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66" r:id="rId5"/>
    <p:sldId id="259" r:id="rId6"/>
    <p:sldId id="267" r:id="rId7"/>
    <p:sldId id="260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sv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svg"/><Relationship Id="rId4" Type="http://schemas.openxmlformats.org/officeDocument/2006/relationships/image" Target="../media/image34.svg"/><Relationship Id="rId9" Type="http://schemas.openxmlformats.org/officeDocument/2006/relationships/image" Target="../media/image3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sv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svg"/><Relationship Id="rId4" Type="http://schemas.openxmlformats.org/officeDocument/2006/relationships/image" Target="../media/image34.svg"/><Relationship Id="rId9" Type="http://schemas.openxmlformats.org/officeDocument/2006/relationships/image" Target="../media/image3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B411E3-FD52-4D12-A63B-AF26D0FADB2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BC3F4F9-DB83-40B1-81E4-6AB6F7B263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 dirty="0"/>
            <a:t>Email Phishing:</a:t>
          </a:r>
          <a:r>
            <a:rPr lang="en-US" b="0" i="0" baseline="0" dirty="0"/>
            <a:t> Mass emails pretending to be from trusted services.</a:t>
          </a:r>
          <a:endParaRPr lang="en-US" dirty="0"/>
        </a:p>
      </dgm:t>
    </dgm:pt>
    <dgm:pt modelId="{9A01559B-AFBB-41ED-9EAB-C4E074351B99}" type="parTrans" cxnId="{E6D5FCB4-896B-49D7-9E2A-61567F7865D5}">
      <dgm:prSet/>
      <dgm:spPr/>
      <dgm:t>
        <a:bodyPr/>
        <a:lstStyle/>
        <a:p>
          <a:endParaRPr lang="en-US"/>
        </a:p>
      </dgm:t>
    </dgm:pt>
    <dgm:pt modelId="{4C3204C5-CD77-4CD6-877D-4CC210417137}" type="sibTrans" cxnId="{E6D5FCB4-896B-49D7-9E2A-61567F7865D5}">
      <dgm:prSet/>
      <dgm:spPr/>
      <dgm:t>
        <a:bodyPr/>
        <a:lstStyle/>
        <a:p>
          <a:endParaRPr lang="en-US"/>
        </a:p>
      </dgm:t>
    </dgm:pt>
    <dgm:pt modelId="{33498E74-2645-4D37-B5FE-1B45886B8C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 dirty="0"/>
            <a:t>Spear Phishing:</a:t>
          </a:r>
          <a:r>
            <a:rPr lang="en-US" b="0" i="0" baseline="0" dirty="0"/>
            <a:t> Personalized attacks on individuals.</a:t>
          </a:r>
          <a:endParaRPr lang="en-US" dirty="0"/>
        </a:p>
      </dgm:t>
    </dgm:pt>
    <dgm:pt modelId="{24EF25BF-5E63-4322-9920-F9FA6C94143A}" type="parTrans" cxnId="{4940C81D-A8B1-4016-8CDD-4BA848A94A08}">
      <dgm:prSet/>
      <dgm:spPr/>
      <dgm:t>
        <a:bodyPr/>
        <a:lstStyle/>
        <a:p>
          <a:endParaRPr lang="en-US"/>
        </a:p>
      </dgm:t>
    </dgm:pt>
    <dgm:pt modelId="{680B6272-A960-4BFE-A7D1-B58537631589}" type="sibTrans" cxnId="{4940C81D-A8B1-4016-8CDD-4BA848A94A08}">
      <dgm:prSet/>
      <dgm:spPr/>
      <dgm:t>
        <a:bodyPr/>
        <a:lstStyle/>
        <a:p>
          <a:endParaRPr lang="en-US"/>
        </a:p>
      </dgm:t>
    </dgm:pt>
    <dgm:pt modelId="{2A3875B6-B5B4-4162-8ED9-F55326DFB9C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Whaling:</a:t>
          </a:r>
          <a:r>
            <a:rPr lang="en-US" b="0" i="0" baseline="0"/>
            <a:t> Targeting top executives.</a:t>
          </a:r>
          <a:endParaRPr lang="en-US"/>
        </a:p>
      </dgm:t>
    </dgm:pt>
    <dgm:pt modelId="{FEB0F0F7-EFB1-47B6-836A-ABCE0421D1B9}" type="parTrans" cxnId="{DC7CAC06-0704-4690-A39E-30FF0810C35E}">
      <dgm:prSet/>
      <dgm:spPr/>
      <dgm:t>
        <a:bodyPr/>
        <a:lstStyle/>
        <a:p>
          <a:endParaRPr lang="en-US"/>
        </a:p>
      </dgm:t>
    </dgm:pt>
    <dgm:pt modelId="{E47C255A-A0C3-4943-A640-4515AC8B7743}" type="sibTrans" cxnId="{DC7CAC06-0704-4690-A39E-30FF0810C35E}">
      <dgm:prSet/>
      <dgm:spPr/>
      <dgm:t>
        <a:bodyPr/>
        <a:lstStyle/>
        <a:p>
          <a:endParaRPr lang="en-US"/>
        </a:p>
      </dgm:t>
    </dgm:pt>
    <dgm:pt modelId="{B9C6A4B6-DE3B-42AF-A95D-42BAE2C3D9F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Smishing:</a:t>
          </a:r>
          <a:r>
            <a:rPr lang="en-US" b="0" i="0" baseline="0"/>
            <a:t> Phishing via SMS.</a:t>
          </a:r>
          <a:endParaRPr lang="en-US"/>
        </a:p>
      </dgm:t>
    </dgm:pt>
    <dgm:pt modelId="{ACFF96D3-CC8A-4CC6-818E-3F6E1E72BC0C}" type="parTrans" cxnId="{7A941F65-8556-409C-A06E-03CCC2EB5CD7}">
      <dgm:prSet/>
      <dgm:spPr/>
      <dgm:t>
        <a:bodyPr/>
        <a:lstStyle/>
        <a:p>
          <a:endParaRPr lang="en-US"/>
        </a:p>
      </dgm:t>
    </dgm:pt>
    <dgm:pt modelId="{6C251C8B-9255-46F7-9D65-25BE52DAD65E}" type="sibTrans" cxnId="{7A941F65-8556-409C-A06E-03CCC2EB5CD7}">
      <dgm:prSet/>
      <dgm:spPr/>
      <dgm:t>
        <a:bodyPr/>
        <a:lstStyle/>
        <a:p>
          <a:endParaRPr lang="en-US"/>
        </a:p>
      </dgm:t>
    </dgm:pt>
    <dgm:pt modelId="{C80A8FCC-C88E-4E01-8E3D-6E81F54DC2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Vishing:</a:t>
          </a:r>
          <a:r>
            <a:rPr lang="en-US" b="0" i="0" baseline="0"/>
            <a:t> Voice-based phishing (fake calls).</a:t>
          </a:r>
          <a:endParaRPr lang="en-US"/>
        </a:p>
      </dgm:t>
    </dgm:pt>
    <dgm:pt modelId="{9808C434-D710-4B88-972A-AE48BBCBEC59}" type="parTrans" cxnId="{FF0B274F-0A21-468E-8291-7390D4F95B1D}">
      <dgm:prSet/>
      <dgm:spPr/>
      <dgm:t>
        <a:bodyPr/>
        <a:lstStyle/>
        <a:p>
          <a:endParaRPr lang="en-US"/>
        </a:p>
      </dgm:t>
    </dgm:pt>
    <dgm:pt modelId="{AC48D7B1-5C7B-4C27-A1D2-3DD258B88DCE}" type="sibTrans" cxnId="{FF0B274F-0A21-468E-8291-7390D4F95B1D}">
      <dgm:prSet/>
      <dgm:spPr/>
      <dgm:t>
        <a:bodyPr/>
        <a:lstStyle/>
        <a:p>
          <a:endParaRPr lang="en-US"/>
        </a:p>
      </dgm:t>
    </dgm:pt>
    <dgm:pt modelId="{66EEFF64-369D-4D67-866A-2B89002792D4}" type="pres">
      <dgm:prSet presAssocID="{AEB411E3-FD52-4D12-A63B-AF26D0FADB2F}" presName="root" presStyleCnt="0">
        <dgm:presLayoutVars>
          <dgm:dir/>
          <dgm:resizeHandles val="exact"/>
        </dgm:presLayoutVars>
      </dgm:prSet>
      <dgm:spPr/>
    </dgm:pt>
    <dgm:pt modelId="{FA42FD8E-4D2A-4A18-9695-E97C038F428D}" type="pres">
      <dgm:prSet presAssocID="{7BC3F4F9-DB83-40B1-81E4-6AB6F7B2636E}" presName="compNode" presStyleCnt="0"/>
      <dgm:spPr/>
    </dgm:pt>
    <dgm:pt modelId="{171A2B03-F1F9-441E-94B7-EEF7866377A6}" type="pres">
      <dgm:prSet presAssocID="{7BC3F4F9-DB83-40B1-81E4-6AB6F7B2636E}" presName="bgRect" presStyleLbl="bgShp" presStyleIdx="0" presStyleCnt="5"/>
      <dgm:spPr/>
    </dgm:pt>
    <dgm:pt modelId="{206D7601-2366-4211-871F-1D7320A3B5E2}" type="pres">
      <dgm:prSet presAssocID="{7BC3F4F9-DB83-40B1-81E4-6AB6F7B2636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4F275EB1-B00D-497F-B640-0F9805E222F4}" type="pres">
      <dgm:prSet presAssocID="{7BC3F4F9-DB83-40B1-81E4-6AB6F7B2636E}" presName="spaceRect" presStyleCnt="0"/>
      <dgm:spPr/>
    </dgm:pt>
    <dgm:pt modelId="{9489DB46-1122-4BD1-940D-B6E5FC6B3DDB}" type="pres">
      <dgm:prSet presAssocID="{7BC3F4F9-DB83-40B1-81E4-6AB6F7B2636E}" presName="parTx" presStyleLbl="revTx" presStyleIdx="0" presStyleCnt="5">
        <dgm:presLayoutVars>
          <dgm:chMax val="0"/>
          <dgm:chPref val="0"/>
        </dgm:presLayoutVars>
      </dgm:prSet>
      <dgm:spPr/>
    </dgm:pt>
    <dgm:pt modelId="{6461CA81-D770-4AF8-9AC5-7A9301D0E8F8}" type="pres">
      <dgm:prSet presAssocID="{4C3204C5-CD77-4CD6-877D-4CC210417137}" presName="sibTrans" presStyleCnt="0"/>
      <dgm:spPr/>
    </dgm:pt>
    <dgm:pt modelId="{2E4F0653-713C-471B-8659-B6DB12CD360E}" type="pres">
      <dgm:prSet presAssocID="{33498E74-2645-4D37-B5FE-1B45886B8CE9}" presName="compNode" presStyleCnt="0"/>
      <dgm:spPr/>
    </dgm:pt>
    <dgm:pt modelId="{9C8F4F76-7094-4E42-BEF5-3433A898D0D5}" type="pres">
      <dgm:prSet presAssocID="{33498E74-2645-4D37-B5FE-1B45886B8CE9}" presName="bgRect" presStyleLbl="bgShp" presStyleIdx="1" presStyleCnt="5"/>
      <dgm:spPr/>
    </dgm:pt>
    <dgm:pt modelId="{311652D7-C996-46E9-BD00-44CCED31A963}" type="pres">
      <dgm:prSet presAssocID="{33498E74-2645-4D37-B5FE-1B45886B8CE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ocodile"/>
        </a:ext>
      </dgm:extLst>
    </dgm:pt>
    <dgm:pt modelId="{DAA66133-3509-4837-9B87-F3C08573A665}" type="pres">
      <dgm:prSet presAssocID="{33498E74-2645-4D37-B5FE-1B45886B8CE9}" presName="spaceRect" presStyleCnt="0"/>
      <dgm:spPr/>
    </dgm:pt>
    <dgm:pt modelId="{82EDC031-F0E9-4272-8354-B4BBF19E91BE}" type="pres">
      <dgm:prSet presAssocID="{33498E74-2645-4D37-B5FE-1B45886B8CE9}" presName="parTx" presStyleLbl="revTx" presStyleIdx="1" presStyleCnt="5">
        <dgm:presLayoutVars>
          <dgm:chMax val="0"/>
          <dgm:chPref val="0"/>
        </dgm:presLayoutVars>
      </dgm:prSet>
      <dgm:spPr/>
    </dgm:pt>
    <dgm:pt modelId="{B8CF549F-ABE7-4BD4-B98D-5786EC2FDEC7}" type="pres">
      <dgm:prSet presAssocID="{680B6272-A960-4BFE-A7D1-B58537631589}" presName="sibTrans" presStyleCnt="0"/>
      <dgm:spPr/>
    </dgm:pt>
    <dgm:pt modelId="{55497B71-F417-42F5-A036-C8B1032F3637}" type="pres">
      <dgm:prSet presAssocID="{2A3875B6-B5B4-4162-8ED9-F55326DFB9C7}" presName="compNode" presStyleCnt="0"/>
      <dgm:spPr/>
    </dgm:pt>
    <dgm:pt modelId="{F89184A5-A0A3-4F4A-85AC-0CDB38E3D63F}" type="pres">
      <dgm:prSet presAssocID="{2A3875B6-B5B4-4162-8ED9-F55326DFB9C7}" presName="bgRect" presStyleLbl="bgShp" presStyleIdx="2" presStyleCnt="5"/>
      <dgm:spPr/>
    </dgm:pt>
    <dgm:pt modelId="{16DEFD8E-2E3F-436B-BA36-A3911D5485D3}" type="pres">
      <dgm:prSet presAssocID="{2A3875B6-B5B4-4162-8ED9-F55326DFB9C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nchor"/>
        </a:ext>
      </dgm:extLst>
    </dgm:pt>
    <dgm:pt modelId="{89007F78-6D62-4615-9E89-FE2B3B75D41A}" type="pres">
      <dgm:prSet presAssocID="{2A3875B6-B5B4-4162-8ED9-F55326DFB9C7}" presName="spaceRect" presStyleCnt="0"/>
      <dgm:spPr/>
    </dgm:pt>
    <dgm:pt modelId="{789DE035-3665-428F-B7DE-67B0C7A900EF}" type="pres">
      <dgm:prSet presAssocID="{2A3875B6-B5B4-4162-8ED9-F55326DFB9C7}" presName="parTx" presStyleLbl="revTx" presStyleIdx="2" presStyleCnt="5">
        <dgm:presLayoutVars>
          <dgm:chMax val="0"/>
          <dgm:chPref val="0"/>
        </dgm:presLayoutVars>
      </dgm:prSet>
      <dgm:spPr/>
    </dgm:pt>
    <dgm:pt modelId="{3AA000F7-E36E-4AC2-BF78-52A8258F711D}" type="pres">
      <dgm:prSet presAssocID="{E47C255A-A0C3-4943-A640-4515AC8B7743}" presName="sibTrans" presStyleCnt="0"/>
      <dgm:spPr/>
    </dgm:pt>
    <dgm:pt modelId="{2C1E23C7-12C9-451B-8058-A46F5274F408}" type="pres">
      <dgm:prSet presAssocID="{B9C6A4B6-DE3B-42AF-A95D-42BAE2C3D9FF}" presName="compNode" presStyleCnt="0"/>
      <dgm:spPr/>
    </dgm:pt>
    <dgm:pt modelId="{4A26E84C-8BC7-4370-9ED2-9ECCBCE9EA28}" type="pres">
      <dgm:prSet presAssocID="{B9C6A4B6-DE3B-42AF-A95D-42BAE2C3D9FF}" presName="bgRect" presStyleLbl="bgShp" presStyleIdx="3" presStyleCnt="5"/>
      <dgm:spPr/>
    </dgm:pt>
    <dgm:pt modelId="{B9809131-3D13-429F-A8F8-632EE0EA5D8B}" type="pres">
      <dgm:prSet presAssocID="{B9C6A4B6-DE3B-42AF-A95D-42BAE2C3D9F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E921B114-2CD8-4DF2-B917-4B164EFC6425}" type="pres">
      <dgm:prSet presAssocID="{B9C6A4B6-DE3B-42AF-A95D-42BAE2C3D9FF}" presName="spaceRect" presStyleCnt="0"/>
      <dgm:spPr/>
    </dgm:pt>
    <dgm:pt modelId="{AB099C15-F754-4DE1-A6F6-DEFEDE1A2DC5}" type="pres">
      <dgm:prSet presAssocID="{B9C6A4B6-DE3B-42AF-A95D-42BAE2C3D9FF}" presName="parTx" presStyleLbl="revTx" presStyleIdx="3" presStyleCnt="5">
        <dgm:presLayoutVars>
          <dgm:chMax val="0"/>
          <dgm:chPref val="0"/>
        </dgm:presLayoutVars>
      </dgm:prSet>
      <dgm:spPr/>
    </dgm:pt>
    <dgm:pt modelId="{8538A0EE-55C7-410F-B4C7-D5CCA60791D1}" type="pres">
      <dgm:prSet presAssocID="{6C251C8B-9255-46F7-9D65-25BE52DAD65E}" presName="sibTrans" presStyleCnt="0"/>
      <dgm:spPr/>
    </dgm:pt>
    <dgm:pt modelId="{E2FEBF0D-8B4E-4A1F-B4B1-6302F8903B42}" type="pres">
      <dgm:prSet presAssocID="{C80A8FCC-C88E-4E01-8E3D-6E81F54DC2A7}" presName="compNode" presStyleCnt="0"/>
      <dgm:spPr/>
    </dgm:pt>
    <dgm:pt modelId="{655AA99A-15D7-41A2-8F0D-3D18B52B430E}" type="pres">
      <dgm:prSet presAssocID="{C80A8FCC-C88E-4E01-8E3D-6E81F54DC2A7}" presName="bgRect" presStyleLbl="bgShp" presStyleIdx="4" presStyleCnt="5"/>
      <dgm:spPr/>
    </dgm:pt>
    <dgm:pt modelId="{6DD8B8E5-1C56-4D4E-9612-1FE3F2D30B81}" type="pres">
      <dgm:prSet presAssocID="{C80A8FCC-C88E-4E01-8E3D-6E81F54DC2A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aker Phone"/>
        </a:ext>
      </dgm:extLst>
    </dgm:pt>
    <dgm:pt modelId="{C27556E5-1238-424B-88B4-792B441B7E90}" type="pres">
      <dgm:prSet presAssocID="{C80A8FCC-C88E-4E01-8E3D-6E81F54DC2A7}" presName="spaceRect" presStyleCnt="0"/>
      <dgm:spPr/>
    </dgm:pt>
    <dgm:pt modelId="{7806B8CB-E417-4117-B3AF-19A41B56AAA5}" type="pres">
      <dgm:prSet presAssocID="{C80A8FCC-C88E-4E01-8E3D-6E81F54DC2A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333E4403-1DCE-4F9A-8B53-A44DD20C7683}" type="presOf" srcId="{B9C6A4B6-DE3B-42AF-A95D-42BAE2C3D9FF}" destId="{AB099C15-F754-4DE1-A6F6-DEFEDE1A2DC5}" srcOrd="0" destOrd="0" presId="urn:microsoft.com/office/officeart/2018/2/layout/IconVerticalSolidList"/>
    <dgm:cxn modelId="{DC7CAC06-0704-4690-A39E-30FF0810C35E}" srcId="{AEB411E3-FD52-4D12-A63B-AF26D0FADB2F}" destId="{2A3875B6-B5B4-4162-8ED9-F55326DFB9C7}" srcOrd="2" destOrd="0" parTransId="{FEB0F0F7-EFB1-47B6-836A-ABCE0421D1B9}" sibTransId="{E47C255A-A0C3-4943-A640-4515AC8B7743}"/>
    <dgm:cxn modelId="{03E63F14-2097-4B2D-BEAB-042BDB35CC91}" type="presOf" srcId="{AEB411E3-FD52-4D12-A63B-AF26D0FADB2F}" destId="{66EEFF64-369D-4D67-866A-2B89002792D4}" srcOrd="0" destOrd="0" presId="urn:microsoft.com/office/officeart/2018/2/layout/IconVerticalSolidList"/>
    <dgm:cxn modelId="{4940C81D-A8B1-4016-8CDD-4BA848A94A08}" srcId="{AEB411E3-FD52-4D12-A63B-AF26D0FADB2F}" destId="{33498E74-2645-4D37-B5FE-1B45886B8CE9}" srcOrd="1" destOrd="0" parTransId="{24EF25BF-5E63-4322-9920-F9FA6C94143A}" sibTransId="{680B6272-A960-4BFE-A7D1-B58537631589}"/>
    <dgm:cxn modelId="{7A941F65-8556-409C-A06E-03CCC2EB5CD7}" srcId="{AEB411E3-FD52-4D12-A63B-AF26D0FADB2F}" destId="{B9C6A4B6-DE3B-42AF-A95D-42BAE2C3D9FF}" srcOrd="3" destOrd="0" parTransId="{ACFF96D3-CC8A-4CC6-818E-3F6E1E72BC0C}" sibTransId="{6C251C8B-9255-46F7-9D65-25BE52DAD65E}"/>
    <dgm:cxn modelId="{FF0B274F-0A21-468E-8291-7390D4F95B1D}" srcId="{AEB411E3-FD52-4D12-A63B-AF26D0FADB2F}" destId="{C80A8FCC-C88E-4E01-8E3D-6E81F54DC2A7}" srcOrd="4" destOrd="0" parTransId="{9808C434-D710-4B88-972A-AE48BBCBEC59}" sibTransId="{AC48D7B1-5C7B-4C27-A1D2-3DD258B88DCE}"/>
    <dgm:cxn modelId="{F35ECE8D-04DD-4174-8F89-59AB38C42AB1}" type="presOf" srcId="{33498E74-2645-4D37-B5FE-1B45886B8CE9}" destId="{82EDC031-F0E9-4272-8354-B4BBF19E91BE}" srcOrd="0" destOrd="0" presId="urn:microsoft.com/office/officeart/2018/2/layout/IconVerticalSolidList"/>
    <dgm:cxn modelId="{E6D5FCB4-896B-49D7-9E2A-61567F7865D5}" srcId="{AEB411E3-FD52-4D12-A63B-AF26D0FADB2F}" destId="{7BC3F4F9-DB83-40B1-81E4-6AB6F7B2636E}" srcOrd="0" destOrd="0" parTransId="{9A01559B-AFBB-41ED-9EAB-C4E074351B99}" sibTransId="{4C3204C5-CD77-4CD6-877D-4CC210417137}"/>
    <dgm:cxn modelId="{65BEC3B8-4ADD-4EE3-BFCA-1F6F5FDB5958}" type="presOf" srcId="{2A3875B6-B5B4-4162-8ED9-F55326DFB9C7}" destId="{789DE035-3665-428F-B7DE-67B0C7A900EF}" srcOrd="0" destOrd="0" presId="urn:microsoft.com/office/officeart/2018/2/layout/IconVerticalSolidList"/>
    <dgm:cxn modelId="{FFC27DCD-5290-408D-AC02-1CF9FD83F3BE}" type="presOf" srcId="{C80A8FCC-C88E-4E01-8E3D-6E81F54DC2A7}" destId="{7806B8CB-E417-4117-B3AF-19A41B56AAA5}" srcOrd="0" destOrd="0" presId="urn:microsoft.com/office/officeart/2018/2/layout/IconVerticalSolidList"/>
    <dgm:cxn modelId="{D013D0D9-422E-4574-8EDC-B2EDF587C9E7}" type="presOf" srcId="{7BC3F4F9-DB83-40B1-81E4-6AB6F7B2636E}" destId="{9489DB46-1122-4BD1-940D-B6E5FC6B3DDB}" srcOrd="0" destOrd="0" presId="urn:microsoft.com/office/officeart/2018/2/layout/IconVerticalSolidList"/>
    <dgm:cxn modelId="{A786F504-5936-4ADC-B7C0-0188C420DD80}" type="presParOf" srcId="{66EEFF64-369D-4D67-866A-2B89002792D4}" destId="{FA42FD8E-4D2A-4A18-9695-E97C038F428D}" srcOrd="0" destOrd="0" presId="urn:microsoft.com/office/officeart/2018/2/layout/IconVerticalSolidList"/>
    <dgm:cxn modelId="{E8C8E13D-4EB6-497C-8C97-81A110CE76BB}" type="presParOf" srcId="{FA42FD8E-4D2A-4A18-9695-E97C038F428D}" destId="{171A2B03-F1F9-441E-94B7-EEF7866377A6}" srcOrd="0" destOrd="0" presId="urn:microsoft.com/office/officeart/2018/2/layout/IconVerticalSolidList"/>
    <dgm:cxn modelId="{B2C7366C-1D8E-4F28-98E2-E23A3F9485F5}" type="presParOf" srcId="{FA42FD8E-4D2A-4A18-9695-E97C038F428D}" destId="{206D7601-2366-4211-871F-1D7320A3B5E2}" srcOrd="1" destOrd="0" presId="urn:microsoft.com/office/officeart/2018/2/layout/IconVerticalSolidList"/>
    <dgm:cxn modelId="{E591B314-A016-4D86-8375-66B809532625}" type="presParOf" srcId="{FA42FD8E-4D2A-4A18-9695-E97C038F428D}" destId="{4F275EB1-B00D-497F-B640-0F9805E222F4}" srcOrd="2" destOrd="0" presId="urn:microsoft.com/office/officeart/2018/2/layout/IconVerticalSolidList"/>
    <dgm:cxn modelId="{EB6780E1-1DFE-4406-A210-CF0C22EE9FF4}" type="presParOf" srcId="{FA42FD8E-4D2A-4A18-9695-E97C038F428D}" destId="{9489DB46-1122-4BD1-940D-B6E5FC6B3DDB}" srcOrd="3" destOrd="0" presId="urn:microsoft.com/office/officeart/2018/2/layout/IconVerticalSolidList"/>
    <dgm:cxn modelId="{75BEFEB2-21C4-4669-A99D-B1D5B020395C}" type="presParOf" srcId="{66EEFF64-369D-4D67-866A-2B89002792D4}" destId="{6461CA81-D770-4AF8-9AC5-7A9301D0E8F8}" srcOrd="1" destOrd="0" presId="urn:microsoft.com/office/officeart/2018/2/layout/IconVerticalSolidList"/>
    <dgm:cxn modelId="{061F6FF3-F8D0-47D1-B712-48DFF1354936}" type="presParOf" srcId="{66EEFF64-369D-4D67-866A-2B89002792D4}" destId="{2E4F0653-713C-471B-8659-B6DB12CD360E}" srcOrd="2" destOrd="0" presId="urn:microsoft.com/office/officeart/2018/2/layout/IconVerticalSolidList"/>
    <dgm:cxn modelId="{36273ADE-2820-4432-B9E8-4552D50EB10E}" type="presParOf" srcId="{2E4F0653-713C-471B-8659-B6DB12CD360E}" destId="{9C8F4F76-7094-4E42-BEF5-3433A898D0D5}" srcOrd="0" destOrd="0" presId="urn:microsoft.com/office/officeart/2018/2/layout/IconVerticalSolidList"/>
    <dgm:cxn modelId="{92FA001B-B86E-45D4-B7FA-0848288B8A6D}" type="presParOf" srcId="{2E4F0653-713C-471B-8659-B6DB12CD360E}" destId="{311652D7-C996-46E9-BD00-44CCED31A963}" srcOrd="1" destOrd="0" presId="urn:microsoft.com/office/officeart/2018/2/layout/IconVerticalSolidList"/>
    <dgm:cxn modelId="{637777CA-6893-48F7-84CE-60222D68536D}" type="presParOf" srcId="{2E4F0653-713C-471B-8659-B6DB12CD360E}" destId="{DAA66133-3509-4837-9B87-F3C08573A665}" srcOrd="2" destOrd="0" presId="urn:microsoft.com/office/officeart/2018/2/layout/IconVerticalSolidList"/>
    <dgm:cxn modelId="{9D9D364C-99CD-4DB9-82FC-7A1F3327837E}" type="presParOf" srcId="{2E4F0653-713C-471B-8659-B6DB12CD360E}" destId="{82EDC031-F0E9-4272-8354-B4BBF19E91BE}" srcOrd="3" destOrd="0" presId="urn:microsoft.com/office/officeart/2018/2/layout/IconVerticalSolidList"/>
    <dgm:cxn modelId="{6C53F1BA-256F-4549-A942-6EB0598B026E}" type="presParOf" srcId="{66EEFF64-369D-4D67-866A-2B89002792D4}" destId="{B8CF549F-ABE7-4BD4-B98D-5786EC2FDEC7}" srcOrd="3" destOrd="0" presId="urn:microsoft.com/office/officeart/2018/2/layout/IconVerticalSolidList"/>
    <dgm:cxn modelId="{73D6415A-D436-4BFE-978E-0F971C2ABF2C}" type="presParOf" srcId="{66EEFF64-369D-4D67-866A-2B89002792D4}" destId="{55497B71-F417-42F5-A036-C8B1032F3637}" srcOrd="4" destOrd="0" presId="urn:microsoft.com/office/officeart/2018/2/layout/IconVerticalSolidList"/>
    <dgm:cxn modelId="{A9F978E8-B3E9-4F8D-A07A-6B3A9986DFFA}" type="presParOf" srcId="{55497B71-F417-42F5-A036-C8B1032F3637}" destId="{F89184A5-A0A3-4F4A-85AC-0CDB38E3D63F}" srcOrd="0" destOrd="0" presId="urn:microsoft.com/office/officeart/2018/2/layout/IconVerticalSolidList"/>
    <dgm:cxn modelId="{AFCC0AD8-CDC1-44A9-8501-44BB9878CFC0}" type="presParOf" srcId="{55497B71-F417-42F5-A036-C8B1032F3637}" destId="{16DEFD8E-2E3F-436B-BA36-A3911D5485D3}" srcOrd="1" destOrd="0" presId="urn:microsoft.com/office/officeart/2018/2/layout/IconVerticalSolidList"/>
    <dgm:cxn modelId="{8A0B4966-0BD8-464E-BC25-AF64411F4140}" type="presParOf" srcId="{55497B71-F417-42F5-A036-C8B1032F3637}" destId="{89007F78-6D62-4615-9E89-FE2B3B75D41A}" srcOrd="2" destOrd="0" presId="urn:microsoft.com/office/officeart/2018/2/layout/IconVerticalSolidList"/>
    <dgm:cxn modelId="{17D06BBE-A23A-4D24-A647-5CAA519023A6}" type="presParOf" srcId="{55497B71-F417-42F5-A036-C8B1032F3637}" destId="{789DE035-3665-428F-B7DE-67B0C7A900EF}" srcOrd="3" destOrd="0" presId="urn:microsoft.com/office/officeart/2018/2/layout/IconVerticalSolidList"/>
    <dgm:cxn modelId="{E3DED2DC-5049-4562-AC47-7EBB2EE6A535}" type="presParOf" srcId="{66EEFF64-369D-4D67-866A-2B89002792D4}" destId="{3AA000F7-E36E-4AC2-BF78-52A8258F711D}" srcOrd="5" destOrd="0" presId="urn:microsoft.com/office/officeart/2018/2/layout/IconVerticalSolidList"/>
    <dgm:cxn modelId="{58953B59-F9E9-46D7-AF56-276620FDDD55}" type="presParOf" srcId="{66EEFF64-369D-4D67-866A-2B89002792D4}" destId="{2C1E23C7-12C9-451B-8058-A46F5274F408}" srcOrd="6" destOrd="0" presId="urn:microsoft.com/office/officeart/2018/2/layout/IconVerticalSolidList"/>
    <dgm:cxn modelId="{9D41264D-7462-42BC-B0BE-83D78DE6D1CB}" type="presParOf" srcId="{2C1E23C7-12C9-451B-8058-A46F5274F408}" destId="{4A26E84C-8BC7-4370-9ED2-9ECCBCE9EA28}" srcOrd="0" destOrd="0" presId="urn:microsoft.com/office/officeart/2018/2/layout/IconVerticalSolidList"/>
    <dgm:cxn modelId="{E6EF27E6-95E2-4ECC-B9E4-292C5E25FF53}" type="presParOf" srcId="{2C1E23C7-12C9-451B-8058-A46F5274F408}" destId="{B9809131-3D13-429F-A8F8-632EE0EA5D8B}" srcOrd="1" destOrd="0" presId="urn:microsoft.com/office/officeart/2018/2/layout/IconVerticalSolidList"/>
    <dgm:cxn modelId="{31A94FAC-9535-4779-9CAA-7EB930EBA3A0}" type="presParOf" srcId="{2C1E23C7-12C9-451B-8058-A46F5274F408}" destId="{E921B114-2CD8-4DF2-B917-4B164EFC6425}" srcOrd="2" destOrd="0" presId="urn:microsoft.com/office/officeart/2018/2/layout/IconVerticalSolidList"/>
    <dgm:cxn modelId="{73AAEA2B-0FF6-42CC-9851-52ED536A3E9A}" type="presParOf" srcId="{2C1E23C7-12C9-451B-8058-A46F5274F408}" destId="{AB099C15-F754-4DE1-A6F6-DEFEDE1A2DC5}" srcOrd="3" destOrd="0" presId="urn:microsoft.com/office/officeart/2018/2/layout/IconVerticalSolidList"/>
    <dgm:cxn modelId="{3BC0D7C5-3DA1-45E1-B8CA-156EB983717D}" type="presParOf" srcId="{66EEFF64-369D-4D67-866A-2B89002792D4}" destId="{8538A0EE-55C7-410F-B4C7-D5CCA60791D1}" srcOrd="7" destOrd="0" presId="urn:microsoft.com/office/officeart/2018/2/layout/IconVerticalSolidList"/>
    <dgm:cxn modelId="{4153F87C-35B0-4133-A754-ABA2C1C011D7}" type="presParOf" srcId="{66EEFF64-369D-4D67-866A-2B89002792D4}" destId="{E2FEBF0D-8B4E-4A1F-B4B1-6302F8903B42}" srcOrd="8" destOrd="0" presId="urn:microsoft.com/office/officeart/2018/2/layout/IconVerticalSolidList"/>
    <dgm:cxn modelId="{C8BCBA21-F547-411E-A1D9-5B1BF2189EF3}" type="presParOf" srcId="{E2FEBF0D-8B4E-4A1F-B4B1-6302F8903B42}" destId="{655AA99A-15D7-41A2-8F0D-3D18B52B430E}" srcOrd="0" destOrd="0" presId="urn:microsoft.com/office/officeart/2018/2/layout/IconVerticalSolidList"/>
    <dgm:cxn modelId="{B7E6F241-66FE-433E-AE18-2E73DFF03ADF}" type="presParOf" srcId="{E2FEBF0D-8B4E-4A1F-B4B1-6302F8903B42}" destId="{6DD8B8E5-1C56-4D4E-9612-1FE3F2D30B81}" srcOrd="1" destOrd="0" presId="urn:microsoft.com/office/officeart/2018/2/layout/IconVerticalSolidList"/>
    <dgm:cxn modelId="{9A14D215-795C-431D-AD73-CD1DE1ABCD1E}" type="presParOf" srcId="{E2FEBF0D-8B4E-4A1F-B4B1-6302F8903B42}" destId="{C27556E5-1238-424B-88B4-792B441B7E90}" srcOrd="2" destOrd="0" presId="urn:microsoft.com/office/officeart/2018/2/layout/IconVerticalSolidList"/>
    <dgm:cxn modelId="{411DFDC6-8781-4180-98BA-7E140DEAB7F6}" type="presParOf" srcId="{E2FEBF0D-8B4E-4A1F-B4B1-6302F8903B42}" destId="{7806B8CB-E417-4117-B3AF-19A41B56AAA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092608-09C3-47C2-B7E4-5C349477169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45E2E46-3696-4028-AC9B-4E3B89268073}">
      <dgm:prSet/>
      <dgm:spPr/>
      <dgm:t>
        <a:bodyPr/>
        <a:lstStyle/>
        <a:p>
          <a:r>
            <a:rPr lang="en-US" b="0" i="0" baseline="0"/>
            <a:t>❌ </a:t>
          </a:r>
          <a:r>
            <a:rPr lang="en-US" b="1" i="0" baseline="0"/>
            <a:t>Suspicious sender address</a:t>
          </a:r>
          <a:r>
            <a:rPr lang="en-US" b="0" i="0" baseline="0"/>
            <a:t> (e.g., support@paypa1.com)</a:t>
          </a:r>
          <a:endParaRPr lang="en-US"/>
        </a:p>
      </dgm:t>
    </dgm:pt>
    <dgm:pt modelId="{BDEBEC53-B38D-4EE7-994C-7FD260436623}" type="parTrans" cxnId="{B307C49E-70A4-487F-80E2-5272BE010A49}">
      <dgm:prSet/>
      <dgm:spPr/>
      <dgm:t>
        <a:bodyPr/>
        <a:lstStyle/>
        <a:p>
          <a:endParaRPr lang="en-US"/>
        </a:p>
      </dgm:t>
    </dgm:pt>
    <dgm:pt modelId="{3A954670-3B53-432F-82CC-E5E626970E5C}" type="sibTrans" cxnId="{B307C49E-70A4-487F-80E2-5272BE010A49}">
      <dgm:prSet/>
      <dgm:spPr/>
      <dgm:t>
        <a:bodyPr/>
        <a:lstStyle/>
        <a:p>
          <a:endParaRPr lang="en-US"/>
        </a:p>
      </dgm:t>
    </dgm:pt>
    <dgm:pt modelId="{ACA9D55B-8E14-4AD4-A763-5F33EBBB67FC}">
      <dgm:prSet/>
      <dgm:spPr/>
      <dgm:t>
        <a:bodyPr/>
        <a:lstStyle/>
        <a:p>
          <a:r>
            <a:rPr lang="en-US" b="0" i="0" baseline="0"/>
            <a:t>❌ </a:t>
          </a:r>
          <a:r>
            <a:rPr lang="en-US" b="1" i="0" baseline="0"/>
            <a:t>Spelling and grammar mistakes</a:t>
          </a:r>
          <a:endParaRPr lang="en-US"/>
        </a:p>
      </dgm:t>
    </dgm:pt>
    <dgm:pt modelId="{B26D55A7-7207-4FD7-B5AD-1EC8427D26A1}" type="parTrans" cxnId="{8F707608-94F0-4100-973E-933E98CCE0C0}">
      <dgm:prSet/>
      <dgm:spPr/>
      <dgm:t>
        <a:bodyPr/>
        <a:lstStyle/>
        <a:p>
          <a:endParaRPr lang="en-US"/>
        </a:p>
      </dgm:t>
    </dgm:pt>
    <dgm:pt modelId="{A4DA142A-538D-47A5-B9CA-D5401DD169CB}" type="sibTrans" cxnId="{8F707608-94F0-4100-973E-933E98CCE0C0}">
      <dgm:prSet/>
      <dgm:spPr/>
      <dgm:t>
        <a:bodyPr/>
        <a:lstStyle/>
        <a:p>
          <a:endParaRPr lang="en-US"/>
        </a:p>
      </dgm:t>
    </dgm:pt>
    <dgm:pt modelId="{0F8A235B-D363-4914-9F69-9656395103ED}">
      <dgm:prSet/>
      <dgm:spPr/>
      <dgm:t>
        <a:bodyPr/>
        <a:lstStyle/>
        <a:p>
          <a:r>
            <a:rPr lang="en-US" b="0" i="0" baseline="0"/>
            <a:t>❌ </a:t>
          </a:r>
          <a:r>
            <a:rPr lang="en-US" b="1" i="0" baseline="0"/>
            <a:t>Generic greetings</a:t>
          </a:r>
          <a:r>
            <a:rPr lang="en-US" b="0" i="0" baseline="0"/>
            <a:t> like “Dear User” or “Valued Customer”</a:t>
          </a:r>
          <a:endParaRPr lang="en-US"/>
        </a:p>
      </dgm:t>
    </dgm:pt>
    <dgm:pt modelId="{7813CE69-6C93-44A9-9458-BA03B76DB6F8}" type="parTrans" cxnId="{04D06E76-7E4C-4538-82E4-28FD902E5C22}">
      <dgm:prSet/>
      <dgm:spPr/>
      <dgm:t>
        <a:bodyPr/>
        <a:lstStyle/>
        <a:p>
          <a:endParaRPr lang="en-US"/>
        </a:p>
      </dgm:t>
    </dgm:pt>
    <dgm:pt modelId="{0ED1E48A-EE50-4EA5-B766-1A744F1BAEDF}" type="sibTrans" cxnId="{04D06E76-7E4C-4538-82E4-28FD902E5C22}">
      <dgm:prSet/>
      <dgm:spPr/>
      <dgm:t>
        <a:bodyPr/>
        <a:lstStyle/>
        <a:p>
          <a:endParaRPr lang="en-US"/>
        </a:p>
      </dgm:t>
    </dgm:pt>
    <dgm:pt modelId="{E5200CFD-223D-4BC0-AF9B-A1D145FB82BF}">
      <dgm:prSet/>
      <dgm:spPr/>
      <dgm:t>
        <a:bodyPr/>
        <a:lstStyle/>
        <a:p>
          <a:r>
            <a:rPr lang="en-US" b="0" i="0" baseline="0"/>
            <a:t>❌ </a:t>
          </a:r>
          <a:r>
            <a:rPr lang="en-US" b="1" i="0" baseline="0"/>
            <a:t>Links that don’t match the real site</a:t>
          </a:r>
          <a:r>
            <a:rPr lang="en-US" b="0" i="0" baseline="0"/>
            <a:t> (hover to check!)</a:t>
          </a:r>
          <a:endParaRPr lang="en-US"/>
        </a:p>
      </dgm:t>
    </dgm:pt>
    <dgm:pt modelId="{8CC7E549-56CB-4E5F-8115-FACBCD46B7C0}" type="parTrans" cxnId="{9D6952E4-F894-4FFC-B243-A8C742572764}">
      <dgm:prSet/>
      <dgm:spPr/>
      <dgm:t>
        <a:bodyPr/>
        <a:lstStyle/>
        <a:p>
          <a:endParaRPr lang="en-US"/>
        </a:p>
      </dgm:t>
    </dgm:pt>
    <dgm:pt modelId="{A21BB377-27E7-4A74-9610-34C2FF1F3887}" type="sibTrans" cxnId="{9D6952E4-F894-4FFC-B243-A8C742572764}">
      <dgm:prSet/>
      <dgm:spPr/>
      <dgm:t>
        <a:bodyPr/>
        <a:lstStyle/>
        <a:p>
          <a:endParaRPr lang="en-US"/>
        </a:p>
      </dgm:t>
    </dgm:pt>
    <dgm:pt modelId="{CA2A5024-0C97-4384-9934-EA10F33E6271}">
      <dgm:prSet/>
      <dgm:spPr/>
      <dgm:t>
        <a:bodyPr/>
        <a:lstStyle/>
        <a:p>
          <a:r>
            <a:rPr lang="en-US" b="0" i="0" baseline="0"/>
            <a:t>❌ </a:t>
          </a:r>
          <a:r>
            <a:rPr lang="en-US" b="1" i="0" baseline="0"/>
            <a:t>Urgent threats</a:t>
          </a:r>
          <a:r>
            <a:rPr lang="en-US" b="0" i="0" baseline="0"/>
            <a:t> like “Account will be blocked in 24 hrs!”</a:t>
          </a:r>
          <a:endParaRPr lang="en-US"/>
        </a:p>
      </dgm:t>
    </dgm:pt>
    <dgm:pt modelId="{37A8A867-C03F-41A8-9F4E-8CB4ADA8F79E}" type="parTrans" cxnId="{E17E7123-678C-43B9-A2CB-92087A5B818F}">
      <dgm:prSet/>
      <dgm:spPr/>
      <dgm:t>
        <a:bodyPr/>
        <a:lstStyle/>
        <a:p>
          <a:endParaRPr lang="en-US"/>
        </a:p>
      </dgm:t>
    </dgm:pt>
    <dgm:pt modelId="{36F908DC-A4F5-49FF-8F6A-4CEFE2E46987}" type="sibTrans" cxnId="{E17E7123-678C-43B9-A2CB-92087A5B818F}">
      <dgm:prSet/>
      <dgm:spPr/>
      <dgm:t>
        <a:bodyPr/>
        <a:lstStyle/>
        <a:p>
          <a:endParaRPr lang="en-US"/>
        </a:p>
      </dgm:t>
    </dgm:pt>
    <dgm:pt modelId="{B6370AF0-869C-455B-89F7-76ACE671134A}">
      <dgm:prSet/>
      <dgm:spPr/>
      <dgm:t>
        <a:bodyPr/>
        <a:lstStyle/>
        <a:p>
          <a:r>
            <a:rPr lang="en-US" b="0" i="0" baseline="0" dirty="0"/>
            <a:t>❌ </a:t>
          </a:r>
          <a:r>
            <a:rPr lang="en-US" b="1" i="0" baseline="0" dirty="0"/>
            <a:t>Unexpected attachments or pop-ups</a:t>
          </a:r>
          <a:endParaRPr lang="en-US" dirty="0"/>
        </a:p>
      </dgm:t>
    </dgm:pt>
    <dgm:pt modelId="{2D9F86E8-4C06-4476-91F0-A925A8A80230}" type="parTrans" cxnId="{027F36EF-7603-4230-9510-E58DC26A41AA}">
      <dgm:prSet/>
      <dgm:spPr/>
      <dgm:t>
        <a:bodyPr/>
        <a:lstStyle/>
        <a:p>
          <a:endParaRPr lang="en-US"/>
        </a:p>
      </dgm:t>
    </dgm:pt>
    <dgm:pt modelId="{6FD3E653-9682-4FAE-B9C0-4590AD77121B}" type="sibTrans" cxnId="{027F36EF-7603-4230-9510-E58DC26A41AA}">
      <dgm:prSet/>
      <dgm:spPr/>
      <dgm:t>
        <a:bodyPr/>
        <a:lstStyle/>
        <a:p>
          <a:endParaRPr lang="en-US"/>
        </a:p>
      </dgm:t>
    </dgm:pt>
    <dgm:pt modelId="{BF606B0B-3CEF-4922-9F41-6784A9881BEA}" type="pres">
      <dgm:prSet presAssocID="{AF092608-09C3-47C2-B7E4-5C349477169D}" presName="root" presStyleCnt="0">
        <dgm:presLayoutVars>
          <dgm:dir/>
          <dgm:resizeHandles val="exact"/>
        </dgm:presLayoutVars>
      </dgm:prSet>
      <dgm:spPr/>
    </dgm:pt>
    <dgm:pt modelId="{FD887CAD-FFB4-4DCC-9E65-63F74CE226D2}" type="pres">
      <dgm:prSet presAssocID="{645E2E46-3696-4028-AC9B-4E3B89268073}" presName="compNode" presStyleCnt="0"/>
      <dgm:spPr/>
    </dgm:pt>
    <dgm:pt modelId="{2419386E-DC59-47FC-88CB-68D599E784FC}" type="pres">
      <dgm:prSet presAssocID="{645E2E46-3696-4028-AC9B-4E3B8926807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09B79D12-3789-4DAC-80E0-A7B78D7CAFA9}" type="pres">
      <dgm:prSet presAssocID="{645E2E46-3696-4028-AC9B-4E3B89268073}" presName="spaceRect" presStyleCnt="0"/>
      <dgm:spPr/>
    </dgm:pt>
    <dgm:pt modelId="{77826BE4-F619-4824-80AA-04AF747F1FA5}" type="pres">
      <dgm:prSet presAssocID="{645E2E46-3696-4028-AC9B-4E3B89268073}" presName="textRect" presStyleLbl="revTx" presStyleIdx="0" presStyleCnt="6">
        <dgm:presLayoutVars>
          <dgm:chMax val="1"/>
          <dgm:chPref val="1"/>
        </dgm:presLayoutVars>
      </dgm:prSet>
      <dgm:spPr/>
    </dgm:pt>
    <dgm:pt modelId="{29CB65C2-4769-4F9A-B55C-E1F567EEE1BF}" type="pres">
      <dgm:prSet presAssocID="{3A954670-3B53-432F-82CC-E5E626970E5C}" presName="sibTrans" presStyleCnt="0"/>
      <dgm:spPr/>
    </dgm:pt>
    <dgm:pt modelId="{322B4C09-F7E4-49D8-8AFA-3AC955E568D8}" type="pres">
      <dgm:prSet presAssocID="{ACA9D55B-8E14-4AD4-A763-5F33EBBB67FC}" presName="compNode" presStyleCnt="0"/>
      <dgm:spPr/>
    </dgm:pt>
    <dgm:pt modelId="{02CF3FD0-A2CB-4EB5-BC20-D3B0F69FCEB1}" type="pres">
      <dgm:prSet presAssocID="{ACA9D55B-8E14-4AD4-A763-5F33EBBB67F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594E110-A474-4E91-AE8B-9935A50431CC}" type="pres">
      <dgm:prSet presAssocID="{ACA9D55B-8E14-4AD4-A763-5F33EBBB67FC}" presName="spaceRect" presStyleCnt="0"/>
      <dgm:spPr/>
    </dgm:pt>
    <dgm:pt modelId="{00527F73-16DC-49FB-815C-11188B7BC21D}" type="pres">
      <dgm:prSet presAssocID="{ACA9D55B-8E14-4AD4-A763-5F33EBBB67FC}" presName="textRect" presStyleLbl="revTx" presStyleIdx="1" presStyleCnt="6">
        <dgm:presLayoutVars>
          <dgm:chMax val="1"/>
          <dgm:chPref val="1"/>
        </dgm:presLayoutVars>
      </dgm:prSet>
      <dgm:spPr/>
    </dgm:pt>
    <dgm:pt modelId="{050F4787-F57D-432F-AC58-A532E8FBE2E3}" type="pres">
      <dgm:prSet presAssocID="{A4DA142A-538D-47A5-B9CA-D5401DD169CB}" presName="sibTrans" presStyleCnt="0"/>
      <dgm:spPr/>
    </dgm:pt>
    <dgm:pt modelId="{0C261443-4AA8-4D3A-BD7E-AAE801D928A1}" type="pres">
      <dgm:prSet presAssocID="{0F8A235B-D363-4914-9F69-9656395103ED}" presName="compNode" presStyleCnt="0"/>
      <dgm:spPr/>
    </dgm:pt>
    <dgm:pt modelId="{AA09C2EC-9DCE-47DA-AEBF-DB9B96840867}" type="pres">
      <dgm:prSet presAssocID="{0F8A235B-D363-4914-9F69-9656395103ED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gn Language"/>
        </a:ext>
      </dgm:extLst>
    </dgm:pt>
    <dgm:pt modelId="{57DFBBAD-99F7-4396-91EF-523FF3F549DF}" type="pres">
      <dgm:prSet presAssocID="{0F8A235B-D363-4914-9F69-9656395103ED}" presName="spaceRect" presStyleCnt="0"/>
      <dgm:spPr/>
    </dgm:pt>
    <dgm:pt modelId="{FAA46654-C22E-4A71-97F0-E31532B7EB82}" type="pres">
      <dgm:prSet presAssocID="{0F8A235B-D363-4914-9F69-9656395103ED}" presName="textRect" presStyleLbl="revTx" presStyleIdx="2" presStyleCnt="6">
        <dgm:presLayoutVars>
          <dgm:chMax val="1"/>
          <dgm:chPref val="1"/>
        </dgm:presLayoutVars>
      </dgm:prSet>
      <dgm:spPr/>
    </dgm:pt>
    <dgm:pt modelId="{74C4A3A1-F441-4E0A-BE8A-2AFF73B5ECF1}" type="pres">
      <dgm:prSet presAssocID="{0ED1E48A-EE50-4EA5-B766-1A744F1BAEDF}" presName="sibTrans" presStyleCnt="0"/>
      <dgm:spPr/>
    </dgm:pt>
    <dgm:pt modelId="{5AC2E807-D6A9-4F77-838C-FE00C13D5AF5}" type="pres">
      <dgm:prSet presAssocID="{E5200CFD-223D-4BC0-AF9B-A1D145FB82BF}" presName="compNode" presStyleCnt="0"/>
      <dgm:spPr/>
    </dgm:pt>
    <dgm:pt modelId="{8F8EDEB7-9027-4751-ABB6-5DABCA12F83D}" type="pres">
      <dgm:prSet presAssocID="{E5200CFD-223D-4BC0-AF9B-A1D145FB82BF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5C10DD79-9173-4DA2-A8D9-0878880A6F38}" type="pres">
      <dgm:prSet presAssocID="{E5200CFD-223D-4BC0-AF9B-A1D145FB82BF}" presName="spaceRect" presStyleCnt="0"/>
      <dgm:spPr/>
    </dgm:pt>
    <dgm:pt modelId="{986CE5F9-9962-42E2-8A5F-5E398B5222CE}" type="pres">
      <dgm:prSet presAssocID="{E5200CFD-223D-4BC0-AF9B-A1D145FB82BF}" presName="textRect" presStyleLbl="revTx" presStyleIdx="3" presStyleCnt="6">
        <dgm:presLayoutVars>
          <dgm:chMax val="1"/>
          <dgm:chPref val="1"/>
        </dgm:presLayoutVars>
      </dgm:prSet>
      <dgm:spPr/>
    </dgm:pt>
    <dgm:pt modelId="{E20879A6-A67A-462F-873C-B2A4AD6A26C2}" type="pres">
      <dgm:prSet presAssocID="{A21BB377-27E7-4A74-9610-34C2FF1F3887}" presName="sibTrans" presStyleCnt="0"/>
      <dgm:spPr/>
    </dgm:pt>
    <dgm:pt modelId="{2C9A2DBD-D001-4884-B8A6-FF9D5901FD3C}" type="pres">
      <dgm:prSet presAssocID="{CA2A5024-0C97-4384-9934-EA10F33E6271}" presName="compNode" presStyleCnt="0"/>
      <dgm:spPr/>
    </dgm:pt>
    <dgm:pt modelId="{E42CF4DD-DAD9-4DF7-993C-322EE20142BB}" type="pres">
      <dgm:prSet presAssocID="{CA2A5024-0C97-4384-9934-EA10F33E6271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A446808B-FD3D-4CEF-B545-517D27D7AEDE}" type="pres">
      <dgm:prSet presAssocID="{CA2A5024-0C97-4384-9934-EA10F33E6271}" presName="spaceRect" presStyleCnt="0"/>
      <dgm:spPr/>
    </dgm:pt>
    <dgm:pt modelId="{76A087F1-5A65-4E0A-87F5-9B65A646CDA1}" type="pres">
      <dgm:prSet presAssocID="{CA2A5024-0C97-4384-9934-EA10F33E6271}" presName="textRect" presStyleLbl="revTx" presStyleIdx="4" presStyleCnt="6">
        <dgm:presLayoutVars>
          <dgm:chMax val="1"/>
          <dgm:chPref val="1"/>
        </dgm:presLayoutVars>
      </dgm:prSet>
      <dgm:spPr/>
    </dgm:pt>
    <dgm:pt modelId="{FD401C3F-156D-4DEE-9691-2BFE57E18B5F}" type="pres">
      <dgm:prSet presAssocID="{36F908DC-A4F5-49FF-8F6A-4CEFE2E46987}" presName="sibTrans" presStyleCnt="0"/>
      <dgm:spPr/>
    </dgm:pt>
    <dgm:pt modelId="{F99E335F-6798-44EF-AA5C-A899B0D0D9E2}" type="pres">
      <dgm:prSet presAssocID="{B6370AF0-869C-455B-89F7-76ACE671134A}" presName="compNode" presStyleCnt="0"/>
      <dgm:spPr/>
    </dgm:pt>
    <dgm:pt modelId="{E80EDDFE-06C7-4548-A684-48B3ED4376B1}" type="pres">
      <dgm:prSet presAssocID="{B6370AF0-869C-455B-89F7-76ACE671134A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pler"/>
        </a:ext>
      </dgm:extLst>
    </dgm:pt>
    <dgm:pt modelId="{A4D20944-5C32-401E-8188-F71A2DFC6922}" type="pres">
      <dgm:prSet presAssocID="{B6370AF0-869C-455B-89F7-76ACE671134A}" presName="spaceRect" presStyleCnt="0"/>
      <dgm:spPr/>
    </dgm:pt>
    <dgm:pt modelId="{BB9FC83D-EC38-4FE5-8857-654B8296D607}" type="pres">
      <dgm:prSet presAssocID="{B6370AF0-869C-455B-89F7-76ACE671134A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8F707608-94F0-4100-973E-933E98CCE0C0}" srcId="{AF092608-09C3-47C2-B7E4-5C349477169D}" destId="{ACA9D55B-8E14-4AD4-A763-5F33EBBB67FC}" srcOrd="1" destOrd="0" parTransId="{B26D55A7-7207-4FD7-B5AD-1EC8427D26A1}" sibTransId="{A4DA142A-538D-47A5-B9CA-D5401DD169CB}"/>
    <dgm:cxn modelId="{3699CD1F-AEC2-4FE1-B6FF-F0B5FF18EAE1}" type="presOf" srcId="{CA2A5024-0C97-4384-9934-EA10F33E6271}" destId="{76A087F1-5A65-4E0A-87F5-9B65A646CDA1}" srcOrd="0" destOrd="0" presId="urn:microsoft.com/office/officeart/2018/2/layout/IconLabelList"/>
    <dgm:cxn modelId="{E17E7123-678C-43B9-A2CB-92087A5B818F}" srcId="{AF092608-09C3-47C2-B7E4-5C349477169D}" destId="{CA2A5024-0C97-4384-9934-EA10F33E6271}" srcOrd="4" destOrd="0" parTransId="{37A8A867-C03F-41A8-9F4E-8CB4ADA8F79E}" sibTransId="{36F908DC-A4F5-49FF-8F6A-4CEFE2E46987}"/>
    <dgm:cxn modelId="{E965B137-B3D1-4EB3-835D-CBC39812B69D}" type="presOf" srcId="{645E2E46-3696-4028-AC9B-4E3B89268073}" destId="{77826BE4-F619-4824-80AA-04AF747F1FA5}" srcOrd="0" destOrd="0" presId="urn:microsoft.com/office/officeart/2018/2/layout/IconLabelList"/>
    <dgm:cxn modelId="{7DF01773-10C3-4F23-B405-DE4C64FF420D}" type="presOf" srcId="{0F8A235B-D363-4914-9F69-9656395103ED}" destId="{FAA46654-C22E-4A71-97F0-E31532B7EB82}" srcOrd="0" destOrd="0" presId="urn:microsoft.com/office/officeart/2018/2/layout/IconLabelList"/>
    <dgm:cxn modelId="{04D06E76-7E4C-4538-82E4-28FD902E5C22}" srcId="{AF092608-09C3-47C2-B7E4-5C349477169D}" destId="{0F8A235B-D363-4914-9F69-9656395103ED}" srcOrd="2" destOrd="0" parTransId="{7813CE69-6C93-44A9-9458-BA03B76DB6F8}" sibTransId="{0ED1E48A-EE50-4EA5-B766-1A744F1BAEDF}"/>
    <dgm:cxn modelId="{ED6BC557-81F8-4E09-B810-B6F7B706EAB7}" type="presOf" srcId="{ACA9D55B-8E14-4AD4-A763-5F33EBBB67FC}" destId="{00527F73-16DC-49FB-815C-11188B7BC21D}" srcOrd="0" destOrd="0" presId="urn:microsoft.com/office/officeart/2018/2/layout/IconLabelList"/>
    <dgm:cxn modelId="{B307C49E-70A4-487F-80E2-5272BE010A49}" srcId="{AF092608-09C3-47C2-B7E4-5C349477169D}" destId="{645E2E46-3696-4028-AC9B-4E3B89268073}" srcOrd="0" destOrd="0" parTransId="{BDEBEC53-B38D-4EE7-994C-7FD260436623}" sibTransId="{3A954670-3B53-432F-82CC-E5E626970E5C}"/>
    <dgm:cxn modelId="{E68662AB-D529-400D-8571-FB55E7D2CE56}" type="presOf" srcId="{AF092608-09C3-47C2-B7E4-5C349477169D}" destId="{BF606B0B-3CEF-4922-9F41-6784A9881BEA}" srcOrd="0" destOrd="0" presId="urn:microsoft.com/office/officeart/2018/2/layout/IconLabelList"/>
    <dgm:cxn modelId="{24093AB8-8327-48C6-A730-A6CFE29E9824}" type="presOf" srcId="{B6370AF0-869C-455B-89F7-76ACE671134A}" destId="{BB9FC83D-EC38-4FE5-8857-654B8296D607}" srcOrd="0" destOrd="0" presId="urn:microsoft.com/office/officeart/2018/2/layout/IconLabelList"/>
    <dgm:cxn modelId="{24F50BCC-C299-4262-99C3-B3DC385C7F65}" type="presOf" srcId="{E5200CFD-223D-4BC0-AF9B-A1D145FB82BF}" destId="{986CE5F9-9962-42E2-8A5F-5E398B5222CE}" srcOrd="0" destOrd="0" presId="urn:microsoft.com/office/officeart/2018/2/layout/IconLabelList"/>
    <dgm:cxn modelId="{9D6952E4-F894-4FFC-B243-A8C742572764}" srcId="{AF092608-09C3-47C2-B7E4-5C349477169D}" destId="{E5200CFD-223D-4BC0-AF9B-A1D145FB82BF}" srcOrd="3" destOrd="0" parTransId="{8CC7E549-56CB-4E5F-8115-FACBCD46B7C0}" sibTransId="{A21BB377-27E7-4A74-9610-34C2FF1F3887}"/>
    <dgm:cxn modelId="{027F36EF-7603-4230-9510-E58DC26A41AA}" srcId="{AF092608-09C3-47C2-B7E4-5C349477169D}" destId="{B6370AF0-869C-455B-89F7-76ACE671134A}" srcOrd="5" destOrd="0" parTransId="{2D9F86E8-4C06-4476-91F0-A925A8A80230}" sibTransId="{6FD3E653-9682-4FAE-B9C0-4590AD77121B}"/>
    <dgm:cxn modelId="{B84C4E52-6845-4B1D-8010-56E5283E40E7}" type="presParOf" srcId="{BF606B0B-3CEF-4922-9F41-6784A9881BEA}" destId="{FD887CAD-FFB4-4DCC-9E65-63F74CE226D2}" srcOrd="0" destOrd="0" presId="urn:microsoft.com/office/officeart/2018/2/layout/IconLabelList"/>
    <dgm:cxn modelId="{DDE7663E-3BE2-4E12-8AEC-BEC21A7F8903}" type="presParOf" srcId="{FD887CAD-FFB4-4DCC-9E65-63F74CE226D2}" destId="{2419386E-DC59-47FC-88CB-68D599E784FC}" srcOrd="0" destOrd="0" presId="urn:microsoft.com/office/officeart/2018/2/layout/IconLabelList"/>
    <dgm:cxn modelId="{F981A989-0160-4098-A681-06180A58F167}" type="presParOf" srcId="{FD887CAD-FFB4-4DCC-9E65-63F74CE226D2}" destId="{09B79D12-3789-4DAC-80E0-A7B78D7CAFA9}" srcOrd="1" destOrd="0" presId="urn:microsoft.com/office/officeart/2018/2/layout/IconLabelList"/>
    <dgm:cxn modelId="{0A1B2879-96E7-4EF7-B50B-2C47525BA866}" type="presParOf" srcId="{FD887CAD-FFB4-4DCC-9E65-63F74CE226D2}" destId="{77826BE4-F619-4824-80AA-04AF747F1FA5}" srcOrd="2" destOrd="0" presId="urn:microsoft.com/office/officeart/2018/2/layout/IconLabelList"/>
    <dgm:cxn modelId="{558B9957-2BF3-48B3-BB31-E986A371A3E4}" type="presParOf" srcId="{BF606B0B-3CEF-4922-9F41-6784A9881BEA}" destId="{29CB65C2-4769-4F9A-B55C-E1F567EEE1BF}" srcOrd="1" destOrd="0" presId="urn:microsoft.com/office/officeart/2018/2/layout/IconLabelList"/>
    <dgm:cxn modelId="{9C8D5860-F8A5-4CA0-944A-3F03092D67B1}" type="presParOf" srcId="{BF606B0B-3CEF-4922-9F41-6784A9881BEA}" destId="{322B4C09-F7E4-49D8-8AFA-3AC955E568D8}" srcOrd="2" destOrd="0" presId="urn:microsoft.com/office/officeart/2018/2/layout/IconLabelList"/>
    <dgm:cxn modelId="{5BD35E5C-A944-4C04-9803-D3FDDA0E8315}" type="presParOf" srcId="{322B4C09-F7E4-49D8-8AFA-3AC955E568D8}" destId="{02CF3FD0-A2CB-4EB5-BC20-D3B0F69FCEB1}" srcOrd="0" destOrd="0" presId="urn:microsoft.com/office/officeart/2018/2/layout/IconLabelList"/>
    <dgm:cxn modelId="{601375DC-1FD2-4B4D-91CA-85649BC02F1E}" type="presParOf" srcId="{322B4C09-F7E4-49D8-8AFA-3AC955E568D8}" destId="{C594E110-A474-4E91-AE8B-9935A50431CC}" srcOrd="1" destOrd="0" presId="urn:microsoft.com/office/officeart/2018/2/layout/IconLabelList"/>
    <dgm:cxn modelId="{BCD18E22-E1A1-4A22-9D1C-AA875A36B98E}" type="presParOf" srcId="{322B4C09-F7E4-49D8-8AFA-3AC955E568D8}" destId="{00527F73-16DC-49FB-815C-11188B7BC21D}" srcOrd="2" destOrd="0" presId="urn:microsoft.com/office/officeart/2018/2/layout/IconLabelList"/>
    <dgm:cxn modelId="{0F203CAE-F79D-4B2B-AB74-C0721D7B4003}" type="presParOf" srcId="{BF606B0B-3CEF-4922-9F41-6784A9881BEA}" destId="{050F4787-F57D-432F-AC58-A532E8FBE2E3}" srcOrd="3" destOrd="0" presId="urn:microsoft.com/office/officeart/2018/2/layout/IconLabelList"/>
    <dgm:cxn modelId="{BC1DC288-A1D0-4329-9532-7DAC57C4C05F}" type="presParOf" srcId="{BF606B0B-3CEF-4922-9F41-6784A9881BEA}" destId="{0C261443-4AA8-4D3A-BD7E-AAE801D928A1}" srcOrd="4" destOrd="0" presId="urn:microsoft.com/office/officeart/2018/2/layout/IconLabelList"/>
    <dgm:cxn modelId="{0172F352-B241-4473-9DF5-30C436076406}" type="presParOf" srcId="{0C261443-4AA8-4D3A-BD7E-AAE801D928A1}" destId="{AA09C2EC-9DCE-47DA-AEBF-DB9B96840867}" srcOrd="0" destOrd="0" presId="urn:microsoft.com/office/officeart/2018/2/layout/IconLabelList"/>
    <dgm:cxn modelId="{37A5CA91-973D-45DA-9F4A-480F52AC3137}" type="presParOf" srcId="{0C261443-4AA8-4D3A-BD7E-AAE801D928A1}" destId="{57DFBBAD-99F7-4396-91EF-523FF3F549DF}" srcOrd="1" destOrd="0" presId="urn:microsoft.com/office/officeart/2018/2/layout/IconLabelList"/>
    <dgm:cxn modelId="{F7A0FFD6-95A8-42B0-9C05-827CD711DADB}" type="presParOf" srcId="{0C261443-4AA8-4D3A-BD7E-AAE801D928A1}" destId="{FAA46654-C22E-4A71-97F0-E31532B7EB82}" srcOrd="2" destOrd="0" presId="urn:microsoft.com/office/officeart/2018/2/layout/IconLabelList"/>
    <dgm:cxn modelId="{253D7BA7-3CDD-46DA-8EFA-ED7FC0AC761A}" type="presParOf" srcId="{BF606B0B-3CEF-4922-9F41-6784A9881BEA}" destId="{74C4A3A1-F441-4E0A-BE8A-2AFF73B5ECF1}" srcOrd="5" destOrd="0" presId="urn:microsoft.com/office/officeart/2018/2/layout/IconLabelList"/>
    <dgm:cxn modelId="{899A486A-2C46-4B4F-A4CF-0DB9915D0712}" type="presParOf" srcId="{BF606B0B-3CEF-4922-9F41-6784A9881BEA}" destId="{5AC2E807-D6A9-4F77-838C-FE00C13D5AF5}" srcOrd="6" destOrd="0" presId="urn:microsoft.com/office/officeart/2018/2/layout/IconLabelList"/>
    <dgm:cxn modelId="{AA9A6969-A958-42E4-A65C-7DC775BA9F05}" type="presParOf" srcId="{5AC2E807-D6A9-4F77-838C-FE00C13D5AF5}" destId="{8F8EDEB7-9027-4751-ABB6-5DABCA12F83D}" srcOrd="0" destOrd="0" presId="urn:microsoft.com/office/officeart/2018/2/layout/IconLabelList"/>
    <dgm:cxn modelId="{AED04BA1-AE51-4BBA-BA67-42538E6BEE2D}" type="presParOf" srcId="{5AC2E807-D6A9-4F77-838C-FE00C13D5AF5}" destId="{5C10DD79-9173-4DA2-A8D9-0878880A6F38}" srcOrd="1" destOrd="0" presId="urn:microsoft.com/office/officeart/2018/2/layout/IconLabelList"/>
    <dgm:cxn modelId="{807A0E8F-77F6-4751-934C-372CAEAAE8A5}" type="presParOf" srcId="{5AC2E807-D6A9-4F77-838C-FE00C13D5AF5}" destId="{986CE5F9-9962-42E2-8A5F-5E398B5222CE}" srcOrd="2" destOrd="0" presId="urn:microsoft.com/office/officeart/2018/2/layout/IconLabelList"/>
    <dgm:cxn modelId="{8A79A5CD-C23C-499D-856D-5907D384B59A}" type="presParOf" srcId="{BF606B0B-3CEF-4922-9F41-6784A9881BEA}" destId="{E20879A6-A67A-462F-873C-B2A4AD6A26C2}" srcOrd="7" destOrd="0" presId="urn:microsoft.com/office/officeart/2018/2/layout/IconLabelList"/>
    <dgm:cxn modelId="{EDD51BB6-955C-445B-8688-1428D9B27094}" type="presParOf" srcId="{BF606B0B-3CEF-4922-9F41-6784A9881BEA}" destId="{2C9A2DBD-D001-4884-B8A6-FF9D5901FD3C}" srcOrd="8" destOrd="0" presId="urn:microsoft.com/office/officeart/2018/2/layout/IconLabelList"/>
    <dgm:cxn modelId="{1C91E667-D91D-47B7-AB15-62952A1939DD}" type="presParOf" srcId="{2C9A2DBD-D001-4884-B8A6-FF9D5901FD3C}" destId="{E42CF4DD-DAD9-4DF7-993C-322EE20142BB}" srcOrd="0" destOrd="0" presId="urn:microsoft.com/office/officeart/2018/2/layout/IconLabelList"/>
    <dgm:cxn modelId="{1BBEAD96-F910-4848-BCCA-C1F518A7C440}" type="presParOf" srcId="{2C9A2DBD-D001-4884-B8A6-FF9D5901FD3C}" destId="{A446808B-FD3D-4CEF-B545-517D27D7AEDE}" srcOrd="1" destOrd="0" presId="urn:microsoft.com/office/officeart/2018/2/layout/IconLabelList"/>
    <dgm:cxn modelId="{7EE3F7A0-3240-4CAB-8804-ABD626ABC9DE}" type="presParOf" srcId="{2C9A2DBD-D001-4884-B8A6-FF9D5901FD3C}" destId="{76A087F1-5A65-4E0A-87F5-9B65A646CDA1}" srcOrd="2" destOrd="0" presId="urn:microsoft.com/office/officeart/2018/2/layout/IconLabelList"/>
    <dgm:cxn modelId="{41B877D3-8361-42BA-A10F-13092B801739}" type="presParOf" srcId="{BF606B0B-3CEF-4922-9F41-6784A9881BEA}" destId="{FD401C3F-156D-4DEE-9691-2BFE57E18B5F}" srcOrd="9" destOrd="0" presId="urn:microsoft.com/office/officeart/2018/2/layout/IconLabelList"/>
    <dgm:cxn modelId="{FC1AD818-82F2-42F1-9789-8099487907A6}" type="presParOf" srcId="{BF606B0B-3CEF-4922-9F41-6784A9881BEA}" destId="{F99E335F-6798-44EF-AA5C-A899B0D0D9E2}" srcOrd="10" destOrd="0" presId="urn:microsoft.com/office/officeart/2018/2/layout/IconLabelList"/>
    <dgm:cxn modelId="{69525AA0-9934-4F02-930B-D89E372A5402}" type="presParOf" srcId="{F99E335F-6798-44EF-AA5C-A899B0D0D9E2}" destId="{E80EDDFE-06C7-4548-A684-48B3ED4376B1}" srcOrd="0" destOrd="0" presId="urn:microsoft.com/office/officeart/2018/2/layout/IconLabelList"/>
    <dgm:cxn modelId="{802CB7B9-AA15-44EE-81CD-792B83CBB5D6}" type="presParOf" srcId="{F99E335F-6798-44EF-AA5C-A899B0D0D9E2}" destId="{A4D20944-5C32-401E-8188-F71A2DFC6922}" srcOrd="1" destOrd="0" presId="urn:microsoft.com/office/officeart/2018/2/layout/IconLabelList"/>
    <dgm:cxn modelId="{6FE5E143-FFE5-4EDD-A850-8F744EE69EBC}" type="presParOf" srcId="{F99E335F-6798-44EF-AA5C-A899B0D0D9E2}" destId="{BB9FC83D-EC38-4FE5-8857-654B8296D60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9F52B8-FF50-4276-A511-E7F41F6AA11D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F298D6D-779D-4649-B43F-16EAF94C9A10}">
      <dgm:prSet/>
      <dgm:spPr/>
      <dgm:t>
        <a:bodyPr/>
        <a:lstStyle/>
        <a:p>
          <a:r>
            <a:rPr lang="en-US" b="1" dirty="0"/>
            <a:t>Q1:</a:t>
          </a:r>
          <a:r>
            <a:rPr lang="en-US" dirty="0"/>
            <a:t> What is a common sign of a phishing email?</a:t>
          </a:r>
          <a:br>
            <a:rPr lang="en-US" dirty="0"/>
          </a:br>
          <a:r>
            <a:rPr lang="en-US" dirty="0"/>
            <a:t>A) Uses personal greeting</a:t>
          </a:r>
          <a:br>
            <a:rPr lang="en-US" dirty="0"/>
          </a:br>
          <a:r>
            <a:rPr lang="en-US" dirty="0"/>
            <a:t>B) Contains urgent threats </a:t>
          </a:r>
          <a:br>
            <a:rPr lang="en-US" dirty="0"/>
          </a:br>
          <a:r>
            <a:rPr lang="en-US" dirty="0"/>
            <a:t>C) Comes from your manager</a:t>
          </a:r>
        </a:p>
      </dgm:t>
    </dgm:pt>
    <dgm:pt modelId="{BDBA1F0F-599C-4977-A9F8-ECC00DE7B036}" type="parTrans" cxnId="{4C800809-6130-4AD9-81FF-46FF9A68E7B8}">
      <dgm:prSet/>
      <dgm:spPr/>
      <dgm:t>
        <a:bodyPr/>
        <a:lstStyle/>
        <a:p>
          <a:endParaRPr lang="en-US"/>
        </a:p>
      </dgm:t>
    </dgm:pt>
    <dgm:pt modelId="{416656B8-8335-46DB-B530-54C3C557825B}" type="sibTrans" cxnId="{4C800809-6130-4AD9-81FF-46FF9A68E7B8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EDE17862-BEA4-4DA4-AF07-654AEBA700A9}">
      <dgm:prSet/>
      <dgm:spPr/>
      <dgm:t>
        <a:bodyPr/>
        <a:lstStyle/>
        <a:p>
          <a:r>
            <a:rPr lang="en-US" b="1" dirty="0"/>
            <a:t>Q2:</a:t>
          </a:r>
          <a:r>
            <a:rPr lang="en-US" dirty="0"/>
            <a:t> What should you do if you receive a suspicious email?</a:t>
          </a:r>
          <a:br>
            <a:rPr lang="en-US" dirty="0"/>
          </a:br>
          <a:r>
            <a:rPr lang="en-US" dirty="0"/>
            <a:t>A) Open and inspect it</a:t>
          </a:r>
          <a:br>
            <a:rPr lang="en-US" dirty="0"/>
          </a:br>
          <a:r>
            <a:rPr lang="en-US" dirty="0"/>
            <a:t>B) Click the link to check</a:t>
          </a:r>
          <a:br>
            <a:rPr lang="en-US" dirty="0"/>
          </a:br>
          <a:r>
            <a:rPr lang="en-US" dirty="0"/>
            <a:t>C) Report or delete it</a:t>
          </a:r>
        </a:p>
      </dgm:t>
    </dgm:pt>
    <dgm:pt modelId="{BF95F031-C22B-4AB6-9464-27ADC3B19706}" type="parTrans" cxnId="{F50C015F-ADA2-4E98-A99D-30EC00AD6667}">
      <dgm:prSet/>
      <dgm:spPr/>
      <dgm:t>
        <a:bodyPr/>
        <a:lstStyle/>
        <a:p>
          <a:endParaRPr lang="en-US"/>
        </a:p>
      </dgm:t>
    </dgm:pt>
    <dgm:pt modelId="{5ECC5D07-6561-45F2-9B56-8916E90CEEF8}" type="sibTrans" cxnId="{F50C015F-ADA2-4E98-A99D-30EC00AD6667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AB5D05AD-4DC9-4ADC-8F70-4B42B6D17D71}">
      <dgm:prSet/>
      <dgm:spPr/>
      <dgm:t>
        <a:bodyPr/>
        <a:lstStyle/>
        <a:p>
          <a:r>
            <a:rPr lang="en-US" b="1"/>
            <a:t>Q3:</a:t>
          </a:r>
          <a:r>
            <a:rPr lang="en-US"/>
            <a:t> What is “vishing”?</a:t>
          </a:r>
          <a:br>
            <a:rPr lang="en-US"/>
          </a:br>
          <a:r>
            <a:rPr lang="en-US"/>
            <a:t>A) Voice phishing</a:t>
          </a:r>
          <a:br>
            <a:rPr lang="en-US"/>
          </a:br>
          <a:r>
            <a:rPr lang="en-US"/>
            <a:t>B) SMS phishing</a:t>
          </a:r>
          <a:br>
            <a:rPr lang="en-US"/>
          </a:br>
          <a:r>
            <a:rPr lang="en-US"/>
            <a:t>C) Email with viruses</a:t>
          </a:r>
        </a:p>
      </dgm:t>
    </dgm:pt>
    <dgm:pt modelId="{892AF061-B405-40DA-ACC3-957A5702A285}" type="parTrans" cxnId="{88097F0C-7BF9-4924-8C28-E7C06A61F0CF}">
      <dgm:prSet/>
      <dgm:spPr/>
      <dgm:t>
        <a:bodyPr/>
        <a:lstStyle/>
        <a:p>
          <a:endParaRPr lang="en-US"/>
        </a:p>
      </dgm:t>
    </dgm:pt>
    <dgm:pt modelId="{E67468CA-6A78-424F-99D3-21DD7F3AAF7A}" type="sibTrans" cxnId="{88097F0C-7BF9-4924-8C28-E7C06A61F0CF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6045CA8F-E1AB-4E7D-A26A-E89BB3963402}" type="pres">
      <dgm:prSet presAssocID="{079F52B8-FF50-4276-A511-E7F41F6AA11D}" presName="Name0" presStyleCnt="0">
        <dgm:presLayoutVars>
          <dgm:animLvl val="lvl"/>
          <dgm:resizeHandles val="exact"/>
        </dgm:presLayoutVars>
      </dgm:prSet>
      <dgm:spPr/>
    </dgm:pt>
    <dgm:pt modelId="{8E33C130-286F-44B5-B939-0BF842EC1DCA}" type="pres">
      <dgm:prSet presAssocID="{7F298D6D-779D-4649-B43F-16EAF94C9A10}" presName="compositeNode" presStyleCnt="0">
        <dgm:presLayoutVars>
          <dgm:bulletEnabled val="1"/>
        </dgm:presLayoutVars>
      </dgm:prSet>
      <dgm:spPr/>
    </dgm:pt>
    <dgm:pt modelId="{063E32B5-BEB5-444D-92E2-32C56C241F26}" type="pres">
      <dgm:prSet presAssocID="{7F298D6D-779D-4649-B43F-16EAF94C9A10}" presName="bgRect" presStyleLbl="alignNode1" presStyleIdx="0" presStyleCnt="3"/>
      <dgm:spPr/>
    </dgm:pt>
    <dgm:pt modelId="{2637335C-10C8-44E4-A6DF-D1EDC4765821}" type="pres">
      <dgm:prSet presAssocID="{416656B8-8335-46DB-B530-54C3C557825B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72BBDDF4-3B84-4D7D-9CD4-25B847732B7C}" type="pres">
      <dgm:prSet presAssocID="{7F298D6D-779D-4649-B43F-16EAF94C9A10}" presName="nodeRect" presStyleLbl="alignNode1" presStyleIdx="0" presStyleCnt="3">
        <dgm:presLayoutVars>
          <dgm:bulletEnabled val="1"/>
        </dgm:presLayoutVars>
      </dgm:prSet>
      <dgm:spPr/>
    </dgm:pt>
    <dgm:pt modelId="{C5E8861E-7513-474C-A57D-D81B5D45AB7D}" type="pres">
      <dgm:prSet presAssocID="{416656B8-8335-46DB-B530-54C3C557825B}" presName="sibTrans" presStyleCnt="0"/>
      <dgm:spPr/>
    </dgm:pt>
    <dgm:pt modelId="{E0E197B3-C12A-4862-9812-908CD6BBD247}" type="pres">
      <dgm:prSet presAssocID="{EDE17862-BEA4-4DA4-AF07-654AEBA700A9}" presName="compositeNode" presStyleCnt="0">
        <dgm:presLayoutVars>
          <dgm:bulletEnabled val="1"/>
        </dgm:presLayoutVars>
      </dgm:prSet>
      <dgm:spPr/>
    </dgm:pt>
    <dgm:pt modelId="{C86B87E6-35D1-4691-9886-B11D37892BAE}" type="pres">
      <dgm:prSet presAssocID="{EDE17862-BEA4-4DA4-AF07-654AEBA700A9}" presName="bgRect" presStyleLbl="alignNode1" presStyleIdx="1" presStyleCnt="3"/>
      <dgm:spPr/>
    </dgm:pt>
    <dgm:pt modelId="{1C840ACA-74DA-4325-B11F-76A3F5C14904}" type="pres">
      <dgm:prSet presAssocID="{5ECC5D07-6561-45F2-9B56-8916E90CEEF8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2CB3E046-E73B-4C06-8361-3E333E25FF8D}" type="pres">
      <dgm:prSet presAssocID="{EDE17862-BEA4-4DA4-AF07-654AEBA700A9}" presName="nodeRect" presStyleLbl="alignNode1" presStyleIdx="1" presStyleCnt="3">
        <dgm:presLayoutVars>
          <dgm:bulletEnabled val="1"/>
        </dgm:presLayoutVars>
      </dgm:prSet>
      <dgm:spPr/>
    </dgm:pt>
    <dgm:pt modelId="{3BB7F1AE-1143-4C9A-8E98-1788B5EB4734}" type="pres">
      <dgm:prSet presAssocID="{5ECC5D07-6561-45F2-9B56-8916E90CEEF8}" presName="sibTrans" presStyleCnt="0"/>
      <dgm:spPr/>
    </dgm:pt>
    <dgm:pt modelId="{62AB5B1D-311A-4595-9C93-BDF2DDA35D95}" type="pres">
      <dgm:prSet presAssocID="{AB5D05AD-4DC9-4ADC-8F70-4B42B6D17D71}" presName="compositeNode" presStyleCnt="0">
        <dgm:presLayoutVars>
          <dgm:bulletEnabled val="1"/>
        </dgm:presLayoutVars>
      </dgm:prSet>
      <dgm:spPr/>
    </dgm:pt>
    <dgm:pt modelId="{167BB63E-7818-4BBE-A44A-64522F2912C1}" type="pres">
      <dgm:prSet presAssocID="{AB5D05AD-4DC9-4ADC-8F70-4B42B6D17D71}" presName="bgRect" presStyleLbl="alignNode1" presStyleIdx="2" presStyleCnt="3"/>
      <dgm:spPr/>
    </dgm:pt>
    <dgm:pt modelId="{8D523D15-1FE8-489C-BB6F-DBA8C008E09D}" type="pres">
      <dgm:prSet presAssocID="{E67468CA-6A78-424F-99D3-21DD7F3AAF7A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6B21C050-8229-438F-9404-E60E9720B0E4}" type="pres">
      <dgm:prSet presAssocID="{AB5D05AD-4DC9-4ADC-8F70-4B42B6D17D71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E68A6F05-2875-459C-9EE9-D3DC44CB46CC}" type="presOf" srcId="{E67468CA-6A78-424F-99D3-21DD7F3AAF7A}" destId="{8D523D15-1FE8-489C-BB6F-DBA8C008E09D}" srcOrd="0" destOrd="0" presId="urn:microsoft.com/office/officeart/2016/7/layout/LinearBlockProcessNumbered"/>
    <dgm:cxn modelId="{4C800809-6130-4AD9-81FF-46FF9A68E7B8}" srcId="{079F52B8-FF50-4276-A511-E7F41F6AA11D}" destId="{7F298D6D-779D-4649-B43F-16EAF94C9A10}" srcOrd="0" destOrd="0" parTransId="{BDBA1F0F-599C-4977-A9F8-ECC00DE7B036}" sibTransId="{416656B8-8335-46DB-B530-54C3C557825B}"/>
    <dgm:cxn modelId="{88097F0C-7BF9-4924-8C28-E7C06A61F0CF}" srcId="{079F52B8-FF50-4276-A511-E7F41F6AA11D}" destId="{AB5D05AD-4DC9-4ADC-8F70-4B42B6D17D71}" srcOrd="2" destOrd="0" parTransId="{892AF061-B405-40DA-ACC3-957A5702A285}" sibTransId="{E67468CA-6A78-424F-99D3-21DD7F3AAF7A}"/>
    <dgm:cxn modelId="{1EEF281D-204E-452E-98B9-0CF3731AB150}" type="presOf" srcId="{AB5D05AD-4DC9-4ADC-8F70-4B42B6D17D71}" destId="{167BB63E-7818-4BBE-A44A-64522F2912C1}" srcOrd="0" destOrd="0" presId="urn:microsoft.com/office/officeart/2016/7/layout/LinearBlockProcessNumbered"/>
    <dgm:cxn modelId="{57093C39-C2E0-4EA0-96DE-6CCAC1E2B563}" type="presOf" srcId="{AB5D05AD-4DC9-4ADC-8F70-4B42B6D17D71}" destId="{6B21C050-8229-438F-9404-E60E9720B0E4}" srcOrd="1" destOrd="0" presId="urn:microsoft.com/office/officeart/2016/7/layout/LinearBlockProcessNumbered"/>
    <dgm:cxn modelId="{F50C015F-ADA2-4E98-A99D-30EC00AD6667}" srcId="{079F52B8-FF50-4276-A511-E7F41F6AA11D}" destId="{EDE17862-BEA4-4DA4-AF07-654AEBA700A9}" srcOrd="1" destOrd="0" parTransId="{BF95F031-C22B-4AB6-9464-27ADC3B19706}" sibTransId="{5ECC5D07-6561-45F2-9B56-8916E90CEEF8}"/>
    <dgm:cxn modelId="{1089B041-EFA5-483A-90C7-2E3998508840}" type="presOf" srcId="{416656B8-8335-46DB-B530-54C3C557825B}" destId="{2637335C-10C8-44E4-A6DF-D1EDC4765821}" srcOrd="0" destOrd="0" presId="urn:microsoft.com/office/officeart/2016/7/layout/LinearBlockProcessNumbered"/>
    <dgm:cxn modelId="{AAF5DC98-2D6B-49D3-A8D4-725751F8298F}" type="presOf" srcId="{EDE17862-BEA4-4DA4-AF07-654AEBA700A9}" destId="{2CB3E046-E73B-4C06-8361-3E333E25FF8D}" srcOrd="1" destOrd="0" presId="urn:microsoft.com/office/officeart/2016/7/layout/LinearBlockProcessNumbered"/>
    <dgm:cxn modelId="{495DF7BF-A03F-4516-91BA-FF8822D996A2}" type="presOf" srcId="{7F298D6D-779D-4649-B43F-16EAF94C9A10}" destId="{72BBDDF4-3B84-4D7D-9CD4-25B847732B7C}" srcOrd="1" destOrd="0" presId="urn:microsoft.com/office/officeart/2016/7/layout/LinearBlockProcessNumbered"/>
    <dgm:cxn modelId="{651E62C2-68C1-4D6F-936C-1174824BE079}" type="presOf" srcId="{5ECC5D07-6561-45F2-9B56-8916E90CEEF8}" destId="{1C840ACA-74DA-4325-B11F-76A3F5C14904}" srcOrd="0" destOrd="0" presId="urn:microsoft.com/office/officeart/2016/7/layout/LinearBlockProcessNumbered"/>
    <dgm:cxn modelId="{DF3B9BE4-7D49-4A23-BA1C-07FEE733E4F9}" type="presOf" srcId="{EDE17862-BEA4-4DA4-AF07-654AEBA700A9}" destId="{C86B87E6-35D1-4691-9886-B11D37892BAE}" srcOrd="0" destOrd="0" presId="urn:microsoft.com/office/officeart/2016/7/layout/LinearBlockProcessNumbered"/>
    <dgm:cxn modelId="{7F72CEF1-3AF2-49DA-A1BF-92BC1019217E}" type="presOf" srcId="{079F52B8-FF50-4276-A511-E7F41F6AA11D}" destId="{6045CA8F-E1AB-4E7D-A26A-E89BB3963402}" srcOrd="0" destOrd="0" presId="urn:microsoft.com/office/officeart/2016/7/layout/LinearBlockProcessNumbered"/>
    <dgm:cxn modelId="{743848F2-F63E-417E-8C4B-542BDFD706F9}" type="presOf" srcId="{7F298D6D-779D-4649-B43F-16EAF94C9A10}" destId="{063E32B5-BEB5-444D-92E2-32C56C241F26}" srcOrd="0" destOrd="0" presId="urn:microsoft.com/office/officeart/2016/7/layout/LinearBlockProcessNumbered"/>
    <dgm:cxn modelId="{787E1D3F-EB47-479D-92A3-AB61947F7311}" type="presParOf" srcId="{6045CA8F-E1AB-4E7D-A26A-E89BB3963402}" destId="{8E33C130-286F-44B5-B939-0BF842EC1DCA}" srcOrd="0" destOrd="0" presId="urn:microsoft.com/office/officeart/2016/7/layout/LinearBlockProcessNumbered"/>
    <dgm:cxn modelId="{2B8D489B-A43A-48C0-9458-F74119B2BA94}" type="presParOf" srcId="{8E33C130-286F-44B5-B939-0BF842EC1DCA}" destId="{063E32B5-BEB5-444D-92E2-32C56C241F26}" srcOrd="0" destOrd="0" presId="urn:microsoft.com/office/officeart/2016/7/layout/LinearBlockProcessNumbered"/>
    <dgm:cxn modelId="{A7642BC4-C028-49DF-92BE-6B929D77BC7C}" type="presParOf" srcId="{8E33C130-286F-44B5-B939-0BF842EC1DCA}" destId="{2637335C-10C8-44E4-A6DF-D1EDC4765821}" srcOrd="1" destOrd="0" presId="urn:microsoft.com/office/officeart/2016/7/layout/LinearBlockProcessNumbered"/>
    <dgm:cxn modelId="{499044B6-A2C1-48CA-8C89-18EA24EEBD23}" type="presParOf" srcId="{8E33C130-286F-44B5-B939-0BF842EC1DCA}" destId="{72BBDDF4-3B84-4D7D-9CD4-25B847732B7C}" srcOrd="2" destOrd="0" presId="urn:microsoft.com/office/officeart/2016/7/layout/LinearBlockProcessNumbered"/>
    <dgm:cxn modelId="{FF53C029-BBC1-4E65-837F-3CB7B5DD8FB6}" type="presParOf" srcId="{6045CA8F-E1AB-4E7D-A26A-E89BB3963402}" destId="{C5E8861E-7513-474C-A57D-D81B5D45AB7D}" srcOrd="1" destOrd="0" presId="urn:microsoft.com/office/officeart/2016/7/layout/LinearBlockProcessNumbered"/>
    <dgm:cxn modelId="{AB89E6AE-2D69-4ADD-BF04-CDD19DAF5012}" type="presParOf" srcId="{6045CA8F-E1AB-4E7D-A26A-E89BB3963402}" destId="{E0E197B3-C12A-4862-9812-908CD6BBD247}" srcOrd="2" destOrd="0" presId="urn:microsoft.com/office/officeart/2016/7/layout/LinearBlockProcessNumbered"/>
    <dgm:cxn modelId="{3681C1AF-7544-41BC-8591-7530549FCD19}" type="presParOf" srcId="{E0E197B3-C12A-4862-9812-908CD6BBD247}" destId="{C86B87E6-35D1-4691-9886-B11D37892BAE}" srcOrd="0" destOrd="0" presId="urn:microsoft.com/office/officeart/2016/7/layout/LinearBlockProcessNumbered"/>
    <dgm:cxn modelId="{93836071-30C6-4A55-B319-56A068C7982B}" type="presParOf" srcId="{E0E197B3-C12A-4862-9812-908CD6BBD247}" destId="{1C840ACA-74DA-4325-B11F-76A3F5C14904}" srcOrd="1" destOrd="0" presId="urn:microsoft.com/office/officeart/2016/7/layout/LinearBlockProcessNumbered"/>
    <dgm:cxn modelId="{2119947F-0B85-44F7-8BC6-3DD547CFF9DC}" type="presParOf" srcId="{E0E197B3-C12A-4862-9812-908CD6BBD247}" destId="{2CB3E046-E73B-4C06-8361-3E333E25FF8D}" srcOrd="2" destOrd="0" presId="urn:microsoft.com/office/officeart/2016/7/layout/LinearBlockProcessNumbered"/>
    <dgm:cxn modelId="{BED42920-85AC-47D5-A1D9-ECEE2B985CC4}" type="presParOf" srcId="{6045CA8F-E1AB-4E7D-A26A-E89BB3963402}" destId="{3BB7F1AE-1143-4C9A-8E98-1788B5EB4734}" srcOrd="3" destOrd="0" presId="urn:microsoft.com/office/officeart/2016/7/layout/LinearBlockProcessNumbered"/>
    <dgm:cxn modelId="{A411F7DC-3F57-48FF-B86E-5067DDDB3DF8}" type="presParOf" srcId="{6045CA8F-E1AB-4E7D-A26A-E89BB3963402}" destId="{62AB5B1D-311A-4595-9C93-BDF2DDA35D95}" srcOrd="4" destOrd="0" presId="urn:microsoft.com/office/officeart/2016/7/layout/LinearBlockProcessNumbered"/>
    <dgm:cxn modelId="{8C6ADD2D-2DF6-457D-8D2D-1EE96A76800E}" type="presParOf" srcId="{62AB5B1D-311A-4595-9C93-BDF2DDA35D95}" destId="{167BB63E-7818-4BBE-A44A-64522F2912C1}" srcOrd="0" destOrd="0" presId="urn:microsoft.com/office/officeart/2016/7/layout/LinearBlockProcessNumbered"/>
    <dgm:cxn modelId="{FA678489-B8F7-4AB6-A289-686005C97E5F}" type="presParOf" srcId="{62AB5B1D-311A-4595-9C93-BDF2DDA35D95}" destId="{8D523D15-1FE8-489C-BB6F-DBA8C008E09D}" srcOrd="1" destOrd="0" presId="urn:microsoft.com/office/officeart/2016/7/layout/LinearBlockProcessNumbered"/>
    <dgm:cxn modelId="{4D93893C-3F7E-4684-9EC5-1ADF2C0C3F82}" type="presParOf" srcId="{62AB5B1D-311A-4595-9C93-BDF2DDA35D95}" destId="{6B21C050-8229-438F-9404-E60E9720B0E4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76AC7DC-9A07-4B8F-B4FF-AB5B5333D378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9460F38-50F3-490E-8A13-A6E8D95B99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Top Tools:</a:t>
          </a:r>
          <a:endParaRPr lang="en-US"/>
        </a:p>
      </dgm:t>
    </dgm:pt>
    <dgm:pt modelId="{4F96A248-5599-480E-8606-2D0DD8ED2021}" type="parTrans" cxnId="{E053C2AC-8FA4-45E2-BA70-A0F825838662}">
      <dgm:prSet/>
      <dgm:spPr/>
      <dgm:t>
        <a:bodyPr/>
        <a:lstStyle/>
        <a:p>
          <a:endParaRPr lang="en-US"/>
        </a:p>
      </dgm:t>
    </dgm:pt>
    <dgm:pt modelId="{CDEBE0E3-1B13-475A-82D8-90B911192D6F}" type="sibTrans" cxnId="{E053C2AC-8FA4-45E2-BA70-A0F82583866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645F426-0CBF-460F-BC36-60FB3B951E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PhishTank</a:t>
          </a:r>
          <a:r>
            <a:rPr lang="en-US"/>
            <a:t> – Real-time phishing database</a:t>
          </a:r>
        </a:p>
      </dgm:t>
    </dgm:pt>
    <dgm:pt modelId="{E07A7F95-CCBF-42EF-B50D-EFF82E22BF27}" type="parTrans" cxnId="{40365321-0617-48D3-B6D4-A60797F0BA2F}">
      <dgm:prSet/>
      <dgm:spPr/>
      <dgm:t>
        <a:bodyPr/>
        <a:lstStyle/>
        <a:p>
          <a:endParaRPr lang="en-US"/>
        </a:p>
      </dgm:t>
    </dgm:pt>
    <dgm:pt modelId="{EF10635B-EE1E-45FA-99F1-BC72FDEFA784}" type="sibTrans" cxnId="{40365321-0617-48D3-B6D4-A60797F0BA2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89A3141-32D1-4BA4-98CC-0D8AF55AE8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VirusTotal</a:t>
          </a:r>
          <a:r>
            <a:rPr lang="en-US"/>
            <a:t> – Scans URLs/files</a:t>
          </a:r>
        </a:p>
      </dgm:t>
    </dgm:pt>
    <dgm:pt modelId="{92434378-527E-4DD9-921B-9B3FD4F3507B}" type="parTrans" cxnId="{B4E77721-EB05-4E11-BE91-4C5E2E3449C3}">
      <dgm:prSet/>
      <dgm:spPr/>
      <dgm:t>
        <a:bodyPr/>
        <a:lstStyle/>
        <a:p>
          <a:endParaRPr lang="en-US"/>
        </a:p>
      </dgm:t>
    </dgm:pt>
    <dgm:pt modelId="{165CDA8A-A239-4409-965F-C1E613372605}" type="sibTrans" cxnId="{B4E77721-EB05-4E11-BE91-4C5E2E3449C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D2F0755-C067-4D1A-99EA-DA1FC60548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Google Safe Browsing</a:t>
          </a:r>
          <a:endParaRPr lang="en-US"/>
        </a:p>
      </dgm:t>
    </dgm:pt>
    <dgm:pt modelId="{7EC0CF05-B558-435D-A85D-BF63D11D0D50}" type="parTrans" cxnId="{2C9A8AEF-6658-4DE8-A85E-0FC5FAC3317A}">
      <dgm:prSet/>
      <dgm:spPr/>
      <dgm:t>
        <a:bodyPr/>
        <a:lstStyle/>
        <a:p>
          <a:endParaRPr lang="en-US"/>
        </a:p>
      </dgm:t>
    </dgm:pt>
    <dgm:pt modelId="{8EBBA43A-9FF9-430A-8BEE-9B93DA529B53}" type="sibTrans" cxnId="{2C9A8AEF-6658-4DE8-A85E-0FC5FAC3317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00D01E6-785E-4AA0-8D0D-C7D8F2864A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WOT (Web of Trust)</a:t>
          </a:r>
          <a:endParaRPr lang="en-US"/>
        </a:p>
      </dgm:t>
    </dgm:pt>
    <dgm:pt modelId="{FFC45467-6812-45A5-ADEA-57EDA3C931AE}" type="parTrans" cxnId="{C65CE11F-1203-46EA-9342-B1C18EC69F76}">
      <dgm:prSet/>
      <dgm:spPr/>
      <dgm:t>
        <a:bodyPr/>
        <a:lstStyle/>
        <a:p>
          <a:endParaRPr lang="en-US"/>
        </a:p>
      </dgm:t>
    </dgm:pt>
    <dgm:pt modelId="{CBC08163-B2CE-4C3B-A9FF-D9EFC1E1A93A}" type="sibTrans" cxnId="{C65CE11F-1203-46EA-9342-B1C18EC69F7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4F8BC9F-6BBF-4BE3-BD65-03261C5190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Gmail/Outlook Spam Filters</a:t>
          </a:r>
          <a:endParaRPr lang="en-US"/>
        </a:p>
      </dgm:t>
    </dgm:pt>
    <dgm:pt modelId="{5C2580CA-6342-4BD3-A96B-3228A3850AE3}" type="sibTrans" cxnId="{CF4E6521-8617-4A26-A836-D06824DBBAA7}">
      <dgm:prSet/>
      <dgm:spPr/>
      <dgm:t>
        <a:bodyPr/>
        <a:lstStyle/>
        <a:p>
          <a:endParaRPr lang="en-US"/>
        </a:p>
      </dgm:t>
    </dgm:pt>
    <dgm:pt modelId="{B64D0A17-E296-419F-8DE6-9A866A345A66}" type="parTrans" cxnId="{CF4E6521-8617-4A26-A836-D06824DBBAA7}">
      <dgm:prSet/>
      <dgm:spPr/>
      <dgm:t>
        <a:bodyPr/>
        <a:lstStyle/>
        <a:p>
          <a:endParaRPr lang="en-US"/>
        </a:p>
      </dgm:t>
    </dgm:pt>
    <dgm:pt modelId="{116989B6-3188-4550-B730-5FD3FFCF6B66}" type="pres">
      <dgm:prSet presAssocID="{776AC7DC-9A07-4B8F-B4FF-AB5B5333D378}" presName="root" presStyleCnt="0">
        <dgm:presLayoutVars>
          <dgm:dir/>
          <dgm:resizeHandles val="exact"/>
        </dgm:presLayoutVars>
      </dgm:prSet>
      <dgm:spPr/>
    </dgm:pt>
    <dgm:pt modelId="{8BFDF0EC-D405-438D-81E8-1746AAB94A3D}" type="pres">
      <dgm:prSet presAssocID="{776AC7DC-9A07-4B8F-B4FF-AB5B5333D378}" presName="container" presStyleCnt="0">
        <dgm:presLayoutVars>
          <dgm:dir/>
          <dgm:resizeHandles val="exact"/>
        </dgm:presLayoutVars>
      </dgm:prSet>
      <dgm:spPr/>
    </dgm:pt>
    <dgm:pt modelId="{9CA1E36A-FECC-4798-9D78-5740889ADFA1}" type="pres">
      <dgm:prSet presAssocID="{D9460F38-50F3-490E-8A13-A6E8D95B9935}" presName="compNode" presStyleCnt="0"/>
      <dgm:spPr/>
    </dgm:pt>
    <dgm:pt modelId="{B50DF6AB-3A80-4081-A8B3-5F03AC4D790B}" type="pres">
      <dgm:prSet presAssocID="{D9460F38-50F3-490E-8A13-A6E8D95B9935}" presName="iconBgRect" presStyleLbl="bgShp" presStyleIdx="0" presStyleCnt="6"/>
      <dgm:spPr/>
    </dgm:pt>
    <dgm:pt modelId="{2E9E84F0-DE21-47C0-AD70-50AA2D16FAAB}" type="pres">
      <dgm:prSet presAssocID="{D9460F38-50F3-490E-8A13-A6E8D95B9935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8DEB90CC-A343-4299-9AA1-1DAA6D664B0C}" type="pres">
      <dgm:prSet presAssocID="{D9460F38-50F3-490E-8A13-A6E8D95B9935}" presName="spaceRect" presStyleCnt="0"/>
      <dgm:spPr/>
    </dgm:pt>
    <dgm:pt modelId="{3E8F74F9-C071-43A9-868E-3174DDC68018}" type="pres">
      <dgm:prSet presAssocID="{D9460F38-50F3-490E-8A13-A6E8D95B9935}" presName="textRect" presStyleLbl="revTx" presStyleIdx="0" presStyleCnt="6">
        <dgm:presLayoutVars>
          <dgm:chMax val="1"/>
          <dgm:chPref val="1"/>
        </dgm:presLayoutVars>
      </dgm:prSet>
      <dgm:spPr/>
    </dgm:pt>
    <dgm:pt modelId="{0331B56A-5247-4775-B424-0764CBC429BE}" type="pres">
      <dgm:prSet presAssocID="{CDEBE0E3-1B13-475A-82D8-90B911192D6F}" presName="sibTrans" presStyleLbl="sibTrans2D1" presStyleIdx="0" presStyleCnt="0"/>
      <dgm:spPr/>
    </dgm:pt>
    <dgm:pt modelId="{EE20BEE6-AFBB-440D-A866-1908678E85F6}" type="pres">
      <dgm:prSet presAssocID="{4645F426-0CBF-460F-BC36-60FB3B951E46}" presName="compNode" presStyleCnt="0"/>
      <dgm:spPr/>
    </dgm:pt>
    <dgm:pt modelId="{1F99CE0B-49AB-452E-8290-DF9EBFE1D232}" type="pres">
      <dgm:prSet presAssocID="{4645F426-0CBF-460F-BC36-60FB3B951E46}" presName="iconBgRect" presStyleLbl="bgShp" presStyleIdx="1" presStyleCnt="6"/>
      <dgm:spPr/>
    </dgm:pt>
    <dgm:pt modelId="{E6C2A6D9-4D00-4EC1-850C-581D001A9A5B}" type="pres">
      <dgm:prSet presAssocID="{4645F426-0CBF-460F-BC36-60FB3B951E4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4BCEB19-7D77-492E-B367-C3906362A0B6}" type="pres">
      <dgm:prSet presAssocID="{4645F426-0CBF-460F-BC36-60FB3B951E46}" presName="spaceRect" presStyleCnt="0"/>
      <dgm:spPr/>
    </dgm:pt>
    <dgm:pt modelId="{8FDED062-E35F-48AF-8DE8-A64CC2DEA0D0}" type="pres">
      <dgm:prSet presAssocID="{4645F426-0CBF-460F-BC36-60FB3B951E46}" presName="textRect" presStyleLbl="revTx" presStyleIdx="1" presStyleCnt="6">
        <dgm:presLayoutVars>
          <dgm:chMax val="1"/>
          <dgm:chPref val="1"/>
        </dgm:presLayoutVars>
      </dgm:prSet>
      <dgm:spPr/>
    </dgm:pt>
    <dgm:pt modelId="{FEC7AC00-A9EA-465F-8AF7-31212A0CD509}" type="pres">
      <dgm:prSet presAssocID="{EF10635B-EE1E-45FA-99F1-BC72FDEFA784}" presName="sibTrans" presStyleLbl="sibTrans2D1" presStyleIdx="0" presStyleCnt="0"/>
      <dgm:spPr/>
    </dgm:pt>
    <dgm:pt modelId="{F2B40BE8-112C-4FE6-8923-C7108162C5B7}" type="pres">
      <dgm:prSet presAssocID="{C89A3141-32D1-4BA4-98CC-0D8AF55AE888}" presName="compNode" presStyleCnt="0"/>
      <dgm:spPr/>
    </dgm:pt>
    <dgm:pt modelId="{89CFA111-ADDC-47CB-96BE-54D840275436}" type="pres">
      <dgm:prSet presAssocID="{C89A3141-32D1-4BA4-98CC-0D8AF55AE888}" presName="iconBgRect" presStyleLbl="bgShp" presStyleIdx="2" presStyleCnt="6"/>
      <dgm:spPr/>
    </dgm:pt>
    <dgm:pt modelId="{B705D236-FF7E-4BF2-82EA-C99070B17698}" type="pres">
      <dgm:prSet presAssocID="{C89A3141-32D1-4BA4-98CC-0D8AF55AE88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8A148061-6C93-41CF-B7ED-52DD06AAABE4}" type="pres">
      <dgm:prSet presAssocID="{C89A3141-32D1-4BA4-98CC-0D8AF55AE888}" presName="spaceRect" presStyleCnt="0"/>
      <dgm:spPr/>
    </dgm:pt>
    <dgm:pt modelId="{4C7BF31D-9288-4A9F-B2C3-A0D4648D9850}" type="pres">
      <dgm:prSet presAssocID="{C89A3141-32D1-4BA4-98CC-0D8AF55AE888}" presName="textRect" presStyleLbl="revTx" presStyleIdx="2" presStyleCnt="6">
        <dgm:presLayoutVars>
          <dgm:chMax val="1"/>
          <dgm:chPref val="1"/>
        </dgm:presLayoutVars>
      </dgm:prSet>
      <dgm:spPr/>
    </dgm:pt>
    <dgm:pt modelId="{32DF1C42-DE08-42F4-80E9-182BA36B5037}" type="pres">
      <dgm:prSet presAssocID="{165CDA8A-A239-4409-965F-C1E613372605}" presName="sibTrans" presStyleLbl="sibTrans2D1" presStyleIdx="0" presStyleCnt="0"/>
      <dgm:spPr/>
    </dgm:pt>
    <dgm:pt modelId="{C11C9D9A-4EDB-4227-83FF-46C9EC356E2D}" type="pres">
      <dgm:prSet presAssocID="{3D2F0755-C067-4D1A-99EA-DA1FC60548D9}" presName="compNode" presStyleCnt="0"/>
      <dgm:spPr/>
    </dgm:pt>
    <dgm:pt modelId="{C2CA75AB-C4A5-4916-ACCE-D3BAD941B37C}" type="pres">
      <dgm:prSet presAssocID="{3D2F0755-C067-4D1A-99EA-DA1FC60548D9}" presName="iconBgRect" presStyleLbl="bgShp" presStyleIdx="3" presStyleCnt="6"/>
      <dgm:spPr/>
    </dgm:pt>
    <dgm:pt modelId="{FCA4628E-19D0-4EDD-9C47-C8058038A8D4}" type="pres">
      <dgm:prSet presAssocID="{3D2F0755-C067-4D1A-99EA-DA1FC60548D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858AD58A-A8C3-4E3D-BAA9-0BB18AE442E9}" type="pres">
      <dgm:prSet presAssocID="{3D2F0755-C067-4D1A-99EA-DA1FC60548D9}" presName="spaceRect" presStyleCnt="0"/>
      <dgm:spPr/>
    </dgm:pt>
    <dgm:pt modelId="{C2AB3CA1-28C4-4A80-872E-5042421E8424}" type="pres">
      <dgm:prSet presAssocID="{3D2F0755-C067-4D1A-99EA-DA1FC60548D9}" presName="textRect" presStyleLbl="revTx" presStyleIdx="3" presStyleCnt="6">
        <dgm:presLayoutVars>
          <dgm:chMax val="1"/>
          <dgm:chPref val="1"/>
        </dgm:presLayoutVars>
      </dgm:prSet>
      <dgm:spPr/>
    </dgm:pt>
    <dgm:pt modelId="{DC7DE12F-36AC-4EA7-A17D-94B71D884BE5}" type="pres">
      <dgm:prSet presAssocID="{8EBBA43A-9FF9-430A-8BEE-9B93DA529B53}" presName="sibTrans" presStyleLbl="sibTrans2D1" presStyleIdx="0" presStyleCnt="0"/>
      <dgm:spPr/>
    </dgm:pt>
    <dgm:pt modelId="{9D6CFC6B-D723-4C5B-9713-C7BA442553B3}" type="pres">
      <dgm:prSet presAssocID="{400D01E6-785E-4AA0-8D0D-C7D8F2864A01}" presName="compNode" presStyleCnt="0"/>
      <dgm:spPr/>
    </dgm:pt>
    <dgm:pt modelId="{EA53FBF5-6C1D-4AE9-903B-DED83BE404F4}" type="pres">
      <dgm:prSet presAssocID="{400D01E6-785E-4AA0-8D0D-C7D8F2864A01}" presName="iconBgRect" presStyleLbl="bgShp" presStyleIdx="4" presStyleCnt="6"/>
      <dgm:spPr/>
    </dgm:pt>
    <dgm:pt modelId="{6506ED3D-EE06-4A47-80CA-DC2B3BA8C2D6}" type="pres">
      <dgm:prSet presAssocID="{400D01E6-785E-4AA0-8D0D-C7D8F2864A01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ider Web"/>
        </a:ext>
      </dgm:extLst>
    </dgm:pt>
    <dgm:pt modelId="{51DE6DE3-B53A-4E84-AE45-EDCCCEB4F7D8}" type="pres">
      <dgm:prSet presAssocID="{400D01E6-785E-4AA0-8D0D-C7D8F2864A01}" presName="spaceRect" presStyleCnt="0"/>
      <dgm:spPr/>
    </dgm:pt>
    <dgm:pt modelId="{D418D062-64FD-4DE6-8580-CAAED20FEDFD}" type="pres">
      <dgm:prSet presAssocID="{400D01E6-785E-4AA0-8D0D-C7D8F2864A01}" presName="textRect" presStyleLbl="revTx" presStyleIdx="4" presStyleCnt="6">
        <dgm:presLayoutVars>
          <dgm:chMax val="1"/>
          <dgm:chPref val="1"/>
        </dgm:presLayoutVars>
      </dgm:prSet>
      <dgm:spPr/>
    </dgm:pt>
    <dgm:pt modelId="{A6D46E4A-4A6D-406B-A355-FDCE6EF24F63}" type="pres">
      <dgm:prSet presAssocID="{CBC08163-B2CE-4C3B-A9FF-D9EFC1E1A93A}" presName="sibTrans" presStyleLbl="sibTrans2D1" presStyleIdx="0" presStyleCnt="0"/>
      <dgm:spPr/>
    </dgm:pt>
    <dgm:pt modelId="{E00A7B10-7A05-443F-8FAD-1FC4EE42DBA1}" type="pres">
      <dgm:prSet presAssocID="{F4F8BC9F-6BBF-4BE3-BD65-03261C5190F1}" presName="compNode" presStyleCnt="0"/>
      <dgm:spPr/>
    </dgm:pt>
    <dgm:pt modelId="{BEE9E4AA-D562-4D0E-94E9-D749C2FA4D13}" type="pres">
      <dgm:prSet presAssocID="{F4F8BC9F-6BBF-4BE3-BD65-03261C5190F1}" presName="iconBgRect" presStyleLbl="bgShp" presStyleIdx="5" presStyleCnt="6"/>
      <dgm:spPr/>
    </dgm:pt>
    <dgm:pt modelId="{0A415EC0-2CFA-4534-B934-7C578BBD8692}" type="pres">
      <dgm:prSet presAssocID="{F4F8BC9F-6BBF-4BE3-BD65-03261C5190F1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8C2093D1-AD5C-4F6A-A928-BF349DF50BEC}" type="pres">
      <dgm:prSet presAssocID="{F4F8BC9F-6BBF-4BE3-BD65-03261C5190F1}" presName="spaceRect" presStyleCnt="0"/>
      <dgm:spPr/>
    </dgm:pt>
    <dgm:pt modelId="{47481DDA-15E3-4920-91F3-D514CB5039AA}" type="pres">
      <dgm:prSet presAssocID="{F4F8BC9F-6BBF-4BE3-BD65-03261C5190F1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C6DFDF02-BDC7-4FAA-A65F-2D65B400D179}" type="presOf" srcId="{EF10635B-EE1E-45FA-99F1-BC72FDEFA784}" destId="{FEC7AC00-A9EA-465F-8AF7-31212A0CD509}" srcOrd="0" destOrd="0" presId="urn:microsoft.com/office/officeart/2018/2/layout/IconCircleList"/>
    <dgm:cxn modelId="{14E5090A-4CC5-4953-8E61-4D4F7D546EAA}" type="presOf" srcId="{CBC08163-B2CE-4C3B-A9FF-D9EFC1E1A93A}" destId="{A6D46E4A-4A6D-406B-A355-FDCE6EF24F63}" srcOrd="0" destOrd="0" presId="urn:microsoft.com/office/officeart/2018/2/layout/IconCircleList"/>
    <dgm:cxn modelId="{44AAD414-D352-4C3F-AFC0-0AB2AB0CCBB3}" type="presOf" srcId="{8EBBA43A-9FF9-430A-8BEE-9B93DA529B53}" destId="{DC7DE12F-36AC-4EA7-A17D-94B71D884BE5}" srcOrd="0" destOrd="0" presId="urn:microsoft.com/office/officeart/2018/2/layout/IconCircleList"/>
    <dgm:cxn modelId="{C65CE11F-1203-46EA-9342-B1C18EC69F76}" srcId="{776AC7DC-9A07-4B8F-B4FF-AB5B5333D378}" destId="{400D01E6-785E-4AA0-8D0D-C7D8F2864A01}" srcOrd="4" destOrd="0" parTransId="{FFC45467-6812-45A5-ADEA-57EDA3C931AE}" sibTransId="{CBC08163-B2CE-4C3B-A9FF-D9EFC1E1A93A}"/>
    <dgm:cxn modelId="{4AF9C520-84BA-49B5-9DA8-952BEDA59742}" type="presOf" srcId="{165CDA8A-A239-4409-965F-C1E613372605}" destId="{32DF1C42-DE08-42F4-80E9-182BA36B5037}" srcOrd="0" destOrd="0" presId="urn:microsoft.com/office/officeart/2018/2/layout/IconCircleList"/>
    <dgm:cxn modelId="{CF4E6521-8617-4A26-A836-D06824DBBAA7}" srcId="{776AC7DC-9A07-4B8F-B4FF-AB5B5333D378}" destId="{F4F8BC9F-6BBF-4BE3-BD65-03261C5190F1}" srcOrd="5" destOrd="0" parTransId="{B64D0A17-E296-419F-8DE6-9A866A345A66}" sibTransId="{5C2580CA-6342-4BD3-A96B-3228A3850AE3}"/>
    <dgm:cxn modelId="{40365321-0617-48D3-B6D4-A60797F0BA2F}" srcId="{776AC7DC-9A07-4B8F-B4FF-AB5B5333D378}" destId="{4645F426-0CBF-460F-BC36-60FB3B951E46}" srcOrd="1" destOrd="0" parTransId="{E07A7F95-CCBF-42EF-B50D-EFF82E22BF27}" sibTransId="{EF10635B-EE1E-45FA-99F1-BC72FDEFA784}"/>
    <dgm:cxn modelId="{B4E77721-EB05-4E11-BE91-4C5E2E3449C3}" srcId="{776AC7DC-9A07-4B8F-B4FF-AB5B5333D378}" destId="{C89A3141-32D1-4BA4-98CC-0D8AF55AE888}" srcOrd="2" destOrd="0" parTransId="{92434378-527E-4DD9-921B-9B3FD4F3507B}" sibTransId="{165CDA8A-A239-4409-965F-C1E613372605}"/>
    <dgm:cxn modelId="{857CA92D-8F88-4D20-BC95-59B73293E5E9}" type="presOf" srcId="{776AC7DC-9A07-4B8F-B4FF-AB5B5333D378}" destId="{116989B6-3188-4550-B730-5FD3FFCF6B66}" srcOrd="0" destOrd="0" presId="urn:microsoft.com/office/officeart/2018/2/layout/IconCircleList"/>
    <dgm:cxn modelId="{6C89FF31-BB70-408F-A138-FA606829BFBC}" type="presOf" srcId="{4645F426-0CBF-460F-BC36-60FB3B951E46}" destId="{8FDED062-E35F-48AF-8DE8-A64CC2DEA0D0}" srcOrd="0" destOrd="0" presId="urn:microsoft.com/office/officeart/2018/2/layout/IconCircleList"/>
    <dgm:cxn modelId="{27CDE05E-6C7F-41EA-9944-3D2BD81B2F4F}" type="presOf" srcId="{C89A3141-32D1-4BA4-98CC-0D8AF55AE888}" destId="{4C7BF31D-9288-4A9F-B2C3-A0D4648D9850}" srcOrd="0" destOrd="0" presId="urn:microsoft.com/office/officeart/2018/2/layout/IconCircleList"/>
    <dgm:cxn modelId="{6A2587A4-B5F4-4484-916A-580AA2526C3B}" type="presOf" srcId="{400D01E6-785E-4AA0-8D0D-C7D8F2864A01}" destId="{D418D062-64FD-4DE6-8580-CAAED20FEDFD}" srcOrd="0" destOrd="0" presId="urn:microsoft.com/office/officeart/2018/2/layout/IconCircleList"/>
    <dgm:cxn modelId="{1D66B6A5-AD88-40D8-B59E-CDA3902B33F9}" type="presOf" srcId="{3D2F0755-C067-4D1A-99EA-DA1FC60548D9}" destId="{C2AB3CA1-28C4-4A80-872E-5042421E8424}" srcOrd="0" destOrd="0" presId="urn:microsoft.com/office/officeart/2018/2/layout/IconCircleList"/>
    <dgm:cxn modelId="{E053C2AC-8FA4-45E2-BA70-A0F825838662}" srcId="{776AC7DC-9A07-4B8F-B4FF-AB5B5333D378}" destId="{D9460F38-50F3-490E-8A13-A6E8D95B9935}" srcOrd="0" destOrd="0" parTransId="{4F96A248-5599-480E-8606-2D0DD8ED2021}" sibTransId="{CDEBE0E3-1B13-475A-82D8-90B911192D6F}"/>
    <dgm:cxn modelId="{95A272C7-11A8-4E41-B080-07F514130067}" type="presOf" srcId="{D9460F38-50F3-490E-8A13-A6E8D95B9935}" destId="{3E8F74F9-C071-43A9-868E-3174DDC68018}" srcOrd="0" destOrd="0" presId="urn:microsoft.com/office/officeart/2018/2/layout/IconCircleList"/>
    <dgm:cxn modelId="{62B24ED6-C69E-4F2B-913D-A532FAEBF9D3}" type="presOf" srcId="{F4F8BC9F-6BBF-4BE3-BD65-03261C5190F1}" destId="{47481DDA-15E3-4920-91F3-D514CB5039AA}" srcOrd="0" destOrd="0" presId="urn:microsoft.com/office/officeart/2018/2/layout/IconCircleList"/>
    <dgm:cxn modelId="{AE3828E6-EC3C-428B-AB0E-E94BF8CAA92E}" type="presOf" srcId="{CDEBE0E3-1B13-475A-82D8-90B911192D6F}" destId="{0331B56A-5247-4775-B424-0764CBC429BE}" srcOrd="0" destOrd="0" presId="urn:microsoft.com/office/officeart/2018/2/layout/IconCircleList"/>
    <dgm:cxn modelId="{2C9A8AEF-6658-4DE8-A85E-0FC5FAC3317A}" srcId="{776AC7DC-9A07-4B8F-B4FF-AB5B5333D378}" destId="{3D2F0755-C067-4D1A-99EA-DA1FC60548D9}" srcOrd="3" destOrd="0" parTransId="{7EC0CF05-B558-435D-A85D-BF63D11D0D50}" sibTransId="{8EBBA43A-9FF9-430A-8BEE-9B93DA529B53}"/>
    <dgm:cxn modelId="{53DF22A6-58AE-47E8-A6A4-C99039A81B92}" type="presParOf" srcId="{116989B6-3188-4550-B730-5FD3FFCF6B66}" destId="{8BFDF0EC-D405-438D-81E8-1746AAB94A3D}" srcOrd="0" destOrd="0" presId="urn:microsoft.com/office/officeart/2018/2/layout/IconCircleList"/>
    <dgm:cxn modelId="{A284E0A4-CA8C-4D22-A3E1-E937EE11A1E0}" type="presParOf" srcId="{8BFDF0EC-D405-438D-81E8-1746AAB94A3D}" destId="{9CA1E36A-FECC-4798-9D78-5740889ADFA1}" srcOrd="0" destOrd="0" presId="urn:microsoft.com/office/officeart/2018/2/layout/IconCircleList"/>
    <dgm:cxn modelId="{4287BED8-C824-4073-A55F-85716D4DB14F}" type="presParOf" srcId="{9CA1E36A-FECC-4798-9D78-5740889ADFA1}" destId="{B50DF6AB-3A80-4081-A8B3-5F03AC4D790B}" srcOrd="0" destOrd="0" presId="urn:microsoft.com/office/officeart/2018/2/layout/IconCircleList"/>
    <dgm:cxn modelId="{4A1FF430-46C7-478B-BE97-1F43EAEDBA5E}" type="presParOf" srcId="{9CA1E36A-FECC-4798-9D78-5740889ADFA1}" destId="{2E9E84F0-DE21-47C0-AD70-50AA2D16FAAB}" srcOrd="1" destOrd="0" presId="urn:microsoft.com/office/officeart/2018/2/layout/IconCircleList"/>
    <dgm:cxn modelId="{349B8090-E3AC-438A-A3A7-F6503B10140C}" type="presParOf" srcId="{9CA1E36A-FECC-4798-9D78-5740889ADFA1}" destId="{8DEB90CC-A343-4299-9AA1-1DAA6D664B0C}" srcOrd="2" destOrd="0" presId="urn:microsoft.com/office/officeart/2018/2/layout/IconCircleList"/>
    <dgm:cxn modelId="{244FEE13-ADA3-4375-95BA-7CE635041A5E}" type="presParOf" srcId="{9CA1E36A-FECC-4798-9D78-5740889ADFA1}" destId="{3E8F74F9-C071-43A9-868E-3174DDC68018}" srcOrd="3" destOrd="0" presId="urn:microsoft.com/office/officeart/2018/2/layout/IconCircleList"/>
    <dgm:cxn modelId="{1952C385-78DC-49DF-B753-07A2BED52D19}" type="presParOf" srcId="{8BFDF0EC-D405-438D-81E8-1746AAB94A3D}" destId="{0331B56A-5247-4775-B424-0764CBC429BE}" srcOrd="1" destOrd="0" presId="urn:microsoft.com/office/officeart/2018/2/layout/IconCircleList"/>
    <dgm:cxn modelId="{9B5B6170-FE4F-46D1-8B23-C5FE5C17E446}" type="presParOf" srcId="{8BFDF0EC-D405-438D-81E8-1746AAB94A3D}" destId="{EE20BEE6-AFBB-440D-A866-1908678E85F6}" srcOrd="2" destOrd="0" presId="urn:microsoft.com/office/officeart/2018/2/layout/IconCircleList"/>
    <dgm:cxn modelId="{D1403ECE-E6C6-4855-8EBC-C54F931BDF93}" type="presParOf" srcId="{EE20BEE6-AFBB-440D-A866-1908678E85F6}" destId="{1F99CE0B-49AB-452E-8290-DF9EBFE1D232}" srcOrd="0" destOrd="0" presId="urn:microsoft.com/office/officeart/2018/2/layout/IconCircleList"/>
    <dgm:cxn modelId="{B1747F78-1367-450F-B35E-1A5060B57D17}" type="presParOf" srcId="{EE20BEE6-AFBB-440D-A866-1908678E85F6}" destId="{E6C2A6D9-4D00-4EC1-850C-581D001A9A5B}" srcOrd="1" destOrd="0" presId="urn:microsoft.com/office/officeart/2018/2/layout/IconCircleList"/>
    <dgm:cxn modelId="{4FA80B33-4439-40C3-A5AB-9950BB1A94D1}" type="presParOf" srcId="{EE20BEE6-AFBB-440D-A866-1908678E85F6}" destId="{34BCEB19-7D77-492E-B367-C3906362A0B6}" srcOrd="2" destOrd="0" presId="urn:microsoft.com/office/officeart/2018/2/layout/IconCircleList"/>
    <dgm:cxn modelId="{E8B78C70-A5A7-40AA-8D86-671C39942EC0}" type="presParOf" srcId="{EE20BEE6-AFBB-440D-A866-1908678E85F6}" destId="{8FDED062-E35F-48AF-8DE8-A64CC2DEA0D0}" srcOrd="3" destOrd="0" presId="urn:microsoft.com/office/officeart/2018/2/layout/IconCircleList"/>
    <dgm:cxn modelId="{4B1477C9-98E3-4D76-B198-9703FD1FD5E6}" type="presParOf" srcId="{8BFDF0EC-D405-438D-81E8-1746AAB94A3D}" destId="{FEC7AC00-A9EA-465F-8AF7-31212A0CD509}" srcOrd="3" destOrd="0" presId="urn:microsoft.com/office/officeart/2018/2/layout/IconCircleList"/>
    <dgm:cxn modelId="{CEFDCC61-33DD-4ED3-A62F-8CCCD19C59E7}" type="presParOf" srcId="{8BFDF0EC-D405-438D-81E8-1746AAB94A3D}" destId="{F2B40BE8-112C-4FE6-8923-C7108162C5B7}" srcOrd="4" destOrd="0" presId="urn:microsoft.com/office/officeart/2018/2/layout/IconCircleList"/>
    <dgm:cxn modelId="{F93C7FF9-3C69-4265-938B-A43BBAF22D3E}" type="presParOf" srcId="{F2B40BE8-112C-4FE6-8923-C7108162C5B7}" destId="{89CFA111-ADDC-47CB-96BE-54D840275436}" srcOrd="0" destOrd="0" presId="urn:microsoft.com/office/officeart/2018/2/layout/IconCircleList"/>
    <dgm:cxn modelId="{A01D4C0E-C984-4CA5-9EA9-65BB3E997823}" type="presParOf" srcId="{F2B40BE8-112C-4FE6-8923-C7108162C5B7}" destId="{B705D236-FF7E-4BF2-82EA-C99070B17698}" srcOrd="1" destOrd="0" presId="urn:microsoft.com/office/officeart/2018/2/layout/IconCircleList"/>
    <dgm:cxn modelId="{550D1244-C358-4832-8AFE-C8D7202D3EF4}" type="presParOf" srcId="{F2B40BE8-112C-4FE6-8923-C7108162C5B7}" destId="{8A148061-6C93-41CF-B7ED-52DD06AAABE4}" srcOrd="2" destOrd="0" presId="urn:microsoft.com/office/officeart/2018/2/layout/IconCircleList"/>
    <dgm:cxn modelId="{252ADABC-1211-43F2-904B-359812405AEA}" type="presParOf" srcId="{F2B40BE8-112C-4FE6-8923-C7108162C5B7}" destId="{4C7BF31D-9288-4A9F-B2C3-A0D4648D9850}" srcOrd="3" destOrd="0" presId="urn:microsoft.com/office/officeart/2018/2/layout/IconCircleList"/>
    <dgm:cxn modelId="{C3B62B69-1AA4-4B41-A751-38AF4D09A8EB}" type="presParOf" srcId="{8BFDF0EC-D405-438D-81E8-1746AAB94A3D}" destId="{32DF1C42-DE08-42F4-80E9-182BA36B5037}" srcOrd="5" destOrd="0" presId="urn:microsoft.com/office/officeart/2018/2/layout/IconCircleList"/>
    <dgm:cxn modelId="{0AA1948F-5CE9-4E66-B6B9-F771B73B2B70}" type="presParOf" srcId="{8BFDF0EC-D405-438D-81E8-1746AAB94A3D}" destId="{C11C9D9A-4EDB-4227-83FF-46C9EC356E2D}" srcOrd="6" destOrd="0" presId="urn:microsoft.com/office/officeart/2018/2/layout/IconCircleList"/>
    <dgm:cxn modelId="{52A9B7A8-96A2-4943-8DD3-EA0980D44F87}" type="presParOf" srcId="{C11C9D9A-4EDB-4227-83FF-46C9EC356E2D}" destId="{C2CA75AB-C4A5-4916-ACCE-D3BAD941B37C}" srcOrd="0" destOrd="0" presId="urn:microsoft.com/office/officeart/2018/2/layout/IconCircleList"/>
    <dgm:cxn modelId="{C7B54A19-9489-4066-826D-6AD69625D210}" type="presParOf" srcId="{C11C9D9A-4EDB-4227-83FF-46C9EC356E2D}" destId="{FCA4628E-19D0-4EDD-9C47-C8058038A8D4}" srcOrd="1" destOrd="0" presId="urn:microsoft.com/office/officeart/2018/2/layout/IconCircleList"/>
    <dgm:cxn modelId="{54AB4BB7-4743-49EE-8D7D-0010463FDB49}" type="presParOf" srcId="{C11C9D9A-4EDB-4227-83FF-46C9EC356E2D}" destId="{858AD58A-A8C3-4E3D-BAA9-0BB18AE442E9}" srcOrd="2" destOrd="0" presId="urn:microsoft.com/office/officeart/2018/2/layout/IconCircleList"/>
    <dgm:cxn modelId="{F66BF2A9-8741-4D7E-887C-9CFAC026402A}" type="presParOf" srcId="{C11C9D9A-4EDB-4227-83FF-46C9EC356E2D}" destId="{C2AB3CA1-28C4-4A80-872E-5042421E8424}" srcOrd="3" destOrd="0" presId="urn:microsoft.com/office/officeart/2018/2/layout/IconCircleList"/>
    <dgm:cxn modelId="{B8612A3D-6769-4E9F-9098-7F10533D3DF5}" type="presParOf" srcId="{8BFDF0EC-D405-438D-81E8-1746AAB94A3D}" destId="{DC7DE12F-36AC-4EA7-A17D-94B71D884BE5}" srcOrd="7" destOrd="0" presId="urn:microsoft.com/office/officeart/2018/2/layout/IconCircleList"/>
    <dgm:cxn modelId="{61EE1C98-C4EB-4673-BF94-22F519C10356}" type="presParOf" srcId="{8BFDF0EC-D405-438D-81E8-1746AAB94A3D}" destId="{9D6CFC6B-D723-4C5B-9713-C7BA442553B3}" srcOrd="8" destOrd="0" presId="urn:microsoft.com/office/officeart/2018/2/layout/IconCircleList"/>
    <dgm:cxn modelId="{75B6991B-8BFD-4B64-B5CE-75C44BEC22CF}" type="presParOf" srcId="{9D6CFC6B-D723-4C5B-9713-C7BA442553B3}" destId="{EA53FBF5-6C1D-4AE9-903B-DED83BE404F4}" srcOrd="0" destOrd="0" presId="urn:microsoft.com/office/officeart/2018/2/layout/IconCircleList"/>
    <dgm:cxn modelId="{23EF0E33-0354-4F06-986F-B5CBCCE4A937}" type="presParOf" srcId="{9D6CFC6B-D723-4C5B-9713-C7BA442553B3}" destId="{6506ED3D-EE06-4A47-80CA-DC2B3BA8C2D6}" srcOrd="1" destOrd="0" presId="urn:microsoft.com/office/officeart/2018/2/layout/IconCircleList"/>
    <dgm:cxn modelId="{D6258F6C-9418-47DF-96C8-162FE97BCF5C}" type="presParOf" srcId="{9D6CFC6B-D723-4C5B-9713-C7BA442553B3}" destId="{51DE6DE3-B53A-4E84-AE45-EDCCCEB4F7D8}" srcOrd="2" destOrd="0" presId="urn:microsoft.com/office/officeart/2018/2/layout/IconCircleList"/>
    <dgm:cxn modelId="{7F1DA7E6-0D5B-4078-8A6B-9B925E587DE8}" type="presParOf" srcId="{9D6CFC6B-D723-4C5B-9713-C7BA442553B3}" destId="{D418D062-64FD-4DE6-8580-CAAED20FEDFD}" srcOrd="3" destOrd="0" presId="urn:microsoft.com/office/officeart/2018/2/layout/IconCircleList"/>
    <dgm:cxn modelId="{99CC473F-9F65-4101-AE17-AA6CCF3915D8}" type="presParOf" srcId="{8BFDF0EC-D405-438D-81E8-1746AAB94A3D}" destId="{A6D46E4A-4A6D-406B-A355-FDCE6EF24F63}" srcOrd="9" destOrd="0" presId="urn:microsoft.com/office/officeart/2018/2/layout/IconCircleList"/>
    <dgm:cxn modelId="{5FA679DD-FFF7-40E7-8636-023E8C3EAD62}" type="presParOf" srcId="{8BFDF0EC-D405-438D-81E8-1746AAB94A3D}" destId="{E00A7B10-7A05-443F-8FAD-1FC4EE42DBA1}" srcOrd="10" destOrd="0" presId="urn:microsoft.com/office/officeart/2018/2/layout/IconCircleList"/>
    <dgm:cxn modelId="{ABCACF03-3C0F-4477-B67C-6B4911246C04}" type="presParOf" srcId="{E00A7B10-7A05-443F-8FAD-1FC4EE42DBA1}" destId="{BEE9E4AA-D562-4D0E-94E9-D749C2FA4D13}" srcOrd="0" destOrd="0" presId="urn:microsoft.com/office/officeart/2018/2/layout/IconCircleList"/>
    <dgm:cxn modelId="{42C04B4F-4D77-4F8A-AEC2-CA8435E3AEC1}" type="presParOf" srcId="{E00A7B10-7A05-443F-8FAD-1FC4EE42DBA1}" destId="{0A415EC0-2CFA-4534-B934-7C578BBD8692}" srcOrd="1" destOrd="0" presId="urn:microsoft.com/office/officeart/2018/2/layout/IconCircleList"/>
    <dgm:cxn modelId="{863B65ED-D930-48D6-8FBD-572550AE6B8C}" type="presParOf" srcId="{E00A7B10-7A05-443F-8FAD-1FC4EE42DBA1}" destId="{8C2093D1-AD5C-4F6A-A928-BF349DF50BEC}" srcOrd="2" destOrd="0" presId="urn:microsoft.com/office/officeart/2018/2/layout/IconCircleList"/>
    <dgm:cxn modelId="{EFD28281-0F00-41E0-B629-137FC9AB6C97}" type="presParOf" srcId="{E00A7B10-7A05-443F-8FAD-1FC4EE42DBA1}" destId="{47481DDA-15E3-4920-91F3-D514CB5039A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1A2B03-F1F9-441E-94B7-EEF7866377A6}">
      <dsp:nvSpPr>
        <dsp:cNvPr id="0" name=""/>
        <dsp:cNvSpPr/>
      </dsp:nvSpPr>
      <dsp:spPr>
        <a:xfrm>
          <a:off x="0" y="3712"/>
          <a:ext cx="7115245" cy="7908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6D7601-2366-4211-871F-1D7320A3B5E2}">
      <dsp:nvSpPr>
        <dsp:cNvPr id="0" name=""/>
        <dsp:cNvSpPr/>
      </dsp:nvSpPr>
      <dsp:spPr>
        <a:xfrm>
          <a:off x="239234" y="181656"/>
          <a:ext cx="434972" cy="4349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89DB46-1122-4BD1-940D-B6E5FC6B3DDB}">
      <dsp:nvSpPr>
        <dsp:cNvPr id="0" name=""/>
        <dsp:cNvSpPr/>
      </dsp:nvSpPr>
      <dsp:spPr>
        <a:xfrm>
          <a:off x="913441" y="3712"/>
          <a:ext cx="6201803" cy="790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699" tIns="83699" rIns="83699" bIns="8369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 dirty="0"/>
            <a:t>Email Phishing:</a:t>
          </a:r>
          <a:r>
            <a:rPr lang="en-US" sz="1900" b="0" i="0" kern="1200" baseline="0" dirty="0"/>
            <a:t> Mass emails pretending to be from trusted services.</a:t>
          </a:r>
          <a:endParaRPr lang="en-US" sz="1900" kern="1200" dirty="0"/>
        </a:p>
      </dsp:txBody>
      <dsp:txXfrm>
        <a:off x="913441" y="3712"/>
        <a:ext cx="6201803" cy="790858"/>
      </dsp:txXfrm>
    </dsp:sp>
    <dsp:sp modelId="{9C8F4F76-7094-4E42-BEF5-3433A898D0D5}">
      <dsp:nvSpPr>
        <dsp:cNvPr id="0" name=""/>
        <dsp:cNvSpPr/>
      </dsp:nvSpPr>
      <dsp:spPr>
        <a:xfrm>
          <a:off x="0" y="992286"/>
          <a:ext cx="7115245" cy="7908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1652D7-C996-46E9-BD00-44CCED31A963}">
      <dsp:nvSpPr>
        <dsp:cNvPr id="0" name=""/>
        <dsp:cNvSpPr/>
      </dsp:nvSpPr>
      <dsp:spPr>
        <a:xfrm>
          <a:off x="239234" y="1170229"/>
          <a:ext cx="434972" cy="4349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EDC031-F0E9-4272-8354-B4BBF19E91BE}">
      <dsp:nvSpPr>
        <dsp:cNvPr id="0" name=""/>
        <dsp:cNvSpPr/>
      </dsp:nvSpPr>
      <dsp:spPr>
        <a:xfrm>
          <a:off x="913441" y="992286"/>
          <a:ext cx="6201803" cy="790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699" tIns="83699" rIns="83699" bIns="8369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 dirty="0"/>
            <a:t>Spear Phishing:</a:t>
          </a:r>
          <a:r>
            <a:rPr lang="en-US" sz="1900" b="0" i="0" kern="1200" baseline="0" dirty="0"/>
            <a:t> Personalized attacks on individuals.</a:t>
          </a:r>
          <a:endParaRPr lang="en-US" sz="1900" kern="1200" dirty="0"/>
        </a:p>
      </dsp:txBody>
      <dsp:txXfrm>
        <a:off x="913441" y="992286"/>
        <a:ext cx="6201803" cy="790858"/>
      </dsp:txXfrm>
    </dsp:sp>
    <dsp:sp modelId="{F89184A5-A0A3-4F4A-85AC-0CDB38E3D63F}">
      <dsp:nvSpPr>
        <dsp:cNvPr id="0" name=""/>
        <dsp:cNvSpPr/>
      </dsp:nvSpPr>
      <dsp:spPr>
        <a:xfrm>
          <a:off x="0" y="1980859"/>
          <a:ext cx="7115245" cy="7908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DEFD8E-2E3F-436B-BA36-A3911D5485D3}">
      <dsp:nvSpPr>
        <dsp:cNvPr id="0" name=""/>
        <dsp:cNvSpPr/>
      </dsp:nvSpPr>
      <dsp:spPr>
        <a:xfrm>
          <a:off x="239234" y="2158802"/>
          <a:ext cx="434972" cy="4349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9DE035-3665-428F-B7DE-67B0C7A900EF}">
      <dsp:nvSpPr>
        <dsp:cNvPr id="0" name=""/>
        <dsp:cNvSpPr/>
      </dsp:nvSpPr>
      <dsp:spPr>
        <a:xfrm>
          <a:off x="913441" y="1980859"/>
          <a:ext cx="6201803" cy="790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699" tIns="83699" rIns="83699" bIns="8369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Whaling:</a:t>
          </a:r>
          <a:r>
            <a:rPr lang="en-US" sz="1900" b="0" i="0" kern="1200" baseline="0"/>
            <a:t> Targeting top executives.</a:t>
          </a:r>
          <a:endParaRPr lang="en-US" sz="1900" kern="1200"/>
        </a:p>
      </dsp:txBody>
      <dsp:txXfrm>
        <a:off x="913441" y="1980859"/>
        <a:ext cx="6201803" cy="790858"/>
      </dsp:txXfrm>
    </dsp:sp>
    <dsp:sp modelId="{4A26E84C-8BC7-4370-9ED2-9ECCBCE9EA28}">
      <dsp:nvSpPr>
        <dsp:cNvPr id="0" name=""/>
        <dsp:cNvSpPr/>
      </dsp:nvSpPr>
      <dsp:spPr>
        <a:xfrm>
          <a:off x="0" y="2969433"/>
          <a:ext cx="7115245" cy="7908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809131-3D13-429F-A8F8-632EE0EA5D8B}">
      <dsp:nvSpPr>
        <dsp:cNvPr id="0" name=""/>
        <dsp:cNvSpPr/>
      </dsp:nvSpPr>
      <dsp:spPr>
        <a:xfrm>
          <a:off x="239234" y="3147376"/>
          <a:ext cx="434972" cy="43497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099C15-F754-4DE1-A6F6-DEFEDE1A2DC5}">
      <dsp:nvSpPr>
        <dsp:cNvPr id="0" name=""/>
        <dsp:cNvSpPr/>
      </dsp:nvSpPr>
      <dsp:spPr>
        <a:xfrm>
          <a:off x="913441" y="2969433"/>
          <a:ext cx="6201803" cy="790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699" tIns="83699" rIns="83699" bIns="8369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Smishing:</a:t>
          </a:r>
          <a:r>
            <a:rPr lang="en-US" sz="1900" b="0" i="0" kern="1200" baseline="0"/>
            <a:t> Phishing via SMS.</a:t>
          </a:r>
          <a:endParaRPr lang="en-US" sz="1900" kern="1200"/>
        </a:p>
      </dsp:txBody>
      <dsp:txXfrm>
        <a:off x="913441" y="2969433"/>
        <a:ext cx="6201803" cy="790858"/>
      </dsp:txXfrm>
    </dsp:sp>
    <dsp:sp modelId="{655AA99A-15D7-41A2-8F0D-3D18B52B430E}">
      <dsp:nvSpPr>
        <dsp:cNvPr id="0" name=""/>
        <dsp:cNvSpPr/>
      </dsp:nvSpPr>
      <dsp:spPr>
        <a:xfrm>
          <a:off x="0" y="3958006"/>
          <a:ext cx="7115245" cy="7908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D8B8E5-1C56-4D4E-9612-1FE3F2D30B81}">
      <dsp:nvSpPr>
        <dsp:cNvPr id="0" name=""/>
        <dsp:cNvSpPr/>
      </dsp:nvSpPr>
      <dsp:spPr>
        <a:xfrm>
          <a:off x="239234" y="4135949"/>
          <a:ext cx="434972" cy="43497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06B8CB-E417-4117-B3AF-19A41B56AAA5}">
      <dsp:nvSpPr>
        <dsp:cNvPr id="0" name=""/>
        <dsp:cNvSpPr/>
      </dsp:nvSpPr>
      <dsp:spPr>
        <a:xfrm>
          <a:off x="913441" y="3958006"/>
          <a:ext cx="6201803" cy="790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699" tIns="83699" rIns="83699" bIns="8369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Vishing:</a:t>
          </a:r>
          <a:r>
            <a:rPr lang="en-US" sz="1900" b="0" i="0" kern="1200" baseline="0"/>
            <a:t> Voice-based phishing (fake calls).</a:t>
          </a:r>
          <a:endParaRPr lang="en-US" sz="1900" kern="1200"/>
        </a:p>
      </dsp:txBody>
      <dsp:txXfrm>
        <a:off x="913441" y="3958006"/>
        <a:ext cx="6201803" cy="7908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19386E-DC59-47FC-88CB-68D599E784FC}">
      <dsp:nvSpPr>
        <dsp:cNvPr id="0" name=""/>
        <dsp:cNvSpPr/>
      </dsp:nvSpPr>
      <dsp:spPr>
        <a:xfrm>
          <a:off x="615009" y="285357"/>
          <a:ext cx="743554" cy="7435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826BE4-F619-4824-80AA-04AF747F1FA5}">
      <dsp:nvSpPr>
        <dsp:cNvPr id="0" name=""/>
        <dsp:cNvSpPr/>
      </dsp:nvSpPr>
      <dsp:spPr>
        <a:xfrm>
          <a:off x="160615" y="1287511"/>
          <a:ext cx="1652343" cy="660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❌ </a:t>
          </a:r>
          <a:r>
            <a:rPr lang="en-US" sz="1300" b="1" i="0" kern="1200" baseline="0"/>
            <a:t>Suspicious sender address</a:t>
          </a:r>
          <a:r>
            <a:rPr lang="en-US" sz="1300" b="0" i="0" kern="1200" baseline="0"/>
            <a:t> (e.g., support@paypa1.com)</a:t>
          </a:r>
          <a:endParaRPr lang="en-US" sz="1300" kern="1200"/>
        </a:p>
      </dsp:txBody>
      <dsp:txXfrm>
        <a:off x="160615" y="1287511"/>
        <a:ext cx="1652343" cy="660937"/>
      </dsp:txXfrm>
    </dsp:sp>
    <dsp:sp modelId="{02CF3FD0-A2CB-4EB5-BC20-D3B0F69FCEB1}">
      <dsp:nvSpPr>
        <dsp:cNvPr id="0" name=""/>
        <dsp:cNvSpPr/>
      </dsp:nvSpPr>
      <dsp:spPr>
        <a:xfrm>
          <a:off x="2556513" y="285357"/>
          <a:ext cx="743554" cy="7435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527F73-16DC-49FB-815C-11188B7BC21D}">
      <dsp:nvSpPr>
        <dsp:cNvPr id="0" name=""/>
        <dsp:cNvSpPr/>
      </dsp:nvSpPr>
      <dsp:spPr>
        <a:xfrm>
          <a:off x="2102119" y="1287511"/>
          <a:ext cx="1652343" cy="660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❌ </a:t>
          </a:r>
          <a:r>
            <a:rPr lang="en-US" sz="1300" b="1" i="0" kern="1200" baseline="0"/>
            <a:t>Spelling and grammar mistakes</a:t>
          </a:r>
          <a:endParaRPr lang="en-US" sz="1300" kern="1200"/>
        </a:p>
      </dsp:txBody>
      <dsp:txXfrm>
        <a:off x="2102119" y="1287511"/>
        <a:ext cx="1652343" cy="660937"/>
      </dsp:txXfrm>
    </dsp:sp>
    <dsp:sp modelId="{AA09C2EC-9DCE-47DA-AEBF-DB9B96840867}">
      <dsp:nvSpPr>
        <dsp:cNvPr id="0" name=""/>
        <dsp:cNvSpPr/>
      </dsp:nvSpPr>
      <dsp:spPr>
        <a:xfrm>
          <a:off x="4498017" y="285357"/>
          <a:ext cx="743554" cy="7435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A46654-C22E-4A71-97F0-E31532B7EB82}">
      <dsp:nvSpPr>
        <dsp:cNvPr id="0" name=""/>
        <dsp:cNvSpPr/>
      </dsp:nvSpPr>
      <dsp:spPr>
        <a:xfrm>
          <a:off x="4043623" y="1287511"/>
          <a:ext cx="1652343" cy="660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❌ </a:t>
          </a:r>
          <a:r>
            <a:rPr lang="en-US" sz="1300" b="1" i="0" kern="1200" baseline="0"/>
            <a:t>Generic greetings</a:t>
          </a:r>
          <a:r>
            <a:rPr lang="en-US" sz="1300" b="0" i="0" kern="1200" baseline="0"/>
            <a:t> like “Dear User” or “Valued Customer”</a:t>
          </a:r>
          <a:endParaRPr lang="en-US" sz="1300" kern="1200"/>
        </a:p>
      </dsp:txBody>
      <dsp:txXfrm>
        <a:off x="4043623" y="1287511"/>
        <a:ext cx="1652343" cy="660937"/>
      </dsp:txXfrm>
    </dsp:sp>
    <dsp:sp modelId="{8F8EDEB7-9027-4751-ABB6-5DABCA12F83D}">
      <dsp:nvSpPr>
        <dsp:cNvPr id="0" name=""/>
        <dsp:cNvSpPr/>
      </dsp:nvSpPr>
      <dsp:spPr>
        <a:xfrm>
          <a:off x="615009" y="2361534"/>
          <a:ext cx="743554" cy="7435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6CE5F9-9962-42E2-8A5F-5E398B5222CE}">
      <dsp:nvSpPr>
        <dsp:cNvPr id="0" name=""/>
        <dsp:cNvSpPr/>
      </dsp:nvSpPr>
      <dsp:spPr>
        <a:xfrm>
          <a:off x="160615" y="3363688"/>
          <a:ext cx="1652343" cy="660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❌ </a:t>
          </a:r>
          <a:r>
            <a:rPr lang="en-US" sz="1300" b="1" i="0" kern="1200" baseline="0"/>
            <a:t>Links that don’t match the real site</a:t>
          </a:r>
          <a:r>
            <a:rPr lang="en-US" sz="1300" b="0" i="0" kern="1200" baseline="0"/>
            <a:t> (hover to check!)</a:t>
          </a:r>
          <a:endParaRPr lang="en-US" sz="1300" kern="1200"/>
        </a:p>
      </dsp:txBody>
      <dsp:txXfrm>
        <a:off x="160615" y="3363688"/>
        <a:ext cx="1652343" cy="660937"/>
      </dsp:txXfrm>
    </dsp:sp>
    <dsp:sp modelId="{E42CF4DD-DAD9-4DF7-993C-322EE20142BB}">
      <dsp:nvSpPr>
        <dsp:cNvPr id="0" name=""/>
        <dsp:cNvSpPr/>
      </dsp:nvSpPr>
      <dsp:spPr>
        <a:xfrm>
          <a:off x="2556513" y="2361534"/>
          <a:ext cx="743554" cy="7435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A087F1-5A65-4E0A-87F5-9B65A646CDA1}">
      <dsp:nvSpPr>
        <dsp:cNvPr id="0" name=""/>
        <dsp:cNvSpPr/>
      </dsp:nvSpPr>
      <dsp:spPr>
        <a:xfrm>
          <a:off x="2102119" y="3363688"/>
          <a:ext cx="1652343" cy="660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❌ </a:t>
          </a:r>
          <a:r>
            <a:rPr lang="en-US" sz="1300" b="1" i="0" kern="1200" baseline="0"/>
            <a:t>Urgent threats</a:t>
          </a:r>
          <a:r>
            <a:rPr lang="en-US" sz="1300" b="0" i="0" kern="1200" baseline="0"/>
            <a:t> like “Account will be blocked in 24 hrs!”</a:t>
          </a:r>
          <a:endParaRPr lang="en-US" sz="1300" kern="1200"/>
        </a:p>
      </dsp:txBody>
      <dsp:txXfrm>
        <a:off x="2102119" y="3363688"/>
        <a:ext cx="1652343" cy="660937"/>
      </dsp:txXfrm>
    </dsp:sp>
    <dsp:sp modelId="{E80EDDFE-06C7-4548-A684-48B3ED4376B1}">
      <dsp:nvSpPr>
        <dsp:cNvPr id="0" name=""/>
        <dsp:cNvSpPr/>
      </dsp:nvSpPr>
      <dsp:spPr>
        <a:xfrm>
          <a:off x="4498017" y="2361534"/>
          <a:ext cx="743554" cy="74355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9FC83D-EC38-4FE5-8857-654B8296D607}">
      <dsp:nvSpPr>
        <dsp:cNvPr id="0" name=""/>
        <dsp:cNvSpPr/>
      </dsp:nvSpPr>
      <dsp:spPr>
        <a:xfrm>
          <a:off x="4043623" y="3363688"/>
          <a:ext cx="1652343" cy="660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 dirty="0"/>
            <a:t>❌ </a:t>
          </a:r>
          <a:r>
            <a:rPr lang="en-US" sz="1300" b="1" i="0" kern="1200" baseline="0" dirty="0"/>
            <a:t>Unexpected attachments or pop-ups</a:t>
          </a:r>
          <a:endParaRPr lang="en-US" sz="1300" kern="1200" dirty="0"/>
        </a:p>
      </dsp:txBody>
      <dsp:txXfrm>
        <a:off x="4043623" y="3363688"/>
        <a:ext cx="1652343" cy="6609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3E32B5-BEB5-444D-92E2-32C56C241F26}">
      <dsp:nvSpPr>
        <dsp:cNvPr id="0" name=""/>
        <dsp:cNvSpPr/>
      </dsp:nvSpPr>
      <dsp:spPr>
        <a:xfrm>
          <a:off x="811" y="0"/>
          <a:ext cx="3285332" cy="28689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4518" tIns="0" rIns="324518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Q1:</a:t>
          </a:r>
          <a:r>
            <a:rPr lang="en-US" sz="1600" kern="1200" dirty="0"/>
            <a:t> What is a common sign of a phishing email?</a:t>
          </a:r>
          <a:br>
            <a:rPr lang="en-US" sz="1600" kern="1200" dirty="0"/>
          </a:br>
          <a:r>
            <a:rPr lang="en-US" sz="1600" kern="1200" dirty="0"/>
            <a:t>A) Uses personal greeting</a:t>
          </a:r>
          <a:br>
            <a:rPr lang="en-US" sz="1600" kern="1200" dirty="0"/>
          </a:br>
          <a:r>
            <a:rPr lang="en-US" sz="1600" kern="1200" dirty="0"/>
            <a:t>B) Contains urgent threats </a:t>
          </a:r>
          <a:br>
            <a:rPr lang="en-US" sz="1600" kern="1200" dirty="0"/>
          </a:br>
          <a:r>
            <a:rPr lang="en-US" sz="1600" kern="1200" dirty="0"/>
            <a:t>C) Comes from your manager</a:t>
          </a:r>
        </a:p>
      </dsp:txBody>
      <dsp:txXfrm>
        <a:off x="811" y="1147588"/>
        <a:ext cx="3285332" cy="1721382"/>
      </dsp:txXfrm>
    </dsp:sp>
    <dsp:sp modelId="{2637335C-10C8-44E4-A6DF-D1EDC4765821}">
      <dsp:nvSpPr>
        <dsp:cNvPr id="0" name=""/>
        <dsp:cNvSpPr/>
      </dsp:nvSpPr>
      <dsp:spPr>
        <a:xfrm>
          <a:off x="811" y="0"/>
          <a:ext cx="3285332" cy="1147588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4518" tIns="165100" rIns="324518" bIns="16510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/>
            <a:t>01</a:t>
          </a:r>
        </a:p>
      </dsp:txBody>
      <dsp:txXfrm>
        <a:off x="811" y="0"/>
        <a:ext cx="3285332" cy="1147588"/>
      </dsp:txXfrm>
    </dsp:sp>
    <dsp:sp modelId="{C86B87E6-35D1-4691-9886-B11D37892BAE}">
      <dsp:nvSpPr>
        <dsp:cNvPr id="0" name=""/>
        <dsp:cNvSpPr/>
      </dsp:nvSpPr>
      <dsp:spPr>
        <a:xfrm>
          <a:off x="3548970" y="0"/>
          <a:ext cx="3285332" cy="28689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4518" tIns="0" rIns="324518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Q2:</a:t>
          </a:r>
          <a:r>
            <a:rPr lang="en-US" sz="1600" kern="1200" dirty="0"/>
            <a:t> What should you do if you receive a suspicious email?</a:t>
          </a:r>
          <a:br>
            <a:rPr lang="en-US" sz="1600" kern="1200" dirty="0"/>
          </a:br>
          <a:r>
            <a:rPr lang="en-US" sz="1600" kern="1200" dirty="0"/>
            <a:t>A) Open and inspect it</a:t>
          </a:r>
          <a:br>
            <a:rPr lang="en-US" sz="1600" kern="1200" dirty="0"/>
          </a:br>
          <a:r>
            <a:rPr lang="en-US" sz="1600" kern="1200" dirty="0"/>
            <a:t>B) Click the link to check</a:t>
          </a:r>
          <a:br>
            <a:rPr lang="en-US" sz="1600" kern="1200" dirty="0"/>
          </a:br>
          <a:r>
            <a:rPr lang="en-US" sz="1600" kern="1200" dirty="0"/>
            <a:t>C) Report or delete it</a:t>
          </a:r>
        </a:p>
      </dsp:txBody>
      <dsp:txXfrm>
        <a:off x="3548970" y="1147588"/>
        <a:ext cx="3285332" cy="1721382"/>
      </dsp:txXfrm>
    </dsp:sp>
    <dsp:sp modelId="{1C840ACA-74DA-4325-B11F-76A3F5C14904}">
      <dsp:nvSpPr>
        <dsp:cNvPr id="0" name=""/>
        <dsp:cNvSpPr/>
      </dsp:nvSpPr>
      <dsp:spPr>
        <a:xfrm>
          <a:off x="3548970" y="0"/>
          <a:ext cx="3285332" cy="1147588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4518" tIns="165100" rIns="324518" bIns="16510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/>
            <a:t>02</a:t>
          </a:r>
        </a:p>
      </dsp:txBody>
      <dsp:txXfrm>
        <a:off x="3548970" y="0"/>
        <a:ext cx="3285332" cy="1147588"/>
      </dsp:txXfrm>
    </dsp:sp>
    <dsp:sp modelId="{167BB63E-7818-4BBE-A44A-64522F2912C1}">
      <dsp:nvSpPr>
        <dsp:cNvPr id="0" name=""/>
        <dsp:cNvSpPr/>
      </dsp:nvSpPr>
      <dsp:spPr>
        <a:xfrm>
          <a:off x="7097130" y="0"/>
          <a:ext cx="3285332" cy="286897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4518" tIns="0" rIns="324518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Q3:</a:t>
          </a:r>
          <a:r>
            <a:rPr lang="en-US" sz="1600" kern="1200"/>
            <a:t> What is “vishing”?</a:t>
          </a:r>
          <a:br>
            <a:rPr lang="en-US" sz="1600" kern="1200"/>
          </a:br>
          <a:r>
            <a:rPr lang="en-US" sz="1600" kern="1200"/>
            <a:t>A) Voice phishing</a:t>
          </a:r>
          <a:br>
            <a:rPr lang="en-US" sz="1600" kern="1200"/>
          </a:br>
          <a:r>
            <a:rPr lang="en-US" sz="1600" kern="1200"/>
            <a:t>B) SMS phishing</a:t>
          </a:r>
          <a:br>
            <a:rPr lang="en-US" sz="1600" kern="1200"/>
          </a:br>
          <a:r>
            <a:rPr lang="en-US" sz="1600" kern="1200"/>
            <a:t>C) Email with viruses</a:t>
          </a:r>
        </a:p>
      </dsp:txBody>
      <dsp:txXfrm>
        <a:off x="7097130" y="1147588"/>
        <a:ext cx="3285332" cy="1721382"/>
      </dsp:txXfrm>
    </dsp:sp>
    <dsp:sp modelId="{8D523D15-1FE8-489C-BB6F-DBA8C008E09D}">
      <dsp:nvSpPr>
        <dsp:cNvPr id="0" name=""/>
        <dsp:cNvSpPr/>
      </dsp:nvSpPr>
      <dsp:spPr>
        <a:xfrm>
          <a:off x="7097130" y="0"/>
          <a:ext cx="3285332" cy="1147588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4518" tIns="165100" rIns="324518" bIns="16510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/>
            <a:t>03</a:t>
          </a:r>
        </a:p>
      </dsp:txBody>
      <dsp:txXfrm>
        <a:off x="7097130" y="0"/>
        <a:ext cx="3285332" cy="11475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0DF6AB-3A80-4081-A8B3-5F03AC4D790B}">
      <dsp:nvSpPr>
        <dsp:cNvPr id="0" name=""/>
        <dsp:cNvSpPr/>
      </dsp:nvSpPr>
      <dsp:spPr>
        <a:xfrm>
          <a:off x="273815" y="643669"/>
          <a:ext cx="919693" cy="91969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9E84F0-DE21-47C0-AD70-50AA2D16FAAB}">
      <dsp:nvSpPr>
        <dsp:cNvPr id="0" name=""/>
        <dsp:cNvSpPr/>
      </dsp:nvSpPr>
      <dsp:spPr>
        <a:xfrm>
          <a:off x="466951" y="836804"/>
          <a:ext cx="533422" cy="5334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8F74F9-C071-43A9-868E-3174DDC68018}">
      <dsp:nvSpPr>
        <dsp:cNvPr id="0" name=""/>
        <dsp:cNvSpPr/>
      </dsp:nvSpPr>
      <dsp:spPr>
        <a:xfrm>
          <a:off x="1390586" y="643669"/>
          <a:ext cx="2167848" cy="9196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Top Tools:</a:t>
          </a:r>
          <a:endParaRPr lang="en-US" sz="2000" kern="1200"/>
        </a:p>
      </dsp:txBody>
      <dsp:txXfrm>
        <a:off x="1390586" y="643669"/>
        <a:ext cx="2167848" cy="919693"/>
      </dsp:txXfrm>
    </dsp:sp>
    <dsp:sp modelId="{1F99CE0B-49AB-452E-8290-DF9EBFE1D232}">
      <dsp:nvSpPr>
        <dsp:cNvPr id="0" name=""/>
        <dsp:cNvSpPr/>
      </dsp:nvSpPr>
      <dsp:spPr>
        <a:xfrm>
          <a:off x="3936165" y="643669"/>
          <a:ext cx="919693" cy="91969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C2A6D9-4D00-4EC1-850C-581D001A9A5B}">
      <dsp:nvSpPr>
        <dsp:cNvPr id="0" name=""/>
        <dsp:cNvSpPr/>
      </dsp:nvSpPr>
      <dsp:spPr>
        <a:xfrm>
          <a:off x="4129301" y="836804"/>
          <a:ext cx="533422" cy="5334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DED062-E35F-48AF-8DE8-A64CC2DEA0D0}">
      <dsp:nvSpPr>
        <dsp:cNvPr id="0" name=""/>
        <dsp:cNvSpPr/>
      </dsp:nvSpPr>
      <dsp:spPr>
        <a:xfrm>
          <a:off x="5052936" y="643669"/>
          <a:ext cx="2167848" cy="9196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PhishTank</a:t>
          </a:r>
          <a:r>
            <a:rPr lang="en-US" sz="2000" kern="1200"/>
            <a:t> – Real-time phishing database</a:t>
          </a:r>
        </a:p>
      </dsp:txBody>
      <dsp:txXfrm>
        <a:off x="5052936" y="643669"/>
        <a:ext cx="2167848" cy="919693"/>
      </dsp:txXfrm>
    </dsp:sp>
    <dsp:sp modelId="{89CFA111-ADDC-47CB-96BE-54D840275436}">
      <dsp:nvSpPr>
        <dsp:cNvPr id="0" name=""/>
        <dsp:cNvSpPr/>
      </dsp:nvSpPr>
      <dsp:spPr>
        <a:xfrm>
          <a:off x="7598515" y="643669"/>
          <a:ext cx="919693" cy="91969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05D236-FF7E-4BF2-82EA-C99070B17698}">
      <dsp:nvSpPr>
        <dsp:cNvPr id="0" name=""/>
        <dsp:cNvSpPr/>
      </dsp:nvSpPr>
      <dsp:spPr>
        <a:xfrm>
          <a:off x="7791651" y="836804"/>
          <a:ext cx="533422" cy="53342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7BF31D-9288-4A9F-B2C3-A0D4648D9850}">
      <dsp:nvSpPr>
        <dsp:cNvPr id="0" name=""/>
        <dsp:cNvSpPr/>
      </dsp:nvSpPr>
      <dsp:spPr>
        <a:xfrm>
          <a:off x="8715285" y="643669"/>
          <a:ext cx="2167848" cy="9196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VirusTotal</a:t>
          </a:r>
          <a:r>
            <a:rPr lang="en-US" sz="2000" kern="1200"/>
            <a:t> – Scans URLs/files</a:t>
          </a:r>
        </a:p>
      </dsp:txBody>
      <dsp:txXfrm>
        <a:off x="8715285" y="643669"/>
        <a:ext cx="2167848" cy="919693"/>
      </dsp:txXfrm>
    </dsp:sp>
    <dsp:sp modelId="{C2CA75AB-C4A5-4916-ACCE-D3BAD941B37C}">
      <dsp:nvSpPr>
        <dsp:cNvPr id="0" name=""/>
        <dsp:cNvSpPr/>
      </dsp:nvSpPr>
      <dsp:spPr>
        <a:xfrm>
          <a:off x="273815" y="2203775"/>
          <a:ext cx="919693" cy="91969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A4628E-19D0-4EDD-9C47-C8058038A8D4}">
      <dsp:nvSpPr>
        <dsp:cNvPr id="0" name=""/>
        <dsp:cNvSpPr/>
      </dsp:nvSpPr>
      <dsp:spPr>
        <a:xfrm>
          <a:off x="466951" y="2396911"/>
          <a:ext cx="533422" cy="53342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AB3CA1-28C4-4A80-872E-5042421E8424}">
      <dsp:nvSpPr>
        <dsp:cNvPr id="0" name=""/>
        <dsp:cNvSpPr/>
      </dsp:nvSpPr>
      <dsp:spPr>
        <a:xfrm>
          <a:off x="1390586" y="2203775"/>
          <a:ext cx="2167848" cy="9196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Google Safe Browsing</a:t>
          </a:r>
          <a:endParaRPr lang="en-US" sz="2000" kern="1200"/>
        </a:p>
      </dsp:txBody>
      <dsp:txXfrm>
        <a:off x="1390586" y="2203775"/>
        <a:ext cx="2167848" cy="919693"/>
      </dsp:txXfrm>
    </dsp:sp>
    <dsp:sp modelId="{EA53FBF5-6C1D-4AE9-903B-DED83BE404F4}">
      <dsp:nvSpPr>
        <dsp:cNvPr id="0" name=""/>
        <dsp:cNvSpPr/>
      </dsp:nvSpPr>
      <dsp:spPr>
        <a:xfrm>
          <a:off x="3936165" y="2203775"/>
          <a:ext cx="919693" cy="91969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06ED3D-EE06-4A47-80CA-DC2B3BA8C2D6}">
      <dsp:nvSpPr>
        <dsp:cNvPr id="0" name=""/>
        <dsp:cNvSpPr/>
      </dsp:nvSpPr>
      <dsp:spPr>
        <a:xfrm>
          <a:off x="4129301" y="2396911"/>
          <a:ext cx="533422" cy="53342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18D062-64FD-4DE6-8580-CAAED20FEDFD}">
      <dsp:nvSpPr>
        <dsp:cNvPr id="0" name=""/>
        <dsp:cNvSpPr/>
      </dsp:nvSpPr>
      <dsp:spPr>
        <a:xfrm>
          <a:off x="5052936" y="2203775"/>
          <a:ext cx="2167848" cy="9196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WOT (Web of Trust)</a:t>
          </a:r>
          <a:endParaRPr lang="en-US" sz="2000" kern="1200"/>
        </a:p>
      </dsp:txBody>
      <dsp:txXfrm>
        <a:off x="5052936" y="2203775"/>
        <a:ext cx="2167848" cy="919693"/>
      </dsp:txXfrm>
    </dsp:sp>
    <dsp:sp modelId="{BEE9E4AA-D562-4D0E-94E9-D749C2FA4D13}">
      <dsp:nvSpPr>
        <dsp:cNvPr id="0" name=""/>
        <dsp:cNvSpPr/>
      </dsp:nvSpPr>
      <dsp:spPr>
        <a:xfrm>
          <a:off x="7598515" y="2203775"/>
          <a:ext cx="919693" cy="91969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415EC0-2CFA-4534-B934-7C578BBD8692}">
      <dsp:nvSpPr>
        <dsp:cNvPr id="0" name=""/>
        <dsp:cNvSpPr/>
      </dsp:nvSpPr>
      <dsp:spPr>
        <a:xfrm>
          <a:off x="7791651" y="2396911"/>
          <a:ext cx="533422" cy="53342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481DDA-15E3-4920-91F3-D514CB5039AA}">
      <dsp:nvSpPr>
        <dsp:cNvPr id="0" name=""/>
        <dsp:cNvSpPr/>
      </dsp:nvSpPr>
      <dsp:spPr>
        <a:xfrm>
          <a:off x="8715285" y="2203775"/>
          <a:ext cx="2167848" cy="9196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Gmail/Outlook Spam Filters</a:t>
          </a:r>
          <a:endParaRPr lang="en-US" sz="2000" kern="1200"/>
        </a:p>
      </dsp:txBody>
      <dsp:txXfrm>
        <a:off x="8715285" y="2203775"/>
        <a:ext cx="2167848" cy="9196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20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79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85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1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75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00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03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56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2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059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63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09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7" Type="http://schemas.openxmlformats.org/officeDocument/2006/relationships/image" Target="../media/image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nsumer.ftc.gov/" TargetMode="External"/><Relationship Id="rId5" Type="http://schemas.openxmlformats.org/officeDocument/2006/relationships/hyperlink" Target="https://www.cyber.gov.au/" TargetMode="External"/><Relationship Id="rId4" Type="http://schemas.openxmlformats.org/officeDocument/2006/relationships/hyperlink" Target="https://www.phishing.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786AB1-76A7-208C-0C88-B005E21A34E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3986"/>
          <a:stretch>
            <a:fillRect/>
          </a:stretch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69F1BA-F349-E6E2-BE86-15C92D5D2A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450592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 dirty="0">
                <a:solidFill>
                  <a:srgbClr val="FFFFFF"/>
                </a:solidFill>
              </a:rPr>
              <a:t>Phishing Awareness: Don’t Get Hooked!</a:t>
            </a:r>
            <a:endParaRPr lang="en-IN" sz="47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A63D57-C3E5-BA6B-BD5D-32CC0B08C4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63148" y="3693486"/>
            <a:ext cx="5430003" cy="2153131"/>
          </a:xfr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900" dirty="0">
                <a:solidFill>
                  <a:srgbClr val="FFFFFF"/>
                </a:solidFill>
              </a:rPr>
              <a:t>A Cyber Security Internship Project by </a:t>
            </a:r>
            <a:r>
              <a:rPr lang="en-US" sz="1900" b="1" dirty="0">
                <a:solidFill>
                  <a:srgbClr val="FFFFFF"/>
                </a:solidFill>
              </a:rPr>
              <a:t>Sai Tarun</a:t>
            </a:r>
          </a:p>
          <a:p>
            <a:pPr>
              <a:lnSpc>
                <a:spcPct val="100000"/>
              </a:lnSpc>
            </a:pPr>
            <a:endParaRPr lang="en-US" sz="19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900" b="1" dirty="0">
                <a:solidFill>
                  <a:srgbClr val="FFFFFF"/>
                </a:solidFill>
              </a:rPr>
              <a:t>Presented for:</a:t>
            </a:r>
            <a:r>
              <a:rPr lang="en-US" sz="1900" dirty="0">
                <a:solidFill>
                  <a:srgbClr val="FFFFFF"/>
                </a:solidFill>
              </a:rPr>
              <a:t> CodeAlpha Internship Program</a:t>
            </a:r>
            <a:endParaRPr lang="en-IN" sz="1900" dirty="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blue letters on a black background&#10;&#10;AI-generated content may be incorrect.">
            <a:extLst>
              <a:ext uri="{FF2B5EF4-FFF2-40B4-BE49-F238E27FC236}">
                <a16:creationId xmlns:a16="http://schemas.microsoft.com/office/drawing/2014/main" id="{B3A76213-D713-E7D3-CBB1-A3D8A90132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273" y="0"/>
            <a:ext cx="1888450" cy="73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551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75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D2F14-C296-8F4F-2806-B62FA1FCE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09E82-1C67-8C4E-B37E-2D537C2A9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Stay informed, stay cautious.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Think before you click!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Share knowledge with your friends/family.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Report phishing emails to protect your organization.</a:t>
            </a:r>
          </a:p>
          <a:p>
            <a:pPr marL="0" indent="0">
              <a:buNone/>
            </a:pPr>
            <a:r>
              <a:rPr lang="en-US" dirty="0"/>
              <a:t>  			“</a:t>
            </a:r>
            <a:r>
              <a:rPr lang="en-US" b="1" dirty="0"/>
              <a:t>Awareness is the first step in cybersecurity.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pic>
        <p:nvPicPr>
          <p:cNvPr id="7172" name="Picture 4" descr="Group of people protected icon logo, vector design 13676472 Vector Art at  Vecteezy">
            <a:extLst>
              <a:ext uri="{FF2B5EF4-FFF2-40B4-BE49-F238E27FC236}">
                <a16:creationId xmlns:a16="http://schemas.microsoft.com/office/drawing/2014/main" id="{36389644-C9E1-529F-CF35-6720B2635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6146" y="4712677"/>
            <a:ext cx="2145323" cy="2145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blue letters on a black background&#10;&#10;AI-generated content may be incorrect.">
            <a:extLst>
              <a:ext uri="{FF2B5EF4-FFF2-40B4-BE49-F238E27FC236}">
                <a16:creationId xmlns:a16="http://schemas.microsoft.com/office/drawing/2014/main" id="{685703C2-38C5-B7A1-0953-A2EDE42CB7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342" y="778292"/>
            <a:ext cx="1888450" cy="73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7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E10BDB4-64F2-477D-A03B-9F8352D5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99A25B-FF7D-8F59-54DE-74DE0C56F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6300216" cy="1325880"/>
          </a:xfrm>
        </p:spPr>
        <p:txBody>
          <a:bodyPr>
            <a:normAutofit/>
          </a:bodyPr>
          <a:lstStyle/>
          <a:p>
            <a:r>
              <a:rPr lang="en-IN" dirty="0"/>
              <a:t>References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628192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71C494-8107-3D61-D611-4FBC7C22A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13612" y="611650"/>
            <a:ext cx="416052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F491A421-E1A8-FEA6-A6F9-F9AD34CA6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7867" y="2429691"/>
            <a:ext cx="3916313" cy="391631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BAD95-8FF2-40ED-8106-514EF634A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3612" y="2071608"/>
            <a:ext cx="416052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Content: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https://www.phishing.org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https://www.cyber.gov.au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https://www.consumer.ftc.gov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Microsoft Security Intelligence Reports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Proofpoint 2023 Phishing Report</a:t>
            </a:r>
          </a:p>
          <a:p>
            <a:endParaRPr lang="en-IN" dirty="0"/>
          </a:p>
        </p:txBody>
      </p:sp>
      <p:pic>
        <p:nvPicPr>
          <p:cNvPr id="4" name="Picture 3" descr="A blue letters on a black background&#10;&#10;AI-generated content may be incorrect.">
            <a:extLst>
              <a:ext uri="{FF2B5EF4-FFF2-40B4-BE49-F238E27FC236}">
                <a16:creationId xmlns:a16="http://schemas.microsoft.com/office/drawing/2014/main" id="{1D3B73BA-ADE8-2D3A-772B-2613BBFEAF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342" y="657369"/>
            <a:ext cx="1888450" cy="73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9969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4065D9BE-A58D-6E8A-D4A2-5056F3C5E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16D32C-F95A-EDBF-9CC1-D6E656D0B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6309360" cy="1463040"/>
          </a:xfrm>
        </p:spPr>
        <p:txBody>
          <a:bodyPr>
            <a:normAutofit/>
          </a:bodyPr>
          <a:lstStyle/>
          <a:p>
            <a:r>
              <a:rPr lang="en-IN" dirty="0"/>
              <a:t>What is Phishing?</a:t>
            </a:r>
          </a:p>
        </p:txBody>
      </p:sp>
      <p:sp>
        <p:nvSpPr>
          <p:cNvPr id="1040" name="Freeform: Shape 1039">
            <a:extLst>
              <a:ext uri="{FF2B5EF4-FFF2-40B4-BE49-F238E27FC236}">
                <a16:creationId xmlns:a16="http://schemas.microsoft.com/office/drawing/2014/main" id="{A745E793-BC99-8991-71CD-53FFBB6A8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6260" cy="149279"/>
          </a:xfrm>
          <a:custGeom>
            <a:avLst/>
            <a:gdLst>
              <a:gd name="connsiteX0" fmla="*/ 0 w 11156260"/>
              <a:gd name="connsiteY0" fmla="*/ 0 h 149279"/>
              <a:gd name="connsiteX1" fmla="*/ 11156260 w 11156260"/>
              <a:gd name="connsiteY1" fmla="*/ 0 h 149279"/>
              <a:gd name="connsiteX2" fmla="*/ 11156260 w 11156260"/>
              <a:gd name="connsiteY2" fmla="*/ 149279 h 149279"/>
              <a:gd name="connsiteX3" fmla="*/ 0 w 11156260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56260" h="149279">
                <a:moveTo>
                  <a:pt x="0" y="0"/>
                </a:moveTo>
                <a:lnTo>
                  <a:pt x="11156260" y="0"/>
                </a:lnTo>
                <a:lnTo>
                  <a:pt x="11156260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7141664-B946-264D-7B99-FD01B71F0A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5138" y="2037834"/>
            <a:ext cx="6309360" cy="146304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dirty="0"/>
              <a:t>Phishing is a </a:t>
            </a:r>
            <a:r>
              <a:rPr lang="en-US" b="1" dirty="0"/>
              <a:t>deceptive attempt to trick individuals</a:t>
            </a:r>
            <a:r>
              <a:rPr lang="en-US" dirty="0"/>
              <a:t> into revealing personal or financial information through fake communication, often via </a:t>
            </a:r>
            <a:r>
              <a:rPr lang="en-US" b="1" dirty="0"/>
              <a:t>email, SMS, or websites</a:t>
            </a:r>
            <a:r>
              <a:rPr lang="en-US" dirty="0"/>
              <a:t>.</a:t>
            </a:r>
          </a:p>
        </p:txBody>
      </p:sp>
      <p:pic>
        <p:nvPicPr>
          <p:cNvPr id="1029" name="Picture 5" descr="115,500+ Computer Hacker Stock Photos, Pictures &amp; Royalty-Free Images -  iStock | Cybersecurity, Hacker icon, Cyber attack">
            <a:extLst>
              <a:ext uri="{FF2B5EF4-FFF2-40B4-BE49-F238E27FC236}">
                <a16:creationId xmlns:a16="http://schemas.microsoft.com/office/drawing/2014/main" id="{8C3ADFFB-EDB5-BDE5-BBB8-BD528C82D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01"/>
          <a:stretch>
            <a:fillRect/>
          </a:stretch>
        </p:blipFill>
        <p:spPr bwMode="auto">
          <a:xfrm>
            <a:off x="1002904" y="3557851"/>
            <a:ext cx="4056402" cy="259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Phishing Login Form Examples">
            <a:extLst>
              <a:ext uri="{FF2B5EF4-FFF2-40B4-BE49-F238E27FC236}">
                <a16:creationId xmlns:a16="http://schemas.microsoft.com/office/drawing/2014/main" id="{AAE376CC-35AD-B1E0-3EC9-A841D9E8E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87" r="-1" b="-1"/>
          <a:stretch>
            <a:fillRect/>
          </a:stretch>
        </p:blipFill>
        <p:spPr bwMode="auto">
          <a:xfrm>
            <a:off x="7290516" y="1672165"/>
            <a:ext cx="4056402" cy="2576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51FA65-9283-0F6F-2120-D8EDB559A271}"/>
              </a:ext>
            </a:extLst>
          </p:cNvPr>
          <p:cNvSpPr txBox="1"/>
          <p:nvPr/>
        </p:nvSpPr>
        <p:spPr>
          <a:xfrm>
            <a:off x="6954059" y="4691411"/>
            <a:ext cx="4729316" cy="1463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Mimics trusted brands or people.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Creates urgency or fear.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 leading cause of data breaches.</a:t>
            </a:r>
          </a:p>
        </p:txBody>
      </p:sp>
      <p:pic>
        <p:nvPicPr>
          <p:cNvPr id="10" name="Picture 9" descr="A blue letters on a black background&#10;&#10;AI-generated content may be incorrect.">
            <a:extLst>
              <a:ext uri="{FF2B5EF4-FFF2-40B4-BE49-F238E27FC236}">
                <a16:creationId xmlns:a16="http://schemas.microsoft.com/office/drawing/2014/main" id="{FCCE165B-9A29-44F5-9FBE-B59CEEDD3C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342" y="657369"/>
            <a:ext cx="1888450" cy="73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434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17D949E-564D-4503-A64E-D22FA3232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E15B-EF78-1974-724D-846B410A7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2352621" cy="1939387"/>
          </a:xfrm>
        </p:spPr>
        <p:txBody>
          <a:bodyPr>
            <a:normAutofit/>
          </a:bodyPr>
          <a:lstStyle/>
          <a:p>
            <a:r>
              <a:rPr lang="en-IN" sz="4000" dirty="0"/>
              <a:t>Types of Phishing Attacks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8EEB27-9249-8B3A-C8C2-18F9DC48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482CAC-96FF-EBE5-E97D-0BE2B8A51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Rectangle 1">
            <a:extLst>
              <a:ext uri="{FF2B5EF4-FFF2-40B4-BE49-F238E27FC236}">
                <a16:creationId xmlns:a16="http://schemas.microsoft.com/office/drawing/2014/main" id="{A8B8C781-4707-BE42-14A5-707CE51BD2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493312"/>
              </p:ext>
            </p:extLst>
          </p:nvPr>
        </p:nvGraphicFramePr>
        <p:xfrm>
          <a:off x="4391128" y="1546957"/>
          <a:ext cx="7115245" cy="47525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1" name="Picture 3" descr="How to protect yourself (and your money) from phishing, vishing and smishing  scams – CREDO Mobile Blog">
            <a:extLst>
              <a:ext uri="{FF2B5EF4-FFF2-40B4-BE49-F238E27FC236}">
                <a16:creationId xmlns:a16="http://schemas.microsoft.com/office/drawing/2014/main" id="{8739588F-6641-C98F-EF21-DAAF16B6B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70" y="3734447"/>
            <a:ext cx="3438951" cy="1748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blue letters on a black background&#10;&#10;AI-generated content may be incorrect.">
            <a:extLst>
              <a:ext uri="{FF2B5EF4-FFF2-40B4-BE49-F238E27FC236}">
                <a16:creationId xmlns:a16="http://schemas.microsoft.com/office/drawing/2014/main" id="{01F7632C-F119-CBD0-FA72-6E463CCAE7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342" y="668325"/>
            <a:ext cx="1888450" cy="73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914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206D7601-2366-4211-871F-1D7320A3B5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9">
                                            <p:graphicEl>
                                              <a:dgm id="{206D7601-2366-4211-871F-1D7320A3B5E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171A2B03-F1F9-441E-94B7-EEF7866377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9">
                                            <p:graphicEl>
                                              <a:dgm id="{171A2B03-F1F9-441E-94B7-EEF7866377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9489DB46-1122-4BD1-940D-B6E5FC6B3D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9">
                                            <p:graphicEl>
                                              <a:dgm id="{9489DB46-1122-4BD1-940D-B6E5FC6B3D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311652D7-C996-46E9-BD00-44CCED31A9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9">
                                            <p:graphicEl>
                                              <a:dgm id="{311652D7-C996-46E9-BD00-44CCED31A9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9C8F4F76-7094-4E42-BEF5-3433A898D0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9">
                                            <p:graphicEl>
                                              <a:dgm id="{9C8F4F76-7094-4E42-BEF5-3433A898D0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82EDC031-F0E9-4272-8354-B4BBF19E91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9">
                                            <p:graphicEl>
                                              <a:dgm id="{82EDC031-F0E9-4272-8354-B4BBF19E91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16DEFD8E-2E3F-436B-BA36-A3911D5485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9">
                                            <p:graphicEl>
                                              <a:dgm id="{16DEFD8E-2E3F-436B-BA36-A3911D5485D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F89184A5-A0A3-4F4A-85AC-0CDB38E3D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9">
                                            <p:graphicEl>
                                              <a:dgm id="{F89184A5-A0A3-4F4A-85AC-0CDB38E3D6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789DE035-3665-428F-B7DE-67B0C7A900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9">
                                            <p:graphicEl>
                                              <a:dgm id="{789DE035-3665-428F-B7DE-67B0C7A900E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4A26E84C-8BC7-4370-9ED2-9ECCBCE9EA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9">
                                            <p:graphicEl>
                                              <a:dgm id="{4A26E84C-8BC7-4370-9ED2-9ECCBCE9EA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B9809131-3D13-429F-A8F8-632EE0EA5D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9">
                                            <p:graphicEl>
                                              <a:dgm id="{B9809131-3D13-429F-A8F8-632EE0EA5D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AB099C15-F754-4DE1-A6F6-DEFEDE1A2D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9">
                                            <p:graphicEl>
                                              <a:dgm id="{AB099C15-F754-4DE1-A6F6-DEFEDE1A2D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655AA99A-15D7-41A2-8F0D-3D18B52B43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9">
                                            <p:graphicEl>
                                              <a:dgm id="{655AA99A-15D7-41A2-8F0D-3D18B52B43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6DD8B8E5-1C56-4D4E-9612-1FE3F2D30B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19">
                                            <p:graphicEl>
                                              <a:dgm id="{6DD8B8E5-1C56-4D4E-9612-1FE3F2D30B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7806B8CB-E417-4117-B3AF-19A41B56AA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19">
                                            <p:graphicEl>
                                              <a:dgm id="{7806B8CB-E417-4117-B3AF-19A41B56AA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9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7D949E-564D-4503-A64E-D22FA3232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549DC4-FE3B-F81F-67C2-3C1CFB0DA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932" y="753074"/>
            <a:ext cx="6080559" cy="824770"/>
          </a:xfrm>
        </p:spPr>
        <p:txBody>
          <a:bodyPr>
            <a:normAutofit fontScale="90000"/>
          </a:bodyPr>
          <a:lstStyle/>
          <a:p>
            <a:r>
              <a:rPr lang="en-IN" dirty="0"/>
              <a:t>How to Recognize Phishing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403250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1808AB-2943-464C-A710-F2A18D869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5776" y="6300216"/>
            <a:ext cx="662025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9DC18FF8-2CC1-AC11-8C14-F6D02C7770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8073550"/>
              </p:ext>
            </p:extLst>
          </p:nvPr>
        </p:nvGraphicFramePr>
        <p:xfrm>
          <a:off x="505968" y="2175595"/>
          <a:ext cx="5856582" cy="4309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7" name="Picture 3" descr="How to Report a Phishing Email Scam: What You Need to Know | Terranova">
            <a:extLst>
              <a:ext uri="{FF2B5EF4-FFF2-40B4-BE49-F238E27FC236}">
                <a16:creationId xmlns:a16="http://schemas.microsoft.com/office/drawing/2014/main" id="{127A62D4-9481-116C-8F1D-548808520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967" y="1577844"/>
            <a:ext cx="5325627" cy="3994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blue letters on a black background&#10;&#10;AI-generated content may be incorrect.">
            <a:extLst>
              <a:ext uri="{FF2B5EF4-FFF2-40B4-BE49-F238E27FC236}">
                <a16:creationId xmlns:a16="http://schemas.microsoft.com/office/drawing/2014/main" id="{111686B3-5179-1A16-FE60-5433F6B218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342" y="668325"/>
            <a:ext cx="1888450" cy="73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53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419386E-DC59-47FC-88CB-68D599E784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graphicEl>
                                              <a:dgm id="{2419386E-DC59-47FC-88CB-68D599E784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graphicEl>
                                              <a:dgm id="{2419386E-DC59-47FC-88CB-68D599E784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7826BE4-F619-4824-80AA-04AF747F1F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graphicEl>
                                              <a:dgm id="{77826BE4-F619-4824-80AA-04AF747F1F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graphicEl>
                                              <a:dgm id="{77826BE4-F619-4824-80AA-04AF747F1F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2CF3FD0-A2CB-4EB5-BC20-D3B0F69FCE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graphicEl>
                                              <a:dgm id="{02CF3FD0-A2CB-4EB5-BC20-D3B0F69FCE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graphicEl>
                                              <a:dgm id="{02CF3FD0-A2CB-4EB5-BC20-D3B0F69FCE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0527F73-16DC-49FB-815C-11188B7BC2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graphicEl>
                                              <a:dgm id="{00527F73-16DC-49FB-815C-11188B7BC2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graphicEl>
                                              <a:dgm id="{00527F73-16DC-49FB-815C-11188B7BC2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A09C2EC-9DCE-47DA-AEBF-DB9B968408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graphicEl>
                                              <a:dgm id="{AA09C2EC-9DCE-47DA-AEBF-DB9B968408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graphicEl>
                                              <a:dgm id="{AA09C2EC-9DCE-47DA-AEBF-DB9B968408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AA46654-C22E-4A71-97F0-E31532B7EB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graphicEl>
                                              <a:dgm id="{FAA46654-C22E-4A71-97F0-E31532B7EB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graphicEl>
                                              <a:dgm id="{FAA46654-C22E-4A71-97F0-E31532B7EB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F8EDEB7-9027-4751-ABB6-5DABCA12F8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graphicEl>
                                              <a:dgm id="{8F8EDEB7-9027-4751-ABB6-5DABCA12F8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graphicEl>
                                              <a:dgm id="{8F8EDEB7-9027-4751-ABB6-5DABCA12F8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86CE5F9-9962-42E2-8A5F-5E398B5222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graphicEl>
                                              <a:dgm id="{986CE5F9-9962-42E2-8A5F-5E398B5222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graphicEl>
                                              <a:dgm id="{986CE5F9-9962-42E2-8A5F-5E398B5222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42CF4DD-DAD9-4DF7-993C-322EE20142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graphicEl>
                                              <a:dgm id="{E42CF4DD-DAD9-4DF7-993C-322EE20142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graphicEl>
                                              <a:dgm id="{E42CF4DD-DAD9-4DF7-993C-322EE20142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6A087F1-5A65-4E0A-87F5-9B65A646CD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>
                                            <p:graphicEl>
                                              <a:dgm id="{76A087F1-5A65-4E0A-87F5-9B65A646CD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>
                                            <p:graphicEl>
                                              <a:dgm id="{76A087F1-5A65-4E0A-87F5-9B65A646CD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80EDDFE-06C7-4548-A684-48B3ED4376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>
                                            <p:graphicEl>
                                              <a:dgm id="{E80EDDFE-06C7-4548-A684-48B3ED4376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">
                                            <p:graphicEl>
                                              <a:dgm id="{E80EDDFE-06C7-4548-A684-48B3ED4376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B9FC83D-EC38-4FE5-8857-654B8296D6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">
                                            <p:graphicEl>
                                              <a:dgm id="{BB9FC83D-EC38-4FE5-8857-654B8296D6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">
                                            <p:graphicEl>
                                              <a:dgm id="{BB9FC83D-EC38-4FE5-8857-654B8296D6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4" name="Rectangle 3083">
            <a:extLst>
              <a:ext uri="{FF2B5EF4-FFF2-40B4-BE49-F238E27FC236}">
                <a16:creationId xmlns:a16="http://schemas.microsoft.com/office/drawing/2014/main" id="{BF447FC5-81F5-498F-B253-3D2BBDD2E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0239FA-5D58-53C2-DE89-E4B574F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368296"/>
          </a:xfrm>
        </p:spPr>
        <p:txBody>
          <a:bodyPr>
            <a:normAutofit/>
          </a:bodyPr>
          <a:lstStyle/>
          <a:p>
            <a:r>
              <a:rPr lang="en-IN" dirty="0"/>
              <a:t>Real-World Examples</a:t>
            </a:r>
          </a:p>
        </p:txBody>
      </p:sp>
      <p:sp>
        <p:nvSpPr>
          <p:cNvPr id="3086" name="Rectangle 3085">
            <a:extLst>
              <a:ext uri="{FF2B5EF4-FFF2-40B4-BE49-F238E27FC236}">
                <a16:creationId xmlns:a16="http://schemas.microsoft.com/office/drawing/2014/main" id="{A183D605-F0BC-4923-9BAD-8F2204285B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5" name="Picture 3" descr="Real-life Examples of Phishing Emails | Cyphere">
            <a:extLst>
              <a:ext uri="{FF2B5EF4-FFF2-40B4-BE49-F238E27FC236}">
                <a16:creationId xmlns:a16="http://schemas.microsoft.com/office/drawing/2014/main" id="{04E22266-870D-2669-C87B-8ED6C8F52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49233" y="1087824"/>
            <a:ext cx="4447052" cy="2797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10 common phishing email examples to avoid phishing scams">
            <a:extLst>
              <a:ext uri="{FF2B5EF4-FFF2-40B4-BE49-F238E27FC236}">
                <a16:creationId xmlns:a16="http://schemas.microsoft.com/office/drawing/2014/main" id="{F4F495F5-AE5B-8AF8-092D-FA6E6EC25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7870" y="3616883"/>
            <a:ext cx="4384130" cy="2729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8" name="Rectangle 3087">
            <a:extLst>
              <a:ext uri="{FF2B5EF4-FFF2-40B4-BE49-F238E27FC236}">
                <a16:creationId xmlns:a16="http://schemas.microsoft.com/office/drawing/2014/main" id="{C1A59FC6-29E7-4618-829A-36CC011E5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3616882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CADAC9D-2FD3-403D-AD20-3F0E0D12A4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665976" y="3776472"/>
            <a:ext cx="4983480" cy="256946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 fake PayPal email with “Click here to secure your account”.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 cloned bank login page.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 fake job offer email.</a:t>
            </a:r>
          </a:p>
        </p:txBody>
      </p:sp>
      <p:pic>
        <p:nvPicPr>
          <p:cNvPr id="5" name="Picture 4" descr="A blue letters on a black background&#10;&#10;AI-generated content may be incorrect.">
            <a:extLst>
              <a:ext uri="{FF2B5EF4-FFF2-40B4-BE49-F238E27FC236}">
                <a16:creationId xmlns:a16="http://schemas.microsoft.com/office/drawing/2014/main" id="{6CEB618D-E790-137B-2A4A-637075219C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169" y="582729"/>
            <a:ext cx="1888450" cy="73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8984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F0733-4524-8655-FB23-861FEB401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176" y="847621"/>
            <a:ext cx="11155680" cy="1463040"/>
          </a:xfrm>
        </p:spPr>
        <p:txBody>
          <a:bodyPr>
            <a:normAutofit/>
          </a:bodyPr>
          <a:lstStyle/>
          <a:p>
            <a:r>
              <a:rPr lang="en-US" dirty="0"/>
              <a:t>Quiz - </a:t>
            </a:r>
            <a:r>
              <a:rPr lang="en-IN" dirty="0"/>
              <a:t>Test Your Awareness!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A42E7A-8151-B133-C530-1456F47AE5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7343719"/>
              </p:ext>
            </p:extLst>
          </p:nvPr>
        </p:nvGraphicFramePr>
        <p:xfrm>
          <a:off x="902839" y="2145480"/>
          <a:ext cx="10383274" cy="28689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5BC615C-826E-0A56-69E2-B9241CD4C7D3}"/>
              </a:ext>
            </a:extLst>
          </p:cNvPr>
          <p:cNvSpPr txBox="1"/>
          <p:nvPr/>
        </p:nvSpPr>
        <p:spPr>
          <a:xfrm>
            <a:off x="10862268" y="5606980"/>
            <a:ext cx="1201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Answers:</a:t>
            </a:r>
          </a:p>
          <a:p>
            <a:r>
              <a:rPr lang="en-US" b="1" dirty="0"/>
              <a:t>Q1 : B</a:t>
            </a:r>
          </a:p>
          <a:p>
            <a:r>
              <a:rPr lang="en-US" b="1" dirty="0"/>
              <a:t>Q2 : C</a:t>
            </a:r>
          </a:p>
          <a:p>
            <a:r>
              <a:rPr lang="en-US" b="1" dirty="0"/>
              <a:t>Q3 : A</a:t>
            </a:r>
            <a:endParaRPr lang="en-IN" b="1" dirty="0"/>
          </a:p>
        </p:txBody>
      </p:sp>
      <p:pic>
        <p:nvPicPr>
          <p:cNvPr id="13" name="Picture 12" descr="A blue letters on a black background&#10;&#10;AI-generated content may be incorrect.">
            <a:extLst>
              <a:ext uri="{FF2B5EF4-FFF2-40B4-BE49-F238E27FC236}">
                <a16:creationId xmlns:a16="http://schemas.microsoft.com/office/drawing/2014/main" id="{CC4B3149-2755-ED98-C9A1-683B981877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099" y="714978"/>
            <a:ext cx="1888450" cy="73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925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63E32B5-BEB5-444D-92E2-32C56C241F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graphicEl>
                                              <a:dgm id="{063E32B5-BEB5-444D-92E2-32C56C241F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graphicEl>
                                              <a:dgm id="{063E32B5-BEB5-444D-92E2-32C56C241F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637335C-10C8-44E4-A6DF-D1EDC47658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graphicEl>
                                              <a:dgm id="{2637335C-10C8-44E4-A6DF-D1EDC47658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graphicEl>
                                              <a:dgm id="{2637335C-10C8-44E4-A6DF-D1EDC47658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86B87E6-35D1-4691-9886-B11D37892B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graphicEl>
                                              <a:dgm id="{C86B87E6-35D1-4691-9886-B11D37892B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graphicEl>
                                              <a:dgm id="{C86B87E6-35D1-4691-9886-B11D37892B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C840ACA-74DA-4325-B11F-76A3F5C149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graphicEl>
                                              <a:dgm id="{1C840ACA-74DA-4325-B11F-76A3F5C149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graphicEl>
                                              <a:dgm id="{1C840ACA-74DA-4325-B11F-76A3F5C149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67BB63E-7818-4BBE-A44A-64522F2912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graphicEl>
                                              <a:dgm id="{167BB63E-7818-4BBE-A44A-64522F2912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graphicEl>
                                              <a:dgm id="{167BB63E-7818-4BBE-A44A-64522F2912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D523D15-1FE8-489C-BB6F-DBA8C008E0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graphicEl>
                                              <a:dgm id="{8D523D15-1FE8-489C-BB6F-DBA8C008E0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graphicEl>
                                              <a:dgm id="{8D523D15-1FE8-489C-BB6F-DBA8C008E0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Sub>
          <a:bldDgm bld="one"/>
        </p:bldSub>
      </p:bldGraphic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0" name="Rectangle 4109">
            <a:extLst>
              <a:ext uri="{FF2B5EF4-FFF2-40B4-BE49-F238E27FC236}">
                <a16:creationId xmlns:a16="http://schemas.microsoft.com/office/drawing/2014/main" id="{9EE42DCE-4A4F-44C4-84E5-261B3BEEF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BC3837-F60E-6FB3-BD5C-271E9E07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6300216" cy="1463040"/>
          </a:xfrm>
        </p:spPr>
        <p:txBody>
          <a:bodyPr>
            <a:normAutofit/>
          </a:bodyPr>
          <a:lstStyle/>
          <a:p>
            <a:r>
              <a:rPr lang="en-IN" dirty="0"/>
              <a:t>Social Engineering Tactics</a:t>
            </a:r>
          </a:p>
        </p:txBody>
      </p:sp>
      <p:sp>
        <p:nvSpPr>
          <p:cNvPr id="4112" name="Rectangle 4111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282982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664D4-B09E-CA3F-743A-823FA5332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578608"/>
            <a:ext cx="6300216" cy="376732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Phishing works by </a:t>
            </a:r>
            <a:r>
              <a:rPr lang="en-US" b="1" dirty="0"/>
              <a:t>manipulating human behavior</a:t>
            </a:r>
            <a:r>
              <a:rPr lang="en-US" dirty="0"/>
              <a:t>, not just technology.</a:t>
            </a:r>
          </a:p>
          <a:p>
            <a:pPr>
              <a:buNone/>
            </a:pPr>
            <a:r>
              <a:rPr lang="en-US" b="1" dirty="0"/>
              <a:t>Common tactics: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Fear/Urgency:</a:t>
            </a:r>
            <a:r>
              <a:rPr lang="en-US" dirty="0"/>
              <a:t> "Account blocked!"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Reward:</a:t>
            </a:r>
            <a:r>
              <a:rPr lang="en-US" dirty="0"/>
              <a:t> "You’ve won a voucher!"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Authority:</a:t>
            </a:r>
            <a:r>
              <a:rPr lang="en-US" dirty="0"/>
              <a:t> "From your bank CEO"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Curiosity:</a:t>
            </a:r>
            <a:r>
              <a:rPr lang="en-US" dirty="0"/>
              <a:t> "See who viewed your profile"</a:t>
            </a:r>
          </a:p>
          <a:p>
            <a:endParaRPr lang="en-IN" dirty="0"/>
          </a:p>
        </p:txBody>
      </p:sp>
      <p:pic>
        <p:nvPicPr>
          <p:cNvPr id="4098" name="Picture 2" descr="Puppet master controlling social media symbol | Premium Vector">
            <a:extLst>
              <a:ext uri="{FF2B5EF4-FFF2-40B4-BE49-F238E27FC236}">
                <a16:creationId xmlns:a16="http://schemas.microsoft.com/office/drawing/2014/main" id="{8B087C1F-846B-9E27-39BE-65F9E8D41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5" b="-3"/>
          <a:stretch>
            <a:fillRect/>
          </a:stretch>
        </p:blipFill>
        <p:spPr bwMode="auto">
          <a:xfrm>
            <a:off x="6973474" y="1267681"/>
            <a:ext cx="3902622" cy="5590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blue letters on a black background&#10;&#10;AI-generated content may be incorrect.">
            <a:extLst>
              <a:ext uri="{FF2B5EF4-FFF2-40B4-BE49-F238E27FC236}">
                <a16:creationId xmlns:a16="http://schemas.microsoft.com/office/drawing/2014/main" id="{CFC4FDD4-6C42-4B75-A5B3-29412EBF8B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1871" y="245127"/>
            <a:ext cx="1888450" cy="73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28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0"/>
                            </p:stCondLst>
                            <p:childTnLst>
                              <p:par>
                                <p:cTn id="8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000"/>
                            </p:stCondLst>
                            <p:childTnLst>
                              <p:par>
                                <p:cTn id="98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6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7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9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1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3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Freeform: Shape 615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6159" name="Rectangle 6158">
            <a:extLst>
              <a:ext uri="{FF2B5EF4-FFF2-40B4-BE49-F238E27FC236}">
                <a16:creationId xmlns:a16="http://schemas.microsoft.com/office/drawing/2014/main" id="{34C0330F-1D4F-4552-B799-615DD237B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EE3EE6-76FE-9150-0AFB-52F3AD292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4754880" cy="14630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Best Practices to Avoid Phishing</a:t>
            </a:r>
          </a:p>
        </p:txBody>
      </p:sp>
      <p:sp>
        <p:nvSpPr>
          <p:cNvPr id="6161" name="Rectangle 6160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4672966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9FEC61-6896-9E8A-A095-150D587AA3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4672584" cy="37673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 Type URLs manually</a:t>
            </a:r>
            <a:br>
              <a:rPr lang="en-US" dirty="0"/>
            </a:br>
            <a:endParaRPr lang="en-US" dirty="0"/>
          </a:p>
          <a:p>
            <a:r>
              <a:rPr lang="en-US" dirty="0"/>
              <a:t> Enable 2-Factor Authentication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 Don’t open unknown attachments</a:t>
            </a:r>
            <a:br>
              <a:rPr lang="en-US" dirty="0"/>
            </a:br>
            <a:endParaRPr lang="en-US" dirty="0"/>
          </a:p>
          <a:p>
            <a:r>
              <a:rPr lang="en-US" dirty="0"/>
              <a:t> Always verify sender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 Report phishing attempts</a:t>
            </a:r>
          </a:p>
        </p:txBody>
      </p:sp>
      <p:pic>
        <p:nvPicPr>
          <p:cNvPr id="6152" name="Picture 8" descr="Encrypted Email Icon With Lock, Encrypted Email, Secure Message, Privacy  Envelope PNG Transparent Image and Clipart for Free Download">
            <a:extLst>
              <a:ext uri="{FF2B5EF4-FFF2-40B4-BE49-F238E27FC236}">
                <a16:creationId xmlns:a16="http://schemas.microsoft.com/office/drawing/2014/main" id="{9AA2FF92-2E74-FB51-A007-47D8CE5016E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9" r="557"/>
          <a:stretch>
            <a:fillRect/>
          </a:stretch>
        </p:blipFill>
        <p:spPr bwMode="auto">
          <a:xfrm>
            <a:off x="5797296" y="1466833"/>
            <a:ext cx="5146364" cy="5270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blue letters on a black background&#10;&#10;AI-generated content may be incorrect.">
            <a:extLst>
              <a:ext uri="{FF2B5EF4-FFF2-40B4-BE49-F238E27FC236}">
                <a16:creationId xmlns:a16="http://schemas.microsoft.com/office/drawing/2014/main" id="{2B89B122-5B36-4D1A-9AA0-8EDE75280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629" y="582729"/>
            <a:ext cx="1888450" cy="73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4801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BEB5B29-0C99-0C08-A296-F7DEB2410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r>
              <a:rPr lang="en-IN" dirty="0"/>
              <a:t>Tools to Detect Phishing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5F0825B0-2F9C-C4E6-3D3D-E68A10EAFE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6137345"/>
              </p:ext>
            </p:extLst>
          </p:nvPr>
        </p:nvGraphicFramePr>
        <p:xfrm>
          <a:off x="520700" y="2578100"/>
          <a:ext cx="11156950" cy="3767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A blue letters on a black background&#10;&#10;AI-generated content may be incorrect.">
            <a:extLst>
              <a:ext uri="{FF2B5EF4-FFF2-40B4-BE49-F238E27FC236}">
                <a16:creationId xmlns:a16="http://schemas.microsoft.com/office/drawing/2014/main" id="{E8699742-98C4-D0D4-4C6C-05C5194128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200" y="657369"/>
            <a:ext cx="1888450" cy="73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08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 pattern="rectang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50DF6AB-3A80-4081-A8B3-5F03AC4D79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50"/>
                                        <p:tgtEl>
                                          <p:spTgt spid="8">
                                            <p:graphicEl>
                                              <a:dgm id="{B50DF6AB-3A80-4081-A8B3-5F03AC4D790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E9E84F0-DE21-47C0-AD70-50AA2D16FA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50"/>
                                        <p:tgtEl>
                                          <p:spTgt spid="8">
                                            <p:graphicEl>
                                              <a:dgm id="{2E9E84F0-DE21-47C0-AD70-50AA2D16FA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E8F74F9-C071-43A9-868E-3174DDC680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250"/>
                                        <p:tgtEl>
                                          <p:spTgt spid="8">
                                            <p:graphicEl>
                                              <a:dgm id="{3E8F74F9-C071-43A9-868E-3174DDC680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F99CE0B-49AB-452E-8290-DF9EBFE1D2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250"/>
                                        <p:tgtEl>
                                          <p:spTgt spid="8">
                                            <p:graphicEl>
                                              <a:dgm id="{1F99CE0B-49AB-452E-8290-DF9EBFE1D2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6C2A6D9-4D00-4EC1-850C-581D001A9A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250"/>
                                        <p:tgtEl>
                                          <p:spTgt spid="8">
                                            <p:graphicEl>
                                              <a:dgm id="{E6C2A6D9-4D00-4EC1-850C-581D001A9A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FDED062-E35F-48AF-8DE8-A64CC2DEA0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250"/>
                                        <p:tgtEl>
                                          <p:spTgt spid="8">
                                            <p:graphicEl>
                                              <a:dgm id="{8FDED062-E35F-48AF-8DE8-A64CC2DEA0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9CFA111-ADDC-47CB-96BE-54D8402754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250"/>
                                        <p:tgtEl>
                                          <p:spTgt spid="8">
                                            <p:graphicEl>
                                              <a:dgm id="{89CFA111-ADDC-47CB-96BE-54D84027543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705D236-FF7E-4BF2-82EA-C99070B176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250"/>
                                        <p:tgtEl>
                                          <p:spTgt spid="8">
                                            <p:graphicEl>
                                              <a:dgm id="{B705D236-FF7E-4BF2-82EA-C99070B176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C7BF31D-9288-4A9F-B2C3-A0D4648D98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250"/>
                                        <p:tgtEl>
                                          <p:spTgt spid="8">
                                            <p:graphicEl>
                                              <a:dgm id="{4C7BF31D-9288-4A9F-B2C3-A0D4648D98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750"/>
                            </p:stCondLst>
                            <p:childTnLst>
                              <p:par>
                                <p:cTn id="4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CA4628E-19D0-4EDD-9C47-C8058038A8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250"/>
                                        <p:tgtEl>
                                          <p:spTgt spid="8">
                                            <p:graphicEl>
                                              <a:dgm id="{FCA4628E-19D0-4EDD-9C47-C8058038A8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2CA75AB-C4A5-4916-ACCE-D3BAD941B3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250"/>
                                        <p:tgtEl>
                                          <p:spTgt spid="8">
                                            <p:graphicEl>
                                              <a:dgm id="{C2CA75AB-C4A5-4916-ACCE-D3BAD941B3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2AB3CA1-28C4-4A80-872E-5042421E84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250"/>
                                        <p:tgtEl>
                                          <p:spTgt spid="8">
                                            <p:graphicEl>
                                              <a:dgm id="{C2AB3CA1-28C4-4A80-872E-5042421E84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506ED3D-EE06-4A47-80CA-DC2B3BA8C2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250"/>
                                        <p:tgtEl>
                                          <p:spTgt spid="8">
                                            <p:graphicEl>
                                              <a:dgm id="{6506ED3D-EE06-4A47-80CA-DC2B3BA8C2D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750"/>
                            </p:stCondLst>
                            <p:childTnLst>
                              <p:par>
                                <p:cTn id="6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A53FBF5-6C1D-4AE9-903B-DED83BE404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250"/>
                                        <p:tgtEl>
                                          <p:spTgt spid="8">
                                            <p:graphicEl>
                                              <a:dgm id="{EA53FBF5-6C1D-4AE9-903B-DED83BE404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000"/>
                            </p:stCondLst>
                            <p:childTnLst>
                              <p:par>
                                <p:cTn id="6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418D062-64FD-4DE6-8580-CAAED20FED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250"/>
                                        <p:tgtEl>
                                          <p:spTgt spid="8">
                                            <p:graphicEl>
                                              <a:dgm id="{D418D062-64FD-4DE6-8580-CAAED20FED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50"/>
                            </p:stCondLst>
                            <p:childTnLst>
                              <p:par>
                                <p:cTn id="6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A415EC0-2CFA-4534-B934-7C578BBD86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250"/>
                                        <p:tgtEl>
                                          <p:spTgt spid="8">
                                            <p:graphicEl>
                                              <a:dgm id="{0A415EC0-2CFA-4534-B934-7C578BBD86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EE9E4AA-D562-4D0E-94E9-D749C2FA4D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250"/>
                                        <p:tgtEl>
                                          <p:spTgt spid="8">
                                            <p:graphicEl>
                                              <a:dgm id="{BEE9E4AA-D562-4D0E-94E9-D749C2FA4D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750"/>
                            </p:stCondLst>
                            <p:childTnLst>
                              <p:par>
                                <p:cTn id="7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7481DDA-15E3-4920-91F3-D514CB5039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250"/>
                                        <p:tgtEl>
                                          <p:spTgt spid="8">
                                            <p:graphicEl>
                                              <a:dgm id="{47481DDA-15E3-4920-91F3-D514CB5039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Graphic spid="8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3BA7C56-24BF-4594-BA63-5C7499334BCC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507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Bierstadt</vt:lpstr>
      <vt:lpstr>GestaltVTI</vt:lpstr>
      <vt:lpstr>Phishing Awareness: Don’t Get Hooked!</vt:lpstr>
      <vt:lpstr>What is Phishing?</vt:lpstr>
      <vt:lpstr>Types of Phishing Attacks</vt:lpstr>
      <vt:lpstr>How to Recognize Phishing</vt:lpstr>
      <vt:lpstr>Real-World Examples</vt:lpstr>
      <vt:lpstr>Quiz - Test Your Awareness!</vt:lpstr>
      <vt:lpstr>Social Engineering Tactics</vt:lpstr>
      <vt:lpstr>Best Practices to Avoid Phishing</vt:lpstr>
      <vt:lpstr>Tools to Detect Phishing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 Tarun</dc:creator>
  <cp:lastModifiedBy>Sai Tarun</cp:lastModifiedBy>
  <cp:revision>9</cp:revision>
  <dcterms:created xsi:type="dcterms:W3CDTF">2025-05-31T16:41:21Z</dcterms:created>
  <dcterms:modified xsi:type="dcterms:W3CDTF">2025-06-05T17:25:38Z</dcterms:modified>
</cp:coreProperties>
</file>