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65" r:id="rId6"/>
    <p:sldId id="267" r:id="rId7"/>
    <p:sldId id="258" r:id="rId8"/>
    <p:sldId id="262" r:id="rId9"/>
    <p:sldId id="264" r:id="rId10"/>
    <p:sldId id="259" r:id="rId11"/>
  </p:sldIdLst>
  <p:sldSz cx="10080625" cy="567055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86">
          <p15:clr>
            <a:srgbClr val="A4A3A4"/>
          </p15:clr>
        </p15:guide>
        <p15:guide id="2" pos="317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653" y="-38"/>
      </p:cViewPr>
      <p:guideLst>
        <p:guide orient="horz" pos="1786"/>
        <p:guide pos="3175"/>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60000" y="2835000"/>
            <a:ext cx="9360000" cy="718920"/>
          </a:xfrm>
          <a:prstGeom prst="rect">
            <a:avLst/>
          </a:prstGeom>
          <a:noFill/>
          <a:ln w="0">
            <a:noFill/>
          </a:ln>
        </p:spPr>
        <p:txBody>
          <a:bodyPr lIns="0" tIns="0" rIns="0" bIns="0" anchor="ctr" anchorCtr="1">
            <a:noAutofit/>
          </a:bodyPr>
          <a:lstStyle/>
          <a:p>
            <a:pPr algn="ctr"/>
            <a:r>
              <a:rPr lang="en-US" sz="2700" b="1" strike="noStrike" spc="-1">
                <a:solidFill>
                  <a:srgbClr val="FFFFFF"/>
                </a:solidFill>
                <a:latin typeface="Source Sans Pro Black"/>
              </a:rPr>
              <a:t>Click to edit Master title style</a:t>
            </a:r>
          </a:p>
        </p:txBody>
      </p:sp>
      <p:sp>
        <p:nvSpPr>
          <p:cNvPr id="30" name="PlaceHolder 2"/>
          <p:cNvSpPr>
            <a:spLocks noGrp="1"/>
          </p:cNvSpPr>
          <p:nvPr>
            <p:ph/>
          </p:nvPr>
        </p:nvSpPr>
        <p:spPr>
          <a:xfrm>
            <a:off x="360000" y="3915000"/>
            <a:ext cx="9360000" cy="708120"/>
          </a:xfrm>
          <a:prstGeom prst="rect">
            <a:avLst/>
          </a:prstGeom>
          <a:noFill/>
          <a:ln w="0">
            <a:noFill/>
          </a:ln>
        </p:spPr>
        <p:txBody>
          <a:bodyPr lIns="0" tIns="0" rIns="0" bIns="0" anchor="t">
            <a:normAutofit/>
          </a:bodyPr>
          <a:lstStyle/>
          <a:p>
            <a:pPr lvl="0"/>
            <a:r>
              <a:rPr lang="en-US" sz="1500" b="0" strike="noStrike" spc="-1">
                <a:solidFill>
                  <a:srgbClr val="FFFFFF"/>
                </a:solidFill>
                <a:latin typeface="Source Sans Pro"/>
              </a:rPr>
              <a:t>Click to edit Master text styles</a:t>
            </a:r>
          </a:p>
        </p:txBody>
      </p:sp>
      <p:sp>
        <p:nvSpPr>
          <p:cNvPr id="31" name="PlaceHolder 3"/>
          <p:cNvSpPr>
            <a:spLocks noGrp="1"/>
          </p:cNvSpPr>
          <p:nvPr>
            <p:ph/>
          </p:nvPr>
        </p:nvSpPr>
        <p:spPr>
          <a:xfrm>
            <a:off x="360000" y="4690800"/>
            <a:ext cx="9360000" cy="708120"/>
          </a:xfrm>
          <a:prstGeom prst="rect">
            <a:avLst/>
          </a:prstGeom>
          <a:noFill/>
          <a:ln w="0">
            <a:noFill/>
          </a:ln>
        </p:spPr>
        <p:txBody>
          <a:bodyPr lIns="0" tIns="0" rIns="0" bIns="0" anchor="t">
            <a:normAutofit/>
          </a:bodyPr>
          <a:lstStyle/>
          <a:p>
            <a:pPr lvl="0"/>
            <a:r>
              <a:rPr lang="en-US" sz="1500" b="0" strike="noStrike" spc="-1">
                <a:solidFill>
                  <a:srgbClr val="FFFFFF"/>
                </a:solidFill>
                <a:latin typeface="Source Sans Pro"/>
              </a:rPr>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60000" y="2835000"/>
            <a:ext cx="9360000" cy="718920"/>
          </a:xfrm>
          <a:prstGeom prst="rect">
            <a:avLst/>
          </a:prstGeom>
          <a:noFill/>
          <a:ln w="0">
            <a:noFill/>
          </a:ln>
        </p:spPr>
        <p:txBody>
          <a:bodyPr lIns="0" tIns="0" rIns="0" bIns="0" anchor="ctr" anchorCtr="1">
            <a:noAutofit/>
          </a:bodyPr>
          <a:lstStyle/>
          <a:p>
            <a:pPr algn="ctr"/>
            <a:r>
              <a:rPr lang="en-US" sz="2700" b="1" strike="noStrike" spc="-1">
                <a:solidFill>
                  <a:srgbClr val="FFFFFF"/>
                </a:solidFill>
                <a:latin typeface="Source Sans Pro Black"/>
              </a:rPr>
              <a:t>Click to edit Master title style</a:t>
            </a:r>
          </a:p>
        </p:txBody>
      </p:sp>
      <p:sp>
        <p:nvSpPr>
          <p:cNvPr id="33" name="PlaceHolder 2"/>
          <p:cNvSpPr>
            <a:spLocks noGrp="1"/>
          </p:cNvSpPr>
          <p:nvPr>
            <p:ph/>
          </p:nvPr>
        </p:nvSpPr>
        <p:spPr>
          <a:xfrm>
            <a:off x="360000" y="3915000"/>
            <a:ext cx="4567320" cy="708120"/>
          </a:xfrm>
          <a:prstGeom prst="rect">
            <a:avLst/>
          </a:prstGeom>
          <a:noFill/>
          <a:ln w="0">
            <a:noFill/>
          </a:ln>
        </p:spPr>
        <p:txBody>
          <a:bodyPr lIns="0" tIns="0" rIns="0" bIns="0" anchor="t">
            <a:normAutofit/>
          </a:bodyPr>
          <a:lstStyle/>
          <a:p>
            <a:pPr lvl="0"/>
            <a:r>
              <a:rPr lang="en-US" sz="1500" b="0" strike="noStrike" spc="-1">
                <a:solidFill>
                  <a:srgbClr val="FFFFFF"/>
                </a:solidFill>
                <a:latin typeface="Source Sans Pro"/>
              </a:rPr>
              <a:t>Click to edit Master text styles</a:t>
            </a:r>
          </a:p>
        </p:txBody>
      </p:sp>
      <p:sp>
        <p:nvSpPr>
          <p:cNvPr id="34" name="PlaceHolder 3"/>
          <p:cNvSpPr>
            <a:spLocks noGrp="1"/>
          </p:cNvSpPr>
          <p:nvPr>
            <p:ph/>
          </p:nvPr>
        </p:nvSpPr>
        <p:spPr>
          <a:xfrm>
            <a:off x="5155920" y="3915000"/>
            <a:ext cx="4567320" cy="708120"/>
          </a:xfrm>
          <a:prstGeom prst="rect">
            <a:avLst/>
          </a:prstGeom>
          <a:noFill/>
          <a:ln w="0">
            <a:noFill/>
          </a:ln>
        </p:spPr>
        <p:txBody>
          <a:bodyPr lIns="0" tIns="0" rIns="0" bIns="0" anchor="t">
            <a:normAutofit/>
          </a:bodyPr>
          <a:lstStyle/>
          <a:p>
            <a:pPr lvl="0"/>
            <a:r>
              <a:rPr lang="en-US" sz="1500" b="0" strike="noStrike" spc="-1">
                <a:solidFill>
                  <a:srgbClr val="FFFFFF"/>
                </a:solidFill>
                <a:latin typeface="Source Sans Pro"/>
              </a:rPr>
              <a:t>Click to edit Master text styles</a:t>
            </a:r>
          </a:p>
        </p:txBody>
      </p:sp>
      <p:sp>
        <p:nvSpPr>
          <p:cNvPr id="35" name="PlaceHolder 4"/>
          <p:cNvSpPr>
            <a:spLocks noGrp="1"/>
          </p:cNvSpPr>
          <p:nvPr>
            <p:ph/>
          </p:nvPr>
        </p:nvSpPr>
        <p:spPr>
          <a:xfrm>
            <a:off x="360000" y="4690800"/>
            <a:ext cx="4567320" cy="708120"/>
          </a:xfrm>
          <a:prstGeom prst="rect">
            <a:avLst/>
          </a:prstGeom>
          <a:noFill/>
          <a:ln w="0">
            <a:noFill/>
          </a:ln>
        </p:spPr>
        <p:txBody>
          <a:bodyPr lIns="0" tIns="0" rIns="0" bIns="0" anchor="t">
            <a:normAutofit/>
          </a:bodyPr>
          <a:lstStyle/>
          <a:p>
            <a:pPr lvl="0"/>
            <a:r>
              <a:rPr lang="en-US" sz="1500" b="0" strike="noStrike" spc="-1">
                <a:solidFill>
                  <a:srgbClr val="FFFFFF"/>
                </a:solidFill>
                <a:latin typeface="Source Sans Pro"/>
              </a:rPr>
              <a:t>Click to edit Master text styles</a:t>
            </a:r>
          </a:p>
        </p:txBody>
      </p:sp>
      <p:sp>
        <p:nvSpPr>
          <p:cNvPr id="36" name="PlaceHolder 5"/>
          <p:cNvSpPr>
            <a:spLocks noGrp="1"/>
          </p:cNvSpPr>
          <p:nvPr>
            <p:ph/>
          </p:nvPr>
        </p:nvSpPr>
        <p:spPr>
          <a:xfrm>
            <a:off x="5155920" y="4690800"/>
            <a:ext cx="4567320" cy="708120"/>
          </a:xfrm>
          <a:prstGeom prst="rect">
            <a:avLst/>
          </a:prstGeom>
          <a:noFill/>
          <a:ln w="0">
            <a:noFill/>
          </a:ln>
        </p:spPr>
        <p:txBody>
          <a:bodyPr lIns="0" tIns="0" rIns="0" bIns="0" anchor="t">
            <a:normAutofit/>
          </a:bodyPr>
          <a:lstStyle/>
          <a:p>
            <a:pPr lvl="0"/>
            <a:r>
              <a:rPr lang="en-US" sz="1500" b="0" strike="noStrike" spc="-1">
                <a:solidFill>
                  <a:srgbClr val="FFFFFF"/>
                </a:solidFill>
                <a:latin typeface="Source Sans Pro"/>
              </a:rPr>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360000" y="2835000"/>
            <a:ext cx="9360000" cy="718920"/>
          </a:xfrm>
          <a:prstGeom prst="rect">
            <a:avLst/>
          </a:prstGeom>
          <a:noFill/>
          <a:ln w="0">
            <a:noFill/>
          </a:ln>
        </p:spPr>
        <p:txBody>
          <a:bodyPr lIns="0" tIns="0" rIns="0" bIns="0" anchor="ctr" anchorCtr="1">
            <a:noAutofit/>
          </a:bodyPr>
          <a:lstStyle/>
          <a:p>
            <a:pPr algn="ctr"/>
            <a:r>
              <a:rPr lang="en-US" sz="2700" b="1" strike="noStrike" spc="-1">
                <a:solidFill>
                  <a:srgbClr val="FFFFFF"/>
                </a:solidFill>
                <a:latin typeface="Source Sans Pro Black"/>
              </a:rPr>
              <a:t>Click to edit Master title style</a:t>
            </a:r>
          </a:p>
        </p:txBody>
      </p:sp>
      <p:sp>
        <p:nvSpPr>
          <p:cNvPr id="38" name="PlaceHolder 2"/>
          <p:cNvSpPr>
            <a:spLocks noGrp="1"/>
          </p:cNvSpPr>
          <p:nvPr>
            <p:ph/>
          </p:nvPr>
        </p:nvSpPr>
        <p:spPr>
          <a:xfrm>
            <a:off x="360000" y="3915000"/>
            <a:ext cx="3013560" cy="708120"/>
          </a:xfrm>
          <a:prstGeom prst="rect">
            <a:avLst/>
          </a:prstGeom>
          <a:noFill/>
          <a:ln w="0">
            <a:noFill/>
          </a:ln>
        </p:spPr>
        <p:txBody>
          <a:bodyPr lIns="0" tIns="0" rIns="0" bIns="0" anchor="t">
            <a:normAutofit/>
          </a:bodyPr>
          <a:lstStyle/>
          <a:p>
            <a:pPr lvl="0"/>
            <a:r>
              <a:rPr lang="en-US" sz="1500" b="0" strike="noStrike" spc="-1">
                <a:solidFill>
                  <a:srgbClr val="FFFFFF"/>
                </a:solidFill>
                <a:latin typeface="Source Sans Pro"/>
              </a:rPr>
              <a:t>Click to edit Master text styles</a:t>
            </a:r>
          </a:p>
        </p:txBody>
      </p:sp>
      <p:sp>
        <p:nvSpPr>
          <p:cNvPr id="39" name="PlaceHolder 3"/>
          <p:cNvSpPr>
            <a:spLocks noGrp="1"/>
          </p:cNvSpPr>
          <p:nvPr>
            <p:ph/>
          </p:nvPr>
        </p:nvSpPr>
        <p:spPr>
          <a:xfrm>
            <a:off x="3524760" y="3915000"/>
            <a:ext cx="3013560" cy="708120"/>
          </a:xfrm>
          <a:prstGeom prst="rect">
            <a:avLst/>
          </a:prstGeom>
          <a:noFill/>
          <a:ln w="0">
            <a:noFill/>
          </a:ln>
        </p:spPr>
        <p:txBody>
          <a:bodyPr lIns="0" tIns="0" rIns="0" bIns="0" anchor="t">
            <a:normAutofit/>
          </a:bodyPr>
          <a:lstStyle/>
          <a:p>
            <a:pPr lvl="0"/>
            <a:r>
              <a:rPr lang="en-US" sz="1500" b="0" strike="noStrike" spc="-1">
                <a:solidFill>
                  <a:srgbClr val="FFFFFF"/>
                </a:solidFill>
                <a:latin typeface="Source Sans Pro"/>
              </a:rPr>
              <a:t>Click to edit Master text styles</a:t>
            </a:r>
          </a:p>
        </p:txBody>
      </p:sp>
      <p:sp>
        <p:nvSpPr>
          <p:cNvPr id="40" name="PlaceHolder 4"/>
          <p:cNvSpPr>
            <a:spLocks noGrp="1"/>
          </p:cNvSpPr>
          <p:nvPr>
            <p:ph/>
          </p:nvPr>
        </p:nvSpPr>
        <p:spPr>
          <a:xfrm>
            <a:off x="6689160" y="3915000"/>
            <a:ext cx="3013560" cy="708120"/>
          </a:xfrm>
          <a:prstGeom prst="rect">
            <a:avLst/>
          </a:prstGeom>
          <a:noFill/>
          <a:ln w="0">
            <a:noFill/>
          </a:ln>
        </p:spPr>
        <p:txBody>
          <a:bodyPr lIns="0" tIns="0" rIns="0" bIns="0" anchor="t">
            <a:normAutofit/>
          </a:bodyPr>
          <a:lstStyle/>
          <a:p>
            <a:pPr lvl="0"/>
            <a:r>
              <a:rPr lang="en-US" sz="1500" b="0" strike="noStrike" spc="-1">
                <a:solidFill>
                  <a:srgbClr val="FFFFFF"/>
                </a:solidFill>
                <a:latin typeface="Source Sans Pro"/>
              </a:rPr>
              <a:t>Click to edit Master text styles</a:t>
            </a:r>
          </a:p>
        </p:txBody>
      </p:sp>
      <p:sp>
        <p:nvSpPr>
          <p:cNvPr id="41" name="PlaceHolder 5"/>
          <p:cNvSpPr>
            <a:spLocks noGrp="1"/>
          </p:cNvSpPr>
          <p:nvPr>
            <p:ph/>
          </p:nvPr>
        </p:nvSpPr>
        <p:spPr>
          <a:xfrm>
            <a:off x="360000" y="4690800"/>
            <a:ext cx="3013560" cy="708120"/>
          </a:xfrm>
          <a:prstGeom prst="rect">
            <a:avLst/>
          </a:prstGeom>
          <a:noFill/>
          <a:ln w="0">
            <a:noFill/>
          </a:ln>
        </p:spPr>
        <p:txBody>
          <a:bodyPr lIns="0" tIns="0" rIns="0" bIns="0" anchor="t">
            <a:normAutofit/>
          </a:bodyPr>
          <a:lstStyle/>
          <a:p>
            <a:pPr lvl="0"/>
            <a:r>
              <a:rPr lang="en-US" sz="1500" b="0" strike="noStrike" spc="-1">
                <a:solidFill>
                  <a:srgbClr val="FFFFFF"/>
                </a:solidFill>
                <a:latin typeface="Source Sans Pro"/>
              </a:rPr>
              <a:t>Click to edit Master text styles</a:t>
            </a:r>
          </a:p>
        </p:txBody>
      </p:sp>
      <p:sp>
        <p:nvSpPr>
          <p:cNvPr id="42" name="PlaceHolder 6"/>
          <p:cNvSpPr>
            <a:spLocks noGrp="1"/>
          </p:cNvSpPr>
          <p:nvPr>
            <p:ph/>
          </p:nvPr>
        </p:nvSpPr>
        <p:spPr>
          <a:xfrm>
            <a:off x="3524760" y="4690800"/>
            <a:ext cx="3013560" cy="708120"/>
          </a:xfrm>
          <a:prstGeom prst="rect">
            <a:avLst/>
          </a:prstGeom>
          <a:noFill/>
          <a:ln w="0">
            <a:noFill/>
          </a:ln>
        </p:spPr>
        <p:txBody>
          <a:bodyPr lIns="0" tIns="0" rIns="0" bIns="0" anchor="t">
            <a:normAutofit/>
          </a:bodyPr>
          <a:lstStyle/>
          <a:p>
            <a:pPr lvl="0"/>
            <a:r>
              <a:rPr lang="en-US" sz="1500" b="0" strike="noStrike" spc="-1">
                <a:solidFill>
                  <a:srgbClr val="FFFFFF"/>
                </a:solidFill>
                <a:latin typeface="Source Sans Pro"/>
              </a:rPr>
              <a:t>Click to edit Master text styles</a:t>
            </a:r>
          </a:p>
        </p:txBody>
      </p:sp>
      <p:sp>
        <p:nvSpPr>
          <p:cNvPr id="43" name="PlaceHolder 7"/>
          <p:cNvSpPr>
            <a:spLocks noGrp="1"/>
          </p:cNvSpPr>
          <p:nvPr>
            <p:ph/>
          </p:nvPr>
        </p:nvSpPr>
        <p:spPr>
          <a:xfrm>
            <a:off x="6689160" y="4690800"/>
            <a:ext cx="3013560" cy="708120"/>
          </a:xfrm>
          <a:prstGeom prst="rect">
            <a:avLst/>
          </a:prstGeom>
          <a:noFill/>
          <a:ln w="0">
            <a:noFill/>
          </a:ln>
        </p:spPr>
        <p:txBody>
          <a:bodyPr lIns="0" tIns="0" rIns="0" bIns="0" anchor="t">
            <a:normAutofit/>
          </a:bodyPr>
          <a:lstStyle/>
          <a:p>
            <a:pPr lvl="0"/>
            <a:r>
              <a:rPr lang="en-US" sz="1500" b="0" strike="noStrike" spc="-1">
                <a:solidFill>
                  <a:srgbClr val="FFFFFF"/>
                </a:solidFill>
                <a:latin typeface="Source Sans Pro"/>
              </a:rPr>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360000" y="2835000"/>
            <a:ext cx="9360000" cy="718920"/>
          </a:xfrm>
          <a:prstGeom prst="rect">
            <a:avLst/>
          </a:prstGeom>
          <a:noFill/>
          <a:ln w="0">
            <a:noFill/>
          </a:ln>
        </p:spPr>
        <p:txBody>
          <a:bodyPr lIns="0" tIns="0" rIns="0" bIns="0" anchor="ctr" anchorCtr="1">
            <a:noAutofit/>
          </a:bodyPr>
          <a:lstStyle/>
          <a:p>
            <a:pPr algn="ctr"/>
            <a:endParaRPr lang="en-US" sz="2700" b="1" strike="noStrike" spc="-1">
              <a:solidFill>
                <a:srgbClr val="FFFFFF"/>
              </a:solidFill>
              <a:latin typeface="Source Sans Pro Black"/>
            </a:endParaRPr>
          </a:p>
        </p:txBody>
      </p:sp>
      <p:sp>
        <p:nvSpPr>
          <p:cNvPr id="52" name="PlaceHolder 2"/>
          <p:cNvSpPr>
            <a:spLocks noGrp="1"/>
          </p:cNvSpPr>
          <p:nvPr>
            <p:ph type="subTitle"/>
          </p:nvPr>
        </p:nvSpPr>
        <p:spPr>
          <a:xfrm>
            <a:off x="360000" y="3915000"/>
            <a:ext cx="9360000" cy="1485000"/>
          </a:xfrm>
          <a:prstGeom prst="rect">
            <a:avLst/>
          </a:prstGeom>
          <a:noFill/>
          <a:ln w="0">
            <a:noFill/>
          </a:ln>
        </p:spPr>
        <p:txBody>
          <a:bodyPr lIns="0" tIns="0" rIns="0" bIns="0" anchor="ctr">
            <a:noAutofit/>
          </a:bodyPr>
          <a:lstStyle/>
          <a:p>
            <a:pPr algn="ctr"/>
            <a:endParaRPr lang="en-US" sz="2200" b="0" strike="noStrike" spc="-1">
              <a:solidFill>
                <a:srgbClr val="FFFFFF"/>
              </a:solidFill>
              <a:latin typeface="Source Sans Pro"/>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60000" y="2835000"/>
            <a:ext cx="9360000" cy="718920"/>
          </a:xfrm>
          <a:prstGeom prst="rect">
            <a:avLst/>
          </a:prstGeom>
          <a:noFill/>
          <a:ln w="0">
            <a:noFill/>
          </a:ln>
        </p:spPr>
        <p:txBody>
          <a:bodyPr lIns="0" tIns="0" rIns="0" bIns="0" anchor="ctr" anchorCtr="1">
            <a:noAutofit/>
          </a:bodyPr>
          <a:lstStyle/>
          <a:p>
            <a:pPr algn="ctr"/>
            <a:endParaRPr lang="en-US" sz="2700" b="1" strike="noStrike" spc="-1">
              <a:solidFill>
                <a:srgbClr val="FFFFFF"/>
              </a:solidFill>
              <a:latin typeface="Source Sans Pro Black"/>
            </a:endParaRPr>
          </a:p>
        </p:txBody>
      </p:sp>
      <p:sp>
        <p:nvSpPr>
          <p:cNvPr id="54" name="PlaceHolder 2"/>
          <p:cNvSpPr>
            <a:spLocks noGrp="1"/>
          </p:cNvSpPr>
          <p:nvPr>
            <p:ph/>
          </p:nvPr>
        </p:nvSpPr>
        <p:spPr>
          <a:xfrm>
            <a:off x="360000" y="3915000"/>
            <a:ext cx="9360000" cy="1485000"/>
          </a:xfrm>
          <a:prstGeom prst="rect">
            <a:avLst/>
          </a:prstGeom>
          <a:noFill/>
          <a:ln w="0">
            <a:noFill/>
          </a:ln>
        </p:spPr>
        <p:txBody>
          <a:bodyPr lIns="0" tIns="0" rIns="0" bIns="0" anchor="t">
            <a:normAutofit/>
          </a:bodyPr>
          <a:lstStyle/>
          <a:p>
            <a:endParaRPr lang="en-US" sz="1500" b="0" strike="noStrike" spc="-1">
              <a:solidFill>
                <a:srgbClr val="FFFFFF"/>
              </a:solidFill>
              <a:latin typeface="Source Sans Pr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60000" y="2835000"/>
            <a:ext cx="9360000" cy="718920"/>
          </a:xfrm>
          <a:prstGeom prst="rect">
            <a:avLst/>
          </a:prstGeom>
          <a:noFill/>
          <a:ln w="0">
            <a:noFill/>
          </a:ln>
        </p:spPr>
        <p:txBody>
          <a:bodyPr lIns="0" tIns="0" rIns="0" bIns="0" anchor="ctr" anchorCtr="1">
            <a:noAutofit/>
          </a:bodyPr>
          <a:lstStyle/>
          <a:p>
            <a:pPr algn="ctr"/>
            <a:endParaRPr lang="en-US" sz="2700" b="1" strike="noStrike" spc="-1">
              <a:solidFill>
                <a:srgbClr val="FFFFFF"/>
              </a:solidFill>
              <a:latin typeface="Source Sans Pro Black"/>
            </a:endParaRPr>
          </a:p>
        </p:txBody>
      </p:sp>
      <p:sp>
        <p:nvSpPr>
          <p:cNvPr id="56" name="PlaceHolder 2"/>
          <p:cNvSpPr>
            <a:spLocks noGrp="1"/>
          </p:cNvSpPr>
          <p:nvPr>
            <p:ph/>
          </p:nvPr>
        </p:nvSpPr>
        <p:spPr>
          <a:xfrm>
            <a:off x="360000" y="3915000"/>
            <a:ext cx="4567320" cy="1485000"/>
          </a:xfrm>
          <a:prstGeom prst="rect">
            <a:avLst/>
          </a:prstGeom>
          <a:noFill/>
          <a:ln w="0">
            <a:noFill/>
          </a:ln>
        </p:spPr>
        <p:txBody>
          <a:bodyPr lIns="0" tIns="0" rIns="0" bIns="0" anchor="t">
            <a:normAutofit/>
          </a:bodyPr>
          <a:lstStyle/>
          <a:p>
            <a:endParaRPr lang="en-US" sz="1500" b="0" strike="noStrike" spc="-1">
              <a:solidFill>
                <a:srgbClr val="FFFFFF"/>
              </a:solidFill>
              <a:latin typeface="Source Sans Pro"/>
            </a:endParaRPr>
          </a:p>
        </p:txBody>
      </p:sp>
      <p:sp>
        <p:nvSpPr>
          <p:cNvPr id="57" name="PlaceHolder 3"/>
          <p:cNvSpPr>
            <a:spLocks noGrp="1"/>
          </p:cNvSpPr>
          <p:nvPr>
            <p:ph/>
          </p:nvPr>
        </p:nvSpPr>
        <p:spPr>
          <a:xfrm>
            <a:off x="5155920" y="3915000"/>
            <a:ext cx="4567320" cy="1485000"/>
          </a:xfrm>
          <a:prstGeom prst="rect">
            <a:avLst/>
          </a:prstGeom>
          <a:noFill/>
          <a:ln w="0">
            <a:noFill/>
          </a:ln>
        </p:spPr>
        <p:txBody>
          <a:bodyPr lIns="0" tIns="0" rIns="0" bIns="0" anchor="t">
            <a:normAutofit/>
          </a:bodyPr>
          <a:lstStyle/>
          <a:p>
            <a:endParaRPr lang="en-US" sz="1500" b="0" strike="noStrike" spc="-1">
              <a:solidFill>
                <a:srgbClr val="FFFFFF"/>
              </a:solidFill>
              <a:latin typeface="Source Sans Pro"/>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360000" y="2835000"/>
            <a:ext cx="9360000" cy="718920"/>
          </a:xfrm>
          <a:prstGeom prst="rect">
            <a:avLst/>
          </a:prstGeom>
          <a:noFill/>
          <a:ln w="0">
            <a:noFill/>
          </a:ln>
        </p:spPr>
        <p:txBody>
          <a:bodyPr lIns="0" tIns="0" rIns="0" bIns="0" anchor="ctr" anchorCtr="1">
            <a:noAutofit/>
          </a:bodyPr>
          <a:lstStyle/>
          <a:p>
            <a:pPr algn="ctr"/>
            <a:endParaRPr lang="en-US" sz="2700" b="1" strike="noStrike" spc="-1">
              <a:solidFill>
                <a:srgbClr val="FFFFFF"/>
              </a:solidFill>
              <a:latin typeface="Source Sans Pro Black"/>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360000" y="2835000"/>
            <a:ext cx="9360000" cy="3333960"/>
          </a:xfrm>
          <a:prstGeom prst="rect">
            <a:avLst/>
          </a:prstGeom>
          <a:noFill/>
          <a:ln w="0">
            <a:noFill/>
          </a:ln>
        </p:spPr>
        <p:txBody>
          <a:bodyPr lIns="0" tIns="0" rIns="0" bIns="0" anchor="ctr">
            <a:noAutofit/>
          </a:bodyPr>
          <a:lstStyle/>
          <a:p>
            <a:pPr algn="ctr"/>
            <a:endParaRPr lang="en-US" sz="2200" b="0" strike="noStrike" spc="-1">
              <a:solidFill>
                <a:srgbClr val="FFFFFF"/>
              </a:solidFill>
              <a:latin typeface="Source Sans Pro"/>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60000" y="2835000"/>
            <a:ext cx="9360000" cy="718920"/>
          </a:xfrm>
          <a:prstGeom prst="rect">
            <a:avLst/>
          </a:prstGeom>
          <a:noFill/>
          <a:ln w="0">
            <a:noFill/>
          </a:ln>
        </p:spPr>
        <p:txBody>
          <a:bodyPr lIns="0" tIns="0" rIns="0" bIns="0" anchor="ctr" anchorCtr="1">
            <a:noAutofit/>
          </a:bodyPr>
          <a:lstStyle/>
          <a:p>
            <a:pPr algn="ctr"/>
            <a:endParaRPr lang="en-US" sz="2700" b="1" strike="noStrike" spc="-1">
              <a:solidFill>
                <a:srgbClr val="FFFFFF"/>
              </a:solidFill>
              <a:latin typeface="Source Sans Pro Black"/>
            </a:endParaRPr>
          </a:p>
        </p:txBody>
      </p:sp>
      <p:sp>
        <p:nvSpPr>
          <p:cNvPr id="61" name="PlaceHolder 2"/>
          <p:cNvSpPr>
            <a:spLocks noGrp="1"/>
          </p:cNvSpPr>
          <p:nvPr>
            <p:ph/>
          </p:nvPr>
        </p:nvSpPr>
        <p:spPr>
          <a:xfrm>
            <a:off x="360000" y="3915000"/>
            <a:ext cx="4567320" cy="708120"/>
          </a:xfrm>
          <a:prstGeom prst="rect">
            <a:avLst/>
          </a:prstGeom>
          <a:noFill/>
          <a:ln w="0">
            <a:noFill/>
          </a:ln>
        </p:spPr>
        <p:txBody>
          <a:bodyPr lIns="0" tIns="0" rIns="0" bIns="0" anchor="t">
            <a:normAutofit/>
          </a:bodyPr>
          <a:lstStyle/>
          <a:p>
            <a:endParaRPr lang="en-US" sz="1500" b="0" strike="noStrike" spc="-1">
              <a:solidFill>
                <a:srgbClr val="FFFFFF"/>
              </a:solidFill>
              <a:latin typeface="Source Sans Pro"/>
            </a:endParaRPr>
          </a:p>
        </p:txBody>
      </p:sp>
      <p:sp>
        <p:nvSpPr>
          <p:cNvPr id="62" name="PlaceHolder 3"/>
          <p:cNvSpPr>
            <a:spLocks noGrp="1"/>
          </p:cNvSpPr>
          <p:nvPr>
            <p:ph/>
          </p:nvPr>
        </p:nvSpPr>
        <p:spPr>
          <a:xfrm>
            <a:off x="5155920" y="3915000"/>
            <a:ext cx="4567320" cy="1485000"/>
          </a:xfrm>
          <a:prstGeom prst="rect">
            <a:avLst/>
          </a:prstGeom>
          <a:noFill/>
          <a:ln w="0">
            <a:noFill/>
          </a:ln>
        </p:spPr>
        <p:txBody>
          <a:bodyPr lIns="0" tIns="0" rIns="0" bIns="0" anchor="t">
            <a:normAutofit/>
          </a:bodyPr>
          <a:lstStyle/>
          <a:p>
            <a:endParaRPr lang="en-US" sz="1500" b="0" strike="noStrike" spc="-1">
              <a:solidFill>
                <a:srgbClr val="FFFFFF"/>
              </a:solidFill>
              <a:latin typeface="Source Sans Pro"/>
            </a:endParaRPr>
          </a:p>
        </p:txBody>
      </p:sp>
      <p:sp>
        <p:nvSpPr>
          <p:cNvPr id="63" name="PlaceHolder 4"/>
          <p:cNvSpPr>
            <a:spLocks noGrp="1"/>
          </p:cNvSpPr>
          <p:nvPr>
            <p:ph/>
          </p:nvPr>
        </p:nvSpPr>
        <p:spPr>
          <a:xfrm>
            <a:off x="360000" y="4690800"/>
            <a:ext cx="4567320" cy="708120"/>
          </a:xfrm>
          <a:prstGeom prst="rect">
            <a:avLst/>
          </a:prstGeom>
          <a:noFill/>
          <a:ln w="0">
            <a:noFill/>
          </a:ln>
        </p:spPr>
        <p:txBody>
          <a:bodyPr lIns="0" tIns="0" rIns="0" bIns="0" anchor="t">
            <a:normAutofit/>
          </a:bodyPr>
          <a:lstStyle/>
          <a:p>
            <a:endParaRPr lang="en-US" sz="1500" b="0" strike="noStrike" spc="-1">
              <a:solidFill>
                <a:srgbClr val="FFFFFF"/>
              </a:solidFill>
              <a:latin typeface="Source Sans Pr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360000" y="2835000"/>
            <a:ext cx="9360000" cy="718920"/>
          </a:xfrm>
          <a:prstGeom prst="rect">
            <a:avLst/>
          </a:prstGeom>
          <a:noFill/>
          <a:ln w="0">
            <a:noFill/>
          </a:ln>
        </p:spPr>
        <p:txBody>
          <a:bodyPr lIns="0" tIns="0" rIns="0" bIns="0" anchor="ctr" anchorCtr="1">
            <a:noAutofit/>
          </a:bodyPr>
          <a:lstStyle/>
          <a:p>
            <a:pPr algn="ctr"/>
            <a:r>
              <a:rPr lang="en-US" sz="2700" b="1" strike="noStrike" spc="-1">
                <a:solidFill>
                  <a:srgbClr val="FFFFFF"/>
                </a:solidFill>
                <a:latin typeface="Source Sans Pro Black"/>
              </a:rPr>
              <a:t>Click to edit Master title style</a:t>
            </a:r>
          </a:p>
        </p:txBody>
      </p:sp>
      <p:sp>
        <p:nvSpPr>
          <p:cNvPr id="9" name="PlaceHolder 2"/>
          <p:cNvSpPr>
            <a:spLocks noGrp="1"/>
          </p:cNvSpPr>
          <p:nvPr>
            <p:ph type="subTitle"/>
          </p:nvPr>
        </p:nvSpPr>
        <p:spPr>
          <a:xfrm>
            <a:off x="360000" y="3915000"/>
            <a:ext cx="9360000" cy="1485000"/>
          </a:xfrm>
          <a:prstGeom prst="rect">
            <a:avLst/>
          </a:prstGeom>
          <a:noFill/>
          <a:ln w="0">
            <a:noFill/>
          </a:ln>
        </p:spPr>
        <p:txBody>
          <a:bodyPr lIns="0" tIns="0" rIns="0" bIns="0" anchor="ctr">
            <a:noAutofit/>
          </a:bodyPr>
          <a:lstStyle/>
          <a:p>
            <a:pPr algn="ctr"/>
            <a:r>
              <a:rPr lang="en-US" sz="2200" b="0" strike="noStrike" spc="-1">
                <a:solidFill>
                  <a:srgbClr val="FFFFFF"/>
                </a:solidFill>
                <a:latin typeface="Source Sans Pro"/>
              </a:rPr>
              <a:t>Click to edit Master subtitle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60000" y="2835000"/>
            <a:ext cx="9360000" cy="718920"/>
          </a:xfrm>
          <a:prstGeom prst="rect">
            <a:avLst/>
          </a:prstGeom>
          <a:noFill/>
          <a:ln w="0">
            <a:noFill/>
          </a:ln>
        </p:spPr>
        <p:txBody>
          <a:bodyPr lIns="0" tIns="0" rIns="0" bIns="0" anchor="ctr" anchorCtr="1">
            <a:noAutofit/>
          </a:bodyPr>
          <a:lstStyle/>
          <a:p>
            <a:pPr algn="ctr"/>
            <a:endParaRPr lang="en-US" sz="2700" b="1" strike="noStrike" spc="-1">
              <a:solidFill>
                <a:srgbClr val="FFFFFF"/>
              </a:solidFill>
              <a:latin typeface="Source Sans Pro Black"/>
            </a:endParaRPr>
          </a:p>
        </p:txBody>
      </p:sp>
      <p:sp>
        <p:nvSpPr>
          <p:cNvPr id="65" name="PlaceHolder 2"/>
          <p:cNvSpPr>
            <a:spLocks noGrp="1"/>
          </p:cNvSpPr>
          <p:nvPr>
            <p:ph/>
          </p:nvPr>
        </p:nvSpPr>
        <p:spPr>
          <a:xfrm>
            <a:off x="360000" y="3915000"/>
            <a:ext cx="4567320" cy="1485000"/>
          </a:xfrm>
          <a:prstGeom prst="rect">
            <a:avLst/>
          </a:prstGeom>
          <a:noFill/>
          <a:ln w="0">
            <a:noFill/>
          </a:ln>
        </p:spPr>
        <p:txBody>
          <a:bodyPr lIns="0" tIns="0" rIns="0" bIns="0" anchor="t">
            <a:normAutofit/>
          </a:bodyPr>
          <a:lstStyle/>
          <a:p>
            <a:endParaRPr lang="en-US" sz="1500" b="0" strike="noStrike" spc="-1">
              <a:solidFill>
                <a:srgbClr val="FFFFFF"/>
              </a:solidFill>
              <a:latin typeface="Source Sans Pro"/>
            </a:endParaRPr>
          </a:p>
        </p:txBody>
      </p:sp>
      <p:sp>
        <p:nvSpPr>
          <p:cNvPr id="66" name="PlaceHolder 3"/>
          <p:cNvSpPr>
            <a:spLocks noGrp="1"/>
          </p:cNvSpPr>
          <p:nvPr>
            <p:ph/>
          </p:nvPr>
        </p:nvSpPr>
        <p:spPr>
          <a:xfrm>
            <a:off x="5155920" y="3915000"/>
            <a:ext cx="4567320" cy="708120"/>
          </a:xfrm>
          <a:prstGeom prst="rect">
            <a:avLst/>
          </a:prstGeom>
          <a:noFill/>
          <a:ln w="0">
            <a:noFill/>
          </a:ln>
        </p:spPr>
        <p:txBody>
          <a:bodyPr lIns="0" tIns="0" rIns="0" bIns="0" anchor="t">
            <a:normAutofit/>
          </a:bodyPr>
          <a:lstStyle/>
          <a:p>
            <a:endParaRPr lang="en-US" sz="1500" b="0" strike="noStrike" spc="-1">
              <a:solidFill>
                <a:srgbClr val="FFFFFF"/>
              </a:solidFill>
              <a:latin typeface="Source Sans Pro"/>
            </a:endParaRPr>
          </a:p>
        </p:txBody>
      </p:sp>
      <p:sp>
        <p:nvSpPr>
          <p:cNvPr id="67" name="PlaceHolder 4"/>
          <p:cNvSpPr>
            <a:spLocks noGrp="1"/>
          </p:cNvSpPr>
          <p:nvPr>
            <p:ph/>
          </p:nvPr>
        </p:nvSpPr>
        <p:spPr>
          <a:xfrm>
            <a:off x="5155920" y="4690800"/>
            <a:ext cx="4567320" cy="708120"/>
          </a:xfrm>
          <a:prstGeom prst="rect">
            <a:avLst/>
          </a:prstGeom>
          <a:noFill/>
          <a:ln w="0">
            <a:noFill/>
          </a:ln>
        </p:spPr>
        <p:txBody>
          <a:bodyPr lIns="0" tIns="0" rIns="0" bIns="0" anchor="t">
            <a:normAutofit/>
          </a:bodyPr>
          <a:lstStyle/>
          <a:p>
            <a:endParaRPr lang="en-US" sz="1500" b="0" strike="noStrike" spc="-1">
              <a:solidFill>
                <a:srgbClr val="FFFFFF"/>
              </a:solidFill>
              <a:latin typeface="Source Sans Pro"/>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60000" y="2835000"/>
            <a:ext cx="9360000" cy="718920"/>
          </a:xfrm>
          <a:prstGeom prst="rect">
            <a:avLst/>
          </a:prstGeom>
          <a:noFill/>
          <a:ln w="0">
            <a:noFill/>
          </a:ln>
        </p:spPr>
        <p:txBody>
          <a:bodyPr lIns="0" tIns="0" rIns="0" bIns="0" anchor="ctr" anchorCtr="1">
            <a:noAutofit/>
          </a:bodyPr>
          <a:lstStyle/>
          <a:p>
            <a:pPr algn="ctr"/>
            <a:endParaRPr lang="en-US" sz="2700" b="1" strike="noStrike" spc="-1">
              <a:solidFill>
                <a:srgbClr val="FFFFFF"/>
              </a:solidFill>
              <a:latin typeface="Source Sans Pro Black"/>
            </a:endParaRPr>
          </a:p>
        </p:txBody>
      </p:sp>
      <p:sp>
        <p:nvSpPr>
          <p:cNvPr id="69" name="PlaceHolder 2"/>
          <p:cNvSpPr>
            <a:spLocks noGrp="1"/>
          </p:cNvSpPr>
          <p:nvPr>
            <p:ph/>
          </p:nvPr>
        </p:nvSpPr>
        <p:spPr>
          <a:xfrm>
            <a:off x="360000" y="3915000"/>
            <a:ext cx="4567320" cy="708120"/>
          </a:xfrm>
          <a:prstGeom prst="rect">
            <a:avLst/>
          </a:prstGeom>
          <a:noFill/>
          <a:ln w="0">
            <a:noFill/>
          </a:ln>
        </p:spPr>
        <p:txBody>
          <a:bodyPr lIns="0" tIns="0" rIns="0" bIns="0" anchor="t">
            <a:normAutofit/>
          </a:bodyPr>
          <a:lstStyle/>
          <a:p>
            <a:endParaRPr lang="en-US" sz="1500" b="0" strike="noStrike" spc="-1">
              <a:solidFill>
                <a:srgbClr val="FFFFFF"/>
              </a:solidFill>
              <a:latin typeface="Source Sans Pro"/>
            </a:endParaRPr>
          </a:p>
        </p:txBody>
      </p:sp>
      <p:sp>
        <p:nvSpPr>
          <p:cNvPr id="70" name="PlaceHolder 3"/>
          <p:cNvSpPr>
            <a:spLocks noGrp="1"/>
          </p:cNvSpPr>
          <p:nvPr>
            <p:ph/>
          </p:nvPr>
        </p:nvSpPr>
        <p:spPr>
          <a:xfrm>
            <a:off x="5155920" y="3915000"/>
            <a:ext cx="4567320" cy="708120"/>
          </a:xfrm>
          <a:prstGeom prst="rect">
            <a:avLst/>
          </a:prstGeom>
          <a:noFill/>
          <a:ln w="0">
            <a:noFill/>
          </a:ln>
        </p:spPr>
        <p:txBody>
          <a:bodyPr lIns="0" tIns="0" rIns="0" bIns="0" anchor="t">
            <a:normAutofit/>
          </a:bodyPr>
          <a:lstStyle/>
          <a:p>
            <a:endParaRPr lang="en-US" sz="1500" b="0" strike="noStrike" spc="-1">
              <a:solidFill>
                <a:srgbClr val="FFFFFF"/>
              </a:solidFill>
              <a:latin typeface="Source Sans Pro"/>
            </a:endParaRPr>
          </a:p>
        </p:txBody>
      </p:sp>
      <p:sp>
        <p:nvSpPr>
          <p:cNvPr id="71" name="PlaceHolder 4"/>
          <p:cNvSpPr>
            <a:spLocks noGrp="1"/>
          </p:cNvSpPr>
          <p:nvPr>
            <p:ph/>
          </p:nvPr>
        </p:nvSpPr>
        <p:spPr>
          <a:xfrm>
            <a:off x="360000" y="4690800"/>
            <a:ext cx="9360000" cy="708120"/>
          </a:xfrm>
          <a:prstGeom prst="rect">
            <a:avLst/>
          </a:prstGeom>
          <a:noFill/>
          <a:ln w="0">
            <a:noFill/>
          </a:ln>
        </p:spPr>
        <p:txBody>
          <a:bodyPr lIns="0" tIns="0" rIns="0" bIns="0" anchor="t">
            <a:normAutofit/>
          </a:bodyPr>
          <a:lstStyle/>
          <a:p>
            <a:endParaRPr lang="en-US" sz="1500" b="0" strike="noStrike" spc="-1">
              <a:solidFill>
                <a:srgbClr val="FFFFFF"/>
              </a:solidFill>
              <a:latin typeface="Source Sans Pr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60000" y="2835000"/>
            <a:ext cx="9360000" cy="718920"/>
          </a:xfrm>
          <a:prstGeom prst="rect">
            <a:avLst/>
          </a:prstGeom>
          <a:noFill/>
          <a:ln w="0">
            <a:noFill/>
          </a:ln>
        </p:spPr>
        <p:txBody>
          <a:bodyPr lIns="0" tIns="0" rIns="0" bIns="0" anchor="ctr" anchorCtr="1">
            <a:noAutofit/>
          </a:bodyPr>
          <a:lstStyle/>
          <a:p>
            <a:pPr algn="ctr"/>
            <a:endParaRPr lang="en-US" sz="2700" b="1" strike="noStrike" spc="-1">
              <a:solidFill>
                <a:srgbClr val="FFFFFF"/>
              </a:solidFill>
              <a:latin typeface="Source Sans Pro Black"/>
            </a:endParaRPr>
          </a:p>
        </p:txBody>
      </p:sp>
      <p:sp>
        <p:nvSpPr>
          <p:cNvPr id="73" name="PlaceHolder 2"/>
          <p:cNvSpPr>
            <a:spLocks noGrp="1"/>
          </p:cNvSpPr>
          <p:nvPr>
            <p:ph/>
          </p:nvPr>
        </p:nvSpPr>
        <p:spPr>
          <a:xfrm>
            <a:off x="360000" y="3915000"/>
            <a:ext cx="9360000" cy="708120"/>
          </a:xfrm>
          <a:prstGeom prst="rect">
            <a:avLst/>
          </a:prstGeom>
          <a:noFill/>
          <a:ln w="0">
            <a:noFill/>
          </a:ln>
        </p:spPr>
        <p:txBody>
          <a:bodyPr lIns="0" tIns="0" rIns="0" bIns="0" anchor="t">
            <a:normAutofit/>
          </a:bodyPr>
          <a:lstStyle/>
          <a:p>
            <a:endParaRPr lang="en-US" sz="1500" b="0" strike="noStrike" spc="-1">
              <a:solidFill>
                <a:srgbClr val="FFFFFF"/>
              </a:solidFill>
              <a:latin typeface="Source Sans Pro"/>
            </a:endParaRPr>
          </a:p>
        </p:txBody>
      </p:sp>
      <p:sp>
        <p:nvSpPr>
          <p:cNvPr id="74" name="PlaceHolder 3"/>
          <p:cNvSpPr>
            <a:spLocks noGrp="1"/>
          </p:cNvSpPr>
          <p:nvPr>
            <p:ph/>
          </p:nvPr>
        </p:nvSpPr>
        <p:spPr>
          <a:xfrm>
            <a:off x="360000" y="4690800"/>
            <a:ext cx="9360000" cy="708120"/>
          </a:xfrm>
          <a:prstGeom prst="rect">
            <a:avLst/>
          </a:prstGeom>
          <a:noFill/>
          <a:ln w="0">
            <a:noFill/>
          </a:ln>
        </p:spPr>
        <p:txBody>
          <a:bodyPr lIns="0" tIns="0" rIns="0" bIns="0" anchor="t">
            <a:normAutofit/>
          </a:bodyPr>
          <a:lstStyle/>
          <a:p>
            <a:endParaRPr lang="en-US" sz="1500" b="0" strike="noStrike" spc="-1">
              <a:solidFill>
                <a:srgbClr val="FFFFFF"/>
              </a:solidFill>
              <a:latin typeface="Source Sans Pr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360000" y="2835000"/>
            <a:ext cx="9360000" cy="718920"/>
          </a:xfrm>
          <a:prstGeom prst="rect">
            <a:avLst/>
          </a:prstGeom>
          <a:noFill/>
          <a:ln w="0">
            <a:noFill/>
          </a:ln>
        </p:spPr>
        <p:txBody>
          <a:bodyPr lIns="0" tIns="0" rIns="0" bIns="0" anchor="ctr" anchorCtr="1">
            <a:noAutofit/>
          </a:bodyPr>
          <a:lstStyle/>
          <a:p>
            <a:pPr algn="ctr"/>
            <a:endParaRPr lang="en-US" sz="2700" b="1" strike="noStrike" spc="-1">
              <a:solidFill>
                <a:srgbClr val="FFFFFF"/>
              </a:solidFill>
              <a:latin typeface="Source Sans Pro Black"/>
            </a:endParaRPr>
          </a:p>
        </p:txBody>
      </p:sp>
      <p:sp>
        <p:nvSpPr>
          <p:cNvPr id="76" name="PlaceHolder 2"/>
          <p:cNvSpPr>
            <a:spLocks noGrp="1"/>
          </p:cNvSpPr>
          <p:nvPr>
            <p:ph/>
          </p:nvPr>
        </p:nvSpPr>
        <p:spPr>
          <a:xfrm>
            <a:off x="360000" y="3915000"/>
            <a:ext cx="4567320" cy="708120"/>
          </a:xfrm>
          <a:prstGeom prst="rect">
            <a:avLst/>
          </a:prstGeom>
          <a:noFill/>
          <a:ln w="0">
            <a:noFill/>
          </a:ln>
        </p:spPr>
        <p:txBody>
          <a:bodyPr lIns="0" tIns="0" rIns="0" bIns="0" anchor="t">
            <a:normAutofit/>
          </a:bodyPr>
          <a:lstStyle/>
          <a:p>
            <a:endParaRPr lang="en-US" sz="1500" b="0" strike="noStrike" spc="-1">
              <a:solidFill>
                <a:srgbClr val="FFFFFF"/>
              </a:solidFill>
              <a:latin typeface="Source Sans Pro"/>
            </a:endParaRPr>
          </a:p>
        </p:txBody>
      </p:sp>
      <p:sp>
        <p:nvSpPr>
          <p:cNvPr id="77" name="PlaceHolder 3"/>
          <p:cNvSpPr>
            <a:spLocks noGrp="1"/>
          </p:cNvSpPr>
          <p:nvPr>
            <p:ph/>
          </p:nvPr>
        </p:nvSpPr>
        <p:spPr>
          <a:xfrm>
            <a:off x="5155920" y="3915000"/>
            <a:ext cx="4567320" cy="708120"/>
          </a:xfrm>
          <a:prstGeom prst="rect">
            <a:avLst/>
          </a:prstGeom>
          <a:noFill/>
          <a:ln w="0">
            <a:noFill/>
          </a:ln>
        </p:spPr>
        <p:txBody>
          <a:bodyPr lIns="0" tIns="0" rIns="0" bIns="0" anchor="t">
            <a:normAutofit/>
          </a:bodyPr>
          <a:lstStyle/>
          <a:p>
            <a:endParaRPr lang="en-US" sz="1500" b="0" strike="noStrike" spc="-1">
              <a:solidFill>
                <a:srgbClr val="FFFFFF"/>
              </a:solidFill>
              <a:latin typeface="Source Sans Pro"/>
            </a:endParaRPr>
          </a:p>
        </p:txBody>
      </p:sp>
      <p:sp>
        <p:nvSpPr>
          <p:cNvPr id="78" name="PlaceHolder 4"/>
          <p:cNvSpPr>
            <a:spLocks noGrp="1"/>
          </p:cNvSpPr>
          <p:nvPr>
            <p:ph/>
          </p:nvPr>
        </p:nvSpPr>
        <p:spPr>
          <a:xfrm>
            <a:off x="360000" y="4690800"/>
            <a:ext cx="4567320" cy="708120"/>
          </a:xfrm>
          <a:prstGeom prst="rect">
            <a:avLst/>
          </a:prstGeom>
          <a:noFill/>
          <a:ln w="0">
            <a:noFill/>
          </a:ln>
        </p:spPr>
        <p:txBody>
          <a:bodyPr lIns="0" tIns="0" rIns="0" bIns="0" anchor="t">
            <a:normAutofit/>
          </a:bodyPr>
          <a:lstStyle/>
          <a:p>
            <a:endParaRPr lang="en-US" sz="1500" b="0" strike="noStrike" spc="-1">
              <a:solidFill>
                <a:srgbClr val="FFFFFF"/>
              </a:solidFill>
              <a:latin typeface="Source Sans Pro"/>
            </a:endParaRPr>
          </a:p>
        </p:txBody>
      </p:sp>
      <p:sp>
        <p:nvSpPr>
          <p:cNvPr id="79" name="PlaceHolder 5"/>
          <p:cNvSpPr>
            <a:spLocks noGrp="1"/>
          </p:cNvSpPr>
          <p:nvPr>
            <p:ph/>
          </p:nvPr>
        </p:nvSpPr>
        <p:spPr>
          <a:xfrm>
            <a:off x="5155920" y="4690800"/>
            <a:ext cx="4567320" cy="708120"/>
          </a:xfrm>
          <a:prstGeom prst="rect">
            <a:avLst/>
          </a:prstGeom>
          <a:noFill/>
          <a:ln w="0">
            <a:noFill/>
          </a:ln>
        </p:spPr>
        <p:txBody>
          <a:bodyPr lIns="0" tIns="0" rIns="0" bIns="0" anchor="t">
            <a:normAutofit/>
          </a:bodyPr>
          <a:lstStyle/>
          <a:p>
            <a:endParaRPr lang="en-US" sz="1500" b="0" strike="noStrike" spc="-1">
              <a:solidFill>
                <a:srgbClr val="FFFFFF"/>
              </a:solidFill>
              <a:latin typeface="Source Sans Pr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360000" y="2835000"/>
            <a:ext cx="9360000" cy="718920"/>
          </a:xfrm>
          <a:prstGeom prst="rect">
            <a:avLst/>
          </a:prstGeom>
          <a:noFill/>
          <a:ln w="0">
            <a:noFill/>
          </a:ln>
        </p:spPr>
        <p:txBody>
          <a:bodyPr lIns="0" tIns="0" rIns="0" bIns="0" anchor="ctr" anchorCtr="1">
            <a:noAutofit/>
          </a:bodyPr>
          <a:lstStyle/>
          <a:p>
            <a:pPr algn="ctr"/>
            <a:endParaRPr lang="en-US" sz="2700" b="1" strike="noStrike" spc="-1">
              <a:solidFill>
                <a:srgbClr val="FFFFFF"/>
              </a:solidFill>
              <a:latin typeface="Source Sans Pro Black"/>
            </a:endParaRPr>
          </a:p>
        </p:txBody>
      </p:sp>
      <p:sp>
        <p:nvSpPr>
          <p:cNvPr id="81" name="PlaceHolder 2"/>
          <p:cNvSpPr>
            <a:spLocks noGrp="1"/>
          </p:cNvSpPr>
          <p:nvPr>
            <p:ph/>
          </p:nvPr>
        </p:nvSpPr>
        <p:spPr>
          <a:xfrm>
            <a:off x="360000" y="3915000"/>
            <a:ext cx="3013560" cy="708120"/>
          </a:xfrm>
          <a:prstGeom prst="rect">
            <a:avLst/>
          </a:prstGeom>
          <a:noFill/>
          <a:ln w="0">
            <a:noFill/>
          </a:ln>
        </p:spPr>
        <p:txBody>
          <a:bodyPr lIns="0" tIns="0" rIns="0" bIns="0" anchor="t">
            <a:normAutofit/>
          </a:bodyPr>
          <a:lstStyle/>
          <a:p>
            <a:endParaRPr lang="en-US" sz="1500" b="0" strike="noStrike" spc="-1">
              <a:solidFill>
                <a:srgbClr val="FFFFFF"/>
              </a:solidFill>
              <a:latin typeface="Source Sans Pro"/>
            </a:endParaRPr>
          </a:p>
        </p:txBody>
      </p:sp>
      <p:sp>
        <p:nvSpPr>
          <p:cNvPr id="82" name="PlaceHolder 3"/>
          <p:cNvSpPr>
            <a:spLocks noGrp="1"/>
          </p:cNvSpPr>
          <p:nvPr>
            <p:ph/>
          </p:nvPr>
        </p:nvSpPr>
        <p:spPr>
          <a:xfrm>
            <a:off x="3524760" y="3915000"/>
            <a:ext cx="3013560" cy="708120"/>
          </a:xfrm>
          <a:prstGeom prst="rect">
            <a:avLst/>
          </a:prstGeom>
          <a:noFill/>
          <a:ln w="0">
            <a:noFill/>
          </a:ln>
        </p:spPr>
        <p:txBody>
          <a:bodyPr lIns="0" tIns="0" rIns="0" bIns="0" anchor="t">
            <a:normAutofit/>
          </a:bodyPr>
          <a:lstStyle/>
          <a:p>
            <a:endParaRPr lang="en-US" sz="1500" b="0" strike="noStrike" spc="-1">
              <a:solidFill>
                <a:srgbClr val="FFFFFF"/>
              </a:solidFill>
              <a:latin typeface="Source Sans Pro"/>
            </a:endParaRPr>
          </a:p>
        </p:txBody>
      </p:sp>
      <p:sp>
        <p:nvSpPr>
          <p:cNvPr id="83" name="PlaceHolder 4"/>
          <p:cNvSpPr>
            <a:spLocks noGrp="1"/>
          </p:cNvSpPr>
          <p:nvPr>
            <p:ph/>
          </p:nvPr>
        </p:nvSpPr>
        <p:spPr>
          <a:xfrm>
            <a:off x="6689160" y="3915000"/>
            <a:ext cx="3013560" cy="708120"/>
          </a:xfrm>
          <a:prstGeom prst="rect">
            <a:avLst/>
          </a:prstGeom>
          <a:noFill/>
          <a:ln w="0">
            <a:noFill/>
          </a:ln>
        </p:spPr>
        <p:txBody>
          <a:bodyPr lIns="0" tIns="0" rIns="0" bIns="0" anchor="t">
            <a:normAutofit/>
          </a:bodyPr>
          <a:lstStyle/>
          <a:p>
            <a:endParaRPr lang="en-US" sz="1500" b="0" strike="noStrike" spc="-1">
              <a:solidFill>
                <a:srgbClr val="FFFFFF"/>
              </a:solidFill>
              <a:latin typeface="Source Sans Pro"/>
            </a:endParaRPr>
          </a:p>
        </p:txBody>
      </p:sp>
      <p:sp>
        <p:nvSpPr>
          <p:cNvPr id="84" name="PlaceHolder 5"/>
          <p:cNvSpPr>
            <a:spLocks noGrp="1"/>
          </p:cNvSpPr>
          <p:nvPr>
            <p:ph/>
          </p:nvPr>
        </p:nvSpPr>
        <p:spPr>
          <a:xfrm>
            <a:off x="360000" y="4690800"/>
            <a:ext cx="3013560" cy="708120"/>
          </a:xfrm>
          <a:prstGeom prst="rect">
            <a:avLst/>
          </a:prstGeom>
          <a:noFill/>
          <a:ln w="0">
            <a:noFill/>
          </a:ln>
        </p:spPr>
        <p:txBody>
          <a:bodyPr lIns="0" tIns="0" rIns="0" bIns="0" anchor="t">
            <a:normAutofit/>
          </a:bodyPr>
          <a:lstStyle/>
          <a:p>
            <a:endParaRPr lang="en-US" sz="1500" b="0" strike="noStrike" spc="-1">
              <a:solidFill>
                <a:srgbClr val="FFFFFF"/>
              </a:solidFill>
              <a:latin typeface="Source Sans Pro"/>
            </a:endParaRPr>
          </a:p>
        </p:txBody>
      </p:sp>
      <p:sp>
        <p:nvSpPr>
          <p:cNvPr id="85" name="PlaceHolder 6"/>
          <p:cNvSpPr>
            <a:spLocks noGrp="1"/>
          </p:cNvSpPr>
          <p:nvPr>
            <p:ph/>
          </p:nvPr>
        </p:nvSpPr>
        <p:spPr>
          <a:xfrm>
            <a:off x="3524760" y="4690800"/>
            <a:ext cx="3013560" cy="708120"/>
          </a:xfrm>
          <a:prstGeom prst="rect">
            <a:avLst/>
          </a:prstGeom>
          <a:noFill/>
          <a:ln w="0">
            <a:noFill/>
          </a:ln>
        </p:spPr>
        <p:txBody>
          <a:bodyPr lIns="0" tIns="0" rIns="0" bIns="0" anchor="t">
            <a:normAutofit/>
          </a:bodyPr>
          <a:lstStyle/>
          <a:p>
            <a:endParaRPr lang="en-US" sz="1500" b="0" strike="noStrike" spc="-1">
              <a:solidFill>
                <a:srgbClr val="FFFFFF"/>
              </a:solidFill>
              <a:latin typeface="Source Sans Pro"/>
            </a:endParaRPr>
          </a:p>
        </p:txBody>
      </p:sp>
      <p:sp>
        <p:nvSpPr>
          <p:cNvPr id="86" name="PlaceHolder 7"/>
          <p:cNvSpPr>
            <a:spLocks noGrp="1"/>
          </p:cNvSpPr>
          <p:nvPr>
            <p:ph/>
          </p:nvPr>
        </p:nvSpPr>
        <p:spPr>
          <a:xfrm>
            <a:off x="6689160" y="4690800"/>
            <a:ext cx="3013560" cy="708120"/>
          </a:xfrm>
          <a:prstGeom prst="rect">
            <a:avLst/>
          </a:prstGeom>
          <a:noFill/>
          <a:ln w="0">
            <a:noFill/>
          </a:ln>
        </p:spPr>
        <p:txBody>
          <a:bodyPr lIns="0" tIns="0" rIns="0" bIns="0" anchor="t">
            <a:normAutofit/>
          </a:bodyPr>
          <a:lstStyle/>
          <a:p>
            <a:endParaRPr lang="en-US" sz="1500" b="0" strike="noStrike" spc="-1">
              <a:solidFill>
                <a:srgbClr val="FFFFFF"/>
              </a:solidFill>
              <a:latin typeface="Source Sans Pr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360000" y="2835000"/>
            <a:ext cx="9360000" cy="718920"/>
          </a:xfrm>
          <a:prstGeom prst="rect">
            <a:avLst/>
          </a:prstGeom>
          <a:noFill/>
          <a:ln w="0">
            <a:noFill/>
          </a:ln>
        </p:spPr>
        <p:txBody>
          <a:bodyPr lIns="0" tIns="0" rIns="0" bIns="0" anchor="ctr" anchorCtr="1">
            <a:noAutofit/>
          </a:bodyPr>
          <a:lstStyle/>
          <a:p>
            <a:pPr algn="ctr"/>
            <a:endParaRPr lang="en-US" sz="2700" b="1" strike="noStrike" spc="-1">
              <a:solidFill>
                <a:srgbClr val="FFFFFF"/>
              </a:solidFill>
              <a:latin typeface="Source Sans Pro Black"/>
            </a:endParaRPr>
          </a:p>
        </p:txBody>
      </p:sp>
      <p:sp>
        <p:nvSpPr>
          <p:cNvPr id="95" name="PlaceHolder 2"/>
          <p:cNvSpPr>
            <a:spLocks noGrp="1"/>
          </p:cNvSpPr>
          <p:nvPr>
            <p:ph type="subTitle"/>
          </p:nvPr>
        </p:nvSpPr>
        <p:spPr>
          <a:xfrm>
            <a:off x="360000" y="3915000"/>
            <a:ext cx="9360000" cy="1485000"/>
          </a:xfrm>
          <a:prstGeom prst="rect">
            <a:avLst/>
          </a:prstGeom>
          <a:noFill/>
          <a:ln w="0">
            <a:noFill/>
          </a:ln>
        </p:spPr>
        <p:txBody>
          <a:bodyPr lIns="0" tIns="0" rIns="0" bIns="0" anchor="ctr">
            <a:noAutofit/>
          </a:bodyPr>
          <a:lstStyle/>
          <a:p>
            <a:pPr algn="ctr"/>
            <a:endParaRPr lang="en-US" sz="2200" b="0" strike="noStrike" spc="-1">
              <a:solidFill>
                <a:srgbClr val="FFFFFF"/>
              </a:solidFill>
              <a:latin typeface="Source Sans Pro"/>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360000" y="2835000"/>
            <a:ext cx="9360000" cy="718920"/>
          </a:xfrm>
          <a:prstGeom prst="rect">
            <a:avLst/>
          </a:prstGeom>
          <a:noFill/>
          <a:ln w="0">
            <a:noFill/>
          </a:ln>
        </p:spPr>
        <p:txBody>
          <a:bodyPr lIns="0" tIns="0" rIns="0" bIns="0" anchor="ctr" anchorCtr="1">
            <a:noAutofit/>
          </a:bodyPr>
          <a:lstStyle/>
          <a:p>
            <a:pPr algn="ctr"/>
            <a:endParaRPr lang="en-US" sz="2700" b="1" strike="noStrike" spc="-1">
              <a:solidFill>
                <a:srgbClr val="FFFFFF"/>
              </a:solidFill>
              <a:latin typeface="Source Sans Pro Black"/>
            </a:endParaRPr>
          </a:p>
        </p:txBody>
      </p:sp>
      <p:sp>
        <p:nvSpPr>
          <p:cNvPr id="97" name="PlaceHolder 2"/>
          <p:cNvSpPr>
            <a:spLocks noGrp="1"/>
          </p:cNvSpPr>
          <p:nvPr>
            <p:ph/>
          </p:nvPr>
        </p:nvSpPr>
        <p:spPr>
          <a:xfrm>
            <a:off x="360000" y="3915000"/>
            <a:ext cx="9360000" cy="1485000"/>
          </a:xfrm>
          <a:prstGeom prst="rect">
            <a:avLst/>
          </a:prstGeom>
          <a:noFill/>
          <a:ln w="0">
            <a:noFill/>
          </a:ln>
        </p:spPr>
        <p:txBody>
          <a:bodyPr lIns="0" tIns="0" rIns="0" bIns="0" anchor="t">
            <a:normAutofit/>
          </a:bodyPr>
          <a:lstStyle/>
          <a:p>
            <a:endParaRPr lang="en-US" sz="1500" b="0" strike="noStrike" spc="-1">
              <a:solidFill>
                <a:srgbClr val="FFFFFF"/>
              </a:solidFill>
              <a:latin typeface="Source Sans Pro"/>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360000" y="2835000"/>
            <a:ext cx="9360000" cy="718920"/>
          </a:xfrm>
          <a:prstGeom prst="rect">
            <a:avLst/>
          </a:prstGeom>
          <a:noFill/>
          <a:ln w="0">
            <a:noFill/>
          </a:ln>
        </p:spPr>
        <p:txBody>
          <a:bodyPr lIns="0" tIns="0" rIns="0" bIns="0" anchor="ctr" anchorCtr="1">
            <a:noAutofit/>
          </a:bodyPr>
          <a:lstStyle/>
          <a:p>
            <a:pPr algn="ctr"/>
            <a:endParaRPr lang="en-US" sz="2700" b="1" strike="noStrike" spc="-1">
              <a:solidFill>
                <a:srgbClr val="FFFFFF"/>
              </a:solidFill>
              <a:latin typeface="Source Sans Pro Black"/>
            </a:endParaRPr>
          </a:p>
        </p:txBody>
      </p:sp>
      <p:sp>
        <p:nvSpPr>
          <p:cNvPr id="99" name="PlaceHolder 2"/>
          <p:cNvSpPr>
            <a:spLocks noGrp="1"/>
          </p:cNvSpPr>
          <p:nvPr>
            <p:ph/>
          </p:nvPr>
        </p:nvSpPr>
        <p:spPr>
          <a:xfrm>
            <a:off x="360000" y="3915000"/>
            <a:ext cx="4567320" cy="1485000"/>
          </a:xfrm>
          <a:prstGeom prst="rect">
            <a:avLst/>
          </a:prstGeom>
          <a:noFill/>
          <a:ln w="0">
            <a:noFill/>
          </a:ln>
        </p:spPr>
        <p:txBody>
          <a:bodyPr lIns="0" tIns="0" rIns="0" bIns="0" anchor="t">
            <a:normAutofit/>
          </a:bodyPr>
          <a:lstStyle/>
          <a:p>
            <a:endParaRPr lang="en-US" sz="1500" b="0" strike="noStrike" spc="-1">
              <a:solidFill>
                <a:srgbClr val="FFFFFF"/>
              </a:solidFill>
              <a:latin typeface="Source Sans Pro"/>
            </a:endParaRPr>
          </a:p>
        </p:txBody>
      </p:sp>
      <p:sp>
        <p:nvSpPr>
          <p:cNvPr id="100" name="PlaceHolder 3"/>
          <p:cNvSpPr>
            <a:spLocks noGrp="1"/>
          </p:cNvSpPr>
          <p:nvPr>
            <p:ph/>
          </p:nvPr>
        </p:nvSpPr>
        <p:spPr>
          <a:xfrm>
            <a:off x="5155920" y="3915000"/>
            <a:ext cx="4567320" cy="1485000"/>
          </a:xfrm>
          <a:prstGeom prst="rect">
            <a:avLst/>
          </a:prstGeom>
          <a:noFill/>
          <a:ln w="0">
            <a:noFill/>
          </a:ln>
        </p:spPr>
        <p:txBody>
          <a:bodyPr lIns="0" tIns="0" rIns="0" bIns="0" anchor="t">
            <a:normAutofit/>
          </a:bodyPr>
          <a:lstStyle/>
          <a:p>
            <a:endParaRPr lang="en-US" sz="1500" b="0" strike="noStrike" spc="-1">
              <a:solidFill>
                <a:srgbClr val="FFFFFF"/>
              </a:solidFill>
              <a:latin typeface="Source Sans Pro"/>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360000" y="2835000"/>
            <a:ext cx="9360000" cy="718920"/>
          </a:xfrm>
          <a:prstGeom prst="rect">
            <a:avLst/>
          </a:prstGeom>
          <a:noFill/>
          <a:ln w="0">
            <a:noFill/>
          </a:ln>
        </p:spPr>
        <p:txBody>
          <a:bodyPr lIns="0" tIns="0" rIns="0" bIns="0" anchor="ctr" anchorCtr="1">
            <a:noAutofit/>
          </a:bodyPr>
          <a:lstStyle/>
          <a:p>
            <a:pPr algn="ctr"/>
            <a:endParaRPr lang="en-US" sz="2700" b="1" strike="noStrike" spc="-1">
              <a:solidFill>
                <a:srgbClr val="FFFFFF"/>
              </a:solidFill>
              <a:latin typeface="Source Sans Pro Black"/>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360000" y="2835000"/>
            <a:ext cx="9360000" cy="718920"/>
          </a:xfrm>
          <a:prstGeom prst="rect">
            <a:avLst/>
          </a:prstGeom>
          <a:noFill/>
          <a:ln w="0">
            <a:noFill/>
          </a:ln>
        </p:spPr>
        <p:txBody>
          <a:bodyPr lIns="0" tIns="0" rIns="0" bIns="0" anchor="ctr" anchorCtr="1">
            <a:noAutofit/>
          </a:bodyPr>
          <a:lstStyle/>
          <a:p>
            <a:pPr algn="ctr"/>
            <a:r>
              <a:rPr lang="en-US" sz="2700" b="1" strike="noStrike" spc="-1">
                <a:solidFill>
                  <a:srgbClr val="FFFFFF"/>
                </a:solidFill>
                <a:latin typeface="Source Sans Pro Black"/>
              </a:rPr>
              <a:t>Click to edit Master title style</a:t>
            </a:r>
          </a:p>
        </p:txBody>
      </p:sp>
      <p:sp>
        <p:nvSpPr>
          <p:cNvPr id="11" name="PlaceHolder 2"/>
          <p:cNvSpPr>
            <a:spLocks noGrp="1"/>
          </p:cNvSpPr>
          <p:nvPr>
            <p:ph/>
          </p:nvPr>
        </p:nvSpPr>
        <p:spPr>
          <a:xfrm>
            <a:off x="360000" y="3915000"/>
            <a:ext cx="9360000" cy="1485000"/>
          </a:xfrm>
          <a:prstGeom prst="rect">
            <a:avLst/>
          </a:prstGeom>
          <a:noFill/>
          <a:ln w="0">
            <a:noFill/>
          </a:ln>
        </p:spPr>
        <p:txBody>
          <a:bodyPr lIns="0" tIns="0" rIns="0" bIns="0" anchor="t">
            <a:normAutofit/>
          </a:bodyPr>
          <a:lstStyle/>
          <a:p>
            <a:pPr lvl="0"/>
            <a:r>
              <a:rPr lang="en-US" sz="1500" b="0" strike="noStrike" spc="-1">
                <a:solidFill>
                  <a:srgbClr val="FFFFFF"/>
                </a:solidFill>
                <a:latin typeface="Source Sans Pro"/>
              </a:rPr>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360000" y="2835000"/>
            <a:ext cx="9360000" cy="3333960"/>
          </a:xfrm>
          <a:prstGeom prst="rect">
            <a:avLst/>
          </a:prstGeom>
          <a:noFill/>
          <a:ln w="0">
            <a:noFill/>
          </a:ln>
        </p:spPr>
        <p:txBody>
          <a:bodyPr lIns="0" tIns="0" rIns="0" bIns="0" anchor="ctr">
            <a:noAutofit/>
          </a:bodyPr>
          <a:lstStyle/>
          <a:p>
            <a:pPr algn="ctr"/>
            <a:endParaRPr lang="en-US" sz="2200" b="0" strike="noStrike" spc="-1">
              <a:solidFill>
                <a:srgbClr val="FFFFFF"/>
              </a:solidFill>
              <a:latin typeface="Source Sans Pro"/>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360000" y="2835000"/>
            <a:ext cx="9360000" cy="718920"/>
          </a:xfrm>
          <a:prstGeom prst="rect">
            <a:avLst/>
          </a:prstGeom>
          <a:noFill/>
          <a:ln w="0">
            <a:noFill/>
          </a:ln>
        </p:spPr>
        <p:txBody>
          <a:bodyPr lIns="0" tIns="0" rIns="0" bIns="0" anchor="ctr" anchorCtr="1">
            <a:noAutofit/>
          </a:bodyPr>
          <a:lstStyle/>
          <a:p>
            <a:pPr algn="ctr"/>
            <a:endParaRPr lang="en-US" sz="2700" b="1" strike="noStrike" spc="-1">
              <a:solidFill>
                <a:srgbClr val="FFFFFF"/>
              </a:solidFill>
              <a:latin typeface="Source Sans Pro Black"/>
            </a:endParaRPr>
          </a:p>
        </p:txBody>
      </p:sp>
      <p:sp>
        <p:nvSpPr>
          <p:cNvPr id="104" name="PlaceHolder 2"/>
          <p:cNvSpPr>
            <a:spLocks noGrp="1"/>
          </p:cNvSpPr>
          <p:nvPr>
            <p:ph/>
          </p:nvPr>
        </p:nvSpPr>
        <p:spPr>
          <a:xfrm>
            <a:off x="360000" y="3915000"/>
            <a:ext cx="4567320" cy="708120"/>
          </a:xfrm>
          <a:prstGeom prst="rect">
            <a:avLst/>
          </a:prstGeom>
          <a:noFill/>
          <a:ln w="0">
            <a:noFill/>
          </a:ln>
        </p:spPr>
        <p:txBody>
          <a:bodyPr lIns="0" tIns="0" rIns="0" bIns="0" anchor="t">
            <a:normAutofit/>
          </a:bodyPr>
          <a:lstStyle/>
          <a:p>
            <a:endParaRPr lang="en-US" sz="1500" b="0" strike="noStrike" spc="-1">
              <a:solidFill>
                <a:srgbClr val="FFFFFF"/>
              </a:solidFill>
              <a:latin typeface="Source Sans Pro"/>
            </a:endParaRPr>
          </a:p>
        </p:txBody>
      </p:sp>
      <p:sp>
        <p:nvSpPr>
          <p:cNvPr id="105" name="PlaceHolder 3"/>
          <p:cNvSpPr>
            <a:spLocks noGrp="1"/>
          </p:cNvSpPr>
          <p:nvPr>
            <p:ph/>
          </p:nvPr>
        </p:nvSpPr>
        <p:spPr>
          <a:xfrm>
            <a:off x="5155920" y="3915000"/>
            <a:ext cx="4567320" cy="1485000"/>
          </a:xfrm>
          <a:prstGeom prst="rect">
            <a:avLst/>
          </a:prstGeom>
          <a:noFill/>
          <a:ln w="0">
            <a:noFill/>
          </a:ln>
        </p:spPr>
        <p:txBody>
          <a:bodyPr lIns="0" tIns="0" rIns="0" bIns="0" anchor="t">
            <a:normAutofit/>
          </a:bodyPr>
          <a:lstStyle/>
          <a:p>
            <a:endParaRPr lang="en-US" sz="1500" b="0" strike="noStrike" spc="-1">
              <a:solidFill>
                <a:srgbClr val="FFFFFF"/>
              </a:solidFill>
              <a:latin typeface="Source Sans Pro"/>
            </a:endParaRPr>
          </a:p>
        </p:txBody>
      </p:sp>
      <p:sp>
        <p:nvSpPr>
          <p:cNvPr id="106" name="PlaceHolder 4"/>
          <p:cNvSpPr>
            <a:spLocks noGrp="1"/>
          </p:cNvSpPr>
          <p:nvPr>
            <p:ph/>
          </p:nvPr>
        </p:nvSpPr>
        <p:spPr>
          <a:xfrm>
            <a:off x="360000" y="4690800"/>
            <a:ext cx="4567320" cy="708120"/>
          </a:xfrm>
          <a:prstGeom prst="rect">
            <a:avLst/>
          </a:prstGeom>
          <a:noFill/>
          <a:ln w="0">
            <a:noFill/>
          </a:ln>
        </p:spPr>
        <p:txBody>
          <a:bodyPr lIns="0" tIns="0" rIns="0" bIns="0" anchor="t">
            <a:normAutofit/>
          </a:bodyPr>
          <a:lstStyle/>
          <a:p>
            <a:endParaRPr lang="en-US" sz="1500" b="0" strike="noStrike" spc="-1">
              <a:solidFill>
                <a:srgbClr val="FFFFFF"/>
              </a:solidFill>
              <a:latin typeface="Source Sans Pro"/>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360000" y="2835000"/>
            <a:ext cx="9360000" cy="718920"/>
          </a:xfrm>
          <a:prstGeom prst="rect">
            <a:avLst/>
          </a:prstGeom>
          <a:noFill/>
          <a:ln w="0">
            <a:noFill/>
          </a:ln>
        </p:spPr>
        <p:txBody>
          <a:bodyPr lIns="0" tIns="0" rIns="0" bIns="0" anchor="ctr" anchorCtr="1">
            <a:noAutofit/>
          </a:bodyPr>
          <a:lstStyle/>
          <a:p>
            <a:pPr algn="ctr"/>
            <a:endParaRPr lang="en-US" sz="2700" b="1" strike="noStrike" spc="-1">
              <a:solidFill>
                <a:srgbClr val="FFFFFF"/>
              </a:solidFill>
              <a:latin typeface="Source Sans Pro Black"/>
            </a:endParaRPr>
          </a:p>
        </p:txBody>
      </p:sp>
      <p:sp>
        <p:nvSpPr>
          <p:cNvPr id="108" name="PlaceHolder 2"/>
          <p:cNvSpPr>
            <a:spLocks noGrp="1"/>
          </p:cNvSpPr>
          <p:nvPr>
            <p:ph/>
          </p:nvPr>
        </p:nvSpPr>
        <p:spPr>
          <a:xfrm>
            <a:off x="360000" y="3915000"/>
            <a:ext cx="4567320" cy="1485000"/>
          </a:xfrm>
          <a:prstGeom prst="rect">
            <a:avLst/>
          </a:prstGeom>
          <a:noFill/>
          <a:ln w="0">
            <a:noFill/>
          </a:ln>
        </p:spPr>
        <p:txBody>
          <a:bodyPr lIns="0" tIns="0" rIns="0" bIns="0" anchor="t">
            <a:normAutofit/>
          </a:bodyPr>
          <a:lstStyle/>
          <a:p>
            <a:endParaRPr lang="en-US" sz="1500" b="0" strike="noStrike" spc="-1">
              <a:solidFill>
                <a:srgbClr val="FFFFFF"/>
              </a:solidFill>
              <a:latin typeface="Source Sans Pro"/>
            </a:endParaRPr>
          </a:p>
        </p:txBody>
      </p:sp>
      <p:sp>
        <p:nvSpPr>
          <p:cNvPr id="109" name="PlaceHolder 3"/>
          <p:cNvSpPr>
            <a:spLocks noGrp="1"/>
          </p:cNvSpPr>
          <p:nvPr>
            <p:ph/>
          </p:nvPr>
        </p:nvSpPr>
        <p:spPr>
          <a:xfrm>
            <a:off x="5155920" y="3915000"/>
            <a:ext cx="4567320" cy="708120"/>
          </a:xfrm>
          <a:prstGeom prst="rect">
            <a:avLst/>
          </a:prstGeom>
          <a:noFill/>
          <a:ln w="0">
            <a:noFill/>
          </a:ln>
        </p:spPr>
        <p:txBody>
          <a:bodyPr lIns="0" tIns="0" rIns="0" bIns="0" anchor="t">
            <a:normAutofit/>
          </a:bodyPr>
          <a:lstStyle/>
          <a:p>
            <a:endParaRPr lang="en-US" sz="1500" b="0" strike="noStrike" spc="-1">
              <a:solidFill>
                <a:srgbClr val="FFFFFF"/>
              </a:solidFill>
              <a:latin typeface="Source Sans Pro"/>
            </a:endParaRPr>
          </a:p>
        </p:txBody>
      </p:sp>
      <p:sp>
        <p:nvSpPr>
          <p:cNvPr id="110" name="PlaceHolder 4"/>
          <p:cNvSpPr>
            <a:spLocks noGrp="1"/>
          </p:cNvSpPr>
          <p:nvPr>
            <p:ph/>
          </p:nvPr>
        </p:nvSpPr>
        <p:spPr>
          <a:xfrm>
            <a:off x="5155920" y="4690800"/>
            <a:ext cx="4567320" cy="708120"/>
          </a:xfrm>
          <a:prstGeom prst="rect">
            <a:avLst/>
          </a:prstGeom>
          <a:noFill/>
          <a:ln w="0">
            <a:noFill/>
          </a:ln>
        </p:spPr>
        <p:txBody>
          <a:bodyPr lIns="0" tIns="0" rIns="0" bIns="0" anchor="t">
            <a:normAutofit/>
          </a:bodyPr>
          <a:lstStyle/>
          <a:p>
            <a:endParaRPr lang="en-US" sz="1500" b="0" strike="noStrike" spc="-1">
              <a:solidFill>
                <a:srgbClr val="FFFFFF"/>
              </a:solidFill>
              <a:latin typeface="Source Sans Pro"/>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360000" y="2835000"/>
            <a:ext cx="9360000" cy="718920"/>
          </a:xfrm>
          <a:prstGeom prst="rect">
            <a:avLst/>
          </a:prstGeom>
          <a:noFill/>
          <a:ln w="0">
            <a:noFill/>
          </a:ln>
        </p:spPr>
        <p:txBody>
          <a:bodyPr lIns="0" tIns="0" rIns="0" bIns="0" anchor="ctr" anchorCtr="1">
            <a:noAutofit/>
          </a:bodyPr>
          <a:lstStyle/>
          <a:p>
            <a:pPr algn="ctr"/>
            <a:endParaRPr lang="en-US" sz="2700" b="1" strike="noStrike" spc="-1">
              <a:solidFill>
                <a:srgbClr val="FFFFFF"/>
              </a:solidFill>
              <a:latin typeface="Source Sans Pro Black"/>
            </a:endParaRPr>
          </a:p>
        </p:txBody>
      </p:sp>
      <p:sp>
        <p:nvSpPr>
          <p:cNvPr id="112" name="PlaceHolder 2"/>
          <p:cNvSpPr>
            <a:spLocks noGrp="1"/>
          </p:cNvSpPr>
          <p:nvPr>
            <p:ph/>
          </p:nvPr>
        </p:nvSpPr>
        <p:spPr>
          <a:xfrm>
            <a:off x="360000" y="3915000"/>
            <a:ext cx="4567320" cy="708120"/>
          </a:xfrm>
          <a:prstGeom prst="rect">
            <a:avLst/>
          </a:prstGeom>
          <a:noFill/>
          <a:ln w="0">
            <a:noFill/>
          </a:ln>
        </p:spPr>
        <p:txBody>
          <a:bodyPr lIns="0" tIns="0" rIns="0" bIns="0" anchor="t">
            <a:normAutofit/>
          </a:bodyPr>
          <a:lstStyle/>
          <a:p>
            <a:endParaRPr lang="en-US" sz="1500" b="0" strike="noStrike" spc="-1">
              <a:solidFill>
                <a:srgbClr val="FFFFFF"/>
              </a:solidFill>
              <a:latin typeface="Source Sans Pro"/>
            </a:endParaRPr>
          </a:p>
        </p:txBody>
      </p:sp>
      <p:sp>
        <p:nvSpPr>
          <p:cNvPr id="113" name="PlaceHolder 3"/>
          <p:cNvSpPr>
            <a:spLocks noGrp="1"/>
          </p:cNvSpPr>
          <p:nvPr>
            <p:ph/>
          </p:nvPr>
        </p:nvSpPr>
        <p:spPr>
          <a:xfrm>
            <a:off x="5155920" y="3915000"/>
            <a:ext cx="4567320" cy="708120"/>
          </a:xfrm>
          <a:prstGeom prst="rect">
            <a:avLst/>
          </a:prstGeom>
          <a:noFill/>
          <a:ln w="0">
            <a:noFill/>
          </a:ln>
        </p:spPr>
        <p:txBody>
          <a:bodyPr lIns="0" tIns="0" rIns="0" bIns="0" anchor="t">
            <a:normAutofit/>
          </a:bodyPr>
          <a:lstStyle/>
          <a:p>
            <a:endParaRPr lang="en-US" sz="1500" b="0" strike="noStrike" spc="-1">
              <a:solidFill>
                <a:srgbClr val="FFFFFF"/>
              </a:solidFill>
              <a:latin typeface="Source Sans Pro"/>
            </a:endParaRPr>
          </a:p>
        </p:txBody>
      </p:sp>
      <p:sp>
        <p:nvSpPr>
          <p:cNvPr id="114" name="PlaceHolder 4"/>
          <p:cNvSpPr>
            <a:spLocks noGrp="1"/>
          </p:cNvSpPr>
          <p:nvPr>
            <p:ph/>
          </p:nvPr>
        </p:nvSpPr>
        <p:spPr>
          <a:xfrm>
            <a:off x="360000" y="4690800"/>
            <a:ext cx="9360000" cy="708120"/>
          </a:xfrm>
          <a:prstGeom prst="rect">
            <a:avLst/>
          </a:prstGeom>
          <a:noFill/>
          <a:ln w="0">
            <a:noFill/>
          </a:ln>
        </p:spPr>
        <p:txBody>
          <a:bodyPr lIns="0" tIns="0" rIns="0" bIns="0" anchor="t">
            <a:normAutofit/>
          </a:bodyPr>
          <a:lstStyle/>
          <a:p>
            <a:endParaRPr lang="en-US" sz="1500" b="0" strike="noStrike" spc="-1">
              <a:solidFill>
                <a:srgbClr val="FFFFFF"/>
              </a:solidFill>
              <a:latin typeface="Source Sans Pro"/>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360000" y="2835000"/>
            <a:ext cx="9360000" cy="718920"/>
          </a:xfrm>
          <a:prstGeom prst="rect">
            <a:avLst/>
          </a:prstGeom>
          <a:noFill/>
          <a:ln w="0">
            <a:noFill/>
          </a:ln>
        </p:spPr>
        <p:txBody>
          <a:bodyPr lIns="0" tIns="0" rIns="0" bIns="0" anchor="ctr" anchorCtr="1">
            <a:noAutofit/>
          </a:bodyPr>
          <a:lstStyle/>
          <a:p>
            <a:pPr algn="ctr"/>
            <a:endParaRPr lang="en-US" sz="2700" b="1" strike="noStrike" spc="-1">
              <a:solidFill>
                <a:srgbClr val="FFFFFF"/>
              </a:solidFill>
              <a:latin typeface="Source Sans Pro Black"/>
            </a:endParaRPr>
          </a:p>
        </p:txBody>
      </p:sp>
      <p:sp>
        <p:nvSpPr>
          <p:cNvPr id="116" name="PlaceHolder 2"/>
          <p:cNvSpPr>
            <a:spLocks noGrp="1"/>
          </p:cNvSpPr>
          <p:nvPr>
            <p:ph/>
          </p:nvPr>
        </p:nvSpPr>
        <p:spPr>
          <a:xfrm>
            <a:off x="360000" y="3915000"/>
            <a:ext cx="9360000" cy="708120"/>
          </a:xfrm>
          <a:prstGeom prst="rect">
            <a:avLst/>
          </a:prstGeom>
          <a:noFill/>
          <a:ln w="0">
            <a:noFill/>
          </a:ln>
        </p:spPr>
        <p:txBody>
          <a:bodyPr lIns="0" tIns="0" rIns="0" bIns="0" anchor="t">
            <a:normAutofit/>
          </a:bodyPr>
          <a:lstStyle/>
          <a:p>
            <a:endParaRPr lang="en-US" sz="1500" b="0" strike="noStrike" spc="-1">
              <a:solidFill>
                <a:srgbClr val="FFFFFF"/>
              </a:solidFill>
              <a:latin typeface="Source Sans Pro"/>
            </a:endParaRPr>
          </a:p>
        </p:txBody>
      </p:sp>
      <p:sp>
        <p:nvSpPr>
          <p:cNvPr id="117" name="PlaceHolder 3"/>
          <p:cNvSpPr>
            <a:spLocks noGrp="1"/>
          </p:cNvSpPr>
          <p:nvPr>
            <p:ph/>
          </p:nvPr>
        </p:nvSpPr>
        <p:spPr>
          <a:xfrm>
            <a:off x="360000" y="4690800"/>
            <a:ext cx="9360000" cy="708120"/>
          </a:xfrm>
          <a:prstGeom prst="rect">
            <a:avLst/>
          </a:prstGeom>
          <a:noFill/>
          <a:ln w="0">
            <a:noFill/>
          </a:ln>
        </p:spPr>
        <p:txBody>
          <a:bodyPr lIns="0" tIns="0" rIns="0" bIns="0" anchor="t">
            <a:normAutofit/>
          </a:bodyPr>
          <a:lstStyle/>
          <a:p>
            <a:endParaRPr lang="en-US" sz="1500" b="0" strike="noStrike" spc="-1">
              <a:solidFill>
                <a:srgbClr val="FFFFFF"/>
              </a:solidFill>
              <a:latin typeface="Source Sans Pro"/>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360000" y="2835000"/>
            <a:ext cx="9360000" cy="718920"/>
          </a:xfrm>
          <a:prstGeom prst="rect">
            <a:avLst/>
          </a:prstGeom>
          <a:noFill/>
          <a:ln w="0">
            <a:noFill/>
          </a:ln>
        </p:spPr>
        <p:txBody>
          <a:bodyPr lIns="0" tIns="0" rIns="0" bIns="0" anchor="ctr" anchorCtr="1">
            <a:noAutofit/>
          </a:bodyPr>
          <a:lstStyle/>
          <a:p>
            <a:pPr algn="ctr"/>
            <a:endParaRPr lang="en-US" sz="2700" b="1" strike="noStrike" spc="-1">
              <a:solidFill>
                <a:srgbClr val="FFFFFF"/>
              </a:solidFill>
              <a:latin typeface="Source Sans Pro Black"/>
            </a:endParaRPr>
          </a:p>
        </p:txBody>
      </p:sp>
      <p:sp>
        <p:nvSpPr>
          <p:cNvPr id="119" name="PlaceHolder 2"/>
          <p:cNvSpPr>
            <a:spLocks noGrp="1"/>
          </p:cNvSpPr>
          <p:nvPr>
            <p:ph/>
          </p:nvPr>
        </p:nvSpPr>
        <p:spPr>
          <a:xfrm>
            <a:off x="360000" y="3915000"/>
            <a:ext cx="4567320" cy="708120"/>
          </a:xfrm>
          <a:prstGeom prst="rect">
            <a:avLst/>
          </a:prstGeom>
          <a:noFill/>
          <a:ln w="0">
            <a:noFill/>
          </a:ln>
        </p:spPr>
        <p:txBody>
          <a:bodyPr lIns="0" tIns="0" rIns="0" bIns="0" anchor="t">
            <a:normAutofit/>
          </a:bodyPr>
          <a:lstStyle/>
          <a:p>
            <a:endParaRPr lang="en-US" sz="1500" b="0" strike="noStrike" spc="-1">
              <a:solidFill>
                <a:srgbClr val="FFFFFF"/>
              </a:solidFill>
              <a:latin typeface="Source Sans Pro"/>
            </a:endParaRPr>
          </a:p>
        </p:txBody>
      </p:sp>
      <p:sp>
        <p:nvSpPr>
          <p:cNvPr id="120" name="PlaceHolder 3"/>
          <p:cNvSpPr>
            <a:spLocks noGrp="1"/>
          </p:cNvSpPr>
          <p:nvPr>
            <p:ph/>
          </p:nvPr>
        </p:nvSpPr>
        <p:spPr>
          <a:xfrm>
            <a:off x="5155920" y="3915000"/>
            <a:ext cx="4567320" cy="708120"/>
          </a:xfrm>
          <a:prstGeom prst="rect">
            <a:avLst/>
          </a:prstGeom>
          <a:noFill/>
          <a:ln w="0">
            <a:noFill/>
          </a:ln>
        </p:spPr>
        <p:txBody>
          <a:bodyPr lIns="0" tIns="0" rIns="0" bIns="0" anchor="t">
            <a:normAutofit/>
          </a:bodyPr>
          <a:lstStyle/>
          <a:p>
            <a:endParaRPr lang="en-US" sz="1500" b="0" strike="noStrike" spc="-1">
              <a:solidFill>
                <a:srgbClr val="FFFFFF"/>
              </a:solidFill>
              <a:latin typeface="Source Sans Pro"/>
            </a:endParaRPr>
          </a:p>
        </p:txBody>
      </p:sp>
      <p:sp>
        <p:nvSpPr>
          <p:cNvPr id="121" name="PlaceHolder 4"/>
          <p:cNvSpPr>
            <a:spLocks noGrp="1"/>
          </p:cNvSpPr>
          <p:nvPr>
            <p:ph/>
          </p:nvPr>
        </p:nvSpPr>
        <p:spPr>
          <a:xfrm>
            <a:off x="360000" y="4690800"/>
            <a:ext cx="4567320" cy="708120"/>
          </a:xfrm>
          <a:prstGeom prst="rect">
            <a:avLst/>
          </a:prstGeom>
          <a:noFill/>
          <a:ln w="0">
            <a:noFill/>
          </a:ln>
        </p:spPr>
        <p:txBody>
          <a:bodyPr lIns="0" tIns="0" rIns="0" bIns="0" anchor="t">
            <a:normAutofit/>
          </a:bodyPr>
          <a:lstStyle/>
          <a:p>
            <a:endParaRPr lang="en-US" sz="1500" b="0" strike="noStrike" spc="-1">
              <a:solidFill>
                <a:srgbClr val="FFFFFF"/>
              </a:solidFill>
              <a:latin typeface="Source Sans Pro"/>
            </a:endParaRPr>
          </a:p>
        </p:txBody>
      </p:sp>
      <p:sp>
        <p:nvSpPr>
          <p:cNvPr id="122" name="PlaceHolder 5"/>
          <p:cNvSpPr>
            <a:spLocks noGrp="1"/>
          </p:cNvSpPr>
          <p:nvPr>
            <p:ph/>
          </p:nvPr>
        </p:nvSpPr>
        <p:spPr>
          <a:xfrm>
            <a:off x="5155920" y="4690800"/>
            <a:ext cx="4567320" cy="708120"/>
          </a:xfrm>
          <a:prstGeom prst="rect">
            <a:avLst/>
          </a:prstGeom>
          <a:noFill/>
          <a:ln w="0">
            <a:noFill/>
          </a:ln>
        </p:spPr>
        <p:txBody>
          <a:bodyPr lIns="0" tIns="0" rIns="0" bIns="0" anchor="t">
            <a:normAutofit/>
          </a:bodyPr>
          <a:lstStyle/>
          <a:p>
            <a:endParaRPr lang="en-US" sz="1500" b="0" strike="noStrike" spc="-1">
              <a:solidFill>
                <a:srgbClr val="FFFFFF"/>
              </a:solidFill>
              <a:latin typeface="Source Sans Pro"/>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360000" y="2835000"/>
            <a:ext cx="9360000" cy="718920"/>
          </a:xfrm>
          <a:prstGeom prst="rect">
            <a:avLst/>
          </a:prstGeom>
          <a:noFill/>
          <a:ln w="0">
            <a:noFill/>
          </a:ln>
        </p:spPr>
        <p:txBody>
          <a:bodyPr lIns="0" tIns="0" rIns="0" bIns="0" anchor="ctr" anchorCtr="1">
            <a:noAutofit/>
          </a:bodyPr>
          <a:lstStyle/>
          <a:p>
            <a:pPr algn="ctr"/>
            <a:endParaRPr lang="en-US" sz="2700" b="1" strike="noStrike" spc="-1">
              <a:solidFill>
                <a:srgbClr val="FFFFFF"/>
              </a:solidFill>
              <a:latin typeface="Source Sans Pro Black"/>
            </a:endParaRPr>
          </a:p>
        </p:txBody>
      </p:sp>
      <p:sp>
        <p:nvSpPr>
          <p:cNvPr id="124" name="PlaceHolder 2"/>
          <p:cNvSpPr>
            <a:spLocks noGrp="1"/>
          </p:cNvSpPr>
          <p:nvPr>
            <p:ph/>
          </p:nvPr>
        </p:nvSpPr>
        <p:spPr>
          <a:xfrm>
            <a:off x="360000" y="3915000"/>
            <a:ext cx="3013560" cy="708120"/>
          </a:xfrm>
          <a:prstGeom prst="rect">
            <a:avLst/>
          </a:prstGeom>
          <a:noFill/>
          <a:ln w="0">
            <a:noFill/>
          </a:ln>
        </p:spPr>
        <p:txBody>
          <a:bodyPr lIns="0" tIns="0" rIns="0" bIns="0" anchor="t">
            <a:normAutofit/>
          </a:bodyPr>
          <a:lstStyle/>
          <a:p>
            <a:endParaRPr lang="en-US" sz="1500" b="0" strike="noStrike" spc="-1">
              <a:solidFill>
                <a:srgbClr val="FFFFFF"/>
              </a:solidFill>
              <a:latin typeface="Source Sans Pro"/>
            </a:endParaRPr>
          </a:p>
        </p:txBody>
      </p:sp>
      <p:sp>
        <p:nvSpPr>
          <p:cNvPr id="125" name="PlaceHolder 3"/>
          <p:cNvSpPr>
            <a:spLocks noGrp="1"/>
          </p:cNvSpPr>
          <p:nvPr>
            <p:ph/>
          </p:nvPr>
        </p:nvSpPr>
        <p:spPr>
          <a:xfrm>
            <a:off x="3524760" y="3915000"/>
            <a:ext cx="3013560" cy="708120"/>
          </a:xfrm>
          <a:prstGeom prst="rect">
            <a:avLst/>
          </a:prstGeom>
          <a:noFill/>
          <a:ln w="0">
            <a:noFill/>
          </a:ln>
        </p:spPr>
        <p:txBody>
          <a:bodyPr lIns="0" tIns="0" rIns="0" bIns="0" anchor="t">
            <a:normAutofit/>
          </a:bodyPr>
          <a:lstStyle/>
          <a:p>
            <a:endParaRPr lang="en-US" sz="1500" b="0" strike="noStrike" spc="-1">
              <a:solidFill>
                <a:srgbClr val="FFFFFF"/>
              </a:solidFill>
              <a:latin typeface="Source Sans Pro"/>
            </a:endParaRPr>
          </a:p>
        </p:txBody>
      </p:sp>
      <p:sp>
        <p:nvSpPr>
          <p:cNvPr id="126" name="PlaceHolder 4"/>
          <p:cNvSpPr>
            <a:spLocks noGrp="1"/>
          </p:cNvSpPr>
          <p:nvPr>
            <p:ph/>
          </p:nvPr>
        </p:nvSpPr>
        <p:spPr>
          <a:xfrm>
            <a:off x="6689160" y="3915000"/>
            <a:ext cx="3013560" cy="708120"/>
          </a:xfrm>
          <a:prstGeom prst="rect">
            <a:avLst/>
          </a:prstGeom>
          <a:noFill/>
          <a:ln w="0">
            <a:noFill/>
          </a:ln>
        </p:spPr>
        <p:txBody>
          <a:bodyPr lIns="0" tIns="0" rIns="0" bIns="0" anchor="t">
            <a:normAutofit/>
          </a:bodyPr>
          <a:lstStyle/>
          <a:p>
            <a:endParaRPr lang="en-US" sz="1500" b="0" strike="noStrike" spc="-1">
              <a:solidFill>
                <a:srgbClr val="FFFFFF"/>
              </a:solidFill>
              <a:latin typeface="Source Sans Pro"/>
            </a:endParaRPr>
          </a:p>
        </p:txBody>
      </p:sp>
      <p:sp>
        <p:nvSpPr>
          <p:cNvPr id="127" name="PlaceHolder 5"/>
          <p:cNvSpPr>
            <a:spLocks noGrp="1"/>
          </p:cNvSpPr>
          <p:nvPr>
            <p:ph/>
          </p:nvPr>
        </p:nvSpPr>
        <p:spPr>
          <a:xfrm>
            <a:off x="360000" y="4690800"/>
            <a:ext cx="3013560" cy="708120"/>
          </a:xfrm>
          <a:prstGeom prst="rect">
            <a:avLst/>
          </a:prstGeom>
          <a:noFill/>
          <a:ln w="0">
            <a:noFill/>
          </a:ln>
        </p:spPr>
        <p:txBody>
          <a:bodyPr lIns="0" tIns="0" rIns="0" bIns="0" anchor="t">
            <a:normAutofit/>
          </a:bodyPr>
          <a:lstStyle/>
          <a:p>
            <a:endParaRPr lang="en-US" sz="1500" b="0" strike="noStrike" spc="-1">
              <a:solidFill>
                <a:srgbClr val="FFFFFF"/>
              </a:solidFill>
              <a:latin typeface="Source Sans Pro"/>
            </a:endParaRPr>
          </a:p>
        </p:txBody>
      </p:sp>
      <p:sp>
        <p:nvSpPr>
          <p:cNvPr id="128" name="PlaceHolder 6"/>
          <p:cNvSpPr>
            <a:spLocks noGrp="1"/>
          </p:cNvSpPr>
          <p:nvPr>
            <p:ph/>
          </p:nvPr>
        </p:nvSpPr>
        <p:spPr>
          <a:xfrm>
            <a:off x="3524760" y="4690800"/>
            <a:ext cx="3013560" cy="708120"/>
          </a:xfrm>
          <a:prstGeom prst="rect">
            <a:avLst/>
          </a:prstGeom>
          <a:noFill/>
          <a:ln w="0">
            <a:noFill/>
          </a:ln>
        </p:spPr>
        <p:txBody>
          <a:bodyPr lIns="0" tIns="0" rIns="0" bIns="0" anchor="t">
            <a:normAutofit/>
          </a:bodyPr>
          <a:lstStyle/>
          <a:p>
            <a:endParaRPr lang="en-US" sz="1500" b="0" strike="noStrike" spc="-1">
              <a:solidFill>
                <a:srgbClr val="FFFFFF"/>
              </a:solidFill>
              <a:latin typeface="Source Sans Pro"/>
            </a:endParaRPr>
          </a:p>
        </p:txBody>
      </p:sp>
      <p:sp>
        <p:nvSpPr>
          <p:cNvPr id="129" name="PlaceHolder 7"/>
          <p:cNvSpPr>
            <a:spLocks noGrp="1"/>
          </p:cNvSpPr>
          <p:nvPr>
            <p:ph/>
          </p:nvPr>
        </p:nvSpPr>
        <p:spPr>
          <a:xfrm>
            <a:off x="6689160" y="4690800"/>
            <a:ext cx="3013560" cy="708120"/>
          </a:xfrm>
          <a:prstGeom prst="rect">
            <a:avLst/>
          </a:prstGeom>
          <a:noFill/>
          <a:ln w="0">
            <a:noFill/>
          </a:ln>
        </p:spPr>
        <p:txBody>
          <a:bodyPr lIns="0" tIns="0" rIns="0" bIns="0" anchor="t">
            <a:normAutofit/>
          </a:bodyPr>
          <a:lstStyle/>
          <a:p>
            <a:endParaRPr lang="en-US" sz="1500" b="0" strike="noStrike" spc="-1">
              <a:solidFill>
                <a:srgbClr val="FFFFFF"/>
              </a:solidFill>
              <a:latin typeface="Source Sans Pr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60000" y="2835000"/>
            <a:ext cx="9360000" cy="718920"/>
          </a:xfrm>
          <a:prstGeom prst="rect">
            <a:avLst/>
          </a:prstGeom>
          <a:noFill/>
          <a:ln w="0">
            <a:noFill/>
          </a:ln>
        </p:spPr>
        <p:txBody>
          <a:bodyPr lIns="0" tIns="0" rIns="0" bIns="0" anchor="ctr" anchorCtr="1">
            <a:noAutofit/>
          </a:bodyPr>
          <a:lstStyle/>
          <a:p>
            <a:pPr algn="ctr"/>
            <a:r>
              <a:rPr lang="en-US" sz="2700" b="1" strike="noStrike" spc="-1">
                <a:solidFill>
                  <a:srgbClr val="FFFFFF"/>
                </a:solidFill>
                <a:latin typeface="Source Sans Pro Black"/>
              </a:rPr>
              <a:t>Click to edit Master title style</a:t>
            </a:r>
          </a:p>
        </p:txBody>
      </p:sp>
      <p:sp>
        <p:nvSpPr>
          <p:cNvPr id="13" name="PlaceHolder 2"/>
          <p:cNvSpPr>
            <a:spLocks noGrp="1"/>
          </p:cNvSpPr>
          <p:nvPr>
            <p:ph/>
          </p:nvPr>
        </p:nvSpPr>
        <p:spPr>
          <a:xfrm>
            <a:off x="360000" y="3915000"/>
            <a:ext cx="4567320" cy="1485000"/>
          </a:xfrm>
          <a:prstGeom prst="rect">
            <a:avLst/>
          </a:prstGeom>
          <a:noFill/>
          <a:ln w="0">
            <a:noFill/>
          </a:ln>
        </p:spPr>
        <p:txBody>
          <a:bodyPr lIns="0" tIns="0" rIns="0" bIns="0" anchor="t">
            <a:normAutofit/>
          </a:bodyPr>
          <a:lstStyle/>
          <a:p>
            <a:pPr lvl="0"/>
            <a:r>
              <a:rPr lang="en-US" sz="1500" b="0" strike="noStrike" spc="-1">
                <a:solidFill>
                  <a:srgbClr val="FFFFFF"/>
                </a:solidFill>
                <a:latin typeface="Source Sans Pro"/>
              </a:rPr>
              <a:t>Click to edit Master text styles</a:t>
            </a:r>
          </a:p>
        </p:txBody>
      </p:sp>
      <p:sp>
        <p:nvSpPr>
          <p:cNvPr id="14" name="PlaceHolder 3"/>
          <p:cNvSpPr>
            <a:spLocks noGrp="1"/>
          </p:cNvSpPr>
          <p:nvPr>
            <p:ph/>
          </p:nvPr>
        </p:nvSpPr>
        <p:spPr>
          <a:xfrm>
            <a:off x="5155920" y="3915000"/>
            <a:ext cx="4567320" cy="1485000"/>
          </a:xfrm>
          <a:prstGeom prst="rect">
            <a:avLst/>
          </a:prstGeom>
          <a:noFill/>
          <a:ln w="0">
            <a:noFill/>
          </a:ln>
        </p:spPr>
        <p:txBody>
          <a:bodyPr lIns="0" tIns="0" rIns="0" bIns="0" anchor="t">
            <a:normAutofit/>
          </a:bodyPr>
          <a:lstStyle/>
          <a:p>
            <a:pPr lvl="0"/>
            <a:r>
              <a:rPr lang="en-US" sz="1500" b="0" strike="noStrike" spc="-1">
                <a:solidFill>
                  <a:srgbClr val="FFFFFF"/>
                </a:solidFill>
                <a:latin typeface="Source Sans Pro"/>
              </a:rPr>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360000" y="2835000"/>
            <a:ext cx="9360000" cy="718920"/>
          </a:xfrm>
          <a:prstGeom prst="rect">
            <a:avLst/>
          </a:prstGeom>
          <a:noFill/>
          <a:ln w="0">
            <a:noFill/>
          </a:ln>
        </p:spPr>
        <p:txBody>
          <a:bodyPr lIns="0" tIns="0" rIns="0" bIns="0" anchor="ctr" anchorCtr="1">
            <a:noAutofit/>
          </a:bodyPr>
          <a:lstStyle/>
          <a:p>
            <a:pPr algn="ctr"/>
            <a:r>
              <a:rPr lang="en-US" sz="2700" b="1" strike="noStrike" spc="-1">
                <a:solidFill>
                  <a:srgbClr val="FFFFFF"/>
                </a:solidFill>
                <a:latin typeface="Source Sans Pro Black"/>
              </a:rPr>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360000" y="2835000"/>
            <a:ext cx="9360000" cy="3333960"/>
          </a:xfrm>
          <a:prstGeom prst="rect">
            <a:avLst/>
          </a:prstGeom>
          <a:noFill/>
          <a:ln w="0">
            <a:noFill/>
          </a:ln>
        </p:spPr>
        <p:txBody>
          <a:bodyPr lIns="0" tIns="0" rIns="0" bIns="0" anchor="ctr">
            <a:noAutofit/>
          </a:bodyPr>
          <a:lstStyle/>
          <a:p>
            <a:pPr algn="ctr"/>
            <a:r>
              <a:rPr lang="en-US" sz="2200" b="0" strike="noStrike" spc="-1">
                <a:solidFill>
                  <a:srgbClr val="FFFFFF"/>
                </a:solidFill>
                <a:latin typeface="Source Sans Pro"/>
              </a:rPr>
              <a:t>Click to edit Master subtitle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360000" y="2835000"/>
            <a:ext cx="9360000" cy="718920"/>
          </a:xfrm>
          <a:prstGeom prst="rect">
            <a:avLst/>
          </a:prstGeom>
          <a:noFill/>
          <a:ln w="0">
            <a:noFill/>
          </a:ln>
        </p:spPr>
        <p:txBody>
          <a:bodyPr lIns="0" tIns="0" rIns="0" bIns="0" anchor="ctr" anchorCtr="1">
            <a:noAutofit/>
          </a:bodyPr>
          <a:lstStyle/>
          <a:p>
            <a:pPr algn="ctr"/>
            <a:r>
              <a:rPr lang="en-US" sz="2700" b="1" strike="noStrike" spc="-1">
                <a:solidFill>
                  <a:srgbClr val="FFFFFF"/>
                </a:solidFill>
                <a:latin typeface="Source Sans Pro Black"/>
              </a:rPr>
              <a:t>Click to edit Master title style</a:t>
            </a:r>
          </a:p>
        </p:txBody>
      </p:sp>
      <p:sp>
        <p:nvSpPr>
          <p:cNvPr id="18" name="PlaceHolder 2"/>
          <p:cNvSpPr>
            <a:spLocks noGrp="1"/>
          </p:cNvSpPr>
          <p:nvPr>
            <p:ph/>
          </p:nvPr>
        </p:nvSpPr>
        <p:spPr>
          <a:xfrm>
            <a:off x="360000" y="3915000"/>
            <a:ext cx="4567320" cy="708120"/>
          </a:xfrm>
          <a:prstGeom prst="rect">
            <a:avLst/>
          </a:prstGeom>
          <a:noFill/>
          <a:ln w="0">
            <a:noFill/>
          </a:ln>
        </p:spPr>
        <p:txBody>
          <a:bodyPr lIns="0" tIns="0" rIns="0" bIns="0" anchor="t">
            <a:normAutofit/>
          </a:bodyPr>
          <a:lstStyle/>
          <a:p>
            <a:pPr lvl="0"/>
            <a:r>
              <a:rPr lang="en-US" sz="1500" b="0" strike="noStrike" spc="-1">
                <a:solidFill>
                  <a:srgbClr val="FFFFFF"/>
                </a:solidFill>
                <a:latin typeface="Source Sans Pro"/>
              </a:rPr>
              <a:t>Click to edit Master text styles</a:t>
            </a:r>
          </a:p>
        </p:txBody>
      </p:sp>
      <p:sp>
        <p:nvSpPr>
          <p:cNvPr id="19" name="PlaceHolder 3"/>
          <p:cNvSpPr>
            <a:spLocks noGrp="1"/>
          </p:cNvSpPr>
          <p:nvPr>
            <p:ph/>
          </p:nvPr>
        </p:nvSpPr>
        <p:spPr>
          <a:xfrm>
            <a:off x="5155920" y="3915000"/>
            <a:ext cx="4567320" cy="1485000"/>
          </a:xfrm>
          <a:prstGeom prst="rect">
            <a:avLst/>
          </a:prstGeom>
          <a:noFill/>
          <a:ln w="0">
            <a:noFill/>
          </a:ln>
        </p:spPr>
        <p:txBody>
          <a:bodyPr lIns="0" tIns="0" rIns="0" bIns="0" anchor="t">
            <a:normAutofit/>
          </a:bodyPr>
          <a:lstStyle/>
          <a:p>
            <a:pPr lvl="0"/>
            <a:r>
              <a:rPr lang="en-US" sz="1500" b="0" strike="noStrike" spc="-1">
                <a:solidFill>
                  <a:srgbClr val="FFFFFF"/>
                </a:solidFill>
                <a:latin typeface="Source Sans Pro"/>
              </a:rPr>
              <a:t>Click to edit Master text styles</a:t>
            </a:r>
          </a:p>
        </p:txBody>
      </p:sp>
      <p:sp>
        <p:nvSpPr>
          <p:cNvPr id="20" name="PlaceHolder 4"/>
          <p:cNvSpPr>
            <a:spLocks noGrp="1"/>
          </p:cNvSpPr>
          <p:nvPr>
            <p:ph/>
          </p:nvPr>
        </p:nvSpPr>
        <p:spPr>
          <a:xfrm>
            <a:off x="360000" y="4690800"/>
            <a:ext cx="4567320" cy="708120"/>
          </a:xfrm>
          <a:prstGeom prst="rect">
            <a:avLst/>
          </a:prstGeom>
          <a:noFill/>
          <a:ln w="0">
            <a:noFill/>
          </a:ln>
        </p:spPr>
        <p:txBody>
          <a:bodyPr lIns="0" tIns="0" rIns="0" bIns="0" anchor="t">
            <a:normAutofit/>
          </a:bodyPr>
          <a:lstStyle/>
          <a:p>
            <a:pPr lvl="0"/>
            <a:r>
              <a:rPr lang="en-US" sz="1500" b="0" strike="noStrike" spc="-1">
                <a:solidFill>
                  <a:srgbClr val="FFFFFF"/>
                </a:solidFill>
                <a:latin typeface="Source Sans Pro"/>
              </a:rPr>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360000" y="2835000"/>
            <a:ext cx="9360000" cy="718920"/>
          </a:xfrm>
          <a:prstGeom prst="rect">
            <a:avLst/>
          </a:prstGeom>
          <a:noFill/>
          <a:ln w="0">
            <a:noFill/>
          </a:ln>
        </p:spPr>
        <p:txBody>
          <a:bodyPr lIns="0" tIns="0" rIns="0" bIns="0" anchor="ctr" anchorCtr="1">
            <a:noAutofit/>
          </a:bodyPr>
          <a:lstStyle/>
          <a:p>
            <a:pPr algn="ctr"/>
            <a:r>
              <a:rPr lang="en-US" sz="2700" b="1" strike="noStrike" spc="-1">
                <a:solidFill>
                  <a:srgbClr val="FFFFFF"/>
                </a:solidFill>
                <a:latin typeface="Source Sans Pro Black"/>
              </a:rPr>
              <a:t>Click to edit Master title style</a:t>
            </a:r>
          </a:p>
        </p:txBody>
      </p:sp>
      <p:sp>
        <p:nvSpPr>
          <p:cNvPr id="22" name="PlaceHolder 2"/>
          <p:cNvSpPr>
            <a:spLocks noGrp="1"/>
          </p:cNvSpPr>
          <p:nvPr>
            <p:ph/>
          </p:nvPr>
        </p:nvSpPr>
        <p:spPr>
          <a:xfrm>
            <a:off x="360000" y="3915000"/>
            <a:ext cx="4567320" cy="1485000"/>
          </a:xfrm>
          <a:prstGeom prst="rect">
            <a:avLst/>
          </a:prstGeom>
          <a:noFill/>
          <a:ln w="0">
            <a:noFill/>
          </a:ln>
        </p:spPr>
        <p:txBody>
          <a:bodyPr lIns="0" tIns="0" rIns="0" bIns="0" anchor="t">
            <a:normAutofit/>
          </a:bodyPr>
          <a:lstStyle/>
          <a:p>
            <a:pPr lvl="0"/>
            <a:r>
              <a:rPr lang="en-US" sz="1500" b="0" strike="noStrike" spc="-1">
                <a:solidFill>
                  <a:srgbClr val="FFFFFF"/>
                </a:solidFill>
                <a:latin typeface="Source Sans Pro"/>
              </a:rPr>
              <a:t>Click to edit Master text styles</a:t>
            </a:r>
          </a:p>
        </p:txBody>
      </p:sp>
      <p:sp>
        <p:nvSpPr>
          <p:cNvPr id="23" name="PlaceHolder 3"/>
          <p:cNvSpPr>
            <a:spLocks noGrp="1"/>
          </p:cNvSpPr>
          <p:nvPr>
            <p:ph/>
          </p:nvPr>
        </p:nvSpPr>
        <p:spPr>
          <a:xfrm>
            <a:off x="5155920" y="3915000"/>
            <a:ext cx="4567320" cy="708120"/>
          </a:xfrm>
          <a:prstGeom prst="rect">
            <a:avLst/>
          </a:prstGeom>
          <a:noFill/>
          <a:ln w="0">
            <a:noFill/>
          </a:ln>
        </p:spPr>
        <p:txBody>
          <a:bodyPr lIns="0" tIns="0" rIns="0" bIns="0" anchor="t">
            <a:normAutofit/>
          </a:bodyPr>
          <a:lstStyle/>
          <a:p>
            <a:pPr lvl="0"/>
            <a:r>
              <a:rPr lang="en-US" sz="1500" b="0" strike="noStrike" spc="-1">
                <a:solidFill>
                  <a:srgbClr val="FFFFFF"/>
                </a:solidFill>
                <a:latin typeface="Source Sans Pro"/>
              </a:rPr>
              <a:t>Click to edit Master text styles</a:t>
            </a:r>
          </a:p>
        </p:txBody>
      </p:sp>
      <p:sp>
        <p:nvSpPr>
          <p:cNvPr id="24" name="PlaceHolder 4"/>
          <p:cNvSpPr>
            <a:spLocks noGrp="1"/>
          </p:cNvSpPr>
          <p:nvPr>
            <p:ph/>
          </p:nvPr>
        </p:nvSpPr>
        <p:spPr>
          <a:xfrm>
            <a:off x="5155920" y="4690800"/>
            <a:ext cx="4567320" cy="708120"/>
          </a:xfrm>
          <a:prstGeom prst="rect">
            <a:avLst/>
          </a:prstGeom>
          <a:noFill/>
          <a:ln w="0">
            <a:noFill/>
          </a:ln>
        </p:spPr>
        <p:txBody>
          <a:bodyPr lIns="0" tIns="0" rIns="0" bIns="0" anchor="t">
            <a:normAutofit/>
          </a:bodyPr>
          <a:lstStyle/>
          <a:p>
            <a:pPr lvl="0"/>
            <a:r>
              <a:rPr lang="en-US" sz="1500" b="0" strike="noStrike" spc="-1">
                <a:solidFill>
                  <a:srgbClr val="FFFFFF"/>
                </a:solidFill>
                <a:latin typeface="Source Sans Pro"/>
              </a:rPr>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360000" y="2835000"/>
            <a:ext cx="9360000" cy="718920"/>
          </a:xfrm>
          <a:prstGeom prst="rect">
            <a:avLst/>
          </a:prstGeom>
          <a:noFill/>
          <a:ln w="0">
            <a:noFill/>
          </a:ln>
        </p:spPr>
        <p:txBody>
          <a:bodyPr lIns="0" tIns="0" rIns="0" bIns="0" anchor="ctr" anchorCtr="1">
            <a:noAutofit/>
          </a:bodyPr>
          <a:lstStyle/>
          <a:p>
            <a:pPr algn="ctr"/>
            <a:r>
              <a:rPr lang="en-US" sz="2700" b="1" strike="noStrike" spc="-1">
                <a:solidFill>
                  <a:srgbClr val="FFFFFF"/>
                </a:solidFill>
                <a:latin typeface="Source Sans Pro Black"/>
              </a:rPr>
              <a:t>Click to edit Master title style</a:t>
            </a:r>
          </a:p>
        </p:txBody>
      </p:sp>
      <p:sp>
        <p:nvSpPr>
          <p:cNvPr id="26" name="PlaceHolder 2"/>
          <p:cNvSpPr>
            <a:spLocks noGrp="1"/>
          </p:cNvSpPr>
          <p:nvPr>
            <p:ph/>
          </p:nvPr>
        </p:nvSpPr>
        <p:spPr>
          <a:xfrm>
            <a:off x="360000" y="3915000"/>
            <a:ext cx="4567320" cy="708120"/>
          </a:xfrm>
          <a:prstGeom prst="rect">
            <a:avLst/>
          </a:prstGeom>
          <a:noFill/>
          <a:ln w="0">
            <a:noFill/>
          </a:ln>
        </p:spPr>
        <p:txBody>
          <a:bodyPr lIns="0" tIns="0" rIns="0" bIns="0" anchor="t">
            <a:normAutofit/>
          </a:bodyPr>
          <a:lstStyle/>
          <a:p>
            <a:pPr lvl="0"/>
            <a:r>
              <a:rPr lang="en-US" sz="1500" b="0" strike="noStrike" spc="-1">
                <a:solidFill>
                  <a:srgbClr val="FFFFFF"/>
                </a:solidFill>
                <a:latin typeface="Source Sans Pro"/>
              </a:rPr>
              <a:t>Click to edit Master text styles</a:t>
            </a:r>
          </a:p>
        </p:txBody>
      </p:sp>
      <p:sp>
        <p:nvSpPr>
          <p:cNvPr id="27" name="PlaceHolder 3"/>
          <p:cNvSpPr>
            <a:spLocks noGrp="1"/>
          </p:cNvSpPr>
          <p:nvPr>
            <p:ph/>
          </p:nvPr>
        </p:nvSpPr>
        <p:spPr>
          <a:xfrm>
            <a:off x="5155920" y="3915000"/>
            <a:ext cx="4567320" cy="708120"/>
          </a:xfrm>
          <a:prstGeom prst="rect">
            <a:avLst/>
          </a:prstGeom>
          <a:noFill/>
          <a:ln w="0">
            <a:noFill/>
          </a:ln>
        </p:spPr>
        <p:txBody>
          <a:bodyPr lIns="0" tIns="0" rIns="0" bIns="0" anchor="t">
            <a:normAutofit/>
          </a:bodyPr>
          <a:lstStyle/>
          <a:p>
            <a:pPr lvl="0"/>
            <a:r>
              <a:rPr lang="en-US" sz="1500" b="0" strike="noStrike" spc="-1">
                <a:solidFill>
                  <a:srgbClr val="FFFFFF"/>
                </a:solidFill>
                <a:latin typeface="Source Sans Pro"/>
              </a:rPr>
              <a:t>Click to edit Master text styles</a:t>
            </a:r>
          </a:p>
        </p:txBody>
      </p:sp>
      <p:sp>
        <p:nvSpPr>
          <p:cNvPr id="28" name="PlaceHolder 4"/>
          <p:cNvSpPr>
            <a:spLocks noGrp="1"/>
          </p:cNvSpPr>
          <p:nvPr>
            <p:ph/>
          </p:nvPr>
        </p:nvSpPr>
        <p:spPr>
          <a:xfrm>
            <a:off x="360000" y="4690800"/>
            <a:ext cx="9360000" cy="708120"/>
          </a:xfrm>
          <a:prstGeom prst="rect">
            <a:avLst/>
          </a:prstGeom>
          <a:noFill/>
          <a:ln w="0">
            <a:noFill/>
          </a:ln>
        </p:spPr>
        <p:txBody>
          <a:bodyPr lIns="0" tIns="0" rIns="0" bIns="0" anchor="t">
            <a:normAutofit/>
          </a:bodyPr>
          <a:lstStyle/>
          <a:p>
            <a:pPr lvl="0"/>
            <a:r>
              <a:rPr lang="en-US" sz="1500" b="0" strike="noStrike" spc="-1">
                <a:solidFill>
                  <a:srgbClr val="FFFFFF"/>
                </a:solidFill>
                <a:latin typeface="Source Sans Pro"/>
              </a:rPr>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4294967295"/>
          <p:cNvSpPr/>
          <p:nvPr/>
        </p:nvSpPr>
        <p:spPr>
          <a:xfrm>
            <a:off x="0" y="5400000"/>
            <a:ext cx="10080000" cy="270000"/>
          </a:xfrm>
          <a:prstGeom prst="rect">
            <a:avLst/>
          </a:prstGeom>
          <a:solidFill>
            <a:srgbClr val="2C3E50"/>
          </a:solidFill>
          <a:ln w="10800">
            <a:noFill/>
          </a:ln>
        </p:spPr>
        <p:style>
          <a:lnRef idx="0">
            <a:scrgbClr r="0" g="0" b="0"/>
          </a:lnRef>
          <a:fillRef idx="0">
            <a:scrgbClr r="0" g="0" b="0"/>
          </a:fillRef>
          <a:effectRef idx="0">
            <a:scrgbClr r="0" g="0" b="0"/>
          </a:effectRef>
          <a:fontRef idx="minor"/>
        </p:style>
      </p:sp>
      <p:sp>
        <p:nvSpPr>
          <p:cNvPr id="9" name="Rectangle 4294967295"/>
          <p:cNvSpPr/>
          <p:nvPr/>
        </p:nvSpPr>
        <p:spPr>
          <a:xfrm>
            <a:off x="0" y="0"/>
            <a:ext cx="10080000" cy="1215000"/>
          </a:xfrm>
          <a:prstGeom prst="rect">
            <a:avLst/>
          </a:prstGeom>
          <a:solidFill>
            <a:srgbClr val="2C3E50"/>
          </a:solidFill>
          <a:ln w="10800">
            <a:noFill/>
          </a:ln>
        </p:spPr>
        <p:style>
          <a:lnRef idx="0">
            <a:scrgbClr r="0" g="0" b="0"/>
          </a:lnRef>
          <a:fillRef idx="0">
            <a:scrgbClr r="0" g="0" b="0"/>
          </a:fillRef>
          <a:effectRef idx="0">
            <a:scrgbClr r="0" g="0" b="0"/>
          </a:effectRef>
          <a:fontRef idx="minor"/>
        </p:style>
      </p:sp>
      <p:sp>
        <p:nvSpPr>
          <p:cNvPr id="2" name="PlaceHolder 1"/>
          <p:cNvSpPr>
            <a:spLocks noGrp="1"/>
          </p:cNvSpPr>
          <p:nvPr>
            <p:ph type="title"/>
          </p:nvPr>
        </p:nvSpPr>
        <p:spPr>
          <a:xfrm>
            <a:off x="360000" y="225720"/>
            <a:ext cx="9360000" cy="718920"/>
          </a:xfrm>
          <a:prstGeom prst="rect">
            <a:avLst/>
          </a:prstGeom>
          <a:noFill/>
          <a:ln w="0">
            <a:noFill/>
          </a:ln>
        </p:spPr>
        <p:txBody>
          <a:bodyPr lIns="0" tIns="0" rIns="0" bIns="0" anchor="ctr">
            <a:noAutofit/>
          </a:bodyPr>
          <a:lstStyle/>
          <a:p>
            <a:r>
              <a:rPr lang="en-US" sz="2700" b="1" strike="noStrike" spc="-1">
                <a:solidFill>
                  <a:srgbClr val="FFFFFF"/>
                </a:solidFill>
                <a:latin typeface="Source Sans Pro Black"/>
              </a:rPr>
              <a:t>Click to edit the title text format</a:t>
            </a:r>
          </a:p>
        </p:txBody>
      </p:sp>
      <p:sp>
        <p:nvSpPr>
          <p:cNvPr id="3" name="PlaceHolder 2"/>
          <p:cNvSpPr>
            <a:spLocks noGrp="1"/>
          </p:cNvSpPr>
          <p:nvPr>
            <p:ph type="body"/>
          </p:nvPr>
        </p:nvSpPr>
        <p:spPr>
          <a:xfrm>
            <a:off x="360000" y="1485000"/>
            <a:ext cx="9360000" cy="3780000"/>
          </a:xfrm>
          <a:prstGeom prst="rect">
            <a:avLst/>
          </a:prstGeom>
          <a:noFill/>
          <a:ln w="0">
            <a:noFill/>
          </a:ln>
        </p:spPr>
        <p:txBody>
          <a:bodyPr lIns="0" tIns="0" rIns="0" bIns="0" anchor="t">
            <a:normAutofit/>
          </a:bodyPr>
          <a:lstStyle/>
          <a:p>
            <a:pPr marL="432000" indent="-324000">
              <a:spcAft>
                <a:spcPts val="1057"/>
              </a:spcAft>
              <a:buClr>
                <a:srgbClr val="2C3E50"/>
              </a:buClr>
              <a:buSzPct val="45000"/>
              <a:buFont typeface="Wingdings" charset="2"/>
              <a:buChar char=""/>
            </a:pPr>
            <a:r>
              <a:rPr lang="en-US" sz="2400" b="1" strike="noStrike" spc="-1">
                <a:solidFill>
                  <a:srgbClr val="2C3E50"/>
                </a:solidFill>
                <a:latin typeface="Source Sans Pro Semibold"/>
              </a:rPr>
              <a:t>Click to edit the outline text format</a:t>
            </a:r>
          </a:p>
          <a:p>
            <a:pPr marL="864000" lvl="1" indent="-324000">
              <a:spcAft>
                <a:spcPts val="850"/>
              </a:spcAft>
              <a:buClr>
                <a:srgbClr val="2C3E50"/>
              </a:buClr>
              <a:buSzPct val="75000"/>
              <a:buFont typeface="Symbol" charset="2"/>
              <a:buChar char=""/>
            </a:pPr>
            <a:r>
              <a:rPr lang="en-US" sz="2100" b="0" strike="noStrike" spc="-1">
                <a:solidFill>
                  <a:srgbClr val="2C3E50"/>
                </a:solidFill>
                <a:latin typeface="Source Sans Pro"/>
              </a:rPr>
              <a:t>Second Outline Level</a:t>
            </a:r>
          </a:p>
          <a:p>
            <a:pPr marL="1296000" lvl="2" indent="-288000">
              <a:spcAft>
                <a:spcPts val="635"/>
              </a:spcAft>
              <a:buClr>
                <a:srgbClr val="2C3E50"/>
              </a:buClr>
              <a:buSzPct val="45000"/>
              <a:buFont typeface="Wingdings" charset="2"/>
              <a:buChar char=""/>
            </a:pPr>
            <a:r>
              <a:rPr lang="en-US" sz="1800" b="0" strike="noStrike" spc="-1">
                <a:solidFill>
                  <a:srgbClr val="2C3E50"/>
                </a:solidFill>
                <a:latin typeface="Source Sans Pro"/>
              </a:rPr>
              <a:t>Third Outline Level</a:t>
            </a:r>
          </a:p>
          <a:p>
            <a:pPr marL="1728000" lvl="3" indent="-216000">
              <a:spcAft>
                <a:spcPts val="425"/>
              </a:spcAft>
              <a:buClr>
                <a:srgbClr val="2C3E50"/>
              </a:buClr>
              <a:buSzPct val="75000"/>
              <a:buFont typeface="Symbol" charset="2"/>
              <a:buChar char=""/>
            </a:pPr>
            <a:r>
              <a:rPr lang="en-US" sz="1500" b="0" strike="noStrike" spc="-1">
                <a:solidFill>
                  <a:srgbClr val="2C3E50"/>
                </a:solidFill>
                <a:latin typeface="Source Sans Pro"/>
              </a:rPr>
              <a:t>Fourth Outline Level</a:t>
            </a:r>
          </a:p>
          <a:p>
            <a:pPr marL="2160000" lvl="4" indent="-216000">
              <a:spcAft>
                <a:spcPts val="213"/>
              </a:spcAft>
              <a:buClr>
                <a:srgbClr val="2C3E50"/>
              </a:buClr>
              <a:buSzPct val="45000"/>
              <a:buFont typeface="Wingdings" charset="2"/>
              <a:buChar char=""/>
            </a:pPr>
            <a:r>
              <a:rPr lang="en-US" sz="1500" b="0" strike="noStrike" spc="-1">
                <a:solidFill>
                  <a:srgbClr val="2C3E50"/>
                </a:solidFill>
                <a:latin typeface="Source Sans Pro"/>
              </a:rPr>
              <a:t>Fifth Outline Level</a:t>
            </a:r>
          </a:p>
          <a:p>
            <a:pPr marL="2592000" lvl="5" indent="-216000">
              <a:spcAft>
                <a:spcPts val="213"/>
              </a:spcAft>
              <a:buClr>
                <a:srgbClr val="2C3E50"/>
              </a:buClr>
              <a:buSzPct val="45000"/>
              <a:buFont typeface="Wingdings" charset="2"/>
              <a:buChar char=""/>
            </a:pPr>
            <a:r>
              <a:rPr lang="en-US" sz="1500" b="0" strike="noStrike" spc="-1">
                <a:solidFill>
                  <a:srgbClr val="2C3E50"/>
                </a:solidFill>
                <a:latin typeface="Source Sans Pro"/>
              </a:rPr>
              <a:t>Sixth Outline Level</a:t>
            </a:r>
          </a:p>
          <a:p>
            <a:pPr marL="3024000" lvl="6" indent="-216000">
              <a:spcAft>
                <a:spcPts val="213"/>
              </a:spcAft>
              <a:buClr>
                <a:srgbClr val="2C3E50"/>
              </a:buClr>
              <a:buSzPct val="45000"/>
              <a:buFont typeface="Wingdings" charset="2"/>
              <a:buChar char=""/>
            </a:pPr>
            <a:r>
              <a:rPr lang="en-US" sz="1500" b="0" strike="noStrike" spc="-1">
                <a:solidFill>
                  <a:srgbClr val="2C3E50"/>
                </a:solidFill>
                <a:latin typeface="Source Sans Pro"/>
              </a:rPr>
              <a:t>Seventh Outline Level</a:t>
            </a:r>
          </a:p>
        </p:txBody>
      </p:sp>
      <p:sp>
        <p:nvSpPr>
          <p:cNvPr id="4" name="PlaceHolder 3"/>
          <p:cNvSpPr>
            <a:spLocks noGrp="1"/>
          </p:cNvSpPr>
          <p:nvPr>
            <p:ph type="dt"/>
          </p:nvPr>
        </p:nvSpPr>
        <p:spPr>
          <a:xfrm>
            <a:off x="360000" y="5400000"/>
            <a:ext cx="2880000" cy="270000"/>
          </a:xfrm>
          <a:prstGeom prst="rect">
            <a:avLst/>
          </a:prstGeom>
          <a:noFill/>
          <a:ln w="72000">
            <a:noFill/>
          </a:ln>
        </p:spPr>
        <p:txBody>
          <a:bodyPr lIns="0" tIns="0" rIns="0" bIns="0" anchor="t">
            <a:noAutofit/>
          </a:bodyPr>
          <a:lstStyle/>
          <a:p>
            <a:r>
              <a:rPr lang="en-US" sz="1800" b="1" strike="noStrike" spc="-1">
                <a:solidFill>
                  <a:srgbClr val="FFFFFF"/>
                </a:solidFill>
                <a:latin typeface="Source Sans Pro Black"/>
              </a:rPr>
              <a:t>&lt;date/time&gt;</a:t>
            </a:r>
          </a:p>
        </p:txBody>
      </p:sp>
      <p:sp>
        <p:nvSpPr>
          <p:cNvPr id="5" name="PlaceHolder 4"/>
          <p:cNvSpPr>
            <a:spLocks noGrp="1"/>
          </p:cNvSpPr>
          <p:nvPr>
            <p:ph type="ftr"/>
          </p:nvPr>
        </p:nvSpPr>
        <p:spPr>
          <a:xfrm>
            <a:off x="3420000" y="5400000"/>
            <a:ext cx="3240000" cy="270000"/>
          </a:xfrm>
          <a:prstGeom prst="rect">
            <a:avLst/>
          </a:prstGeom>
          <a:noFill/>
          <a:ln w="72000">
            <a:noFill/>
          </a:ln>
        </p:spPr>
        <p:txBody>
          <a:bodyPr lIns="0" tIns="0" rIns="0" bIns="0" anchor="t">
            <a:noAutofit/>
          </a:bodyPr>
          <a:lstStyle/>
          <a:p>
            <a:pPr algn="ctr"/>
            <a:r>
              <a:rPr lang="en-US" sz="1800" b="1" strike="noStrike" spc="-1">
                <a:solidFill>
                  <a:srgbClr val="FFFFFF"/>
                </a:solidFill>
                <a:latin typeface="Source Sans Pro Black"/>
              </a:rPr>
              <a:t>&lt;footer&gt;</a:t>
            </a:r>
          </a:p>
        </p:txBody>
      </p:sp>
      <p:sp>
        <p:nvSpPr>
          <p:cNvPr id="6" name="Oval 5"/>
          <p:cNvSpPr/>
          <p:nvPr/>
        </p:nvSpPr>
        <p:spPr>
          <a:xfrm>
            <a:off x="9315000" y="5175000"/>
            <a:ext cx="450000" cy="450000"/>
          </a:xfrm>
          <a:prstGeom prst="ellipse">
            <a:avLst/>
          </a:prstGeom>
          <a:solidFill>
            <a:srgbClr val="1ABC9C"/>
          </a:solidFill>
          <a:ln w="10800">
            <a:solidFill>
              <a:srgbClr val="1ABC9C"/>
            </a:solidFill>
            <a:round/>
          </a:ln>
        </p:spPr>
        <p:style>
          <a:lnRef idx="0">
            <a:scrgbClr r="0" g="0" b="0"/>
          </a:lnRef>
          <a:fillRef idx="0">
            <a:scrgbClr r="0" g="0" b="0"/>
          </a:fillRef>
          <a:effectRef idx="0">
            <a:scrgbClr r="0" g="0" b="0"/>
          </a:effectRef>
          <a:fontRef idx="minor"/>
        </p:style>
      </p:sp>
      <p:sp>
        <p:nvSpPr>
          <p:cNvPr id="7" name="TextBox 6"/>
          <p:cNvSpPr txBox="1"/>
          <p:nvPr/>
        </p:nvSpPr>
        <p:spPr>
          <a:xfrm>
            <a:off x="9180000" y="5130000"/>
            <a:ext cx="720000" cy="540000"/>
          </a:xfrm>
          <a:prstGeom prst="rect">
            <a:avLst/>
          </a:prstGeom>
          <a:noFill/>
          <a:ln w="72000">
            <a:noFill/>
          </a:ln>
        </p:spPr>
        <p:txBody>
          <a:bodyPr lIns="0" tIns="0" rIns="0" bIns="0" anchor="ctr">
            <a:noAutofit/>
          </a:bodyPr>
          <a:lstStyle/>
          <a:p>
            <a:pPr algn="ctr"/>
            <a:fld id="{1BAB00A7-92D1-448F-8E8F-A215424D1EBC}" type="slidenum">
              <a:rPr lang="en-US" sz="1800" b="1" strike="noStrike" spc="-1">
                <a:solidFill>
                  <a:srgbClr val="FFFFFF"/>
                </a:solidFill>
                <a:latin typeface="Source Sans Pro Black"/>
              </a:rPr>
              <a:pPr algn="ctr"/>
              <a:t>‹#›</a:t>
            </a:fld>
            <a:endParaRPr lang="en-US" sz="1800" b="1" strike="noStrike" spc="-1">
              <a:solidFill>
                <a:srgbClr val="FFFFFF"/>
              </a:solidFill>
              <a:latin typeface="Source Sans Pro Black"/>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4" name="Rectangle 43"/>
          <p:cNvSpPr/>
          <p:nvPr/>
        </p:nvSpPr>
        <p:spPr>
          <a:xfrm>
            <a:off x="0" y="0"/>
            <a:ext cx="10080000" cy="5670000"/>
          </a:xfrm>
          <a:prstGeom prst="rect">
            <a:avLst/>
          </a:prstGeom>
          <a:solidFill>
            <a:srgbClr val="2C3E50"/>
          </a:solidFill>
          <a:ln w="10800">
            <a:noFill/>
          </a:ln>
        </p:spPr>
        <p:style>
          <a:lnRef idx="0">
            <a:scrgbClr r="0" g="0" b="0"/>
          </a:lnRef>
          <a:fillRef idx="0">
            <a:scrgbClr r="0" g="0" b="0"/>
          </a:fillRef>
          <a:effectRef idx="0">
            <a:scrgbClr r="0" g="0" b="0"/>
          </a:effectRef>
          <a:fontRef idx="minor"/>
        </p:style>
      </p:sp>
      <p:sp>
        <p:nvSpPr>
          <p:cNvPr id="45" name="Rectangle 44"/>
          <p:cNvSpPr/>
          <p:nvPr/>
        </p:nvSpPr>
        <p:spPr>
          <a:xfrm>
            <a:off x="0" y="0"/>
            <a:ext cx="10080000" cy="3780000"/>
          </a:xfrm>
          <a:prstGeom prst="rect">
            <a:avLst/>
          </a:prstGeom>
          <a:solidFill>
            <a:srgbClr val="1ABC9C"/>
          </a:solidFill>
          <a:ln w="10800">
            <a:solidFill>
              <a:srgbClr val="1ABC9C"/>
            </a:solidFill>
            <a:round/>
          </a:ln>
        </p:spPr>
        <p:style>
          <a:lnRef idx="0">
            <a:scrgbClr r="0" g="0" b="0"/>
          </a:lnRef>
          <a:fillRef idx="0">
            <a:scrgbClr r="0" g="0" b="0"/>
          </a:fillRef>
          <a:effectRef idx="0">
            <a:scrgbClr r="0" g="0" b="0"/>
          </a:effectRef>
          <a:fontRef idx="minor"/>
        </p:style>
      </p:sp>
      <p:sp>
        <p:nvSpPr>
          <p:cNvPr id="46" name="PlaceHolder 1"/>
          <p:cNvSpPr>
            <a:spLocks noGrp="1"/>
          </p:cNvSpPr>
          <p:nvPr>
            <p:ph type="title"/>
          </p:nvPr>
        </p:nvSpPr>
        <p:spPr>
          <a:xfrm>
            <a:off x="360000" y="2835000"/>
            <a:ext cx="9360000" cy="718920"/>
          </a:xfrm>
          <a:prstGeom prst="rect">
            <a:avLst/>
          </a:prstGeom>
          <a:noFill/>
          <a:ln w="0">
            <a:noFill/>
          </a:ln>
        </p:spPr>
        <p:txBody>
          <a:bodyPr lIns="0" tIns="0" rIns="0" bIns="0" anchor="ctr" anchorCtr="1">
            <a:noAutofit/>
          </a:bodyPr>
          <a:lstStyle/>
          <a:p>
            <a:pPr algn="ctr"/>
            <a:r>
              <a:rPr lang="en-US" sz="2700" b="1" strike="noStrike" spc="-1">
                <a:solidFill>
                  <a:srgbClr val="FFFFFF"/>
                </a:solidFill>
                <a:latin typeface="Source Sans Pro Black"/>
              </a:rPr>
              <a:t>Click to edit the title text format</a:t>
            </a:r>
          </a:p>
        </p:txBody>
      </p:sp>
      <p:sp>
        <p:nvSpPr>
          <p:cNvPr id="47" name="PlaceHolder 2"/>
          <p:cNvSpPr>
            <a:spLocks noGrp="1"/>
          </p:cNvSpPr>
          <p:nvPr>
            <p:ph type="body"/>
          </p:nvPr>
        </p:nvSpPr>
        <p:spPr>
          <a:xfrm>
            <a:off x="360000" y="3915000"/>
            <a:ext cx="9360000" cy="1485000"/>
          </a:xfrm>
          <a:prstGeom prst="rect">
            <a:avLst/>
          </a:prstGeom>
          <a:noFill/>
          <a:ln w="0">
            <a:noFill/>
          </a:ln>
        </p:spPr>
        <p:txBody>
          <a:bodyPr lIns="0" tIns="0" rIns="0" bIns="0" anchor="t">
            <a:normAutofit fontScale="71000"/>
          </a:bodyPr>
          <a:lstStyle/>
          <a:p>
            <a:pPr marL="432000" indent="-324000">
              <a:spcAft>
                <a:spcPts val="655"/>
              </a:spcAft>
            </a:pPr>
            <a:r>
              <a:rPr lang="en-US" sz="1500" b="0" strike="noStrike" spc="-1">
                <a:solidFill>
                  <a:srgbClr val="FFFFFF"/>
                </a:solidFill>
                <a:latin typeface="Source Sans Pro"/>
              </a:rPr>
              <a:t>Click to edit the outline text format</a:t>
            </a:r>
          </a:p>
          <a:p>
            <a:pPr marL="864000" lvl="1" indent="-324000">
              <a:spcAft>
                <a:spcPts val="850"/>
              </a:spcAft>
            </a:pPr>
            <a:r>
              <a:rPr lang="en-US" sz="1500" b="0" strike="noStrike" spc="-1">
                <a:solidFill>
                  <a:srgbClr val="FFFFFF"/>
                </a:solidFill>
                <a:latin typeface="Source Sans Pro"/>
              </a:rPr>
              <a:t>Second Outline Level</a:t>
            </a:r>
          </a:p>
          <a:p>
            <a:pPr marL="1296000" lvl="2" indent="-288000">
              <a:spcAft>
                <a:spcPts val="635"/>
              </a:spcAft>
            </a:pPr>
            <a:r>
              <a:rPr lang="en-US" sz="1500" b="0" strike="noStrike" spc="-1">
                <a:solidFill>
                  <a:srgbClr val="FFFFFF"/>
                </a:solidFill>
                <a:latin typeface="Source Sans Pro"/>
              </a:rPr>
              <a:t>Third Outline Level</a:t>
            </a:r>
          </a:p>
          <a:p>
            <a:pPr marL="1728000" lvl="3" indent="-216000">
              <a:spcAft>
                <a:spcPts val="425"/>
              </a:spcAft>
            </a:pPr>
            <a:r>
              <a:rPr lang="en-US" sz="1500" b="0" strike="noStrike" spc="-1">
                <a:solidFill>
                  <a:srgbClr val="FFFFFF"/>
                </a:solidFill>
                <a:latin typeface="Source Sans Pro"/>
              </a:rPr>
              <a:t>Fourth Outline Level</a:t>
            </a:r>
          </a:p>
          <a:p>
            <a:pPr marL="2160000" lvl="4" indent="-216000">
              <a:spcAft>
                <a:spcPts val="213"/>
              </a:spcAft>
            </a:pPr>
            <a:r>
              <a:rPr lang="en-US" sz="1500" b="0" strike="noStrike" spc="-1">
                <a:solidFill>
                  <a:srgbClr val="FFFFFF"/>
                </a:solidFill>
                <a:latin typeface="Source Sans Pro"/>
              </a:rPr>
              <a:t>Fifth Outline Level</a:t>
            </a:r>
          </a:p>
          <a:p>
            <a:pPr marL="2592000" lvl="5" indent="-216000">
              <a:spcAft>
                <a:spcPts val="213"/>
              </a:spcAft>
            </a:pPr>
            <a:r>
              <a:rPr lang="en-US" sz="1500" b="0" strike="noStrike" spc="-1">
                <a:solidFill>
                  <a:srgbClr val="FFFFFF"/>
                </a:solidFill>
                <a:latin typeface="Source Sans Pro"/>
              </a:rPr>
              <a:t>Sixth Outline Level</a:t>
            </a:r>
          </a:p>
          <a:p>
            <a:pPr marL="3024000" lvl="6" indent="-216000">
              <a:spcAft>
                <a:spcPts val="213"/>
              </a:spcAft>
            </a:pPr>
            <a:r>
              <a:rPr lang="en-US" sz="1500" b="0" strike="noStrike" spc="-1">
                <a:solidFill>
                  <a:srgbClr val="FFFFFF"/>
                </a:solidFill>
                <a:latin typeface="Source Sans Pro"/>
              </a:rPr>
              <a:t>Seventh Outline Level</a:t>
            </a:r>
          </a:p>
        </p:txBody>
      </p:sp>
      <p:sp>
        <p:nvSpPr>
          <p:cNvPr id="48" name="PlaceHolder 3"/>
          <p:cNvSpPr>
            <a:spLocks noGrp="1"/>
          </p:cNvSpPr>
          <p:nvPr>
            <p:ph type="dt"/>
          </p:nvPr>
        </p:nvSpPr>
        <p:spPr>
          <a:xfrm>
            <a:off x="360000" y="5400000"/>
            <a:ext cx="2880000" cy="270000"/>
          </a:xfrm>
          <a:prstGeom prst="rect">
            <a:avLst/>
          </a:prstGeom>
          <a:noFill/>
          <a:ln w="72000">
            <a:noFill/>
          </a:ln>
        </p:spPr>
        <p:txBody>
          <a:bodyPr lIns="0" tIns="0" rIns="0" bIns="0" anchor="t">
            <a:noAutofit/>
          </a:bodyPr>
          <a:lstStyle/>
          <a:p>
            <a:r>
              <a:rPr lang="en-US" sz="1800" b="1" strike="noStrike" spc="-1">
                <a:solidFill>
                  <a:srgbClr val="FFFFFF"/>
                </a:solidFill>
                <a:latin typeface="Source Sans Pro Black"/>
              </a:rPr>
              <a:t>&lt;date/time&gt;</a:t>
            </a:r>
          </a:p>
        </p:txBody>
      </p:sp>
      <p:sp>
        <p:nvSpPr>
          <p:cNvPr id="49" name="PlaceHolder 4"/>
          <p:cNvSpPr>
            <a:spLocks noGrp="1"/>
          </p:cNvSpPr>
          <p:nvPr>
            <p:ph type="ftr"/>
          </p:nvPr>
        </p:nvSpPr>
        <p:spPr>
          <a:xfrm>
            <a:off x="3420000" y="5400000"/>
            <a:ext cx="3240000" cy="270000"/>
          </a:xfrm>
          <a:prstGeom prst="rect">
            <a:avLst/>
          </a:prstGeom>
          <a:noFill/>
          <a:ln w="72000">
            <a:noFill/>
          </a:ln>
        </p:spPr>
        <p:txBody>
          <a:bodyPr lIns="0" tIns="0" rIns="0" bIns="0" anchor="t">
            <a:noAutofit/>
          </a:bodyPr>
          <a:lstStyle/>
          <a:p>
            <a:pPr algn="ctr"/>
            <a:r>
              <a:rPr lang="en-US" sz="1800" b="1" strike="noStrike" spc="-1">
                <a:solidFill>
                  <a:srgbClr val="FFFFFF"/>
                </a:solidFill>
                <a:latin typeface="Source Sans Pro Black"/>
              </a:rPr>
              <a:t>&lt;footer&gt;</a:t>
            </a:r>
          </a:p>
        </p:txBody>
      </p:sp>
      <p:sp>
        <p:nvSpPr>
          <p:cNvPr id="50" name="PlaceHolder 5"/>
          <p:cNvSpPr>
            <a:spLocks noGrp="1"/>
          </p:cNvSpPr>
          <p:nvPr>
            <p:ph type="sldNum"/>
          </p:nvPr>
        </p:nvSpPr>
        <p:spPr>
          <a:xfrm>
            <a:off x="9180000" y="5130000"/>
            <a:ext cx="720000" cy="540000"/>
          </a:xfrm>
          <a:prstGeom prst="rect">
            <a:avLst/>
          </a:prstGeom>
          <a:noFill/>
          <a:ln w="72000">
            <a:noFill/>
          </a:ln>
        </p:spPr>
        <p:txBody>
          <a:bodyPr lIns="0" tIns="0" rIns="0" bIns="0" anchor="ctr">
            <a:noAutofit/>
          </a:bodyPr>
          <a:lstStyle/>
          <a:p>
            <a:pPr algn="ctr"/>
            <a:fld id="{BA5C8598-EE13-4CE8-9EAC-67BF52A4380C}" type="slidenum">
              <a:rPr lang="en-US" sz="1800" b="1" strike="noStrike" spc="-1">
                <a:solidFill>
                  <a:srgbClr val="FFFFFF"/>
                </a:solidFill>
                <a:latin typeface="Source Sans Pro Black"/>
              </a:rPr>
              <a:pPr algn="ctr"/>
              <a:t>‹#›</a:t>
            </a:fld>
            <a:endParaRPr lang="en-US" sz="1800" b="1" strike="noStrike" spc="-1">
              <a:solidFill>
                <a:srgbClr val="FFFFFF"/>
              </a:solidFill>
              <a:latin typeface="Source Sans Pro Black"/>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7" name="Rectangle 86"/>
          <p:cNvSpPr/>
          <p:nvPr/>
        </p:nvSpPr>
        <p:spPr>
          <a:xfrm>
            <a:off x="0" y="0"/>
            <a:ext cx="10080000" cy="5670000"/>
          </a:xfrm>
          <a:prstGeom prst="rect">
            <a:avLst/>
          </a:prstGeom>
          <a:solidFill>
            <a:srgbClr val="2C3E50"/>
          </a:solidFill>
          <a:ln w="10800">
            <a:noFill/>
          </a:ln>
        </p:spPr>
        <p:style>
          <a:lnRef idx="0">
            <a:scrgbClr r="0" g="0" b="0"/>
          </a:lnRef>
          <a:fillRef idx="0">
            <a:scrgbClr r="0" g="0" b="0"/>
          </a:fillRef>
          <a:effectRef idx="0">
            <a:scrgbClr r="0" g="0" b="0"/>
          </a:effectRef>
          <a:fontRef idx="minor"/>
        </p:style>
      </p:sp>
      <p:sp>
        <p:nvSpPr>
          <p:cNvPr id="88" name="Rectangular Callout 87"/>
          <p:cNvSpPr/>
          <p:nvPr/>
        </p:nvSpPr>
        <p:spPr>
          <a:xfrm>
            <a:off x="2520000" y="1350000"/>
            <a:ext cx="5040000" cy="1890000"/>
          </a:xfrm>
          <a:prstGeom prst="wedgeRectCallout">
            <a:avLst>
              <a:gd name="adj1" fmla="val -34032"/>
              <a:gd name="adj2" fmla="val 132916"/>
            </a:avLst>
          </a:prstGeom>
          <a:solidFill>
            <a:srgbClr val="FFFFFF"/>
          </a:solidFill>
          <a:ln w="72000">
            <a:solidFill>
              <a:srgbClr val="1ABC9C"/>
            </a:solidFill>
            <a:round/>
          </a:ln>
        </p:spPr>
        <p:style>
          <a:lnRef idx="0">
            <a:scrgbClr r="0" g="0" b="0"/>
          </a:lnRef>
          <a:fillRef idx="0">
            <a:scrgbClr r="0" g="0" b="0"/>
          </a:fillRef>
          <a:effectRef idx="0">
            <a:scrgbClr r="0" g="0" b="0"/>
          </a:effectRef>
          <a:fontRef idx="minor"/>
        </p:style>
      </p:sp>
      <p:sp>
        <p:nvSpPr>
          <p:cNvPr id="89" name="PlaceHolder 1"/>
          <p:cNvSpPr>
            <a:spLocks noGrp="1"/>
          </p:cNvSpPr>
          <p:nvPr>
            <p:ph type="title"/>
          </p:nvPr>
        </p:nvSpPr>
        <p:spPr>
          <a:xfrm>
            <a:off x="2700000" y="1485000"/>
            <a:ext cx="4680000" cy="1620000"/>
          </a:xfrm>
          <a:prstGeom prst="rect">
            <a:avLst/>
          </a:prstGeom>
          <a:noFill/>
          <a:ln w="0">
            <a:noFill/>
          </a:ln>
        </p:spPr>
        <p:txBody>
          <a:bodyPr lIns="0" tIns="0" rIns="0" bIns="0" anchor="ctr" anchorCtr="1">
            <a:noAutofit/>
          </a:bodyPr>
          <a:lstStyle/>
          <a:p>
            <a:pPr algn="ctr"/>
            <a:r>
              <a:rPr lang="en-US" sz="2700" b="1" strike="noStrike" spc="-1">
                <a:solidFill>
                  <a:srgbClr val="2C3E50"/>
                </a:solidFill>
                <a:latin typeface="Source Sans Pro Black"/>
              </a:rPr>
              <a:t>Click to edit the title text format</a:t>
            </a:r>
          </a:p>
        </p:txBody>
      </p:sp>
      <p:sp>
        <p:nvSpPr>
          <p:cNvPr id="90" name="PlaceHolder 2"/>
          <p:cNvSpPr>
            <a:spLocks noGrp="1"/>
          </p:cNvSpPr>
          <p:nvPr>
            <p:ph type="body"/>
          </p:nvPr>
        </p:nvSpPr>
        <p:spPr>
          <a:xfrm>
            <a:off x="3420000" y="3240000"/>
            <a:ext cx="6300000" cy="1620000"/>
          </a:xfrm>
          <a:prstGeom prst="rect">
            <a:avLst/>
          </a:prstGeom>
          <a:noFill/>
          <a:ln w="0">
            <a:noFill/>
          </a:ln>
        </p:spPr>
        <p:txBody>
          <a:bodyPr lIns="0" tIns="0" rIns="0" bIns="0" anchor="t">
            <a:normAutofit fontScale="78000"/>
          </a:bodyPr>
          <a:lstStyle/>
          <a:p>
            <a:pPr marL="432000" indent="-324000">
              <a:spcAft>
                <a:spcPts val="655"/>
              </a:spcAft>
            </a:pPr>
            <a:r>
              <a:rPr lang="en-US" sz="1500" b="0" strike="noStrike" spc="-1">
                <a:solidFill>
                  <a:srgbClr val="FFFFFF"/>
                </a:solidFill>
                <a:latin typeface="Source Sans Pro"/>
              </a:rPr>
              <a:t>Click to edit the outline text format</a:t>
            </a:r>
          </a:p>
          <a:p>
            <a:pPr marL="864000" lvl="1" indent="-324000">
              <a:spcAft>
                <a:spcPts val="850"/>
              </a:spcAft>
            </a:pPr>
            <a:r>
              <a:rPr lang="en-US" sz="1500" b="0" strike="noStrike" spc="-1">
                <a:solidFill>
                  <a:srgbClr val="FFFFFF"/>
                </a:solidFill>
                <a:latin typeface="Source Sans Pro"/>
              </a:rPr>
              <a:t>Second Outline Level</a:t>
            </a:r>
          </a:p>
          <a:p>
            <a:pPr marL="1296000" lvl="2" indent="-288000">
              <a:spcAft>
                <a:spcPts val="635"/>
              </a:spcAft>
            </a:pPr>
            <a:r>
              <a:rPr lang="en-US" sz="1500" b="0" strike="noStrike" spc="-1">
                <a:solidFill>
                  <a:srgbClr val="FFFFFF"/>
                </a:solidFill>
                <a:latin typeface="Source Sans Pro"/>
              </a:rPr>
              <a:t>Third Outline Level</a:t>
            </a:r>
          </a:p>
          <a:p>
            <a:pPr marL="1728000" lvl="3" indent="-216000">
              <a:spcAft>
                <a:spcPts val="425"/>
              </a:spcAft>
            </a:pPr>
            <a:r>
              <a:rPr lang="en-US" sz="1500" b="0" strike="noStrike" spc="-1">
                <a:solidFill>
                  <a:srgbClr val="FFFFFF"/>
                </a:solidFill>
                <a:latin typeface="Source Sans Pro"/>
              </a:rPr>
              <a:t>Fourth Outline Level</a:t>
            </a:r>
          </a:p>
          <a:p>
            <a:pPr marL="2160000" lvl="4" indent="-216000">
              <a:spcAft>
                <a:spcPts val="213"/>
              </a:spcAft>
            </a:pPr>
            <a:r>
              <a:rPr lang="en-US" sz="1500" b="0" strike="noStrike" spc="-1">
                <a:solidFill>
                  <a:srgbClr val="FFFFFF"/>
                </a:solidFill>
                <a:latin typeface="Source Sans Pro"/>
              </a:rPr>
              <a:t>Fifth Outline Level</a:t>
            </a:r>
          </a:p>
          <a:p>
            <a:pPr marL="2592000" lvl="5" indent="-216000">
              <a:spcAft>
                <a:spcPts val="213"/>
              </a:spcAft>
            </a:pPr>
            <a:r>
              <a:rPr lang="en-US" sz="1500" b="0" strike="noStrike" spc="-1">
                <a:solidFill>
                  <a:srgbClr val="FFFFFF"/>
                </a:solidFill>
                <a:latin typeface="Source Sans Pro"/>
              </a:rPr>
              <a:t>Sixth Outline Level</a:t>
            </a:r>
          </a:p>
          <a:p>
            <a:pPr marL="3024000" lvl="6" indent="-216000">
              <a:spcAft>
                <a:spcPts val="213"/>
              </a:spcAft>
            </a:pPr>
            <a:r>
              <a:rPr lang="en-US" sz="1500" b="0" strike="noStrike" spc="-1">
                <a:solidFill>
                  <a:srgbClr val="FFFFFF"/>
                </a:solidFill>
                <a:latin typeface="Source Sans Pro"/>
              </a:rPr>
              <a:t>Seventh Outline Level</a:t>
            </a:r>
          </a:p>
        </p:txBody>
      </p:sp>
      <p:sp>
        <p:nvSpPr>
          <p:cNvPr id="91" name="PlaceHolder 3"/>
          <p:cNvSpPr>
            <a:spLocks noGrp="1"/>
          </p:cNvSpPr>
          <p:nvPr>
            <p:ph type="dt"/>
          </p:nvPr>
        </p:nvSpPr>
        <p:spPr>
          <a:xfrm>
            <a:off x="360000" y="5400000"/>
            <a:ext cx="2880000" cy="270000"/>
          </a:xfrm>
          <a:prstGeom prst="rect">
            <a:avLst/>
          </a:prstGeom>
          <a:noFill/>
          <a:ln w="72000">
            <a:noFill/>
          </a:ln>
        </p:spPr>
        <p:txBody>
          <a:bodyPr lIns="0" tIns="0" rIns="0" bIns="0" anchor="t">
            <a:noAutofit/>
          </a:bodyPr>
          <a:lstStyle/>
          <a:p>
            <a:r>
              <a:rPr lang="en-US" sz="1800" b="1" strike="noStrike" spc="-1">
                <a:solidFill>
                  <a:srgbClr val="FFFFFF"/>
                </a:solidFill>
                <a:latin typeface="Source Sans Pro Black"/>
              </a:rPr>
              <a:t>&lt;date/time&gt;</a:t>
            </a:r>
          </a:p>
        </p:txBody>
      </p:sp>
      <p:sp>
        <p:nvSpPr>
          <p:cNvPr id="92" name="PlaceHolder 4"/>
          <p:cNvSpPr>
            <a:spLocks noGrp="1"/>
          </p:cNvSpPr>
          <p:nvPr>
            <p:ph type="ftr"/>
          </p:nvPr>
        </p:nvSpPr>
        <p:spPr>
          <a:xfrm>
            <a:off x="3420000" y="5400000"/>
            <a:ext cx="3240000" cy="270000"/>
          </a:xfrm>
          <a:prstGeom prst="rect">
            <a:avLst/>
          </a:prstGeom>
          <a:noFill/>
          <a:ln w="72000">
            <a:noFill/>
          </a:ln>
        </p:spPr>
        <p:txBody>
          <a:bodyPr lIns="0" tIns="0" rIns="0" bIns="0" anchor="t">
            <a:noAutofit/>
          </a:bodyPr>
          <a:lstStyle/>
          <a:p>
            <a:pPr algn="ctr"/>
            <a:r>
              <a:rPr lang="en-US" sz="1800" b="1" strike="noStrike" spc="-1">
                <a:solidFill>
                  <a:srgbClr val="FFFFFF"/>
                </a:solidFill>
                <a:latin typeface="Source Sans Pro Black"/>
              </a:rPr>
              <a:t>&lt;footer&gt;</a:t>
            </a:r>
          </a:p>
        </p:txBody>
      </p:sp>
      <p:sp>
        <p:nvSpPr>
          <p:cNvPr id="93" name="PlaceHolder 5"/>
          <p:cNvSpPr>
            <a:spLocks noGrp="1"/>
          </p:cNvSpPr>
          <p:nvPr>
            <p:ph type="sldNum"/>
          </p:nvPr>
        </p:nvSpPr>
        <p:spPr>
          <a:xfrm>
            <a:off x="9180000" y="5130000"/>
            <a:ext cx="720000" cy="540000"/>
          </a:xfrm>
          <a:prstGeom prst="rect">
            <a:avLst/>
          </a:prstGeom>
          <a:noFill/>
          <a:ln w="72000">
            <a:noFill/>
          </a:ln>
        </p:spPr>
        <p:txBody>
          <a:bodyPr lIns="0" tIns="0" rIns="0" bIns="0" anchor="ctr">
            <a:noAutofit/>
          </a:bodyPr>
          <a:lstStyle/>
          <a:p>
            <a:pPr algn="ctr"/>
            <a:fld id="{0AFCBFBA-29DA-478B-B70F-F948D2C65F65}" type="slidenum">
              <a:rPr lang="en-US" sz="1800" b="1" strike="noStrike" spc="-1">
                <a:solidFill>
                  <a:srgbClr val="FFFFFF"/>
                </a:solidFill>
                <a:latin typeface="Source Sans Pro Black"/>
              </a:rPr>
              <a:pPr algn="ctr"/>
              <a:t>‹#›</a:t>
            </a:fld>
            <a:endParaRPr lang="en-US" sz="1800" b="1" strike="noStrike" spc="-1">
              <a:solidFill>
                <a:srgbClr val="FFFFFF"/>
              </a:solidFill>
              <a:latin typeface="Source Sans Pro Black"/>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315912" y="212944"/>
            <a:ext cx="9525000" cy="2667000"/>
          </a:xfrm>
          <a:prstGeom prst="rect">
            <a:avLst/>
          </a:prstGeom>
          <a:noFill/>
          <a:ln w="0">
            <a:noFill/>
          </a:ln>
        </p:spPr>
        <p:txBody>
          <a:bodyPr lIns="0" tIns="0" rIns="0" bIns="0" anchor="ctr" anchorCtr="1">
            <a:noAutofit/>
          </a:bodyPr>
          <a:lstStyle/>
          <a:p>
            <a:pPr algn="ctr"/>
            <a:r>
              <a:rPr lang="en-US" sz="5400" b="1" strike="noStrike" spc="-1" dirty="0">
                <a:solidFill>
                  <a:srgbClr val="FFFFFF"/>
                </a:solidFill>
                <a:latin typeface="Times New Roman" pitchFamily="18" charset="0"/>
                <a:cs typeface="Times New Roman" pitchFamily="18" charset="0"/>
              </a:rPr>
              <a:t> AMAZON PRICE       TRACKER</a:t>
            </a:r>
          </a:p>
        </p:txBody>
      </p:sp>
      <p:sp>
        <p:nvSpPr>
          <p:cNvPr id="131" name="PlaceHolder 2"/>
          <p:cNvSpPr>
            <a:spLocks noGrp="1"/>
          </p:cNvSpPr>
          <p:nvPr>
            <p:ph type="subTitle"/>
          </p:nvPr>
        </p:nvSpPr>
        <p:spPr>
          <a:xfrm>
            <a:off x="315912" y="4196170"/>
            <a:ext cx="9360000" cy="1485000"/>
          </a:xfrm>
          <a:prstGeom prst="rect">
            <a:avLst/>
          </a:prstGeom>
          <a:noFill/>
          <a:ln w="0">
            <a:noFill/>
          </a:ln>
        </p:spPr>
        <p:txBody>
          <a:bodyPr lIns="0" tIns="0" rIns="0" bIns="0" anchor="ctr">
            <a:noAutofit/>
          </a:bodyPr>
          <a:lstStyle/>
          <a:p>
            <a:pPr algn="l"/>
            <a:r>
              <a:rPr lang="en-US" sz="2200" b="0" strike="noStrike" spc="-1" dirty="0">
                <a:solidFill>
                  <a:srgbClr val="FFFFFF"/>
                </a:solidFill>
                <a:latin typeface="Source Sans Pro"/>
              </a:rPr>
              <a:t>                                                                                                                            BY:</a:t>
            </a:r>
          </a:p>
          <a:p>
            <a:pPr algn="l"/>
            <a:r>
              <a:rPr lang="en-US" sz="2200" spc="-1" dirty="0">
                <a:solidFill>
                  <a:srgbClr val="FFFFFF"/>
                </a:solidFill>
                <a:latin typeface="Source Sans Pro"/>
              </a:rPr>
              <a:t>                                                                                                                            Gajjala Likhith Reddy</a:t>
            </a:r>
          </a:p>
          <a:p>
            <a:pPr algn="l"/>
            <a:r>
              <a:rPr lang="en-US" sz="2200" b="0" strike="noStrike" spc="-1" dirty="0">
                <a:solidFill>
                  <a:srgbClr val="FFFFFF"/>
                </a:solidFill>
                <a:latin typeface="Source Sans Pro"/>
              </a:rPr>
              <a:t>                                                                                                                            </a:t>
            </a:r>
            <a:r>
              <a:rPr lang="en-US" sz="2200" spc="-1" dirty="0">
                <a:solidFill>
                  <a:srgbClr val="FFFFFF"/>
                </a:solidFill>
                <a:latin typeface="Source Sans Pro"/>
              </a:rPr>
              <a:t>K Sai Arjun</a:t>
            </a:r>
          </a:p>
          <a:p>
            <a:pPr algn="l"/>
            <a:r>
              <a:rPr lang="en-US" sz="2200" b="0" strike="noStrike" spc="-1" dirty="0">
                <a:solidFill>
                  <a:srgbClr val="FFFFFF"/>
                </a:solidFill>
                <a:latin typeface="Source Sans Pro"/>
              </a:rPr>
              <a:t>							</a:t>
            </a:r>
            <a:r>
              <a:rPr lang="en-US" sz="2200" spc="-1" dirty="0">
                <a:solidFill>
                  <a:srgbClr val="FFFFFF"/>
                </a:solidFill>
                <a:latin typeface="Source Sans Pro"/>
              </a:rPr>
              <a:t>         Bajjuri Tarun</a:t>
            </a:r>
            <a:endParaRPr lang="en-US" sz="2200" b="0" strike="noStrike" spc="-1" dirty="0">
              <a:solidFill>
                <a:srgbClr val="FFFFFF"/>
              </a:solidFill>
              <a:latin typeface="Source Sans Pro"/>
            </a:endParaRPr>
          </a:p>
          <a:p>
            <a:pPr algn="r"/>
            <a:r>
              <a:rPr lang="en-US" sz="2200" b="0" strike="noStrike" spc="-1" dirty="0">
                <a:solidFill>
                  <a:srgbClr val="FFFFFF"/>
                </a:solidFill>
                <a:latin typeface="Source Sans Pro"/>
              </a:rPr>
              <a:t> </a:t>
            </a:r>
          </a:p>
          <a:p>
            <a:pPr algn="r"/>
            <a:r>
              <a:rPr lang="en-US" sz="2200" spc="-1" dirty="0">
                <a:solidFill>
                  <a:srgbClr val="FFFFFF"/>
                </a:solidFill>
                <a:latin typeface="Source Sans Pro"/>
              </a:rPr>
              <a:t>	</a:t>
            </a:r>
            <a:endParaRPr lang="en-US" sz="2200" b="0" strike="noStrike" spc="-1" dirty="0">
              <a:solidFill>
                <a:srgbClr val="FFFFFF"/>
              </a:solidFill>
              <a:latin typeface="Source Sans Pr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360000" y="225720"/>
            <a:ext cx="9360000" cy="720000"/>
          </a:xfrm>
          <a:prstGeom prst="rect">
            <a:avLst/>
          </a:prstGeom>
          <a:noFill/>
          <a:ln w="0">
            <a:noFill/>
          </a:ln>
        </p:spPr>
        <p:txBody>
          <a:bodyPr lIns="0" tIns="0" rIns="0" bIns="0" anchor="ctr">
            <a:noAutofit/>
          </a:bodyPr>
          <a:lstStyle/>
          <a:p>
            <a:r>
              <a:rPr lang="en-US" sz="4000" b="1" strike="noStrike" spc="-1" dirty="0">
                <a:solidFill>
                  <a:srgbClr val="FFFFFF"/>
                </a:solidFill>
                <a:latin typeface="Times New Roman" pitchFamily="18" charset="0"/>
                <a:cs typeface="Times New Roman" pitchFamily="18" charset="0"/>
              </a:rPr>
              <a:t>ABSTRACT</a:t>
            </a:r>
          </a:p>
        </p:txBody>
      </p:sp>
      <p:sp>
        <p:nvSpPr>
          <p:cNvPr id="4" name="TextBox 3"/>
          <p:cNvSpPr txBox="1"/>
          <p:nvPr/>
        </p:nvSpPr>
        <p:spPr>
          <a:xfrm>
            <a:off x="620712" y="1539875"/>
            <a:ext cx="8763000" cy="2862322"/>
          </a:xfrm>
          <a:prstGeom prst="rect">
            <a:avLst/>
          </a:prstGeom>
          <a:noFill/>
        </p:spPr>
        <p:txBody>
          <a:bodyPr wrap="square" rtlCol="0">
            <a:spAutoFit/>
          </a:bodyPr>
          <a:lstStyle/>
          <a:p>
            <a:pPr>
              <a:buFont typeface="Wingdings"/>
              <a:buChar char="v"/>
            </a:pPr>
            <a:endParaRPr lang="en-US" dirty="0"/>
          </a:p>
          <a:p>
            <a:pPr>
              <a:buFont typeface="Arial" pitchFamily="34" charset="0"/>
              <a:buChar char="•"/>
            </a:pPr>
            <a:r>
              <a:rPr lang="en-US" dirty="0">
                <a:latin typeface="Times New Roman" pitchFamily="18" charset="0"/>
                <a:cs typeface="Times New Roman" pitchFamily="18" charset="0"/>
              </a:rPr>
              <a:t>In this python project we are going to build a application that tracks prices of Amazon products and then gives notification once there is a price drop.</a:t>
            </a:r>
          </a:p>
          <a:p>
            <a:pPr>
              <a:buFont typeface="Arial" pitchFamily="34" charset="0"/>
              <a:buChar char="•"/>
            </a:pPr>
            <a:r>
              <a:rPr lang="en-US" dirty="0">
                <a:latin typeface="Times New Roman" pitchFamily="18" charset="0"/>
                <a:cs typeface="Times New Roman" pitchFamily="18" charset="0"/>
              </a:rPr>
              <a:t>Basically, this gives us the information about ups and downs in the price of a product. So we can buy the product whenever it comes in our budget. With the help of this project we will be able to know when there is a price drop on a product and we will be notified. So you would be one of the first ones to buy it. And it also comes handy.</a:t>
            </a:r>
          </a:p>
          <a:p>
            <a:pPr>
              <a:buFont typeface="Arial" pitchFamily="34" charset="0"/>
              <a:buChar char="•"/>
            </a:pPr>
            <a:r>
              <a:rPr lang="en-US" dirty="0">
                <a:latin typeface="Times New Roman" pitchFamily="18" charset="0"/>
                <a:cs typeface="Times New Roman" pitchFamily="18" charset="0"/>
              </a:rPr>
              <a:t>It is really helpful when we want to buy something and the price is too high so we can keep track of the price by using this platform and buy whenever its price goes down thus helps us to save money.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0F839B-5E3E-4B3D-8D15-52839D51C8B2}"/>
              </a:ext>
            </a:extLst>
          </p:cNvPr>
          <p:cNvSpPr txBox="1"/>
          <p:nvPr/>
        </p:nvSpPr>
        <p:spPr>
          <a:xfrm>
            <a:off x="1070335" y="255037"/>
            <a:ext cx="7772400" cy="523220"/>
          </a:xfrm>
          <a:prstGeom prst="rect">
            <a:avLst/>
          </a:prstGeom>
          <a:noFill/>
        </p:spPr>
        <p:txBody>
          <a:bodyPr wrap="square" rtlCol="0">
            <a:spAutoFit/>
          </a:bodyPr>
          <a:lstStyle/>
          <a:p>
            <a:pPr algn="ctr"/>
            <a:r>
              <a:rPr lang="en-US" sz="2800" dirty="0">
                <a:solidFill>
                  <a:schemeClr val="bg1"/>
                </a:solidFill>
                <a:latin typeface="Times New Roman" panose="02020603050405020304" pitchFamily="18" charset="0"/>
                <a:cs typeface="Times New Roman" panose="02020603050405020304" pitchFamily="18" charset="0"/>
              </a:rPr>
              <a:t>USE CASE DIAGRAM</a:t>
            </a:r>
            <a:endParaRPr lang="en-IN" sz="2800" dirty="0">
              <a:solidFill>
                <a:schemeClr val="bg1"/>
              </a:solidFill>
              <a:latin typeface="Times New Roman" panose="02020603050405020304" pitchFamily="18" charset="0"/>
              <a:cs typeface="Times New Roman" panose="02020603050405020304" pitchFamily="18" charset="0"/>
            </a:endParaRPr>
          </a:p>
        </p:txBody>
      </p:sp>
      <p:sp>
        <p:nvSpPr>
          <p:cNvPr id="5" name="Oval 4">
            <a:extLst>
              <a:ext uri="{FF2B5EF4-FFF2-40B4-BE49-F238E27FC236}">
                <a16:creationId xmlns:a16="http://schemas.microsoft.com/office/drawing/2014/main" id="{6C04A83D-E3CD-45C9-B284-C6122B3E876B}"/>
              </a:ext>
            </a:extLst>
          </p:cNvPr>
          <p:cNvSpPr/>
          <p:nvPr/>
        </p:nvSpPr>
        <p:spPr>
          <a:xfrm>
            <a:off x="547657" y="1919298"/>
            <a:ext cx="239697" cy="2416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cxnSp>
        <p:nvCxnSpPr>
          <p:cNvPr id="6" name="Straight Connector 5">
            <a:extLst>
              <a:ext uri="{FF2B5EF4-FFF2-40B4-BE49-F238E27FC236}">
                <a16:creationId xmlns:a16="http://schemas.microsoft.com/office/drawing/2014/main" id="{81AEDA27-CDEA-492C-85EB-D53377B47F3A}"/>
              </a:ext>
            </a:extLst>
          </p:cNvPr>
          <p:cNvCxnSpPr>
            <a:cxnSpLocks/>
            <a:stCxn id="5" idx="4"/>
          </p:cNvCxnSpPr>
          <p:nvPr/>
        </p:nvCxnSpPr>
        <p:spPr>
          <a:xfrm>
            <a:off x="667506" y="2160943"/>
            <a:ext cx="0" cy="363986"/>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FED3082B-D953-4295-A1A6-FD307B833D33}"/>
              </a:ext>
            </a:extLst>
          </p:cNvPr>
          <p:cNvCxnSpPr>
            <a:cxnSpLocks/>
          </p:cNvCxnSpPr>
          <p:nvPr/>
        </p:nvCxnSpPr>
        <p:spPr>
          <a:xfrm>
            <a:off x="667506" y="2320742"/>
            <a:ext cx="119848" cy="97655"/>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8E65456-D568-4E09-A784-B35B0F8B6BE8}"/>
              </a:ext>
            </a:extLst>
          </p:cNvPr>
          <p:cNvCxnSpPr>
            <a:cxnSpLocks/>
          </p:cNvCxnSpPr>
          <p:nvPr/>
        </p:nvCxnSpPr>
        <p:spPr>
          <a:xfrm flipH="1">
            <a:off x="547657" y="2320742"/>
            <a:ext cx="119848" cy="106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B2D276-E24F-4BDE-92A8-21BB02C81878}"/>
              </a:ext>
            </a:extLst>
          </p:cNvPr>
          <p:cNvCxnSpPr>
            <a:cxnSpLocks/>
          </p:cNvCxnSpPr>
          <p:nvPr/>
        </p:nvCxnSpPr>
        <p:spPr>
          <a:xfrm>
            <a:off x="667504" y="2524929"/>
            <a:ext cx="119850" cy="1597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D3259EF-5B38-4E2D-A9BC-A0E843F5F140}"/>
              </a:ext>
            </a:extLst>
          </p:cNvPr>
          <p:cNvCxnSpPr>
            <a:cxnSpLocks/>
          </p:cNvCxnSpPr>
          <p:nvPr/>
        </p:nvCxnSpPr>
        <p:spPr>
          <a:xfrm flipH="1">
            <a:off x="547658" y="2533806"/>
            <a:ext cx="119847" cy="150921"/>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C1332485-BB99-48FD-AE7A-0E5AA2A03002}"/>
              </a:ext>
            </a:extLst>
          </p:cNvPr>
          <p:cNvSpPr/>
          <p:nvPr/>
        </p:nvSpPr>
        <p:spPr>
          <a:xfrm>
            <a:off x="1777284" y="1276134"/>
            <a:ext cx="6653810" cy="407374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 name="TextBox 11">
            <a:extLst>
              <a:ext uri="{FF2B5EF4-FFF2-40B4-BE49-F238E27FC236}">
                <a16:creationId xmlns:a16="http://schemas.microsoft.com/office/drawing/2014/main" id="{F282ECC3-B5FB-4598-B2AD-42136690B0B3}"/>
              </a:ext>
            </a:extLst>
          </p:cNvPr>
          <p:cNvSpPr txBox="1"/>
          <p:nvPr/>
        </p:nvSpPr>
        <p:spPr>
          <a:xfrm>
            <a:off x="1720622" y="854532"/>
            <a:ext cx="638304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solidFill>
                  <a:schemeClr val="bg1"/>
                </a:solidFill>
                <a:latin typeface="Times New Roman" panose="02020603050405020304" pitchFamily="18" charset="0"/>
                <a:cs typeface="Times New Roman" panose="02020603050405020304" pitchFamily="18" charset="0"/>
              </a:rPr>
              <a:t>Amazon Price Tracker</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13" name="Oval 12">
            <a:extLst>
              <a:ext uri="{FF2B5EF4-FFF2-40B4-BE49-F238E27FC236}">
                <a16:creationId xmlns:a16="http://schemas.microsoft.com/office/drawing/2014/main" id="{0ACD133F-2DA6-49E0-ABDB-8624CF22B44E}"/>
              </a:ext>
            </a:extLst>
          </p:cNvPr>
          <p:cNvSpPr/>
          <p:nvPr/>
        </p:nvSpPr>
        <p:spPr>
          <a:xfrm>
            <a:off x="4346191" y="1402669"/>
            <a:ext cx="1198485" cy="5651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14" name="Oval 13">
            <a:extLst>
              <a:ext uri="{FF2B5EF4-FFF2-40B4-BE49-F238E27FC236}">
                <a16:creationId xmlns:a16="http://schemas.microsoft.com/office/drawing/2014/main" id="{518B5461-0439-46F9-97C2-B1A05DC7ED90}"/>
              </a:ext>
            </a:extLst>
          </p:cNvPr>
          <p:cNvSpPr/>
          <p:nvPr/>
        </p:nvSpPr>
        <p:spPr>
          <a:xfrm>
            <a:off x="4341762" y="2380352"/>
            <a:ext cx="1202914" cy="69942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15" name="Oval 14">
            <a:extLst>
              <a:ext uri="{FF2B5EF4-FFF2-40B4-BE49-F238E27FC236}">
                <a16:creationId xmlns:a16="http://schemas.microsoft.com/office/drawing/2014/main" id="{9D9679BA-2AC2-4E66-BBA8-39E861C4C7DE}"/>
              </a:ext>
            </a:extLst>
          </p:cNvPr>
          <p:cNvSpPr/>
          <p:nvPr/>
        </p:nvSpPr>
        <p:spPr>
          <a:xfrm>
            <a:off x="4386149" y="3588096"/>
            <a:ext cx="1202914" cy="741046"/>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16" name="TextBox 16">
            <a:extLst>
              <a:ext uri="{FF2B5EF4-FFF2-40B4-BE49-F238E27FC236}">
                <a16:creationId xmlns:a16="http://schemas.microsoft.com/office/drawing/2014/main" id="{882A021B-8CF4-47D4-A5D3-0DA19ACAEA18}"/>
              </a:ext>
            </a:extLst>
          </p:cNvPr>
          <p:cNvSpPr txBox="1"/>
          <p:nvPr/>
        </p:nvSpPr>
        <p:spPr>
          <a:xfrm>
            <a:off x="3385188" y="3151941"/>
            <a:ext cx="3142695"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Product Information &amp; Price</a:t>
            </a:r>
            <a:endParaRPr lang="en-IN" dirty="0"/>
          </a:p>
        </p:txBody>
      </p:sp>
      <p:sp>
        <p:nvSpPr>
          <p:cNvPr id="17" name="TextBox 17">
            <a:extLst>
              <a:ext uri="{FF2B5EF4-FFF2-40B4-BE49-F238E27FC236}">
                <a16:creationId xmlns:a16="http://schemas.microsoft.com/office/drawing/2014/main" id="{54C6C3DE-55EA-4D4B-8149-7F39D08F85AF}"/>
              </a:ext>
            </a:extLst>
          </p:cNvPr>
          <p:cNvSpPr txBox="1"/>
          <p:nvPr/>
        </p:nvSpPr>
        <p:spPr>
          <a:xfrm>
            <a:off x="4077646" y="1967853"/>
            <a:ext cx="16690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Login</a:t>
            </a:r>
            <a:endParaRPr lang="en-IN" dirty="0"/>
          </a:p>
        </p:txBody>
      </p:sp>
      <p:sp>
        <p:nvSpPr>
          <p:cNvPr id="18" name="TextBox 18">
            <a:extLst>
              <a:ext uri="{FF2B5EF4-FFF2-40B4-BE49-F238E27FC236}">
                <a16:creationId xmlns:a16="http://schemas.microsoft.com/office/drawing/2014/main" id="{136E704C-802B-4C6B-A426-B91775EFF49E}"/>
              </a:ext>
            </a:extLst>
          </p:cNvPr>
          <p:cNvSpPr txBox="1"/>
          <p:nvPr/>
        </p:nvSpPr>
        <p:spPr>
          <a:xfrm>
            <a:off x="3749173" y="4534239"/>
            <a:ext cx="2654423"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Send Notifications</a:t>
            </a:r>
            <a:endParaRPr lang="en-IN" dirty="0"/>
          </a:p>
        </p:txBody>
      </p:sp>
      <p:sp>
        <p:nvSpPr>
          <p:cNvPr id="19" name="Oval 18">
            <a:extLst>
              <a:ext uri="{FF2B5EF4-FFF2-40B4-BE49-F238E27FC236}">
                <a16:creationId xmlns:a16="http://schemas.microsoft.com/office/drawing/2014/main" id="{4A0DD530-F960-494B-B210-567D042E253B}"/>
              </a:ext>
            </a:extLst>
          </p:cNvPr>
          <p:cNvSpPr/>
          <p:nvPr/>
        </p:nvSpPr>
        <p:spPr>
          <a:xfrm>
            <a:off x="9293271" y="3091145"/>
            <a:ext cx="239697" cy="241645"/>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cxnSp>
        <p:nvCxnSpPr>
          <p:cNvPr id="20" name="Straight Connector 19">
            <a:extLst>
              <a:ext uri="{FF2B5EF4-FFF2-40B4-BE49-F238E27FC236}">
                <a16:creationId xmlns:a16="http://schemas.microsoft.com/office/drawing/2014/main" id="{E6A7A6F3-F627-4B18-A678-156DB26E1B97}"/>
              </a:ext>
            </a:extLst>
          </p:cNvPr>
          <p:cNvCxnSpPr>
            <a:cxnSpLocks/>
            <a:stCxn id="19" idx="4"/>
          </p:cNvCxnSpPr>
          <p:nvPr/>
        </p:nvCxnSpPr>
        <p:spPr>
          <a:xfrm>
            <a:off x="9413120" y="3332790"/>
            <a:ext cx="0" cy="36398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8BF3568-E4AC-4C41-92C6-F8C6ED296B7A}"/>
              </a:ext>
            </a:extLst>
          </p:cNvPr>
          <p:cNvCxnSpPr>
            <a:cxnSpLocks/>
          </p:cNvCxnSpPr>
          <p:nvPr/>
        </p:nvCxnSpPr>
        <p:spPr>
          <a:xfrm>
            <a:off x="9413120" y="3492589"/>
            <a:ext cx="119848" cy="976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5D8E534-6464-46C8-A48B-EB374F04CA10}"/>
              </a:ext>
            </a:extLst>
          </p:cNvPr>
          <p:cNvCxnSpPr>
            <a:cxnSpLocks/>
          </p:cNvCxnSpPr>
          <p:nvPr/>
        </p:nvCxnSpPr>
        <p:spPr>
          <a:xfrm flipH="1">
            <a:off x="9293271" y="3492589"/>
            <a:ext cx="119848" cy="106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92E8010-0755-421B-92E5-E70169705C45}"/>
              </a:ext>
            </a:extLst>
          </p:cNvPr>
          <p:cNvCxnSpPr>
            <a:cxnSpLocks/>
          </p:cNvCxnSpPr>
          <p:nvPr/>
        </p:nvCxnSpPr>
        <p:spPr>
          <a:xfrm>
            <a:off x="9413118" y="3696776"/>
            <a:ext cx="119850" cy="1597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2EFC94B-FA63-4D6E-9B87-5BAB96A7960D}"/>
              </a:ext>
            </a:extLst>
          </p:cNvPr>
          <p:cNvCxnSpPr>
            <a:cxnSpLocks/>
          </p:cNvCxnSpPr>
          <p:nvPr/>
        </p:nvCxnSpPr>
        <p:spPr>
          <a:xfrm flipH="1">
            <a:off x="9293272" y="3705653"/>
            <a:ext cx="119847" cy="150921"/>
          </a:xfrm>
          <a:prstGeom prst="line">
            <a:avLst/>
          </a:prstGeom>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9006CED6-6723-4E45-9A0A-3305C925BBCD}"/>
              </a:ext>
            </a:extLst>
          </p:cNvPr>
          <p:cNvSpPr/>
          <p:nvPr/>
        </p:nvSpPr>
        <p:spPr>
          <a:xfrm>
            <a:off x="9293271" y="1441385"/>
            <a:ext cx="239697" cy="24164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cxnSp>
        <p:nvCxnSpPr>
          <p:cNvPr id="26" name="Straight Connector 25">
            <a:extLst>
              <a:ext uri="{FF2B5EF4-FFF2-40B4-BE49-F238E27FC236}">
                <a16:creationId xmlns:a16="http://schemas.microsoft.com/office/drawing/2014/main" id="{E001DC32-379A-4B50-AC64-152806F5743A}"/>
              </a:ext>
            </a:extLst>
          </p:cNvPr>
          <p:cNvCxnSpPr>
            <a:cxnSpLocks/>
            <a:stCxn id="25" idx="4"/>
          </p:cNvCxnSpPr>
          <p:nvPr/>
        </p:nvCxnSpPr>
        <p:spPr>
          <a:xfrm>
            <a:off x="9413120" y="1683030"/>
            <a:ext cx="0" cy="36398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88237FC-03C0-4C84-94DB-B35DCC6DE46A}"/>
              </a:ext>
            </a:extLst>
          </p:cNvPr>
          <p:cNvCxnSpPr>
            <a:cxnSpLocks/>
          </p:cNvCxnSpPr>
          <p:nvPr/>
        </p:nvCxnSpPr>
        <p:spPr>
          <a:xfrm>
            <a:off x="9413120" y="1842829"/>
            <a:ext cx="119848" cy="976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CB04FB2-2F7F-4FEB-A944-8618CA4DA51A}"/>
              </a:ext>
            </a:extLst>
          </p:cNvPr>
          <p:cNvCxnSpPr>
            <a:cxnSpLocks/>
          </p:cNvCxnSpPr>
          <p:nvPr/>
        </p:nvCxnSpPr>
        <p:spPr>
          <a:xfrm flipH="1">
            <a:off x="9293271" y="1842829"/>
            <a:ext cx="119848" cy="106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6FE0EFD-7DA1-440C-BF84-E5A3BB5B9F17}"/>
              </a:ext>
            </a:extLst>
          </p:cNvPr>
          <p:cNvCxnSpPr>
            <a:cxnSpLocks/>
          </p:cNvCxnSpPr>
          <p:nvPr/>
        </p:nvCxnSpPr>
        <p:spPr>
          <a:xfrm>
            <a:off x="9413118" y="2047016"/>
            <a:ext cx="119850" cy="15979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FD365D2-AB14-447A-B502-8A629FF727CE}"/>
              </a:ext>
            </a:extLst>
          </p:cNvPr>
          <p:cNvCxnSpPr>
            <a:cxnSpLocks/>
          </p:cNvCxnSpPr>
          <p:nvPr/>
        </p:nvCxnSpPr>
        <p:spPr>
          <a:xfrm flipH="1">
            <a:off x="9293272" y="2055893"/>
            <a:ext cx="119847" cy="15092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43022CBE-8416-49D9-9FC9-BED6A02ACE35}"/>
              </a:ext>
            </a:extLst>
          </p:cNvPr>
          <p:cNvCxnSpPr>
            <a:cxnSpLocks/>
          </p:cNvCxnSpPr>
          <p:nvPr/>
        </p:nvCxnSpPr>
        <p:spPr>
          <a:xfrm flipV="1">
            <a:off x="1094749" y="1751090"/>
            <a:ext cx="2982897" cy="5578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70C19B9-AE7B-4A56-8F01-141260251417}"/>
              </a:ext>
            </a:extLst>
          </p:cNvPr>
          <p:cNvCxnSpPr>
            <a:cxnSpLocks/>
          </p:cNvCxnSpPr>
          <p:nvPr/>
        </p:nvCxnSpPr>
        <p:spPr>
          <a:xfrm flipH="1">
            <a:off x="5808793" y="1842829"/>
            <a:ext cx="3234431" cy="72193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3" name="Straight Arrow Connector 32">
            <a:extLst>
              <a:ext uri="{FF2B5EF4-FFF2-40B4-BE49-F238E27FC236}">
                <a16:creationId xmlns:a16="http://schemas.microsoft.com/office/drawing/2014/main" id="{5AF9F5DF-BB1C-429D-91F2-C0E0B67E3EAC}"/>
              </a:ext>
            </a:extLst>
          </p:cNvPr>
          <p:cNvCxnSpPr>
            <a:cxnSpLocks/>
          </p:cNvCxnSpPr>
          <p:nvPr/>
        </p:nvCxnSpPr>
        <p:spPr>
          <a:xfrm flipH="1">
            <a:off x="5866493" y="3564241"/>
            <a:ext cx="3176730" cy="29233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4" name="Straight Connector 33">
            <a:extLst>
              <a:ext uri="{FF2B5EF4-FFF2-40B4-BE49-F238E27FC236}">
                <a16:creationId xmlns:a16="http://schemas.microsoft.com/office/drawing/2014/main" id="{B4E3F76F-6797-4AFA-B5B4-B0D369DCC5E1}"/>
              </a:ext>
            </a:extLst>
          </p:cNvPr>
          <p:cNvCxnSpPr>
            <a:stCxn id="14" idx="2"/>
          </p:cNvCxnSpPr>
          <p:nvPr/>
        </p:nvCxnSpPr>
        <p:spPr>
          <a:xfrm flipH="1" flipV="1">
            <a:off x="3465088" y="2694342"/>
            <a:ext cx="876674" cy="35724"/>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5" name="Straight Connector 34">
            <a:extLst>
              <a:ext uri="{FF2B5EF4-FFF2-40B4-BE49-F238E27FC236}">
                <a16:creationId xmlns:a16="http://schemas.microsoft.com/office/drawing/2014/main" id="{CDD66A21-EFE9-4634-A490-7D267CF0B010}"/>
              </a:ext>
            </a:extLst>
          </p:cNvPr>
          <p:cNvCxnSpPr>
            <a:cxnSpLocks/>
          </p:cNvCxnSpPr>
          <p:nvPr/>
        </p:nvCxnSpPr>
        <p:spPr>
          <a:xfrm>
            <a:off x="3482843" y="2793339"/>
            <a:ext cx="0" cy="1063235"/>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6" name="Straight Arrow Connector 35">
            <a:extLst>
              <a:ext uri="{FF2B5EF4-FFF2-40B4-BE49-F238E27FC236}">
                <a16:creationId xmlns:a16="http://schemas.microsoft.com/office/drawing/2014/main" id="{4311B202-AAD0-4CCD-AA5F-ECF264CAA7FE}"/>
              </a:ext>
            </a:extLst>
          </p:cNvPr>
          <p:cNvCxnSpPr>
            <a:cxnSpLocks/>
          </p:cNvCxnSpPr>
          <p:nvPr/>
        </p:nvCxnSpPr>
        <p:spPr>
          <a:xfrm>
            <a:off x="3465087" y="3856574"/>
            <a:ext cx="876675" cy="0"/>
          </a:xfrm>
          <a:prstGeom prst="straightConnector1">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7" name="TextBox 76">
            <a:extLst>
              <a:ext uri="{FF2B5EF4-FFF2-40B4-BE49-F238E27FC236}">
                <a16:creationId xmlns:a16="http://schemas.microsoft.com/office/drawing/2014/main" id="{E93C3AC8-81B5-4239-8768-32675C447769}"/>
              </a:ext>
            </a:extLst>
          </p:cNvPr>
          <p:cNvSpPr txBox="1"/>
          <p:nvPr/>
        </p:nvSpPr>
        <p:spPr>
          <a:xfrm>
            <a:off x="1916113" y="3151941"/>
            <a:ext cx="1469075"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t>&lt;&lt;Includes&gt;&gt;</a:t>
            </a:r>
            <a:endParaRPr lang="en-IN" sz="1400" dirty="0"/>
          </a:p>
        </p:txBody>
      </p:sp>
    </p:spTree>
    <p:extLst>
      <p:ext uri="{BB962C8B-B14F-4D97-AF65-F5344CB8AC3E}">
        <p14:creationId xmlns:p14="http://schemas.microsoft.com/office/powerpoint/2010/main" val="3323963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Connector 1">
            <a:extLst>
              <a:ext uri="{FF2B5EF4-FFF2-40B4-BE49-F238E27FC236}">
                <a16:creationId xmlns:a16="http://schemas.microsoft.com/office/drawing/2014/main" id="{0F8CF5C4-11DD-4EF2-9CB4-7AD0815E52D6}"/>
              </a:ext>
            </a:extLst>
          </p:cNvPr>
          <p:cNvSpPr/>
          <p:nvPr/>
        </p:nvSpPr>
        <p:spPr>
          <a:xfrm>
            <a:off x="33972" y="1355754"/>
            <a:ext cx="667933" cy="62479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9" dirty="0"/>
              <a:t>Start</a:t>
            </a:r>
            <a:endParaRPr lang="en-IN" sz="909" dirty="0"/>
          </a:p>
        </p:txBody>
      </p:sp>
      <p:sp>
        <p:nvSpPr>
          <p:cNvPr id="6" name="Rectangle: Rounded Corners 5">
            <a:extLst>
              <a:ext uri="{FF2B5EF4-FFF2-40B4-BE49-F238E27FC236}">
                <a16:creationId xmlns:a16="http://schemas.microsoft.com/office/drawing/2014/main" id="{062DA7CD-3FEF-4CA2-9173-ECEF251A711E}"/>
              </a:ext>
            </a:extLst>
          </p:cNvPr>
          <p:cNvSpPr/>
          <p:nvPr/>
        </p:nvSpPr>
        <p:spPr>
          <a:xfrm>
            <a:off x="1457521" y="2277677"/>
            <a:ext cx="2069942" cy="6330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88" dirty="0"/>
              <a:t>Scan amazon.com for the price of the product</a:t>
            </a:r>
            <a:endParaRPr lang="en-IN" sz="1488" dirty="0"/>
          </a:p>
        </p:txBody>
      </p:sp>
      <p:sp>
        <p:nvSpPr>
          <p:cNvPr id="7" name="Rectangle: Rounded Corners 6">
            <a:extLst>
              <a:ext uri="{FF2B5EF4-FFF2-40B4-BE49-F238E27FC236}">
                <a16:creationId xmlns:a16="http://schemas.microsoft.com/office/drawing/2014/main" id="{96F7856E-A140-4786-AA21-652A6CC66715}"/>
              </a:ext>
            </a:extLst>
          </p:cNvPr>
          <p:cNvSpPr/>
          <p:nvPr/>
        </p:nvSpPr>
        <p:spPr>
          <a:xfrm>
            <a:off x="4471443" y="3494064"/>
            <a:ext cx="2069942" cy="5358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88" dirty="0"/>
              <a:t>Send Gmail notification</a:t>
            </a:r>
            <a:endParaRPr lang="en-IN" sz="1488" dirty="0"/>
          </a:p>
        </p:txBody>
      </p:sp>
      <p:sp>
        <p:nvSpPr>
          <p:cNvPr id="8" name="Oval 7">
            <a:extLst>
              <a:ext uri="{FF2B5EF4-FFF2-40B4-BE49-F238E27FC236}">
                <a16:creationId xmlns:a16="http://schemas.microsoft.com/office/drawing/2014/main" id="{4F137D91-95E1-4723-A8EC-196C8EA30B56}"/>
              </a:ext>
            </a:extLst>
          </p:cNvPr>
          <p:cNvSpPr/>
          <p:nvPr/>
        </p:nvSpPr>
        <p:spPr>
          <a:xfrm>
            <a:off x="1222628" y="1235075"/>
            <a:ext cx="2539727" cy="8661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88" dirty="0"/>
              <a:t>Login and enter URL, desired price</a:t>
            </a:r>
            <a:endParaRPr lang="en-IN" sz="1488" dirty="0"/>
          </a:p>
        </p:txBody>
      </p:sp>
      <p:sp>
        <p:nvSpPr>
          <p:cNvPr id="9" name="Flowchart: Decision 8">
            <a:extLst>
              <a:ext uri="{FF2B5EF4-FFF2-40B4-BE49-F238E27FC236}">
                <a16:creationId xmlns:a16="http://schemas.microsoft.com/office/drawing/2014/main" id="{084D3954-619B-4D3A-B720-6FB89C7F5B9F}"/>
              </a:ext>
            </a:extLst>
          </p:cNvPr>
          <p:cNvSpPr/>
          <p:nvPr/>
        </p:nvSpPr>
        <p:spPr>
          <a:xfrm>
            <a:off x="1831868" y="3444828"/>
            <a:ext cx="1321247" cy="594561"/>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9" dirty="0"/>
              <a:t>Price &lt;= desired price</a:t>
            </a:r>
            <a:endParaRPr lang="en-IN" sz="909" dirty="0"/>
          </a:p>
        </p:txBody>
      </p:sp>
      <p:sp>
        <p:nvSpPr>
          <p:cNvPr id="10" name="Flowchart: Connector 9">
            <a:extLst>
              <a:ext uri="{FF2B5EF4-FFF2-40B4-BE49-F238E27FC236}">
                <a16:creationId xmlns:a16="http://schemas.microsoft.com/office/drawing/2014/main" id="{9222570C-EAD8-4287-91BC-849DB06E615C}"/>
              </a:ext>
            </a:extLst>
          </p:cNvPr>
          <p:cNvSpPr/>
          <p:nvPr/>
        </p:nvSpPr>
        <p:spPr>
          <a:xfrm>
            <a:off x="656055" y="4621975"/>
            <a:ext cx="604645" cy="55786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9" dirty="0"/>
              <a:t>Stop</a:t>
            </a:r>
            <a:endParaRPr lang="en-IN" sz="909" dirty="0"/>
          </a:p>
        </p:txBody>
      </p:sp>
      <p:sp>
        <p:nvSpPr>
          <p:cNvPr id="11" name="Rectangle: Rounded Corners 10">
            <a:extLst>
              <a:ext uri="{FF2B5EF4-FFF2-40B4-BE49-F238E27FC236}">
                <a16:creationId xmlns:a16="http://schemas.microsoft.com/office/drawing/2014/main" id="{58425212-11FA-4052-8667-C3C4AEAFB56E}"/>
              </a:ext>
            </a:extLst>
          </p:cNvPr>
          <p:cNvSpPr/>
          <p:nvPr/>
        </p:nvSpPr>
        <p:spPr>
          <a:xfrm>
            <a:off x="4500191" y="4294152"/>
            <a:ext cx="2012444" cy="4404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88" dirty="0"/>
              <a:t>Send windows notification</a:t>
            </a:r>
            <a:endParaRPr lang="en-IN" sz="1488" dirty="0"/>
          </a:p>
        </p:txBody>
      </p:sp>
      <p:sp>
        <p:nvSpPr>
          <p:cNvPr id="13" name="Flowchart: Connector 12">
            <a:extLst>
              <a:ext uri="{FF2B5EF4-FFF2-40B4-BE49-F238E27FC236}">
                <a16:creationId xmlns:a16="http://schemas.microsoft.com/office/drawing/2014/main" id="{8B852EA3-B7F5-4DC0-BD61-96240FF39C41}"/>
              </a:ext>
            </a:extLst>
          </p:cNvPr>
          <p:cNvSpPr/>
          <p:nvPr/>
        </p:nvSpPr>
        <p:spPr>
          <a:xfrm>
            <a:off x="7859712" y="4171458"/>
            <a:ext cx="761987" cy="68580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58" dirty="0"/>
              <a:t>Stop</a:t>
            </a:r>
            <a:endParaRPr lang="en-IN" sz="1158" dirty="0"/>
          </a:p>
        </p:txBody>
      </p:sp>
      <p:cxnSp>
        <p:nvCxnSpPr>
          <p:cNvPr id="15" name="Straight Arrow Connector 14">
            <a:extLst>
              <a:ext uri="{FF2B5EF4-FFF2-40B4-BE49-F238E27FC236}">
                <a16:creationId xmlns:a16="http://schemas.microsoft.com/office/drawing/2014/main" id="{9F9D4C48-4E10-4DE9-8D3C-D11A47287D46}"/>
              </a:ext>
            </a:extLst>
          </p:cNvPr>
          <p:cNvCxnSpPr>
            <a:stCxn id="8" idx="4"/>
            <a:endCxn id="6" idx="0"/>
          </p:cNvCxnSpPr>
          <p:nvPr/>
        </p:nvCxnSpPr>
        <p:spPr>
          <a:xfrm>
            <a:off x="2492492" y="2101226"/>
            <a:ext cx="0" cy="176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45E4E5B-8D74-4E08-896B-B2294CCDA7F7}"/>
              </a:ext>
            </a:extLst>
          </p:cNvPr>
          <p:cNvCxnSpPr>
            <a:stCxn id="6" idx="2"/>
            <a:endCxn id="9" idx="0"/>
          </p:cNvCxnSpPr>
          <p:nvPr/>
        </p:nvCxnSpPr>
        <p:spPr>
          <a:xfrm>
            <a:off x="2492492" y="2910774"/>
            <a:ext cx="0" cy="534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927C741-DA2F-494C-86EA-9A3747382683}"/>
              </a:ext>
            </a:extLst>
          </p:cNvPr>
          <p:cNvCxnSpPr>
            <a:stCxn id="9" idx="3"/>
          </p:cNvCxnSpPr>
          <p:nvPr/>
        </p:nvCxnSpPr>
        <p:spPr>
          <a:xfrm flipV="1">
            <a:off x="3153114" y="3742108"/>
            <a:ext cx="208463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18B204F-CE84-4373-804D-4CC28E18A5F4}"/>
              </a:ext>
            </a:extLst>
          </p:cNvPr>
          <p:cNvCxnSpPr>
            <a:stCxn id="7" idx="2"/>
            <a:endCxn id="11" idx="0"/>
          </p:cNvCxnSpPr>
          <p:nvPr/>
        </p:nvCxnSpPr>
        <p:spPr>
          <a:xfrm flipH="1">
            <a:off x="5506413" y="4029903"/>
            <a:ext cx="1" cy="2642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F2B69EC-5D6B-41AB-B630-4FD8FF8054B7}"/>
              </a:ext>
            </a:extLst>
          </p:cNvPr>
          <p:cNvCxnSpPr>
            <a:cxnSpLocks/>
            <a:stCxn id="9" idx="1"/>
          </p:cNvCxnSpPr>
          <p:nvPr/>
        </p:nvCxnSpPr>
        <p:spPr>
          <a:xfrm flipH="1" flipV="1">
            <a:off x="958378" y="3742108"/>
            <a:ext cx="873489"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78B0097-48A5-4415-A6BE-FE5CEA59D592}"/>
              </a:ext>
            </a:extLst>
          </p:cNvPr>
          <p:cNvCxnSpPr>
            <a:cxnSpLocks/>
          </p:cNvCxnSpPr>
          <p:nvPr/>
        </p:nvCxnSpPr>
        <p:spPr>
          <a:xfrm>
            <a:off x="958377" y="3742108"/>
            <a:ext cx="1" cy="90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915FA0E-B4C3-42AD-BE3C-98E6A0A355EF}"/>
              </a:ext>
            </a:extLst>
          </p:cNvPr>
          <p:cNvCxnSpPr>
            <a:cxnSpLocks/>
            <a:stCxn id="2" idx="6"/>
            <a:endCxn id="8" idx="2"/>
          </p:cNvCxnSpPr>
          <p:nvPr/>
        </p:nvCxnSpPr>
        <p:spPr>
          <a:xfrm>
            <a:off x="701905" y="1668151"/>
            <a:ext cx="5207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69FAA8C-0A28-472B-8852-5934957291D0}"/>
              </a:ext>
            </a:extLst>
          </p:cNvPr>
          <p:cNvCxnSpPr>
            <a:cxnSpLocks/>
            <a:stCxn id="11" idx="3"/>
            <a:endCxn id="13" idx="2"/>
          </p:cNvCxnSpPr>
          <p:nvPr/>
        </p:nvCxnSpPr>
        <p:spPr>
          <a:xfrm flipV="1">
            <a:off x="6512635" y="4514359"/>
            <a:ext cx="134707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9A801713-1595-40F4-9612-5F71D7A77F60}"/>
              </a:ext>
            </a:extLst>
          </p:cNvPr>
          <p:cNvSpPr txBox="1"/>
          <p:nvPr/>
        </p:nvSpPr>
        <p:spPr>
          <a:xfrm>
            <a:off x="1222628" y="344195"/>
            <a:ext cx="7589612" cy="523220"/>
          </a:xfrm>
          <a:prstGeom prst="rect">
            <a:avLst/>
          </a:prstGeom>
          <a:noFill/>
        </p:spPr>
        <p:txBody>
          <a:bodyPr wrap="square" rtlCol="0">
            <a:spAutoFit/>
          </a:bodyPr>
          <a:lstStyle/>
          <a:p>
            <a:pPr algn="ctr"/>
            <a:r>
              <a:rPr lang="en-US" sz="2800" dirty="0">
                <a:solidFill>
                  <a:schemeClr val="bg1"/>
                </a:solidFill>
                <a:latin typeface="Times New Roman" panose="02020603050405020304" pitchFamily="18" charset="0"/>
                <a:cs typeface="Times New Roman" panose="02020603050405020304" pitchFamily="18" charset="0"/>
              </a:rPr>
              <a:t>ACTIVITY DIAGRAM</a:t>
            </a:r>
            <a:endParaRPr lang="en-IN"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7131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360000" y="225720"/>
            <a:ext cx="9360000" cy="720000"/>
          </a:xfrm>
          <a:prstGeom prst="rect">
            <a:avLst/>
          </a:prstGeom>
          <a:noFill/>
          <a:ln w="0">
            <a:noFill/>
          </a:ln>
        </p:spPr>
        <p:txBody>
          <a:bodyPr lIns="0" tIns="0" rIns="0" bIns="0" anchor="ctr">
            <a:noAutofit/>
          </a:bodyPr>
          <a:lstStyle/>
          <a:p>
            <a:r>
              <a:rPr lang="en-US" sz="4400" b="1" spc="-1" dirty="0">
                <a:solidFill>
                  <a:srgbClr val="FFFFFF"/>
                </a:solidFill>
                <a:latin typeface="Times New Roman" pitchFamily="18" charset="0"/>
                <a:cs typeface="Times New Roman" pitchFamily="18" charset="0"/>
              </a:rPr>
              <a:t>Packages&amp; Technology used</a:t>
            </a:r>
            <a:endParaRPr lang="en-US" sz="4400" b="1" strike="noStrike" spc="-1" dirty="0">
              <a:solidFill>
                <a:srgbClr val="FFFFFF"/>
              </a:solidFill>
              <a:latin typeface="Times New Roman" pitchFamily="18" charset="0"/>
              <a:cs typeface="Times New Roman" pitchFamily="18" charset="0"/>
            </a:endParaRPr>
          </a:p>
        </p:txBody>
      </p:sp>
      <p:sp>
        <p:nvSpPr>
          <p:cNvPr id="6" name="Rectangle 5"/>
          <p:cNvSpPr/>
          <p:nvPr/>
        </p:nvSpPr>
        <p:spPr>
          <a:xfrm>
            <a:off x="468312" y="1692274"/>
            <a:ext cx="8686800" cy="6740307"/>
          </a:xfrm>
          <a:prstGeom prst="rect">
            <a:avLst/>
          </a:prstGeom>
        </p:spPr>
        <p:txBody>
          <a:bodyPr wrap="square">
            <a:spAutoFit/>
          </a:bodyPr>
          <a:lstStyle/>
          <a:p>
            <a:pPr>
              <a:buFont typeface="Arial" pitchFamily="34" charset="0"/>
              <a:buChar char="•"/>
            </a:pPr>
            <a:r>
              <a:rPr lang="en-US" b="1" spc="-1" dirty="0">
                <a:solidFill>
                  <a:srgbClr val="2C3E50"/>
                </a:solidFill>
                <a:cs typeface="Times New Roman" pitchFamily="18" charset="0"/>
              </a:rPr>
              <a:t>VISUAL STUDIO CODE--Text editor and code implementation</a:t>
            </a:r>
          </a:p>
          <a:p>
            <a:endParaRPr lang="en-US" b="1" spc="-1" dirty="0">
              <a:solidFill>
                <a:srgbClr val="2C3E50"/>
              </a:solidFill>
              <a:cs typeface="Times New Roman" pitchFamily="18" charset="0"/>
            </a:endParaRPr>
          </a:p>
          <a:p>
            <a:pPr>
              <a:buFont typeface="Arial" pitchFamily="34" charset="0"/>
              <a:buChar char="•"/>
            </a:pPr>
            <a:r>
              <a:rPr lang="en-US" b="1" spc="-1" dirty="0">
                <a:solidFill>
                  <a:srgbClr val="2C3E50"/>
                </a:solidFill>
                <a:cs typeface="Times New Roman" pitchFamily="18" charset="0"/>
              </a:rPr>
              <a:t>PYTHON—Language</a:t>
            </a:r>
          </a:p>
          <a:p>
            <a:endParaRPr lang="en-US" b="1" spc="-1" dirty="0">
              <a:solidFill>
                <a:srgbClr val="2C3E50"/>
              </a:solidFill>
              <a:cs typeface="Times New Roman" pitchFamily="18" charset="0"/>
            </a:endParaRPr>
          </a:p>
          <a:p>
            <a:pPr>
              <a:buFont typeface="Arial" pitchFamily="34" charset="0"/>
              <a:buChar char="•"/>
            </a:pPr>
            <a:r>
              <a:rPr lang="en-US" b="1" spc="-1" dirty="0">
                <a:solidFill>
                  <a:srgbClr val="2C3E50"/>
                </a:solidFill>
                <a:cs typeface="Times New Roman" pitchFamily="18" charset="0"/>
              </a:rPr>
              <a:t>WEB SCRAPING---It refers to the extraction of a data from a website.</a:t>
            </a:r>
          </a:p>
          <a:p>
            <a:endParaRPr lang="en-US" b="1" spc="-1" dirty="0">
              <a:solidFill>
                <a:srgbClr val="2C3E50"/>
              </a:solidFill>
              <a:cs typeface="Times New Roman" pitchFamily="18" charset="0"/>
            </a:endParaRPr>
          </a:p>
          <a:p>
            <a:pPr>
              <a:buFont typeface="Arial" pitchFamily="34" charset="0"/>
              <a:buChar char="•"/>
            </a:pPr>
            <a:r>
              <a:rPr lang="en-US" b="1" spc="-1" dirty="0">
                <a:solidFill>
                  <a:srgbClr val="2C3E50"/>
                </a:solidFill>
                <a:cs typeface="Times New Roman" pitchFamily="18" charset="0"/>
              </a:rPr>
              <a:t>DJANGO--- </a:t>
            </a:r>
            <a:r>
              <a:rPr lang="en-US" dirty="0"/>
              <a:t>DJANGO is a Python-based free and open-source web framework that follows the model–template–views architectural pattern.</a:t>
            </a:r>
            <a:r>
              <a:rPr lang="en-US" b="1" dirty="0"/>
              <a:t> </a:t>
            </a:r>
            <a:r>
              <a:rPr lang="en-US" b="1" i="1" u="sng" dirty="0"/>
              <a:t>It</a:t>
            </a:r>
            <a:r>
              <a:rPr lang="en-US" dirty="0"/>
              <a:t> is a high-level </a:t>
            </a:r>
            <a:r>
              <a:rPr lang="en-US" b="1" dirty="0"/>
              <a:t>Python</a:t>
            </a:r>
            <a:r>
              <a:rPr lang="en-US" dirty="0"/>
              <a:t> web framework that enables rapid development of secure and maintainable websites.</a:t>
            </a:r>
          </a:p>
          <a:p>
            <a:pPr>
              <a:buFont typeface="Arial" pitchFamily="34" charset="0"/>
              <a:buChar char="•"/>
            </a:pPr>
            <a:endParaRPr lang="en-US" b="1" spc="-1" dirty="0">
              <a:solidFill>
                <a:srgbClr val="2C3E50"/>
              </a:solidFill>
              <a:cs typeface="Times New Roman" pitchFamily="18" charset="0"/>
            </a:endParaRPr>
          </a:p>
          <a:p>
            <a:pPr>
              <a:buFont typeface="Arial" pitchFamily="34" charset="0"/>
              <a:buChar char="•"/>
            </a:pPr>
            <a:endParaRPr lang="en-US" b="1" spc="-1" dirty="0">
              <a:solidFill>
                <a:srgbClr val="2C3E50"/>
              </a:solidFill>
              <a:cs typeface="Times New Roman" pitchFamily="18" charset="0"/>
            </a:endParaRPr>
          </a:p>
          <a:p>
            <a:pPr>
              <a:buFont typeface="Arial" pitchFamily="34" charset="0"/>
              <a:buChar char="•"/>
            </a:pPr>
            <a:endParaRPr lang="en-US" b="1" spc="-1" dirty="0">
              <a:solidFill>
                <a:srgbClr val="2C3E50"/>
              </a:solidFill>
              <a:cs typeface="Times New Roman" pitchFamily="18" charset="0"/>
            </a:endParaRPr>
          </a:p>
          <a:p>
            <a:pPr>
              <a:buFont typeface="Arial" pitchFamily="34" charset="0"/>
              <a:buChar char="•"/>
            </a:pPr>
            <a:endParaRPr lang="en-US" b="1" spc="-1" dirty="0">
              <a:solidFill>
                <a:srgbClr val="2C3E50"/>
              </a:solidFill>
              <a:cs typeface="Times New Roman" pitchFamily="18" charset="0"/>
            </a:endParaRPr>
          </a:p>
          <a:p>
            <a:pPr>
              <a:buFont typeface="Arial" pitchFamily="34" charset="0"/>
              <a:buChar char="•"/>
            </a:pPr>
            <a:endParaRPr lang="en-US" b="1" spc="-1" dirty="0">
              <a:solidFill>
                <a:srgbClr val="2C3E50"/>
              </a:solidFill>
              <a:cs typeface="Times New Roman" pitchFamily="18" charset="0"/>
            </a:endParaRPr>
          </a:p>
          <a:p>
            <a:pPr>
              <a:buFont typeface="Arial" pitchFamily="34" charset="0"/>
              <a:buChar char="•"/>
            </a:pPr>
            <a:endParaRPr lang="en-US" b="1" spc="-1" dirty="0">
              <a:solidFill>
                <a:srgbClr val="2C3E50"/>
              </a:solidFill>
              <a:cs typeface="Times New Roman" pitchFamily="18" charset="0"/>
            </a:endParaRPr>
          </a:p>
          <a:p>
            <a:pPr>
              <a:buFont typeface="Arial" pitchFamily="34" charset="0"/>
              <a:buChar char="•"/>
            </a:pPr>
            <a:endParaRPr lang="en-US" b="1" spc="-1" dirty="0">
              <a:solidFill>
                <a:srgbClr val="2C3E50"/>
              </a:solidFill>
              <a:cs typeface="Times New Roman" pitchFamily="18" charset="0"/>
            </a:endParaRPr>
          </a:p>
          <a:p>
            <a:pPr>
              <a:buFont typeface="Arial" pitchFamily="34" charset="0"/>
              <a:buChar char="•"/>
            </a:pPr>
            <a:endParaRPr lang="en-US" b="1" spc="-1" dirty="0">
              <a:solidFill>
                <a:srgbClr val="2C3E50"/>
              </a:solidFill>
              <a:cs typeface="Times New Roman" pitchFamily="18" charset="0"/>
            </a:endParaRPr>
          </a:p>
          <a:p>
            <a:pPr>
              <a:buFont typeface="Arial" pitchFamily="34" charset="0"/>
              <a:buChar char="•"/>
            </a:pPr>
            <a:endParaRPr lang="en-US" b="1" spc="-1" dirty="0">
              <a:solidFill>
                <a:srgbClr val="2C3E50"/>
              </a:solidFill>
              <a:cs typeface="Times New Roman" pitchFamily="18" charset="0"/>
            </a:endParaRPr>
          </a:p>
          <a:p>
            <a:pPr>
              <a:buFont typeface="Arial" pitchFamily="34" charset="0"/>
              <a:buChar char="•"/>
            </a:pPr>
            <a:endParaRPr lang="en-US" b="1" spc="-1" dirty="0">
              <a:solidFill>
                <a:srgbClr val="2C3E50"/>
              </a:solidFill>
              <a:cs typeface="Times New Roman" pitchFamily="18" charset="0"/>
            </a:endParaRPr>
          </a:p>
          <a:p>
            <a:pPr>
              <a:buFont typeface="Arial" pitchFamily="34" charset="0"/>
              <a:buChar char="•"/>
            </a:pPr>
            <a:endParaRPr lang="en-US" b="1" spc="-1" dirty="0">
              <a:solidFill>
                <a:srgbClr val="2C3E50"/>
              </a:solidFill>
              <a:cs typeface="Times New Roman" pitchFamily="18" charset="0"/>
            </a:endParaRPr>
          </a:p>
          <a:p>
            <a:endParaRPr lang="en-US" b="1" spc="-1" dirty="0">
              <a:solidFill>
                <a:srgbClr val="2C3E50"/>
              </a:solidFill>
              <a:cs typeface="Times New Roman" pitchFamily="18" charset="0"/>
            </a:endParaRPr>
          </a:p>
          <a:p>
            <a:r>
              <a:rPr lang="en-US" b="1" spc="-1" dirty="0">
                <a:solidFill>
                  <a:srgbClr val="2C3E50"/>
                </a:solidFill>
                <a:cs typeface="Times New Roman" pitchFamily="18" charset="0"/>
              </a:rPr>
              <a:t>   </a:t>
            </a:r>
          </a:p>
          <a:p>
            <a:endParaRPr lang="en-US" b="1" spc="-1" dirty="0">
              <a:solidFill>
                <a:srgbClr val="2C3E50"/>
              </a:solidFill>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p:nvPr>
        </p:nvSpPr>
        <p:spPr>
          <a:xfrm>
            <a:off x="163512" y="1463675"/>
            <a:ext cx="9677400" cy="3352800"/>
          </a:xfrm>
        </p:spPr>
        <p:txBody>
          <a:bodyPr>
            <a:normAutofit/>
          </a:bodyPr>
          <a:lstStyle/>
          <a:p>
            <a:endParaRPr lang="en-US" sz="2000" b="1" dirty="0">
              <a:solidFill>
                <a:schemeClr val="tx2">
                  <a:lumMod val="50000"/>
                </a:schemeClr>
              </a:solidFill>
            </a:endParaRPr>
          </a:p>
          <a:p>
            <a:endParaRPr lang="en-US" sz="2000" b="1" dirty="0">
              <a:solidFill>
                <a:schemeClr val="tx2">
                  <a:lumMod val="50000"/>
                </a:schemeClr>
              </a:solidFill>
            </a:endParaRPr>
          </a:p>
          <a:p>
            <a:pPr>
              <a:buFont typeface="Arial" pitchFamily="34" charset="0"/>
              <a:buChar char="•"/>
            </a:pPr>
            <a:endParaRPr lang="en-US" sz="2000" b="1" spc="-1" dirty="0">
              <a:solidFill>
                <a:srgbClr val="2C3E50"/>
              </a:solidFill>
              <a:cs typeface="Times New Roman" pitchFamily="18" charset="0"/>
            </a:endParaRPr>
          </a:p>
          <a:p>
            <a:r>
              <a:rPr lang="en-US" sz="2000" b="1" spc="-1" dirty="0">
                <a:solidFill>
                  <a:srgbClr val="2C3E50"/>
                </a:solidFill>
                <a:cs typeface="Times New Roman" pitchFamily="18" charset="0"/>
              </a:rPr>
              <a:t> </a:t>
            </a:r>
            <a:endParaRPr lang="en-US" sz="4800" b="1" spc="-1" dirty="0">
              <a:solidFill>
                <a:srgbClr val="2C3E50"/>
              </a:solidFill>
              <a:cs typeface="Times New Roman" pitchFamily="18" charset="0"/>
            </a:endParaRPr>
          </a:p>
          <a:p>
            <a:r>
              <a:rPr lang="en-US" sz="4800" b="1" spc="-1" dirty="0">
                <a:solidFill>
                  <a:srgbClr val="2C3E50"/>
                </a:solidFill>
                <a:cs typeface="Times New Roman" pitchFamily="18" charset="0"/>
              </a:rPr>
              <a:t> </a:t>
            </a:r>
            <a:endParaRPr lang="en-US" sz="1900" dirty="0">
              <a:solidFill>
                <a:schemeClr val="tx2">
                  <a:lumMod val="50000"/>
                </a:schemeClr>
              </a:solidFill>
            </a:endParaRPr>
          </a:p>
        </p:txBody>
      </p:sp>
      <p:sp>
        <p:nvSpPr>
          <p:cNvPr id="5" name="TextBox 4"/>
          <p:cNvSpPr txBox="1"/>
          <p:nvPr/>
        </p:nvSpPr>
        <p:spPr>
          <a:xfrm>
            <a:off x="163511" y="1463675"/>
            <a:ext cx="9753601" cy="3416320"/>
          </a:xfrm>
          <a:prstGeom prst="rect">
            <a:avLst/>
          </a:prstGeom>
          <a:noFill/>
        </p:spPr>
        <p:txBody>
          <a:bodyPr wrap="square" rtlCol="0">
            <a:spAutoFit/>
          </a:bodyPr>
          <a:lstStyle/>
          <a:p>
            <a:r>
              <a:rPr lang="en-US" spc="-1" dirty="0">
                <a:solidFill>
                  <a:srgbClr val="2C3E50"/>
                </a:solidFill>
                <a:cs typeface="Times New Roman" pitchFamily="18" charset="0"/>
              </a:rPr>
              <a:t>Packages:</a:t>
            </a:r>
          </a:p>
          <a:p>
            <a:endParaRPr lang="en-US" spc="-1" dirty="0">
              <a:solidFill>
                <a:srgbClr val="2C3E50"/>
              </a:solidFill>
              <a:cs typeface="Times New Roman" pitchFamily="18" charset="0"/>
            </a:endParaRPr>
          </a:p>
          <a:p>
            <a:pPr marL="342900" indent="-342900">
              <a:buAutoNum type="arabicParenR"/>
            </a:pPr>
            <a:r>
              <a:rPr lang="en-US" dirty="0"/>
              <a:t>Selenium: It is a module which helps in 2 ways 1 to scrape a website and 2 it is also a tool to automate web browser. This also helps in automate testing etc.</a:t>
            </a:r>
          </a:p>
          <a:p>
            <a:pPr marL="342900" indent="-342900">
              <a:buAutoNum type="arabicParenR"/>
            </a:pPr>
            <a:r>
              <a:rPr lang="en-US" dirty="0"/>
              <a:t>Plyer : It is a module used for sending a windows desktop notification. It is a very good module to help with sending desktop notification.</a:t>
            </a:r>
          </a:p>
          <a:p>
            <a:pPr marL="342900" indent="-342900">
              <a:buAutoNum type="arabicParenR"/>
            </a:pPr>
            <a:r>
              <a:rPr lang="en-US" dirty="0"/>
              <a:t>Smptlib : smpt stands for simple mail transferring protocolIt helps us to send not only a single email but also bulk emails. It is an encapsulated way to send automated emails.</a:t>
            </a:r>
          </a:p>
          <a:p>
            <a:pPr marL="342900" indent="-342900">
              <a:buAutoNum type="arabicParenR"/>
            </a:pPr>
            <a:r>
              <a:rPr lang="en-US" dirty="0"/>
              <a:t>Tkinter : This is a module that helps you with gui based on python. We can also use any others like pyqt , kivy ,etc . The main and sole purpose to make a user interactive gui.	</a:t>
            </a:r>
          </a:p>
          <a:p>
            <a:endParaRPr lang="en-US" b="1" spc="-1" dirty="0">
              <a:solidFill>
                <a:srgbClr val="2C3E50"/>
              </a:solidFill>
              <a:cs typeface="Times New Roman" pitchFamily="18" charset="0"/>
            </a:endParaRPr>
          </a:p>
          <a:p>
            <a:r>
              <a:rPr lang="en-US" b="1" spc="-1" dirty="0">
                <a:solidFill>
                  <a:srgbClr val="2C3E50"/>
                </a:solidFill>
                <a:cs typeface="Times New Roman" pitchFamily="18" charset="0"/>
              </a:rPr>
              <a:t>  </a:t>
            </a:r>
            <a:endParaRPr lang="en-US" b="1" spc="-1" dirty="0">
              <a:solidFill>
                <a:schemeClr val="tx2">
                  <a:lumMod val="50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3C12C-4248-413A-98E7-32AF4D07CD3F}"/>
              </a:ext>
            </a:extLst>
          </p:cNvPr>
          <p:cNvSpPr>
            <a:spLocks noGrp="1"/>
          </p:cNvSpPr>
          <p:nvPr>
            <p:ph type="title"/>
          </p:nvPr>
        </p:nvSpPr>
        <p:spPr>
          <a:xfrm>
            <a:off x="163512" y="312291"/>
            <a:ext cx="9360000" cy="718920"/>
          </a:xfrm>
        </p:spPr>
        <p:txBody>
          <a:bodyPr/>
          <a:lstStyle/>
          <a:p>
            <a:r>
              <a:rPr lang="en-US" sz="3200" b="1" dirty="0">
                <a:solidFill>
                  <a:schemeClr val="bg1"/>
                </a:solidFill>
                <a:latin typeface="Times New Roman" panose="02020603050405020304" pitchFamily="18" charset="0"/>
                <a:cs typeface="Times New Roman" panose="02020603050405020304" pitchFamily="18" charset="0"/>
              </a:rPr>
              <a:t>CONCLUSION</a:t>
            </a:r>
            <a:endParaRPr lang="en-IN" sz="32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FFC7C61-77E9-4DF0-9B23-5A2BF4337661}"/>
              </a:ext>
            </a:extLst>
          </p:cNvPr>
          <p:cNvSpPr>
            <a:spLocks noGrp="1"/>
          </p:cNvSpPr>
          <p:nvPr>
            <p:ph/>
          </p:nvPr>
        </p:nvSpPr>
        <p:spPr>
          <a:xfrm>
            <a:off x="360312" y="1997075"/>
            <a:ext cx="9360000" cy="1485000"/>
          </a:xfrm>
        </p:spPr>
        <p:txBody>
          <a:bodyPr>
            <a:normAutofit/>
          </a:bodyPr>
          <a:lstStyle/>
          <a:p>
            <a:r>
              <a:rPr lang="en-US" sz="2800" dirty="0">
                <a:solidFill>
                  <a:schemeClr val="tx2">
                    <a:lumMod val="50000"/>
                  </a:schemeClr>
                </a:solidFill>
              </a:rPr>
              <a:t>To conclude we can use this application to track the prices of amazon products and save money by buying them whenever the price goes down.</a:t>
            </a:r>
            <a:endParaRPr lang="en-IN" sz="2800" dirty="0">
              <a:solidFill>
                <a:schemeClr val="tx2">
                  <a:lumMod val="50000"/>
                </a:schemeClr>
              </a:solidFill>
            </a:endParaRPr>
          </a:p>
        </p:txBody>
      </p:sp>
    </p:spTree>
    <p:extLst>
      <p:ext uri="{BB962C8B-B14F-4D97-AF65-F5344CB8AC3E}">
        <p14:creationId xmlns:p14="http://schemas.microsoft.com/office/powerpoint/2010/main" val="2334824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360000" y="2835000"/>
            <a:ext cx="9360000" cy="718920"/>
          </a:xfrm>
          <a:prstGeom prst="rect">
            <a:avLst/>
          </a:prstGeom>
          <a:noFill/>
          <a:ln w="0">
            <a:noFill/>
          </a:ln>
        </p:spPr>
        <p:txBody>
          <a:bodyPr lIns="0" tIns="0" rIns="0" bIns="0" anchor="ctr" anchorCtr="1">
            <a:noAutofit/>
          </a:bodyPr>
          <a:lstStyle/>
          <a:p>
            <a:pPr algn="ctr"/>
            <a:r>
              <a:rPr lang="en-US" sz="4400" b="1" strike="noStrike" spc="-1" dirty="0">
                <a:solidFill>
                  <a:srgbClr val="FFFFFF"/>
                </a:solidFill>
                <a:latin typeface="Times New Roman" pitchFamily="18" charset="0"/>
                <a:cs typeface="Times New Roman" pitchFamily="18" charset="0"/>
              </a:rPr>
              <a:t>THANK YOU</a:t>
            </a:r>
          </a:p>
        </p:txBody>
      </p:sp>
    </p:spTree>
  </p:cSld>
  <p:clrMapOvr>
    <a:masterClrMapping/>
  </p:clrMapOvr>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312</TotalTime>
  <Words>465</Words>
  <Application>Microsoft Office PowerPoint</Application>
  <PresentationFormat>Custom</PresentationFormat>
  <Paragraphs>64</Paragraphs>
  <Slides>8</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8</vt:i4>
      </vt:variant>
    </vt:vector>
  </HeadingPairs>
  <TitlesOfParts>
    <vt:vector size="18" baseType="lpstr">
      <vt:lpstr>Arial</vt:lpstr>
      <vt:lpstr>Source Sans Pro</vt:lpstr>
      <vt:lpstr>Source Sans Pro Black</vt:lpstr>
      <vt:lpstr>Source Sans Pro Semibold</vt:lpstr>
      <vt:lpstr>Symbol</vt:lpstr>
      <vt:lpstr>Times New Roman</vt:lpstr>
      <vt:lpstr>Wingdings</vt:lpstr>
      <vt:lpstr>Template</vt:lpstr>
      <vt:lpstr>Office Theme</vt:lpstr>
      <vt:lpstr>Office Theme</vt:lpstr>
      <vt:lpstr> AMAZON PRICE       TRACKER</vt:lpstr>
      <vt:lpstr>ABSTRACT</vt:lpstr>
      <vt:lpstr>PowerPoint Presentation</vt:lpstr>
      <vt:lpstr>PowerPoint Presentation</vt:lpstr>
      <vt:lpstr>Packages&amp; Technology used</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Srinivas1</dc:creator>
  <cp:lastModifiedBy>Bajjuri Supriya</cp:lastModifiedBy>
  <cp:revision>33</cp:revision>
  <dcterms:created xsi:type="dcterms:W3CDTF">2021-10-08T04:26:20Z</dcterms:created>
  <dcterms:modified xsi:type="dcterms:W3CDTF">2022-01-23T14:09:34Z</dcterms:modified>
  <dc:language>en-US</dc:language>
</cp:coreProperties>
</file>