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B821-66FC-617C-5608-DA0DDAA82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5D60-5AA4-4385-C09D-45E1911A9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FB34E-A87E-055A-E5BD-DEAAB326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C949-D0FA-4526-8C63-79557D0E7D5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40D75-ACD8-6486-3D6D-05358CAB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8151F-A65D-EBA0-0E7B-49538785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1AFE-8F0E-4FA8-B87C-A4C539D87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77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7D1B-5D9E-3623-C1B4-452873C2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3F289-1908-D420-7B28-A51F87B41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CCA9F-6B35-815D-167C-4BC2A8D2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C949-D0FA-4526-8C63-79557D0E7D5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F4368-9E88-A04B-3700-08B3B7BB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C7DC-FE93-759C-797B-3FAF217A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1AFE-8F0E-4FA8-B87C-A4C539D87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23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CC566A-80A9-9F96-9ED7-DAE4F36EA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056BC-21F0-4573-239A-F8E9646E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D005B-2612-082D-7D6D-88F2C045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C949-D0FA-4526-8C63-79557D0E7D5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9C213-1B73-4919-D4F3-4FC71028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1FF6A-2ABA-5B6B-BF05-DE8EC72B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1AFE-8F0E-4FA8-B87C-A4C539D87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14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6782-8186-7352-295C-887621BC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7A7D7-0DC4-BD00-21F2-769C1E334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1246-51B0-F3C4-EE98-14674183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C949-D0FA-4526-8C63-79557D0E7D5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F6128-0097-6207-AB33-8BE3E051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84CDE-1A94-AD07-C861-939AE311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1AFE-8F0E-4FA8-B87C-A4C539D87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65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7F41-B1A8-AA19-5926-F3D80B10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B6819-574A-D42F-2435-793ABABE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20AC-9B3B-3453-0E95-4AFA3D50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C949-D0FA-4526-8C63-79557D0E7D5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C9CA3-B1C4-966C-1244-4BD44C2C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C2BF4-EF89-ADAB-6B97-21E7AC17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1AFE-8F0E-4FA8-B87C-A4C539D87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DF7A-594C-9F90-7D4F-42DAD55D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549C-549B-0EC1-762F-F89FEE943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CDCBC-0D5C-DD00-AF17-428BD90B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FB9DB-D5A1-D8B5-CB31-C0045903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C949-D0FA-4526-8C63-79557D0E7D5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61390-4E78-8997-8220-1D13C33A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D935F-B628-59DD-A858-9D1422D5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1AFE-8F0E-4FA8-B87C-A4C539D87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03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E07B-3FAB-B9C8-3F12-3387A18E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56206-C340-D90B-D209-AB77DF30A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BADAB-92CD-0BDD-26F7-0633335C1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17BF3-7DA8-D095-A47F-56A6D907A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7F6AA-D77A-64C8-BDED-80046DA62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34A78-F77C-7B5C-9A9F-7E3E00C6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C949-D0FA-4526-8C63-79557D0E7D5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66752-5434-67A7-2DD8-25A52710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65AEF-3F72-7D12-EBD6-C8C650BE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1AFE-8F0E-4FA8-B87C-A4C539D87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87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E339-7DB8-06BE-0761-5E5D0EB6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CA868-A0EE-D385-2D4A-7EBD07DE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C949-D0FA-4526-8C63-79557D0E7D5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D52D2-BB26-2E47-3566-ACDEE093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20E5D-7BDF-FFA6-2740-7459274C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1AFE-8F0E-4FA8-B87C-A4C539D87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7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18BD1-7D23-BDC9-1BF7-165CB525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C949-D0FA-4526-8C63-79557D0E7D5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488E8-83E4-EA2C-D5E5-5EF5D1DA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86A38-FC08-D1AA-904A-B497372E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1AFE-8F0E-4FA8-B87C-A4C539D87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11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662D-9638-3AA3-D482-1FB6387C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395B-E845-F8D2-6B0A-86B835E2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848F7-2E9C-3231-1AEE-1A1D491EF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06B50-3832-D065-6C91-7A176FB2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C949-D0FA-4526-8C63-79557D0E7D5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F0E5B-0F04-5588-DB33-77CEABC0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E3F7-EC78-BE73-DDE8-F32D1B73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1AFE-8F0E-4FA8-B87C-A4C539D87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96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4172-5843-40BC-094A-4B3FB432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5ABB0-D62A-206B-DFCC-EC06F0231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16EA7-35D1-EF24-05F1-71A553A69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10709-C8A2-78B2-BACD-DA489E13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C949-D0FA-4526-8C63-79557D0E7D5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4751-E729-C56D-A19F-C0F4879C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8D6B1-58B9-442F-D332-0CEE32CA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1AFE-8F0E-4FA8-B87C-A4C539D87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2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91346-C260-27AF-4450-458735C0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3542F-6C00-F4B0-84A7-A80B5C2B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05E7A-37F5-8F62-8A72-F8E220DE8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C949-D0FA-4526-8C63-79557D0E7D5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C15F-9734-2329-E897-E4A4ABE4A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3297-D702-43C1-CD4F-69A7E380A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91AFE-8F0E-4FA8-B87C-A4C539D87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38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891820-E7B8-533C-1C6F-BC0EC88B0C54}"/>
              </a:ext>
            </a:extLst>
          </p:cNvPr>
          <p:cNvSpPr/>
          <p:nvPr/>
        </p:nvSpPr>
        <p:spPr>
          <a:xfrm>
            <a:off x="0" y="0"/>
            <a:ext cx="12192000" cy="251991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AF556-0BC7-7F98-96FA-638755F008FE}"/>
              </a:ext>
            </a:extLst>
          </p:cNvPr>
          <p:cNvSpPr/>
          <p:nvPr/>
        </p:nvSpPr>
        <p:spPr>
          <a:xfrm>
            <a:off x="0" y="2466755"/>
            <a:ext cx="12192000" cy="43912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BDF46D-9D8B-8067-09E0-A8F31D4CA862}"/>
              </a:ext>
            </a:extLst>
          </p:cNvPr>
          <p:cNvSpPr/>
          <p:nvPr/>
        </p:nvSpPr>
        <p:spPr>
          <a:xfrm>
            <a:off x="159487" y="972880"/>
            <a:ext cx="2551814" cy="1371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EF83FD-B54F-C335-87A2-F60CDB2AED2B}"/>
              </a:ext>
            </a:extLst>
          </p:cNvPr>
          <p:cNvSpPr/>
          <p:nvPr/>
        </p:nvSpPr>
        <p:spPr>
          <a:xfrm>
            <a:off x="2959396" y="985286"/>
            <a:ext cx="2551814" cy="1371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02945C-A24E-9EEF-3B8A-C2FE1B913EB3}"/>
              </a:ext>
            </a:extLst>
          </p:cNvPr>
          <p:cNvSpPr/>
          <p:nvPr/>
        </p:nvSpPr>
        <p:spPr>
          <a:xfrm>
            <a:off x="5759305" y="972880"/>
            <a:ext cx="2714847" cy="1371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06BEF9-B3DD-8B6B-56F8-E9F935222170}"/>
              </a:ext>
            </a:extLst>
          </p:cNvPr>
          <p:cNvSpPr/>
          <p:nvPr/>
        </p:nvSpPr>
        <p:spPr>
          <a:xfrm>
            <a:off x="8794898" y="972880"/>
            <a:ext cx="2955852" cy="1371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4A039B-C3C0-E147-8ABF-B43206ED5430}"/>
              </a:ext>
            </a:extLst>
          </p:cNvPr>
          <p:cNvSpPr/>
          <p:nvPr/>
        </p:nvSpPr>
        <p:spPr>
          <a:xfrm>
            <a:off x="159487" y="2484477"/>
            <a:ext cx="4532130" cy="2023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EEED10-D520-2FAD-AF85-E01D200EEF6B}"/>
              </a:ext>
            </a:extLst>
          </p:cNvPr>
          <p:cNvSpPr/>
          <p:nvPr/>
        </p:nvSpPr>
        <p:spPr>
          <a:xfrm>
            <a:off x="4851104" y="2463210"/>
            <a:ext cx="3519377" cy="4394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506A49-D0E6-5D22-2824-7346904C8F21}"/>
              </a:ext>
            </a:extLst>
          </p:cNvPr>
          <p:cNvSpPr/>
          <p:nvPr/>
        </p:nvSpPr>
        <p:spPr>
          <a:xfrm>
            <a:off x="159487" y="4536561"/>
            <a:ext cx="4548962" cy="23356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6C88B1-1087-B98B-39DC-998157C810DC}"/>
              </a:ext>
            </a:extLst>
          </p:cNvPr>
          <p:cNvSpPr/>
          <p:nvPr/>
        </p:nvSpPr>
        <p:spPr>
          <a:xfrm>
            <a:off x="8513136" y="2452578"/>
            <a:ext cx="3519377" cy="4405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99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Tarun gehlot</dc:creator>
  <cp:lastModifiedBy>Tarun Tarun gehlot</cp:lastModifiedBy>
  <cp:revision>1</cp:revision>
  <dcterms:created xsi:type="dcterms:W3CDTF">2024-07-29T15:59:00Z</dcterms:created>
  <dcterms:modified xsi:type="dcterms:W3CDTF">2024-07-29T16:16:37Z</dcterms:modified>
</cp:coreProperties>
</file>