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8288000" cy="10287000"/>
  <p:notesSz cx="6858000" cy="9144000"/>
  <p:embeddedFontLst>
    <p:embeddedFont>
      <p:font typeface="DM Sans" pitchFamily="2" charset="0"/>
      <p:regular r:id="rId8"/>
      <p:bold r:id="rId9"/>
      <p:italic r:id="rId10"/>
      <p:boldItalic r:id="rId11"/>
    </p:embeddedFont>
    <p:embeddedFont>
      <p:font typeface="DM Sans Bold"/>
      <p:regular r:id="rId12"/>
    </p:embeddedFont>
    <p:embeddedFont>
      <p:font typeface="Kollektif Bold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6355" autoAdjust="0"/>
  </p:normalViewPr>
  <p:slideViewPr>
    <p:cSldViewPr>
      <p:cViewPr varScale="1">
        <p:scale>
          <a:sx n="39" d="100"/>
          <a:sy n="39" d="100"/>
        </p:scale>
        <p:origin x="1092" y="84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41DF1-1B25-4F84-AF7E-4F2AB0AB6341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B75F2-6EFD-4DF5-91A1-56D25BDDB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94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75F2-6EFD-4DF5-91A1-56D25BDDB9B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062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645019" y="2017393"/>
            <a:ext cx="13029331" cy="5147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PREDICTION MODEL FOR PREDICTING PRICE OF THE TOYOTA COROLLA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987162" y="8157866"/>
            <a:ext cx="7197206" cy="529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Prepared by: Tarun Mondal</a:t>
            </a:r>
          </a:p>
        </p:txBody>
      </p:sp>
      <p:sp>
        <p:nvSpPr>
          <p:cNvPr id="10" name="Freeform 10"/>
          <p:cNvSpPr/>
          <p:nvPr/>
        </p:nvSpPr>
        <p:spPr>
          <a:xfrm rot="-10800000">
            <a:off x="9525" y="63583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83809" y="63869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0" y="7470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0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083809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1083809" y="962372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3321750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3321750" y="74993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5400000">
            <a:off x="4405559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237941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3321750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5400000">
            <a:off x="0" y="96383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rot="-5400000">
            <a:off x="15470622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-5400000">
            <a:off x="14386813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 rot="-5400000">
            <a:off x="15470622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 flipH="1" flipV="1">
            <a:off x="15470622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 rot="5400000" flipH="1" flipV="1">
            <a:off x="16554431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32" name="Group 3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2712436" y="3718648"/>
            <a:ext cx="12866041" cy="1300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Objective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784200" y="5883275"/>
            <a:ext cx="10719600" cy="130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 dirty="0">
                <a:latin typeface="DM Sans"/>
                <a:ea typeface="DM Sans"/>
                <a:cs typeface="DM Sans"/>
                <a:sym typeface="DM Sans"/>
              </a:rPr>
              <a:t>The objective of this study is to predict the price of Toyota cars based on different attributes such as age, power, doors, gears, </a:t>
            </a:r>
            <a:r>
              <a:rPr lang="en-US" sz="2800" dirty="0" err="1">
                <a:latin typeface="DM Sans"/>
                <a:ea typeface="DM Sans"/>
                <a:cs typeface="DM Sans"/>
                <a:sym typeface="DM Sans"/>
              </a:rPr>
              <a:t>quarterly_Tax</a:t>
            </a:r>
            <a:r>
              <a:rPr lang="en-US" sz="2800" dirty="0">
                <a:latin typeface="DM Sans"/>
                <a:ea typeface="DM Sans"/>
                <a:cs typeface="DM Sans"/>
                <a:sym typeface="DM Sans"/>
              </a:rPr>
              <a:t> and weight.</a:t>
            </a:r>
          </a:p>
        </p:txBody>
      </p:sp>
      <p:grpSp>
        <p:nvGrpSpPr>
          <p:cNvPr id="12" name="Group 1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5" name="AutoShape 1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Freeform 2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160461" y="5241779"/>
            <a:ext cx="1198289" cy="630733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8323826" y="5241779"/>
            <a:ext cx="1116890" cy="9653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V="1">
            <a:off x="13386742" y="5241779"/>
            <a:ext cx="1153653" cy="9625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flipH="1" flipV="1">
            <a:off x="5783157" y="5241779"/>
            <a:ext cx="1116262" cy="9653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H="1" flipV="1">
            <a:off x="10865123" y="5241779"/>
            <a:ext cx="1097212" cy="9625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1817900" y="5492103"/>
            <a:ext cx="1424407" cy="142440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358750" y="4529575"/>
            <a:ext cx="1424407" cy="1424407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899419" y="5494903"/>
            <a:ext cx="1424407" cy="1424407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440716" y="4529575"/>
            <a:ext cx="1424407" cy="1424407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1962335" y="5492103"/>
            <a:ext cx="1424407" cy="1424407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4540395" y="4529575"/>
            <a:ext cx="1424407" cy="1424407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2700000">
            <a:off x="-2396474" y="-2921783"/>
            <a:ext cx="7415398" cy="3565095"/>
            <a:chOff x="0" y="0"/>
            <a:chExt cx="660400" cy="3175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8" name="AutoShape 28"/>
          <p:cNvSpPr/>
          <p:nvPr/>
        </p:nvSpPr>
        <p:spPr>
          <a:xfrm>
            <a:off x="-2859087" y="-2102233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-3073034" y="-1789557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-3252636" y="-1431087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>
            <a:off x="-3379290" y="-1044819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3523144" y="-60514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3643964" y="-161419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TextBox 34"/>
          <p:cNvSpPr txBox="1"/>
          <p:nvPr/>
        </p:nvSpPr>
        <p:spPr>
          <a:xfrm>
            <a:off x="2179766" y="323901"/>
            <a:ext cx="4623498" cy="7185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 b="1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Solution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508942" y="7149994"/>
            <a:ext cx="2042322" cy="727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Libraries importing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817900" y="5889664"/>
            <a:ext cx="1424407" cy="535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Step 1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4367623" y="4927136"/>
            <a:ext cx="1424407" cy="535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Step 2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6886962" y="5903985"/>
            <a:ext cx="1424407" cy="535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Step 3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9453173" y="4912816"/>
            <a:ext cx="1424407" cy="535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Step 4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1974898" y="5889664"/>
            <a:ext cx="1424407" cy="535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Step 5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4540395" y="4927136"/>
            <a:ext cx="1424407" cy="535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Step 6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3988558" y="3906736"/>
            <a:ext cx="204232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Data Loading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6741708" y="7086233"/>
            <a:ext cx="2249891" cy="727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Data Exploration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9067800" y="3626189"/>
            <a:ext cx="2042322" cy="727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Data Preprocessing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1247287" y="7088703"/>
            <a:ext cx="2854501" cy="727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Exploratory data analysis (EDA)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3766698" y="4027057"/>
            <a:ext cx="29718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Model development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892034-EDEB-776D-4665-0FFC737C2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70" y="8088832"/>
            <a:ext cx="3086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38F423C-49D3-D86D-3095-A57A2F4DB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370" y="2787795"/>
            <a:ext cx="39719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095EC4F-692D-7CCA-F594-2E8AC535D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394" y="8195899"/>
            <a:ext cx="3157813" cy="192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F9E2F62-B3CB-1A71-94C5-923592D8F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238" y="7598175"/>
            <a:ext cx="9620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AE008B6-41A0-3BCB-EEB4-B904A0559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143" y="18471"/>
            <a:ext cx="1516119" cy="400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C5F99A30-9FB9-1134-F60E-F8101A30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085" y="428676"/>
            <a:ext cx="20097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1DC20F5-FE70-04B3-1718-8F68AE9EB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254" y="7847358"/>
            <a:ext cx="2854501" cy="236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A3200F8-2C00-B0D8-A210-FCD9F1DC1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3370" y="8026964"/>
            <a:ext cx="2976836" cy="216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099F333F-8316-F278-5224-8EC719913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0206" y="8026195"/>
            <a:ext cx="2575600" cy="209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124FAA3-A9A6-72EF-E9E3-B9351F4CDD1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78167" y="87991"/>
            <a:ext cx="5248910" cy="69532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29C5F41-58BB-3164-39B3-1B6C919934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72507" y="929967"/>
            <a:ext cx="3517717" cy="170887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BFDE513-67B2-25CC-50F0-E6B41D32199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10122" y="2669733"/>
            <a:ext cx="2276619" cy="189322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F9C83D4-76E9-F06E-9733-9BEAEE64DC7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425340" y="713404"/>
            <a:ext cx="2379482" cy="182477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A270315-1B8A-EF9D-0642-5C3AAB1D371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270135" y="2620382"/>
            <a:ext cx="2723529" cy="13954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35902" y="1142770"/>
            <a:ext cx="5069379" cy="7185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 b="1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Business Impact</a:t>
            </a:r>
          </a:p>
        </p:txBody>
      </p:sp>
      <p:grpSp>
        <p:nvGrpSpPr>
          <p:cNvPr id="3" name="Group 3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896097" y="3617701"/>
            <a:ext cx="8192271" cy="1480462"/>
            <a:chOff x="0" y="0"/>
            <a:chExt cx="1592438" cy="2707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853909" y="5394986"/>
            <a:ext cx="8192271" cy="1464642"/>
            <a:chOff x="0" y="0"/>
            <a:chExt cx="1592438" cy="2707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986488" y="7159232"/>
            <a:ext cx="8059692" cy="1553206"/>
            <a:chOff x="0" y="0"/>
            <a:chExt cx="1592438" cy="27071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5172220" y="3835638"/>
            <a:ext cx="7378325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01 – Prediction </a:t>
            </a:r>
            <a:r>
              <a:rPr lang="en-US" sz="4000" dirty="0" err="1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ofPrice</a:t>
            </a:r>
            <a:r>
              <a:rPr lang="en-US" sz="4000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 of cars of Toyota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368594" y="5591460"/>
            <a:ext cx="7162901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02 –Evaluating features influencing car prices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385571" y="7385142"/>
            <a:ext cx="7365299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03 –Optimal costing of the cars</a:t>
            </a:r>
          </a:p>
        </p:txBody>
      </p:sp>
      <p:grpSp>
        <p:nvGrpSpPr>
          <p:cNvPr id="18" name="Group 18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1" name="AutoShape 21"/>
          <p:cNvSpPr/>
          <p:nvPr/>
        </p:nvSpPr>
        <p:spPr>
          <a:xfrm flipV="1">
            <a:off x="16779354" y="-3323851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 flipV="1">
            <a:off x="17092031" y="-296354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 flipV="1">
            <a:off x="17450501" y="-2612228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 flipV="1">
            <a:off x="17836769" y="-2308948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 flipV="1">
            <a:off x="18276445" y="-182225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89368" y="3960810"/>
            <a:ext cx="8429244" cy="16124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 b="1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THANK YOU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21" name="Group 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4" name="AutoShape 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" name="AutoShape 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6" name="AutoShape 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AutoShape 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8" name="AutoShape 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9" name="AutoShape 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AutoShape 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" name="AutoShape 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" name="AutoShape 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33" name="Group 33"/>
          <p:cNvGrpSpPr/>
          <p:nvPr/>
        </p:nvGrpSpPr>
        <p:grpSpPr>
          <a:xfrm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id="34" name="Group 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37" name="AutoShape 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" name="AutoShape 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" name="AutoShape 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" name="AutoShape 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" name="AutoShape 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2" name="AutoShape 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" name="AutoShape 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4" name="AutoShape 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5" name="AutoShape 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104</Words>
  <Application>Microsoft Office PowerPoint</Application>
  <PresentationFormat>Custom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DM Sans</vt:lpstr>
      <vt:lpstr>Kollektif Bold</vt:lpstr>
      <vt:lpstr>DM Sans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Modern Business Infographic Presentation</dc:title>
  <dc:creator>tarun</dc:creator>
  <cp:lastModifiedBy>tarunmondal951@gmail.com</cp:lastModifiedBy>
  <cp:revision>4</cp:revision>
  <dcterms:created xsi:type="dcterms:W3CDTF">2006-08-16T00:00:00Z</dcterms:created>
  <dcterms:modified xsi:type="dcterms:W3CDTF">2024-11-04T14:11:28Z</dcterms:modified>
  <dc:identifier>DAGN8Bmsj2k</dc:identifier>
</cp:coreProperties>
</file>