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8288000" cy="10287000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DM Sans Bold" charset="0"/>
      <p:regular r:id="rId12"/>
    </p:embeddedFont>
    <p:embeddedFont>
      <p:font typeface="Kollektif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355" autoAdjust="0"/>
  </p:normalViewPr>
  <p:slideViewPr>
    <p:cSldViewPr>
      <p:cViewPr varScale="1">
        <p:scale>
          <a:sx n="39" d="100"/>
          <a:sy n="39" d="100"/>
        </p:scale>
        <p:origin x="1092" y="-6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41DF1-1B25-4F84-AF7E-4F2AB0AB6341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75F2-6EFD-4DF5-91A1-56D25BDDB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75F2-6EFD-4DF5-91A1-56D25BDDB9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05429" y="2665275"/>
            <a:ext cx="13767102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PREDICTION MODEL FOR PREDICTING PRICE OF THE TOYOTA COROLLA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87162" y="8157866"/>
            <a:ext cx="7197206" cy="52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Prepared by: Tarun Mondal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2712436" y="3718648"/>
            <a:ext cx="12866041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84200" y="5883275"/>
            <a:ext cx="10719600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dirty="0">
                <a:latin typeface="DM Sans"/>
                <a:ea typeface="DM Sans"/>
                <a:cs typeface="DM Sans"/>
                <a:sym typeface="DM Sans"/>
              </a:rPr>
              <a:t>The objective of this study is to predict the price of Toyota cars based on different attributes such as age, power, doors, gears, </a:t>
            </a:r>
            <a:r>
              <a:rPr lang="en-US" sz="2800" dirty="0" err="1">
                <a:latin typeface="DM Sans"/>
                <a:ea typeface="DM Sans"/>
                <a:cs typeface="DM Sans"/>
                <a:sym typeface="DM Sans"/>
              </a:rPr>
              <a:t>quarterly_Tax</a:t>
            </a:r>
            <a:r>
              <a:rPr lang="en-US" sz="2800" dirty="0">
                <a:latin typeface="DM Sans"/>
                <a:ea typeface="DM Sans"/>
                <a:cs typeface="DM Sans"/>
                <a:sym typeface="DM Sans"/>
              </a:rPr>
              <a:t> and weight.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60461" y="5241779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323826" y="5241779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3386742" y="5241779"/>
            <a:ext cx="1153653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5783157" y="5241779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10865123" y="5241779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817900" y="5492103"/>
            <a:ext cx="1424407" cy="14244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358750" y="4529575"/>
            <a:ext cx="1424407" cy="14244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99419" y="5494903"/>
            <a:ext cx="1424407" cy="14244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40716" y="4529575"/>
            <a:ext cx="1424407" cy="14244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62335" y="5492103"/>
            <a:ext cx="1424407" cy="14244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40395" y="4529575"/>
            <a:ext cx="1424407" cy="14244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1764411" y="323901"/>
            <a:ext cx="760003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Solution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08942" y="7149994"/>
            <a:ext cx="2042322" cy="72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Libraries importing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17900" y="5889664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367623" y="492713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2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886962" y="5903985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453173" y="491281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974898" y="5889664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540395" y="4927136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 6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988558" y="3906736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Loading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741708" y="7086233"/>
            <a:ext cx="2249891" cy="727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Exploration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067800" y="3626189"/>
            <a:ext cx="2042322" cy="72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247287" y="7088703"/>
            <a:ext cx="2854501" cy="727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766698" y="4027057"/>
            <a:ext cx="29718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92034-EDEB-776D-4665-0FFC737C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70" y="8088832"/>
            <a:ext cx="3086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8F423C-49D3-D86D-3095-A57A2F4D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70" y="2787795"/>
            <a:ext cx="39719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95EC4F-692D-7CCA-F594-2E8AC535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94" y="8195899"/>
            <a:ext cx="3157813" cy="192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9E2F62-B3CB-1A71-94C5-923592D8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38" y="7598175"/>
            <a:ext cx="9620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E008B6-41A0-3BCB-EEB4-B904A055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49" y="46577"/>
            <a:ext cx="1516119" cy="40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5F99A30-9FB9-1134-F60E-F8101A30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085" y="428676"/>
            <a:ext cx="2009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DC20F5-FE70-04B3-1718-8F68AE9E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54" y="7847358"/>
            <a:ext cx="2854501" cy="236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A3200F8-2C00-B0D8-A210-FCD9F1DC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370" y="8026964"/>
            <a:ext cx="2976836" cy="216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99F333F-8316-F278-5224-8EC71991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206" y="8026195"/>
            <a:ext cx="2575600" cy="20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0C44412-E67A-1F2E-9074-9B9A4BC0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703" y="323901"/>
            <a:ext cx="50768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99E011D9-6456-5D51-0261-E065CCB5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443" y="1082668"/>
            <a:ext cx="3791976" cy="215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16A4B33-95EF-F6AF-EC99-4EDD09E14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15" y="1048459"/>
            <a:ext cx="3497189" cy="277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9910" y="1572561"/>
            <a:ext cx="6967300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Business Impact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3777" y="3395760"/>
            <a:ext cx="8192271" cy="1480462"/>
            <a:chOff x="0" y="0"/>
            <a:chExt cx="1592438" cy="270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3777" y="5214783"/>
            <a:ext cx="8192271" cy="1464642"/>
            <a:chOff x="0" y="0"/>
            <a:chExt cx="1592438" cy="270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06356" y="6979029"/>
            <a:ext cx="8059692" cy="1553206"/>
            <a:chOff x="0" y="0"/>
            <a:chExt cx="1592438" cy="2707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92088" y="3655435"/>
            <a:ext cx="737832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– Prediction </a:t>
            </a:r>
            <a:r>
              <a:rPr lang="en-US" sz="4000" dirty="0" err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ofPrice</a:t>
            </a: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of cars of Toyota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88462" y="5411257"/>
            <a:ext cx="7162901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–Evaluating features influencing car prices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05439" y="7204939"/>
            <a:ext cx="736529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–Optimal costing of the cars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FE6B03FB-3C12-BF31-7979-9EC16D74D918}"/>
              </a:ext>
            </a:extLst>
          </p:cNvPr>
          <p:cNvSpPr txBox="1"/>
          <p:nvPr/>
        </p:nvSpPr>
        <p:spPr>
          <a:xfrm>
            <a:off x="9644498" y="4052211"/>
            <a:ext cx="8192271" cy="1737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1" dirty="0">
                <a:latin typeface="DM Sans"/>
                <a:ea typeface="DM Sans"/>
                <a:cs typeface="DM Sans"/>
                <a:sym typeface="DM Sans"/>
              </a:rPr>
              <a:t>Price = -4423.47 + Age_08_04 * (-123.10) + KM * (-0.021) + HP * (32.88) + cc * (-0.079) + Doors * (37.13) + Gears * (676.72) + </a:t>
            </a:r>
            <a:r>
              <a:rPr lang="en-US" sz="2800" b="1" dirty="0" err="1">
                <a:latin typeface="DM Sans"/>
                <a:ea typeface="DM Sans"/>
                <a:cs typeface="DM Sans"/>
                <a:sym typeface="DM Sans"/>
              </a:rPr>
              <a:t>Quarterly_Tax</a:t>
            </a:r>
            <a:r>
              <a:rPr lang="en-US" sz="2800" b="1" dirty="0">
                <a:latin typeface="DM Sans"/>
                <a:ea typeface="DM Sans"/>
                <a:cs typeface="DM Sans"/>
                <a:sym typeface="DM Sans"/>
              </a:rPr>
              <a:t> * (5.36) + Weight * (15.19) …. (Equation 1)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F5CC14D-831B-DEA7-D07B-39C069EB0ECB}"/>
              </a:ext>
            </a:extLst>
          </p:cNvPr>
          <p:cNvSpPr txBox="1"/>
          <p:nvPr/>
        </p:nvSpPr>
        <p:spPr>
          <a:xfrm>
            <a:off x="9764026" y="6849072"/>
            <a:ext cx="8192271" cy="1737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1" dirty="0">
                <a:latin typeface="DM Sans"/>
                <a:ea typeface="DM Sans"/>
                <a:cs typeface="DM Sans"/>
                <a:sym typeface="DM Sans"/>
              </a:rPr>
              <a:t>Price = -6909.749 + Age_08_04 * (-119.19)+ KM * (-0.021) + HP * (31.40) + cc * (-0.010) + Doors * (36.68) + Gears * (665.54) + </a:t>
            </a:r>
            <a:r>
              <a:rPr lang="en-US" sz="2800" b="1" dirty="0" err="1">
                <a:latin typeface="DM Sans"/>
                <a:ea typeface="DM Sans"/>
                <a:cs typeface="DM Sans"/>
                <a:sym typeface="DM Sans"/>
              </a:rPr>
              <a:t>Quarterly_Tax</a:t>
            </a:r>
            <a:r>
              <a:rPr lang="en-US" sz="2800" b="1" dirty="0">
                <a:latin typeface="DM Sans"/>
                <a:ea typeface="DM Sans"/>
                <a:cs typeface="DM Sans"/>
                <a:sym typeface="DM Sans"/>
              </a:rPr>
              <a:t> * (3.95) + Weight * (17.692) …. (Equation 2)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BFCAFF69-B3A1-ED26-71AF-4800C9E8475B}"/>
              </a:ext>
            </a:extLst>
          </p:cNvPr>
          <p:cNvSpPr txBox="1"/>
          <p:nvPr/>
        </p:nvSpPr>
        <p:spPr>
          <a:xfrm>
            <a:off x="9525368" y="3023314"/>
            <a:ext cx="8192271" cy="429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1" dirty="0"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80-20% split</a:t>
            </a:r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FE7FA597-CC68-1F81-4285-339BDD7A1B23}"/>
              </a:ext>
            </a:extLst>
          </p:cNvPr>
          <p:cNvSpPr txBox="1"/>
          <p:nvPr/>
        </p:nvSpPr>
        <p:spPr>
          <a:xfrm>
            <a:off x="9680733" y="6140789"/>
            <a:ext cx="8192271" cy="429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1" dirty="0"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70-30% split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231</Words>
  <Application>Microsoft Office PowerPoint</Application>
  <PresentationFormat>Custom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Kollektif Bold</vt:lpstr>
      <vt:lpstr>DM Sans Bold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dc:creator>tarun</dc:creator>
  <cp:lastModifiedBy>tarunmondal951@gmail.com</cp:lastModifiedBy>
  <cp:revision>3</cp:revision>
  <dcterms:created xsi:type="dcterms:W3CDTF">2006-08-16T00:00:00Z</dcterms:created>
  <dcterms:modified xsi:type="dcterms:W3CDTF">2024-08-27T15:24:55Z</dcterms:modified>
  <dc:identifier>DAGN8Bmsj2k</dc:identifier>
</cp:coreProperties>
</file>