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8288000" cy="10287000"/>
  <p:notesSz cx="6858000" cy="9144000"/>
  <p:embeddedFontLst>
    <p:embeddedFont>
      <p:font typeface="DM Sans" pitchFamily="2" charset="0"/>
      <p:regular r:id="rId8"/>
      <p:bold r:id="rId9"/>
      <p:italic r:id="rId10"/>
      <p:boldItalic r:id="rId11"/>
    </p:embeddedFont>
    <p:embeddedFont>
      <p:font typeface="DM Sans Bold" charset="0"/>
      <p:regular r:id="rId12"/>
    </p:embeddedFont>
    <p:embeddedFont>
      <p:font typeface="Kollektif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6355" autoAdjust="0"/>
  </p:normalViewPr>
  <p:slideViewPr>
    <p:cSldViewPr>
      <p:cViewPr>
        <p:scale>
          <a:sx n="50" d="100"/>
          <a:sy n="50" d="100"/>
        </p:scale>
        <p:origin x="534" y="156"/>
      </p:cViewPr>
      <p:guideLst>
        <p:guide orient="horz" pos="21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41DF1-1B25-4F84-AF7E-4F2AB0AB6341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B75F2-6EFD-4DF5-91A1-56D25BDDB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949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70-30% splitting has been performed by using the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train_test_split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function from ‘scikit-learn’ framework, through which 70% of data has been used to train the model and remaining 30% of data has been used to test the model performance. A random state of 1234 has been considered to maintain the same output across multiple runs.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coefficient and intercept obtained from the simple linear regression model are 1.32215 and 8.01444. Thus, the equation of the regression line is: Delivery Time = 8.01444 + (1.32215 * Sorting Time).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75F2-6EFD-4DF5-91A1-56D25BDDB9B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062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005429" y="2665275"/>
            <a:ext cx="13767102" cy="3847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DELIVERY TIME PREDICTION: LINEAR REGRESSION MODEL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987162" y="8157866"/>
            <a:ext cx="7197206" cy="529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3700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Prepared by: Tarun Mondal</a:t>
            </a:r>
          </a:p>
        </p:txBody>
      </p:sp>
      <p:sp>
        <p:nvSpPr>
          <p:cNvPr id="10" name="Freeform 10"/>
          <p:cNvSpPr/>
          <p:nvPr/>
        </p:nvSpPr>
        <p:spPr>
          <a:xfrm rot="-10800000">
            <a:off x="9525" y="63583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83809" y="63869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0" y="7470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0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083809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1083809" y="962372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3321750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3321750" y="74993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5400000">
            <a:off x="4405559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237941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3321750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5400000">
            <a:off x="0" y="96383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 rot="-5400000">
            <a:off x="15470622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-5400000">
            <a:off x="14386813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 rot="-5400000">
            <a:off x="15470622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 flipH="1" flipV="1">
            <a:off x="15470622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 rot="5400000" flipH="1" flipV="1">
            <a:off x="16554431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32" name="Group 3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2712436" y="3718648"/>
            <a:ext cx="12866041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Objective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784200" y="5883275"/>
            <a:ext cx="10719600" cy="130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800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The objective of this project is to predict the Delivery Time based on Sorting Time using Machine Learning (Regression) approach</a:t>
            </a:r>
          </a:p>
        </p:txBody>
      </p:sp>
      <p:grpSp>
        <p:nvGrpSpPr>
          <p:cNvPr id="12" name="Group 1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5" name="AutoShape 1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Freeform 2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160461" y="5241779"/>
            <a:ext cx="1198289" cy="630733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8323826" y="5241779"/>
            <a:ext cx="1116890" cy="9653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V="1">
            <a:off x="13386742" y="5241779"/>
            <a:ext cx="1153653" cy="9625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flipH="1" flipV="1">
            <a:off x="5783157" y="5241779"/>
            <a:ext cx="1116262" cy="9653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H="1" flipV="1">
            <a:off x="10865123" y="5241779"/>
            <a:ext cx="1097212" cy="9625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1817900" y="5492103"/>
            <a:ext cx="1424407" cy="142440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358750" y="4529575"/>
            <a:ext cx="1424407" cy="1424407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899419" y="5494903"/>
            <a:ext cx="1424407" cy="1424407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440716" y="4529575"/>
            <a:ext cx="1424407" cy="1424407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1962335" y="5492103"/>
            <a:ext cx="1424407" cy="1424407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4540395" y="4529575"/>
            <a:ext cx="1424407" cy="1424407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2700000">
            <a:off x="-2396474" y="-2921783"/>
            <a:ext cx="7415398" cy="3565095"/>
            <a:chOff x="0" y="0"/>
            <a:chExt cx="660400" cy="3175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8" name="AutoShape 28"/>
          <p:cNvSpPr/>
          <p:nvPr/>
        </p:nvSpPr>
        <p:spPr>
          <a:xfrm>
            <a:off x="-2859087" y="-2102233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>
            <a:off x="-3073034" y="-1789557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>
            <a:off x="-3252636" y="-1431087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>
            <a:off x="-3379290" y="-1044819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3523144" y="-60514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3643964" y="-161419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TextBox 34"/>
          <p:cNvSpPr txBox="1"/>
          <p:nvPr/>
        </p:nvSpPr>
        <p:spPr>
          <a:xfrm>
            <a:off x="5430528" y="643458"/>
            <a:ext cx="7600032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Solution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508942" y="7149994"/>
            <a:ext cx="2042322" cy="727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Libraries importing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817900" y="5889664"/>
            <a:ext cx="1424407" cy="535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Step 1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4367623" y="4927136"/>
            <a:ext cx="1424407" cy="535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Step 2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6886962" y="5903985"/>
            <a:ext cx="1424407" cy="535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Step 3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9453173" y="4912816"/>
            <a:ext cx="1424407" cy="535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Step 4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1974898" y="5889664"/>
            <a:ext cx="1424407" cy="535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Step 5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4540395" y="4927136"/>
            <a:ext cx="1424407" cy="535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Step 6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3988558" y="3906736"/>
            <a:ext cx="204232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Data Loading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6741708" y="7086233"/>
            <a:ext cx="2249891" cy="7277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Data Exploration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9067800" y="3626189"/>
            <a:ext cx="2042322" cy="727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Data Preprocessing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1247287" y="7088703"/>
            <a:ext cx="2854501" cy="7277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Exploratory data analysis (EDA)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3766698" y="4027057"/>
            <a:ext cx="29718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Model development</a:t>
            </a:r>
          </a:p>
        </p:txBody>
      </p:sp>
      <p:pic>
        <p:nvPicPr>
          <p:cNvPr id="61" name="image1.png">
            <a:extLst>
              <a:ext uri="{FF2B5EF4-FFF2-40B4-BE49-F238E27FC236}">
                <a16:creationId xmlns:a16="http://schemas.microsoft.com/office/drawing/2014/main" id="{2EFEC6EB-0F0C-E5FC-4BDD-B9A9F565F989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56350" y="8144523"/>
            <a:ext cx="3352800" cy="1752600"/>
          </a:xfrm>
          <a:prstGeom prst="rect">
            <a:avLst/>
          </a:prstGeom>
          <a:ln/>
        </p:spPr>
      </p:pic>
      <p:pic>
        <p:nvPicPr>
          <p:cNvPr id="62" name="image5.png">
            <a:extLst>
              <a:ext uri="{FF2B5EF4-FFF2-40B4-BE49-F238E27FC236}">
                <a16:creationId xmlns:a16="http://schemas.microsoft.com/office/drawing/2014/main" id="{75D756B6-F22B-FD74-FAF3-D413997145A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104594" y="1842874"/>
            <a:ext cx="5810250" cy="1981200"/>
          </a:xfrm>
          <a:prstGeom prst="rect">
            <a:avLst/>
          </a:prstGeom>
          <a:ln/>
        </p:spPr>
      </p:pic>
      <p:pic>
        <p:nvPicPr>
          <p:cNvPr id="63" name="image13.png">
            <a:extLst>
              <a:ext uri="{FF2B5EF4-FFF2-40B4-BE49-F238E27FC236}">
                <a16:creationId xmlns:a16="http://schemas.microsoft.com/office/drawing/2014/main" id="{16B7A776-BB80-AB0F-D84E-B0F035374CE8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5012837" y="6914847"/>
            <a:ext cx="1752600" cy="3162300"/>
          </a:xfrm>
          <a:prstGeom prst="rect">
            <a:avLst/>
          </a:prstGeom>
          <a:ln/>
        </p:spPr>
      </p:pic>
      <p:pic>
        <p:nvPicPr>
          <p:cNvPr id="64" name="image11.png">
            <a:extLst>
              <a:ext uri="{FF2B5EF4-FFF2-40B4-BE49-F238E27FC236}">
                <a16:creationId xmlns:a16="http://schemas.microsoft.com/office/drawing/2014/main" id="{DD28D4A8-4937-E668-6A18-32EA3A2A9724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6996655" y="8004707"/>
            <a:ext cx="2705100" cy="2095500"/>
          </a:xfrm>
          <a:prstGeom prst="rect">
            <a:avLst/>
          </a:prstGeom>
          <a:ln/>
        </p:spPr>
      </p:pic>
      <p:pic>
        <p:nvPicPr>
          <p:cNvPr id="65" name="image7.png">
            <a:extLst>
              <a:ext uri="{FF2B5EF4-FFF2-40B4-BE49-F238E27FC236}">
                <a16:creationId xmlns:a16="http://schemas.microsoft.com/office/drawing/2014/main" id="{53BF9643-E392-8542-23A9-30BC457ACB5D}"/>
              </a:ext>
            </a:extLst>
          </p:cNvPr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9168261" y="2195192"/>
            <a:ext cx="1743075" cy="1409700"/>
          </a:xfrm>
          <a:prstGeom prst="rect">
            <a:avLst/>
          </a:prstGeom>
          <a:ln/>
        </p:spPr>
      </p:pic>
      <p:pic>
        <p:nvPicPr>
          <p:cNvPr id="66" name="image2.png">
            <a:extLst>
              <a:ext uri="{FF2B5EF4-FFF2-40B4-BE49-F238E27FC236}">
                <a16:creationId xmlns:a16="http://schemas.microsoft.com/office/drawing/2014/main" id="{EFE10E19-CB1F-F699-3DA8-B7A750279E7F}"/>
              </a:ext>
            </a:extLst>
          </p:cNvPr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10293650" y="8017770"/>
            <a:ext cx="1971675" cy="2152650"/>
          </a:xfrm>
          <a:prstGeom prst="rect">
            <a:avLst/>
          </a:prstGeom>
          <a:ln/>
        </p:spPr>
      </p:pic>
      <p:pic>
        <p:nvPicPr>
          <p:cNvPr id="67" name="image6.png">
            <a:extLst>
              <a:ext uri="{FF2B5EF4-FFF2-40B4-BE49-F238E27FC236}">
                <a16:creationId xmlns:a16="http://schemas.microsoft.com/office/drawing/2014/main" id="{AEDD4A5E-CD98-C599-0517-933CA1A2C193}"/>
              </a:ext>
            </a:extLst>
          </p:cNvPr>
          <p:cNvPicPr/>
          <p:nvPr/>
        </p:nvPicPr>
        <p:blipFill>
          <a:blip r:embed="rId9"/>
          <a:srcRect/>
          <a:stretch>
            <a:fillRect/>
          </a:stretch>
        </p:blipFill>
        <p:spPr>
          <a:xfrm>
            <a:off x="12674537" y="8026964"/>
            <a:ext cx="2511351" cy="2299067"/>
          </a:xfrm>
          <a:prstGeom prst="rect">
            <a:avLst/>
          </a:prstGeom>
          <a:ln/>
        </p:spPr>
      </p:pic>
      <p:pic>
        <p:nvPicPr>
          <p:cNvPr id="68" name="image14.png">
            <a:extLst>
              <a:ext uri="{FF2B5EF4-FFF2-40B4-BE49-F238E27FC236}">
                <a16:creationId xmlns:a16="http://schemas.microsoft.com/office/drawing/2014/main" id="{694DFE11-CD22-FD9B-9E46-12373985839D}"/>
              </a:ext>
            </a:extLst>
          </p:cNvPr>
          <p:cNvPicPr/>
          <p:nvPr/>
        </p:nvPicPr>
        <p:blipFill>
          <a:blip r:embed="rId10"/>
          <a:srcRect/>
          <a:stretch>
            <a:fillRect/>
          </a:stretch>
        </p:blipFill>
        <p:spPr>
          <a:xfrm>
            <a:off x="15562540" y="7987933"/>
            <a:ext cx="2149517" cy="2249187"/>
          </a:xfrm>
          <a:prstGeom prst="rect">
            <a:avLst/>
          </a:prstGeom>
          <a:ln/>
        </p:spPr>
      </p:pic>
      <p:pic>
        <p:nvPicPr>
          <p:cNvPr id="70" name="image9.png">
            <a:extLst>
              <a:ext uri="{FF2B5EF4-FFF2-40B4-BE49-F238E27FC236}">
                <a16:creationId xmlns:a16="http://schemas.microsoft.com/office/drawing/2014/main" id="{1DA69904-43E4-3D2D-3D07-3158DEAC196A}"/>
              </a:ext>
            </a:extLst>
          </p:cNvPr>
          <p:cNvPicPr/>
          <p:nvPr/>
        </p:nvPicPr>
        <p:blipFill>
          <a:blip r:embed="rId11"/>
          <a:srcRect/>
          <a:stretch>
            <a:fillRect/>
          </a:stretch>
        </p:blipFill>
        <p:spPr>
          <a:xfrm>
            <a:off x="13702885" y="1394185"/>
            <a:ext cx="3000375" cy="409575"/>
          </a:xfrm>
          <a:prstGeom prst="rect">
            <a:avLst/>
          </a:prstGeom>
          <a:ln/>
        </p:spPr>
      </p:pic>
      <p:pic>
        <p:nvPicPr>
          <p:cNvPr id="71" name="image8.png">
            <a:extLst>
              <a:ext uri="{FF2B5EF4-FFF2-40B4-BE49-F238E27FC236}">
                <a16:creationId xmlns:a16="http://schemas.microsoft.com/office/drawing/2014/main" id="{3CA7D6DC-0415-0CFB-543D-4A479BB9AD55}"/>
              </a:ext>
            </a:extLst>
          </p:cNvPr>
          <p:cNvPicPr/>
          <p:nvPr/>
        </p:nvPicPr>
        <p:blipFill>
          <a:blip r:embed="rId12"/>
          <a:srcRect/>
          <a:stretch>
            <a:fillRect/>
          </a:stretch>
        </p:blipFill>
        <p:spPr>
          <a:xfrm>
            <a:off x="12265325" y="1908515"/>
            <a:ext cx="5819775" cy="285750"/>
          </a:xfrm>
          <a:prstGeom prst="rect">
            <a:avLst/>
          </a:prstGeom>
          <a:ln/>
        </p:spPr>
      </p:pic>
      <p:pic>
        <p:nvPicPr>
          <p:cNvPr id="72" name="image3.png">
            <a:extLst>
              <a:ext uri="{FF2B5EF4-FFF2-40B4-BE49-F238E27FC236}">
                <a16:creationId xmlns:a16="http://schemas.microsoft.com/office/drawing/2014/main" id="{BA465B64-3526-33BE-C225-FCF7CB359B0B}"/>
              </a:ext>
            </a:extLst>
          </p:cNvPr>
          <p:cNvPicPr/>
          <p:nvPr/>
        </p:nvPicPr>
        <p:blipFill>
          <a:blip r:embed="rId13"/>
          <a:srcRect/>
          <a:stretch>
            <a:fillRect/>
          </a:stretch>
        </p:blipFill>
        <p:spPr>
          <a:xfrm>
            <a:off x="12265059" y="2159147"/>
            <a:ext cx="3105150" cy="1009650"/>
          </a:xfrm>
          <a:prstGeom prst="rect">
            <a:avLst/>
          </a:prstGeom>
          <a:ln/>
        </p:spPr>
      </p:pic>
      <p:pic>
        <p:nvPicPr>
          <p:cNvPr id="73" name="image12.png">
            <a:extLst>
              <a:ext uri="{FF2B5EF4-FFF2-40B4-BE49-F238E27FC236}">
                <a16:creationId xmlns:a16="http://schemas.microsoft.com/office/drawing/2014/main" id="{84D81768-B149-9283-88F6-64B7DD44D143}"/>
              </a:ext>
            </a:extLst>
          </p:cNvPr>
          <p:cNvPicPr/>
          <p:nvPr/>
        </p:nvPicPr>
        <p:blipFill>
          <a:blip r:embed="rId14"/>
          <a:srcRect/>
          <a:stretch>
            <a:fillRect/>
          </a:stretch>
        </p:blipFill>
        <p:spPr>
          <a:xfrm>
            <a:off x="15468600" y="2207328"/>
            <a:ext cx="2085975" cy="1093090"/>
          </a:xfrm>
          <a:prstGeom prst="rect">
            <a:avLst/>
          </a:prstGeom>
          <a:ln/>
        </p:spPr>
      </p:pic>
      <p:pic>
        <p:nvPicPr>
          <p:cNvPr id="74" name="image17.png">
            <a:extLst>
              <a:ext uri="{FF2B5EF4-FFF2-40B4-BE49-F238E27FC236}">
                <a16:creationId xmlns:a16="http://schemas.microsoft.com/office/drawing/2014/main" id="{C4DB520F-AE37-635C-318F-6D71D65CBD7E}"/>
              </a:ext>
            </a:extLst>
          </p:cNvPr>
          <p:cNvPicPr/>
          <p:nvPr/>
        </p:nvPicPr>
        <p:blipFill>
          <a:blip r:embed="rId15"/>
          <a:srcRect/>
          <a:stretch>
            <a:fillRect/>
          </a:stretch>
        </p:blipFill>
        <p:spPr>
          <a:xfrm>
            <a:off x="13713124" y="3392863"/>
            <a:ext cx="2924175" cy="552450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89910" y="1572561"/>
            <a:ext cx="6967300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44"/>
              </a:lnSpc>
            </a:pPr>
            <a:r>
              <a:rPr lang="en-US" sz="5600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Business Impact</a:t>
            </a:r>
          </a:p>
        </p:txBody>
      </p:sp>
      <p:grpSp>
        <p:nvGrpSpPr>
          <p:cNvPr id="3" name="Group 3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71599" y="4883825"/>
            <a:ext cx="8192271" cy="1480462"/>
            <a:chOff x="0" y="0"/>
            <a:chExt cx="1592438" cy="2707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71599" y="6702848"/>
            <a:ext cx="8192271" cy="1464642"/>
            <a:chOff x="0" y="0"/>
            <a:chExt cx="1592438" cy="2707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04178" y="8467094"/>
            <a:ext cx="8059692" cy="1553206"/>
            <a:chOff x="0" y="0"/>
            <a:chExt cx="1592438" cy="27071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689910" y="5143500"/>
            <a:ext cx="7378325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01 – Prediction of Delivery Time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886284" y="6899322"/>
            <a:ext cx="7162901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02 –Advance Scheduling of Delivery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903261" y="8693004"/>
            <a:ext cx="7365299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03 –Minimization of Logistic delays</a:t>
            </a:r>
          </a:p>
        </p:txBody>
      </p:sp>
      <p:grpSp>
        <p:nvGrpSpPr>
          <p:cNvPr id="18" name="Group 18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1" name="AutoShape 21"/>
          <p:cNvSpPr/>
          <p:nvPr/>
        </p:nvSpPr>
        <p:spPr>
          <a:xfrm flipV="1">
            <a:off x="16779354" y="-3323851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 flipV="1">
            <a:off x="17092031" y="-296354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 flipV="1">
            <a:off x="17450501" y="-2612228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 flipV="1">
            <a:off x="17836769" y="-2308948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 flipV="1">
            <a:off x="18276445" y="-182225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TextBox 26"/>
          <p:cNvSpPr txBox="1"/>
          <p:nvPr/>
        </p:nvSpPr>
        <p:spPr>
          <a:xfrm>
            <a:off x="1485129" y="2764181"/>
            <a:ext cx="7506471" cy="18544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2400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For a sorting time of 23.12, the predicted delivery time is 38.58. Using this model, users can estimate the delivery time based on a given sorting time, allowing them to make informed decisions regarding delivery schedules.</a:t>
            </a:r>
          </a:p>
        </p:txBody>
      </p:sp>
      <p:pic>
        <p:nvPicPr>
          <p:cNvPr id="27" name="image15.png">
            <a:extLst>
              <a:ext uri="{FF2B5EF4-FFF2-40B4-BE49-F238E27FC236}">
                <a16:creationId xmlns:a16="http://schemas.microsoft.com/office/drawing/2014/main" id="{EE8B3A3B-F8CD-278C-D782-F50CEE75E33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311248" y="3401269"/>
            <a:ext cx="7506471" cy="3872416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33915" y="3960810"/>
            <a:ext cx="10620170" cy="1886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THANK YOU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21" name="Group 2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4" name="AutoShape 24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5" name="AutoShape 25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6" name="AutoShape 26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" name="AutoShape 27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8" name="AutoShape 28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9" name="AutoShape 29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" name="AutoShape 30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" name="AutoShape 31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2" name="AutoShape 32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33" name="Group 33"/>
          <p:cNvGrpSpPr/>
          <p:nvPr/>
        </p:nvGrpSpPr>
        <p:grpSpPr>
          <a:xfrm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id="34" name="Group 3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36" name="TextBox 36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37" name="AutoShape 3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" name="AutoShape 3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" name="AutoShape 3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0" name="AutoShape 4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" name="AutoShape 4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2" name="AutoShape 4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3" name="AutoShape 4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4" name="AutoShape 44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5" name="AutoShape 45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231</Words>
  <Application>Microsoft Office PowerPoint</Application>
  <PresentationFormat>Custom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DM Sans Bold</vt:lpstr>
      <vt:lpstr>Times New Roman</vt:lpstr>
      <vt:lpstr>Kollektif Bold</vt:lpstr>
      <vt:lpstr>Arial</vt:lpstr>
      <vt:lpstr>DM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Modern Business Infographic Presentation</dc:title>
  <dc:creator>tarun</dc:creator>
  <cp:lastModifiedBy>tarunmondal951@gmail.com</cp:lastModifiedBy>
  <cp:revision>2</cp:revision>
  <dcterms:created xsi:type="dcterms:W3CDTF">2006-08-16T00:00:00Z</dcterms:created>
  <dcterms:modified xsi:type="dcterms:W3CDTF">2024-08-15T16:51:23Z</dcterms:modified>
  <dc:identifier>DAGN8Bmsj2k</dc:identifier>
</cp:coreProperties>
</file>