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15"/>
  </p:notesMasterIdLst>
  <p:handoutMasterIdLst>
    <p:handoutMasterId r:id="rId16"/>
  </p:handoutMasterIdLst>
  <p:sldIdLst>
    <p:sldId id="1859" r:id="rId6"/>
    <p:sldId id="1857" r:id="rId7"/>
    <p:sldId id="1660" r:id="rId8"/>
    <p:sldId id="1867" r:id="rId9"/>
    <p:sldId id="1870" r:id="rId10"/>
    <p:sldId id="1871" r:id="rId11"/>
    <p:sldId id="1873" r:id="rId12"/>
    <p:sldId id="1872" r:id="rId13"/>
    <p:sldId id="1866" r:id="rId1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Light Template" id="{A073DAE3-B461-442F-A3D3-6642BD875E45}">
          <p14:sldIdLst>
            <p14:sldId id="1859"/>
            <p14:sldId id="1857"/>
            <p14:sldId id="1660"/>
            <p14:sldId id="1867"/>
            <p14:sldId id="1870"/>
            <p14:sldId id="1871"/>
            <p14:sldId id="1873"/>
            <p14:sldId id="1872"/>
            <p14:sldId id="1866"/>
          </p14:sldIdLst>
        </p14:section>
        <p14:section name="Dark template" id="{888AB95E-1B7E-4E95-8F39-C5D0E8372BC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2F2F2F"/>
    <a:srgbClr val="F2F2F2"/>
    <a:srgbClr val="D2D2D2"/>
    <a:srgbClr val="5C2D91"/>
    <a:srgbClr val="00BCF2"/>
    <a:srgbClr val="0078D4"/>
    <a:srgbClr val="037BDA"/>
    <a:srgbClr val="1A1A1A"/>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58" autoAdjust="0"/>
    <p:restoredTop sz="92133" autoAdjust="0"/>
  </p:normalViewPr>
  <p:slideViewPr>
    <p:cSldViewPr snapToGrid="0">
      <p:cViewPr varScale="1">
        <p:scale>
          <a:sx n="86" d="100"/>
          <a:sy n="86" d="100"/>
        </p:scale>
        <p:origin x="437" y="53"/>
      </p:cViewPr>
      <p:guideLst/>
    </p:cSldViewPr>
  </p:slideViewPr>
  <p:outlineViewPr>
    <p:cViewPr>
      <p:scale>
        <a:sx n="33" d="100"/>
        <a:sy n="33" d="100"/>
      </p:scale>
      <p:origin x="0" y="-6516"/>
    </p:cViewPr>
  </p:outlin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51" d="100"/>
          <a:sy n="51" d="100"/>
        </p:scale>
        <p:origin x="269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diagrams/_rels/data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951F77-4E36-4893-91C6-3151A6D51694}" type="doc">
      <dgm:prSet loTypeId="urn:microsoft.com/office/officeart/2018/2/layout/IconVerticalSolidList" loCatId="icon" qsTypeId="urn:microsoft.com/office/officeart/2005/8/quickstyle/3d4" qsCatId="3D" csTypeId="urn:microsoft.com/office/officeart/2005/8/colors/colorful2" csCatId="colorful" phldr="1"/>
      <dgm:spPr/>
      <dgm:t>
        <a:bodyPr/>
        <a:lstStyle/>
        <a:p>
          <a:endParaRPr lang="en-US"/>
        </a:p>
      </dgm:t>
    </dgm:pt>
    <dgm:pt modelId="{65B3944D-D926-4D0F-A305-F5740000747A}">
      <dgm:prSet custT="1"/>
      <dgm:spPr/>
      <dgm:t>
        <a:bodyPr/>
        <a:lstStyle/>
        <a:p>
          <a:pPr>
            <a:lnSpc>
              <a:spcPct val="100000"/>
            </a:lnSpc>
          </a:pPr>
          <a:r>
            <a:rPr lang="en-US" sz="2000" b="1" i="0" dirty="0">
              <a:solidFill>
                <a:schemeClr val="accent1">
                  <a:lumMod val="50000"/>
                </a:schemeClr>
              </a:solidFill>
            </a:rPr>
            <a:t>LinkedIn</a:t>
          </a:r>
          <a:br>
            <a:rPr lang="en-US" sz="2000" b="0" i="0" dirty="0">
              <a:solidFill>
                <a:schemeClr val="accent1">
                  <a:lumMod val="50000"/>
                </a:schemeClr>
              </a:solidFill>
            </a:rPr>
          </a:br>
          <a:r>
            <a:rPr lang="en-US" sz="2000" b="0" i="0" dirty="0">
              <a:solidFill>
                <a:schemeClr val="accent1">
                  <a:lumMod val="50000"/>
                </a:schemeClr>
              </a:solidFill>
            </a:rPr>
            <a:t>Tarun Nanduri</a:t>
          </a:r>
          <a:endParaRPr lang="en-US" sz="1600" b="0" i="0" dirty="0">
            <a:solidFill>
              <a:schemeClr val="accent1">
                <a:lumMod val="50000"/>
              </a:schemeClr>
            </a:solidFill>
          </a:endParaRPr>
        </a:p>
      </dgm:t>
    </dgm:pt>
    <dgm:pt modelId="{2EA7AC4A-E82B-43F0-A6EA-F599428578FC}" type="parTrans" cxnId="{92D3A76D-ADBB-49F3-861D-D2B74F81812E}">
      <dgm:prSet/>
      <dgm:spPr/>
      <dgm:t>
        <a:bodyPr/>
        <a:lstStyle/>
        <a:p>
          <a:endParaRPr lang="en-US" sz="1600" b="0" i="0"/>
        </a:p>
      </dgm:t>
    </dgm:pt>
    <dgm:pt modelId="{8862CE7B-AE72-45E8-B982-5279C14F7985}" type="sibTrans" cxnId="{92D3A76D-ADBB-49F3-861D-D2B74F81812E}">
      <dgm:prSet/>
      <dgm:spPr/>
      <dgm:t>
        <a:bodyPr/>
        <a:lstStyle/>
        <a:p>
          <a:endParaRPr lang="en-US" sz="1600" b="0" i="0"/>
        </a:p>
      </dgm:t>
    </dgm:pt>
    <dgm:pt modelId="{223932EA-8A4D-4270-95C3-913761557237}">
      <dgm:prSet custT="1"/>
      <dgm:spPr/>
      <dgm:t>
        <a:bodyPr/>
        <a:lstStyle/>
        <a:p>
          <a:pPr>
            <a:lnSpc>
              <a:spcPct val="100000"/>
            </a:lnSpc>
          </a:pPr>
          <a:r>
            <a:rPr lang="en-US" sz="2000" b="1" i="0" dirty="0">
              <a:solidFill>
                <a:schemeClr val="accent1">
                  <a:lumMod val="50000"/>
                </a:schemeClr>
              </a:solidFill>
            </a:rPr>
            <a:t>Twitter</a:t>
          </a:r>
          <a:br>
            <a:rPr lang="en-US" sz="2000" b="0" i="0" dirty="0">
              <a:solidFill>
                <a:schemeClr val="accent1">
                  <a:lumMod val="50000"/>
                </a:schemeClr>
              </a:solidFill>
            </a:rPr>
          </a:br>
          <a:r>
            <a:rPr lang="en-US" sz="1600" b="0" i="0" dirty="0">
              <a:solidFill>
                <a:schemeClr val="accent1">
                  <a:lumMod val="50000"/>
                </a:schemeClr>
              </a:solidFill>
            </a:rPr>
            <a:t>@TarunNanduri7</a:t>
          </a:r>
        </a:p>
      </dgm:t>
    </dgm:pt>
    <dgm:pt modelId="{E01D4CB3-97D0-4857-AF09-DED2BE24BAAC}" type="parTrans" cxnId="{E37D9CF8-DFE4-4379-9C72-27346573699A}">
      <dgm:prSet/>
      <dgm:spPr/>
      <dgm:t>
        <a:bodyPr/>
        <a:lstStyle/>
        <a:p>
          <a:endParaRPr lang="en-US" sz="1600" b="0" i="0"/>
        </a:p>
      </dgm:t>
    </dgm:pt>
    <dgm:pt modelId="{C201C5C8-D4F2-4559-AF23-68BB4B3E7FB1}" type="sibTrans" cxnId="{E37D9CF8-DFE4-4379-9C72-27346573699A}">
      <dgm:prSet/>
      <dgm:spPr/>
      <dgm:t>
        <a:bodyPr/>
        <a:lstStyle/>
        <a:p>
          <a:endParaRPr lang="en-US" sz="1600" b="0" i="0"/>
        </a:p>
      </dgm:t>
    </dgm:pt>
    <dgm:pt modelId="{BC68B812-A325-41D8-A08E-C2392666DF66}">
      <dgm:prSet custT="1"/>
      <dgm:spPr/>
      <dgm:t>
        <a:bodyPr/>
        <a:lstStyle/>
        <a:p>
          <a:pPr>
            <a:lnSpc>
              <a:spcPct val="100000"/>
            </a:lnSpc>
          </a:pPr>
          <a:r>
            <a:rPr lang="en-US" sz="2000" b="1" i="0" dirty="0">
              <a:solidFill>
                <a:schemeClr val="accent1">
                  <a:lumMod val="50000"/>
                </a:schemeClr>
              </a:solidFill>
            </a:rPr>
            <a:t>Email</a:t>
          </a:r>
          <a:br>
            <a:rPr lang="en-US" sz="2000" b="0" i="0" dirty="0">
              <a:solidFill>
                <a:schemeClr val="accent1">
                  <a:lumMod val="50000"/>
                </a:schemeClr>
              </a:solidFill>
            </a:rPr>
          </a:br>
          <a:r>
            <a:rPr lang="en-US" sz="2000" b="0" i="0" dirty="0">
              <a:solidFill>
                <a:schemeClr val="accent1">
                  <a:lumMod val="50000"/>
                </a:schemeClr>
              </a:solidFill>
            </a:rPr>
            <a:t>tarunnanduri7@gmail.com</a:t>
          </a:r>
          <a:endParaRPr lang="en-US" sz="1600" b="0" i="0" dirty="0">
            <a:solidFill>
              <a:schemeClr val="accent1">
                <a:lumMod val="50000"/>
              </a:schemeClr>
            </a:solidFill>
          </a:endParaRPr>
        </a:p>
      </dgm:t>
    </dgm:pt>
    <dgm:pt modelId="{23A01A1D-B409-49E7-91BA-2321B9A237C2}" type="parTrans" cxnId="{AAD26E9B-C129-46B7-BFCC-98D5999B6B9A}">
      <dgm:prSet/>
      <dgm:spPr/>
      <dgm:t>
        <a:bodyPr/>
        <a:lstStyle/>
        <a:p>
          <a:endParaRPr lang="en-US" sz="1600" b="0" i="0"/>
        </a:p>
      </dgm:t>
    </dgm:pt>
    <dgm:pt modelId="{E950D3C2-0472-429B-98B0-86C856FA65A1}" type="sibTrans" cxnId="{AAD26E9B-C129-46B7-BFCC-98D5999B6B9A}">
      <dgm:prSet/>
      <dgm:spPr/>
      <dgm:t>
        <a:bodyPr/>
        <a:lstStyle/>
        <a:p>
          <a:endParaRPr lang="en-US" sz="1600" b="0" i="0"/>
        </a:p>
      </dgm:t>
    </dgm:pt>
    <dgm:pt modelId="{F61FEBF0-CB2F-4364-8F44-722FB7578D18}" type="pres">
      <dgm:prSet presAssocID="{D7951F77-4E36-4893-91C6-3151A6D51694}" presName="root" presStyleCnt="0">
        <dgm:presLayoutVars>
          <dgm:dir/>
          <dgm:resizeHandles val="exact"/>
        </dgm:presLayoutVars>
      </dgm:prSet>
      <dgm:spPr/>
    </dgm:pt>
    <dgm:pt modelId="{F50C455E-839B-4494-8D06-326978CB28A7}" type="pres">
      <dgm:prSet presAssocID="{65B3944D-D926-4D0F-A305-F5740000747A}" presName="compNode" presStyleCnt="0"/>
      <dgm:spPr/>
    </dgm:pt>
    <dgm:pt modelId="{1DA8A0A9-929F-455B-B8BD-92EC86B6A862}" type="pres">
      <dgm:prSet presAssocID="{65B3944D-D926-4D0F-A305-F5740000747A}" presName="bgRect" presStyleLbl="bgShp" presStyleIdx="0" presStyleCnt="3"/>
      <dgm:spPr>
        <a:prstGeom prst="rect">
          <a:avLst/>
        </a:prstGeom>
      </dgm:spPr>
    </dgm:pt>
    <dgm:pt modelId="{70C56EED-B0B5-4180-A100-474B69DE81C3}" type="pres">
      <dgm:prSet presAssocID="{65B3944D-D926-4D0F-A305-F5740000747A}" presName="iconRect" presStyleLbl="node1" presStyleIdx="0" presStyleCnt="3"/>
      <dgm:spPr>
        <a:blipFill>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nnected"/>
        </a:ext>
      </dgm:extLst>
    </dgm:pt>
    <dgm:pt modelId="{1827E2BA-EA13-4751-82F2-976CBDED6C82}" type="pres">
      <dgm:prSet presAssocID="{65B3944D-D926-4D0F-A305-F5740000747A}" presName="spaceRect" presStyleCnt="0"/>
      <dgm:spPr/>
    </dgm:pt>
    <dgm:pt modelId="{C38A5A37-0883-4EE3-9002-010A6D324785}" type="pres">
      <dgm:prSet presAssocID="{65B3944D-D926-4D0F-A305-F5740000747A}" presName="parTx" presStyleLbl="revTx" presStyleIdx="0" presStyleCnt="3" custLinFactNeighborX="-559" custLinFactNeighborY="371">
        <dgm:presLayoutVars>
          <dgm:chMax val="0"/>
          <dgm:chPref val="0"/>
        </dgm:presLayoutVars>
      </dgm:prSet>
      <dgm:spPr/>
    </dgm:pt>
    <dgm:pt modelId="{21CE6EA1-CB92-41CD-8FAE-4CFF03E26BE6}" type="pres">
      <dgm:prSet presAssocID="{8862CE7B-AE72-45E8-B982-5279C14F7985}" presName="sibTrans" presStyleCnt="0"/>
      <dgm:spPr/>
    </dgm:pt>
    <dgm:pt modelId="{B92A22D8-3945-4B03-98DB-8A590020AE99}" type="pres">
      <dgm:prSet presAssocID="{223932EA-8A4D-4270-95C3-913761557237}" presName="compNode" presStyleCnt="0"/>
      <dgm:spPr/>
    </dgm:pt>
    <dgm:pt modelId="{A7FEDAED-2CDA-4D2F-883D-8D7438E3B422}" type="pres">
      <dgm:prSet presAssocID="{223932EA-8A4D-4270-95C3-913761557237}" presName="bgRect" presStyleLbl="bgShp" presStyleIdx="1" presStyleCnt="3"/>
      <dgm:spPr>
        <a:prstGeom prst="rect">
          <a:avLst/>
        </a:prstGeom>
      </dgm:spPr>
    </dgm:pt>
    <dgm:pt modelId="{7297DA32-36DE-4F9A-BB44-A3F001A7D7C3}" type="pres">
      <dgm:prSet presAssocID="{223932EA-8A4D-4270-95C3-913761557237}" presName="iconRect" presStyleLbl="node1" presStyleIdx="1" presStyleCnt="3"/>
      <dgm:spPr>
        <a:blipFill>
          <a:blip xmlns:r="http://schemas.openxmlformats.org/officeDocument/2006/relationships"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at"/>
        </a:ext>
      </dgm:extLst>
    </dgm:pt>
    <dgm:pt modelId="{E3DC658D-83A0-48BE-9074-9EB3678901E1}" type="pres">
      <dgm:prSet presAssocID="{223932EA-8A4D-4270-95C3-913761557237}" presName="spaceRect" presStyleCnt="0"/>
      <dgm:spPr/>
    </dgm:pt>
    <dgm:pt modelId="{8F0FD205-8F23-4B47-859A-41BB69D2EDEE}" type="pres">
      <dgm:prSet presAssocID="{223932EA-8A4D-4270-95C3-913761557237}" presName="parTx" presStyleLbl="revTx" presStyleIdx="1" presStyleCnt="3">
        <dgm:presLayoutVars>
          <dgm:chMax val="0"/>
          <dgm:chPref val="0"/>
        </dgm:presLayoutVars>
      </dgm:prSet>
      <dgm:spPr/>
    </dgm:pt>
    <dgm:pt modelId="{AFA75C0E-13A0-4D0C-ACA8-B29E381BEF9A}" type="pres">
      <dgm:prSet presAssocID="{C201C5C8-D4F2-4559-AF23-68BB4B3E7FB1}" presName="sibTrans" presStyleCnt="0"/>
      <dgm:spPr/>
    </dgm:pt>
    <dgm:pt modelId="{763367BB-4527-4646-8015-D79C10A337E8}" type="pres">
      <dgm:prSet presAssocID="{BC68B812-A325-41D8-A08E-C2392666DF66}" presName="compNode" presStyleCnt="0"/>
      <dgm:spPr/>
    </dgm:pt>
    <dgm:pt modelId="{712D2B29-4977-4B70-ABE9-215A9E804015}" type="pres">
      <dgm:prSet presAssocID="{BC68B812-A325-41D8-A08E-C2392666DF66}" presName="bgRect" presStyleLbl="bgShp" presStyleIdx="2" presStyleCnt="3"/>
      <dgm:spPr>
        <a:prstGeom prst="rect">
          <a:avLst/>
        </a:prstGeom>
      </dgm:spPr>
    </dgm:pt>
    <dgm:pt modelId="{6C7A9EF9-02EB-4D4D-A251-EC3A2F0EFD57}" type="pres">
      <dgm:prSet presAssocID="{BC68B812-A325-41D8-A08E-C2392666DF66}" presName="iconRect" presStyleLbl="node1" presStyleIdx="2" presStyleCnt="3"/>
      <dgm:spPr>
        <a:blipFill>
          <a:blip xmlns:r="http://schemas.openxmlformats.org/officeDocument/2006/relationships"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Email"/>
        </a:ext>
      </dgm:extLst>
    </dgm:pt>
    <dgm:pt modelId="{13497251-DF6D-4038-B1ED-CA29B33C0A2F}" type="pres">
      <dgm:prSet presAssocID="{BC68B812-A325-41D8-A08E-C2392666DF66}" presName="spaceRect" presStyleCnt="0"/>
      <dgm:spPr/>
    </dgm:pt>
    <dgm:pt modelId="{516FEABD-B159-4827-91AC-07F0FC9EFC37}" type="pres">
      <dgm:prSet presAssocID="{BC68B812-A325-41D8-A08E-C2392666DF66}" presName="parTx" presStyleLbl="revTx" presStyleIdx="2" presStyleCnt="3">
        <dgm:presLayoutVars>
          <dgm:chMax val="0"/>
          <dgm:chPref val="0"/>
        </dgm:presLayoutVars>
      </dgm:prSet>
      <dgm:spPr/>
    </dgm:pt>
  </dgm:ptLst>
  <dgm:cxnLst>
    <dgm:cxn modelId="{F79F3718-923D-468C-9B77-780F8F356013}" type="presOf" srcId="{223932EA-8A4D-4270-95C3-913761557237}" destId="{8F0FD205-8F23-4B47-859A-41BB69D2EDEE}" srcOrd="0" destOrd="0" presId="urn:microsoft.com/office/officeart/2018/2/layout/IconVerticalSolidList"/>
    <dgm:cxn modelId="{90986C5B-BF7B-4231-8046-782BAE77E788}" type="presOf" srcId="{BC68B812-A325-41D8-A08E-C2392666DF66}" destId="{516FEABD-B159-4827-91AC-07F0FC9EFC37}" srcOrd="0" destOrd="0" presId="urn:microsoft.com/office/officeart/2018/2/layout/IconVerticalSolidList"/>
    <dgm:cxn modelId="{92D3A76D-ADBB-49F3-861D-D2B74F81812E}" srcId="{D7951F77-4E36-4893-91C6-3151A6D51694}" destId="{65B3944D-D926-4D0F-A305-F5740000747A}" srcOrd="0" destOrd="0" parTransId="{2EA7AC4A-E82B-43F0-A6EA-F599428578FC}" sibTransId="{8862CE7B-AE72-45E8-B982-5279C14F7985}"/>
    <dgm:cxn modelId="{9D5AFC8C-3FE5-4AED-9F29-5D039E47B81F}" type="presOf" srcId="{D7951F77-4E36-4893-91C6-3151A6D51694}" destId="{F61FEBF0-CB2F-4364-8F44-722FB7578D18}" srcOrd="0" destOrd="0" presId="urn:microsoft.com/office/officeart/2018/2/layout/IconVerticalSolidList"/>
    <dgm:cxn modelId="{AAD26E9B-C129-46B7-BFCC-98D5999B6B9A}" srcId="{D7951F77-4E36-4893-91C6-3151A6D51694}" destId="{BC68B812-A325-41D8-A08E-C2392666DF66}" srcOrd="2" destOrd="0" parTransId="{23A01A1D-B409-49E7-91BA-2321B9A237C2}" sibTransId="{E950D3C2-0472-429B-98B0-86C856FA65A1}"/>
    <dgm:cxn modelId="{F57AC0B7-F603-4C41-BF48-9041FAA60E8E}" type="presOf" srcId="{65B3944D-D926-4D0F-A305-F5740000747A}" destId="{C38A5A37-0883-4EE3-9002-010A6D324785}" srcOrd="0" destOrd="0" presId="urn:microsoft.com/office/officeart/2018/2/layout/IconVerticalSolidList"/>
    <dgm:cxn modelId="{E37D9CF8-DFE4-4379-9C72-27346573699A}" srcId="{D7951F77-4E36-4893-91C6-3151A6D51694}" destId="{223932EA-8A4D-4270-95C3-913761557237}" srcOrd="1" destOrd="0" parTransId="{E01D4CB3-97D0-4857-AF09-DED2BE24BAAC}" sibTransId="{C201C5C8-D4F2-4559-AF23-68BB4B3E7FB1}"/>
    <dgm:cxn modelId="{30F222E0-DF1F-4484-B140-6B7C6520EA89}" type="presParOf" srcId="{F61FEBF0-CB2F-4364-8F44-722FB7578D18}" destId="{F50C455E-839B-4494-8D06-326978CB28A7}" srcOrd="0" destOrd="0" presId="urn:microsoft.com/office/officeart/2018/2/layout/IconVerticalSolidList"/>
    <dgm:cxn modelId="{4FA9135E-4FFF-4848-9413-1BF026DB0BED}" type="presParOf" srcId="{F50C455E-839B-4494-8D06-326978CB28A7}" destId="{1DA8A0A9-929F-455B-B8BD-92EC86B6A862}" srcOrd="0" destOrd="0" presId="urn:microsoft.com/office/officeart/2018/2/layout/IconVerticalSolidList"/>
    <dgm:cxn modelId="{D16731A0-71A2-43AF-BF53-727392BD9F51}" type="presParOf" srcId="{F50C455E-839B-4494-8D06-326978CB28A7}" destId="{70C56EED-B0B5-4180-A100-474B69DE81C3}" srcOrd="1" destOrd="0" presId="urn:microsoft.com/office/officeart/2018/2/layout/IconVerticalSolidList"/>
    <dgm:cxn modelId="{4A8AA9B9-F7DD-4A1D-B570-4456CEC74161}" type="presParOf" srcId="{F50C455E-839B-4494-8D06-326978CB28A7}" destId="{1827E2BA-EA13-4751-82F2-976CBDED6C82}" srcOrd="2" destOrd="0" presId="urn:microsoft.com/office/officeart/2018/2/layout/IconVerticalSolidList"/>
    <dgm:cxn modelId="{DDE1A35C-0892-4749-9900-354FF724E1E5}" type="presParOf" srcId="{F50C455E-839B-4494-8D06-326978CB28A7}" destId="{C38A5A37-0883-4EE3-9002-010A6D324785}" srcOrd="3" destOrd="0" presId="urn:microsoft.com/office/officeart/2018/2/layout/IconVerticalSolidList"/>
    <dgm:cxn modelId="{D3D3D519-863B-49A0-9C3F-051416EA153D}" type="presParOf" srcId="{F61FEBF0-CB2F-4364-8F44-722FB7578D18}" destId="{21CE6EA1-CB92-41CD-8FAE-4CFF03E26BE6}" srcOrd="1" destOrd="0" presId="urn:microsoft.com/office/officeart/2018/2/layout/IconVerticalSolidList"/>
    <dgm:cxn modelId="{9D15FC18-0098-4A72-8D76-E82F2C2E180C}" type="presParOf" srcId="{F61FEBF0-CB2F-4364-8F44-722FB7578D18}" destId="{B92A22D8-3945-4B03-98DB-8A590020AE99}" srcOrd="2" destOrd="0" presId="urn:microsoft.com/office/officeart/2018/2/layout/IconVerticalSolidList"/>
    <dgm:cxn modelId="{7BC74BD9-A7ED-4402-9D3B-B1A5776A7EAD}" type="presParOf" srcId="{B92A22D8-3945-4B03-98DB-8A590020AE99}" destId="{A7FEDAED-2CDA-4D2F-883D-8D7438E3B422}" srcOrd="0" destOrd="0" presId="urn:microsoft.com/office/officeart/2018/2/layout/IconVerticalSolidList"/>
    <dgm:cxn modelId="{8C85A1A0-97AB-4188-8D32-DBD98A9FDB6A}" type="presParOf" srcId="{B92A22D8-3945-4B03-98DB-8A590020AE99}" destId="{7297DA32-36DE-4F9A-BB44-A3F001A7D7C3}" srcOrd="1" destOrd="0" presId="urn:microsoft.com/office/officeart/2018/2/layout/IconVerticalSolidList"/>
    <dgm:cxn modelId="{EB678E6A-2F37-4857-8F4D-6FB66B193092}" type="presParOf" srcId="{B92A22D8-3945-4B03-98DB-8A590020AE99}" destId="{E3DC658D-83A0-48BE-9074-9EB3678901E1}" srcOrd="2" destOrd="0" presId="urn:microsoft.com/office/officeart/2018/2/layout/IconVerticalSolidList"/>
    <dgm:cxn modelId="{08E40640-4D3B-4852-AF2D-2E0C224FF474}" type="presParOf" srcId="{B92A22D8-3945-4B03-98DB-8A590020AE99}" destId="{8F0FD205-8F23-4B47-859A-41BB69D2EDEE}" srcOrd="3" destOrd="0" presId="urn:microsoft.com/office/officeart/2018/2/layout/IconVerticalSolidList"/>
    <dgm:cxn modelId="{9C6E34DB-EF0D-43A5-A1E0-39D065733597}" type="presParOf" srcId="{F61FEBF0-CB2F-4364-8F44-722FB7578D18}" destId="{AFA75C0E-13A0-4D0C-ACA8-B29E381BEF9A}" srcOrd="3" destOrd="0" presId="urn:microsoft.com/office/officeart/2018/2/layout/IconVerticalSolidList"/>
    <dgm:cxn modelId="{AC8A67FF-09EA-4C04-AE25-5A9F33A57654}" type="presParOf" srcId="{F61FEBF0-CB2F-4364-8F44-722FB7578D18}" destId="{763367BB-4527-4646-8015-D79C10A337E8}" srcOrd="4" destOrd="0" presId="urn:microsoft.com/office/officeart/2018/2/layout/IconVerticalSolidList"/>
    <dgm:cxn modelId="{5BC094CB-F2E0-4918-9AC7-082F24D0AC9E}" type="presParOf" srcId="{763367BB-4527-4646-8015-D79C10A337E8}" destId="{712D2B29-4977-4B70-ABE9-215A9E804015}" srcOrd="0" destOrd="0" presId="urn:microsoft.com/office/officeart/2018/2/layout/IconVerticalSolidList"/>
    <dgm:cxn modelId="{8583FA80-D558-4B21-9EFE-C8F712D37D97}" type="presParOf" srcId="{763367BB-4527-4646-8015-D79C10A337E8}" destId="{6C7A9EF9-02EB-4D4D-A251-EC3A2F0EFD57}" srcOrd="1" destOrd="0" presId="urn:microsoft.com/office/officeart/2018/2/layout/IconVerticalSolidList"/>
    <dgm:cxn modelId="{FF2B3AFE-5D78-4AF4-BD5D-10DA64FD2E34}" type="presParOf" srcId="{763367BB-4527-4646-8015-D79C10A337E8}" destId="{13497251-DF6D-4038-B1ED-CA29B33C0A2F}" srcOrd="2" destOrd="0" presId="urn:microsoft.com/office/officeart/2018/2/layout/IconVerticalSolidList"/>
    <dgm:cxn modelId="{03E26A79-059D-4B0B-B311-C422C1F45874}" type="presParOf" srcId="{763367BB-4527-4646-8015-D79C10A337E8}" destId="{516FEABD-B159-4827-91AC-07F0FC9EFC37}" srcOrd="3" destOrd="0" presId="urn:microsoft.com/office/officeart/2018/2/layout/IconVerticalSolidList"/>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A8A0A9-929F-455B-B8BD-92EC86B6A862}">
      <dsp:nvSpPr>
        <dsp:cNvPr id="0" name=""/>
        <dsp:cNvSpPr/>
      </dsp:nvSpPr>
      <dsp:spPr>
        <a:xfrm>
          <a:off x="0" y="1316"/>
          <a:ext cx="4999855" cy="737615"/>
        </a:xfrm>
        <a:prstGeom prst="rect">
          <a:avLst/>
        </a:prstGeom>
        <a:solidFill>
          <a:schemeClr val="accent2">
            <a:tint val="40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70C56EED-B0B5-4180-A100-474B69DE81C3}">
      <dsp:nvSpPr>
        <dsp:cNvPr id="0" name=""/>
        <dsp:cNvSpPr/>
      </dsp:nvSpPr>
      <dsp:spPr>
        <a:xfrm>
          <a:off x="223128" y="167279"/>
          <a:ext cx="406085" cy="405688"/>
        </a:xfrm>
        <a:prstGeom prst="rect">
          <a:avLst/>
        </a:prstGeom>
        <a:blipFill>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C38A5A37-0883-4EE3-9002-010A6D324785}">
      <dsp:nvSpPr>
        <dsp:cNvPr id="0" name=""/>
        <dsp:cNvSpPr/>
      </dsp:nvSpPr>
      <dsp:spPr>
        <a:xfrm>
          <a:off x="829598" y="4055"/>
          <a:ext cx="4068727" cy="738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141" tIns="78141" rIns="78141" bIns="78141" numCol="1" spcCol="1270" anchor="ctr" anchorCtr="0">
          <a:noAutofit/>
        </a:bodyPr>
        <a:lstStyle/>
        <a:p>
          <a:pPr marL="0" lvl="0" indent="0" algn="l" defTabSz="889000">
            <a:lnSpc>
              <a:spcPct val="100000"/>
            </a:lnSpc>
            <a:spcBef>
              <a:spcPct val="0"/>
            </a:spcBef>
            <a:spcAft>
              <a:spcPct val="35000"/>
            </a:spcAft>
            <a:buNone/>
          </a:pPr>
          <a:r>
            <a:rPr lang="en-US" sz="2000" b="1" i="0" kern="1200" dirty="0">
              <a:solidFill>
                <a:schemeClr val="accent1">
                  <a:lumMod val="50000"/>
                </a:schemeClr>
              </a:solidFill>
            </a:rPr>
            <a:t>LinkedIn</a:t>
          </a:r>
          <a:br>
            <a:rPr lang="en-US" sz="2000" b="0" i="0" kern="1200" dirty="0">
              <a:solidFill>
                <a:schemeClr val="accent1">
                  <a:lumMod val="50000"/>
                </a:schemeClr>
              </a:solidFill>
            </a:rPr>
          </a:br>
          <a:r>
            <a:rPr lang="en-US" sz="2000" b="0" i="0" kern="1200" dirty="0">
              <a:solidFill>
                <a:schemeClr val="accent1">
                  <a:lumMod val="50000"/>
                </a:schemeClr>
              </a:solidFill>
            </a:rPr>
            <a:t>Tarun Nanduri</a:t>
          </a:r>
          <a:endParaRPr lang="en-US" sz="1600" b="0" i="0" kern="1200" dirty="0">
            <a:solidFill>
              <a:schemeClr val="accent1">
                <a:lumMod val="50000"/>
              </a:schemeClr>
            </a:solidFill>
          </a:endParaRPr>
        </a:p>
      </dsp:txBody>
      <dsp:txXfrm>
        <a:off x="829598" y="4055"/>
        <a:ext cx="4068727" cy="738336"/>
      </dsp:txXfrm>
    </dsp:sp>
    <dsp:sp modelId="{A7FEDAED-2CDA-4D2F-883D-8D7438E3B422}">
      <dsp:nvSpPr>
        <dsp:cNvPr id="0" name=""/>
        <dsp:cNvSpPr/>
      </dsp:nvSpPr>
      <dsp:spPr>
        <a:xfrm>
          <a:off x="0" y="899293"/>
          <a:ext cx="4999855" cy="737615"/>
        </a:xfrm>
        <a:prstGeom prst="rect">
          <a:avLst/>
        </a:prstGeom>
        <a:solidFill>
          <a:schemeClr val="accent2">
            <a:tint val="40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7297DA32-36DE-4F9A-BB44-A3F001A7D7C3}">
      <dsp:nvSpPr>
        <dsp:cNvPr id="0" name=""/>
        <dsp:cNvSpPr/>
      </dsp:nvSpPr>
      <dsp:spPr>
        <a:xfrm>
          <a:off x="223128" y="1065256"/>
          <a:ext cx="406085" cy="405688"/>
        </a:xfrm>
        <a:prstGeom prst="rect">
          <a:avLst/>
        </a:prstGeom>
        <a:blipFill>
          <a:blip xmlns:r="http://schemas.openxmlformats.org/officeDocument/2006/relationships"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8F0FD205-8F23-4B47-859A-41BB69D2EDEE}">
      <dsp:nvSpPr>
        <dsp:cNvPr id="0" name=""/>
        <dsp:cNvSpPr/>
      </dsp:nvSpPr>
      <dsp:spPr>
        <a:xfrm>
          <a:off x="852342" y="899293"/>
          <a:ext cx="4068727" cy="738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141" tIns="78141" rIns="78141" bIns="78141" numCol="1" spcCol="1270" anchor="ctr" anchorCtr="0">
          <a:noAutofit/>
        </a:bodyPr>
        <a:lstStyle/>
        <a:p>
          <a:pPr marL="0" lvl="0" indent="0" algn="l" defTabSz="889000">
            <a:lnSpc>
              <a:spcPct val="100000"/>
            </a:lnSpc>
            <a:spcBef>
              <a:spcPct val="0"/>
            </a:spcBef>
            <a:spcAft>
              <a:spcPct val="35000"/>
            </a:spcAft>
            <a:buNone/>
          </a:pPr>
          <a:r>
            <a:rPr lang="en-US" sz="2000" b="1" i="0" kern="1200" dirty="0">
              <a:solidFill>
                <a:schemeClr val="accent1">
                  <a:lumMod val="50000"/>
                </a:schemeClr>
              </a:solidFill>
            </a:rPr>
            <a:t>Twitter</a:t>
          </a:r>
          <a:br>
            <a:rPr lang="en-US" sz="2000" b="0" i="0" kern="1200" dirty="0">
              <a:solidFill>
                <a:schemeClr val="accent1">
                  <a:lumMod val="50000"/>
                </a:schemeClr>
              </a:solidFill>
            </a:rPr>
          </a:br>
          <a:r>
            <a:rPr lang="en-US" sz="1600" b="0" i="0" kern="1200" dirty="0">
              <a:solidFill>
                <a:schemeClr val="accent1">
                  <a:lumMod val="50000"/>
                </a:schemeClr>
              </a:solidFill>
            </a:rPr>
            <a:t>@TarunNanduri7</a:t>
          </a:r>
        </a:p>
      </dsp:txBody>
      <dsp:txXfrm>
        <a:off x="852342" y="899293"/>
        <a:ext cx="4068727" cy="738336"/>
      </dsp:txXfrm>
    </dsp:sp>
    <dsp:sp modelId="{712D2B29-4977-4B70-ABE9-215A9E804015}">
      <dsp:nvSpPr>
        <dsp:cNvPr id="0" name=""/>
        <dsp:cNvSpPr/>
      </dsp:nvSpPr>
      <dsp:spPr>
        <a:xfrm>
          <a:off x="0" y="1797270"/>
          <a:ext cx="4999855" cy="737615"/>
        </a:xfrm>
        <a:prstGeom prst="rect">
          <a:avLst/>
        </a:prstGeom>
        <a:solidFill>
          <a:schemeClr val="accent2">
            <a:tint val="40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6C7A9EF9-02EB-4D4D-A251-EC3A2F0EFD57}">
      <dsp:nvSpPr>
        <dsp:cNvPr id="0" name=""/>
        <dsp:cNvSpPr/>
      </dsp:nvSpPr>
      <dsp:spPr>
        <a:xfrm>
          <a:off x="223128" y="1963233"/>
          <a:ext cx="406085" cy="405688"/>
        </a:xfrm>
        <a:prstGeom prst="rect">
          <a:avLst/>
        </a:prstGeom>
        <a:blipFill>
          <a:blip xmlns:r="http://schemas.openxmlformats.org/officeDocument/2006/relationships"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516FEABD-B159-4827-91AC-07F0FC9EFC37}">
      <dsp:nvSpPr>
        <dsp:cNvPr id="0" name=""/>
        <dsp:cNvSpPr/>
      </dsp:nvSpPr>
      <dsp:spPr>
        <a:xfrm>
          <a:off x="852342" y="1797270"/>
          <a:ext cx="4068727" cy="738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141" tIns="78141" rIns="78141" bIns="78141" numCol="1" spcCol="1270" anchor="ctr" anchorCtr="0">
          <a:noAutofit/>
        </a:bodyPr>
        <a:lstStyle/>
        <a:p>
          <a:pPr marL="0" lvl="0" indent="0" algn="l" defTabSz="889000">
            <a:lnSpc>
              <a:spcPct val="100000"/>
            </a:lnSpc>
            <a:spcBef>
              <a:spcPct val="0"/>
            </a:spcBef>
            <a:spcAft>
              <a:spcPct val="35000"/>
            </a:spcAft>
            <a:buNone/>
          </a:pPr>
          <a:r>
            <a:rPr lang="en-US" sz="2000" b="1" i="0" kern="1200" dirty="0">
              <a:solidFill>
                <a:schemeClr val="accent1">
                  <a:lumMod val="50000"/>
                </a:schemeClr>
              </a:solidFill>
            </a:rPr>
            <a:t>Email</a:t>
          </a:r>
          <a:br>
            <a:rPr lang="en-US" sz="2000" b="0" i="0" kern="1200" dirty="0">
              <a:solidFill>
                <a:schemeClr val="accent1">
                  <a:lumMod val="50000"/>
                </a:schemeClr>
              </a:solidFill>
            </a:rPr>
          </a:br>
          <a:r>
            <a:rPr lang="en-US" sz="2000" b="0" i="0" kern="1200" dirty="0">
              <a:solidFill>
                <a:schemeClr val="accent1">
                  <a:lumMod val="50000"/>
                </a:schemeClr>
              </a:solidFill>
            </a:rPr>
            <a:t>tarunnanduri7@gmail.com</a:t>
          </a:r>
          <a:endParaRPr lang="en-US" sz="1600" b="0" i="0" kern="1200" dirty="0">
            <a:solidFill>
              <a:schemeClr val="accent1">
                <a:lumMod val="50000"/>
              </a:schemeClr>
            </a:solidFill>
          </a:endParaRPr>
        </a:p>
      </dsp:txBody>
      <dsp:txXfrm>
        <a:off x="852342" y="1797270"/>
        <a:ext cx="4068727" cy="73833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9/30/2020 2:47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9/30/2020 2:47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9/30/2020 2:47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13687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9/30/2020 2:50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781249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9/30/2020 2:56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9/30/2020 2:47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10958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9/30/2020 3:12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616357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9/30/2020 3:38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267427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9/30/2020 3:31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109753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9/30/2020 3:24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6304792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picture containing meter&#10;&#10;Description automatically generated">
            <a:extLst>
              <a:ext uri="{FF2B5EF4-FFF2-40B4-BE49-F238E27FC236}">
                <a16:creationId xmlns:a16="http://schemas.microsoft.com/office/drawing/2014/main" id="{08877C49-379C-4530-89DA-E5FB27C7DDFE}"/>
              </a:ext>
            </a:extLst>
          </p:cNvPr>
          <p:cNvPicPr>
            <a:picLocks noChangeAspect="1"/>
          </p:cNvPicPr>
          <p:nvPr userDrawn="1"/>
        </p:nvPicPr>
        <p:blipFill rotWithShape="1">
          <a:blip r:embed="rId2"/>
          <a:srcRect l="51535" t="20885" r="1924" b="7746"/>
          <a:stretch/>
        </p:blipFill>
        <p:spPr>
          <a:xfrm>
            <a:off x="0" y="0"/>
            <a:ext cx="12192000" cy="6858000"/>
          </a:xfrm>
          <a:prstGeom prst="rect">
            <a:avLst/>
          </a:prstGeom>
        </p:spPr>
      </p:pic>
    </p:spTree>
    <p:extLst>
      <p:ext uri="{BB962C8B-B14F-4D97-AF65-F5344CB8AC3E}">
        <p14:creationId xmlns:p14="http://schemas.microsoft.com/office/powerpoint/2010/main" val="309183164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guide id="4" orient="horz" pos="2160" userDrawn="1">
          <p15:clr>
            <a:srgbClr val="FBAE40"/>
          </p15:clr>
        </p15:guide>
        <p15:guide id="5"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6415E271-3B4B-422B-BBB7-732E9892FAC5}"/>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572834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tx1"/>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A8638A5-F250-4F13-8367-9EF5EEBD9BB1}"/>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4" name="Picture 3" descr="A picture containing food, drawing, plate&#10;&#10;Description automatically generated">
            <a:extLst>
              <a:ext uri="{FF2B5EF4-FFF2-40B4-BE49-F238E27FC236}">
                <a16:creationId xmlns:a16="http://schemas.microsoft.com/office/drawing/2014/main" id="{732181C1-02C8-4170-8050-04F95DCD6088}"/>
              </a:ext>
            </a:extLst>
          </p:cNvPr>
          <p:cNvPicPr>
            <a:picLocks noChangeAspect="1"/>
          </p:cNvPicPr>
          <p:nvPr userDrawn="1"/>
        </p:nvPicPr>
        <p:blipFill>
          <a:blip r:embed="rId3"/>
          <a:stretch>
            <a:fillRect/>
          </a:stretch>
        </p:blipFill>
        <p:spPr>
          <a:xfrm>
            <a:off x="587376" y="595948"/>
            <a:ext cx="2132954" cy="40233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4702311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6DDEDED-E833-4EEC-B013-F77EC5C26ED8}"/>
              </a:ext>
            </a:extLst>
          </p:cNvPr>
          <p:cNvSpPr>
            <a:spLocks noGrp="1"/>
          </p:cNvSpPr>
          <p:nvPr>
            <p:ph type="title" hasCustomPrompt="1"/>
          </p:nvPr>
        </p:nvSpPr>
        <p:spPr>
          <a:xfrm>
            <a:off x="585216" y="30118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9" name="Text Placeholder 4">
            <a:extLst>
              <a:ext uri="{FF2B5EF4-FFF2-40B4-BE49-F238E27FC236}">
                <a16:creationId xmlns:a16="http://schemas.microsoft.com/office/drawing/2014/main" id="{C3AC5816-9323-4710-BEBB-A91B469F8643}"/>
              </a:ext>
            </a:extLst>
          </p:cNvPr>
          <p:cNvSpPr>
            <a:spLocks noGrp="1"/>
          </p:cNvSpPr>
          <p:nvPr>
            <p:ph type="body" sz="quarter" idx="12" hasCustomPrompt="1"/>
          </p:nvPr>
        </p:nvSpPr>
        <p:spPr>
          <a:xfrm>
            <a:off x="594594" y="36318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12" name="Picture 11">
            <a:extLst>
              <a:ext uri="{FF2B5EF4-FFF2-40B4-BE49-F238E27FC236}">
                <a16:creationId xmlns:a16="http://schemas.microsoft.com/office/drawing/2014/main" id="{5EDCF80E-6B7F-428C-A2FD-CBB8DE40FA6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9CDF55C9-7B02-489C-84E0-60C286D78290}"/>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D5A1E839-872B-4CB0-B625-2E6BC8340D9E}"/>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rgbClr val="F2F2F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3011819"/>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94594" y="3631794"/>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BFC04202-EF83-4A58-A8C3-81980398E47D}"/>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1A81DB7E-2194-434F-8442-CBD92D624918}"/>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555510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CCEDED28-6C83-45F6-A2AE-AEA0D37D47A3}"/>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_1">
    <p:bg>
      <p:bgPr>
        <a:solidFill>
          <a:srgbClr val="FFFFFF"/>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4" name="Title 1">
            <a:extLst>
              <a:ext uri="{FF2B5EF4-FFF2-40B4-BE49-F238E27FC236}">
                <a16:creationId xmlns:a16="http://schemas.microsoft.com/office/drawing/2014/main" id="{6AF7D8B5-60D9-4A85-B6AC-AB2808C513AA}"/>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spTree>
    <p:extLst>
      <p:ext uri="{BB962C8B-B14F-4D97-AF65-F5344CB8AC3E}">
        <p14:creationId xmlns:p14="http://schemas.microsoft.com/office/powerpoint/2010/main" val="29808519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tx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206F3868-20C5-4830-B17D-6B8C97A93A75}"/>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4073724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_2">
    <p:bg>
      <p:bgPr>
        <a:solidFill>
          <a:srgbClr val="E6E6E6"/>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pic>
        <p:nvPicPr>
          <p:cNvPr id="5" name="Picture 4">
            <a:extLst>
              <a:ext uri="{FF2B5EF4-FFF2-40B4-BE49-F238E27FC236}">
                <a16:creationId xmlns:a16="http://schemas.microsoft.com/office/drawing/2014/main" id="{D09DFFD1-BA11-46AD-ADEB-22CFF7148C4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9326996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_3">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A97FDC0C-A1E0-42E3-A6E6-4DC516B1ECF5}"/>
              </a:ext>
            </a:extLst>
          </p:cNvPr>
          <p:cNvPicPr>
            <a:picLocks noChangeAspect="1"/>
          </p:cNvPicPr>
          <p:nvPr userDrawn="1"/>
        </p:nvPicPr>
        <p:blipFill rotWithShape="1">
          <a:blip r:embed="rId2"/>
          <a:srcRect l="25163" t="-6474" r="8596" b="10240"/>
          <a:stretch/>
        </p:blipFill>
        <p:spPr>
          <a:xfrm>
            <a:off x="533400" y="729314"/>
            <a:ext cx="12192000" cy="6496986"/>
          </a:xfrm>
          <a:prstGeom prst="rect">
            <a:avLst/>
          </a:prstGeom>
        </p:spPr>
      </p:pic>
      <p:pic>
        <p:nvPicPr>
          <p:cNvPr id="5" name="Picture 4" descr="A picture containing food, drawing, plate&#10;&#10;Description automatically generated">
            <a:extLst>
              <a:ext uri="{FF2B5EF4-FFF2-40B4-BE49-F238E27FC236}">
                <a16:creationId xmlns:a16="http://schemas.microsoft.com/office/drawing/2014/main" id="{793ABA5D-327F-422E-A0DB-8C1167D731A0}"/>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9098319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0712E43-0ECA-47E9-BF15-501D117A36B8}"/>
              </a:ext>
            </a:extLst>
          </p:cNvPr>
          <p:cNvPicPr>
            <a:picLocks noChangeAspect="1"/>
          </p:cNvPicPr>
          <p:nvPr userDrawn="1"/>
        </p:nvPicPr>
        <p:blipFill rotWithShape="1">
          <a:blip r:embed="rId2"/>
          <a:srcRect l="52143" t="22177" r="2188" b="7791"/>
          <a:stretch/>
        </p:blipFill>
        <p:spPr>
          <a:xfrm>
            <a:off x="0" y="0"/>
            <a:ext cx="12192000" cy="6857999"/>
          </a:xfrm>
          <a:prstGeom prst="rect">
            <a:avLst/>
          </a:prstGeom>
        </p:spPr>
      </p:pic>
    </p:spTree>
    <p:extLst>
      <p:ext uri="{BB962C8B-B14F-4D97-AF65-F5344CB8AC3E}">
        <p14:creationId xmlns:p14="http://schemas.microsoft.com/office/powerpoint/2010/main" val="214883183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C703E829-F7D2-4CD8-9BC7-B89E16376882}"/>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C0D3ED0C-7E34-4CCF-B7D1-D2832F24DFB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7400446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6" name="Title 1">
            <a:extLst>
              <a:ext uri="{FF2B5EF4-FFF2-40B4-BE49-F238E27FC236}">
                <a16:creationId xmlns:a16="http://schemas.microsoft.com/office/drawing/2014/main" id="{3DC0384E-A179-4EED-B4A2-DCEF411CCB5E}"/>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7" name="Text Placeholder 4">
            <a:extLst>
              <a:ext uri="{FF2B5EF4-FFF2-40B4-BE49-F238E27FC236}">
                <a16:creationId xmlns:a16="http://schemas.microsoft.com/office/drawing/2014/main" id="{633D10E2-7DAB-4B5C-B008-EEA4F5823B1B}"/>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1F81F8FE-0592-4EF1-90D8-AB0581608721}"/>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3231506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2F2F2F"/>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Picture 5">
            <a:extLst>
              <a:ext uri="{FF2B5EF4-FFF2-40B4-BE49-F238E27FC236}">
                <a16:creationId xmlns:a16="http://schemas.microsoft.com/office/drawing/2014/main" id="{4C57A6DD-C7DA-4490-9706-D789A8D72FF4}"/>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3951EA16-AD1D-4E1F-909F-1D5C16E47A7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5670152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DF1801C5-48C1-4410-9802-372288452F7C}"/>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9984908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Title &amp;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pic>
        <p:nvPicPr>
          <p:cNvPr id="5" name="Picture 4">
            <a:extLst>
              <a:ext uri="{FF2B5EF4-FFF2-40B4-BE49-F238E27FC236}">
                <a16:creationId xmlns:a16="http://schemas.microsoft.com/office/drawing/2014/main" id="{6225435C-39E0-455B-B47A-B7A61368131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47935B10-C9C6-4D31-9ADF-71FD9B8F569F}"/>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195EFA4C-C99E-470A-A53F-6ED184525E57}"/>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3">
            <a:extLst>
              <a:ext uri="{FF2B5EF4-FFF2-40B4-BE49-F238E27FC236}">
                <a16:creationId xmlns:a16="http://schemas.microsoft.com/office/drawing/2014/main" id="{ED1B35D5-2535-4483-84C7-07873C0F3216}"/>
              </a:ext>
            </a:extLst>
          </p:cNvPr>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E6E6E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meter&#10;&#10;Description automatically generated">
            <a:extLst>
              <a:ext uri="{FF2B5EF4-FFF2-40B4-BE49-F238E27FC236}">
                <a16:creationId xmlns:a16="http://schemas.microsoft.com/office/drawing/2014/main" id="{6BD5228B-DB0F-46DB-85CA-145A3C2DDEDB}"/>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8" name="Picture 7">
            <a:extLst>
              <a:ext uri="{FF2B5EF4-FFF2-40B4-BE49-F238E27FC236}">
                <a16:creationId xmlns:a16="http://schemas.microsoft.com/office/drawing/2014/main" id="{BAB248D0-EB9E-45FD-BD56-CDC59AA5321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075878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00937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774A587C-C2B6-4F83-A3B7-664CE50ED254}"/>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08750717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9AE91E89-EC0F-44C3-822D-7D4DD66B4E2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Tree>
    <p:extLst>
      <p:ext uri="{BB962C8B-B14F-4D97-AF65-F5344CB8AC3E}">
        <p14:creationId xmlns:p14="http://schemas.microsoft.com/office/powerpoint/2010/main" val="268220108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 title - half page">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 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quare Photo 2">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alkin 5">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C57AB98C-3D65-4B37-98D9-D5EA9098B772}"/>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91AB4B28-A3CA-482A-991F-44606913488A}"/>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11738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E5117A3-E69B-4D89-A69A-EF7381798FC8}"/>
              </a:ext>
            </a:extLst>
          </p:cNvPr>
          <p:cNvSpPr>
            <a:spLocks noGrp="1"/>
          </p:cNvSpPr>
          <p:nvPr>
            <p:ph type="title" hasCustomPrompt="1"/>
          </p:nvPr>
        </p:nvSpPr>
        <p:spPr>
          <a:xfrm>
            <a:off x="585216" y="2985450"/>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7" name="Text Placeholder 4">
            <a:extLst>
              <a:ext uri="{FF2B5EF4-FFF2-40B4-BE49-F238E27FC236}">
                <a16:creationId xmlns:a16="http://schemas.microsoft.com/office/drawing/2014/main" id="{1D7B5D50-6898-43D7-ABF7-5775BC3EA8E9}"/>
              </a:ext>
            </a:extLst>
          </p:cNvPr>
          <p:cNvSpPr>
            <a:spLocks noGrp="1"/>
          </p:cNvSpPr>
          <p:nvPr>
            <p:ph type="body" sz="quarter" idx="12" hasCustomPrompt="1"/>
          </p:nvPr>
        </p:nvSpPr>
        <p:spPr>
          <a:xfrm>
            <a:off x="599283" y="3605425"/>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chemeClr val="tx1"/>
                </a:solidFill>
                <a:latin typeface="+mn-lt"/>
              </a:defRPr>
            </a:lvl1pPr>
          </a:lstStyle>
          <a:p>
            <a:pPr lvl="0"/>
            <a:r>
              <a:rPr lang="en-US" dirty="0"/>
              <a:t>Speaker name</a:t>
            </a:r>
          </a:p>
        </p:txBody>
      </p:sp>
      <p:pic>
        <p:nvPicPr>
          <p:cNvPr id="5" name="Picture 4">
            <a:extLst>
              <a:ext uri="{FF2B5EF4-FFF2-40B4-BE49-F238E27FC236}">
                <a16:creationId xmlns:a16="http://schemas.microsoft.com/office/drawing/2014/main" id="{B6E0ACDA-E7A1-431F-9526-000B4B6A95D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77D5DB2-26CE-4B45-A18C-B19C1FC596C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67A5DDA8-A241-470C-8570-679C7EAC6F26}"/>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chemeClr val="tx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25335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85216" y="31535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4BA15FF0-CAC2-4CEA-97C4-2776059C9702}"/>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332905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0770E11A-F8D5-46DE-9768-63FFE5D3BDB9}"/>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599559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1B9F52BA-3A32-48A9-ACBB-89D738320FF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190995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alkin 6">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3406" y="2892285"/>
            <a:ext cx="7338186"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3406" y="3628154"/>
            <a:ext cx="7338186"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Picture 7" descr="A close up of a logo&#10;&#10;Description automatically generated">
            <a:extLst>
              <a:ext uri="{FF2B5EF4-FFF2-40B4-BE49-F238E27FC236}">
                <a16:creationId xmlns:a16="http://schemas.microsoft.com/office/drawing/2014/main" id="{57F79CA3-BB63-4315-8892-95BCB51C21DD}"/>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7" name="Picture 6">
            <a:extLst>
              <a:ext uri="{FF2B5EF4-FFF2-40B4-BE49-F238E27FC236}">
                <a16:creationId xmlns:a16="http://schemas.microsoft.com/office/drawing/2014/main" id="{9B4307F3-560F-46E3-BBB6-0E57A10C0230}"/>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677951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CD82180-99F3-4415-BE28-BC19A4BB2625}"/>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pic>
        <p:nvPicPr>
          <p:cNvPr id="5" name="Picture 4" descr="A close up of a logo&#10;&#10;Description automatically generated">
            <a:extLst>
              <a:ext uri="{FF2B5EF4-FFF2-40B4-BE49-F238E27FC236}">
                <a16:creationId xmlns:a16="http://schemas.microsoft.com/office/drawing/2014/main" id="{1E6BB193-C413-474A-B507-F1AFD01D9B83}"/>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spTree>
    <p:extLst>
      <p:ext uri="{BB962C8B-B14F-4D97-AF65-F5344CB8AC3E}">
        <p14:creationId xmlns:p14="http://schemas.microsoft.com/office/powerpoint/2010/main" val="26103009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Closing logo slide">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330E47B-22FD-4E91-BA8B-26D94063CD57}"/>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7BF58369-3B4B-410C-9C20-C22E41CBE54D}"/>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6436197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Closing logo slide">
    <p:bg>
      <p:bgPr>
        <a:solidFill>
          <a:schemeClr val="bg2"/>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337691AB-BE94-4B7B-8AA2-FA6630F3886A}"/>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D74B51E3-0317-46DE-8BB0-E934990B46F7}"/>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821343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F5B9A194-0050-4403-908B-C73446182F96}"/>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42A3C893-F324-4D4D-8E9D-AB7655A48AAF}"/>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96875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92574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image" Target="../media/image1.emf"/><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theme" Target="../theme/theme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EC85B358-AF2D-491C-A3BA-0465D8177799}"/>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779" r:id="rId1"/>
    <p:sldLayoutId id="2147484766" r:id="rId2"/>
    <p:sldLayoutId id="2147484786" r:id="rId3"/>
    <p:sldLayoutId id="2147484781" r:id="rId4"/>
    <p:sldLayoutId id="2147484782" r:id="rId5"/>
    <p:sldLayoutId id="2147484762" r:id="rId6"/>
    <p:sldLayoutId id="2147484240" r:id="rId7"/>
    <p:sldLayoutId id="2147484793" r:id="rId8"/>
    <p:sldLayoutId id="2147484788" r:id="rId9"/>
    <p:sldLayoutId id="2147484241" r:id="rId10"/>
    <p:sldLayoutId id="2147484789" r:id="rId11"/>
    <p:sldLayoutId id="2147484474" r:id="rId12"/>
    <p:sldLayoutId id="2147484245" r:id="rId13"/>
    <p:sldLayoutId id="2147484247" r:id="rId14"/>
    <p:sldLayoutId id="2147484639" r:id="rId15"/>
    <p:sldLayoutId id="2147484603" r:id="rId16"/>
    <p:sldLayoutId id="2147484700" r:id="rId17"/>
    <p:sldLayoutId id="2147484701" r:id="rId18"/>
    <p:sldLayoutId id="2147484702" r:id="rId19"/>
    <p:sldLayoutId id="2147484640" r:id="rId20"/>
    <p:sldLayoutId id="2147484641" r:id="rId21"/>
    <p:sldLayoutId id="2147484583" r:id="rId22"/>
    <p:sldLayoutId id="2147484249" r:id="rId23"/>
    <p:sldLayoutId id="2147484582" r:id="rId24"/>
    <p:sldLayoutId id="2147484584" r:id="rId25"/>
    <p:sldLayoutId id="2147484256" r:id="rId26"/>
    <p:sldLayoutId id="2147484257" r:id="rId27"/>
    <p:sldLayoutId id="2147484585" r:id="rId28"/>
    <p:sldLayoutId id="2147484760" r:id="rId29"/>
    <p:sldLayoutId id="2147484783" r:id="rId30"/>
    <p:sldLayoutId id="2147484761"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AA8BCD47-4247-4ABA-A99B-DEE7D4A0B47E}"/>
              </a:ext>
              <a:ext uri="{C183D7F6-B498-43B3-948B-1728B52AA6E4}">
                <adec:decorative xmlns:adec="http://schemas.microsoft.com/office/drawing/2017/decorative" val="0"/>
              </a:ext>
            </a:extLst>
          </p:cNvPr>
          <p:cNvPicPr>
            <a:picLocks noChangeAspect="1"/>
          </p:cNvPicPr>
          <p:nvPr userDrawn="1"/>
        </p:nvPicPr>
        <p:blipFill rotWithShape="1">
          <a:blip r:embed="rId32"/>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780" r:id="rId1"/>
    <p:sldLayoutId id="2147484771" r:id="rId2"/>
    <p:sldLayoutId id="2147484787" r:id="rId3"/>
    <p:sldLayoutId id="2147484784" r:id="rId4"/>
    <p:sldLayoutId id="2147484650" r:id="rId5"/>
    <p:sldLayoutId id="2147484790" r:id="rId6"/>
    <p:sldLayoutId id="2147484651" r:id="rId7"/>
    <p:sldLayoutId id="2147484791" r:id="rId8"/>
    <p:sldLayoutId id="2147484795" r:id="rId9"/>
    <p:sldLayoutId id="2147484794" r:id="rId10"/>
    <p:sldLayoutId id="2147484652" r:id="rId11"/>
    <p:sldLayoutId id="2147484653" r:id="rId12"/>
    <p:sldLayoutId id="2147484655" r:id="rId13"/>
    <p:sldLayoutId id="2147484656" r:id="rId14"/>
    <p:sldLayoutId id="2147484738" r:id="rId15"/>
    <p:sldLayoutId id="2147484739" r:id="rId16"/>
    <p:sldLayoutId id="2147484740" r:id="rId17"/>
    <p:sldLayoutId id="2147484661" r:id="rId18"/>
    <p:sldLayoutId id="2147484663" r:id="rId19"/>
    <p:sldLayoutId id="2147484665" r:id="rId20"/>
    <p:sldLayoutId id="2147484774" r:id="rId21"/>
    <p:sldLayoutId id="2147484775" r:id="rId22"/>
    <p:sldLayoutId id="2147484776" r:id="rId23"/>
    <p:sldLayoutId id="2147484666" r:id="rId24"/>
    <p:sldLayoutId id="2147484667" r:id="rId25"/>
    <p:sldLayoutId id="2147484668" r:id="rId26"/>
    <p:sldLayoutId id="2147484670" r:id="rId27"/>
    <p:sldLayoutId id="2147484773" r:id="rId28"/>
    <p:sldLayoutId id="2147484792" r:id="rId29"/>
    <p:sldLayoutId id="2147484785" r:id="rId3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88"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hyperlink" Target="https://customvision.ai/"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432847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432484"/>
            <a:ext cx="10995736" cy="1107996"/>
          </a:xfrm>
        </p:spPr>
        <p:txBody>
          <a:bodyPr/>
          <a:lstStyle/>
          <a:p>
            <a:r>
              <a:rPr lang="en-US" dirty="0"/>
              <a:t>Add Intelligence to your applications</a:t>
            </a:r>
            <a:br>
              <a:rPr lang="en-US" dirty="0"/>
            </a:br>
            <a:r>
              <a:rPr lang="en-US" dirty="0"/>
              <a:t>ft. </a:t>
            </a:r>
            <a:r>
              <a:rPr lang="en-US" dirty="0">
                <a:solidFill>
                  <a:schemeClr val="accent1">
                    <a:lumMod val="75000"/>
                  </a:schemeClr>
                </a:solidFill>
              </a:rPr>
              <a:t>Azure Cognitive Services</a:t>
            </a:r>
          </a:p>
        </p:txBody>
      </p:sp>
      <p:sp>
        <p:nvSpPr>
          <p:cNvPr id="5" name="Text Placeholder 4"/>
          <p:cNvSpPr>
            <a:spLocks noGrp="1"/>
          </p:cNvSpPr>
          <p:nvPr>
            <p:ph type="body" sz="quarter" idx="4294967295"/>
          </p:nvPr>
        </p:nvSpPr>
        <p:spPr>
          <a:xfrm>
            <a:off x="584200" y="3654623"/>
            <a:ext cx="11025188" cy="307777"/>
          </a:xfrm>
        </p:spPr>
        <p:txBody>
          <a:bodyPr/>
          <a:lstStyle/>
          <a:p>
            <a:r>
              <a:rPr lang="en-US" dirty="0"/>
              <a:t>Subtitle or speaker name</a:t>
            </a:r>
          </a:p>
        </p:txBody>
      </p:sp>
      <p:sp>
        <p:nvSpPr>
          <p:cNvPr id="6" name="Text Placeholder 4">
            <a:extLst>
              <a:ext uri="{FF2B5EF4-FFF2-40B4-BE49-F238E27FC236}">
                <a16:creationId xmlns:a16="http://schemas.microsoft.com/office/drawing/2014/main" id="{C57156F0-CA4D-44D0-B2E8-EDEDCB6D4913}"/>
              </a:ext>
            </a:extLst>
          </p:cNvPr>
          <p:cNvSpPr>
            <a:spLocks noGrp="1"/>
          </p:cNvSpPr>
          <p:nvPr>
            <p:ph type="body" sz="quarter" idx="12"/>
          </p:nvPr>
        </p:nvSpPr>
        <p:spPr>
          <a:xfrm>
            <a:off x="582612" y="3768766"/>
            <a:ext cx="6655646" cy="307777"/>
          </a:xfrm>
        </p:spPr>
        <p:txBody>
          <a:bodyPr/>
          <a:lstStyle/>
          <a:p>
            <a:r>
              <a:rPr lang="en-US" dirty="0">
                <a:solidFill>
                  <a:schemeClr val="bg2">
                    <a:lumMod val="75000"/>
                    <a:lumOff val="25000"/>
                  </a:schemeClr>
                </a:solidFill>
              </a:rPr>
              <a:t>Tarun Nanduri</a:t>
            </a:r>
          </a:p>
        </p:txBody>
      </p:sp>
    </p:spTree>
    <p:extLst>
      <p:ext uri="{BB962C8B-B14F-4D97-AF65-F5344CB8AC3E}">
        <p14:creationId xmlns:p14="http://schemas.microsoft.com/office/powerpoint/2010/main" val="4056414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Cognitive Services</a:t>
            </a:r>
          </a:p>
        </p:txBody>
      </p:sp>
      <p:sp>
        <p:nvSpPr>
          <p:cNvPr id="6" name="Text Placeholder 5"/>
          <p:cNvSpPr>
            <a:spLocks noGrp="1"/>
          </p:cNvSpPr>
          <p:nvPr>
            <p:ph type="body" sz="quarter" idx="10"/>
          </p:nvPr>
        </p:nvSpPr>
        <p:spPr>
          <a:xfrm>
            <a:off x="588263" y="2782669"/>
            <a:ext cx="11018520" cy="1292662"/>
          </a:xfrm>
        </p:spPr>
        <p:txBody>
          <a:bodyPr/>
          <a:lstStyle/>
          <a:p>
            <a:r>
              <a:rPr lang="en-US" dirty="0">
                <a:solidFill>
                  <a:schemeClr val="accent1">
                    <a:lumMod val="50000"/>
                  </a:schemeClr>
                </a:solidFill>
              </a:rPr>
              <a:t>Azure Cognitive Services are cloud-based services with REST API’s and client SDK’s which help developers integrate intelligent solutions into their applications.</a:t>
            </a:r>
          </a:p>
        </p:txBody>
      </p:sp>
    </p:spTree>
    <p:extLst>
      <p:ext uri="{BB962C8B-B14F-4D97-AF65-F5344CB8AC3E}">
        <p14:creationId xmlns:p14="http://schemas.microsoft.com/office/powerpoint/2010/main" val="39577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Cognitive abilities of Azure AI</a:t>
            </a:r>
          </a:p>
        </p:txBody>
      </p:sp>
      <p:sp>
        <p:nvSpPr>
          <p:cNvPr id="6" name="Text Placeholder 5"/>
          <p:cNvSpPr>
            <a:spLocks noGrp="1"/>
          </p:cNvSpPr>
          <p:nvPr>
            <p:ph type="body" sz="quarter" idx="10"/>
          </p:nvPr>
        </p:nvSpPr>
        <p:spPr>
          <a:xfrm>
            <a:off x="588263" y="1798354"/>
            <a:ext cx="11018520" cy="2499146"/>
          </a:xfrm>
        </p:spPr>
        <p:txBody>
          <a:bodyPr/>
          <a:lstStyle/>
          <a:p>
            <a:pPr marL="457200" indent="-457200">
              <a:buFont typeface="Arial" panose="020B0604020202020204" pitchFamily="34" charset="0"/>
              <a:buChar char="•"/>
            </a:pPr>
            <a:r>
              <a:rPr lang="en-US" dirty="0">
                <a:solidFill>
                  <a:schemeClr val="accent1">
                    <a:lumMod val="50000"/>
                  </a:schemeClr>
                </a:solidFill>
              </a:rPr>
              <a:t>Vision</a:t>
            </a:r>
          </a:p>
          <a:p>
            <a:pPr marL="457200" indent="-457200">
              <a:buFont typeface="Arial" panose="020B0604020202020204" pitchFamily="34" charset="0"/>
              <a:buChar char="•"/>
            </a:pPr>
            <a:r>
              <a:rPr lang="en-US" dirty="0">
                <a:solidFill>
                  <a:schemeClr val="accent1">
                    <a:lumMod val="50000"/>
                  </a:schemeClr>
                </a:solidFill>
              </a:rPr>
              <a:t>Speech</a:t>
            </a:r>
          </a:p>
          <a:p>
            <a:pPr marL="457200" indent="-457200">
              <a:buFont typeface="Arial" panose="020B0604020202020204" pitchFamily="34" charset="0"/>
              <a:buChar char="•"/>
            </a:pPr>
            <a:r>
              <a:rPr lang="en-US" dirty="0">
                <a:solidFill>
                  <a:schemeClr val="accent1">
                    <a:lumMod val="50000"/>
                  </a:schemeClr>
                </a:solidFill>
              </a:rPr>
              <a:t>Language</a:t>
            </a:r>
          </a:p>
          <a:p>
            <a:pPr marL="457200" indent="-457200">
              <a:buFont typeface="Arial" panose="020B0604020202020204" pitchFamily="34" charset="0"/>
              <a:buChar char="•"/>
            </a:pPr>
            <a:r>
              <a:rPr lang="en-US" dirty="0">
                <a:solidFill>
                  <a:schemeClr val="accent1">
                    <a:lumMod val="50000"/>
                  </a:schemeClr>
                </a:solidFill>
              </a:rPr>
              <a:t>Web Search</a:t>
            </a:r>
          </a:p>
          <a:p>
            <a:pPr marL="457200" indent="-457200">
              <a:buFont typeface="Arial" panose="020B0604020202020204" pitchFamily="34" charset="0"/>
              <a:buChar char="•"/>
            </a:pPr>
            <a:r>
              <a:rPr lang="en-US" dirty="0">
                <a:solidFill>
                  <a:schemeClr val="accent1">
                    <a:lumMod val="50000"/>
                  </a:schemeClr>
                </a:solidFill>
              </a:rPr>
              <a:t>Decision</a:t>
            </a:r>
          </a:p>
        </p:txBody>
      </p:sp>
    </p:spTree>
    <p:extLst>
      <p:ext uri="{BB962C8B-B14F-4D97-AF65-F5344CB8AC3E}">
        <p14:creationId xmlns:p14="http://schemas.microsoft.com/office/powerpoint/2010/main" val="1752213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Vision</a:t>
            </a:r>
          </a:p>
        </p:txBody>
      </p:sp>
      <p:sp>
        <p:nvSpPr>
          <p:cNvPr id="6" name="Text Placeholder 5"/>
          <p:cNvSpPr>
            <a:spLocks noGrp="1"/>
          </p:cNvSpPr>
          <p:nvPr>
            <p:ph type="body" sz="quarter" idx="10"/>
          </p:nvPr>
        </p:nvSpPr>
        <p:spPr>
          <a:xfrm>
            <a:off x="588263" y="1798354"/>
            <a:ext cx="11018520" cy="2499146"/>
          </a:xfrm>
        </p:spPr>
        <p:txBody>
          <a:bodyPr/>
          <a:lstStyle/>
          <a:p>
            <a:pPr marL="457200" indent="-457200">
              <a:buFont typeface="Arial" panose="020B0604020202020204" pitchFamily="34" charset="0"/>
              <a:buChar char="•"/>
            </a:pPr>
            <a:r>
              <a:rPr lang="en-US" dirty="0">
                <a:solidFill>
                  <a:schemeClr val="accent1">
                    <a:lumMod val="50000"/>
                  </a:schemeClr>
                </a:solidFill>
              </a:rPr>
              <a:t>Computer Vision</a:t>
            </a:r>
            <a:endParaRPr lang="en-IN" dirty="0">
              <a:solidFill>
                <a:schemeClr val="accent1">
                  <a:lumMod val="50000"/>
                </a:schemeClr>
              </a:solidFill>
            </a:endParaRPr>
          </a:p>
          <a:p>
            <a:pPr marL="457200" indent="-457200">
              <a:buFont typeface="Arial" panose="020B0604020202020204" pitchFamily="34" charset="0"/>
              <a:buChar char="•"/>
            </a:pPr>
            <a:r>
              <a:rPr lang="en-US" dirty="0">
                <a:solidFill>
                  <a:schemeClr val="accent1">
                    <a:lumMod val="50000"/>
                  </a:schemeClr>
                </a:solidFill>
              </a:rPr>
              <a:t>Custom Vision</a:t>
            </a:r>
            <a:endParaRPr lang="en-IN" dirty="0">
              <a:solidFill>
                <a:schemeClr val="accent1">
                  <a:lumMod val="50000"/>
                </a:schemeClr>
              </a:solidFill>
            </a:endParaRPr>
          </a:p>
          <a:p>
            <a:pPr marL="457200" indent="-457200">
              <a:buFont typeface="Arial" panose="020B0604020202020204" pitchFamily="34" charset="0"/>
              <a:buChar char="•"/>
            </a:pPr>
            <a:r>
              <a:rPr lang="en-US" dirty="0">
                <a:solidFill>
                  <a:schemeClr val="accent1">
                    <a:lumMod val="50000"/>
                  </a:schemeClr>
                </a:solidFill>
              </a:rPr>
              <a:t>Face</a:t>
            </a:r>
            <a:endParaRPr lang="en-IN" dirty="0">
              <a:solidFill>
                <a:schemeClr val="accent1">
                  <a:lumMod val="50000"/>
                </a:schemeClr>
              </a:solidFill>
            </a:endParaRPr>
          </a:p>
          <a:p>
            <a:pPr marL="457200" indent="-457200">
              <a:buFont typeface="Arial" panose="020B0604020202020204" pitchFamily="34" charset="0"/>
              <a:buChar char="•"/>
            </a:pPr>
            <a:r>
              <a:rPr lang="en-US" dirty="0">
                <a:solidFill>
                  <a:schemeClr val="accent1">
                    <a:lumMod val="50000"/>
                  </a:schemeClr>
                </a:solidFill>
              </a:rPr>
              <a:t>Ink Recognizer</a:t>
            </a:r>
            <a:endParaRPr lang="en-IN" dirty="0">
              <a:solidFill>
                <a:schemeClr val="accent1">
                  <a:lumMod val="50000"/>
                </a:schemeClr>
              </a:solidFill>
            </a:endParaRPr>
          </a:p>
          <a:p>
            <a:pPr marL="457200" indent="-457200">
              <a:buFont typeface="Arial" panose="020B0604020202020204" pitchFamily="34" charset="0"/>
              <a:buChar char="•"/>
            </a:pPr>
            <a:r>
              <a:rPr lang="en-US" dirty="0">
                <a:solidFill>
                  <a:schemeClr val="accent1">
                    <a:lumMod val="50000"/>
                  </a:schemeClr>
                </a:solidFill>
              </a:rPr>
              <a:t>Video Indexer</a:t>
            </a:r>
            <a:endParaRPr lang="en-IN" dirty="0">
              <a:solidFill>
                <a:schemeClr val="accent1">
                  <a:lumMod val="50000"/>
                </a:schemeClr>
              </a:solidFill>
            </a:endParaRPr>
          </a:p>
        </p:txBody>
      </p:sp>
    </p:spTree>
    <p:extLst>
      <p:ext uri="{BB962C8B-B14F-4D97-AF65-F5344CB8AC3E}">
        <p14:creationId xmlns:p14="http://schemas.microsoft.com/office/powerpoint/2010/main" val="1596651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Custom Vision</a:t>
            </a:r>
          </a:p>
        </p:txBody>
      </p:sp>
      <p:sp>
        <p:nvSpPr>
          <p:cNvPr id="6" name="Text Placeholder 5"/>
          <p:cNvSpPr>
            <a:spLocks noGrp="1"/>
          </p:cNvSpPr>
          <p:nvPr>
            <p:ph type="body" sz="quarter" idx="10"/>
          </p:nvPr>
        </p:nvSpPr>
        <p:spPr>
          <a:xfrm>
            <a:off x="588263" y="1721687"/>
            <a:ext cx="11018520" cy="861774"/>
          </a:xfrm>
        </p:spPr>
        <p:txBody>
          <a:bodyPr/>
          <a:lstStyle/>
          <a:p>
            <a:pPr marL="457200" indent="-457200">
              <a:buFont typeface="Arial" panose="020B0604020202020204" pitchFamily="34" charset="0"/>
              <a:buChar char="•"/>
            </a:pPr>
            <a:r>
              <a:rPr lang="en-US" dirty="0">
                <a:solidFill>
                  <a:schemeClr val="accent1">
                    <a:lumMod val="50000"/>
                  </a:schemeClr>
                </a:solidFill>
                <a:hlinkClick r:id="rId3"/>
              </a:rPr>
              <a:t>Azure Custom Vision </a:t>
            </a:r>
            <a:r>
              <a:rPr lang="en-US" dirty="0">
                <a:solidFill>
                  <a:schemeClr val="accent1">
                    <a:lumMod val="50000"/>
                  </a:schemeClr>
                </a:solidFill>
              </a:rPr>
              <a:t>is an image recognition service that lets you build, deploy, and improve your own image identifiers.</a:t>
            </a:r>
          </a:p>
        </p:txBody>
      </p:sp>
      <p:sp>
        <p:nvSpPr>
          <p:cNvPr id="7" name="Title 16">
            <a:extLst>
              <a:ext uri="{FF2B5EF4-FFF2-40B4-BE49-F238E27FC236}">
                <a16:creationId xmlns:a16="http://schemas.microsoft.com/office/drawing/2014/main" id="{784041FB-CB29-493A-97E1-DEAD25DF8C41}"/>
              </a:ext>
            </a:extLst>
          </p:cNvPr>
          <p:cNvSpPr txBox="1">
            <a:spLocks/>
          </p:cNvSpPr>
          <p:nvPr/>
        </p:nvSpPr>
        <p:spPr>
          <a:xfrm>
            <a:off x="588263" y="3152001"/>
            <a:ext cx="11018520" cy="492443"/>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IN" sz="3200" dirty="0">
                <a:latin typeface="Segoe UI Semibold" panose="020B0702040204020203" pitchFamily="34" charset="0"/>
                <a:cs typeface="Segoe UI Semibold" panose="020B0702040204020203" pitchFamily="34" charset="0"/>
              </a:rPr>
              <a:t>Types</a:t>
            </a:r>
          </a:p>
        </p:txBody>
      </p:sp>
      <p:sp>
        <p:nvSpPr>
          <p:cNvPr id="8" name="Text Placeholder 5">
            <a:extLst>
              <a:ext uri="{FF2B5EF4-FFF2-40B4-BE49-F238E27FC236}">
                <a16:creationId xmlns:a16="http://schemas.microsoft.com/office/drawing/2014/main" id="{ACC05D08-44FB-4B19-A600-7A44D40B31AC}"/>
              </a:ext>
            </a:extLst>
          </p:cNvPr>
          <p:cNvSpPr txBox="1">
            <a:spLocks/>
          </p:cNvSpPr>
          <p:nvPr/>
        </p:nvSpPr>
        <p:spPr>
          <a:xfrm>
            <a:off x="586740" y="4022483"/>
            <a:ext cx="11018520" cy="94795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US" dirty="0">
                <a:solidFill>
                  <a:schemeClr val="accent1">
                    <a:lumMod val="50000"/>
                  </a:schemeClr>
                </a:solidFill>
              </a:rPr>
              <a:t>Image Classification.</a:t>
            </a:r>
          </a:p>
          <a:p>
            <a:pPr marL="457200" indent="-457200">
              <a:buFont typeface="Arial" panose="020B0604020202020204" pitchFamily="34" charset="0"/>
              <a:buChar char="•"/>
            </a:pPr>
            <a:r>
              <a:rPr lang="en-US" dirty="0">
                <a:solidFill>
                  <a:schemeClr val="accent1">
                    <a:lumMod val="50000"/>
                  </a:schemeClr>
                </a:solidFill>
              </a:rPr>
              <a:t>Object Detection.</a:t>
            </a:r>
          </a:p>
        </p:txBody>
      </p:sp>
    </p:spTree>
    <p:extLst>
      <p:ext uri="{BB962C8B-B14F-4D97-AF65-F5344CB8AC3E}">
        <p14:creationId xmlns:p14="http://schemas.microsoft.com/office/powerpoint/2010/main" val="2719734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pPr algn="ctr"/>
            <a:r>
              <a:rPr lang="en-US" dirty="0"/>
              <a:t>Object Detection using Python SDK for Custom Vision</a:t>
            </a:r>
          </a:p>
        </p:txBody>
      </p:sp>
      <p:sp>
        <p:nvSpPr>
          <p:cNvPr id="3" name="Text Placeholder 2">
            <a:extLst>
              <a:ext uri="{FF2B5EF4-FFF2-40B4-BE49-F238E27FC236}">
                <a16:creationId xmlns:a16="http://schemas.microsoft.com/office/drawing/2014/main" id="{DA35FBA2-7FAD-4A0F-BB2C-09FF84C10185}"/>
              </a:ext>
            </a:extLst>
          </p:cNvPr>
          <p:cNvSpPr>
            <a:spLocks noGrp="1"/>
          </p:cNvSpPr>
          <p:nvPr>
            <p:ph type="body" sz="quarter" idx="10"/>
          </p:nvPr>
        </p:nvSpPr>
        <p:spPr>
          <a:xfrm>
            <a:off x="586390" y="1434370"/>
            <a:ext cx="11018520" cy="430887"/>
          </a:xfrm>
        </p:spPr>
        <p:txBody>
          <a:bodyPr/>
          <a:lstStyle/>
          <a:p>
            <a:pPr algn="ctr"/>
            <a:r>
              <a:rPr lang="en-IN" b="1" dirty="0">
                <a:solidFill>
                  <a:schemeClr val="accent1">
                    <a:lumMod val="50000"/>
                  </a:schemeClr>
                </a:solidFill>
                <a:latin typeface="Segoe UI Semibold" panose="020B0702040204020203" pitchFamily="34" charset="0"/>
                <a:cs typeface="Segoe UI Semibold" panose="020B0702040204020203" pitchFamily="34" charset="0"/>
              </a:rPr>
              <a:t>Task: Detect Fork(s) and Scissors in a given image</a:t>
            </a:r>
          </a:p>
        </p:txBody>
      </p:sp>
      <p:pic>
        <p:nvPicPr>
          <p:cNvPr id="5" name="Picture 4" descr="A picture containing sitting, pair&#10;&#10;Description automatically generated">
            <a:extLst>
              <a:ext uri="{FF2B5EF4-FFF2-40B4-BE49-F238E27FC236}">
                <a16:creationId xmlns:a16="http://schemas.microsoft.com/office/drawing/2014/main" id="{22535E0F-6DC9-4EF0-8629-F19A47CDBA1D}"/>
              </a:ext>
            </a:extLst>
          </p:cNvPr>
          <p:cNvPicPr>
            <a:picLocks noChangeAspect="1"/>
          </p:cNvPicPr>
          <p:nvPr/>
        </p:nvPicPr>
        <p:blipFill>
          <a:blip r:embed="rId3"/>
          <a:stretch>
            <a:fillRect/>
          </a:stretch>
        </p:blipFill>
        <p:spPr>
          <a:xfrm>
            <a:off x="1376038" y="2590059"/>
            <a:ext cx="3608033" cy="2706025"/>
          </a:xfrm>
          <a:prstGeom prst="rect">
            <a:avLst/>
          </a:prstGeom>
        </p:spPr>
      </p:pic>
      <p:pic>
        <p:nvPicPr>
          <p:cNvPr id="8" name="Picture 7" descr="A pair of scissors&#10;&#10;Description automatically generated">
            <a:extLst>
              <a:ext uri="{FF2B5EF4-FFF2-40B4-BE49-F238E27FC236}">
                <a16:creationId xmlns:a16="http://schemas.microsoft.com/office/drawing/2014/main" id="{163D8984-C0C6-4A5F-984C-EFB05F2AADFA}"/>
              </a:ext>
            </a:extLst>
          </p:cNvPr>
          <p:cNvPicPr>
            <a:picLocks noChangeAspect="1"/>
          </p:cNvPicPr>
          <p:nvPr/>
        </p:nvPicPr>
        <p:blipFill>
          <a:blip r:embed="rId4"/>
          <a:stretch>
            <a:fillRect/>
          </a:stretch>
        </p:blipFill>
        <p:spPr>
          <a:xfrm>
            <a:off x="6676007" y="2590059"/>
            <a:ext cx="3608033" cy="2706025"/>
          </a:xfrm>
          <a:prstGeom prst="rect">
            <a:avLst/>
          </a:prstGeom>
        </p:spPr>
      </p:pic>
    </p:spTree>
    <p:extLst>
      <p:ext uri="{BB962C8B-B14F-4D97-AF65-F5344CB8AC3E}">
        <p14:creationId xmlns:p14="http://schemas.microsoft.com/office/powerpoint/2010/main" val="2801073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Python SDK for Custom Vision</a:t>
            </a:r>
          </a:p>
        </p:txBody>
      </p:sp>
      <p:sp>
        <p:nvSpPr>
          <p:cNvPr id="6" name="Text Placeholder 5"/>
          <p:cNvSpPr>
            <a:spLocks noGrp="1"/>
          </p:cNvSpPr>
          <p:nvPr>
            <p:ph type="body" sz="quarter" idx="10"/>
          </p:nvPr>
        </p:nvSpPr>
        <p:spPr>
          <a:xfrm>
            <a:off x="997998" y="3060948"/>
            <a:ext cx="11018520" cy="430887"/>
          </a:xfrm>
        </p:spPr>
        <p:txBody>
          <a:bodyPr/>
          <a:lstStyle/>
          <a:p>
            <a:r>
              <a:rPr lang="en-US" dirty="0">
                <a:solidFill>
                  <a:schemeClr val="accent1">
                    <a:lumMod val="50000"/>
                  </a:schemeClr>
                </a:solidFill>
              </a:rPr>
              <a:t>Let’s experience on VS Code.</a:t>
            </a:r>
          </a:p>
        </p:txBody>
      </p:sp>
      <p:pic>
        <p:nvPicPr>
          <p:cNvPr id="2050" name="Picture 2" descr="See the source image">
            <a:extLst>
              <a:ext uri="{FF2B5EF4-FFF2-40B4-BE49-F238E27FC236}">
                <a16:creationId xmlns:a16="http://schemas.microsoft.com/office/drawing/2014/main" id="{1E57CAA9-CFCB-48C0-B5FE-FED3D1AD1B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1946" y="1745364"/>
            <a:ext cx="3062056" cy="3062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0179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F3D6349-BFE0-4021-8D28-7505D0CE1919}"/>
              </a:ext>
            </a:extLst>
          </p:cNvPr>
          <p:cNvSpPr>
            <a:spLocks noGrp="1"/>
          </p:cNvSpPr>
          <p:nvPr>
            <p:ph type="title"/>
          </p:nvPr>
        </p:nvSpPr>
        <p:spPr>
          <a:xfrm>
            <a:off x="417250" y="724930"/>
            <a:ext cx="10994010" cy="498598"/>
          </a:xfrm>
        </p:spPr>
        <p:txBody>
          <a:bodyPr/>
          <a:lstStyle/>
          <a:p>
            <a:r>
              <a:rPr lang="en-US">
                <a:solidFill>
                  <a:schemeClr val="accent1">
                    <a:lumMod val="75000"/>
                  </a:schemeClr>
                </a:solidFill>
              </a:rPr>
              <a:t>Thank you</a:t>
            </a:r>
            <a:endParaRPr lang="en-US" dirty="0">
              <a:solidFill>
                <a:schemeClr val="accent1">
                  <a:lumMod val="75000"/>
                </a:schemeClr>
              </a:solidFill>
            </a:endParaRPr>
          </a:p>
        </p:txBody>
      </p:sp>
      <p:graphicFrame>
        <p:nvGraphicFramePr>
          <p:cNvPr id="5" name="Content Placeholder 2" descr="SmartArt Placeholder - Contact List">
            <a:extLst>
              <a:ext uri="{FF2B5EF4-FFF2-40B4-BE49-F238E27FC236}">
                <a16:creationId xmlns:a16="http://schemas.microsoft.com/office/drawing/2014/main" id="{C0AD426F-CB66-4D60-A6DC-56CB386F6D16}"/>
              </a:ext>
            </a:extLst>
          </p:cNvPr>
          <p:cNvGraphicFramePr>
            <a:graphicFrameLocks/>
          </p:cNvGraphicFramePr>
          <p:nvPr>
            <p:extLst>
              <p:ext uri="{D42A27DB-BD31-4B8C-83A1-F6EECF244321}">
                <p14:modId xmlns:p14="http://schemas.microsoft.com/office/powerpoint/2010/main" val="2528318090"/>
              </p:ext>
            </p:extLst>
          </p:nvPr>
        </p:nvGraphicFramePr>
        <p:xfrm>
          <a:off x="417250" y="1913008"/>
          <a:ext cx="4999855" cy="25369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71848575"/>
      </p:ext>
    </p:extLst>
  </p:cSld>
  <p:clrMapOvr>
    <a:masterClrMapping/>
  </p:clrMapOvr>
  <p:transition>
    <p:fade/>
  </p:transition>
</p:sld>
</file>

<file path=ppt/theme/theme1.xml><?xml version="1.0" encoding="utf-8"?>
<a:theme xmlns:a="http://schemas.openxmlformats.org/drawingml/2006/main" name="WHITE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2CA35654-AA95-4EAF-8C1E-008A884F020F}"/>
    </a:ext>
  </a:extLst>
</a:theme>
</file>

<file path=ppt/theme/theme2.xml><?xml version="1.0" encoding="utf-8"?>
<a:theme xmlns:a="http://schemas.openxmlformats.org/drawingml/2006/main" name="SOFT BLACK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5909D274-6178-43D8-BFA6-D91DA2D0006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6d3b3f7c-4b71-40c9-8fff-4f7fb96ddea0"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6B78FCE4F94D941B32D6B6061C29C09" ma:contentTypeVersion="6" ma:contentTypeDescription="Create a new document." ma:contentTypeScope="" ma:versionID="e60c1c03b30260006a1d1ff9f7138066">
  <xsd:schema xmlns:xsd="http://www.w3.org/2001/XMLSchema" xmlns:xs="http://www.w3.org/2001/XMLSchema" xmlns:p="http://schemas.microsoft.com/office/2006/metadata/properties" xmlns:ns2="976fdccd-ca8b-4477-a16f-3129ac8e5ee5" xmlns:ns3="6d3b3f7c-4b71-40c9-8fff-4f7fb96ddea0" targetNamespace="http://schemas.microsoft.com/office/2006/metadata/properties" ma:root="true" ma:fieldsID="36db65670a08b7ac857e594ec6bc08a7" ns2:_="" ns3:_="">
    <xsd:import namespace="976fdccd-ca8b-4477-a16f-3129ac8e5ee5"/>
    <xsd:import namespace="6d3b3f7c-4b71-40c9-8fff-4f7fb96ddea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6fdccd-ca8b-4477-a16f-3129ac8e5ee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d3b3f7c-4b71-40c9-8fff-4f7fb96ddea0"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2006/metadata/properties"/>
    <ds:schemaRef ds:uri="http://purl.org/dc/dcmitype/"/>
    <ds:schemaRef ds:uri="http://purl.org/dc/elements/1.1/"/>
    <ds:schemaRef ds:uri="http://schemas.openxmlformats.org/package/2006/metadata/core-properties"/>
    <ds:schemaRef ds:uri="http://www.w3.org/XML/1998/namespace"/>
    <ds:schemaRef ds:uri="http://purl.org/dc/terms/"/>
    <ds:schemaRef ds:uri="http://schemas.microsoft.com/office/infopath/2007/PartnerControls"/>
    <ds:schemaRef ds:uri="965de625-df5b-42e9-a277-2113da4f1195"/>
    <ds:schemaRef ds:uri="dcf5ddc1-fb1d-440f-849a-6450bddbaed7"/>
    <ds:schemaRef ds:uri="6d3b3f7c-4b71-40c9-8fff-4f7fb96ddea0"/>
  </ds:schemaRefs>
</ds:datastoreItem>
</file>

<file path=customXml/itemProps2.xml><?xml version="1.0" encoding="utf-8"?>
<ds:datastoreItem xmlns:ds="http://schemas.openxmlformats.org/officeDocument/2006/customXml" ds:itemID="{22B300F8-02BB-451A-A12F-025F0CFD59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76fdccd-ca8b-4477-a16f-3129ac8e5ee5"/>
    <ds:schemaRef ds:uri="6d3b3f7c-4b71-40c9-8fff-4f7fb96dde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WHITE TEMPLATE</Template>
  <TotalTime>826</TotalTime>
  <Words>375</Words>
  <Application>Microsoft Office PowerPoint</Application>
  <PresentationFormat>Widescreen</PresentationFormat>
  <Paragraphs>54</Paragraphs>
  <Slides>9</Slides>
  <Notes>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Arial</vt:lpstr>
      <vt:lpstr>Consolas</vt:lpstr>
      <vt:lpstr>Segoe UI</vt:lpstr>
      <vt:lpstr>Segoe UI Light</vt:lpstr>
      <vt:lpstr>Segoe UI Semibold</vt:lpstr>
      <vt:lpstr>Segoe UI Semilight</vt:lpstr>
      <vt:lpstr>Wingdings</vt:lpstr>
      <vt:lpstr>WHITE TEMPLATE</vt:lpstr>
      <vt:lpstr>SOFT BLACK TEMPLATE</vt:lpstr>
      <vt:lpstr>PowerPoint Presentation</vt:lpstr>
      <vt:lpstr>Add Intelligence to your applications ft. Azure Cognitive Services</vt:lpstr>
      <vt:lpstr>Azure Cognitive Services</vt:lpstr>
      <vt:lpstr>Cognitive abilities of Azure AI</vt:lpstr>
      <vt:lpstr>Vision</vt:lpstr>
      <vt:lpstr>Custom Vision</vt:lpstr>
      <vt:lpstr>Object Detection using Python SDK for Custom Vision</vt:lpstr>
      <vt:lpstr>Python SDK for Custom Vision</vt:lpstr>
      <vt:lpstr>Thank you</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MSP Program</dc:subject>
  <dc:creator>"Heidi Laverty" &lt;heidi@mindseyepdx.com&gt;</dc:creator>
  <cp:keywords/>
  <dc:description/>
  <cp:lastModifiedBy>Tarun Nanduri</cp:lastModifiedBy>
  <cp:revision>74</cp:revision>
  <dcterms:created xsi:type="dcterms:W3CDTF">2019-03-28T18:40:02Z</dcterms:created>
  <dcterms:modified xsi:type="dcterms:W3CDTF">2020-09-30T10:31:31Z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0x010100F6B78FCE4F94D941B32D6B6061C29C09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