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58E55-7B7E-4646-B685-936FEA08E263}" v="23" dt="2020-01-25T01:50:19.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asumarthi" userId="c8019a89e284d0b8" providerId="LiveId" clId="{5CA58E55-7B7E-4646-B685-936FEA08E263}"/>
    <pc:docChg chg="undo redo custSel modSld">
      <pc:chgData name="Tarun Pasumarthi" userId="c8019a89e284d0b8" providerId="LiveId" clId="{5CA58E55-7B7E-4646-B685-936FEA08E263}" dt="2020-01-25T01:50:51.674" v="1795" actId="1076"/>
      <pc:docMkLst>
        <pc:docMk/>
      </pc:docMkLst>
      <pc:sldChg chg="modSp">
        <pc:chgData name="Tarun Pasumarthi" userId="c8019a89e284d0b8" providerId="LiveId" clId="{5CA58E55-7B7E-4646-B685-936FEA08E263}" dt="2020-01-23T21:41:58.013" v="1188" actId="20577"/>
        <pc:sldMkLst>
          <pc:docMk/>
          <pc:sldMk cId="0" sldId="256"/>
        </pc:sldMkLst>
        <pc:spChg chg="mod">
          <ac:chgData name="Tarun Pasumarthi" userId="c8019a89e284d0b8" providerId="LiveId" clId="{5CA58E55-7B7E-4646-B685-936FEA08E263}" dt="2020-01-23T21:41:58.013" v="1188" actId="20577"/>
          <ac:spMkLst>
            <pc:docMk/>
            <pc:sldMk cId="0" sldId="256"/>
            <ac:spMk id="55" creationId="{00000000-0000-0000-0000-000000000000}"/>
          </ac:spMkLst>
        </pc:spChg>
      </pc:sldChg>
      <pc:sldChg chg="modSp">
        <pc:chgData name="Tarun Pasumarthi" userId="c8019a89e284d0b8" providerId="LiveId" clId="{5CA58E55-7B7E-4646-B685-936FEA08E263}" dt="2020-01-24T22:49:22.407" v="1786" actId="20577"/>
        <pc:sldMkLst>
          <pc:docMk/>
          <pc:sldMk cId="0" sldId="258"/>
        </pc:sldMkLst>
        <pc:spChg chg="mod">
          <ac:chgData name="Tarun Pasumarthi" userId="c8019a89e284d0b8" providerId="LiveId" clId="{5CA58E55-7B7E-4646-B685-936FEA08E263}" dt="2020-01-24T22:49:22.407" v="1786" actId="20577"/>
          <ac:spMkLst>
            <pc:docMk/>
            <pc:sldMk cId="0" sldId="258"/>
            <ac:spMk id="66" creationId="{00000000-0000-0000-0000-000000000000}"/>
          </ac:spMkLst>
        </pc:spChg>
        <pc:spChg chg="mod">
          <ac:chgData name="Tarun Pasumarthi" userId="c8019a89e284d0b8" providerId="LiveId" clId="{5CA58E55-7B7E-4646-B685-936FEA08E263}" dt="2020-01-22T21:46:19.165" v="24" actId="20577"/>
          <ac:spMkLst>
            <pc:docMk/>
            <pc:sldMk cId="0" sldId="258"/>
            <ac:spMk id="67" creationId="{00000000-0000-0000-0000-000000000000}"/>
          </ac:spMkLst>
        </pc:spChg>
      </pc:sldChg>
      <pc:sldChg chg="modSp">
        <pc:chgData name="Tarun Pasumarthi" userId="c8019a89e284d0b8" providerId="LiveId" clId="{5CA58E55-7B7E-4646-B685-936FEA08E263}" dt="2020-01-22T22:15:46.988" v="52"/>
        <pc:sldMkLst>
          <pc:docMk/>
          <pc:sldMk cId="0" sldId="259"/>
        </pc:sldMkLst>
        <pc:spChg chg="mod">
          <ac:chgData name="Tarun Pasumarthi" userId="c8019a89e284d0b8" providerId="LiveId" clId="{5CA58E55-7B7E-4646-B685-936FEA08E263}" dt="2020-01-22T22:10:28.948" v="50" actId="20577"/>
          <ac:spMkLst>
            <pc:docMk/>
            <pc:sldMk cId="0" sldId="259"/>
            <ac:spMk id="72" creationId="{00000000-0000-0000-0000-000000000000}"/>
          </ac:spMkLst>
        </pc:spChg>
        <pc:spChg chg="mod">
          <ac:chgData name="Tarun Pasumarthi" userId="c8019a89e284d0b8" providerId="LiveId" clId="{5CA58E55-7B7E-4646-B685-936FEA08E263}" dt="2020-01-22T22:15:46.988" v="52"/>
          <ac:spMkLst>
            <pc:docMk/>
            <pc:sldMk cId="0" sldId="259"/>
            <ac:spMk id="73" creationId="{00000000-0000-0000-0000-000000000000}"/>
          </ac:spMkLst>
        </pc:spChg>
      </pc:sldChg>
      <pc:sldChg chg="addSp modSp">
        <pc:chgData name="Tarun Pasumarthi" userId="c8019a89e284d0b8" providerId="LiveId" clId="{5CA58E55-7B7E-4646-B685-936FEA08E263}" dt="2020-01-23T02:19:42.786" v="64" actId="1076"/>
        <pc:sldMkLst>
          <pc:docMk/>
          <pc:sldMk cId="0" sldId="260"/>
        </pc:sldMkLst>
        <pc:spChg chg="mod">
          <ac:chgData name="Tarun Pasumarthi" userId="c8019a89e284d0b8" providerId="LiveId" clId="{5CA58E55-7B7E-4646-B685-936FEA08E263}" dt="2020-01-23T02:18:10.435" v="53" actId="20577"/>
          <ac:spMkLst>
            <pc:docMk/>
            <pc:sldMk cId="0" sldId="260"/>
            <ac:spMk id="78" creationId="{00000000-0000-0000-0000-000000000000}"/>
          </ac:spMkLst>
        </pc:spChg>
        <pc:spChg chg="mod">
          <ac:chgData name="Tarun Pasumarthi" userId="c8019a89e284d0b8" providerId="LiveId" clId="{5CA58E55-7B7E-4646-B685-936FEA08E263}" dt="2020-01-23T02:19:21.065" v="59" actId="20577"/>
          <ac:spMkLst>
            <pc:docMk/>
            <pc:sldMk cId="0" sldId="260"/>
            <ac:spMk id="79" creationId="{00000000-0000-0000-0000-000000000000}"/>
          </ac:spMkLst>
        </pc:spChg>
        <pc:picChg chg="add mod">
          <ac:chgData name="Tarun Pasumarthi" userId="c8019a89e284d0b8" providerId="LiveId" clId="{5CA58E55-7B7E-4646-B685-936FEA08E263}" dt="2020-01-23T02:19:10.995" v="58" actId="1076"/>
          <ac:picMkLst>
            <pc:docMk/>
            <pc:sldMk cId="0" sldId="260"/>
            <ac:picMk id="3" creationId="{738DCC5B-D608-4498-8E69-B3D58C9EAE3D}"/>
          </ac:picMkLst>
        </pc:picChg>
        <pc:picChg chg="add mod">
          <ac:chgData name="Tarun Pasumarthi" userId="c8019a89e284d0b8" providerId="LiveId" clId="{5CA58E55-7B7E-4646-B685-936FEA08E263}" dt="2020-01-23T02:19:42.786" v="64" actId="1076"/>
          <ac:picMkLst>
            <pc:docMk/>
            <pc:sldMk cId="0" sldId="260"/>
            <ac:picMk id="5" creationId="{7848C844-EF85-43DF-B197-678A725A886B}"/>
          </ac:picMkLst>
        </pc:picChg>
      </pc:sldChg>
      <pc:sldChg chg="addSp modSp">
        <pc:chgData name="Tarun Pasumarthi" userId="c8019a89e284d0b8" providerId="LiveId" clId="{5CA58E55-7B7E-4646-B685-936FEA08E263}" dt="2020-01-23T08:14:58.923" v="81" actId="1076"/>
        <pc:sldMkLst>
          <pc:docMk/>
          <pc:sldMk cId="0" sldId="261"/>
        </pc:sldMkLst>
        <pc:spChg chg="mod">
          <ac:chgData name="Tarun Pasumarthi" userId="c8019a89e284d0b8" providerId="LiveId" clId="{5CA58E55-7B7E-4646-B685-936FEA08E263}" dt="2020-01-23T08:14:12.432" v="75" actId="20577"/>
          <ac:spMkLst>
            <pc:docMk/>
            <pc:sldMk cId="0" sldId="261"/>
            <ac:spMk id="84" creationId="{00000000-0000-0000-0000-000000000000}"/>
          </ac:spMkLst>
        </pc:spChg>
        <pc:spChg chg="mod">
          <ac:chgData name="Tarun Pasumarthi" userId="c8019a89e284d0b8" providerId="LiveId" clId="{5CA58E55-7B7E-4646-B685-936FEA08E263}" dt="2020-01-23T08:12:49.150" v="65" actId="20577"/>
          <ac:spMkLst>
            <pc:docMk/>
            <pc:sldMk cId="0" sldId="261"/>
            <ac:spMk id="85" creationId="{00000000-0000-0000-0000-000000000000}"/>
          </ac:spMkLst>
        </pc:spChg>
        <pc:picChg chg="add mod modCrop">
          <ac:chgData name="Tarun Pasumarthi" userId="c8019a89e284d0b8" providerId="LiveId" clId="{5CA58E55-7B7E-4646-B685-936FEA08E263}" dt="2020-01-23T08:14:06.512" v="73" actId="1076"/>
          <ac:picMkLst>
            <pc:docMk/>
            <pc:sldMk cId="0" sldId="261"/>
            <ac:picMk id="3" creationId="{E3146B03-2CAD-41A9-86CF-862191A8147A}"/>
          </ac:picMkLst>
        </pc:picChg>
        <pc:picChg chg="add mod modCrop">
          <ac:chgData name="Tarun Pasumarthi" userId="c8019a89e284d0b8" providerId="LiveId" clId="{5CA58E55-7B7E-4646-B685-936FEA08E263}" dt="2020-01-23T08:14:58.923" v="81" actId="1076"/>
          <ac:picMkLst>
            <pc:docMk/>
            <pc:sldMk cId="0" sldId="261"/>
            <ac:picMk id="5" creationId="{AC5FD808-EE3B-4F9B-95B9-3241780A1291}"/>
          </ac:picMkLst>
        </pc:picChg>
      </pc:sldChg>
      <pc:sldChg chg="addSp modSp">
        <pc:chgData name="Tarun Pasumarthi" userId="c8019a89e284d0b8" providerId="LiveId" clId="{5CA58E55-7B7E-4646-B685-936FEA08E263}" dt="2020-01-23T21:34:29.963" v="450" actId="1076"/>
        <pc:sldMkLst>
          <pc:docMk/>
          <pc:sldMk cId="0" sldId="262"/>
        </pc:sldMkLst>
        <pc:spChg chg="mod">
          <ac:chgData name="Tarun Pasumarthi" userId="c8019a89e284d0b8" providerId="LiveId" clId="{5CA58E55-7B7E-4646-B685-936FEA08E263}" dt="2020-01-23T08:15:09.627" v="99" actId="20577"/>
          <ac:spMkLst>
            <pc:docMk/>
            <pc:sldMk cId="0" sldId="262"/>
            <ac:spMk id="90" creationId="{00000000-0000-0000-0000-000000000000}"/>
          </ac:spMkLst>
        </pc:spChg>
        <pc:spChg chg="mod">
          <ac:chgData name="Tarun Pasumarthi" userId="c8019a89e284d0b8" providerId="LiveId" clId="{5CA58E55-7B7E-4646-B685-936FEA08E263}" dt="2020-01-23T08:15:44.792" v="123" actId="20577"/>
          <ac:spMkLst>
            <pc:docMk/>
            <pc:sldMk cId="0" sldId="262"/>
            <ac:spMk id="91" creationId="{00000000-0000-0000-0000-000000000000}"/>
          </ac:spMkLst>
        </pc:spChg>
        <pc:picChg chg="add mod modCrop">
          <ac:chgData name="Tarun Pasumarthi" userId="c8019a89e284d0b8" providerId="LiveId" clId="{5CA58E55-7B7E-4646-B685-936FEA08E263}" dt="2020-01-23T21:34:29.963" v="450" actId="1076"/>
          <ac:picMkLst>
            <pc:docMk/>
            <pc:sldMk cId="0" sldId="262"/>
            <ac:picMk id="3" creationId="{150F0215-8258-4A8F-A243-883C7C26EC53}"/>
          </ac:picMkLst>
        </pc:picChg>
        <pc:picChg chg="add mod modCrop">
          <ac:chgData name="Tarun Pasumarthi" userId="c8019a89e284d0b8" providerId="LiveId" clId="{5CA58E55-7B7E-4646-B685-936FEA08E263}" dt="2020-01-23T08:16:09.105" v="129" actId="1076"/>
          <ac:picMkLst>
            <pc:docMk/>
            <pc:sldMk cId="0" sldId="262"/>
            <ac:picMk id="5" creationId="{9F205548-FAC8-4A44-BE03-35BE7AFD6AF8}"/>
          </ac:picMkLst>
        </pc:picChg>
      </pc:sldChg>
      <pc:sldChg chg="addSp delSp modSp">
        <pc:chgData name="Tarun Pasumarthi" userId="c8019a89e284d0b8" providerId="LiveId" clId="{5CA58E55-7B7E-4646-B685-936FEA08E263}" dt="2020-01-25T01:50:51.674" v="1795" actId="1076"/>
        <pc:sldMkLst>
          <pc:docMk/>
          <pc:sldMk cId="0" sldId="263"/>
        </pc:sldMkLst>
        <pc:spChg chg="mod">
          <ac:chgData name="Tarun Pasumarthi" userId="c8019a89e284d0b8" providerId="LiveId" clId="{5CA58E55-7B7E-4646-B685-936FEA08E263}" dt="2020-01-23T08:16:20.142" v="147" actId="20577"/>
          <ac:spMkLst>
            <pc:docMk/>
            <pc:sldMk cId="0" sldId="263"/>
            <ac:spMk id="96" creationId="{00000000-0000-0000-0000-000000000000}"/>
          </ac:spMkLst>
        </pc:spChg>
        <pc:spChg chg="mod">
          <ac:chgData name="Tarun Pasumarthi" userId="c8019a89e284d0b8" providerId="LiveId" clId="{5CA58E55-7B7E-4646-B685-936FEA08E263}" dt="2020-01-23T08:16:49.285" v="171" actId="20577"/>
          <ac:spMkLst>
            <pc:docMk/>
            <pc:sldMk cId="0" sldId="263"/>
            <ac:spMk id="97" creationId="{00000000-0000-0000-0000-000000000000}"/>
          </ac:spMkLst>
        </pc:spChg>
        <pc:picChg chg="add del mod modCrop">
          <ac:chgData name="Tarun Pasumarthi" userId="c8019a89e284d0b8" providerId="LiveId" clId="{5CA58E55-7B7E-4646-B685-936FEA08E263}" dt="2020-01-25T01:49:42.718" v="1788" actId="21"/>
          <ac:picMkLst>
            <pc:docMk/>
            <pc:sldMk cId="0" sldId="263"/>
            <ac:picMk id="3" creationId="{6AE58611-AA24-4A85-86EF-DD885B3AD201}"/>
          </ac:picMkLst>
        </pc:picChg>
        <pc:picChg chg="add del mod modCrop">
          <ac:chgData name="Tarun Pasumarthi" userId="c8019a89e284d0b8" providerId="LiveId" clId="{5CA58E55-7B7E-4646-B685-936FEA08E263}" dt="2020-01-25T01:49:40.554" v="1787" actId="21"/>
          <ac:picMkLst>
            <pc:docMk/>
            <pc:sldMk cId="0" sldId="263"/>
            <ac:picMk id="5" creationId="{FF5D78AA-CC65-433D-86FD-F7DA1181D010}"/>
          </ac:picMkLst>
        </pc:picChg>
        <pc:picChg chg="add mod">
          <ac:chgData name="Tarun Pasumarthi" userId="c8019a89e284d0b8" providerId="LiveId" clId="{5CA58E55-7B7E-4646-B685-936FEA08E263}" dt="2020-01-25T01:50:51.674" v="1795" actId="1076"/>
          <ac:picMkLst>
            <pc:docMk/>
            <pc:sldMk cId="0" sldId="263"/>
            <ac:picMk id="6" creationId="{D751280D-C2E2-4939-903A-F02C84B69ECF}"/>
          </ac:picMkLst>
        </pc:picChg>
      </pc:sldChg>
      <pc:sldChg chg="addSp modSp">
        <pc:chgData name="Tarun Pasumarthi" userId="c8019a89e284d0b8" providerId="LiveId" clId="{5CA58E55-7B7E-4646-B685-936FEA08E263}" dt="2020-01-23T09:28:38.893" v="260" actId="1076"/>
        <pc:sldMkLst>
          <pc:docMk/>
          <pc:sldMk cId="0" sldId="265"/>
        </pc:sldMkLst>
        <pc:spChg chg="mod">
          <ac:chgData name="Tarun Pasumarthi" userId="c8019a89e284d0b8" providerId="LiveId" clId="{5CA58E55-7B7E-4646-B685-936FEA08E263}" dt="2020-01-23T09:26:54.400" v="221" actId="14100"/>
          <ac:spMkLst>
            <pc:docMk/>
            <pc:sldMk cId="0" sldId="265"/>
            <ac:spMk id="109" creationId="{00000000-0000-0000-0000-000000000000}"/>
          </ac:spMkLst>
        </pc:spChg>
        <pc:picChg chg="add mod modCrop">
          <ac:chgData name="Tarun Pasumarthi" userId="c8019a89e284d0b8" providerId="LiveId" clId="{5CA58E55-7B7E-4646-B685-936FEA08E263}" dt="2020-01-23T09:28:38.893" v="260" actId="1076"/>
          <ac:picMkLst>
            <pc:docMk/>
            <pc:sldMk cId="0" sldId="265"/>
            <ac:picMk id="3" creationId="{B07579AD-2313-4A4C-819C-62CCBB84B76F}"/>
          </ac:picMkLst>
        </pc:picChg>
      </pc:sldChg>
      <pc:sldChg chg="addSp modSp">
        <pc:chgData name="Tarun Pasumarthi" userId="c8019a89e284d0b8" providerId="LiveId" clId="{5CA58E55-7B7E-4646-B685-936FEA08E263}" dt="2020-01-23T09:28:22.761" v="258" actId="14100"/>
        <pc:sldMkLst>
          <pc:docMk/>
          <pc:sldMk cId="0" sldId="266"/>
        </pc:sldMkLst>
        <pc:spChg chg="mod">
          <ac:chgData name="Tarun Pasumarthi" userId="c8019a89e284d0b8" providerId="LiveId" clId="{5CA58E55-7B7E-4646-B685-936FEA08E263}" dt="2020-01-23T09:28:22.761" v="258" actId="14100"/>
          <ac:spMkLst>
            <pc:docMk/>
            <pc:sldMk cId="0" sldId="266"/>
            <ac:spMk id="115" creationId="{00000000-0000-0000-0000-000000000000}"/>
          </ac:spMkLst>
        </pc:spChg>
        <pc:picChg chg="add mod modCrop">
          <ac:chgData name="Tarun Pasumarthi" userId="c8019a89e284d0b8" providerId="LiveId" clId="{5CA58E55-7B7E-4646-B685-936FEA08E263}" dt="2020-01-23T09:28:10.641" v="254" actId="1076"/>
          <ac:picMkLst>
            <pc:docMk/>
            <pc:sldMk cId="0" sldId="266"/>
            <ac:picMk id="3" creationId="{DB8D95F5-5759-4B57-B46A-714C0AF48E1E}"/>
          </ac:picMkLst>
        </pc:picChg>
      </pc:sldChg>
      <pc:sldChg chg="addSp delSp modSp">
        <pc:chgData name="Tarun Pasumarthi" userId="c8019a89e284d0b8" providerId="LiveId" clId="{5CA58E55-7B7E-4646-B685-936FEA08E263}" dt="2020-01-23T21:52:50.260" v="1780" actId="20577"/>
        <pc:sldMkLst>
          <pc:docMk/>
          <pc:sldMk cId="0" sldId="267"/>
        </pc:sldMkLst>
        <pc:spChg chg="mod">
          <ac:chgData name="Tarun Pasumarthi" userId="c8019a89e284d0b8" providerId="LiveId" clId="{5CA58E55-7B7E-4646-B685-936FEA08E263}" dt="2020-01-23T21:52:50.260" v="1780" actId="20577"/>
          <ac:spMkLst>
            <pc:docMk/>
            <pc:sldMk cId="0" sldId="267"/>
            <ac:spMk id="120" creationId="{00000000-0000-0000-0000-000000000000}"/>
          </ac:spMkLst>
        </pc:spChg>
        <pc:spChg chg="mod">
          <ac:chgData name="Tarun Pasumarthi" userId="c8019a89e284d0b8" providerId="LiveId" clId="{5CA58E55-7B7E-4646-B685-936FEA08E263}" dt="2020-01-23T21:11:29.379" v="283" actId="20577"/>
          <ac:spMkLst>
            <pc:docMk/>
            <pc:sldMk cId="0" sldId="267"/>
            <ac:spMk id="121" creationId="{00000000-0000-0000-0000-000000000000}"/>
          </ac:spMkLst>
        </pc:spChg>
        <pc:picChg chg="add del mod">
          <ac:chgData name="Tarun Pasumarthi" userId="c8019a89e284d0b8" providerId="LiveId" clId="{5CA58E55-7B7E-4646-B685-936FEA08E263}" dt="2020-01-23T21:15:08.573" v="287" actId="21"/>
          <ac:picMkLst>
            <pc:docMk/>
            <pc:sldMk cId="0" sldId="267"/>
            <ac:picMk id="3" creationId="{EFDBB765-51D3-4FAF-8EAA-847E774A2C22}"/>
          </ac:picMkLst>
        </pc:picChg>
        <pc:picChg chg="add del mod">
          <ac:chgData name="Tarun Pasumarthi" userId="c8019a89e284d0b8" providerId="LiveId" clId="{5CA58E55-7B7E-4646-B685-936FEA08E263}" dt="2020-01-23T21:15:27.480" v="291" actId="21"/>
          <ac:picMkLst>
            <pc:docMk/>
            <pc:sldMk cId="0" sldId="267"/>
            <ac:picMk id="5" creationId="{F62D1358-7E3E-4E7A-BDB4-6BD5E17B1337}"/>
          </ac:picMkLst>
        </pc:picChg>
        <pc:picChg chg="add mod modCrop">
          <ac:chgData name="Tarun Pasumarthi" userId="c8019a89e284d0b8" providerId="LiveId" clId="{5CA58E55-7B7E-4646-B685-936FEA08E263}" dt="2020-01-23T21:27:53.889" v="301" actId="1076"/>
          <ac:picMkLst>
            <pc:docMk/>
            <pc:sldMk cId="0" sldId="267"/>
            <ac:picMk id="7" creationId="{8CA37F3E-7DAF-430B-AA06-2C13C67220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d7944cc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6d7944cc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d4eb1cdc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6d4eb1cdca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d8ba936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6d8ba936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d8ba936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6d8ba936d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d8ba936d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6d8ba936d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d4eb1cdc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6d4eb1cdc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4476/6476 Spring 2020</a:t>
            </a:r>
            <a:endParaRPr/>
          </a:p>
          <a:p>
            <a:pPr marL="0" lvl="0" indent="0" algn="ctr" rtl="0">
              <a:lnSpc>
                <a:spcPct val="100000"/>
              </a:lnSpc>
              <a:spcBef>
                <a:spcPts val="0"/>
              </a:spcBef>
              <a:spcAft>
                <a:spcPts val="0"/>
              </a:spcAft>
              <a:buSzPts val="5200"/>
              <a:buNone/>
            </a:pPr>
            <a:r>
              <a:rPr lang="en"/>
              <a:t>PS1</a:t>
            </a:r>
            <a:endParaRPr/>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Tarun Pasumarthi</a:t>
            </a:r>
            <a:endParaRPr dirty="0"/>
          </a:p>
          <a:p>
            <a:pPr marL="0" lvl="0" indent="0" algn="ctr" rtl="0">
              <a:lnSpc>
                <a:spcPct val="100000"/>
              </a:lnSpc>
              <a:spcBef>
                <a:spcPts val="0"/>
              </a:spcBef>
              <a:spcAft>
                <a:spcPts val="0"/>
              </a:spcAft>
              <a:buSzPts val="2800"/>
              <a:buNone/>
            </a:pPr>
            <a:r>
              <a:rPr lang="en-US" dirty="0"/>
              <a:t>tpasumarthi3@gatech.edu</a:t>
            </a:r>
            <a:endParaRPr dirty="0"/>
          </a:p>
          <a:p>
            <a:pPr marL="0" lvl="0" indent="0" algn="ctr" rtl="0">
              <a:lnSpc>
                <a:spcPct val="100000"/>
              </a:lnSpc>
              <a:spcBef>
                <a:spcPts val="0"/>
              </a:spcBef>
              <a:spcAft>
                <a:spcPts val="0"/>
              </a:spcAft>
              <a:buSzPts val="2800"/>
              <a:buNone/>
            </a:pPr>
            <a:r>
              <a:rPr lang="en-US" dirty="0"/>
              <a:t>903085537</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4.1.</a:t>
            </a:r>
            <a:r>
              <a:rPr lang="en" sz="1200"/>
              <a:t> Load the images and plot their R, G, B channels separately as grayscale images using </a:t>
            </a:r>
            <a:r>
              <a:rPr lang="en" sz="1200">
                <a:latin typeface="Courier New"/>
                <a:ea typeface="Courier New"/>
                <a:cs typeface="Courier New"/>
                <a:sym typeface="Courier New"/>
              </a:rPr>
              <a:t>plt.imshow()</a:t>
            </a:r>
            <a:r>
              <a:rPr lang="en" sz="1200"/>
              <a:t>(beware of normalization).</a:t>
            </a:r>
            <a:endParaRPr sz="1200"/>
          </a:p>
        </p:txBody>
      </p:sp>
      <p:sp>
        <p:nvSpPr>
          <p:cNvPr id="109" name="Google Shape;109;p22"/>
          <p:cNvSpPr txBox="1">
            <a:spLocks noGrp="1"/>
          </p:cNvSpPr>
          <p:nvPr>
            <p:ph type="body" idx="1"/>
          </p:nvPr>
        </p:nvSpPr>
        <p:spPr>
          <a:xfrm>
            <a:off x="1964531" y="1621631"/>
            <a:ext cx="5214938" cy="247888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endParaRPr dirty="0"/>
          </a:p>
        </p:txBody>
      </p:sp>
      <p:pic>
        <p:nvPicPr>
          <p:cNvPr id="3" name="Picture 2" descr="A picture containing building, photo, table, white&#10;&#10;Description automatically generated">
            <a:extLst>
              <a:ext uri="{FF2B5EF4-FFF2-40B4-BE49-F238E27FC236}">
                <a16:creationId xmlns:a16="http://schemas.microsoft.com/office/drawing/2014/main" id="{B07579AD-2313-4A4C-819C-62CCBB84B76F}"/>
              </a:ext>
            </a:extLst>
          </p:cNvPr>
          <p:cNvPicPr>
            <a:picLocks noChangeAspect="1"/>
          </p:cNvPicPr>
          <p:nvPr/>
        </p:nvPicPr>
        <p:blipFill rotWithShape="1">
          <a:blip r:embed="rId3"/>
          <a:srcRect l="12083" t="8652" r="10695" b="50000"/>
          <a:stretch/>
        </p:blipFill>
        <p:spPr>
          <a:xfrm>
            <a:off x="1105297" y="1004862"/>
            <a:ext cx="6933406" cy="37124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4.1.(contd)</a:t>
            </a:r>
            <a:r>
              <a:rPr lang="en" sz="1200"/>
              <a:t> Then convert them into LAB color space using </a:t>
            </a:r>
            <a:r>
              <a:rPr lang="en" sz="1200">
                <a:latin typeface="Courier New"/>
                <a:ea typeface="Courier New"/>
                <a:cs typeface="Courier New"/>
                <a:sym typeface="Courier New"/>
              </a:rPr>
              <a:t>cv2.cvtColor()</a:t>
            </a:r>
            <a:r>
              <a:rPr lang="en" sz="1200"/>
              <a:t>and plot the three channels again.</a:t>
            </a:r>
            <a:endParaRPr sz="1200"/>
          </a:p>
        </p:txBody>
      </p:sp>
      <p:sp>
        <p:nvSpPr>
          <p:cNvPr id="115" name="Google Shape;115;p23"/>
          <p:cNvSpPr txBox="1">
            <a:spLocks noGrp="1"/>
          </p:cNvSpPr>
          <p:nvPr>
            <p:ph type="body" idx="1"/>
          </p:nvPr>
        </p:nvSpPr>
        <p:spPr>
          <a:xfrm>
            <a:off x="2750344" y="1871663"/>
            <a:ext cx="4183611" cy="177879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endParaRPr lang="en" dirty="0"/>
          </a:p>
        </p:txBody>
      </p:sp>
      <p:pic>
        <p:nvPicPr>
          <p:cNvPr id="3" name="Picture 2" descr="A picture containing building, photo, table, white&#10;&#10;Description automatically generated">
            <a:extLst>
              <a:ext uri="{FF2B5EF4-FFF2-40B4-BE49-F238E27FC236}">
                <a16:creationId xmlns:a16="http://schemas.microsoft.com/office/drawing/2014/main" id="{DB8D95F5-5759-4B57-B46A-714C0AF48E1E}"/>
              </a:ext>
            </a:extLst>
          </p:cNvPr>
          <p:cNvPicPr>
            <a:picLocks noChangeAspect="1"/>
          </p:cNvPicPr>
          <p:nvPr/>
        </p:nvPicPr>
        <p:blipFill rotWithShape="1">
          <a:blip r:embed="rId3"/>
          <a:srcRect l="11944" t="50000" r="11250" b="10139"/>
          <a:stretch/>
        </p:blipFill>
        <p:spPr>
          <a:xfrm>
            <a:off x="1260872" y="1152475"/>
            <a:ext cx="6622255" cy="34368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469925" y="5067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t>4.2.</a:t>
            </a:r>
            <a:r>
              <a:rPr lang="en" sz="1200" dirty="0">
                <a:solidFill>
                  <a:schemeClr val="dk1"/>
                </a:solidFill>
              </a:rPr>
              <a:t> How do you know the illuminance change is better separated in LAB color space?</a:t>
            </a:r>
          </a:p>
          <a:p>
            <a:pPr marL="0" lvl="0" indent="0" algn="l" rtl="0">
              <a:lnSpc>
                <a:spcPct val="100000"/>
              </a:lnSpc>
              <a:spcBef>
                <a:spcPts val="0"/>
              </a:spcBef>
              <a:spcAft>
                <a:spcPts val="0"/>
              </a:spcAft>
              <a:buClr>
                <a:schemeClr val="dk1"/>
              </a:buClr>
              <a:buSzPts val="1100"/>
              <a:buFont typeface="Arial"/>
              <a:buNone/>
            </a:pPr>
            <a:endParaRPr lang="en" sz="1200" b="1"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200" dirty="0">
                <a:solidFill>
                  <a:schemeClr val="dk1"/>
                </a:solidFill>
              </a:rPr>
              <a:t>Illuminance is better separated in the LAB color space since the brightness value is solely represented by the value of L and the color values are represented by A and B. In the RGB space, the brightness and the color values are intertwined with the values of R,G, and B. This is evident from our previous two slides as the r, g, b values have different intensities between their respective indoor vs outdoor pictures. Compared to that, the l, a, b values have the same intensities for a and b since they represent the color of the object without the influence of brightness, and only the l values are different since the two pictures are of the same object illuminated differently.</a:t>
            </a:r>
            <a:endParaRPr sz="1200" dirty="0"/>
          </a:p>
        </p:txBody>
      </p:sp>
      <p:sp>
        <p:nvSpPr>
          <p:cNvPr id="121" name="Google Shape;121;p24"/>
          <p:cNvSpPr txBox="1">
            <a:spLocks noGrp="1"/>
          </p:cNvSpPr>
          <p:nvPr>
            <p:ph type="body" idx="1"/>
          </p:nvPr>
        </p:nvSpPr>
        <p:spPr>
          <a:xfrm>
            <a:off x="4729650" y="506700"/>
            <a:ext cx="4046700" cy="406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t>4.3.</a:t>
            </a:r>
            <a:r>
              <a:rPr lang="en" sz="1200" dirty="0">
                <a:solidFill>
                  <a:schemeClr val="dk1"/>
                </a:solidFill>
              </a:rPr>
              <a:t> Convert the input image from RGB to HSV.</a:t>
            </a:r>
            <a:endParaRPr sz="1200" dirty="0">
              <a:solidFill>
                <a:schemeClr val="dk1"/>
              </a:solidFill>
            </a:endParaRPr>
          </a:p>
          <a:p>
            <a:pPr marL="0" lvl="0" indent="0" algn="l" rtl="0">
              <a:lnSpc>
                <a:spcPct val="115000"/>
              </a:lnSpc>
              <a:spcBef>
                <a:spcPts val="0"/>
              </a:spcBef>
              <a:spcAft>
                <a:spcPts val="0"/>
              </a:spcAft>
              <a:buSzPts val="1400"/>
              <a:buNone/>
            </a:pPr>
            <a:endParaRPr dirty="0"/>
          </a:p>
          <a:p>
            <a:pPr marL="0" lvl="0" indent="0" algn="l" rtl="0">
              <a:lnSpc>
                <a:spcPct val="115000"/>
              </a:lnSpc>
              <a:spcBef>
                <a:spcPts val="1600"/>
              </a:spcBef>
              <a:spcAft>
                <a:spcPts val="1600"/>
              </a:spcAft>
              <a:buSzPts val="1400"/>
              <a:buNone/>
            </a:pPr>
            <a:endParaRPr dirty="0"/>
          </a:p>
        </p:txBody>
      </p:sp>
      <p:pic>
        <p:nvPicPr>
          <p:cNvPr id="7" name="Picture 6" descr="A picture containing electronics, screenshot, computer&#10;&#10;Description automatically generated">
            <a:extLst>
              <a:ext uri="{FF2B5EF4-FFF2-40B4-BE49-F238E27FC236}">
                <a16:creationId xmlns:a16="http://schemas.microsoft.com/office/drawing/2014/main" id="{8CA37F3E-7DAF-430B-AA06-2C13C6722032}"/>
              </a:ext>
            </a:extLst>
          </p:cNvPr>
          <p:cNvPicPr>
            <a:picLocks noChangeAspect="1"/>
          </p:cNvPicPr>
          <p:nvPr/>
        </p:nvPicPr>
        <p:blipFill rotWithShape="1">
          <a:blip r:embed="rId3"/>
          <a:srcRect l="7094" t="10090" r="8269" b="5333"/>
          <a:stretch/>
        </p:blipFill>
        <p:spPr>
          <a:xfrm>
            <a:off x="4834903" y="1357313"/>
            <a:ext cx="3836193" cy="25556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Short answer problems</a:t>
            </a:r>
            <a:endParaRPr/>
          </a:p>
        </p:txBody>
      </p:sp>
      <p:sp>
        <p:nvSpPr>
          <p:cNvPr id="61" name="Google Shape;6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2"/>
          </p:nvPr>
        </p:nvSpPr>
        <p:spPr>
          <a:xfrm>
            <a:off x="4809975" y="80225"/>
            <a:ext cx="3999900" cy="4978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 b="1" dirty="0"/>
              <a:t>1.2 </a:t>
            </a:r>
            <a:r>
              <a:rPr lang="en" sz="1100" dirty="0">
                <a:solidFill>
                  <a:schemeClr val="dk1"/>
                </a:solidFill>
              </a:rPr>
              <a:t>Let </a:t>
            </a:r>
            <a:r>
              <a:rPr lang="en" sz="1100" dirty="0">
                <a:solidFill>
                  <a:schemeClr val="dk1"/>
                </a:solidFill>
                <a:latin typeface="Courier New"/>
                <a:ea typeface="Courier New"/>
                <a:cs typeface="Courier New"/>
                <a:sym typeface="Courier New"/>
              </a:rPr>
              <a:t>y </a:t>
            </a:r>
            <a:r>
              <a:rPr lang="en" sz="1100" dirty="0">
                <a:solidFill>
                  <a:schemeClr val="dk1"/>
                </a:solidFill>
              </a:rPr>
              <a:t>be the vector: </a:t>
            </a:r>
            <a:r>
              <a:rPr lang="en" sz="1100" dirty="0">
                <a:solidFill>
                  <a:schemeClr val="dk1"/>
                </a:solidFill>
                <a:latin typeface="Courier New"/>
                <a:ea typeface="Courier New"/>
                <a:cs typeface="Courier New"/>
                <a:sym typeface="Courier New"/>
              </a:rPr>
              <a:t>y = np.array([11, 22, 33, 44, 55, 66])</a:t>
            </a:r>
            <a:r>
              <a:rPr lang="en" sz="1100" dirty="0">
                <a:solidFill>
                  <a:schemeClr val="dk1"/>
                </a:solidFill>
              </a:rPr>
              <a:t>. Use the reshape command to form a new matrix </a:t>
            </a:r>
            <a:r>
              <a:rPr lang="en" sz="1100" dirty="0">
                <a:solidFill>
                  <a:schemeClr val="dk1"/>
                </a:solidFill>
                <a:latin typeface="Courier New"/>
                <a:ea typeface="Courier New"/>
                <a:cs typeface="Courier New"/>
                <a:sym typeface="Courier New"/>
              </a:rPr>
              <a:t>z </a:t>
            </a:r>
            <a:r>
              <a:rPr lang="en" sz="1100" dirty="0">
                <a:solidFill>
                  <a:schemeClr val="dk1"/>
                </a:solidFill>
              </a:rPr>
              <a:t>that looks like this: </a:t>
            </a:r>
            <a:r>
              <a:rPr lang="en" sz="1100" dirty="0">
                <a:solidFill>
                  <a:schemeClr val="dk1"/>
                </a:solidFill>
                <a:latin typeface="Courier New"/>
                <a:ea typeface="Courier New"/>
                <a:cs typeface="Courier New"/>
                <a:sym typeface="Courier New"/>
              </a:rPr>
              <a:t>[[11,22],[33,44],[55,66]]</a:t>
            </a:r>
            <a:endParaRPr sz="1100" b="1" dirty="0"/>
          </a:p>
          <a:p>
            <a:pPr marL="0" lvl="0" indent="0" algn="l" rtl="0">
              <a:spcBef>
                <a:spcPts val="0"/>
              </a:spcBef>
              <a:spcAft>
                <a:spcPts val="0"/>
              </a:spcAft>
              <a:buClr>
                <a:schemeClr val="dk1"/>
              </a:buClr>
              <a:buSzPts val="1400"/>
              <a:buFont typeface="Arial"/>
              <a:buNone/>
            </a:pPr>
            <a:endParaRPr b="1" dirty="0"/>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def prob_1_2(y):</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Args: y: numpy array. </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Returns: z: numpy array of shape (new_size,2).</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START CODE HERE ###</a:t>
            </a:r>
            <a:endParaRPr sz="1200" dirty="0">
              <a:solidFill>
                <a:schemeClr val="dk1"/>
              </a:solidFill>
              <a:latin typeface="Courier New"/>
              <a:ea typeface="Courier New"/>
              <a:cs typeface="Courier New"/>
              <a:sym typeface="Courier New"/>
            </a:endParaRPr>
          </a:p>
          <a:p>
            <a:pPr lvl="0" indent="0">
              <a:buClr>
                <a:schemeClr val="dk1"/>
              </a:buClr>
              <a:buSzPts val="1100"/>
              <a:buNone/>
            </a:pPr>
            <a:r>
              <a:rPr lang="pl-PL" sz="1200" dirty="0">
                <a:solidFill>
                  <a:schemeClr val="dk1"/>
                </a:solidFill>
                <a:latin typeface="Courier New"/>
                <a:ea typeface="Courier New"/>
                <a:cs typeface="Courier New"/>
                <a:sym typeface="Courier New"/>
              </a:rPr>
              <a:t>rows=int(y.shape[0]/2)</a:t>
            </a:r>
          </a:p>
          <a:p>
            <a:pPr lvl="0" indent="0">
              <a:buClr>
                <a:schemeClr val="dk1"/>
              </a:buClr>
              <a:buSzPts val="1100"/>
              <a:buNone/>
            </a:pPr>
            <a:r>
              <a:rPr lang="pl-PL" sz="1200" dirty="0">
                <a:solidFill>
                  <a:schemeClr val="dk1"/>
                </a:solidFill>
                <a:latin typeface="Courier New"/>
                <a:ea typeface="Courier New"/>
                <a:cs typeface="Courier New"/>
                <a:sym typeface="Courier New"/>
              </a:rPr>
              <a:t>z=y.reshape((rows, 2))</a:t>
            </a:r>
            <a:endParaRPr lang="en-US" sz="1200" dirty="0">
              <a:solidFill>
                <a:schemeClr val="dk1"/>
              </a:solidFill>
              <a:latin typeface="Courier New"/>
              <a:ea typeface="Courier New"/>
              <a:cs typeface="Courier New"/>
              <a:sym typeface="Courier New"/>
            </a:endParaRPr>
          </a:p>
          <a:p>
            <a:pPr lvl="0" indent="0">
              <a:buClr>
                <a:schemeClr val="dk1"/>
              </a:buClr>
              <a:buSzPts val="1100"/>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z</a:t>
            </a:r>
            <a:endParaRPr sz="1200" dirty="0">
              <a:solidFill>
                <a:schemeClr val="dk1"/>
              </a:solidFill>
              <a:latin typeface="Courier New"/>
              <a:ea typeface="Courier New"/>
              <a:cs typeface="Courier New"/>
              <a:sym typeface="Courier New"/>
            </a:endParaRPr>
          </a:p>
          <a:p>
            <a:pPr marL="0" lvl="0" indent="0" algn="l" rtl="0">
              <a:lnSpc>
                <a:spcPct val="115000"/>
              </a:lnSpc>
              <a:spcBef>
                <a:spcPts val="1600"/>
              </a:spcBef>
              <a:spcAft>
                <a:spcPts val="1600"/>
              </a:spcAft>
              <a:buSzPts val="1400"/>
              <a:buNone/>
            </a:pPr>
            <a:endParaRPr dirty="0"/>
          </a:p>
        </p:txBody>
      </p:sp>
      <p:sp>
        <p:nvSpPr>
          <p:cNvPr id="67" name="Google Shape;67;p15"/>
          <p:cNvSpPr txBox="1">
            <a:spLocks noGrp="1"/>
          </p:cNvSpPr>
          <p:nvPr>
            <p:ph type="body" idx="1"/>
          </p:nvPr>
        </p:nvSpPr>
        <p:spPr>
          <a:xfrm>
            <a:off x="289300" y="80225"/>
            <a:ext cx="3999900" cy="4978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 b="1" dirty="0"/>
              <a:t>1.1 </a:t>
            </a:r>
            <a:r>
              <a:rPr lang="en" sz="1100" dirty="0">
                <a:solidFill>
                  <a:schemeClr val="dk1"/>
                </a:solidFill>
              </a:rPr>
              <a:t>Use </a:t>
            </a:r>
            <a:r>
              <a:rPr lang="en" sz="1100" dirty="0">
                <a:solidFill>
                  <a:schemeClr val="dk1"/>
                </a:solidFill>
                <a:latin typeface="Courier New"/>
                <a:ea typeface="Courier New"/>
                <a:cs typeface="Courier New"/>
                <a:sym typeface="Courier New"/>
              </a:rPr>
              <a:t>numpy.random.rand </a:t>
            </a:r>
            <a:r>
              <a:rPr lang="en" sz="1100" dirty="0">
                <a:solidFill>
                  <a:schemeClr val="dk1"/>
                </a:solidFill>
              </a:rPr>
              <a:t>to return the roll of a six-sided die over N trials.</a:t>
            </a:r>
            <a:endParaRPr sz="1100" b="1" dirty="0"/>
          </a:p>
          <a:p>
            <a:pPr marL="0" lvl="0" indent="0" algn="l" rtl="0">
              <a:spcBef>
                <a:spcPts val="0"/>
              </a:spcBef>
              <a:spcAft>
                <a:spcPts val="0"/>
              </a:spcAft>
              <a:buSzPts val="1400"/>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200" dirty="0">
                <a:solidFill>
                  <a:schemeClr val="dk1"/>
                </a:solidFill>
                <a:latin typeface="Courier New"/>
                <a:ea typeface="Courier New"/>
                <a:cs typeface="Courier New"/>
                <a:sym typeface="Courier New"/>
              </a:rPr>
              <a:t>def prob_1_1(N):</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Args: N: the number of trials. </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Returns: arr: array of rolls.</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endParaRPr sz="1200" dirty="0">
              <a:solidFill>
                <a:schemeClr val="dk1"/>
              </a:solidFill>
              <a:latin typeface="Courier New"/>
              <a:ea typeface="Courier New"/>
              <a:cs typeface="Courier New"/>
              <a:sym typeface="Courier New"/>
            </a:endParaRPr>
          </a:p>
          <a:p>
            <a:pPr marL="457200" marR="0" lvl="0" indent="0" algn="l" rtl="0">
              <a:lnSpc>
                <a:spcPct val="115000"/>
              </a:lnSpc>
              <a:spcBef>
                <a:spcPts val="0"/>
              </a:spcBef>
              <a:spcAft>
                <a:spcPts val="0"/>
              </a:spcAft>
              <a:buNone/>
            </a:pPr>
            <a:r>
              <a:rPr lang="en" sz="1200" dirty="0">
                <a:solidFill>
                  <a:schemeClr val="dk1"/>
                </a:solidFill>
                <a:latin typeface="Courier New"/>
                <a:ea typeface="Courier New"/>
                <a:cs typeface="Courier New"/>
                <a:sym typeface="Courier New"/>
              </a:rPr>
              <a:t>### START CODE HERE ###</a:t>
            </a:r>
            <a:endParaRPr sz="1200" dirty="0">
              <a:solidFill>
                <a:schemeClr val="dk1"/>
              </a:solidFill>
              <a:latin typeface="Courier New"/>
              <a:ea typeface="Courier New"/>
              <a:cs typeface="Courier New"/>
              <a:sym typeface="Courier New"/>
            </a:endParaRPr>
          </a:p>
          <a:p>
            <a:pPr lvl="0" indent="0">
              <a:buSzPts val="1100"/>
              <a:buNone/>
            </a:pPr>
            <a:r>
              <a:rPr lang="en-US" sz="1200" dirty="0" err="1">
                <a:solidFill>
                  <a:schemeClr val="dk1"/>
                </a:solidFill>
                <a:latin typeface="Courier New"/>
                <a:ea typeface="Courier New"/>
                <a:cs typeface="Courier New"/>
                <a:sym typeface="Courier New"/>
              </a:rPr>
              <a:t>arr</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np.random.rand</a:t>
            </a:r>
            <a:r>
              <a:rPr lang="en-US" sz="1200" dirty="0">
                <a:solidFill>
                  <a:schemeClr val="dk1"/>
                </a:solidFill>
                <a:latin typeface="Courier New"/>
                <a:ea typeface="Courier New"/>
                <a:cs typeface="Courier New"/>
                <a:sym typeface="Courier New"/>
              </a:rPr>
              <a:t>(N)</a:t>
            </a:r>
          </a:p>
          <a:p>
            <a:pPr lvl="0" indent="0">
              <a:buSzPts val="1100"/>
              <a:buNone/>
            </a:pPr>
            <a:r>
              <a:rPr lang="en-US" sz="1200" dirty="0" err="1">
                <a:solidFill>
                  <a:schemeClr val="dk1"/>
                </a:solidFill>
                <a:latin typeface="Courier New"/>
                <a:ea typeface="Courier New"/>
                <a:cs typeface="Courier New"/>
                <a:sym typeface="Courier New"/>
              </a:rPr>
              <a:t>arr</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np.ceil</a:t>
            </a:r>
            <a:r>
              <a:rPr lang="en-US" sz="1200" dirty="0">
                <a:solidFill>
                  <a:schemeClr val="dk1"/>
                </a:solidFill>
                <a:latin typeface="Courier New"/>
                <a:ea typeface="Courier New"/>
                <a:cs typeface="Courier New"/>
                <a:sym typeface="Courier New"/>
              </a:rPr>
              <a:t>(</a:t>
            </a:r>
            <a:r>
              <a:rPr lang="en-US" sz="1200" dirty="0" err="1">
                <a:solidFill>
                  <a:schemeClr val="dk1"/>
                </a:solidFill>
                <a:latin typeface="Courier New"/>
                <a:ea typeface="Courier New"/>
                <a:cs typeface="Courier New"/>
                <a:sym typeface="Courier New"/>
              </a:rPr>
              <a:t>arr</a:t>
            </a:r>
            <a:r>
              <a:rPr lang="en-US" sz="1200" dirty="0">
                <a:solidFill>
                  <a:schemeClr val="dk1"/>
                </a:solidFill>
                <a:latin typeface="Courier New"/>
                <a:ea typeface="Courier New"/>
                <a:cs typeface="Courier New"/>
                <a:sym typeface="Courier New"/>
              </a:rPr>
              <a:t>*6)</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SzPts val="1100"/>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arr</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400"/>
              <a:buFont typeface="Arial"/>
              <a:buNone/>
            </a:pPr>
            <a:endParaRPr sz="1200" dirty="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22900" y="57800"/>
            <a:ext cx="3999900" cy="50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b="1" dirty="0"/>
              <a:t>1.3 </a:t>
            </a:r>
            <a:r>
              <a:rPr lang="en" sz="1100" dirty="0">
                <a:solidFill>
                  <a:schemeClr val="dk1"/>
                </a:solidFill>
              </a:rPr>
              <a:t>Use the </a:t>
            </a:r>
            <a:r>
              <a:rPr lang="en" sz="1100" dirty="0">
                <a:solidFill>
                  <a:schemeClr val="dk1"/>
                </a:solidFill>
                <a:latin typeface="Courier New"/>
                <a:ea typeface="Courier New"/>
                <a:cs typeface="Courier New"/>
                <a:sym typeface="Courier New"/>
              </a:rPr>
              <a:t>numpy.max </a:t>
            </a:r>
            <a:r>
              <a:rPr lang="en" sz="1100" dirty="0">
                <a:solidFill>
                  <a:schemeClr val="dk1"/>
                </a:solidFill>
              </a:rPr>
              <a:t>and </a:t>
            </a:r>
            <a:r>
              <a:rPr lang="en" sz="1100" dirty="0">
                <a:solidFill>
                  <a:schemeClr val="dk1"/>
                </a:solidFill>
                <a:latin typeface="Courier New"/>
                <a:ea typeface="Courier New"/>
                <a:cs typeface="Courier New"/>
                <a:sym typeface="Courier New"/>
              </a:rPr>
              <a:t>numpy.where </a:t>
            </a:r>
            <a:r>
              <a:rPr lang="en" sz="1100" dirty="0">
                <a:solidFill>
                  <a:schemeClr val="dk1"/>
                </a:solidFill>
              </a:rPr>
              <a:t>functions to set </a:t>
            </a:r>
            <a:r>
              <a:rPr lang="en" sz="1100" dirty="0">
                <a:solidFill>
                  <a:schemeClr val="dk1"/>
                </a:solidFill>
                <a:latin typeface="Courier New"/>
                <a:ea typeface="Courier New"/>
                <a:cs typeface="Courier New"/>
                <a:sym typeface="Courier New"/>
              </a:rPr>
              <a:t>x </a:t>
            </a:r>
            <a:r>
              <a:rPr lang="en" sz="1100" dirty="0">
                <a:solidFill>
                  <a:schemeClr val="dk1"/>
                </a:solidFill>
              </a:rPr>
              <a:t>to the maximum value that occurs in </a:t>
            </a:r>
            <a:r>
              <a:rPr lang="en" sz="1100" dirty="0">
                <a:solidFill>
                  <a:schemeClr val="dk1"/>
                </a:solidFill>
                <a:latin typeface="Courier New"/>
                <a:ea typeface="Courier New"/>
                <a:cs typeface="Courier New"/>
                <a:sym typeface="Courier New"/>
              </a:rPr>
              <a:t>z </a:t>
            </a:r>
            <a:r>
              <a:rPr lang="en" sz="1100" dirty="0">
                <a:solidFill>
                  <a:schemeClr val="dk1"/>
                </a:solidFill>
              </a:rPr>
              <a:t>(above), and set </a:t>
            </a:r>
            <a:r>
              <a:rPr lang="en" sz="1100" dirty="0">
                <a:solidFill>
                  <a:schemeClr val="dk1"/>
                </a:solidFill>
                <a:latin typeface="Courier New"/>
                <a:ea typeface="Courier New"/>
                <a:cs typeface="Courier New"/>
                <a:sym typeface="Courier New"/>
              </a:rPr>
              <a:t>r </a:t>
            </a:r>
            <a:r>
              <a:rPr lang="en" sz="1100" dirty="0">
                <a:solidFill>
                  <a:schemeClr val="dk1"/>
                </a:solidFill>
              </a:rPr>
              <a:t>to the row number (0-indexed) it occurs in and </a:t>
            </a:r>
            <a:r>
              <a:rPr lang="en" sz="1100" dirty="0">
                <a:solidFill>
                  <a:schemeClr val="dk1"/>
                </a:solidFill>
                <a:latin typeface="Courier New"/>
                <a:ea typeface="Courier New"/>
                <a:cs typeface="Courier New"/>
                <a:sym typeface="Courier New"/>
              </a:rPr>
              <a:t>c </a:t>
            </a:r>
            <a:r>
              <a:rPr lang="en" sz="1100" dirty="0">
                <a:solidFill>
                  <a:schemeClr val="dk1"/>
                </a:solidFill>
              </a:rPr>
              <a:t>to the column number (0-indexed) it occurs in.</a:t>
            </a:r>
            <a:endParaRPr sz="11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def prob_1_3(z):</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Args: z: numpy array of shape (3,2).</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Returns: x: max value in z.</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 row index of x.</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c: column index of x.</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START CODE HERE ###</a:t>
            </a:r>
            <a:endParaRPr sz="1200" dirty="0">
              <a:solidFill>
                <a:schemeClr val="dk1"/>
              </a:solidFill>
              <a:latin typeface="Courier New"/>
              <a:ea typeface="Courier New"/>
              <a:cs typeface="Courier New"/>
              <a:sym typeface="Courier New"/>
            </a:endParaRPr>
          </a:p>
          <a:p>
            <a:pPr lvl="0" indent="0">
              <a:buClr>
                <a:schemeClr val="dk1"/>
              </a:buClr>
              <a:buSzPts val="1100"/>
              <a:buNone/>
            </a:pPr>
            <a:r>
              <a:rPr lang="pt-BR" sz="1200" dirty="0">
                <a:solidFill>
                  <a:schemeClr val="dk1"/>
                </a:solidFill>
                <a:latin typeface="Courier New"/>
                <a:ea typeface="Courier New"/>
                <a:cs typeface="Courier New"/>
                <a:sym typeface="Courier New"/>
              </a:rPr>
              <a:t>x=np.max(z)</a:t>
            </a:r>
          </a:p>
          <a:p>
            <a:pPr lvl="0" indent="0">
              <a:buClr>
                <a:schemeClr val="dk1"/>
              </a:buClr>
              <a:buSzPts val="1100"/>
              <a:buNone/>
            </a:pPr>
            <a:r>
              <a:rPr lang="pt-BR" sz="1200" dirty="0">
                <a:solidFill>
                  <a:schemeClr val="dk1"/>
                </a:solidFill>
                <a:latin typeface="Courier New"/>
                <a:ea typeface="Courier New"/>
                <a:cs typeface="Courier New"/>
                <a:sym typeface="Courier New"/>
              </a:rPr>
              <a:t>g=np.where(z == x)</a:t>
            </a:r>
          </a:p>
          <a:p>
            <a:pPr lvl="0" indent="0">
              <a:buClr>
                <a:schemeClr val="dk1"/>
              </a:buClr>
              <a:buSzPts val="1100"/>
              <a:buNone/>
            </a:pPr>
            <a:r>
              <a:rPr lang="pt-BR" sz="1200" dirty="0">
                <a:solidFill>
                  <a:schemeClr val="dk1"/>
                </a:solidFill>
                <a:latin typeface="Courier New"/>
                <a:ea typeface="Courier New"/>
                <a:cs typeface="Courier New"/>
                <a:sym typeface="Courier New"/>
              </a:rPr>
              <a:t>r,c=g</a:t>
            </a:r>
          </a:p>
          <a:p>
            <a:pPr lvl="0" indent="0">
              <a:buClr>
                <a:schemeClr val="dk1"/>
              </a:buClr>
              <a:buSzPts val="1100"/>
              <a:buNone/>
            </a:pPr>
            <a:r>
              <a:rPr lang="pt-BR" sz="1200" dirty="0">
                <a:solidFill>
                  <a:schemeClr val="dk1"/>
                </a:solidFill>
                <a:latin typeface="Courier New"/>
                <a:ea typeface="Courier New"/>
                <a:cs typeface="Courier New"/>
                <a:sym typeface="Courier New"/>
              </a:rPr>
              <a:t>r=r[0]</a:t>
            </a:r>
          </a:p>
          <a:p>
            <a:pPr lvl="0" indent="0">
              <a:buClr>
                <a:schemeClr val="dk1"/>
              </a:buClr>
              <a:buSzPts val="1100"/>
              <a:buNone/>
            </a:pPr>
            <a:r>
              <a:rPr lang="pt-BR" sz="1200" dirty="0">
                <a:solidFill>
                  <a:schemeClr val="dk1"/>
                </a:solidFill>
                <a:latin typeface="Courier New"/>
                <a:ea typeface="Courier New"/>
                <a:cs typeface="Courier New"/>
                <a:sym typeface="Courier New"/>
              </a:rPr>
              <a:t>c=c[0]</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(x, r, c)</a:t>
            </a:r>
            <a:endParaRPr dirty="0"/>
          </a:p>
          <a:p>
            <a:pPr marL="0" lvl="0" indent="0" algn="l" rtl="0">
              <a:lnSpc>
                <a:spcPct val="115000"/>
              </a:lnSpc>
              <a:spcBef>
                <a:spcPts val="1600"/>
              </a:spcBef>
              <a:spcAft>
                <a:spcPts val="1600"/>
              </a:spcAft>
              <a:buSzPts val="1400"/>
              <a:buNone/>
            </a:pPr>
            <a:endParaRPr dirty="0"/>
          </a:p>
        </p:txBody>
      </p:sp>
      <p:sp>
        <p:nvSpPr>
          <p:cNvPr id="73" name="Google Shape;73;p16"/>
          <p:cNvSpPr txBox="1">
            <a:spLocks noGrp="1"/>
          </p:cNvSpPr>
          <p:nvPr>
            <p:ph type="body" idx="2"/>
          </p:nvPr>
        </p:nvSpPr>
        <p:spPr>
          <a:xfrm>
            <a:off x="4821200" y="57800"/>
            <a:ext cx="3999900" cy="50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b="1" dirty="0"/>
              <a:t>1.4 </a:t>
            </a:r>
            <a:r>
              <a:rPr lang="en" sz="1100" dirty="0">
                <a:solidFill>
                  <a:schemeClr val="dk1"/>
                </a:solidFill>
              </a:rPr>
              <a:t>Let </a:t>
            </a:r>
            <a:r>
              <a:rPr lang="en" sz="1100" dirty="0">
                <a:solidFill>
                  <a:schemeClr val="dk1"/>
                </a:solidFill>
                <a:latin typeface="Courier New"/>
                <a:ea typeface="Courier New"/>
                <a:cs typeface="Courier New"/>
                <a:sym typeface="Courier New"/>
              </a:rPr>
              <a:t>v </a:t>
            </a:r>
            <a:r>
              <a:rPr lang="en" sz="1100" dirty="0">
                <a:solidFill>
                  <a:schemeClr val="dk1"/>
                </a:solidFill>
              </a:rPr>
              <a:t>be the vector: </a:t>
            </a:r>
            <a:r>
              <a:rPr lang="en" sz="1100" dirty="0">
                <a:solidFill>
                  <a:schemeClr val="dk1"/>
                </a:solidFill>
                <a:latin typeface="Courier New"/>
                <a:ea typeface="Courier New"/>
                <a:cs typeface="Courier New"/>
                <a:sym typeface="Courier New"/>
              </a:rPr>
              <a:t>v = np.array([1, 4, 7, 1, 2, 6, 8, 1, 9])</a:t>
            </a:r>
            <a:r>
              <a:rPr lang="en" sz="1100" dirty="0">
                <a:solidFill>
                  <a:schemeClr val="dk1"/>
                </a:solidFill>
              </a:rPr>
              <a:t>. Set a new variable </a:t>
            </a:r>
            <a:r>
              <a:rPr lang="en" sz="1100" dirty="0">
                <a:solidFill>
                  <a:schemeClr val="dk1"/>
                </a:solidFill>
                <a:latin typeface="Courier New"/>
                <a:ea typeface="Courier New"/>
                <a:cs typeface="Courier New"/>
                <a:sym typeface="Courier New"/>
              </a:rPr>
              <a:t>x </a:t>
            </a:r>
            <a:r>
              <a:rPr lang="en" sz="1100" dirty="0">
                <a:solidFill>
                  <a:schemeClr val="dk1"/>
                </a:solidFill>
              </a:rPr>
              <a:t>to be the number of 1’s in the vector </a:t>
            </a:r>
            <a:r>
              <a:rPr lang="en" sz="1100" dirty="0">
                <a:solidFill>
                  <a:schemeClr val="dk1"/>
                </a:solidFill>
                <a:latin typeface="Courier New"/>
                <a:ea typeface="Courier New"/>
                <a:cs typeface="Courier New"/>
                <a:sym typeface="Courier New"/>
              </a:rPr>
              <a:t>v</a:t>
            </a:r>
            <a:r>
              <a:rPr lang="en" sz="1100" dirty="0">
                <a:solidFill>
                  <a:schemeClr val="dk1"/>
                </a:solidFill>
              </a:rPr>
              <a:t>.</a:t>
            </a:r>
            <a:endParaRPr sz="1100" b="1" dirty="0"/>
          </a:p>
          <a:p>
            <a:pPr marL="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def prob_1_4(v):</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Args: v: numpy array. </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Returns: x: number of 1’s in v.</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START CODE HERE ###</a:t>
            </a:r>
          </a:p>
          <a:p>
            <a:pPr lvl="0" indent="0">
              <a:buClr>
                <a:schemeClr val="dk1"/>
              </a:buClr>
              <a:buSzPts val="1100"/>
              <a:buNone/>
            </a:pPr>
            <a:r>
              <a:rPr lang="en-US" sz="1200" dirty="0">
                <a:solidFill>
                  <a:schemeClr val="dk1"/>
                </a:solidFill>
                <a:latin typeface="Courier New"/>
                <a:ea typeface="Courier New"/>
                <a:cs typeface="Courier New"/>
                <a:sym typeface="Courier New"/>
              </a:rPr>
              <a:t>x=list(v).count(1)</a:t>
            </a: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END CODE HERE ###</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x</a:t>
            </a:r>
            <a:endParaRPr dirty="0"/>
          </a:p>
          <a:p>
            <a:pPr marL="0" lvl="0" indent="0" algn="l" rtl="0">
              <a:lnSpc>
                <a:spcPct val="115000"/>
              </a:lnSpc>
              <a:spcBef>
                <a:spcPts val="1600"/>
              </a:spcBef>
              <a:spcAft>
                <a:spcPts val="1600"/>
              </a:spcAft>
              <a:buSzPts val="1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2.1</a:t>
            </a:r>
            <a:r>
              <a:rPr lang="en" sz="1200" dirty="0">
                <a:solidFill>
                  <a:schemeClr val="dk1"/>
                </a:solidFill>
              </a:rPr>
              <a:t> Plot all the intensities in </a:t>
            </a:r>
            <a:r>
              <a:rPr lang="en" sz="1200" dirty="0">
                <a:solidFill>
                  <a:schemeClr val="dk1"/>
                </a:solidFill>
                <a:latin typeface="Courier New"/>
                <a:ea typeface="Courier New"/>
                <a:cs typeface="Courier New"/>
                <a:sym typeface="Courier New"/>
              </a:rPr>
              <a:t>A</a:t>
            </a:r>
            <a:r>
              <a:rPr lang="en" sz="1200" dirty="0">
                <a:solidFill>
                  <a:schemeClr val="dk1"/>
                </a:solidFill>
              </a:rPr>
              <a:t>, sorted in decreasing value. Provide the plot in your answer sheet. (Note, in this case we don’t care about the 2D structure of </a:t>
            </a:r>
            <a:r>
              <a:rPr lang="en" sz="1200" dirty="0">
                <a:solidFill>
                  <a:schemeClr val="dk1"/>
                </a:solidFill>
                <a:latin typeface="Courier New"/>
                <a:ea typeface="Courier New"/>
                <a:cs typeface="Courier New"/>
                <a:sym typeface="Courier New"/>
              </a:rPr>
              <a:t>A</a:t>
            </a:r>
            <a:r>
              <a:rPr lang="en" sz="1200" dirty="0">
                <a:solidFill>
                  <a:schemeClr val="dk1"/>
                </a:solidFill>
              </a:rPr>
              <a:t>, we only want to sort the list of all intensities.)</a:t>
            </a:r>
            <a:endParaRPr sz="1200" dirty="0">
              <a:solidFill>
                <a:schemeClr val="dk1"/>
              </a:solidFill>
            </a:endParaRPr>
          </a:p>
          <a:p>
            <a:pPr marL="0" lvl="0" indent="0" algn="l" rtl="0">
              <a:lnSpc>
                <a:spcPct val="115000"/>
              </a:lnSpc>
              <a:spcBef>
                <a:spcPts val="0"/>
              </a:spcBef>
              <a:spcAft>
                <a:spcPts val="0"/>
              </a:spcAft>
              <a:buSzPts val="1400"/>
              <a:buNone/>
            </a:pPr>
            <a:endParaRPr b="1" dirty="0"/>
          </a:p>
          <a:p>
            <a:pPr marL="0" lvl="0" indent="0" algn="l" rtl="0">
              <a:lnSpc>
                <a:spcPct val="115000"/>
              </a:lnSpc>
              <a:spcBef>
                <a:spcPts val="1600"/>
              </a:spcBef>
              <a:spcAft>
                <a:spcPts val="1600"/>
              </a:spcAft>
              <a:buSzPts val="1400"/>
              <a:buNone/>
            </a:pPr>
            <a:endParaRPr dirty="0"/>
          </a:p>
        </p:txBody>
      </p:sp>
      <p:sp>
        <p:nvSpPr>
          <p:cNvPr id="79" name="Google Shape;79;p17"/>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2.2</a:t>
            </a:r>
            <a:r>
              <a:rPr lang="en" sz="1200" dirty="0">
                <a:solidFill>
                  <a:schemeClr val="dk1"/>
                </a:solidFill>
              </a:rPr>
              <a:t> Display a histogram of A’s intensities with 20 bins. Again, we do not care about the 2D structure. Provide the histogram in your answer sheet.</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lnSpc>
                <a:spcPct val="115000"/>
              </a:lnSpc>
              <a:spcBef>
                <a:spcPts val="1600"/>
              </a:spcBef>
              <a:spcAft>
                <a:spcPts val="1600"/>
              </a:spcAft>
              <a:buSzPts val="1400"/>
              <a:buNone/>
            </a:pPr>
            <a:endParaRPr b="1" dirty="0"/>
          </a:p>
        </p:txBody>
      </p:sp>
      <p:pic>
        <p:nvPicPr>
          <p:cNvPr id="3" name="Picture 2" descr="A screenshot of a cell phone&#10;&#10;Description automatically generated">
            <a:extLst>
              <a:ext uri="{FF2B5EF4-FFF2-40B4-BE49-F238E27FC236}">
                <a16:creationId xmlns:a16="http://schemas.microsoft.com/office/drawing/2014/main" id="{738DCC5B-D608-4498-8E69-B3D58C9EAE3D}"/>
              </a:ext>
            </a:extLst>
          </p:cNvPr>
          <p:cNvPicPr>
            <a:picLocks noChangeAspect="1"/>
          </p:cNvPicPr>
          <p:nvPr/>
        </p:nvPicPr>
        <p:blipFill>
          <a:blip r:embed="rId3"/>
          <a:stretch>
            <a:fillRect/>
          </a:stretch>
        </p:blipFill>
        <p:spPr>
          <a:xfrm>
            <a:off x="70813" y="1521201"/>
            <a:ext cx="3954692" cy="2636461"/>
          </a:xfrm>
          <a:prstGeom prst="rect">
            <a:avLst/>
          </a:prstGeom>
        </p:spPr>
      </p:pic>
      <p:pic>
        <p:nvPicPr>
          <p:cNvPr id="5" name="Picture 4" descr="A close up of a logo&#10;&#10;Description automatically generated">
            <a:extLst>
              <a:ext uri="{FF2B5EF4-FFF2-40B4-BE49-F238E27FC236}">
                <a16:creationId xmlns:a16="http://schemas.microsoft.com/office/drawing/2014/main" id="{7848C844-EF85-43DF-B197-678A725A886B}"/>
              </a:ext>
            </a:extLst>
          </p:cNvPr>
          <p:cNvPicPr>
            <a:picLocks noChangeAspect="1"/>
          </p:cNvPicPr>
          <p:nvPr/>
        </p:nvPicPr>
        <p:blipFill>
          <a:blip r:embed="rId4"/>
          <a:stretch>
            <a:fillRect/>
          </a:stretch>
        </p:blipFill>
        <p:spPr>
          <a:xfrm>
            <a:off x="4972876" y="1599782"/>
            <a:ext cx="3718947" cy="24792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3.2.</a:t>
            </a:r>
            <a:r>
              <a:rPr lang="en" sz="1200" dirty="0">
                <a:solidFill>
                  <a:schemeClr val="dk1"/>
                </a:solidFill>
              </a:rPr>
              <a:t> Display the grayscale image.</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p:txBody>
      </p:sp>
      <p:sp>
        <p:nvSpPr>
          <p:cNvPr id="85" name="Google Shape;85;p18"/>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3.1</a:t>
            </a:r>
            <a:r>
              <a:rPr lang="en" sz="1200" dirty="0">
                <a:solidFill>
                  <a:schemeClr val="dk1"/>
                </a:solidFill>
              </a:rPr>
              <a:t> Display the color channel swapped image.</a:t>
            </a:r>
            <a:endParaRPr sz="1200" dirty="0">
              <a:solidFill>
                <a:schemeClr val="dk1"/>
              </a:solidFill>
            </a:endParaRPr>
          </a:p>
          <a:p>
            <a:pPr marL="0" lvl="0" indent="0" algn="l" rtl="0">
              <a:lnSpc>
                <a:spcPct val="115000"/>
              </a:lnSpc>
              <a:spcBef>
                <a:spcPts val="0"/>
              </a:spcBef>
              <a:spcAft>
                <a:spcPts val="0"/>
              </a:spcAft>
              <a:buSzPts val="1400"/>
              <a:buNone/>
            </a:pPr>
            <a:endParaRPr b="1" dirty="0"/>
          </a:p>
          <a:p>
            <a:pPr marL="0" lvl="0" indent="0" algn="l" rtl="0">
              <a:lnSpc>
                <a:spcPct val="115000"/>
              </a:lnSpc>
              <a:spcBef>
                <a:spcPts val="1600"/>
              </a:spcBef>
              <a:spcAft>
                <a:spcPts val="1600"/>
              </a:spcAft>
              <a:buSzPts val="1400"/>
              <a:buNone/>
            </a:pPr>
            <a:endParaRPr dirty="0"/>
          </a:p>
        </p:txBody>
      </p:sp>
      <p:pic>
        <p:nvPicPr>
          <p:cNvPr id="3" name="Picture 2" descr="A screenshot of a cell phone&#10;&#10;Description automatically generated">
            <a:extLst>
              <a:ext uri="{FF2B5EF4-FFF2-40B4-BE49-F238E27FC236}">
                <a16:creationId xmlns:a16="http://schemas.microsoft.com/office/drawing/2014/main" id="{E3146B03-2CAD-41A9-86CF-862191A8147A}"/>
              </a:ext>
            </a:extLst>
          </p:cNvPr>
          <p:cNvPicPr>
            <a:picLocks noChangeAspect="1"/>
          </p:cNvPicPr>
          <p:nvPr/>
        </p:nvPicPr>
        <p:blipFill rotWithShape="1">
          <a:blip r:embed="rId3"/>
          <a:srcRect l="24971" t="189" r="26268" b="-189"/>
          <a:stretch/>
        </p:blipFill>
        <p:spPr>
          <a:xfrm>
            <a:off x="692944" y="735597"/>
            <a:ext cx="2686050" cy="3672305"/>
          </a:xfrm>
          <a:prstGeom prst="rect">
            <a:avLst/>
          </a:prstGeom>
        </p:spPr>
      </p:pic>
      <p:pic>
        <p:nvPicPr>
          <p:cNvPr id="5" name="Picture 4" descr="A close up of a logo&#10;&#10;Description automatically generated">
            <a:extLst>
              <a:ext uri="{FF2B5EF4-FFF2-40B4-BE49-F238E27FC236}">
                <a16:creationId xmlns:a16="http://schemas.microsoft.com/office/drawing/2014/main" id="{AC5FD808-EE3B-4F9B-95B9-3241780A1291}"/>
              </a:ext>
            </a:extLst>
          </p:cNvPr>
          <p:cNvPicPr>
            <a:picLocks noChangeAspect="1"/>
          </p:cNvPicPr>
          <p:nvPr/>
        </p:nvPicPr>
        <p:blipFill rotWithShape="1">
          <a:blip r:embed="rId4"/>
          <a:srcRect l="25787" r="27111"/>
          <a:stretch/>
        </p:blipFill>
        <p:spPr>
          <a:xfrm>
            <a:off x="5257801" y="749469"/>
            <a:ext cx="2584812" cy="36584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3.3</a:t>
            </a:r>
            <a:r>
              <a:rPr lang="en" sz="1200" dirty="0">
                <a:solidFill>
                  <a:schemeClr val="dk1"/>
                </a:solidFill>
              </a:rPr>
              <a:t> Display the negative image.</a:t>
            </a:r>
            <a:endParaRPr sz="1200" dirty="0">
              <a:solidFill>
                <a:schemeClr val="dk1"/>
              </a:solidFill>
            </a:endParaRPr>
          </a:p>
          <a:p>
            <a:pPr marL="0" lvl="0" indent="0" algn="l" rtl="0">
              <a:lnSpc>
                <a:spcPct val="115000"/>
              </a:lnSpc>
              <a:spcBef>
                <a:spcPts val="0"/>
              </a:spcBef>
              <a:spcAft>
                <a:spcPts val="0"/>
              </a:spcAft>
              <a:buSzPts val="1400"/>
              <a:buNone/>
            </a:pPr>
            <a:endParaRPr b="1" dirty="0"/>
          </a:p>
          <a:p>
            <a:pPr marL="0" lvl="0" indent="0" algn="l" rtl="0">
              <a:spcBef>
                <a:spcPts val="0"/>
              </a:spcBef>
              <a:spcAft>
                <a:spcPts val="0"/>
              </a:spcAft>
              <a:buClr>
                <a:schemeClr val="dk1"/>
              </a:buClr>
              <a:buSzPts val="1400"/>
              <a:buFont typeface="Arial"/>
              <a:buNone/>
            </a:pPr>
            <a:endParaRPr dirty="0"/>
          </a:p>
          <a:p>
            <a:pPr marL="0" lvl="0" indent="0" algn="l" rtl="0">
              <a:lnSpc>
                <a:spcPct val="115000"/>
              </a:lnSpc>
              <a:spcBef>
                <a:spcPts val="1600"/>
              </a:spcBef>
              <a:spcAft>
                <a:spcPts val="1600"/>
              </a:spcAft>
              <a:buSzPts val="1400"/>
              <a:buNone/>
            </a:pPr>
            <a:endParaRPr dirty="0"/>
          </a:p>
        </p:txBody>
      </p:sp>
      <p:sp>
        <p:nvSpPr>
          <p:cNvPr id="91" name="Google Shape;91;p19"/>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3.4</a:t>
            </a:r>
            <a:r>
              <a:rPr lang="en" sz="1200" dirty="0">
                <a:solidFill>
                  <a:schemeClr val="dk1"/>
                </a:solidFill>
              </a:rPr>
              <a:t> Display the mirror image.</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spcBef>
                <a:spcPts val="0"/>
              </a:spcBef>
              <a:spcAft>
                <a:spcPts val="0"/>
              </a:spcAft>
              <a:buClr>
                <a:schemeClr val="dk1"/>
              </a:buClr>
              <a:buSzPts val="1400"/>
              <a:buFont typeface="Arial"/>
              <a:buNone/>
            </a:pPr>
            <a:endParaRPr dirty="0"/>
          </a:p>
          <a:p>
            <a:pPr marL="0" lvl="0" indent="0" algn="l" rtl="0">
              <a:lnSpc>
                <a:spcPct val="115000"/>
              </a:lnSpc>
              <a:spcBef>
                <a:spcPts val="1600"/>
              </a:spcBef>
              <a:spcAft>
                <a:spcPts val="1600"/>
              </a:spcAft>
              <a:buSzPts val="1400"/>
              <a:buNone/>
            </a:pPr>
            <a:endParaRPr b="1" dirty="0"/>
          </a:p>
        </p:txBody>
      </p:sp>
      <p:pic>
        <p:nvPicPr>
          <p:cNvPr id="3" name="Picture 2" descr="A close up of a logo&#10;&#10;Description automatically generated">
            <a:extLst>
              <a:ext uri="{FF2B5EF4-FFF2-40B4-BE49-F238E27FC236}">
                <a16:creationId xmlns:a16="http://schemas.microsoft.com/office/drawing/2014/main" id="{150F0215-8258-4A8F-A243-883C7C26EC53}"/>
              </a:ext>
            </a:extLst>
          </p:cNvPr>
          <p:cNvPicPr>
            <a:picLocks noChangeAspect="1"/>
          </p:cNvPicPr>
          <p:nvPr/>
        </p:nvPicPr>
        <p:blipFill rotWithShape="1">
          <a:blip r:embed="rId3"/>
          <a:srcRect l="26308" r="27111"/>
          <a:stretch/>
        </p:blipFill>
        <p:spPr>
          <a:xfrm>
            <a:off x="311700" y="842546"/>
            <a:ext cx="2556237"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F205548-FAC8-4A44-BE03-35BE7AFD6AF8}"/>
              </a:ext>
            </a:extLst>
          </p:cNvPr>
          <p:cNvPicPr>
            <a:picLocks noChangeAspect="1"/>
          </p:cNvPicPr>
          <p:nvPr/>
        </p:nvPicPr>
        <p:blipFill rotWithShape="1">
          <a:blip r:embed="rId4"/>
          <a:srcRect l="26308" r="27111"/>
          <a:stretch/>
        </p:blipFill>
        <p:spPr>
          <a:xfrm>
            <a:off x="5050630" y="842545"/>
            <a:ext cx="2556237" cy="36584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438800"/>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b="1" dirty="0"/>
              <a:t>3.5</a:t>
            </a:r>
            <a:r>
              <a:rPr lang="en" sz="1200" dirty="0">
                <a:solidFill>
                  <a:schemeClr val="dk1"/>
                </a:solidFill>
              </a:rPr>
              <a:t> Display the averaged image. </a:t>
            </a:r>
            <a:endParaRPr sz="1200" dirty="0">
              <a:solidFill>
                <a:schemeClr val="dk1"/>
              </a:solidFill>
            </a:endParaRPr>
          </a:p>
          <a:p>
            <a:pPr marL="0" lvl="0" indent="0" algn="l" rtl="0">
              <a:lnSpc>
                <a:spcPct val="115000"/>
              </a:lnSpc>
              <a:spcBef>
                <a:spcPts val="0"/>
              </a:spcBef>
              <a:spcAft>
                <a:spcPts val="0"/>
              </a:spcAft>
              <a:buSzPts val="1400"/>
              <a:buNone/>
            </a:pPr>
            <a:endParaRPr b="1" dirty="0"/>
          </a:p>
          <a:p>
            <a:pPr marL="0" lvl="0" indent="0" algn="l" rtl="0">
              <a:spcBef>
                <a:spcPts val="0"/>
              </a:spcBef>
              <a:spcAft>
                <a:spcPts val="0"/>
              </a:spcAft>
              <a:buClr>
                <a:schemeClr val="dk1"/>
              </a:buClr>
              <a:buSzPts val="1400"/>
              <a:buFont typeface="Arial"/>
              <a:buNone/>
            </a:pPr>
            <a:endParaRPr dirty="0"/>
          </a:p>
          <a:p>
            <a:pPr marL="0" lvl="0" indent="0" algn="l" rtl="0">
              <a:lnSpc>
                <a:spcPct val="115000"/>
              </a:lnSpc>
              <a:spcBef>
                <a:spcPts val="1600"/>
              </a:spcBef>
              <a:spcAft>
                <a:spcPts val="1600"/>
              </a:spcAft>
              <a:buSzPts val="1400"/>
              <a:buNone/>
            </a:pPr>
            <a:endParaRPr dirty="0"/>
          </a:p>
        </p:txBody>
      </p:sp>
      <p:sp>
        <p:nvSpPr>
          <p:cNvPr id="97" name="Google Shape;97;p20"/>
          <p:cNvSpPr txBox="1">
            <a:spLocks noGrp="1"/>
          </p:cNvSpPr>
          <p:nvPr>
            <p:ph type="body" idx="2"/>
          </p:nvPr>
        </p:nvSpPr>
        <p:spPr>
          <a:xfrm>
            <a:off x="4832400" y="438775"/>
            <a:ext cx="3999900" cy="413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3.6.</a:t>
            </a:r>
            <a:r>
              <a:rPr lang="en" sz="1200" dirty="0">
                <a:solidFill>
                  <a:schemeClr val="dk1"/>
                </a:solidFill>
              </a:rPr>
              <a:t> Display the clipped image.</a:t>
            </a:r>
            <a:endParaRPr sz="1200" dirty="0">
              <a:solidFill>
                <a:schemeClr val="dk1"/>
              </a:solidFill>
            </a:endParaRPr>
          </a:p>
          <a:p>
            <a:pPr marL="0" lvl="0" indent="0" algn="l" rtl="0">
              <a:spcBef>
                <a:spcPts val="0"/>
              </a:spcBef>
              <a:spcAft>
                <a:spcPts val="0"/>
              </a:spcAft>
              <a:buClr>
                <a:schemeClr val="dk1"/>
              </a:buClr>
              <a:buSzPts val="1400"/>
              <a:buFont typeface="Arial"/>
              <a:buNone/>
            </a:pPr>
            <a:endParaRPr b="1" dirty="0"/>
          </a:p>
          <a:p>
            <a:pPr marL="0" lvl="0" indent="0" algn="l" rtl="0">
              <a:spcBef>
                <a:spcPts val="0"/>
              </a:spcBef>
              <a:spcAft>
                <a:spcPts val="0"/>
              </a:spcAft>
              <a:buClr>
                <a:schemeClr val="dk1"/>
              </a:buClr>
              <a:buSzPts val="1400"/>
              <a:buFont typeface="Arial"/>
              <a:buNone/>
            </a:pPr>
            <a:endParaRPr dirty="0"/>
          </a:p>
          <a:p>
            <a:pPr marL="0" lvl="0" indent="0" algn="l" rtl="0">
              <a:lnSpc>
                <a:spcPct val="115000"/>
              </a:lnSpc>
              <a:spcBef>
                <a:spcPts val="1600"/>
              </a:spcBef>
              <a:spcAft>
                <a:spcPts val="1600"/>
              </a:spcAft>
              <a:buSzPts val="1400"/>
              <a:buNone/>
            </a:pPr>
            <a:endParaRPr b="1" dirty="0"/>
          </a:p>
        </p:txBody>
      </p:sp>
      <p:pic>
        <p:nvPicPr>
          <p:cNvPr id="6" name="Picture 5">
            <a:extLst>
              <a:ext uri="{FF2B5EF4-FFF2-40B4-BE49-F238E27FC236}">
                <a16:creationId xmlns:a16="http://schemas.microsoft.com/office/drawing/2014/main" id="{D751280D-C2E2-4939-903A-F02C84B69ECF}"/>
              </a:ext>
            </a:extLst>
          </p:cNvPr>
          <p:cNvPicPr>
            <a:picLocks noChangeAspect="1"/>
          </p:cNvPicPr>
          <p:nvPr/>
        </p:nvPicPr>
        <p:blipFill>
          <a:blip r:embed="rId3"/>
          <a:stretch>
            <a:fillRect/>
          </a:stretch>
        </p:blipFill>
        <p:spPr>
          <a:xfrm>
            <a:off x="27521" y="1202531"/>
            <a:ext cx="8568157" cy="31051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Understanding Color</a:t>
            </a:r>
            <a:endParaRPr/>
          </a:p>
        </p:txBody>
      </p:sp>
      <p:sp>
        <p:nvSpPr>
          <p:cNvPr id="103" name="Google Shape;103;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780</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Courier New</vt:lpstr>
      <vt:lpstr>Simple Light</vt:lpstr>
      <vt:lpstr>CS 4476/6476 Spring 2020 PS1</vt:lpstr>
      <vt:lpstr>Short answer problems</vt:lpstr>
      <vt:lpstr>PowerPoint Presentation</vt:lpstr>
      <vt:lpstr>PowerPoint Presentation</vt:lpstr>
      <vt:lpstr>PowerPoint Presentation</vt:lpstr>
      <vt:lpstr>PowerPoint Presentation</vt:lpstr>
      <vt:lpstr>PowerPoint Presentation</vt:lpstr>
      <vt:lpstr>PowerPoint Presentation</vt:lpstr>
      <vt:lpstr>Understanding Color</vt:lpstr>
      <vt:lpstr>4.1. Load the images and plot their R, G, B channels separately as grayscale images using plt.imshow()(beware of normalization).</vt:lpstr>
      <vt:lpstr>4.1.(contd) Then convert them into LAB color space using cv2.cvtColor()and plot the three channels again.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Spring 2020 PS1</dc:title>
  <cp:lastModifiedBy>Tarun Pasumarthi</cp:lastModifiedBy>
  <cp:revision>1</cp:revision>
  <dcterms:modified xsi:type="dcterms:W3CDTF">2020-01-25T01:51:00Z</dcterms:modified>
</cp:coreProperties>
</file>