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70" r:id="rId8"/>
    <p:sldId id="263" r:id="rId9"/>
    <p:sldId id="264" r:id="rId10"/>
    <p:sldId id="267" r:id="rId11"/>
    <p:sldId id="268" r:id="rId12"/>
    <p:sldId id="26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52576-F0E0-4A9E-A6BD-F60B083A6BCF}" v="56" dt="2020-02-22T01:49:26.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sumarthi" userId="c8019a89e284d0b8" providerId="LiveId" clId="{C1452576-F0E0-4A9E-A6BD-F60B083A6BCF}"/>
    <pc:docChg chg="undo redo custSel delSld modSld sldOrd">
      <pc:chgData name="Tarun Pasumarthi" userId="c8019a89e284d0b8" providerId="LiveId" clId="{C1452576-F0E0-4A9E-A6BD-F60B083A6BCF}" dt="2020-02-22T01:49:54.477" v="4969" actId="20577"/>
      <pc:docMkLst>
        <pc:docMk/>
      </pc:docMkLst>
      <pc:sldChg chg="modSp">
        <pc:chgData name="Tarun Pasumarthi" userId="c8019a89e284d0b8" providerId="LiveId" clId="{C1452576-F0E0-4A9E-A6BD-F60B083A6BCF}" dt="2020-02-21T19:59:18.138" v="59" actId="20577"/>
        <pc:sldMkLst>
          <pc:docMk/>
          <pc:sldMk cId="0" sldId="256"/>
        </pc:sldMkLst>
        <pc:spChg chg="mod">
          <ac:chgData name="Tarun Pasumarthi" userId="c8019a89e284d0b8" providerId="LiveId" clId="{C1452576-F0E0-4A9E-A6BD-F60B083A6BCF}" dt="2020-02-21T19:59:18.138" v="59" actId="20577"/>
          <ac:spMkLst>
            <pc:docMk/>
            <pc:sldMk cId="0" sldId="256"/>
            <ac:spMk id="55" creationId="{00000000-0000-0000-0000-000000000000}"/>
          </ac:spMkLst>
        </pc:spChg>
      </pc:sldChg>
      <pc:sldChg chg="addSp delSp modSp">
        <pc:chgData name="Tarun Pasumarthi" userId="c8019a89e284d0b8" providerId="LiveId" clId="{C1452576-F0E0-4A9E-A6BD-F60B083A6BCF}" dt="2020-02-21T20:31:06.977" v="78" actId="1076"/>
        <pc:sldMkLst>
          <pc:docMk/>
          <pc:sldMk cId="0" sldId="257"/>
        </pc:sldMkLst>
        <pc:spChg chg="del mod">
          <ac:chgData name="Tarun Pasumarthi" userId="c8019a89e284d0b8" providerId="LiveId" clId="{C1452576-F0E0-4A9E-A6BD-F60B083A6BCF}" dt="2020-02-21T20:15:06.548" v="68" actId="21"/>
          <ac:spMkLst>
            <pc:docMk/>
            <pc:sldMk cId="0" sldId="257"/>
            <ac:spMk id="61" creationId="{00000000-0000-0000-0000-000000000000}"/>
          </ac:spMkLst>
        </pc:spChg>
        <pc:spChg chg="del mod">
          <ac:chgData name="Tarun Pasumarthi" userId="c8019a89e284d0b8" providerId="LiveId" clId="{C1452576-F0E0-4A9E-A6BD-F60B083A6BCF}" dt="2020-02-21T20:30:49.078" v="73" actId="21"/>
          <ac:spMkLst>
            <pc:docMk/>
            <pc:sldMk cId="0" sldId="257"/>
            <ac:spMk id="62" creationId="{00000000-0000-0000-0000-000000000000}"/>
          </ac:spMkLst>
        </pc:spChg>
        <pc:picChg chg="add mod modCrop">
          <ac:chgData name="Tarun Pasumarthi" userId="c8019a89e284d0b8" providerId="LiveId" clId="{C1452576-F0E0-4A9E-A6BD-F60B083A6BCF}" dt="2020-02-21T20:15:30.630" v="70" actId="1076"/>
          <ac:picMkLst>
            <pc:docMk/>
            <pc:sldMk cId="0" sldId="257"/>
            <ac:picMk id="2" creationId="{9DDBCEB7-42DC-4D69-A911-C0F0CBB9213D}"/>
          </ac:picMkLst>
        </pc:picChg>
        <pc:picChg chg="add mod">
          <ac:chgData name="Tarun Pasumarthi" userId="c8019a89e284d0b8" providerId="LiveId" clId="{C1452576-F0E0-4A9E-A6BD-F60B083A6BCF}" dt="2020-02-21T20:31:06.977" v="78" actId="1076"/>
          <ac:picMkLst>
            <pc:docMk/>
            <pc:sldMk cId="0" sldId="257"/>
            <ac:picMk id="3" creationId="{C2B555A6-2489-4E77-B8E8-084A4049BDA1}"/>
          </ac:picMkLst>
        </pc:picChg>
      </pc:sldChg>
      <pc:sldChg chg="addSp delSp modSp">
        <pc:chgData name="Tarun Pasumarthi" userId="c8019a89e284d0b8" providerId="LiveId" clId="{C1452576-F0E0-4A9E-A6BD-F60B083A6BCF}" dt="2020-02-21T21:22:12.539" v="143" actId="1076"/>
        <pc:sldMkLst>
          <pc:docMk/>
          <pc:sldMk cId="0" sldId="258"/>
        </pc:sldMkLst>
        <pc:spChg chg="del mod">
          <ac:chgData name="Tarun Pasumarthi" userId="c8019a89e284d0b8" providerId="LiveId" clId="{C1452576-F0E0-4A9E-A6BD-F60B083A6BCF}" dt="2020-02-21T21:21:54.795" v="139" actId="21"/>
          <ac:spMkLst>
            <pc:docMk/>
            <pc:sldMk cId="0" sldId="258"/>
            <ac:spMk id="68" creationId="{00000000-0000-0000-0000-000000000000}"/>
          </ac:spMkLst>
        </pc:spChg>
        <pc:picChg chg="add mod">
          <ac:chgData name="Tarun Pasumarthi" userId="c8019a89e284d0b8" providerId="LiveId" clId="{C1452576-F0E0-4A9E-A6BD-F60B083A6BCF}" dt="2020-02-21T21:22:12.539" v="143" actId="1076"/>
          <ac:picMkLst>
            <pc:docMk/>
            <pc:sldMk cId="0" sldId="258"/>
            <ac:picMk id="2" creationId="{D18BEA87-9F82-444B-AF5A-9B042F061C0C}"/>
          </ac:picMkLst>
        </pc:picChg>
      </pc:sldChg>
      <pc:sldChg chg="modSp">
        <pc:chgData name="Tarun Pasumarthi" userId="c8019a89e284d0b8" providerId="LiveId" clId="{C1452576-F0E0-4A9E-A6BD-F60B083A6BCF}" dt="2020-02-22T01:38:25.010" v="3885" actId="20577"/>
        <pc:sldMkLst>
          <pc:docMk/>
          <pc:sldMk cId="0" sldId="259"/>
        </pc:sldMkLst>
        <pc:spChg chg="mod">
          <ac:chgData name="Tarun Pasumarthi" userId="c8019a89e284d0b8" providerId="LiveId" clId="{C1452576-F0E0-4A9E-A6BD-F60B083A6BCF}" dt="2020-02-22T01:38:25.010" v="3885" actId="20577"/>
          <ac:spMkLst>
            <pc:docMk/>
            <pc:sldMk cId="0" sldId="259"/>
            <ac:spMk id="75" creationId="{00000000-0000-0000-0000-000000000000}"/>
          </ac:spMkLst>
        </pc:spChg>
      </pc:sldChg>
      <pc:sldChg chg="modSp">
        <pc:chgData name="Tarun Pasumarthi" userId="c8019a89e284d0b8" providerId="LiveId" clId="{C1452576-F0E0-4A9E-A6BD-F60B083A6BCF}" dt="2020-02-22T01:49:54.477" v="4969" actId="20577"/>
        <pc:sldMkLst>
          <pc:docMk/>
          <pc:sldMk cId="0" sldId="260"/>
        </pc:sldMkLst>
        <pc:spChg chg="mod">
          <ac:chgData name="Tarun Pasumarthi" userId="c8019a89e284d0b8" providerId="LiveId" clId="{C1452576-F0E0-4A9E-A6BD-F60B083A6BCF}" dt="2020-02-22T01:49:54.477" v="4969" actId="20577"/>
          <ac:spMkLst>
            <pc:docMk/>
            <pc:sldMk cId="0" sldId="260"/>
            <ac:spMk id="82" creationId="{00000000-0000-0000-0000-000000000000}"/>
          </ac:spMkLst>
        </pc:spChg>
      </pc:sldChg>
      <pc:sldChg chg="addSp delSp modSp">
        <pc:chgData name="Tarun Pasumarthi" userId="c8019a89e284d0b8" providerId="LiveId" clId="{C1452576-F0E0-4A9E-A6BD-F60B083A6BCF}" dt="2020-02-21T21:43:19.259" v="152" actId="1076"/>
        <pc:sldMkLst>
          <pc:docMk/>
          <pc:sldMk cId="0" sldId="261"/>
        </pc:sldMkLst>
        <pc:spChg chg="add del mod">
          <ac:chgData name="Tarun Pasumarthi" userId="c8019a89e284d0b8" providerId="LiveId" clId="{C1452576-F0E0-4A9E-A6BD-F60B083A6BCF}" dt="2020-02-21T20:49:03.273" v="96" actId="21"/>
          <ac:spMkLst>
            <pc:docMk/>
            <pc:sldMk cId="0" sldId="261"/>
            <ac:spMk id="89" creationId="{00000000-0000-0000-0000-000000000000}"/>
          </ac:spMkLst>
        </pc:spChg>
        <pc:picChg chg="add mod">
          <ac:chgData name="Tarun Pasumarthi" userId="c8019a89e284d0b8" providerId="LiveId" clId="{C1452576-F0E0-4A9E-A6BD-F60B083A6BCF}" dt="2020-02-21T20:48:31.477" v="82" actId="1076"/>
          <ac:picMkLst>
            <pc:docMk/>
            <pc:sldMk cId="0" sldId="261"/>
            <ac:picMk id="2" creationId="{1A210E9F-5A21-42A7-98A6-4F358FE0B999}"/>
          </ac:picMkLst>
        </pc:picChg>
        <pc:picChg chg="add mod">
          <ac:chgData name="Tarun Pasumarthi" userId="c8019a89e284d0b8" providerId="LiveId" clId="{C1452576-F0E0-4A9E-A6BD-F60B083A6BCF}" dt="2020-02-21T21:43:19.259" v="152" actId="1076"/>
          <ac:picMkLst>
            <pc:docMk/>
            <pc:sldMk cId="0" sldId="261"/>
            <ac:picMk id="6" creationId="{3C62154C-FCD9-4571-AA4E-C1A8E5C82107}"/>
          </ac:picMkLst>
        </pc:picChg>
      </pc:sldChg>
      <pc:sldChg chg="addSp delSp modSp del">
        <pc:chgData name="Tarun Pasumarthi" userId="c8019a89e284d0b8" providerId="LiveId" clId="{C1452576-F0E0-4A9E-A6BD-F60B083A6BCF}" dt="2020-02-21T21:56:26.520" v="310" actId="2696"/>
        <pc:sldMkLst>
          <pc:docMk/>
          <pc:sldMk cId="0" sldId="262"/>
        </pc:sldMkLst>
        <pc:spChg chg="add del mod">
          <ac:chgData name="Tarun Pasumarthi" userId="c8019a89e284d0b8" providerId="LiveId" clId="{C1452576-F0E0-4A9E-A6BD-F60B083A6BCF}" dt="2020-02-21T21:42:06.037" v="146" actId="21"/>
          <ac:spMkLst>
            <pc:docMk/>
            <pc:sldMk cId="0" sldId="262"/>
            <ac:spMk id="4" creationId="{29C41B71-FEFC-40E5-9B8B-4E966A057604}"/>
          </ac:spMkLst>
        </pc:spChg>
        <pc:spChg chg="del mod">
          <ac:chgData name="Tarun Pasumarthi" userId="c8019a89e284d0b8" providerId="LiveId" clId="{C1452576-F0E0-4A9E-A6BD-F60B083A6BCF}" dt="2020-02-21T21:19:21.393" v="129" actId="21"/>
          <ac:spMkLst>
            <pc:docMk/>
            <pc:sldMk cId="0" sldId="262"/>
            <ac:spMk id="96" creationId="{00000000-0000-0000-0000-000000000000}"/>
          </ac:spMkLst>
        </pc:spChg>
        <pc:spChg chg="del">
          <ac:chgData name="Tarun Pasumarthi" userId="c8019a89e284d0b8" providerId="LiveId" clId="{C1452576-F0E0-4A9E-A6BD-F60B083A6BCF}" dt="2020-02-21T21:41:59.307" v="145" actId="21"/>
          <ac:spMkLst>
            <pc:docMk/>
            <pc:sldMk cId="0" sldId="262"/>
            <ac:spMk id="97" creationId="{00000000-0000-0000-0000-000000000000}"/>
          </ac:spMkLst>
        </pc:spChg>
        <pc:picChg chg="add del mod">
          <ac:chgData name="Tarun Pasumarthi" userId="c8019a89e284d0b8" providerId="LiveId" clId="{C1452576-F0E0-4A9E-A6BD-F60B083A6BCF}" dt="2020-02-21T21:43:00.779" v="149" actId="21"/>
          <ac:picMkLst>
            <pc:docMk/>
            <pc:sldMk cId="0" sldId="262"/>
            <ac:picMk id="2" creationId="{C0F1F539-90D4-404E-8CF6-9491CE9A5673}"/>
          </ac:picMkLst>
        </pc:picChg>
        <pc:picChg chg="add del mod">
          <ac:chgData name="Tarun Pasumarthi" userId="c8019a89e284d0b8" providerId="LiveId" clId="{C1452576-F0E0-4A9E-A6BD-F60B083A6BCF}" dt="2020-02-21T21:56:08.498" v="307" actId="21"/>
          <ac:picMkLst>
            <pc:docMk/>
            <pc:sldMk cId="0" sldId="262"/>
            <ac:picMk id="5" creationId="{8811999F-43FD-4F72-AB48-3B2B0CD83355}"/>
          </ac:picMkLst>
        </pc:picChg>
      </pc:sldChg>
      <pc:sldChg chg="addSp delSp modSp">
        <pc:chgData name="Tarun Pasumarthi" userId="c8019a89e284d0b8" providerId="LiveId" clId="{C1452576-F0E0-4A9E-A6BD-F60B083A6BCF}" dt="2020-02-21T21:54:36.863" v="290" actId="1076"/>
        <pc:sldMkLst>
          <pc:docMk/>
          <pc:sldMk cId="0" sldId="263"/>
        </pc:sldMkLst>
        <pc:spChg chg="add del mod">
          <ac:chgData name="Tarun Pasumarthi" userId="c8019a89e284d0b8" providerId="LiveId" clId="{C1452576-F0E0-4A9E-A6BD-F60B083A6BCF}" dt="2020-02-21T21:00:46.908" v="105" actId="21"/>
          <ac:spMkLst>
            <pc:docMk/>
            <pc:sldMk cId="0" sldId="263"/>
            <ac:spMk id="5" creationId="{93BA134F-FD8D-4CA6-8070-97EF0BD73293}"/>
          </ac:spMkLst>
        </pc:spChg>
        <pc:spChg chg="del mod">
          <ac:chgData name="Tarun Pasumarthi" userId="c8019a89e284d0b8" providerId="LiveId" clId="{C1452576-F0E0-4A9E-A6BD-F60B083A6BCF}" dt="2020-02-21T20:50:46.606" v="102" actId="21"/>
          <ac:spMkLst>
            <pc:docMk/>
            <pc:sldMk cId="0" sldId="263"/>
            <ac:spMk id="103" creationId="{00000000-0000-0000-0000-000000000000}"/>
          </ac:spMkLst>
        </pc:spChg>
        <pc:spChg chg="del">
          <ac:chgData name="Tarun Pasumarthi" userId="c8019a89e284d0b8" providerId="LiveId" clId="{C1452576-F0E0-4A9E-A6BD-F60B083A6BCF}" dt="2020-02-21T21:00:43.903" v="104" actId="21"/>
          <ac:spMkLst>
            <pc:docMk/>
            <pc:sldMk cId="0" sldId="263"/>
            <ac:spMk id="104" creationId="{00000000-0000-0000-0000-000000000000}"/>
          </ac:spMkLst>
        </pc:spChg>
        <pc:picChg chg="add mod modCrop">
          <ac:chgData name="Tarun Pasumarthi" userId="c8019a89e284d0b8" providerId="LiveId" clId="{C1452576-F0E0-4A9E-A6BD-F60B083A6BCF}" dt="2020-02-21T21:01:20.951" v="114" actId="732"/>
          <ac:picMkLst>
            <pc:docMk/>
            <pc:sldMk cId="0" sldId="263"/>
            <ac:picMk id="2" creationId="{9C3323CB-37A7-46B8-88D1-FFE94CB55AAF}"/>
          </ac:picMkLst>
        </pc:picChg>
        <pc:picChg chg="add mod">
          <ac:chgData name="Tarun Pasumarthi" userId="c8019a89e284d0b8" providerId="LiveId" clId="{C1452576-F0E0-4A9E-A6BD-F60B083A6BCF}" dt="2020-02-21T21:54:36.863" v="290" actId="1076"/>
          <ac:picMkLst>
            <pc:docMk/>
            <pc:sldMk cId="0" sldId="263"/>
            <ac:picMk id="3" creationId="{3C4334EA-4CD2-4398-83A6-23EDEC4E7741}"/>
          </ac:picMkLst>
        </pc:picChg>
      </pc:sldChg>
      <pc:sldChg chg="addSp delSp modSp ord">
        <pc:chgData name="Tarun Pasumarthi" userId="c8019a89e284d0b8" providerId="LiveId" clId="{C1452576-F0E0-4A9E-A6BD-F60B083A6BCF}" dt="2020-02-21T22:57:48.581" v="695" actId="113"/>
        <pc:sldMkLst>
          <pc:docMk/>
          <pc:sldMk cId="0" sldId="264"/>
        </pc:sldMkLst>
        <pc:spChg chg="add del mod">
          <ac:chgData name="Tarun Pasumarthi" userId="c8019a89e284d0b8" providerId="LiveId" clId="{C1452576-F0E0-4A9E-A6BD-F60B083A6BCF}" dt="2020-02-21T21:18:29.288" v="120" actId="21"/>
          <ac:spMkLst>
            <pc:docMk/>
            <pc:sldMk cId="0" sldId="264"/>
            <ac:spMk id="4" creationId="{A670F4AA-D44B-4A67-81D9-BD6EEF8FA0F3}"/>
          </ac:spMkLst>
        </pc:spChg>
        <pc:spChg chg="del">
          <ac:chgData name="Tarun Pasumarthi" userId="c8019a89e284d0b8" providerId="LiveId" clId="{C1452576-F0E0-4A9E-A6BD-F60B083A6BCF}" dt="2020-02-21T21:18:24.690" v="119" actId="21"/>
          <ac:spMkLst>
            <pc:docMk/>
            <pc:sldMk cId="0" sldId="264"/>
            <ac:spMk id="110" creationId="{00000000-0000-0000-0000-000000000000}"/>
          </ac:spMkLst>
        </pc:spChg>
        <pc:spChg chg="mod">
          <ac:chgData name="Tarun Pasumarthi" userId="c8019a89e284d0b8" providerId="LiveId" clId="{C1452576-F0E0-4A9E-A6BD-F60B083A6BCF}" dt="2020-02-21T22:57:48.581" v="695" actId="113"/>
          <ac:spMkLst>
            <pc:docMk/>
            <pc:sldMk cId="0" sldId="264"/>
            <ac:spMk id="111" creationId="{00000000-0000-0000-0000-000000000000}"/>
          </ac:spMkLst>
        </pc:spChg>
        <pc:graphicFrameChg chg="add mod modGraphic">
          <ac:chgData name="Tarun Pasumarthi" userId="c8019a89e284d0b8" providerId="LiveId" clId="{C1452576-F0E0-4A9E-A6BD-F60B083A6BCF}" dt="2020-02-21T22:57:45.422" v="694" actId="1076"/>
          <ac:graphicFrameMkLst>
            <pc:docMk/>
            <pc:sldMk cId="0" sldId="264"/>
            <ac:graphicFrameMk id="8" creationId="{96B764C4-4BC2-4D99-86DA-B3D295CBC682}"/>
          </ac:graphicFrameMkLst>
        </pc:graphicFrameChg>
        <pc:picChg chg="add del mod">
          <ac:chgData name="Tarun Pasumarthi" userId="c8019a89e284d0b8" providerId="LiveId" clId="{C1452576-F0E0-4A9E-A6BD-F60B083A6BCF}" dt="2020-02-21T21:18:58.479" v="123" actId="21"/>
          <ac:picMkLst>
            <pc:docMk/>
            <pc:sldMk cId="0" sldId="264"/>
            <ac:picMk id="2" creationId="{FFF72C38-DDAB-447B-88F2-468B1FEE31A1}"/>
          </ac:picMkLst>
        </pc:picChg>
        <pc:picChg chg="add del mod">
          <ac:chgData name="Tarun Pasumarthi" userId="c8019a89e284d0b8" providerId="LiveId" clId="{C1452576-F0E0-4A9E-A6BD-F60B083A6BCF}" dt="2020-02-21T22:37:35.602" v="354" actId="21"/>
          <ac:picMkLst>
            <pc:docMk/>
            <pc:sldMk cId="0" sldId="264"/>
            <ac:picMk id="5" creationId="{75819AD3-1831-4F87-A393-33B7FCACB4FF}"/>
          </ac:picMkLst>
        </pc:picChg>
        <pc:picChg chg="add del mod">
          <ac:chgData name="Tarun Pasumarthi" userId="c8019a89e284d0b8" providerId="LiveId" clId="{C1452576-F0E0-4A9E-A6BD-F60B083A6BCF}" dt="2020-02-21T22:39:45.857" v="366" actId="21"/>
          <ac:picMkLst>
            <pc:docMk/>
            <pc:sldMk cId="0" sldId="264"/>
            <ac:picMk id="6" creationId="{8B21C2CF-DF2D-4B86-91F9-58AFC76FD162}"/>
          </ac:picMkLst>
        </pc:picChg>
        <pc:picChg chg="add mod">
          <ac:chgData name="Tarun Pasumarthi" userId="c8019a89e284d0b8" providerId="LiveId" clId="{C1452576-F0E0-4A9E-A6BD-F60B083A6BCF}" dt="2020-02-21T22:40:08.989" v="370" actId="1076"/>
          <ac:picMkLst>
            <pc:docMk/>
            <pc:sldMk cId="0" sldId="264"/>
            <ac:picMk id="7" creationId="{A9717198-A944-4B0C-A75B-BAE983CE5409}"/>
          </ac:picMkLst>
        </pc:picChg>
      </pc:sldChg>
      <pc:sldChg chg="addSp delSp modSp">
        <pc:chgData name="Tarun Pasumarthi" userId="c8019a89e284d0b8" providerId="LiveId" clId="{C1452576-F0E0-4A9E-A6BD-F60B083A6BCF}" dt="2020-02-22T00:14:32.608" v="1405" actId="20577"/>
        <pc:sldMkLst>
          <pc:docMk/>
          <pc:sldMk cId="0" sldId="267"/>
        </pc:sldMkLst>
        <pc:spChg chg="mod">
          <ac:chgData name="Tarun Pasumarthi" userId="c8019a89e284d0b8" providerId="LiveId" clId="{C1452576-F0E0-4A9E-A6BD-F60B083A6BCF}" dt="2020-02-22T00:14:32.608" v="1405" actId="20577"/>
          <ac:spMkLst>
            <pc:docMk/>
            <pc:sldMk cId="0" sldId="267"/>
            <ac:spMk id="2" creationId="{47D92A4D-07E0-E742-929F-718195102E29}"/>
          </ac:spMkLst>
        </pc:spChg>
        <pc:spChg chg="add del mod">
          <ac:chgData name="Tarun Pasumarthi" userId="c8019a89e284d0b8" providerId="LiveId" clId="{C1452576-F0E0-4A9E-A6BD-F60B083A6BCF}" dt="2020-02-22T00:00:16.277" v="926" actId="21"/>
          <ac:spMkLst>
            <pc:docMk/>
            <pc:sldMk cId="0" sldId="267"/>
            <ac:spMk id="8" creationId="{707060E7-AB27-4352-A957-F7D144E4CC3E}"/>
          </ac:spMkLst>
        </pc:spChg>
        <pc:spChg chg="add mod">
          <ac:chgData name="Tarun Pasumarthi" userId="c8019a89e284d0b8" providerId="LiveId" clId="{C1452576-F0E0-4A9E-A6BD-F60B083A6BCF}" dt="2020-02-22T00:09:10.611" v="957" actId="1076"/>
          <ac:spMkLst>
            <pc:docMk/>
            <pc:sldMk cId="0" sldId="267"/>
            <ac:spMk id="9" creationId="{BED296CA-1A93-4880-B311-BBB340FC2D91}"/>
          </ac:spMkLst>
        </pc:spChg>
        <pc:spChg chg="add mod">
          <ac:chgData name="Tarun Pasumarthi" userId="c8019a89e284d0b8" providerId="LiveId" clId="{C1452576-F0E0-4A9E-A6BD-F60B083A6BCF}" dt="2020-02-22T00:10:14.955" v="972" actId="14100"/>
          <ac:spMkLst>
            <pc:docMk/>
            <pc:sldMk cId="0" sldId="267"/>
            <ac:spMk id="12" creationId="{2633BF41-DF9C-4A64-A9C9-CCAC1AE2AB31}"/>
          </ac:spMkLst>
        </pc:spChg>
        <pc:spChg chg="add mod">
          <ac:chgData name="Tarun Pasumarthi" userId="c8019a89e284d0b8" providerId="LiveId" clId="{C1452576-F0E0-4A9E-A6BD-F60B083A6BCF}" dt="2020-02-22T00:10:05.145" v="970" actId="14100"/>
          <ac:spMkLst>
            <pc:docMk/>
            <pc:sldMk cId="0" sldId="267"/>
            <ac:spMk id="13" creationId="{85A8AA4E-E6C4-491E-8BBC-369C30E0D738}"/>
          </ac:spMkLst>
        </pc:spChg>
        <pc:spChg chg="add mod">
          <ac:chgData name="Tarun Pasumarthi" userId="c8019a89e284d0b8" providerId="LiveId" clId="{C1452576-F0E0-4A9E-A6BD-F60B083A6BCF}" dt="2020-02-22T00:09:56.757" v="966" actId="20577"/>
          <ac:spMkLst>
            <pc:docMk/>
            <pc:sldMk cId="0" sldId="267"/>
            <ac:spMk id="14" creationId="{66A28F7B-3206-4008-BF2D-59E0D2BF45E8}"/>
          </ac:spMkLst>
        </pc:spChg>
        <pc:spChg chg="del">
          <ac:chgData name="Tarun Pasumarthi" userId="c8019a89e284d0b8" providerId="LiveId" clId="{C1452576-F0E0-4A9E-A6BD-F60B083A6BCF}" dt="2020-02-22T00:00:12.883" v="925" actId="21"/>
          <ac:spMkLst>
            <pc:docMk/>
            <pc:sldMk cId="0" sldId="267"/>
            <ac:spMk id="130" creationId="{00000000-0000-0000-0000-000000000000}"/>
          </ac:spMkLst>
        </pc:spChg>
        <pc:picChg chg="add mod">
          <ac:chgData name="Tarun Pasumarthi" userId="c8019a89e284d0b8" providerId="LiveId" clId="{C1452576-F0E0-4A9E-A6BD-F60B083A6BCF}" dt="2020-02-22T00:08:37.598" v="945" actId="1076"/>
          <ac:picMkLst>
            <pc:docMk/>
            <pc:sldMk cId="0" sldId="267"/>
            <ac:picMk id="3" creationId="{B7FAFD23-C1C6-48DB-A4F1-8392BBBC3AEB}"/>
          </ac:picMkLst>
        </pc:picChg>
        <pc:picChg chg="add mod">
          <ac:chgData name="Tarun Pasumarthi" userId="c8019a89e284d0b8" providerId="LiveId" clId="{C1452576-F0E0-4A9E-A6BD-F60B083A6BCF}" dt="2020-02-22T00:08:32.721" v="944" actId="1076"/>
          <ac:picMkLst>
            <pc:docMk/>
            <pc:sldMk cId="0" sldId="267"/>
            <ac:picMk id="4" creationId="{66164DB3-2C3A-4ACA-B3B2-5CE9C6CB6E02}"/>
          </ac:picMkLst>
        </pc:picChg>
        <pc:picChg chg="add mod">
          <ac:chgData name="Tarun Pasumarthi" userId="c8019a89e284d0b8" providerId="LiveId" clId="{C1452576-F0E0-4A9E-A6BD-F60B083A6BCF}" dt="2020-02-22T00:08:04.782" v="941" actId="14100"/>
          <ac:picMkLst>
            <pc:docMk/>
            <pc:sldMk cId="0" sldId="267"/>
            <ac:picMk id="5" creationId="{A5136D4D-57D6-4A56-A063-D539CFBFCF57}"/>
          </ac:picMkLst>
        </pc:picChg>
        <pc:picChg chg="add mod">
          <ac:chgData name="Tarun Pasumarthi" userId="c8019a89e284d0b8" providerId="LiveId" clId="{C1452576-F0E0-4A9E-A6BD-F60B083A6BCF}" dt="2020-02-22T00:08:15.212" v="943" actId="14100"/>
          <ac:picMkLst>
            <pc:docMk/>
            <pc:sldMk cId="0" sldId="267"/>
            <ac:picMk id="6" creationId="{4F3CCB2A-42F6-41C8-A771-916000B41B95}"/>
          </ac:picMkLst>
        </pc:picChg>
      </pc:sldChg>
      <pc:sldChg chg="addSp delSp modSp">
        <pc:chgData name="Tarun Pasumarthi" userId="c8019a89e284d0b8" providerId="LiveId" clId="{C1452576-F0E0-4A9E-A6BD-F60B083A6BCF}" dt="2020-02-21T23:19:36.279" v="905" actId="1076"/>
        <pc:sldMkLst>
          <pc:docMk/>
          <pc:sldMk cId="1570542069" sldId="268"/>
        </pc:sldMkLst>
        <pc:spChg chg="mod">
          <ac:chgData name="Tarun Pasumarthi" userId="c8019a89e284d0b8" providerId="LiveId" clId="{C1452576-F0E0-4A9E-A6BD-F60B083A6BCF}" dt="2020-02-21T23:19:36.279" v="905" actId="1076"/>
          <ac:spMkLst>
            <pc:docMk/>
            <pc:sldMk cId="1570542069" sldId="268"/>
            <ac:spMk id="2" creationId="{47D92A4D-07E0-E742-929F-718195102E29}"/>
          </ac:spMkLst>
        </pc:spChg>
        <pc:spChg chg="add mod">
          <ac:chgData name="Tarun Pasumarthi" userId="c8019a89e284d0b8" providerId="LiveId" clId="{C1452576-F0E0-4A9E-A6BD-F60B083A6BCF}" dt="2020-02-21T23:17:01.415" v="773" actId="1076"/>
          <ac:spMkLst>
            <pc:docMk/>
            <pc:sldMk cId="1570542069" sldId="268"/>
            <ac:spMk id="7" creationId="{317162F0-1BA8-4081-8A97-8B2D33589BE4}"/>
          </ac:spMkLst>
        </pc:spChg>
        <pc:spChg chg="add mod">
          <ac:chgData name="Tarun Pasumarthi" userId="c8019a89e284d0b8" providerId="LiveId" clId="{C1452576-F0E0-4A9E-A6BD-F60B083A6BCF}" dt="2020-02-21T23:17:21.705" v="775" actId="1076"/>
          <ac:spMkLst>
            <pc:docMk/>
            <pc:sldMk cId="1570542069" sldId="268"/>
            <ac:spMk id="10" creationId="{C634A799-2AEF-409D-8738-D7E796E2409F}"/>
          </ac:spMkLst>
        </pc:spChg>
        <pc:spChg chg="add mod">
          <ac:chgData name="Tarun Pasumarthi" userId="c8019a89e284d0b8" providerId="LiveId" clId="{C1452576-F0E0-4A9E-A6BD-F60B083A6BCF}" dt="2020-02-21T23:16:12.166" v="771" actId="1076"/>
          <ac:spMkLst>
            <pc:docMk/>
            <pc:sldMk cId="1570542069" sldId="268"/>
            <ac:spMk id="11" creationId="{CE42027A-3331-403E-B3EF-3E3987010CE3}"/>
          </ac:spMkLst>
        </pc:spChg>
        <pc:spChg chg="add mod">
          <ac:chgData name="Tarun Pasumarthi" userId="c8019a89e284d0b8" providerId="LiveId" clId="{C1452576-F0E0-4A9E-A6BD-F60B083A6BCF}" dt="2020-02-21T23:15:41.792" v="766" actId="1076"/>
          <ac:spMkLst>
            <pc:docMk/>
            <pc:sldMk cId="1570542069" sldId="268"/>
            <ac:spMk id="12" creationId="{A477D3F5-249D-4C75-9102-BF7CC29A356E}"/>
          </ac:spMkLst>
        </pc:spChg>
        <pc:spChg chg="del mod">
          <ac:chgData name="Tarun Pasumarthi" userId="c8019a89e284d0b8" providerId="LiveId" clId="{C1452576-F0E0-4A9E-A6BD-F60B083A6BCF}" dt="2020-02-21T23:08:15.576" v="705" actId="21"/>
          <ac:spMkLst>
            <pc:docMk/>
            <pc:sldMk cId="1570542069" sldId="268"/>
            <ac:spMk id="130" creationId="{00000000-0000-0000-0000-000000000000}"/>
          </ac:spMkLst>
        </pc:spChg>
        <pc:graphicFrameChg chg="add del mod">
          <ac:chgData name="Tarun Pasumarthi" userId="c8019a89e284d0b8" providerId="LiveId" clId="{C1452576-F0E0-4A9E-A6BD-F60B083A6BCF}" dt="2020-02-21T23:14:16.225" v="749" actId="3680"/>
          <ac:graphicFrameMkLst>
            <pc:docMk/>
            <pc:sldMk cId="1570542069" sldId="268"/>
            <ac:graphicFrameMk id="8" creationId="{C4F21F23-D224-4B3C-ACF4-3FE05E9DDD49}"/>
          </ac:graphicFrameMkLst>
        </pc:graphicFrameChg>
        <pc:picChg chg="add del mod">
          <ac:chgData name="Tarun Pasumarthi" userId="c8019a89e284d0b8" providerId="LiveId" clId="{C1452576-F0E0-4A9E-A6BD-F60B083A6BCF}" dt="2020-02-21T23:16:55.539" v="772" actId="1076"/>
          <ac:picMkLst>
            <pc:docMk/>
            <pc:sldMk cId="1570542069" sldId="268"/>
            <ac:picMk id="3" creationId="{D8146079-E635-4DCE-ABAA-8190B461FD72}"/>
          </ac:picMkLst>
        </pc:picChg>
        <pc:picChg chg="add mod">
          <ac:chgData name="Tarun Pasumarthi" userId="c8019a89e284d0b8" providerId="LiveId" clId="{C1452576-F0E0-4A9E-A6BD-F60B083A6BCF}" dt="2020-02-21T23:17:09.595" v="774" actId="1076"/>
          <ac:picMkLst>
            <pc:docMk/>
            <pc:sldMk cId="1570542069" sldId="268"/>
            <ac:picMk id="4" creationId="{2CDC48B0-5121-4F89-A8B3-9520CD09C158}"/>
          </ac:picMkLst>
        </pc:picChg>
        <pc:picChg chg="add mod">
          <ac:chgData name="Tarun Pasumarthi" userId="c8019a89e284d0b8" providerId="LiveId" clId="{C1452576-F0E0-4A9E-A6BD-F60B083A6BCF}" dt="2020-02-21T23:16:01.131" v="770" actId="14100"/>
          <ac:picMkLst>
            <pc:docMk/>
            <pc:sldMk cId="1570542069" sldId="268"/>
            <ac:picMk id="5" creationId="{7016DE91-2213-4E13-98E9-FCCDD21C7A6F}"/>
          </ac:picMkLst>
        </pc:picChg>
        <pc:picChg chg="add mod">
          <ac:chgData name="Tarun Pasumarthi" userId="c8019a89e284d0b8" providerId="LiveId" clId="{C1452576-F0E0-4A9E-A6BD-F60B083A6BCF}" dt="2020-02-21T23:15:36.580" v="765" actId="1076"/>
          <ac:picMkLst>
            <pc:docMk/>
            <pc:sldMk cId="1570542069" sldId="268"/>
            <ac:picMk id="6" creationId="{1D725A01-A1C6-4101-A0C9-CEB1E4EEB652}"/>
          </ac:picMkLst>
        </pc:picChg>
        <pc:picChg chg="add del">
          <ac:chgData name="Tarun Pasumarthi" userId="c8019a89e284d0b8" providerId="LiveId" clId="{C1452576-F0E0-4A9E-A6BD-F60B083A6BCF}" dt="2020-02-21T23:14:11.355" v="747"/>
          <ac:picMkLst>
            <pc:docMk/>
            <pc:sldMk cId="1570542069" sldId="268"/>
            <ac:picMk id="15" creationId="{6A6E9296-972E-442A-ABCD-A7386CEBFA0B}"/>
          </ac:picMkLst>
        </pc:picChg>
      </pc:sldChg>
      <pc:sldChg chg="addSp delSp modSp">
        <pc:chgData name="Tarun Pasumarthi" userId="c8019a89e284d0b8" providerId="LiveId" clId="{C1452576-F0E0-4A9E-A6BD-F60B083A6BCF}" dt="2020-02-22T00:42:21.172" v="2183" actId="20577"/>
        <pc:sldMkLst>
          <pc:docMk/>
          <pc:sldMk cId="0" sldId="270"/>
        </pc:sldMkLst>
        <pc:spChg chg="add mod">
          <ac:chgData name="Tarun Pasumarthi" userId="c8019a89e284d0b8" providerId="LiveId" clId="{C1452576-F0E0-4A9E-A6BD-F60B083A6BCF}" dt="2020-02-21T21:56:04.689" v="306" actId="21"/>
          <ac:spMkLst>
            <pc:docMk/>
            <pc:sldMk cId="0" sldId="270"/>
            <ac:spMk id="3" creationId="{BF04B544-5ADB-4A03-8A91-1FD689B60DC2}"/>
          </ac:spMkLst>
        </pc:spChg>
        <pc:spChg chg="del">
          <ac:chgData name="Tarun Pasumarthi" userId="c8019a89e284d0b8" providerId="LiveId" clId="{C1452576-F0E0-4A9E-A6BD-F60B083A6BCF}" dt="2020-02-21T21:56:04.689" v="306" actId="21"/>
          <ac:spMkLst>
            <pc:docMk/>
            <pc:sldMk cId="0" sldId="270"/>
            <ac:spMk id="96" creationId="{00000000-0000-0000-0000-000000000000}"/>
          </ac:spMkLst>
        </pc:spChg>
        <pc:spChg chg="mod">
          <ac:chgData name="Tarun Pasumarthi" userId="c8019a89e284d0b8" providerId="LiveId" clId="{C1452576-F0E0-4A9E-A6BD-F60B083A6BCF}" dt="2020-02-22T00:42:21.172" v="2183" actId="20577"/>
          <ac:spMkLst>
            <pc:docMk/>
            <pc:sldMk cId="0" sldId="270"/>
            <ac:spMk id="97" creationId="{00000000-0000-0000-0000-000000000000}"/>
          </ac:spMkLst>
        </pc:spChg>
        <pc:picChg chg="add mod">
          <ac:chgData name="Tarun Pasumarthi" userId="c8019a89e284d0b8" providerId="LiveId" clId="{C1452576-F0E0-4A9E-A6BD-F60B083A6BCF}" dt="2020-02-21T21:56:19.513" v="309" actId="1076"/>
          <ac:picMkLst>
            <pc:docMk/>
            <pc:sldMk cId="0" sldId="270"/>
            <ac:picMk id="7" creationId="{7D900A6E-2474-4723-9F05-0AD866259E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911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e72460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e72460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24604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24604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72460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72460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e72460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e72460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e724604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e724604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724604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724604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24604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24604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304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 4476 Project 3</a:t>
            </a:r>
            <a:endParaRPr dirty="0"/>
          </a:p>
        </p:txBody>
      </p:sp>
      <p:sp>
        <p:nvSpPr>
          <p:cNvPr id="55" name="Google Shape;55;p13"/>
          <p:cNvSpPr txBox="1">
            <a:spLocks noGrp="1"/>
          </p:cNvSpPr>
          <p:nvPr>
            <p:ph type="subTitle" idx="1"/>
          </p:nvPr>
        </p:nvSpPr>
        <p:spPr>
          <a:xfrm>
            <a:off x="311700" y="2320025"/>
            <a:ext cx="8520600" cy="17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Tarun Pasumarthi</a:t>
            </a:r>
            <a:endParaRPr dirty="0"/>
          </a:p>
          <a:p>
            <a:pPr marL="0" lvl="0" indent="0" algn="ctr" rtl="0">
              <a:spcBef>
                <a:spcPts val="0"/>
              </a:spcBef>
              <a:spcAft>
                <a:spcPts val="0"/>
              </a:spcAft>
              <a:buNone/>
            </a:pPr>
            <a:r>
              <a:rPr lang="en-US" dirty="0"/>
              <a:t>tpasumarthi3@gatech.edu</a:t>
            </a:r>
            <a:endParaRPr dirty="0"/>
          </a:p>
          <a:p>
            <a:pPr marL="0" lvl="0" indent="0" algn="ctr" rtl="0">
              <a:spcBef>
                <a:spcPts val="0"/>
              </a:spcBef>
              <a:spcAft>
                <a:spcPts val="0"/>
              </a:spcAft>
              <a:buNone/>
            </a:pPr>
            <a:r>
              <a:rPr lang="en-US" dirty="0"/>
              <a:t>tpasumarthi3</a:t>
            </a:r>
            <a:endParaRPr dirty="0"/>
          </a:p>
          <a:p>
            <a:pPr marL="0" lvl="0" indent="0" algn="ctr" rtl="0">
              <a:spcBef>
                <a:spcPts val="0"/>
              </a:spcBef>
              <a:spcAft>
                <a:spcPts val="0"/>
              </a:spcAft>
              <a:buNone/>
            </a:pPr>
            <a:r>
              <a:rPr lang="en" dirty="0"/>
              <a:t>903085537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Extra Credit: Hyperparameter Tuning part 1</a:t>
            </a:r>
            <a:endParaRPr dirty="0"/>
          </a:p>
        </p:txBody>
      </p:sp>
      <p:sp>
        <p:nvSpPr>
          <p:cNvPr id="2" name="TextBox 1">
            <a:extLst>
              <a:ext uri="{FF2B5EF4-FFF2-40B4-BE49-F238E27FC236}">
                <a16:creationId xmlns:a16="http://schemas.microsoft.com/office/drawing/2014/main" id="{47D92A4D-07E0-E742-929F-718195102E29}"/>
              </a:ext>
            </a:extLst>
          </p:cNvPr>
          <p:cNvSpPr txBox="1"/>
          <p:nvPr/>
        </p:nvSpPr>
        <p:spPr>
          <a:xfrm>
            <a:off x="311700" y="4178518"/>
            <a:ext cx="8520600" cy="861774"/>
          </a:xfrm>
          <a:prstGeom prst="rect">
            <a:avLst/>
          </a:prstGeom>
          <a:noFill/>
        </p:spPr>
        <p:txBody>
          <a:bodyPr wrap="square" rtlCol="0">
            <a:spAutoFit/>
          </a:bodyPr>
          <a:lstStyle/>
          <a:p>
            <a:r>
              <a:rPr lang="en-US" b="1" dirty="0"/>
              <a:t>When changing the values for large sigma (&gt;20), why are the accuracies generally the same?</a:t>
            </a:r>
          </a:p>
          <a:p>
            <a:r>
              <a:rPr lang="en-US" sz="1200" dirty="0"/>
              <a:t>Clearly, the accuracies start to increase as sigma increases then then after a certain point, increasing the sigma, would keep the </a:t>
            </a:r>
            <a:r>
              <a:rPr lang="en-US" sz="1200" dirty="0" err="1"/>
              <a:t>the</a:t>
            </a:r>
            <a:r>
              <a:rPr lang="en-US" sz="1200" dirty="0"/>
              <a:t> accuracies generally the same. This is because the gaussian filter has similar values as sigma gets larger, as they scale much slower.</a:t>
            </a:r>
            <a:endParaRPr lang="en-US" b="1" dirty="0"/>
          </a:p>
        </p:txBody>
      </p:sp>
      <p:pic>
        <p:nvPicPr>
          <p:cNvPr id="3" name="Picture 2">
            <a:extLst>
              <a:ext uri="{FF2B5EF4-FFF2-40B4-BE49-F238E27FC236}">
                <a16:creationId xmlns:a16="http://schemas.microsoft.com/office/drawing/2014/main" id="{B7FAFD23-C1C6-48DB-A4F1-8392BBBC3AEB}"/>
              </a:ext>
            </a:extLst>
          </p:cNvPr>
          <p:cNvPicPr>
            <a:picLocks noChangeAspect="1"/>
          </p:cNvPicPr>
          <p:nvPr/>
        </p:nvPicPr>
        <p:blipFill>
          <a:blip r:embed="rId3"/>
          <a:stretch>
            <a:fillRect/>
          </a:stretch>
        </p:blipFill>
        <p:spPr>
          <a:xfrm>
            <a:off x="4632888" y="1074181"/>
            <a:ext cx="3753874" cy="1513103"/>
          </a:xfrm>
          <a:prstGeom prst="rect">
            <a:avLst/>
          </a:prstGeom>
        </p:spPr>
      </p:pic>
      <p:pic>
        <p:nvPicPr>
          <p:cNvPr id="4" name="Picture 3">
            <a:extLst>
              <a:ext uri="{FF2B5EF4-FFF2-40B4-BE49-F238E27FC236}">
                <a16:creationId xmlns:a16="http://schemas.microsoft.com/office/drawing/2014/main" id="{66164DB3-2C3A-4ACA-B3B2-5CE9C6CB6E02}"/>
              </a:ext>
            </a:extLst>
          </p:cNvPr>
          <p:cNvPicPr>
            <a:picLocks noChangeAspect="1"/>
          </p:cNvPicPr>
          <p:nvPr/>
        </p:nvPicPr>
        <p:blipFill>
          <a:blip r:embed="rId4"/>
          <a:stretch>
            <a:fillRect/>
          </a:stretch>
        </p:blipFill>
        <p:spPr>
          <a:xfrm>
            <a:off x="311699" y="1130416"/>
            <a:ext cx="3424481" cy="1460384"/>
          </a:xfrm>
          <a:prstGeom prst="rect">
            <a:avLst/>
          </a:prstGeom>
        </p:spPr>
      </p:pic>
      <p:pic>
        <p:nvPicPr>
          <p:cNvPr id="5" name="Picture 4">
            <a:extLst>
              <a:ext uri="{FF2B5EF4-FFF2-40B4-BE49-F238E27FC236}">
                <a16:creationId xmlns:a16="http://schemas.microsoft.com/office/drawing/2014/main" id="{A5136D4D-57D6-4A56-A063-D539CFBFCF57}"/>
              </a:ext>
            </a:extLst>
          </p:cNvPr>
          <p:cNvPicPr>
            <a:picLocks noChangeAspect="1"/>
          </p:cNvPicPr>
          <p:nvPr/>
        </p:nvPicPr>
        <p:blipFill>
          <a:blip r:embed="rId5"/>
          <a:stretch>
            <a:fillRect/>
          </a:stretch>
        </p:blipFill>
        <p:spPr>
          <a:xfrm>
            <a:off x="425999" y="2871358"/>
            <a:ext cx="3310181" cy="1324600"/>
          </a:xfrm>
          <a:prstGeom prst="rect">
            <a:avLst/>
          </a:prstGeom>
        </p:spPr>
      </p:pic>
      <p:pic>
        <p:nvPicPr>
          <p:cNvPr id="6" name="Picture 5">
            <a:extLst>
              <a:ext uri="{FF2B5EF4-FFF2-40B4-BE49-F238E27FC236}">
                <a16:creationId xmlns:a16="http://schemas.microsoft.com/office/drawing/2014/main" id="{4F3CCB2A-42F6-41C8-A771-916000B41B95}"/>
              </a:ext>
            </a:extLst>
          </p:cNvPr>
          <p:cNvPicPr>
            <a:picLocks noChangeAspect="1"/>
          </p:cNvPicPr>
          <p:nvPr/>
        </p:nvPicPr>
        <p:blipFill>
          <a:blip r:embed="rId6"/>
          <a:stretch>
            <a:fillRect/>
          </a:stretch>
        </p:blipFill>
        <p:spPr>
          <a:xfrm>
            <a:off x="4721129" y="2693862"/>
            <a:ext cx="3665633" cy="1502096"/>
          </a:xfrm>
          <a:prstGeom prst="rect">
            <a:avLst/>
          </a:prstGeom>
        </p:spPr>
      </p:pic>
      <p:sp>
        <p:nvSpPr>
          <p:cNvPr id="9" name="TextBox 8">
            <a:extLst>
              <a:ext uri="{FF2B5EF4-FFF2-40B4-BE49-F238E27FC236}">
                <a16:creationId xmlns:a16="http://schemas.microsoft.com/office/drawing/2014/main" id="{BED296CA-1A93-4880-B311-BBB340FC2D91}"/>
              </a:ext>
            </a:extLst>
          </p:cNvPr>
          <p:cNvSpPr txBox="1"/>
          <p:nvPr/>
        </p:nvSpPr>
        <p:spPr>
          <a:xfrm>
            <a:off x="2650331" y="1177897"/>
            <a:ext cx="914400" cy="307777"/>
          </a:xfrm>
          <a:prstGeom prst="rect">
            <a:avLst/>
          </a:prstGeom>
          <a:noFill/>
        </p:spPr>
        <p:txBody>
          <a:bodyPr wrap="square" rtlCol="0">
            <a:spAutoFit/>
          </a:bodyPr>
          <a:lstStyle/>
          <a:p>
            <a:r>
              <a:rPr lang="en-US" dirty="0"/>
              <a:t>Sigma=3</a:t>
            </a:r>
          </a:p>
        </p:txBody>
      </p:sp>
      <p:sp>
        <p:nvSpPr>
          <p:cNvPr id="12" name="TextBox 11">
            <a:extLst>
              <a:ext uri="{FF2B5EF4-FFF2-40B4-BE49-F238E27FC236}">
                <a16:creationId xmlns:a16="http://schemas.microsoft.com/office/drawing/2014/main" id="{2633BF41-DF9C-4A64-A9C9-CCAC1AE2AB31}"/>
              </a:ext>
            </a:extLst>
          </p:cNvPr>
          <p:cNvSpPr txBox="1"/>
          <p:nvPr/>
        </p:nvSpPr>
        <p:spPr>
          <a:xfrm>
            <a:off x="7193756" y="2830311"/>
            <a:ext cx="992982" cy="307777"/>
          </a:xfrm>
          <a:prstGeom prst="rect">
            <a:avLst/>
          </a:prstGeom>
          <a:noFill/>
        </p:spPr>
        <p:txBody>
          <a:bodyPr wrap="square" rtlCol="0">
            <a:spAutoFit/>
          </a:bodyPr>
          <a:lstStyle/>
          <a:p>
            <a:r>
              <a:rPr lang="en-US" dirty="0"/>
              <a:t>Sigma=30</a:t>
            </a:r>
          </a:p>
        </p:txBody>
      </p:sp>
      <p:sp>
        <p:nvSpPr>
          <p:cNvPr id="13" name="TextBox 12">
            <a:extLst>
              <a:ext uri="{FF2B5EF4-FFF2-40B4-BE49-F238E27FC236}">
                <a16:creationId xmlns:a16="http://schemas.microsoft.com/office/drawing/2014/main" id="{85A8AA4E-E6C4-491E-8BBC-369C30E0D738}"/>
              </a:ext>
            </a:extLst>
          </p:cNvPr>
          <p:cNvSpPr txBox="1"/>
          <p:nvPr/>
        </p:nvSpPr>
        <p:spPr>
          <a:xfrm>
            <a:off x="2521744" y="2922021"/>
            <a:ext cx="1021554" cy="307777"/>
          </a:xfrm>
          <a:prstGeom prst="rect">
            <a:avLst/>
          </a:prstGeom>
          <a:noFill/>
        </p:spPr>
        <p:txBody>
          <a:bodyPr wrap="square" rtlCol="0">
            <a:spAutoFit/>
          </a:bodyPr>
          <a:lstStyle/>
          <a:p>
            <a:r>
              <a:rPr lang="en-US" dirty="0"/>
              <a:t>Sigma=10</a:t>
            </a:r>
          </a:p>
        </p:txBody>
      </p:sp>
      <p:sp>
        <p:nvSpPr>
          <p:cNvPr id="14" name="TextBox 13">
            <a:extLst>
              <a:ext uri="{FF2B5EF4-FFF2-40B4-BE49-F238E27FC236}">
                <a16:creationId xmlns:a16="http://schemas.microsoft.com/office/drawing/2014/main" id="{66A28F7B-3206-4008-BF2D-59E0D2BF45E8}"/>
              </a:ext>
            </a:extLst>
          </p:cNvPr>
          <p:cNvSpPr txBox="1"/>
          <p:nvPr/>
        </p:nvSpPr>
        <p:spPr>
          <a:xfrm>
            <a:off x="7272338" y="1177897"/>
            <a:ext cx="914400" cy="307777"/>
          </a:xfrm>
          <a:prstGeom prst="rect">
            <a:avLst/>
          </a:prstGeom>
          <a:noFill/>
        </p:spPr>
        <p:txBody>
          <a:bodyPr wrap="square" rtlCol="0">
            <a:spAutoFit/>
          </a:bodyPr>
          <a:lstStyle/>
          <a:p>
            <a:r>
              <a:rPr lang="en-US" dirty="0"/>
              <a:t>Sigma=6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Extra Credit: Hyperparameter Tuning part 2</a:t>
            </a:r>
            <a:endParaRPr dirty="0"/>
          </a:p>
        </p:txBody>
      </p:sp>
      <p:sp>
        <p:nvSpPr>
          <p:cNvPr id="2" name="TextBox 1">
            <a:extLst>
              <a:ext uri="{FF2B5EF4-FFF2-40B4-BE49-F238E27FC236}">
                <a16:creationId xmlns:a16="http://schemas.microsoft.com/office/drawing/2014/main" id="{47D92A4D-07E0-E742-929F-718195102E29}"/>
              </a:ext>
            </a:extLst>
          </p:cNvPr>
          <p:cNvSpPr txBox="1"/>
          <p:nvPr/>
        </p:nvSpPr>
        <p:spPr>
          <a:xfrm>
            <a:off x="7259167" y="1925400"/>
            <a:ext cx="1388512" cy="2446824"/>
          </a:xfrm>
          <a:prstGeom prst="rect">
            <a:avLst/>
          </a:prstGeom>
          <a:noFill/>
          <a:ln>
            <a:solidFill>
              <a:schemeClr val="tx1"/>
            </a:solidFill>
          </a:ln>
        </p:spPr>
        <p:txBody>
          <a:bodyPr wrap="square" rtlCol="0">
            <a:spAutoFit/>
          </a:bodyPr>
          <a:lstStyle/>
          <a:p>
            <a:r>
              <a:rPr lang="en-US" b="1" dirty="0"/>
              <a:t>What is the significance of changing the feature width in SIFT?</a:t>
            </a:r>
          </a:p>
          <a:p>
            <a:endParaRPr lang="en-US" b="1" dirty="0"/>
          </a:p>
          <a:p>
            <a:r>
              <a:rPr lang="en-US" sz="1100" dirty="0"/>
              <a:t>Clearly, increasing the feature width in sift tend to increase the accuracy.</a:t>
            </a:r>
          </a:p>
        </p:txBody>
      </p:sp>
      <p:pic>
        <p:nvPicPr>
          <p:cNvPr id="3" name="Picture 2">
            <a:extLst>
              <a:ext uri="{FF2B5EF4-FFF2-40B4-BE49-F238E27FC236}">
                <a16:creationId xmlns:a16="http://schemas.microsoft.com/office/drawing/2014/main" id="{D8146079-E635-4DCE-ABAA-8190B461FD72}"/>
              </a:ext>
            </a:extLst>
          </p:cNvPr>
          <p:cNvPicPr>
            <a:picLocks noChangeAspect="1"/>
          </p:cNvPicPr>
          <p:nvPr/>
        </p:nvPicPr>
        <p:blipFill>
          <a:blip r:embed="rId3"/>
          <a:stretch>
            <a:fillRect/>
          </a:stretch>
        </p:blipFill>
        <p:spPr>
          <a:xfrm>
            <a:off x="458185" y="1375167"/>
            <a:ext cx="3135536" cy="1708585"/>
          </a:xfrm>
          <a:prstGeom prst="rect">
            <a:avLst/>
          </a:prstGeom>
        </p:spPr>
      </p:pic>
      <p:pic>
        <p:nvPicPr>
          <p:cNvPr id="4" name="Picture 3">
            <a:extLst>
              <a:ext uri="{FF2B5EF4-FFF2-40B4-BE49-F238E27FC236}">
                <a16:creationId xmlns:a16="http://schemas.microsoft.com/office/drawing/2014/main" id="{2CDC48B0-5121-4F89-A8B3-9520CD09C158}"/>
              </a:ext>
            </a:extLst>
          </p:cNvPr>
          <p:cNvPicPr>
            <a:picLocks noChangeAspect="1"/>
          </p:cNvPicPr>
          <p:nvPr/>
        </p:nvPicPr>
        <p:blipFill>
          <a:blip r:embed="rId4"/>
          <a:stretch>
            <a:fillRect/>
          </a:stretch>
        </p:blipFill>
        <p:spPr>
          <a:xfrm>
            <a:off x="4057303" y="1383539"/>
            <a:ext cx="3135536" cy="1700213"/>
          </a:xfrm>
          <a:prstGeom prst="rect">
            <a:avLst/>
          </a:prstGeom>
        </p:spPr>
      </p:pic>
      <p:pic>
        <p:nvPicPr>
          <p:cNvPr id="5" name="Picture 4">
            <a:extLst>
              <a:ext uri="{FF2B5EF4-FFF2-40B4-BE49-F238E27FC236}">
                <a16:creationId xmlns:a16="http://schemas.microsoft.com/office/drawing/2014/main" id="{7016DE91-2213-4E13-98E9-FCCDD21C7A6F}"/>
              </a:ext>
            </a:extLst>
          </p:cNvPr>
          <p:cNvPicPr>
            <a:picLocks noChangeAspect="1"/>
          </p:cNvPicPr>
          <p:nvPr/>
        </p:nvPicPr>
        <p:blipFill>
          <a:blip r:embed="rId5"/>
          <a:stretch>
            <a:fillRect/>
          </a:stretch>
        </p:blipFill>
        <p:spPr>
          <a:xfrm>
            <a:off x="458185" y="3398593"/>
            <a:ext cx="3186640" cy="1730620"/>
          </a:xfrm>
          <a:prstGeom prst="rect">
            <a:avLst/>
          </a:prstGeom>
        </p:spPr>
      </p:pic>
      <p:pic>
        <p:nvPicPr>
          <p:cNvPr id="6" name="Picture 5">
            <a:extLst>
              <a:ext uri="{FF2B5EF4-FFF2-40B4-BE49-F238E27FC236}">
                <a16:creationId xmlns:a16="http://schemas.microsoft.com/office/drawing/2014/main" id="{1D725A01-A1C6-4101-A0C9-CEB1E4EEB652}"/>
              </a:ext>
            </a:extLst>
          </p:cNvPr>
          <p:cNvPicPr>
            <a:picLocks noChangeAspect="1"/>
          </p:cNvPicPr>
          <p:nvPr/>
        </p:nvPicPr>
        <p:blipFill>
          <a:blip r:embed="rId6"/>
          <a:stretch>
            <a:fillRect/>
          </a:stretch>
        </p:blipFill>
        <p:spPr>
          <a:xfrm>
            <a:off x="4084318" y="3398593"/>
            <a:ext cx="3135537" cy="1741264"/>
          </a:xfrm>
          <a:prstGeom prst="rect">
            <a:avLst/>
          </a:prstGeom>
        </p:spPr>
      </p:pic>
      <p:sp>
        <p:nvSpPr>
          <p:cNvPr id="7" name="TextBox 6">
            <a:extLst>
              <a:ext uri="{FF2B5EF4-FFF2-40B4-BE49-F238E27FC236}">
                <a16:creationId xmlns:a16="http://schemas.microsoft.com/office/drawing/2014/main" id="{317162F0-1BA8-4081-8A97-8B2D33589BE4}"/>
              </a:ext>
            </a:extLst>
          </p:cNvPr>
          <p:cNvSpPr txBox="1"/>
          <p:nvPr/>
        </p:nvSpPr>
        <p:spPr>
          <a:xfrm>
            <a:off x="390475" y="1094189"/>
            <a:ext cx="1571264" cy="307777"/>
          </a:xfrm>
          <a:prstGeom prst="rect">
            <a:avLst/>
          </a:prstGeom>
          <a:noFill/>
        </p:spPr>
        <p:txBody>
          <a:bodyPr wrap="none" rtlCol="0">
            <a:spAutoFit/>
          </a:bodyPr>
          <a:lstStyle/>
          <a:p>
            <a:r>
              <a:rPr lang="en-US" dirty="0"/>
              <a:t>Feature_width= 8</a:t>
            </a:r>
          </a:p>
        </p:txBody>
      </p:sp>
      <p:sp>
        <p:nvSpPr>
          <p:cNvPr id="10" name="TextBox 9">
            <a:extLst>
              <a:ext uri="{FF2B5EF4-FFF2-40B4-BE49-F238E27FC236}">
                <a16:creationId xmlns:a16="http://schemas.microsoft.com/office/drawing/2014/main" id="{C634A799-2AEF-409D-8738-D7E796E2409F}"/>
              </a:ext>
            </a:extLst>
          </p:cNvPr>
          <p:cNvSpPr txBox="1"/>
          <p:nvPr/>
        </p:nvSpPr>
        <p:spPr>
          <a:xfrm>
            <a:off x="4030288" y="1113616"/>
            <a:ext cx="1670650" cy="307777"/>
          </a:xfrm>
          <a:prstGeom prst="rect">
            <a:avLst/>
          </a:prstGeom>
          <a:noFill/>
        </p:spPr>
        <p:txBody>
          <a:bodyPr wrap="none" rtlCol="0">
            <a:spAutoFit/>
          </a:bodyPr>
          <a:lstStyle/>
          <a:p>
            <a:r>
              <a:rPr lang="en-US" dirty="0"/>
              <a:t>Feature_width= 16</a:t>
            </a:r>
          </a:p>
        </p:txBody>
      </p:sp>
      <p:sp>
        <p:nvSpPr>
          <p:cNvPr id="11" name="TextBox 10">
            <a:extLst>
              <a:ext uri="{FF2B5EF4-FFF2-40B4-BE49-F238E27FC236}">
                <a16:creationId xmlns:a16="http://schemas.microsoft.com/office/drawing/2014/main" id="{CE42027A-3331-403E-B3EF-3E3987010CE3}"/>
              </a:ext>
            </a:extLst>
          </p:cNvPr>
          <p:cNvSpPr txBox="1"/>
          <p:nvPr/>
        </p:nvSpPr>
        <p:spPr>
          <a:xfrm>
            <a:off x="390475" y="3148812"/>
            <a:ext cx="1670650" cy="307777"/>
          </a:xfrm>
          <a:prstGeom prst="rect">
            <a:avLst/>
          </a:prstGeom>
          <a:noFill/>
        </p:spPr>
        <p:txBody>
          <a:bodyPr wrap="none" rtlCol="0">
            <a:spAutoFit/>
          </a:bodyPr>
          <a:lstStyle/>
          <a:p>
            <a:r>
              <a:rPr lang="en-US" dirty="0"/>
              <a:t>Feature_width= 24</a:t>
            </a:r>
          </a:p>
        </p:txBody>
      </p:sp>
      <p:sp>
        <p:nvSpPr>
          <p:cNvPr id="12" name="TextBox 11">
            <a:extLst>
              <a:ext uri="{FF2B5EF4-FFF2-40B4-BE49-F238E27FC236}">
                <a16:creationId xmlns:a16="http://schemas.microsoft.com/office/drawing/2014/main" id="{A477D3F5-249D-4C75-9102-BF7CC29A356E}"/>
              </a:ext>
            </a:extLst>
          </p:cNvPr>
          <p:cNvSpPr txBox="1"/>
          <p:nvPr/>
        </p:nvSpPr>
        <p:spPr>
          <a:xfrm>
            <a:off x="4017990" y="3148813"/>
            <a:ext cx="1571264" cy="307777"/>
          </a:xfrm>
          <a:prstGeom prst="rect">
            <a:avLst/>
          </a:prstGeom>
          <a:noFill/>
        </p:spPr>
        <p:txBody>
          <a:bodyPr wrap="none" rtlCol="0">
            <a:spAutoFit/>
          </a:bodyPr>
          <a:lstStyle/>
          <a:p>
            <a:r>
              <a:rPr lang="en-US" dirty="0"/>
              <a:t>Feature_width= 8</a:t>
            </a:r>
          </a:p>
        </p:txBody>
      </p:sp>
    </p:spTree>
    <p:extLst>
      <p:ext uri="{BB962C8B-B14F-4D97-AF65-F5344CB8AC3E}">
        <p14:creationId xmlns:p14="http://schemas.microsoft.com/office/powerpoint/2010/main" val="1570542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DF8F-DF3C-4D0A-AC3E-791F0A4C8634}"/>
              </a:ext>
            </a:extLst>
          </p:cNvPr>
          <p:cNvSpPr>
            <a:spLocks noGrp="1"/>
          </p:cNvSpPr>
          <p:nvPr>
            <p:ph type="title"/>
          </p:nvPr>
        </p:nvSpPr>
        <p:spPr/>
        <p:txBody>
          <a:bodyPr/>
          <a:lstStyle/>
          <a:p>
            <a:r>
              <a:rPr lang="en" dirty="0"/>
              <a:t>Extra Credit: </a:t>
            </a:r>
            <a:r>
              <a:rPr lang="en-US" dirty="0"/>
              <a:t>Accelerated Matching</a:t>
            </a:r>
          </a:p>
        </p:txBody>
      </p:sp>
      <p:sp>
        <p:nvSpPr>
          <p:cNvPr id="3" name="Text Placeholder 2">
            <a:extLst>
              <a:ext uri="{FF2B5EF4-FFF2-40B4-BE49-F238E27FC236}">
                <a16:creationId xmlns:a16="http://schemas.microsoft.com/office/drawing/2014/main" id="{35B2FA6B-695A-4A83-A9C5-F259ED3A842B}"/>
              </a:ext>
            </a:extLst>
          </p:cNvPr>
          <p:cNvSpPr>
            <a:spLocks noGrp="1"/>
          </p:cNvSpPr>
          <p:nvPr>
            <p:ph type="body" idx="1"/>
          </p:nvPr>
        </p:nvSpPr>
        <p:spPr/>
        <p:txBody>
          <a:bodyPr/>
          <a:lstStyle/>
          <a:p>
            <a:pPr marL="0" lvl="0" indent="0">
              <a:spcAft>
                <a:spcPts val="1600"/>
              </a:spcAft>
              <a:buNone/>
            </a:pPr>
            <a:r>
              <a:rPr lang="en-US" dirty="0"/>
              <a:t>&lt;Insert Runtime/Accuracy of your faster matching implementation. What did you try and why is </a:t>
            </a:r>
            <a:r>
              <a:rPr lang="en-US"/>
              <a:t>it faster?&gt;</a:t>
            </a:r>
            <a:endParaRPr lang="en-US" dirty="0"/>
          </a:p>
          <a:p>
            <a:endParaRPr lang="en-US" dirty="0"/>
          </a:p>
        </p:txBody>
      </p:sp>
    </p:spTree>
    <p:extLst>
      <p:ext uri="{BB962C8B-B14F-4D97-AF65-F5344CB8AC3E}">
        <p14:creationId xmlns:p14="http://schemas.microsoft.com/office/powerpoint/2010/main" val="3767579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a:t>
            </a:r>
            <a:r>
              <a:rPr lang="en-US" dirty="0"/>
              <a:t>Harris Corner Detector</a:t>
            </a:r>
            <a:endParaRPr dirty="0"/>
          </a:p>
        </p:txBody>
      </p:sp>
      <p:pic>
        <p:nvPicPr>
          <p:cNvPr id="3" name="Picture 2">
            <a:extLst>
              <a:ext uri="{FF2B5EF4-FFF2-40B4-BE49-F238E27FC236}">
                <a16:creationId xmlns:a16="http://schemas.microsoft.com/office/drawing/2014/main" id="{C2B555A6-2489-4E77-B8E8-084A4049BDA1}"/>
              </a:ext>
            </a:extLst>
          </p:cNvPr>
          <p:cNvPicPr>
            <a:picLocks noChangeAspect="1"/>
          </p:cNvPicPr>
          <p:nvPr/>
        </p:nvPicPr>
        <p:blipFill>
          <a:blip r:embed="rId3"/>
          <a:stretch>
            <a:fillRect/>
          </a:stretch>
        </p:blipFill>
        <p:spPr>
          <a:xfrm>
            <a:off x="5093274" y="1017725"/>
            <a:ext cx="2841129" cy="4114531"/>
          </a:xfrm>
          <a:prstGeom prst="rect">
            <a:avLst/>
          </a:prstGeom>
        </p:spPr>
      </p:pic>
      <p:pic>
        <p:nvPicPr>
          <p:cNvPr id="2" name="Picture 1">
            <a:extLst>
              <a:ext uri="{FF2B5EF4-FFF2-40B4-BE49-F238E27FC236}">
                <a16:creationId xmlns:a16="http://schemas.microsoft.com/office/drawing/2014/main" id="{9DDBCEB7-42DC-4D69-A911-C0F0CBB9213D}"/>
              </a:ext>
            </a:extLst>
          </p:cNvPr>
          <p:cNvPicPr>
            <a:picLocks noChangeAspect="1"/>
          </p:cNvPicPr>
          <p:nvPr/>
        </p:nvPicPr>
        <p:blipFill rotWithShape="1">
          <a:blip r:embed="rId4"/>
          <a:srcRect b="1844"/>
          <a:stretch/>
        </p:blipFill>
        <p:spPr>
          <a:xfrm>
            <a:off x="1035518" y="1017725"/>
            <a:ext cx="2841129" cy="40474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Part 1: </a:t>
            </a:r>
            <a:r>
              <a:rPr lang="en-US" dirty="0"/>
              <a:t>Harris Corner Detector</a:t>
            </a:r>
            <a:endParaRPr dirty="0"/>
          </a:p>
        </p:txBody>
      </p:sp>
      <p:pic>
        <p:nvPicPr>
          <p:cNvPr id="2" name="Picture 1">
            <a:extLst>
              <a:ext uri="{FF2B5EF4-FFF2-40B4-BE49-F238E27FC236}">
                <a16:creationId xmlns:a16="http://schemas.microsoft.com/office/drawing/2014/main" id="{D18BEA87-9F82-444B-AF5A-9B042F061C0C}"/>
              </a:ext>
            </a:extLst>
          </p:cNvPr>
          <p:cNvPicPr>
            <a:picLocks noChangeAspect="1"/>
          </p:cNvPicPr>
          <p:nvPr/>
        </p:nvPicPr>
        <p:blipFill>
          <a:blip r:embed="rId3"/>
          <a:stretch>
            <a:fillRect/>
          </a:stretch>
        </p:blipFill>
        <p:spPr>
          <a:xfrm>
            <a:off x="1129791" y="1017725"/>
            <a:ext cx="2808365" cy="3967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Part 1: </a:t>
            </a:r>
            <a:r>
              <a:rPr lang="en-US" dirty="0"/>
              <a:t>Harris Corner Detector</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&lt;Describe how your implementation mirrors the original </a:t>
            </a:r>
            <a:r>
              <a:rPr lang="en-US" dirty="0" err="1"/>
              <a:t>harris</a:t>
            </a:r>
            <a:r>
              <a:rPr lang="en-US" dirty="0"/>
              <a:t> corner detector process. (First describe Harris) What does each helper function do? How are the operations we perform equivalent and different?)&gt;</a:t>
            </a:r>
          </a:p>
          <a:p>
            <a:pPr marL="0" lvl="0" indent="0">
              <a:spcAft>
                <a:spcPts val="1600"/>
              </a:spcAft>
              <a:buNone/>
            </a:pPr>
            <a:r>
              <a:rPr lang="en-US" sz="1200" dirty="0"/>
              <a:t>Harris corner detector is used to detect features in an image that are independent of rotation. The way it essentially works is that it computes the gradient in x and y directions at a certain window and uses eigen value decomposition to see if it has a large gradients along all axes. If it does, this would be detected as a corner. In our implementation, we use </a:t>
            </a:r>
            <a:r>
              <a:rPr lang="en-US" sz="1200" dirty="0" err="1"/>
              <a:t>get_gradients</a:t>
            </a:r>
            <a:r>
              <a:rPr lang="en-US" sz="1200" dirty="0"/>
              <a:t>() to compute the gradients in the x and y directions, we use </a:t>
            </a:r>
            <a:r>
              <a:rPr lang="en-US" sz="1200" dirty="0" err="1"/>
              <a:t>get_second_movements</a:t>
            </a:r>
            <a:r>
              <a:rPr lang="en-US" sz="1200" dirty="0"/>
              <a:t>() to get the second movement by convolving the square of the gradients and dx*</a:t>
            </a:r>
            <a:r>
              <a:rPr lang="en-US" sz="1200" dirty="0" err="1"/>
              <a:t>dy</a:t>
            </a:r>
            <a:r>
              <a:rPr lang="en-US" sz="1200" dirty="0"/>
              <a:t> with the gaussian filter, then we uses these values to create a matrix, then using this matrix we calculate the corner response with the respective helper method, then we get only the local maxima using </a:t>
            </a:r>
            <a:r>
              <a:rPr lang="en-US" sz="1200" dirty="0" err="1"/>
              <a:t>non_max_suppression</a:t>
            </a:r>
            <a:r>
              <a:rPr lang="en-US" sz="1200" dirty="0"/>
              <a:t>() , and then we remove the values too close to the borders using </a:t>
            </a:r>
            <a:r>
              <a:rPr lang="en-US" sz="1200" dirty="0" err="1"/>
              <a:t>remove_border_vals</a:t>
            </a:r>
            <a:r>
              <a:rPr lang="en-US" sz="1200" dirty="0"/>
              <a:t>, then we sort these values and return the best n points as features.</a:t>
            </a:r>
          </a:p>
          <a:p>
            <a:pPr marL="0" lvl="0" indent="0">
              <a:spcAft>
                <a:spcPts val="1600"/>
              </a:spcAft>
              <a:buNone/>
            </a:pPr>
            <a:endParaRPr lang="en-US" dirty="0"/>
          </a:p>
          <a:p>
            <a:pPr marL="0" lvl="0" indent="0">
              <a:spcAft>
                <a:spcPts val="1600"/>
              </a:spcAft>
              <a:buNone/>
            </a:pPr>
            <a:endParaRPr lang="en-US" dirty="0"/>
          </a:p>
          <a:p>
            <a:pPr marL="0" lvl="0" indent="0" algn="l" rtl="0">
              <a:spcBef>
                <a:spcPts val="0"/>
              </a:spcBef>
              <a:spcAft>
                <a:spcPts val="0"/>
              </a:spcAft>
              <a:buNone/>
            </a:pP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a:t>
            </a:r>
            <a:r>
              <a:rPr lang="en-US" dirty="0"/>
              <a:t>Sift</a:t>
            </a:r>
            <a:endParaRPr dirty="0"/>
          </a:p>
        </p:txBody>
      </p:sp>
      <p:sp>
        <p:nvSpPr>
          <p:cNvPr id="82" name="Google Shape;82;p17"/>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Autofit/>
          </a:bodyPr>
          <a:lstStyle/>
          <a:p>
            <a:pPr marL="0" lvl="0" indent="0">
              <a:spcAft>
                <a:spcPts val="1600"/>
              </a:spcAft>
              <a:buNone/>
            </a:pPr>
            <a:r>
              <a:rPr lang="en" dirty="0"/>
              <a:t>&lt;</a:t>
            </a:r>
            <a:r>
              <a:rPr lang="en-US" dirty="0"/>
              <a:t>Describe how your implementation mirrors the Sift Process. (First describe Sift) What does each helper function do? How are the operations we perform equivalent and different?)</a:t>
            </a:r>
            <a:r>
              <a:rPr lang="en" dirty="0"/>
              <a:t>&gt;</a:t>
            </a:r>
          </a:p>
          <a:p>
            <a:pPr marL="0" lvl="0" indent="0">
              <a:spcAft>
                <a:spcPts val="1600"/>
              </a:spcAft>
              <a:buNone/>
            </a:pPr>
            <a:r>
              <a:rPr lang="en-US" dirty="0"/>
              <a:t>Sift is an algorithm that takes in a list of feature points in an images and computes a feature vector for each point that is distinctly representative of that point and is invariant of scale. To do this, for each point, we create a window around the given point, split the window into 16 bins, compute a histogram of size 8 based on the orientations of the bins weighed by the magnitude of each cell. So no </a:t>
            </a:r>
            <a:r>
              <a:rPr lang="en-US" dirty="0" err="1"/>
              <a:t>fo</a:t>
            </a:r>
            <a:r>
              <a:rPr lang="en-US" dirty="0"/>
              <a:t> each point, we have a feature vector that 4*4*8 = 128 long. The magnitudes and orientation are calculated by the function </a:t>
            </a:r>
            <a:r>
              <a:rPr lang="en-US" dirty="0" err="1"/>
              <a:t>get_magnitudes_and_orientations</a:t>
            </a:r>
            <a:r>
              <a:rPr lang="en-US" dirty="0"/>
              <a:t>() which computes these from the image gradients in the x and y direction. Then </a:t>
            </a:r>
            <a:r>
              <a:rPr lang="en-US" dirty="0" err="1"/>
              <a:t>get_feat_vec</a:t>
            </a:r>
            <a:r>
              <a:rPr lang="en-US" dirty="0"/>
              <a:t>() runs the sift algorithm described above on a single points, and finally, </a:t>
            </a:r>
            <a:r>
              <a:rPr lang="en-US" dirty="0" err="1"/>
              <a:t>get_feat_vec</a:t>
            </a:r>
            <a:r>
              <a:rPr lang="en-US" dirty="0"/>
              <a:t>() aggregates these </a:t>
            </a:r>
            <a:r>
              <a:rPr lang="en-US"/>
              <a:t>feature vectors.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US" dirty="0"/>
              <a:t>Feature Matching</a:t>
            </a:r>
            <a:r>
              <a:rPr lang="en" dirty="0"/>
              <a:t> </a:t>
            </a:r>
            <a:endParaRPr dirty="0"/>
          </a:p>
        </p:txBody>
      </p:sp>
      <p:pic>
        <p:nvPicPr>
          <p:cNvPr id="2" name="Picture 1">
            <a:extLst>
              <a:ext uri="{FF2B5EF4-FFF2-40B4-BE49-F238E27FC236}">
                <a16:creationId xmlns:a16="http://schemas.microsoft.com/office/drawing/2014/main" id="{1A210E9F-5A21-42A7-98A6-4F358FE0B999}"/>
              </a:ext>
            </a:extLst>
          </p:cNvPr>
          <p:cNvPicPr>
            <a:picLocks noChangeAspect="1"/>
          </p:cNvPicPr>
          <p:nvPr/>
        </p:nvPicPr>
        <p:blipFill>
          <a:blip r:embed="rId3"/>
          <a:stretch>
            <a:fillRect/>
          </a:stretch>
        </p:blipFill>
        <p:spPr>
          <a:xfrm>
            <a:off x="786784" y="950119"/>
            <a:ext cx="3049731" cy="4193381"/>
          </a:xfrm>
          <a:prstGeom prst="rect">
            <a:avLst/>
          </a:prstGeom>
        </p:spPr>
      </p:pic>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indent="0">
              <a:buNone/>
            </a:pPr>
            <a:r>
              <a:rPr lang="en-US" dirty="0"/>
              <a:t>&lt;insert feature matching visualization of Rushmore from proj3.ipynb &gt;</a:t>
            </a:r>
          </a:p>
          <a:p>
            <a:pPr marL="0" lvl="0" indent="0" algn="l" rtl="0">
              <a:spcBef>
                <a:spcPts val="0"/>
              </a:spcBef>
              <a:spcAft>
                <a:spcPts val="0"/>
              </a:spcAft>
              <a:buNone/>
            </a:pPr>
            <a:endParaRPr b="1" dirty="0"/>
          </a:p>
        </p:txBody>
      </p:sp>
      <p:pic>
        <p:nvPicPr>
          <p:cNvPr id="6" name="Picture 5">
            <a:extLst>
              <a:ext uri="{FF2B5EF4-FFF2-40B4-BE49-F238E27FC236}">
                <a16:creationId xmlns:a16="http://schemas.microsoft.com/office/drawing/2014/main" id="{3C62154C-FCD9-4571-AA4E-C1A8E5C82107}"/>
              </a:ext>
            </a:extLst>
          </p:cNvPr>
          <p:cNvPicPr>
            <a:picLocks noChangeAspect="1"/>
          </p:cNvPicPr>
          <p:nvPr/>
        </p:nvPicPr>
        <p:blipFill>
          <a:blip r:embed="rId4"/>
          <a:stretch>
            <a:fillRect/>
          </a:stretch>
        </p:blipFill>
        <p:spPr>
          <a:xfrm>
            <a:off x="4572000" y="1017725"/>
            <a:ext cx="4331341" cy="37671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 </a:t>
            </a:r>
            <a:r>
              <a:rPr lang="en-US" dirty="0"/>
              <a:t>Feature Matching</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&lt;Describe your implementation of feature matching.&gt;</a:t>
            </a:r>
          </a:p>
          <a:p>
            <a:pPr marL="0" lvl="0" indent="0" algn="l" rtl="0">
              <a:spcBef>
                <a:spcPts val="0"/>
              </a:spcBef>
              <a:spcAft>
                <a:spcPts val="0"/>
              </a:spcAft>
              <a:buNone/>
            </a:pPr>
            <a:endParaRPr lang="en-US" dirty="0"/>
          </a:p>
          <a:p>
            <a:pPr marL="0" lvl="0" indent="0" algn="l" rtl="0">
              <a:spcBef>
                <a:spcPts val="0"/>
              </a:spcBef>
              <a:spcAft>
                <a:spcPts val="0"/>
              </a:spcAft>
              <a:buNone/>
            </a:pPr>
            <a:r>
              <a:rPr lang="en-US" sz="1200" dirty="0"/>
              <a:t>For feature matching, I got the feature vector matrixes of the two images, computed the distance matrix between each vector in the first feature vector matrix to each vector in the second feature vector matrix. Using this matrix, I iterated through each row to find matches that passed the ratio test and added these matches to a return matrix along with the confidences. I sorted the results based on the confidence, which was –distance. Finally I returned this result.</a:t>
            </a:r>
            <a:endParaRPr sz="1200" dirty="0"/>
          </a:p>
        </p:txBody>
      </p:sp>
      <p:sp>
        <p:nvSpPr>
          <p:cNvPr id="3" name="Text Placeholder 2">
            <a:extLst>
              <a:ext uri="{FF2B5EF4-FFF2-40B4-BE49-F238E27FC236}">
                <a16:creationId xmlns:a16="http://schemas.microsoft.com/office/drawing/2014/main" id="{BF04B544-5ADB-4A03-8A91-1FD689B60DC2}"/>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7D900A6E-2474-4723-9F05-0AD866259E9B}"/>
              </a:ext>
            </a:extLst>
          </p:cNvPr>
          <p:cNvPicPr>
            <a:picLocks noChangeAspect="1"/>
          </p:cNvPicPr>
          <p:nvPr/>
        </p:nvPicPr>
        <p:blipFill>
          <a:blip r:embed="rId3"/>
          <a:stretch>
            <a:fillRect/>
          </a:stretch>
        </p:blipFill>
        <p:spPr>
          <a:xfrm>
            <a:off x="270845" y="1095326"/>
            <a:ext cx="4081609" cy="3876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Ground Truth Comparison</a:t>
            </a:r>
            <a:endParaRPr dirty="0"/>
          </a:p>
        </p:txBody>
      </p:sp>
      <p:pic>
        <p:nvPicPr>
          <p:cNvPr id="2" name="Picture 1">
            <a:extLst>
              <a:ext uri="{FF2B5EF4-FFF2-40B4-BE49-F238E27FC236}">
                <a16:creationId xmlns:a16="http://schemas.microsoft.com/office/drawing/2014/main" id="{9C3323CB-37A7-46B8-88D1-FFE94CB55AAF}"/>
              </a:ext>
            </a:extLst>
          </p:cNvPr>
          <p:cNvPicPr>
            <a:picLocks noChangeAspect="1"/>
          </p:cNvPicPr>
          <p:nvPr/>
        </p:nvPicPr>
        <p:blipFill rotWithShape="1">
          <a:blip r:embed="rId3"/>
          <a:srcRect t="6045"/>
          <a:stretch/>
        </p:blipFill>
        <p:spPr>
          <a:xfrm>
            <a:off x="202546" y="1335881"/>
            <a:ext cx="3849631" cy="2850357"/>
          </a:xfrm>
          <a:prstGeom prst="rect">
            <a:avLst/>
          </a:prstGeom>
        </p:spPr>
      </p:pic>
      <p:pic>
        <p:nvPicPr>
          <p:cNvPr id="3" name="Picture 2">
            <a:extLst>
              <a:ext uri="{FF2B5EF4-FFF2-40B4-BE49-F238E27FC236}">
                <a16:creationId xmlns:a16="http://schemas.microsoft.com/office/drawing/2014/main" id="{3C4334EA-4CD2-4398-83A6-23EDEC4E7741}"/>
              </a:ext>
            </a:extLst>
          </p:cNvPr>
          <p:cNvPicPr>
            <a:picLocks noChangeAspect="1"/>
          </p:cNvPicPr>
          <p:nvPr/>
        </p:nvPicPr>
        <p:blipFill>
          <a:blip r:embed="rId4"/>
          <a:stretch>
            <a:fillRect/>
          </a:stretch>
        </p:blipFill>
        <p:spPr>
          <a:xfrm>
            <a:off x="4135563" y="1335881"/>
            <a:ext cx="4928854" cy="25646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a:t>
            </a:r>
            <a:r>
              <a:rPr lang="en" dirty="0"/>
              <a:t>: </a:t>
            </a:r>
            <a:r>
              <a:rPr lang="en-US" dirty="0"/>
              <a:t>Ground Truth Comparison</a:t>
            </a:r>
            <a:endParaRPr dirty="0"/>
          </a:p>
        </p:txBody>
      </p:sp>
      <p:sp>
        <p:nvSpPr>
          <p:cNvPr id="111" name="Google Shape;11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buNone/>
            </a:pPr>
            <a:r>
              <a:rPr lang="en-US" sz="1200" b="1" dirty="0"/>
              <a:t>Accuracies for default parameters:</a:t>
            </a:r>
          </a:p>
          <a:p>
            <a:pPr marL="0" lvl="0" indent="0">
              <a:buNone/>
            </a:pPr>
            <a:r>
              <a:rPr lang="en-US" sz="1200" dirty="0"/>
              <a:t>Notre Dam: 80%</a:t>
            </a:r>
          </a:p>
          <a:p>
            <a:pPr marL="0" lvl="0" indent="0">
              <a:buNone/>
            </a:pPr>
            <a:r>
              <a:rPr lang="en-US" sz="1200" dirty="0"/>
              <a:t>Mount Rushmore: 77%</a:t>
            </a:r>
          </a:p>
          <a:p>
            <a:pPr marL="0" lvl="0" indent="0">
              <a:buNone/>
            </a:pPr>
            <a:r>
              <a:rPr lang="en-US" sz="1200" dirty="0"/>
              <a:t>Episcopal Gaudi: 1%</a:t>
            </a:r>
          </a:p>
          <a:p>
            <a:pPr marL="0" lvl="0" indent="0">
              <a:buNone/>
            </a:pPr>
            <a:endParaRPr lang="en-US" sz="1200" dirty="0"/>
          </a:p>
          <a:p>
            <a:pPr marL="0" lvl="0" indent="0">
              <a:buNone/>
            </a:pPr>
            <a:r>
              <a:rPr lang="en-US" sz="1200" b="1" dirty="0"/>
              <a:t>Accuracies for different </a:t>
            </a:r>
            <a:r>
              <a:rPr lang="en-US" sz="1200" b="1" dirty="0" err="1"/>
              <a:t>subgrid</a:t>
            </a:r>
            <a:r>
              <a:rPr lang="en-US" sz="1200" b="1" dirty="0"/>
              <a:t> sizes:</a:t>
            </a:r>
          </a:p>
          <a:p>
            <a:pPr marL="0" lvl="0" indent="0">
              <a:buNone/>
            </a:pPr>
            <a:endParaRPr lang="en-US" sz="1200" dirty="0"/>
          </a:p>
          <a:p>
            <a:pPr marL="0" lvl="0" indent="0">
              <a:buNone/>
            </a:pPr>
            <a:endParaRPr lang="en-US" sz="1200" dirty="0"/>
          </a:p>
          <a:p>
            <a:pPr marL="0" lvl="0" indent="0">
              <a:buNone/>
            </a:pPr>
            <a:endParaRPr lang="en-US" sz="1200" dirty="0"/>
          </a:p>
          <a:p>
            <a:pPr marL="0" lvl="0" indent="0">
              <a:buNone/>
            </a:pPr>
            <a:endParaRPr lang="en-US" sz="1200" dirty="0"/>
          </a:p>
          <a:p>
            <a:pPr marL="0" lvl="0" indent="0">
              <a:buNone/>
            </a:pPr>
            <a:endParaRPr lang="en-US" sz="1200" dirty="0"/>
          </a:p>
          <a:p>
            <a:pPr marL="0" lvl="0" indent="0">
              <a:buNone/>
            </a:pPr>
            <a:endParaRPr lang="en-US" sz="1200" dirty="0"/>
          </a:p>
          <a:p>
            <a:pPr marL="0" lvl="0" indent="0">
              <a:buNone/>
            </a:pPr>
            <a:endParaRPr lang="en-US" sz="1200" dirty="0"/>
          </a:p>
          <a:p>
            <a:pPr marL="0" lvl="0" indent="0">
              <a:buNone/>
            </a:pPr>
            <a:endParaRPr lang="en-US" sz="1200" dirty="0"/>
          </a:p>
          <a:p>
            <a:pPr marL="0" lvl="0" indent="0">
              <a:buNone/>
            </a:pPr>
            <a:r>
              <a:rPr lang="en-US" sz="1200" dirty="0"/>
              <a:t>Clearly, as the grid size increases, the accuracy tends to increase.</a:t>
            </a:r>
          </a:p>
        </p:txBody>
      </p:sp>
      <p:pic>
        <p:nvPicPr>
          <p:cNvPr id="7" name="Picture 6">
            <a:extLst>
              <a:ext uri="{FF2B5EF4-FFF2-40B4-BE49-F238E27FC236}">
                <a16:creationId xmlns:a16="http://schemas.microsoft.com/office/drawing/2014/main" id="{A9717198-A944-4B0C-A75B-BAE983CE5409}"/>
              </a:ext>
            </a:extLst>
          </p:cNvPr>
          <p:cNvPicPr>
            <a:picLocks noChangeAspect="1"/>
          </p:cNvPicPr>
          <p:nvPr/>
        </p:nvPicPr>
        <p:blipFill>
          <a:blip r:embed="rId3"/>
          <a:stretch>
            <a:fillRect/>
          </a:stretch>
        </p:blipFill>
        <p:spPr>
          <a:xfrm>
            <a:off x="223837" y="1152475"/>
            <a:ext cx="4416184" cy="2647951"/>
          </a:xfrm>
          <a:prstGeom prst="rect">
            <a:avLst/>
          </a:prstGeom>
        </p:spPr>
      </p:pic>
      <p:graphicFrame>
        <p:nvGraphicFramePr>
          <p:cNvPr id="8" name="Table 8">
            <a:extLst>
              <a:ext uri="{FF2B5EF4-FFF2-40B4-BE49-F238E27FC236}">
                <a16:creationId xmlns:a16="http://schemas.microsoft.com/office/drawing/2014/main" id="{96B764C4-4BC2-4D99-86DA-B3D295CBC682}"/>
              </a:ext>
            </a:extLst>
          </p:cNvPr>
          <p:cNvGraphicFramePr>
            <a:graphicFrameLocks noGrp="1"/>
          </p:cNvGraphicFramePr>
          <p:nvPr>
            <p:extLst>
              <p:ext uri="{D42A27DB-BD31-4B8C-83A1-F6EECF244321}">
                <p14:modId xmlns:p14="http://schemas.microsoft.com/office/powerpoint/2010/main" val="483488418"/>
              </p:ext>
            </p:extLst>
          </p:nvPr>
        </p:nvGraphicFramePr>
        <p:xfrm>
          <a:off x="4935338" y="2619425"/>
          <a:ext cx="3794024" cy="1371600"/>
        </p:xfrm>
        <a:graphic>
          <a:graphicData uri="http://schemas.openxmlformats.org/drawingml/2006/table">
            <a:tbl>
              <a:tblPr firstRow="1" bandRow="1">
                <a:tableStyleId>{2D5ABB26-0587-4C30-8999-92F81FD0307C}</a:tableStyleId>
              </a:tblPr>
              <a:tblGrid>
                <a:gridCol w="948506">
                  <a:extLst>
                    <a:ext uri="{9D8B030D-6E8A-4147-A177-3AD203B41FA5}">
                      <a16:colId xmlns:a16="http://schemas.microsoft.com/office/drawing/2014/main" val="751050512"/>
                    </a:ext>
                  </a:extLst>
                </a:gridCol>
                <a:gridCol w="948506">
                  <a:extLst>
                    <a:ext uri="{9D8B030D-6E8A-4147-A177-3AD203B41FA5}">
                      <a16:colId xmlns:a16="http://schemas.microsoft.com/office/drawing/2014/main" val="2271284770"/>
                    </a:ext>
                  </a:extLst>
                </a:gridCol>
                <a:gridCol w="948506">
                  <a:extLst>
                    <a:ext uri="{9D8B030D-6E8A-4147-A177-3AD203B41FA5}">
                      <a16:colId xmlns:a16="http://schemas.microsoft.com/office/drawing/2014/main" val="2333837121"/>
                    </a:ext>
                  </a:extLst>
                </a:gridCol>
                <a:gridCol w="948506">
                  <a:extLst>
                    <a:ext uri="{9D8B030D-6E8A-4147-A177-3AD203B41FA5}">
                      <a16:colId xmlns:a16="http://schemas.microsoft.com/office/drawing/2014/main" val="2112060087"/>
                    </a:ext>
                  </a:extLst>
                </a:gridCol>
              </a:tblGrid>
              <a:tr h="0">
                <a:tc>
                  <a:txBody>
                    <a:bodyPr/>
                    <a:lstStyle/>
                    <a:p>
                      <a:endParaRPr 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Notre Dam</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Rushmore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Gaudi</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38078"/>
                  </a:ext>
                </a:extLst>
              </a:tr>
              <a:tr h="180658">
                <a:tc>
                  <a:txBody>
                    <a:bodyPr/>
                    <a:lstStyle/>
                    <a:p>
                      <a:r>
                        <a:rPr lang="en-US" sz="1200" dirty="0"/>
                        <a:t>2x2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.33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.02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1398839"/>
                  </a:ext>
                </a:extLst>
              </a:tr>
              <a:tr h="180658">
                <a:tc>
                  <a:txBody>
                    <a:bodyPr/>
                    <a:lstStyle/>
                    <a:p>
                      <a:r>
                        <a:rPr lang="en-US" sz="1200" dirty="0"/>
                        <a:t>5x5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.87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.88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6799382"/>
                  </a:ext>
                </a:extLst>
              </a:tr>
              <a:tr h="180658">
                <a:tc>
                  <a:txBody>
                    <a:bodyPr/>
                    <a:lstStyle/>
                    <a:p>
                      <a:r>
                        <a:rPr lang="en-US" sz="1200" dirty="0"/>
                        <a:t>7x7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.89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.91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.04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350554"/>
                  </a:ext>
                </a:extLst>
              </a:tr>
              <a:tr h="180658">
                <a:tc>
                  <a:txBody>
                    <a:bodyPr/>
                    <a:lstStyle/>
                    <a:p>
                      <a:r>
                        <a:rPr lang="en-US" sz="1200" dirty="0"/>
                        <a:t>15x15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.89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.93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200" dirty="0"/>
                        <a:t>.07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995179"/>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4425</TotalTime>
  <Words>818</Words>
  <Application>Microsoft Office PowerPoint</Application>
  <PresentationFormat>On-screen Show (16:9)</PresentationFormat>
  <Paragraphs>73</Paragraphs>
  <Slides>12</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3</vt:lpstr>
      <vt:lpstr>Part 1: Harris Corner Detector</vt:lpstr>
      <vt:lpstr>Part 1: Harris Corner Detector</vt:lpstr>
      <vt:lpstr>Part 1: Harris Corner Detector</vt:lpstr>
      <vt:lpstr>Part 2: Sift</vt:lpstr>
      <vt:lpstr>Part 3: Feature Matching </vt:lpstr>
      <vt:lpstr>Part 3: Feature Matching</vt:lpstr>
      <vt:lpstr>Results: Ground Truth Comparison</vt:lpstr>
      <vt:lpstr>Results: Ground Truth Comparison</vt:lpstr>
      <vt:lpstr>Extra Credit: Hyperparameter Tuning part 1</vt:lpstr>
      <vt:lpstr>Extra Credit: Hyperparameter Tuning part 2</vt:lpstr>
      <vt:lpstr>Extra Credit: Accelerated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2</dc:title>
  <cp:lastModifiedBy>Tarun Pasumarthi</cp:lastModifiedBy>
  <cp:revision>24</cp:revision>
  <dcterms:modified xsi:type="dcterms:W3CDTF">2020-02-22T01:50:05Z</dcterms:modified>
</cp:coreProperties>
</file>