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wiHfPVnAR7qjnczkG/kaqdG2f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DE9D607-DCB6-4AF7-906C-C073AA671431}">
  <a:tblStyle styleId="{BDE9D607-DCB6-4AF7-906C-C073AA6714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2b81866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2b81866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2b81866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2b81866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02b81866f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02b81866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02b81866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02b81866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02b81866f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02b81866f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2b8186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702b8186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02b8186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02b8186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2b81866f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02b81866f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02b81866f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02b81866f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2b81866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02b81866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2891e31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2891e3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2b8186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2b8186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4476/6476 Spring 2020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PS4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Name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GT Email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GT ID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02b81866f_1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3.2.1 Stop sign detection</a:t>
            </a:r>
            <a:endParaRPr/>
          </a:p>
        </p:txBody>
      </p:sp>
      <p:sp>
        <p:nvSpPr>
          <p:cNvPr id="111" name="Google Shape;111;g702b81866f_1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&lt;Insert images here&gt;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2b81866f_1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3.2.2 Warning sign detection</a:t>
            </a:r>
            <a:endParaRPr/>
          </a:p>
        </p:txBody>
      </p:sp>
      <p:sp>
        <p:nvSpPr>
          <p:cNvPr id="117" name="Google Shape;117;g702b81866f_1_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&lt;Insert images here&gt;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02b81866f_1_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3.2.3 Construction sign detection</a:t>
            </a:r>
            <a:endParaRPr/>
          </a:p>
        </p:txBody>
      </p:sp>
      <p:sp>
        <p:nvSpPr>
          <p:cNvPr id="123" name="Google Shape;123;g702b81866f_1_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&lt;Insert images here&gt;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02b81866f_1_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3.2.4 Do not enter sign detection</a:t>
            </a:r>
            <a:endParaRPr/>
          </a:p>
        </p:txBody>
      </p:sp>
      <p:sp>
        <p:nvSpPr>
          <p:cNvPr id="129" name="Google Shape;129;g702b81866f_1_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&lt;Insert images here&gt;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02b81866f_1_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3.2.5 Yield sign detection</a:t>
            </a:r>
            <a:endParaRPr/>
          </a:p>
        </p:txBody>
      </p:sp>
      <p:sp>
        <p:nvSpPr>
          <p:cNvPr id="135" name="Google Shape;135;g702b81866f_1_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&lt;Insert images here&gt;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2b81866f_0_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 Extra Credit</a:t>
            </a:r>
            <a:endParaRPr/>
          </a:p>
        </p:txBody>
      </p:sp>
      <p:sp>
        <p:nvSpPr>
          <p:cNvPr id="141" name="Google Shape;141;g702b81866f_0_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Hough Transform on Real Images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2b81866f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4.1 Known Radius</a:t>
            </a:r>
            <a:endParaRPr sz="2400"/>
          </a:p>
        </p:txBody>
      </p:sp>
      <p:sp>
        <p:nvSpPr>
          <p:cNvPr id="147" name="Google Shape;147;g702b81866f_0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&lt;Insert images of detected circles here&gt;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2b81866f_1_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4.1 Known Radius</a:t>
            </a:r>
            <a:endParaRPr sz="2400"/>
          </a:p>
        </p:txBody>
      </p:sp>
      <p:sp>
        <p:nvSpPr>
          <p:cNvPr id="153" name="Google Shape;153;g702b81866f_1_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&lt;Insert images of different thresholds here&gt;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02b81866f_1_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Unknown Radii</a:t>
            </a:r>
            <a:endParaRPr/>
          </a:p>
        </p:txBody>
      </p:sp>
      <p:sp>
        <p:nvSpPr>
          <p:cNvPr id="159" name="Google Shape;159;g702b81866f_1_68"/>
          <p:cNvSpPr txBox="1"/>
          <p:nvPr>
            <p:ph idx="1" type="body"/>
          </p:nvPr>
        </p:nvSpPr>
        <p:spPr>
          <a:xfrm>
            <a:off x="311700" y="1152475"/>
            <a:ext cx="85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&lt;Insert image here&gt;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 Color Quantization with K-Means</a:t>
            </a:r>
            <a:endParaRPr/>
          </a:p>
        </p:txBody>
      </p:sp>
      <p:sp>
        <p:nvSpPr>
          <p:cNvPr id="61" name="Google Shape;61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400">
                <a:solidFill>
                  <a:schemeClr val="dk2"/>
                </a:solidFill>
              </a:rPr>
              <a:t>2</a:t>
            </a:r>
            <a:r>
              <a:rPr b="1" lang="en" sz="1400">
                <a:solidFill>
                  <a:schemeClr val="dk2"/>
                </a:solidFill>
              </a:rPr>
              <a:t>.1 Color Quantization of RGB images</a:t>
            </a:r>
            <a:endParaRPr sz="1200"/>
          </a:p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&lt;Insert images here&gt;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 sz="1400">
                <a:solidFill>
                  <a:schemeClr val="dk2"/>
                </a:solidFill>
              </a:rPr>
              <a:t>2</a:t>
            </a:r>
            <a:r>
              <a:rPr b="1" lang="en" sz="1400">
                <a:solidFill>
                  <a:schemeClr val="dk2"/>
                </a:solidFill>
              </a:rPr>
              <a:t>.2 Color Quantization of HSV images</a:t>
            </a:r>
            <a:endParaRPr sz="1200"/>
          </a:p>
        </p:txBody>
      </p:sp>
      <p:sp>
        <p:nvSpPr>
          <p:cNvPr id="73" name="Google Shape;73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&lt;Insert images here&gt;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40175" y="506700"/>
            <a:ext cx="8029200" cy="4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2.3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Quantization error (remember to use the random state initialized in the script).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Enter values as log</a:t>
            </a:r>
            <a:r>
              <a:rPr baseline="-25000" lang="en" sz="1200">
                <a:solidFill>
                  <a:schemeClr val="dk1"/>
                </a:solidFill>
              </a:rPr>
              <a:t>e</a:t>
            </a:r>
            <a:r>
              <a:rPr lang="en" sz="1200">
                <a:solidFill>
                  <a:schemeClr val="dk1"/>
                </a:solidFill>
              </a:rPr>
              <a:t>(error)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79" name="Google Shape;79;p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{BDE9D607-DCB6-4AF7-906C-C073AA671431}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RGB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HSV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311700" y="224925"/>
            <a:ext cx="85206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400">
                <a:solidFill>
                  <a:schemeClr val="dk2"/>
                </a:solidFill>
              </a:rPr>
              <a:t>1</a:t>
            </a:r>
            <a:r>
              <a:rPr b="1" lang="en" sz="1400">
                <a:solidFill>
                  <a:schemeClr val="dk2"/>
                </a:solidFill>
              </a:rPr>
              <a:t>.4</a:t>
            </a:r>
            <a:r>
              <a:rPr lang="en" sz="1200"/>
              <a:t> Answers (1-2 sentences each)</a:t>
            </a:r>
            <a:endParaRPr sz="1200"/>
          </a:p>
        </p:txBody>
      </p:sp>
      <p:sp>
        <p:nvSpPr>
          <p:cNvPr id="85" name="Google Shape;85;p10"/>
          <p:cNvSpPr txBox="1"/>
          <p:nvPr/>
        </p:nvSpPr>
        <p:spPr>
          <a:xfrm>
            <a:off x="455550" y="723400"/>
            <a:ext cx="823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a)</a:t>
            </a:r>
            <a:endParaRPr sz="1200"/>
          </a:p>
        </p:txBody>
      </p:sp>
      <p:sp>
        <p:nvSpPr>
          <p:cNvPr id="86" name="Google Shape;86;p10"/>
          <p:cNvSpPr txBox="1"/>
          <p:nvPr/>
        </p:nvSpPr>
        <p:spPr>
          <a:xfrm>
            <a:off x="455550" y="2194538"/>
            <a:ext cx="823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</a:t>
            </a:r>
            <a:r>
              <a:rPr lang="en" sz="1200"/>
              <a:t>)</a:t>
            </a:r>
            <a:endParaRPr sz="1200"/>
          </a:p>
        </p:txBody>
      </p:sp>
      <p:sp>
        <p:nvSpPr>
          <p:cNvPr id="87" name="Google Shape;87;p10"/>
          <p:cNvSpPr txBox="1"/>
          <p:nvPr/>
        </p:nvSpPr>
        <p:spPr>
          <a:xfrm>
            <a:off x="455550" y="3665675"/>
            <a:ext cx="823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r>
              <a:rPr lang="en" sz="1200"/>
              <a:t>)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02b81866f_0_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Hough Transform</a:t>
            </a:r>
            <a:endParaRPr/>
          </a:p>
        </p:txBody>
      </p:sp>
      <p:sp>
        <p:nvSpPr>
          <p:cNvPr id="93" name="Google Shape;93;g702b81866f_0_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Hough Transform on Generated Images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02891e314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3.1.1 Traffic lights - Blank</a:t>
            </a:r>
            <a:endParaRPr/>
          </a:p>
        </p:txBody>
      </p:sp>
      <p:sp>
        <p:nvSpPr>
          <p:cNvPr id="99" name="Google Shape;99;g702891e314_0_9"/>
          <p:cNvSpPr txBox="1"/>
          <p:nvPr>
            <p:ph idx="2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&lt;Insert images here&gt;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2b81866f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3.1.2 Traffic lights - Scene</a:t>
            </a:r>
            <a:endParaRPr/>
          </a:p>
        </p:txBody>
      </p:sp>
      <p:sp>
        <p:nvSpPr>
          <p:cNvPr id="105" name="Google Shape;105;g702b81866f_1_0"/>
          <p:cNvSpPr txBox="1"/>
          <p:nvPr>
            <p:ph idx="1" type="body"/>
          </p:nvPr>
        </p:nvSpPr>
        <p:spPr>
          <a:xfrm>
            <a:off x="311700" y="1152475"/>
            <a:ext cx="830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&lt;Insert images here&gt;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