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18772D22-E0EB-4905-A82E-BA0945C5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GDP Growth Dashbord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9E5CEB8C-AC06-478D-96D7-0A4278846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23-12-2019 21:42:48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DP Nominal (billions of $)">
            <a:extLst>
              <a:ext uri="{FF2B5EF4-FFF2-40B4-BE49-F238E27FC236}">
                <a16:creationId xmlns:a16="http://schemas.microsoft.com/office/drawing/2014/main" xmlns="" id="{99EE98F9-86E5-4565-B9AB-83C39C9D0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0650" y="276225"/>
            <a:ext cx="94107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DP PPP (billions Int. $)">
            <a:extLst>
              <a:ext uri="{FF2B5EF4-FFF2-40B4-BE49-F238E27FC236}">
                <a16:creationId xmlns:a16="http://schemas.microsoft.com/office/drawing/2014/main" xmlns="" id="{4E87BCFA-1011-46A8-8196-B586571D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5478" y="0"/>
            <a:ext cx="8901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rowth (%)">
            <a:extLst>
              <a:ext uri="{FF2B5EF4-FFF2-40B4-BE49-F238E27FC236}">
                <a16:creationId xmlns:a16="http://schemas.microsoft.com/office/drawing/2014/main" xmlns="" id="{D2C4305A-8D06-49AD-9631-9EE6E433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7538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btained by IMF&amp;apos;s Projections  ">
            <a:extLst>
              <a:ext uri="{FF2B5EF4-FFF2-40B4-BE49-F238E27FC236}">
                <a16:creationId xmlns:a16="http://schemas.microsoft.com/office/drawing/2014/main" xmlns="" id="{6C39B99A-E9E9-4075-B101-572E4BB96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6825" y="547687"/>
            <a:ext cx="96583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untries by Projected GDP Growth">
            <a:extLst>
              <a:ext uri="{FF2B5EF4-FFF2-40B4-BE49-F238E27FC236}">
                <a16:creationId xmlns:a16="http://schemas.microsoft.com/office/drawing/2014/main" xmlns="" id="{932E0435-D8C7-4684-85E4-95DB5FFC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">
            <a:extLst>
              <a:ext uri="{FF2B5EF4-FFF2-40B4-BE49-F238E27FC236}">
                <a16:creationId xmlns:a16="http://schemas.microsoft.com/office/drawing/2014/main" xmlns="" id="{EC6F3C11-BBCB-4216-B57E-B127A518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Custom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GDP Growth Dashbord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Growth Dashbord</dc:title>
  <dc:creator/>
  <cp:lastModifiedBy>Tarun</cp:lastModifiedBy>
  <cp:revision>3</cp:revision>
  <dcterms:created xsi:type="dcterms:W3CDTF">2019-12-23T16:12:53Z</dcterms:created>
  <dcterms:modified xsi:type="dcterms:W3CDTF">2019-12-23T16:41:07Z</dcterms:modified>
</cp:coreProperties>
</file>