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8" r:id="rId11"/>
    <p:sldId id="259" r:id="rId12"/>
    <p:sldId id="262" r:id="rId13"/>
    <p:sldId id="260" r:id="rId14"/>
    <p:sldId id="264" r:id="rId15"/>
    <p:sldId id="265" r:id="rId16"/>
    <p:sldId id="266" r:id="rId17"/>
    <p:sldId id="267" r:id="rId18"/>
    <p:sldId id="268" r:id="rId19"/>
    <p:sldId id="261" r:id="rId20"/>
    <p:sldId id="263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3-07-24T05:01:2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11800 10530,'0'-17,"0"-1,18-17,-18 0,35 17,-35-17,18 17,-18 0,0-17,18 17,-18 1,17 17,-17-18,0 1,0-1,18 18,-18-18,0 1,0-1,18 18,-1-18,-17 1,18 17,-18-18,17 18,-34 0,17 18,0-1,0 1,0 0,-18-1,1-17,-1 18,18 0,0-1,0 1,0-1,-18-17,18 18,0 0,-17-18,17 17,0 1,0 0,0-1,0 1,-18-18,0 18,18-1,0 1,0-1,0 1,0 0,-17-18,17 17,0 1,17-18,1 0,0 0,-1 0,1 0,0 18,-18-1,17-17,-17 18,18 0,-1-18,1 17,0 1,-1-18,-17 18,18-1,0 1,-1-1,1-17,-18 18,18 0,-18-1</inkml:trace>
  <inkml:trace contextRef="#ctx0" brushRef="#br0" timeOffset="2225.3604">12312 10460,'0'-18,"18"18,-1 0,1 0,-1 0,1-17,17 17,-17 0,0 0,-1 0,1 0,0 0</inkml:trace>
  <inkml:trace contextRef="#ctx0" brushRef="#br0" timeOffset="6281.5865">12418 10636,'17'0,"1"0,0 0,-1 0,1 0,0 0,-1 0,1 0,0 0,-1 0,1 0,-1 0,1 0,0 0,-1 0,1 0</inkml:trace>
  <inkml:trace contextRef="#ctx0" brushRef="#br0" timeOffset="8658.5364">12947 10089,'0'18,"0"0,0 17,0-17,0-1,0 1,0 0,0-1,0 1,0-1,0 1,0 0,0-1,0 1,0 0,0-1,0 1,0 0,0-1,18-17,-18 18,0-1,0 1,0 0,0-1,0 1,0 0,0-1,0 1,0 0,0-1,0 1,0 0,0-1,0 1,0-1,0 1,0 0,0-1</inkml:trace>
  <inkml:trace contextRef="#ctx0" brushRef="#br0" timeOffset="15882.5708">11800 11060,'0'17,"0"1,0-1,0 1,0 0,0-1,0 1,0 0,0-1,0 19,0-19,0 1,0 0,0-1,0 1,0 17,0 0,0-17,0 0,0-1,0 1,0 0,0-1,0 1,0-1,0 1,0 0,0-1,0 1,0 0,0-1,0 1,0 0,0-1,0 1</inkml:trace>
  <inkml:trace contextRef="#ctx0" brushRef="#br0" timeOffset="18925.2242">12065 11218,'-18'0,"18"18,-17-18,-1 18,0-1,1 1,-1-18,18 18,-17-1,-1 1,0-18,1 0,-1 0,18 17,0 1,0 0,18-18,-1 0,-17 17,18-17,0 0,-1 0,1 0,-18 18,17 0,-17-1,18-17,-18 18,18-18,-18 18,17-1,1 1,0-18,-18 17,17-17,1 0,-18 18,0 0,0-1,18-17,-18 18,17 0</inkml:trace>
  <inkml:trace contextRef="#ctx0" brushRef="#br0" timeOffset="22220.1619">12682 11183,'0'18,"-17"-18,17 17,-18-17,18 18,-18-18,18 18,-17-18,17 17,-18-17,18 18,0 0,-17-18,-1 17,0-17,18 18,-17-18,-1 0,0 0,1 0,-1 17,18 1,-18-18,1 0,17 18,-18-1,0 1,1-18,-1 0,1 0,17 18,35-1,-18-17,1 0,0 0,-18 18,17-18,1 0,0 0,-1 18,1-18,0 0,-1 0,1 0,0 0,-1 17,1-17,-1 0,-17 18,18-18,0 17,-1-17,1 18,0-18,-1 0,1 0,-18 18,18-18,-1 17,1-17,-18 18,17-18,1 0</inkml:trace>
  <inkml:trace contextRef="#ctx0" brushRef="#br0" timeOffset="24550.729">12524 11730,'17'0,"1"17,0-17,-1 0,-17 18,18-18,-18 18,17-18,1 0,0 0,-1 0,-17 17,0 1,18-18,0 0,-1 0,1 0,0 0,-1 0,1 0,-1 0,1 0,0 0,-1 0</inkml:trace>
  <inkml:trace contextRef="#ctx0" brushRef="#br0" timeOffset="32101.5273">13106 11183,'17'0,"1"-18,0 18,-1 0,1 0,0 0,-1 0,1-17,-1 17,1 0,0 0,-1 0,-34 0,-1 0,0 0,1 0,-1 0,1 0,-1 0,0 0,1 0,-1 0,0 0,18 17,-17-17,-1 0,0 0,1 0,-1 0,0 0,1 0,17 18,0 0,0-1,0 1,0 0,17-18,-17 17,0 1,18-18,-18 18,0-1,0 1,18-18,-1 17,-17 1,0 0,18-18,0 0,-18 17,17 1,-17 0,18-18,0-18,-1 18,1 0,0 0,-1 0,1 0,-1 0,1 0,0 0,-1 0,-17 18,0-1,0 1,0 0,0-1,0 1,0-1,0 1,0 0,0-1,0 1,0 0,-17-18,-1 0,0 0,1 0,-1 0,1 0,-1 0,0 0,1 0,-1 0,0 0,1 0,-1 0,0 0,1 0,17-18,0 0,0 1</inkml:trace>
  <inkml:trace contextRef="#ctx0" brushRef="#br0" timeOffset="40972.776">11642 10125,'0'17,"0"1,0 0,0-1,0 1,0 0,0-1,17 1,-17-1,0 1,0 0,0-1,0 1,18-18,-18 18,18-18,-18 17,0 1,0 0,0-1,0 1,0-1,17-17,1 18,-18 0,17-18,-17 17,0 1,18-18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3-07-24T05:02:40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11783 10530,'0'18,"0"0,0-1,0 1,0 0,0-1,0 1,0 0,0-1,0 1,0-1,0 1,0 0,0-1,0 1,0 0,17-18,-17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3-08-07T05:06:1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8431 12277,'0'17,"0"1,0 0,0-1,0 1,0-1,0 1,18-18,-18 18,18-1,-18 1,0 0,0 17,0-17,0-1,0 1,0 0,0-1,0 18,0-17,0 0,0-1,0 1,0 0,17-18,-17 17,18-17,-18 18,0 0,0-1</inkml:trace>
  <inkml:trace contextRef="#ctx0" brushRef="#br0" timeOffset="2714.6354">10866 12382,'0'-17,"17"17,1 0,-1 0,1 0,0 0,-1 0,1 0,0 0,-1 0,1 0,0 0,-18 17,17-17,1 0,-1 0,1 0,0 18,-18 0,17-18,1 0,0 17,-18 1,0 0,0-1,0 1,0 0,0-1,0 1,0 0,0-1,-18-17,0 18,1-1,17 1,-18-18,0 18,18-1,0 1,-17-18,17 18,-18-18,36-18,-18 0,17 1,1 17,0 0,-18-18,17 18,1 0,0 0,-1 0,1 0,0 0,-1 0,1 0,0 0,-1 0,1 0,-1 0,1 0,0 0,-1 0,1 0,0 0,-1 0,1 0,0 0,-1 0,1 0</inkml:trace>
  <inkml:trace contextRef="#ctx0" brushRef="#br0" timeOffset="5459.7682">13529 12506,'18'0,"-1"0,1 0,0 0,-1 0,1 0,-1 0,1 0,17 0,1 0,-19 0,1 0,0 18,-1-18,-17 17,18-17,0 0,-1 0,1 18,-18 0,0-1,0 1,0-1,0 1,0 0,0-1,0 1,-18 0,1-18,-1 0,36 0,-18-18,17 18,1 0,-1 0,1 0,0 0,-1 18,1-18,-18 17,18 1,-18 0,0-1,0 1,0-1,0 1,0 0,0-1,0 1,0 0,-18-1,0-17,18 18,0 0,-17-18,-1 0,0 0,1 0,-1 0,18-18,-17 18,-1 0,0-18,1 18,-1 0,0-17,1 17,-1 0,0 0,18-18,-17 18,17-18,-18 18,0 0</inkml:trace>
  <inkml:trace contextRef="#ctx0" brushRef="#br0" timeOffset="8677.1817">16951 12312,'0'18,"0"-1,0 1,0-1,0 1,0 0,18-1,-18 1,0 0,0-1,0 1,0 0,0-1,0 1,0 0,0-1,0 1,0-1,17-17,1 0,0-17,-1 17,1 0,-1 0,1 0,0 0,-1 0,1 0,0 0,17 0,-17 0,-1 0,1 0,-1 0,1 0,0 0,-18-18,0 1,0-1,0 0,0 1,0-1,-18 0,18 1,0-1,0 0,0 36,0 0,0-1,0 1,0 0,0 17,0-17,18-1,-18 1,0-1,0 1,0 0,0-1,0 1,0 0,0-1,17 1,-17 0,0-1,18 1,-18-1,0 1,0 17,0-17,0 0,0-1,0 1,0 0,18-18,-18 17,0 1,0-1,0 1,0 0</inkml:trace>
  <inkml:trace contextRef="#ctx0" brushRef="#br0" timeOffset="12659.2235">19526 12382,'18'0,"0"0,-1 0,1 0,-1 0,1 0,0 0,-1 0,1 0,0 0,-1 0,1 0,0 0,-1 0,1 0,-1 0,1 0,0 0,-36 0,0 0,1 0,-1 0,1 18,-1-18,0 0,1 0,-1 0,0 0,1 18,-1-18,0 0,1 0,-1 0,1 0,-1 0,0 0,18 17,0 1,0 0,0-1,18-17,-18 18,18-18,-18 18,17-18,-17 17,0 1,18-18,-18 18,17-18,-17 17,0 1,18-18,0 0,-1 0,-17-18,18 18,0 0,-1 0,1 0,0 0,-1 0,1 0,-1 0,1 0,0 0,-1 0,1 0,-18 18,18-18,-1 17,1-17,0 0,-18 18,17-18,-17 18,18-1,-1 1,-17 0,0-1,0 1,0 0,0-1,0 1,0-1,-17 1,17 0,-18-18,1 17,17 1,-18-18,0 18,1-18,-1 0,0 0,1 0,-1 0,0 0,1 0,17-18,-18 18,18-18,-17 18,-1-17,18-1,-18 0,1 18,-1-17,18-1,-18 18,1-17,17-1,0 0</inkml:trace>
  <inkml:trace contextRef="#ctx0" brushRef="#br0" timeOffset="24841.9389">25612 1305,'0'18,"0"0,0-1,0 1,0-1,17 1,-17 0,18-1,-18 1,0 0,0-1,0 1,18-18,-18 35,0 0,0-17,0 0,0-1,0 1,0 0,0-1,0 1,0 0,0-1,17-17,-17 18,0 0,0-1</inkml:trace>
  <inkml:trace contextRef="#ctx0" brushRef="#br0" timeOffset="25636.9894">25964 1570</inkml:trace>
  <inkml:trace contextRef="#ctx0" brushRef="#br0" timeOffset="30592.4818">26529 1182,'0'17,"0"19,0-19,0 1,0 0,18-1,-18 1,0 0,0-1,0 1,0-1,0 1,17 0,-17-1,0 1,0 0,0 17,0-17,0-1,0 1,18-1,-18 1,0 0,0-1,0 1,17-18,-17 18,18-1,-18 1,0 0,0-1,0 1,0 0,0-1,0 1,0-1,0 1,0-36,0 1,0-1,0-17,0 0,0 17,0-17,0 17,-18-17,18 17,0 0,-17 18,17-35,0 18,0-1,-18 0,18 1,0-1,-17 0,-1 1,18-1,0-17,0 17,0 1,0-1,0 0,0 1,0-1,0-17,0 17,0 0,0 1,0-1,0 1,0-1,0 0,0 1,0-1,0 0,18 18,-1 0,1 0,-1 0,-17 18,18-18,0 18,-18-1,17-17,-17 18,18-18,0 0,-18 18,17-18,1 0,0 0,-18 17,17-17,1 18,-18-1,17 1,1 0,0-1,-18 1,0 0,0-1,0 1,0 0,0-1,0 1,-18-1,0-17,18 18,0 0,-17-1,-1-17,18 18,-17-18,-1 18,0-18,18 17,-17-17,-1 0,0 0,1 0,-1 0,0 0</inkml:trace>
  <inkml:trace contextRef="#ctx0" brushRef="#br0" timeOffset="33138.5968">26741 1782,'17'0,"1"0,-18 17,17-17,1 0,0 0,-1 0,1-17,0 17,-1-18,1 0,-18 1,0-1,0 0,0 1,0-1,0 0,0 1,-18 17,36 17,-18 1,18-18,-1 18,-17-1,18-17,-18 18,17-18,1 0,-18 18,0-1,18-17,-1 0,-17 18,0 0,0-1,0 1,0-1,18-17,0 0,-1 18,1 0,0-18,-18 17,17-17,1 0,0 0,-1 0,1 0,-1 0,1 0,0 0,-18-17,0-1,17 18,-17-18,18 18,-18-17,18 17</inkml:trace>
  <inkml:trace contextRef="#ctx0" brushRef="#br0" timeOffset="35455.2989">27464 1587,'0'18,"0"0,0-1,0 1,0 0,0-1,0 1,0 0,17-18,-17 17,18 1,0-18,-1 0,-17 18,18-18,0 17,-1-17,1 0,-18 18,17-18,1 17,0-17,-1 0,-17-17,18 17,-18-18,18 18,-18-17,17 17,-17-18,0 0,0 1,0-1,0 0,0 1,-17 17,17-18,-18 0,0 18,18-17,-17-1,-1 18,18-18,-18 18,-17 0,35-17,-17 17,-1 0,0 0,1 0,-1 0,0 0,1 0,-1 0,0 0</inkml:trace>
  <inkml:trace contextRef="#ctx0" brushRef="#br0" timeOffset="41814.3941">28011 1552,'-18'0,"0"0,18 18,0-1,-17 1,-1 0,18-1,0 1,0 0,0-1,0 1,0 0,0-1,18-17,-1 18,1-18,0 0,-18 18,17-1,1-17,-18 18,17-18,-17 17,18-17,0 0,-18 18,17-18,1 0,0 0,-1 0,1 0,0-18,-1 1,-17-1,18 1,-18-1,17 0,1 18,-18-17,0-1,0-17,0 17,18 0,-18 1,0-1,0 0,0 1,0-1,0-17,0 17,0 1,0-1,0 0,0 1,0-1,0 0,0 1,-18 17,0 0,1 17,17 1,0 0,-18-18,18 17,0 1,-17 0,17-1,0 1,0 0,0-1,0 1,0-1,0 1,0 0,0-1,17-17,-17 18,18-18,-18 18,17-1,1-17,0 18,-1 0,19-1,-19-17,-17 18,18-18,0 0,-1 0,1 18,0-18,-1 0,1 0,-1 0,1 0,0 0,-1 0,1 0,-18-18,18 18,-1-18,-17 1,0-1,0 0,0 1,0-1,0 0,0 1,0-1,0 0,-17 18,17-17,0-1,-18 18,18-17,-18 17,1 0,-1 0,0 0,18 17,0 1,0-1,0 1,0 0,0-1,18 1,0-18,-1 0,-17 18,18-18,0 17,-1-17,1 0,0 18,-1-18,-17 18,18-18,-18 17,17-17,1 0,0 0,-1 0,-17 18,36 0,-19-18,-17 17,18 1,0-1,-18 1,0 0,0-1,-18-17,18 18,-18-18,1 0,17 18,-18-18,0 0,1 0,-1 0,0 0,1 0,-1 0,1 0,-1 0,0-18,18 0,-17 18,-1-17,18-1,0 0,0 1,18 17,-1 0,1 0,0 0,-1 0,1 0,-1 0,1 0,0 0,-1 0,1 0,-18 17,18-17,-1 0,1 18,0-18,-1 0,-17 18,18-18,-1 0,1 0,0 0,-18-18,17 18,-17-18,0 1,18 17,-18-18,18 1,-18-1,17 0,1-17,0 0,-18 17,17 0,-17 1,0-1,0 0,0 1,0-1,0 1,0-1,0 0,0 1,0-1,0 0,0 1,0-1,0 0,0 36,0 0,0-1,0 1,0 0,18-1,0-17,-1 18,-17 0,18-18,-1 0,-17 17,0 1,0-1,18-17,0 18,-18 0,17-18,-17 17,0 1,18 0,0-18,-18 17,0 1,17 0,-17-1,0 1,0 0,0-1,0 1,0-1,0 1,0 0,0-1,-17-17,17 18,-18-18,0 18,18-1,-17-17,-1 0,0 0,1 0,-1 0,1 0,17-17,-18 17,0-18,1 18,-1 0,18-18,-18 18,1-17,-1-1,18 0,-18 1,1 17,17-18,0 1,0-1</inkml:trace>
  <inkml:trace contextRef="#ctx0" brushRef="#br0" timeOffset="45254.0629">29545 1217,'0'18,"0"-1,0 1,0 0,0-1,0 1,0 17,18-35,-18 18,0-1,0 1,0 0,0-1,0 1,0 0,0-1,17-17,-17 36,18-1,-18-18,0 1,0 0,0-1,0 1,0 0,18-18,-18 17,0 1,17 0,1 17,-18-17,0-1,0 1,18-1,-18 1,0 0,17-1,-17 1,18-18,0 18,-1-1,1-17,-1 0,1 0,-18-35,18 35,-18-18,17-17,-17 17,18-17,-18 18,0-1,0-17,0 17,0-17,0 17,0 0,0 1,0-1,0 0,0 1,0-1,0 1,0 34,0 1,0-1,0 1,0 0,0-1,0 1,0 0,0-1,0 1,0 0,0-1,0 1,0 0,0-1,0 1,18-18,-18 17,17-17,-17 18,18 0,-18-1,18-17,-1 0,-17 18,18-18,-1 0,1 0,0-18,-18 1,0-1,17 18,-17-18,18 1,0-18,-18 17,0 0,0 1,0-1,17 18,-17-18,0 1,0-1,0 0,0 1,0-1,0-17,0 17,0 1,0-1,0 0,0 1,-17 17,-1 0,0 0,1 17,-1-17,18 18,-18 0,1-1</inkml:trace>
  <inkml:trace contextRef="#ctx0" brushRef="#br0" timeOffset="46981.9567">29510 1446,'17'0,"1"0,0 0,-1 0,1 0,0 0,17 0,-17 0,-1 0,1 0,0 0,-1 0,1 0,-1 0,1 0,0 0,-1 0,1 0,0 0</inkml:trace>
  <inkml:trace contextRef="#ctx0" brushRef="#br0" timeOffset="49298.6555">27340 2628,'0'18,"0"-1,0 1,0 0,0-1,18 1,-18 0,0-1,0 19,0-19,0 1,0-1,0 1,0 0,0-1,0 1,0 0,0 17,0-17,0-1,0 1,0 0,0-1,0 1,0-1,0 1,0 0,0-1,0-34,18 17,-1 0,1 0,-1 0,1 0,0 0,-1 0,1 0,0 0,-18 17,35-17,-17 0,-1 0,1 0,-1 0,1 0,0 0,-1 0,1 0</inkml:trace>
  <inkml:trace contextRef="#ctx0" brushRef="#br0" timeOffset="52498.7409">27905 2628,'0'18,"0"-1,0 1,0 0,0-1,0 1,0 0,0 17,0-17,0-1,0 1,0-1,0 1,0 0,0-1,0 1,0 0,0-1,0 1,0 0,0-1,0 1,0 0,0-1,-18-17,18 35,0-17,0 0,0-1,0 1,0 0,-18-18,18-18,0-17,0 17,-17-17,17 17,0-17,0 17,0 1,0-1,0 0,0 1,0-1,0-17,0 17,0 0,0 1,0-1,0 1,0-1,0 0,0 1,0-1,0 0,0 1,0-1,0 0,0 1,0-1,0 1,0-1,0 0,17 1,-17-1,0 0,18 18,-18-17,18 17,-1 0,1 0,-18 17,0 1,18-18,-1 0,-17 18,0-1,0 1,18 0,-18-1,18 1,-18-1,0 1,0 0,0-1,17 1,-17 0,0-1,18-17,-18 18,0 0,0-1,17 1,-17-1,0 1,18 0,-18-1,18 1,-18 0,0 17,0-17,17-18,-17 17,18 1,-18 0,0-1,18 1,-1-1,-17 1,18 0,-18-1,0 1,18 0,-1-1,-17 1,0 0,0-1,0 1,0-1</inkml:trace>
  <inkml:trace contextRef="#ctx0" brushRef="#br0" timeOffset="54533.8808">27781 2805,'18'0,"0"0,-1 0,1 0,-1 0,1 0,0 0,-1 0,1 0,0 0,-1 0,1 0,0 0,-1 0,1 0,-1 0,1 0,0 0,-1 0,1 0,0 0,-1 0,1 0</inkml:trace>
  <inkml:trace contextRef="#ctx0" brushRef="#br0" timeOffset="57209.3667">28557 2540,'-17'0,"-1"0,0 0,18 18,-17-18,-1 0,18 17,-17 1,-1-18,0 18,1-1,17 1,-18-18,0 0,18 17,0 1,0 0,0-1,18 1,0-18,-18 18,0 17,17-35,-17 35,18-17,-18-1,18 1,-18 0,0 17,17-17,-17 17,0-17,18-1,-18 1,17-18,-17 18,0 17,0-18,18 1,-18 0,0-1,0 1,18-18,-1 0,1 0,0-18,-1 18,1 0,0 0,-1 0,1 0,-1 0,1 0</inkml:trace>
  <inkml:trace contextRef="#ctx0" brushRef="#br0" timeOffset="58978.2292">28822 2611,'0'17,"0"1,0-1,18-17,-18 18,0 0,0-1,17-17,-17 18,0 0,18-18,-18 17,0 1,0 0,0-1,0 1,0-1,0 1,17 0,-17-1,0 1,0 0,0-1,0 1,0 0,0-1</inkml:trace>
  <inkml:trace contextRef="#ctx0" brushRef="#br0" timeOffset="62356.8677">28945 2399,'18'0,"0"0,-1 0,1 0,0 0,-1 0,1 0,0 0,-1 0,1 0,-1 0,1 0,0 0,-1 0,1 18,0-1,-18 1,0-1,0 1,0 0,0-1,17-17,-17 18,0 0,18-18,-18 17,18 1,-18 0,0-1,0 1,17 17,-17-17,18-18,-18 17,0 19,0-1,17-17,-17-1,18 1,0-1,-18 1,0 0,0-1,0 1,0 0,0-1,0 1,17-18,-17 18,0-1,18-17,-18 18,0 0,0-1,0 1,0-1,0 1,0 0,-18-18,1 0,-1 0,0 0,1 0,-1 0,1 0,-1 0,0 0,1 0,-1 0,0 0,1 0,-1 0,0 0,1 0,-1 0,1 0,-1 0,0 0,18-18</inkml:trace>
  <inkml:trace contextRef="#ctx0" brushRef="#br0" timeOffset="65773.3497">29598 2805,'18'0,"-1"0,1 0,0 0,-1 0,1 0,0 0,-1 0,1 0,-1 0,1 0,0 0,-1 0,1 0,0 0,-1 0,1 0,0 0,17 0,-18 0,1 0,0-18,-1 18,1 0,0 0,17 0,-17 0,-1 0,1 0,-1 0,1 0,0 0,-1 0,1 0,0 0,-1 0,-17-18,0 1,0-1,-17 18,17-18,-18 18,18-17,-18 17,18-18,-17 18,17-18,-18 18,18-17,-18-1,1 18,17-17,-18 17,18 17,0 1,18-18,-18 17,17-17,1 0,-18 18,18-18,-1 0,1 18,-18-1,18-17,-1 18,1 0,0-18,-18 17,17-17,1 18,0-18,-18 18,17-1,1-17,-18 18,0-1,17-17,-17 18,0 0,0-1,0 1,0 0,-17-18,17 17,0 1,-18-18,18 35,0-17,-17-18,17 18,0-1,-18 1,0-18,18 17,-17 1,17 0,0-1,0 1,-18-18</inkml:trace>
  <inkml:trace contextRef="#ctx0" brushRef="#br0" timeOffset="69486.7157">31044 2328,'18'0,"0"0,-1 0,1 0,0 0,-1 0,1 0,0 0,-1 0,1 0,-1 0,1 0,0 0,-1 0,1 0,0 0,-1 0,1 0,0 0,-1 0,-17 18,0 0,0-1,0 1,-17 0,-19-18,36 17,-17-17,17 18,-18-18,0 17,18 1,-17 0,-1-18,18 17,-18 1,1-18,-1 0,36 0,-1 0,1 0,0 0,-1 0,1 0,0 0,-1 18,1-18,0 17,-18 1,17-18,1 0,-18 18,17-1,1-17,-18 18,0-1,18 1,-18 0,0-1,0 1,0 0,0-1,0 1,0 0,0-1,0 1,0-1,-18-17,0 18,18 0,-17-18,-1 17,1 1,-1-18,0 0,1 0,-1 0,0-18,1 18,-1-17,18-1,-18 18,1-18,-1 1,18-1,-17 18,-1-17,18-1,-18 18,1-18,17 1</inkml:trace>
  <inkml:trace contextRef="#ctx0" brushRef="#br0" timeOffset="73832.638">27076 4163,'0'35,"0"0,0-17,0 0,0-1,0 1,0 0,0-1,0 1,0-1,0 1,0 17,0-17,0 0,0-1,0 19,0-19,0 18,0-17,0 0,0-1,0 1,0 0,0-1,0 1,0 0,0-1,0 1,0-1,0 1,0 0,0-1,0 1,0 0,0-1,0 1,0-36,0 1,0-1,0-17,0-1,0 19,0-18,0 17,0 0,0 1,0-1,0 0,0 1,0-1,0 0,0 1,0-1,0 1,0-1,0 0,0 1,0-1,0 0,0 1,17 17,1 0,0 0,-1 0,1 0,0 0,-1 0,1 0,-1 0,1 0,0 0,-1 0,1 0,0 0,-1 0,1 0,0 0,-1 0,1 0,-1 0,1 0,0 0,-18 17,0 1,0 0,-18-18,0 17,18 1,-17-18,-1 0,1 0,-1 0,0 0,1 0,-19 0,19 0,-1 0,0 0,1 0,-1 0,1 0,-1 0,18-18,-18 18,1 0,-1 0,0 0,18 18,18-18,0 0,-1 18,-17-1,18-17,0 18,-1-1,1 1,-1-18,-17 18,18-1,0 1,-1 0,1-1,0 1,-1 0,1-1,17 18,-17-17,-1 0,1-1,-18 1,35 0,-17-1,0 1,-1 0,1-18,-18 17,35 19,-17-36,-18 17,17-17</inkml:trace>
  <inkml:trace contextRef="#ctx0" brushRef="#br0" timeOffset="75807.2267">27764 4604,'17'0,"1"0,0 0,-1 0,1 0,-1 0,1 0,0 0,-1 0,1 0,0 0,17 0,-17 0,-1 0,1 0,-1 0,1 0,0 0,-1 0,1 0</inkml:trace>
  <inkml:trace contextRef="#ctx0" brushRef="#br0" timeOffset="77494.7084">27852 4727,'17'0,"1"0,0 0,17 0,-17 0,-1 0,1 0,0 0,-1 0,1 0,-1 0,1 0,17 0,-17 0,0 0,-1 0,1 0,0 0,-1 0,1 0,-1 0,19 0,-19 0,1 0,0 0</inkml:trace>
  <inkml:trace contextRef="#ctx0" brushRef="#br0" timeOffset="81916.9292">28646 4286,'0'18,"0"17,0 0,0-17,17 0,-17 17,35 0,-35-17,0 17,0 0,18 1,-18-19,0 1,0 17,18 1,-18-19,0 1,0-1,0 1,0 0,0-1,0 1,0 0,0-1,0 1,0 0,0-1,0-34,0-1,0 0,0 1,0-1,0-17,0 17,0 0,0 1,0-1,0 1,0-1,0 0,0 1,0-1,0 0,0 1,0-1,0 0,0 1,0-1,17 18,1 0,-18-17,0-1,0 0,18 18,-1 0,-17-17,18 17,-18-18,18 0,17 1,-35-1,17 0,1 1,0-1,-1 18,1-17,0-1,-1 18,-17-18,18 1,-18-1,18 18,-1 0,-17-18,0 1,18 17,0 0,-36 0,18 17,-18-17,18 18,-17 0,17-1,0 1,-18-18,18 18,-18-18,18 17,0 1,-17-18,-1 0,18 17,-18 1,18 0,-17-18,17 17,-18-17,18 18,0 0,0-1,0 1,-18-18,1 18,-1-1,1 1,17-1,-18-17,18 18,-18-18,18 18,-17-18,-1 17,36-17,-1 0,1 0,0 0,-1 0,1 0,-1 0,-17 18,18 0,-18-1,18-17,-1 18,1 0,0-18,-18 17,0 1,17-18,1 17,0-17,-18 18,0 0,17-18,-17 17,18 1,0 0,-1-1,-17 1,18-18,-1 18,-17-1,18-17</inkml:trace>
  <inkml:trace contextRef="#ctx0" brushRef="#br0" timeOffset="83787.5816">29281 4533,'17'0,"1"0,-1 0,1 0,0 0,-1 0,1 0,0 0,-1 0,1 0,0 0,-1 0,1 0,-1 0,1 0,0 0,-1 0,1 0,0 0,-1 0,1 0,0 0,-1 0,1 0</inkml:trace>
  <inkml:trace contextRef="#ctx0" brushRef="#br0" timeOffset="86342.7546">29439 4233,'0'18,"18"0,-18-1,18 1,-18 0,0-1,17-17,-17 18,18-1,-18 1,0 0,17-1,-17 19,18-36,-18 17,0 1,0 0,18-1,-18 18,17-35,-17 18,0 0,0-1,0 1,0 0,18-1,-18 1,0 0,0-1,0 1,0-1,0 1</inkml:trace>
  <inkml:trace contextRef="#ctx0" brushRef="#br0" timeOffset="88530.1305">30004 4127,'0'18,"0"0,0 17,0-17,0-1,0 1,0 0,0-1,0 1,0 0,0-1,0 18,0-17,0 0,0-1,0 1,0 0,0-1,0 1,0 0,0-1,0 1,0-1,0 1,0 0,0-1,0 1,0 0,0-1,0 1,0 0,0-1,0 1,0-1,0 1,17-18,-17 18,0-1,0 1,0 0,0-1</inkml:trace>
  <inkml:trace contextRef="#ctx0" brushRef="#br0" timeOffset="92316.7944">28046 5380,'17'0,"1"0,0 0,-1 0,1 0,0 0,-1 0,1 0,0 0,-1 0,1 0,-1 0,1 0,0 0,-1 0,1 0,0 0</inkml:trace>
  <inkml:trace contextRef="#ctx0" brushRef="#br0" timeOffset="93964.2652">28134 5680,'0'17,"18"-17,-1 0,1 0,0 0,-1 0,1 0,-1 0,19 0,-19 0,1 0,0 0,-1 0,1 0,0 0,-1 0,1 0,0 0,-1 0,1 0,-1 0,1 0,0 0</inkml:trace>
  <inkml:trace contextRef="#ctx0" brushRef="#br0" timeOffset="97851.882">29069 5274,'18'0,"-1"-18,-17 1,18 17,-1 0,1 0,0 0,-1 0,1 0,0 0,-1 0,1 0,0 17,-1-17,1 18,-18 0,17-1,1-17,-18 18,0 0,0-1,0 1,0-1,0 1,-18 0,18-1,0 1,-17 0,-1-18,18 17,0 1,0 0,-17-18,17 17,-18-17,18 18,-18-18,18 18,-17-18,17 17,-18-17,18 18,0-1,0 1,0 0,0-1,18-34,-18-1,17 0,1 1,0 17,-1-18,1 18,-18-17,17 17,1 0,0 0,-1 0,1 0,0 0,-1 0,1 0,17 0,-17 0,-1 0,1 0,0 0,-1 0,1 0,0 0,-1 0,1 0,0 17,-1-17,-17 18,18-18,0 0,-1 0</inkml:trace>
  <inkml:trace contextRef="#ctx0" brushRef="#br0" timeOffset="101164.7251">27622 6473,'18'-17,"0"17,-1 0,1 0,0 0,-1 0,1 0,0 0,-1 0,1 0,-18 17,18-17,-1 0,1 0,-1 18,-17 0,36-1,-36 1,0 0,17-18,-17 17,0 1,0 0,0-1,0 1,0-1,0 1,0 0,0-1,0 1,0 0,-17-18,17 17,-18-17,0 18,18 0,-17-1,-1 1,18 0,-17-18,17 17,-18 1,0-1,1-17,17 18,-18 0,0-18,18 17,0 1,-17 0,17-1,-18 1,0-18,18 18,-17-1,17 1,-18-18,18 17,18-17,-18-17,17-1,1 18,0 0,-1-17,1 17,0 0,-18-18,0 0,17 18,1 0,0 0,-1 0,1 0,-1 0,1 0,0 0,-1 0,1 0,0 0,-1 0,1 0,0 0,-1 0,1 0,-1 0,1 0,0 0,-1 0,1 0</inkml:trace>
  <inkml:trace contextRef="#ctx0" brushRef="#br0" timeOffset="104279.6772">28540 6421,'-18'0,"0"17,18 1,-17-18,-1 17,1 1,-1 0,0-18,1 17,-19 1,19 0,-36-1,17 1,19 0,-18-1,17-17,-17 35,-1-35,1 18,17 0,1-18,17 17,-18-17,1 0,-1 0,0 0,1 18,-1-18,0 18,1-18,-1 0,0 0,1 0,34 0,1 0,0 0,-1 0,1 0,0 0,-1 0,-17 17,18-17,0 0,-1 18,1-18,-1 18,19-18,-19 0,1 17,0-17,-18 18,17-18,1 0,0 0,-1 0,1 0,-1 18,1-1,0 1,-1-18,19 0,-36 17,17-17,1 0,-18 18,18 0,-1-18,1 0,0 0,-1 17,-17 1,18-18,-1 0,1 18,0-18,-1 17,1-17,-18 18,18-18,-1 0</inkml:trace>
  <inkml:trace contextRef="#ctx0" brushRef="#br0" timeOffset="106705.9619">28363 7108,'0'18,"18"-18,0 18,-18-1,17-17,1 0,0 0,-1 18,1-18,-18 18,17-18,1 0,0 0,-1 0,1 17,0-17,-1 18,1-18,0 18,-1-1,1-17,-1 0,1 0,-18 18,18-18,-1 17,1 1,0-18,-1 0</inkml:trace>
  <inkml:trace contextRef="#ctx0" brushRef="#br0" timeOffset="111650.9184">29263 6350,'18'0,"-1"0,1 0,-1 0,1 0,0 0,17 0,-17 0,-1 0,1 0,0 0,-1 0,1 0,-1 0,1 0,0 0,-1 0,1 0,0 0,-1 0,1 0,0 0,-1 0,1 0,0 0,-1 0,-34 0,-1 0,0 0,1 0,-1 0,0 0,1 0,-1 0,0 0,1 0,-1 18,0-18,18 17,-17-17,-1 0,1 0,-1 0,0 18,1-18,-1 0,0 0,1 0,17 18,-18-18,0 17,1-17,-1 0,1 0,17 18,0-1,0 1,17-18,-17 18,0-1,18-17,-18 18,17 0,-17-1,18 1,-18 0,18-1,-1-17,-17 18,0-1,0 1,0 0,0-36,18 18,-18-18,18 1,-1 17,1 0,0 0,-1 0,1 0,-1 0,19 0,-1 0,-17 0,-18 17,17-17,19 0,-19 18,1-18,-18 18,0-1,18-17,-18 18,17-18,-17 35,18-35,-18 18,0 0,17-18,-17 17,0 1,0 0,0-1,0 1,0-1,0 1,0 0,0-1,0 1,0 17,0-17,0 0,0-1,0 1,-17-18,17 17,-18-17,18 18,-17-18,-1 0,0 0,1 0,-1 0,0 0,1 0,-1-18,0 1,1 17,17-18,0 1,-18 17,0 0,1 0,-1 0</inkml:trace>
  <inkml:trace contextRef="#ctx0" brushRef="#br0" timeOffset="114223.0555">30427 6279,'0'18,"0"0,0-1,0 1,-18-18,1 18,-1-18,18 17,-17 1,-19 0,19-1,-1-17,-17 0,17 0,0 18,1-1,-1-17,0 0,1 18,-1-18,1 0,-1 0,0 0,1 0,17 18,0-1,0 1,0 0,17-1,-17 19,0-19,18 1,-18 17,0-17,0-1,0 1,0 0,18 17,-18 0,0-17,0 0,0 34,0-34,0 0,0-1,0 1,0 17,0-17,0 0,0-1,0 1,0 17,0-17,0-1,0 19,0-1,0-17,0-1,0 1,0-1,0 1,0 0,0-1,17-17,1 0,-1 0,1 0,0 0,-1 0,1 0,0 0,-1 0,1 0,0 0,-1 0,1 0,0 0,-1 0,1 0,-1 0,1 0,0 0,-1 0,1 0,-18 18,18-18,-1 0</inkml:trace>
  <inkml:trace contextRef="#ctx0" brushRef="#br0" timeOffset="116128.9074">30568 6544,'18'0,"-1"0,1 0,17 0,1 0,-19 0,1 0,0 0,-1 0,18 0,-17 0,0 0,17 0,-35-18,35 18,-17 0,0 0,-1-17,1 17,0 0,-1 0,-17-18,35 18,-17 0,0 0,-1 0,1 0,0 0,-1 0,1 0,0 0,-1 0,1 0</inkml:trace>
  <inkml:trace contextRef="#ctx0" brushRef="#br0" timeOffset="117957.9">30709 6509,'0'17,"18"-17,-18 18,0 0,0-1,0 1,0 0,0-1,0 18,18-35,-18 36,17-19,-17 1,0 0,0-1,18 19,-18-19,17 1,-17 0,0-1,0 1,18 17,-18-17,0-1,0 1,18-18,-18 18,0-1,0 1,0 0,0-1,0 1,0-1,0 1,0 0,0-1,0 1,0 0,0-1,17-17,-17 18</inkml:trace>
  <inkml:trace contextRef="#ctx0" brushRef="#br0" timeOffset="121425.665">31397 6209,'18'0,"-1"0,1 0,0 0,-1 0,1 0,0 0,-1 0,1 0,0 0,-1 0,1 0,0 0,-1 0,-17 18,18-18,-1 17,1-17,-18 18,18-1,-1-17,-17 18,0 0,0-1,0 1,0 0,0-1,0 1,0 0,18 17,-18-18,0 1,0 17,0-17,0 0,0 17,0-17,0-1,0 1,0-1,0 1,0 0,0-1,0 1,0 0,0-1,0 1,0 0,0-1,0 1,0 0,0-1,0 1,0-1,0 1,18-18,-18 35,17-35,-17 18,0 0,0-1,18-17,-18 18,0 0,0-1,0 1,0-1,18 1,-18 0,17-18,-17 17,0 1,0 0,0-1,0 1,0 0,0-1,0 1,0-1,-17-17,-1 0,0 0,1 0,-1 0,0 0,1-17,-1 17,0 0,1 0,-1-18,1 18,-1 0,0 0,1 0,-1-17,0 17,1 0,-1 0,0 0,18-18</inkml:trace>
  <inkml:trace contextRef="#ctx0" brushRef="#br0" timeOffset="123693.1324">28046 8132,'0'17,"0"1,0-1,0 1,0 0,0-1,0 1,0 17,0 1,0-1,0-18,0 1,0 0,0 17,-18-35,18 18,0-1,0 1,-17 0,17-1,-18 1,18-1,0 19,-18-19,18 1,0 0,-17-18,17 17,0 1,0 0,0-1,0 1,0 0,0-1,0 1,0-1,17-34,1-1,0 18,-1 0,1 0,-1 0,1 0,0 0,-1 0,1 0,0 0,-1 0,1 0,0 0,-1 0,1 0,-1 0,1 0,0 0,-1 0,1 0,0 0</inkml:trace>
  <inkml:trace contextRef="#ctx0" brushRef="#br0" timeOffset="126735.7762">28575 8961,'0'-18,"0"0,0 1,0-1,18 0,-18 1,0-1,0 0,0 1,17 17,-17-35,0 17,18 0,-18 1,0-1,0 0,18 1,-18-1,0 0,0 1,17-19,-17 19,18-1,-18-17,17 17,-17 1,0-1,0 0,0 1,0-1,0 0,0 1,0-1,0 1,0-1,0 0,0 1,0-1,0 0,0 1,0-1,0 0,0 1,0-1,18 18,0 0,-18 18,0-1,0 1,17 0,1-1,-18 1,18 0,-18-1,0 1,0 0,17-18,-17 35,18-35,-18 17,18 1,-18 0,17-18,-17 17,0 1,18 0,-18-1,17 19,1-36,-18 17,0 1,18-18,-1 17,-17 1,18-18,-18 35,18-17,-18 0,17-18,-17 17,0 1,0 0,18-18,-18 17,0 1,18 0,-18-1,17-17,-17 18,0-1,0 1,18-18,0 18,-18-1,0 1,17-18,-17 18,18-18,-18 17</inkml:trace>
  <inkml:trace contextRef="#ctx0" brushRef="#br0" timeOffset="129045.6176">28593 8555,'17'0,"1"0,0-18,-1 18,1 0,-1 0,1-17,0 17,-1 0,19 0,-19 0,1 0,0 0,-1 0,1 0,-1 0,1 0,0 0,-1-18,1 18,0 0,-1 0,1 0,0 0,-1 0,1 0,0 0,-1 0</inkml:trace>
  <inkml:trace contextRef="#ctx0" brushRef="#br0" timeOffset="132615.6328">29475 8220,'-18'0,"0"0,1 0,-1 0,0 0,1 0,17 17,-18-17,0 18,1 0,-1-18,1 0,-1 0,18 17,0 1,18-18,-1 18,-17-1,18-17,-18 18,0-1,0 1,17-18,-17 18,18-1,-18 1,18-18,-18 18,0-1,0 1,0 0,17-1,-17 1,18 17,0-17,-18-1,0 1,0 0,0-1,0 1,0 0,0-1,0 1,0 0,0-1,0 1,0-1,0 1,0 0,0-1,0 1,0 0,0-1,0 1,0 0,0-1,17-17,-17-17,18 17,0-18,-18 0,17 1,1 17,-1 0,1 0,0 0,-1 0,1 0,0 0,-1 0,1 0,0 0,-1 0,1 0,0 0</inkml:trace>
  <inkml:trace contextRef="#ctx0" brushRef="#br0" timeOffset="135368.2866">29686 8396,'0'-18,"18"18,0 0,-1 0,1 0,-1 0,1 0,0 0,-1 0,1 0,0 0,-1 0,1 0,0 0,-1 0,1 0,-1 0,1 0,0 0,-1 18,-17 0,0-1,0 1,0 0,0-1,0 1,-17-18,-1 18,18-1,0 1,-18-18,1 0,-1 17,18 1,-17-18,17 18,-18-18,18 17,-18 1,1 0,-1-18,18 17,0 1,18-18,-1 0,1 0,0 0,-1 0,1 0,-1 0,1 0,0 0,-1 0,1 0,0 0,-1 0,1 0,0 0,-1 0,1 0,-1 0,1 0,0 0,-1 0,1 0,0 0,17 0,-17 0,-1 0,1 0,0 0,-1 0</inkml:trace>
  <inkml:trace contextRef="#ctx0" brushRef="#br0" timeOffset="138355.2248">30374 8220,'18'0,"-1"0,1 0,0 0,-1 0,1 0,0 0,-1 0,1 0,0 0,-1 0,1 0,-1 0,1 0,0 0,-18 17,0 1,0 0,0-1,0 1,0 0,0-1,17-17,-17 18,18 17,-18-17,18-18,-18 35,0-17,0 17,17-17,-17 17,0-18,18 1,-18 0,0-1,0 1,0 17,0-17,0 0,0-1,0 1,0 0,0-1,0 1,0-1,0 1,0 0,0-1,0 1,0 0,-18-18,1 0,-1 0,0 0,1 0,-1 0,0 0,1 0,-1 0,-17 0,17 0,1 0,-1 0,0 0,1 0,-1 0,0 0,1 0,-1 0,1 0</inkml:trace>
  <inkml:trace contextRef="#ctx0" brushRef="#br0" timeOffset="142262.6289">30886 8625,'17'0,"1"0,0 0,-1 0,1 0,0 0,-1 0,1 0,-1 0,1 0,0 0,17 0,-17 0,-1 0,19 0,-19 0,1 0,-1 0,1 0,0 0,-1 0,1 0,0 0,-1 0,1 0,0 0,-1 0,1 0,-1 0,1 0,0 0,-1 0,1 0,0 0,-1 0,1 0,0 0,-1 0,1 0,-18-17,-18-1,1 18,-1-18,0 18,18-17,-17 17,-1 0,0 0,1 0,17-18,-18 18,18-17,-18-1,1 18,17-18,17 18,-17 18,18 0,0-18,-1 17,-17 1,18-1,0-17,-1 0,1 0,0 0,-18 18,17-18,-17 18,0-1,0 1,0 0,-17-1,17 1,-18 0,18-1,-18-17,18 18,0 0,-17-1,17 1,0-1,-18-17,18 18,0 0,-18-1,1-17,17 18,0 0,0-1</inkml:trace>
  <inkml:trace contextRef="#ctx0" brushRef="#br0" timeOffset="145640.7843">31944 8167,'0'17,"0"1,0 0,0-1,0 1,0 0,0-1,0 1,0 0,0-1,0 18,0-17,0 0,0-1,0 1,0 0,0-1,0-34,18 17,-18-18,17 18,1 0,0 0,-1 0,1 0,-1 0,19 0,-19 0,1 0,-18 18,18-18,-1 0,1 0,0 0,-1 0,1 0,0 0,-1 0,1 0,-1 0,1 0,-18-18,0 0,0 1,0-1,0 0,0 1,0-1,0 1,0-1,0 0,0 1,0-1,0 0,0 1,0-1,0 0,0 1,0-1,0 1,0 34,0 1,0-1,0 1,0 0,0-1,0 1,0 0,0-1,0 1,0 0,0-1,0 1,0-1,0 19,0-19,0 1,0 0,0-1,0 1,0 0,0 17,0-18,0 1,0 0,0-1,0 19,0-1,0-17,0-1,0 1,0 17,0-17,0 17,0-17,0-1,0 1,0 0,0-1,0 1,0 0,0-1</inkml:trace>
  <inkml:trace contextRef="#ctx0" brushRef="#br0" timeOffset="150803.6402">28116 9825,'0'35,"0"-17,18-1,-18 1,0 0,0-1,0 1,0 0,0-1,0 1,0 0,0-1,0 1,0-1,0 1,0 0,0-1,0 1,0 0,0-1,0 1,0 0,0-1,0 18,0-17,0 17,0-17,0 0,0-1,0 1,0 0,0-1,0 1,0-1,0-34,0-1,0 1,0-1,0 0,0 1,0-1,0 0,0 1,0-1,0-17,0 17,0-17,0 17,0 1,0-1,0 0,0 1,0-1,0 0,18 18,-18-17,0-1,17 1,1 17,-18-18,18 18,-1 0,1 0,-1 0,1 0,0 0,-1 0,-17-18,18 18,0 0,-1 0,1 0,0 0,-1 0,1 0,0 0,-18-17,17 17,1 0,-18-18,0 0,-18 18,1 0,17 18,-18-18,0 18,1-18,-1 17,0-17,18 18,-17-18,-1 0,0 18,1-1,-1 1,0-18,1 0,-1 17,1-17,17 18,-18-18,18 18,-18-18,18 17,-17-17,-1 18,0-18,18-18,18 18,0 0,-1 0,1 0,0 0,-1 0,1 0,-18 18,17-18,1 0,0 18,-18-1,17 1,1-18,0 0,-1 18,1-1,0 1,-18-1,17-17,1 18,0 0,-1-1,1 1,-1 0,1-1,0 1,-1 0</inkml:trace>
  <inkml:trace contextRef="#ctx0" brushRef="#br0" timeOffset="152612.3529">28769 10125,'18'0,"-1"0,1 0,0 0,-1 0,1 0,-1 0,1 0,0 0,-1 0,19 0,-19 0,1 0,0 0,-1 0,1 0,0 0,-1 0,1 0,-1 0,1 0,0 0,-1 0</inkml:trace>
  <inkml:trace contextRef="#ctx0" brushRef="#br0" timeOffset="154381.7855">28981 10319,'17'0,"1"0,0 0,-1 0,1 0,0 0,-1 0,1 0,-1 0,1 0,0 0,-1 0,1 0,0 0,-1 0,1 0,0 0,-1 0</inkml:trace>
  <inkml:trace contextRef="#ctx0" brushRef="#br0" timeOffset="158431.6289">29827 9860,'0'18,"0"-1,0 1,0 0,0 17,0-17,0-1,0 1,0 0,0 17,0-18,18 19,-18-19,0 1,0 0,0-1,0 1,0 0,0-1,18-17,-18 18,0-1,0 1,0 0,0-1,0 1,0 0,0-1,0 1,0 0,0-1,0 18,17-35,-17 18,18-18,-18-18,0 1,0-1,0 1,0-1,0 0,0 1,0-1,0 0,0 1,0-1,0 0,0 1,0-1,0 1,0-1,0 0,0 1,0-1,0 0,18 18,-1 0,1 0,-18-17,17 17,-17-18,36 0,-19 1,-17-1,18 18,0-17,-1-1,19-17,-19 17,18-17,-17 17,17-17,-17 17,-18 0,18 1,-1 17,1-18,0 1,-18-1,17 18,-17-18,18 18,0 0,-36 0,18 18,-18-18,18 18,0-1,-17-17,-1 0,18 18,0-1,-18 1,1-18,17 18,-18-1,18 1,-18-18,18 18,-17-1,17 1,-18 0,-17-1,35 1,-18-18,18 18,-17-18,-1 17,18 1,-18-1,1-17,17 18,-18 0,0-18,18 17,0 1,-17 0,-1-18,0 0,18 17,-17 1,-1 0,18-1,-17-17,17 18,-18-18,0 0,36 0,0 0,-1 0,1 0,-1 0,19 0,-19 0,1 0,0 17,-1-17,-17 18,18-18,0 0,-1 0,-17 18,18-18,17 0,-35 17,18-17,-1 0,1 18,0 0,-1-18,1 0,-18 17,18-17,-1 0,-17 18,18 0,0-18,-1 0</inkml:trace>
  <inkml:trace contextRef="#ctx0" brushRef="#br0" timeOffset="160270.2088">30621 9984,'18'0,"-1"0,1 0,0 0,-1 0,1 0,0 0,-1 0,1 0,-1 0,1 0,0 0,-1 0,1 0,0 0,-1 0,1 0,0 0,-1 0,1 0,17 0,-17 0,-1 0,1 0</inkml:trace>
  <inkml:trace contextRef="#ctx0" brushRef="#br0" timeOffset="161817.3972">30850 9790,'0'17,"0"1,0-1,0 1,0 0,0-1,0 1,0 0,0-1,0 1,0 0,0-1,0 1,0 0,0-1,0 1,0-1,0 1,0 0,0 17,0-17,0-1,0 1,0 0,0-1,0 1,0-1</inkml:trace>
  <inkml:trace contextRef="#ctx0" brushRef="#br0" timeOffset="163888.0803">31344 9666,'0'18,"0"-1,0 1,0 0,0-1,0 1,0 0,0-1,18-17,-18 18,0-1,18 1,-18 0,0 17,17-17,-17 17,18-35,-18 18,0-1,0 1,0 17,0 0,0-17,17-18,-17 18,0-1,0 1,0 0,0-1,0 1,0 0,0-1,0 1,0-1,0 1,0 0,0-1,0 1,0 0</inkml:trace>
  <inkml:trace contextRef="#ctx0" brushRef="#br0" timeOffset="165952.9657">29157 11130,'18'0,"-1"0,1 0,0 0,-1 0,1 0,0 0,-1 0,1 18,-1-18,1 0,0 0,-1 0,1 17,0-17,-1 0,1 0,0 0,-1 0,-17 18,18-18,-18 18,17-18</inkml:trace>
  <inkml:trace contextRef="#ctx0" brushRef="#br0" timeOffset="167556.8039">29122 11501,'17'0,"1"0,0 0,-1 0,1 0,0 0,-1 0,1 0,0 0,-1 0,1 0,-1 0,1 0,0 0,-1 0,1 0,17 0,-17 0,0 0,-1 0,1 0,-1 17,1-17,0 18,-1-18,1 0,0 0,-1 0,1 0,0 0,-1 0</inkml:trace>
  <inkml:trace contextRef="#ctx0" brushRef="#br0" timeOffset="171265.7505">30127 10936,'18'0,"-1"0,1 0,0 0,-1 0,1 0,-18 18,18-1,-1-17,1 0,0 0,-1 18,1-18,0 0,-1 0,1 18,-1-18,1 0,0 0,-1 0,1 0,0 0,-1 0,1 0,0 17,-18 1,0 0,0-1,0 1,-18-18,18 17,0 1,-18-18,1 18,-1-18,18 17,-18-17,1 18,17 0,-18-18,18 17,-18 1,1-18,17 18,-18-1,1-17,34 0,-17-17,18 17,-1 0,1 0,0 0,-1 0,1 0,0 0,-1 0,1 17,0-17,-1 18,1 0,-18-1,17-17,-17 18,0-1,0 1,18-18,-18 18,0-1,18-17,-18 18,0 0,17-18,-17 17,0 1,0 0,0-1,0 1,0-1,0 1,-17 0,-1-18,18 17,-18-17,1 0,-1 0,1 0,-1 0,0 0,1 0,-1 0,0 0,1 0,17-17,-18-1,18 0,-18 18,1 0,17-17,0-1,-18 18,1 0,17-17,-18-1,0 0</inkml:trace>
  <inkml:trace contextRef="#ctx0" brushRef="#br0" timeOffset="174493.1843">28169 12382,'18'0,"0"0,-1 0,1 0,-1 0,1 0,17 0,-17 0,0 0,-1 0,1 0,0 0,-1 0,19 0,-19 0,1 0,-1 0,1 0,0 0,-1 0,1 0,0 0,-18 18,0 0,0-1,0 1,-18 0,0 17,18-17,-17-1,-1-17,18 18,-18 0,1-1,-1-17,18 18,0-1,18-17,-1 0,1 0,0 0,-1 0,1 0,0 0,-1 18,1 0,-18-1,18-17,-1 18,-17 0,18-18,-18 17,17-17,-17 18,18 0,-18-1,0 1,0-1,18-17,-18 18,0 0,17-18,-17 17,18 1,-18 0,0-1,0 1,0 0,0 17,0-18,0 1,0 0,0-1,0 1,-18-18,18 18,-17-18,17 17,-18-17,0 0,1 0,-1 0,1 0,-19 0,19 0,-19 0,36-17,-17 17,-1 0,0 0,18-18,-17 18,17-18,-18 18,1-17,-1 17,0 0,1 0,-1-18,18 0,-18 18,18-17,-17 17,-1-18,18 1,0-1</inkml:trace>
  <inkml:trace contextRef="#ctx0" brushRef="#br0" timeOffset="176806.4242">29439 12400,'-17'18,"-1"-18,0 17,18 1,-17 0,-19-1,36 1,-17 0,-1-18,18 17,-17 1,-1-18,0 18,18-1,-17-17,-1 18,0-18,1 17,-1-17,36 0,-1 0,1 0,0 0,-1 0,1 0,0 0,-1 0,1 0,-18 18,17-18,1 0,0 18,-18-1,17 1,1-18,-18 18,18-1,-1 1,1-18,-18 18,18-18,17 17,-35 1,17-18,-17 17</inkml:trace>
  <inkml:trace contextRef="#ctx0" brushRef="#br0" timeOffset="178316.8241">29228 13017,'17'0,"1"0,0 0,-1 0,-17 18,18-18,-1 18,1-18,0 0,-1 0,-17 17,18-17,0 18,-1-18,1 0,0 0,-18 18,17-1,1 1,-1 0</inkml:trace>
  <inkml:trace contextRef="#ctx0" brushRef="#br0" timeOffset="182971.0526">30039 12347,'18'0,"-1"0,1 0,0 0,-1 0,1 0,-1 0,1 0,0 0,-1 0,1 0,0 0,-1 0,1 0,0 0,-1 0,1 0,0 0,-1 0,1 0,-1 0,1 0,17 0,-17 0,-36 0,1 0,-1 0,0 0,1 0,-1 0,1 0,-1 0,0 0,1 0,-1 0,0 0,1 0,-1 0,0 0,1 0,-1 0,0 0,1 0,-1 0,1 0,-1 0,0 0,1 0,17 18,0-1,0 1,0 0,17-18,-17 17,0 1,0 0,18 17,-18-17,0-1,0 1,0 0,0-1,0 1,0-1,0 1,0 0,0-1,0 1,18-18,-1 0,1 0,-1 0,-17-18,18 1,0 17,-1 0,1-18,0 0,-1 18,1 0,0 0,-1 0,1 0,0 0,-18 18,17-18,1 0,-18 18,17-18,-17 17,18 1,-18 0,0-1,18 1,-1 0,-17-1,18-17,-18 18,0-1,0 1,18-18,-1 18,-17-1,0 1,0 0,0-1,0 1,0 0,0-1,0 1,0-1,0 1,0 0,-17-1,17 1,-18-18,0 0,1 0,-1 0,0 0,1 0,-1 0,1 0,-1 0,0 0,18-18,-17 18,17-17,-18 17,18-18,-18 18,18-18,-17 18,17-17,-18 17,18-18,-18 18,1 0,-1 0,18-17,0-1</inkml:trace>
  <inkml:trace contextRef="#ctx0" brushRef="#br0" timeOffset="185965.1627">31344 12224,'-17'0,"-1"0,0 0,1 0,-1 0,0 0,1 0,-1 0,-17 0,17 0,1 0,-1 0,0 17,1-17,-1 0,0 0,1 0,-1 0,1 0,-1 0,-17 0,-1 18,19-18,-1 0,0 0,1 0,-1 18,18-1,0 1,0 0,0-1,0 1,18-18,-1 17,-17 1,0 0,18-18,-18 17,0 1,0 0,18-1,-1 1,-17 0,0-1,0 1,0 0,18-1,-18 1,0-1,0 1,0 0,18-1,-18 1,17-18,-17 18,0-1,0 1,0 0,0-1,0 1,0-1,0 1,0 0,0-1,0 1,0 0,0-1,0 1,0 0,0-1,0 1,0-1,0 1,0 0,18-18,0 0,-1 0,1-18,-1 18,1 0,17 0,-17 0,0 0,-1 0,1 0,0 0,-1 0,1 0,-1 0,1 0,0 0</inkml:trace>
  <inkml:trace contextRef="#ctx0" brushRef="#br0" timeOffset="188398.6147">31344 12471,'36'0,"-1"0,-18 0,1 0,0 0,-1 0,1 0,0 0,-1 0,19 0,-1 0,-17 0,-1 0,1 0,-1 0,1 0,0 0,-1 0,1 0,0 0,-1 0,1 0,0 0,-1 0,1 0</inkml:trace>
  <inkml:trace contextRef="#ctx0" brushRef="#br0" timeOffset="190268.9457">31644 12524,'0'17,"0"1,0 0,0-1,0 1,0-1,0 1,0 0,0-1,0 1,0 0,0-1,0 1,0 0,0-1,0 1,0-1,0 1,0 0,0-1,0 1,0 0,0-1,0 1,18 0,-18-1,17-17,-17 18,0-1,18-17,-18 18,0 0,18-1,-18 19,0-19,0 1,0 0,0-36</inkml:trace>
  <inkml:trace contextRef="#ctx0" brushRef="#br0" timeOffset="193651.5983">31873 12188,'18'0,"0"0,-1 0,1 0,0 0,-1 0,1 0,0 0,-1 0,1 0,-1 0,1 0,0 0,-1 0,1 0,0 0,-1 0,1 0,-18 18,0 0,0-1,0 19,18-19,-18 1,0 17,0-17,0-1,0 1,0 0,0-1,0 1,0 0,0-1,0 1,0 0,0 17,0-17,0-1,0 1,0-1,0 1,0 0,17-18,-17 35,18-17,-18-1,0 1,0 0,0-1,0 1,0-1,0 1,0 0,0-1,0 1,0 0,0-1,0 1,0 0,0-1,0 1,0-1,0 1,18-18,-18 35,0-17,0 0,0-1,0 1,0 0,0-1,0 1,0 0,0-1,0 1,-18-18,0 0,1 0,-1 0,0 0,1 0,-1 0,0 0,1 0,-1 0,0 0,1 0,-1 0,1 0</inkml:trace>
  <inkml:trace contextRef="#ctx0" brushRef="#br0" timeOffset="196559.275">28452 13829,'0'18,"0"-1,0 18,0-17,0 0,0-1,0 19,0-19,0 19,0-19,0 18,0-17,0 0,0-1,0 1,0 0,0-1,0 1,0 0,0-1,0 1,0-1,0 19,0-19,0 1,0 0,0-1,0 1,0 0,0 17,0-17,0-1,0 1,0-1,0 1,0-36,17 18,1 0,-1 0,1 0,0 0,-1 0,1 0,0 0,-1 0,1 0,0 0,-1 0,1 0,-1 0</inkml:trace>
  <inkml:trace contextRef="#ctx0" brushRef="#br0" timeOffset="198995.4962">28892 14534,'0'-52,"0"34,18-17,-18 17,0 0,0-17,0 0,0 17,18 0,-18 1,0-1,17 1,-17-1,0 0,18 1,-18-1,0 0,0 1,0-1,0 0,18 1,-18-18,0 17,0 0,17 1,-17-1,0 0,0 1,0-1,0 0,0 1,0-1,18 18,-18 18,0-1,0 1,0 0,0-1,0 1,0 0,18-1,-18 1,17 0,-17-1,0 1,0-1,18 1,-18 0,0-1,18 1,-18 0,17-1,1 1,-1 17,1-17,-18-1,18 1,-18 0,17-18,-17 17,0 1,18 0,-18-1,18-17,-18 18,0 0,17-1,1-17,0 18,-18 0,17-18,-17 17,18-17,-18 18,17-1</inkml:trace>
  <inkml:trace contextRef="#ctx0" brushRef="#br0" timeOffset="201134.185">28840 14270,'17'0,"1"0,-1 0,1 0,0 0,-1 0,1 0,0 0,17 0,-17 0,-1 0,1 0,0 0,-1 0,1 0,-1 0</inkml:trace>
  <inkml:trace contextRef="#ctx0" brushRef="#br0" timeOffset="204178.0239">29757 13935,'-18'0,"1"17,-1 1,0-18,-17 0,17 0,1 0,-1 0,0 18,1-18,-1 0,0 0,1 0,34 17,-17 1,18-18,-18 18,0-1,18 1,-1-1,-17 1,18-18,-18 18,0-1,0 1,0 0,18-1,-1 1,-17 17,0 0,0-17,0 0,0-1,0 1,0 0,0-1,0 1,18-18,-18 18,0-1,0 1,0 0,0-1,0 1,0-1,0 1,18-18,-1 0,1 0,0 0,-1 0,18 0,-17 0,0 0,17 0,-17 0,-1 0,1 0,0 0</inkml:trace>
  <inkml:trace contextRef="#ctx0" brushRef="#br0" timeOffset="221508.1184">29951 14041,'17'0,"1"0,0 0,-1 0,1 0,0 0,-1 0,1 0,0 0,-1 0,1 0,-1 0,1 0,0 0,-1 0,1 0,-36 0,18 17,-17-17,17 18,-18-18,0 0,18 17,0 1,-17-18,17 18,-18-18,1 17,17 1,-18-18,0 0,18 18,-17-1,17 1,-18-18,18 18,-18-18,18 17,0 1,0-36,18 1,0 17,-18-18,17 18,-17-18,18 1,0 17,-1 0,1 0,-1 0,1 0,0 0,-1 0,1 0,-18 17,18 1,-1-18,1 0,-18 18,18-18,-1 35,-17-18,0 1,18-18,0 18,-18-1,0 1,0 0,0-1,0 1,0 0,0-1,-18 1,18 0,-18-18,1 17,17 1,-18-18,0 0,1 0,-1 0,0 0,1 0,-1 0,0 0,1 0,-1 0,1 0,-1 0,0 0</inkml:trace>
  <inkml:trace contextRef="#ctx0" brushRef="#br0" timeOffset="224853.6875">30462 13988,'18'0,"0"0,-1 0,1 0,0 0,-1 0,1 0,-1 0,1 0,0 0,-1 0,1 0,0 0,-1 0,1 0,0 0,-1 0,1 0,-18 17,0 1,0 0,0-1,0 1,0-1,0 1,0 0,0 17,17-17,1-1,-18 1,0 0,0-1,0 1,0-1,0 1,0 0,0-1,0 1,0 0,0-1,0 1,0 0,0-1,0 1,0 0,18-1,-18 1,0-1,0 1,0 0,0-1,0 1,0 0,-18-18,0 0,1 17,17 1,-18-18,1 0,-1 0,0 0,1 0,-1 0,0 0,1 0,-1 0,0 0,1 0</inkml:trace>
  <inkml:trace contextRef="#ctx0" brushRef="#br0" timeOffset="228716.8647">31186 14252,'17'0,"18"0,1 0,-19 0,1 0,17 0,-17 0,0 0,-1 0,18 0,1 0,-19 0,1 0,0 0,-1 0,19 0,-19 0,1 0,0 0,-1 0,1 0,-1 0,1 0,0 0,-1 0,1 0,0 0,-1 0,1 0,0 0,-1 0,1 0,-1 0,1 0,0 0,-1 0,-34 0,-1 0,0 0,1 0,-1 0,1 0,17-17,-18 17,0-18,1 18,17-18,-18 18,0 0,1 0,-1 0,0-17,18-1,-17 0,-1 18,18-17,-17 17,34 0,1 0,-1 0,1 0,0 0,-1 0,1 0,0 17,-1-17,-17 18,0 0,18-18,0 0,-1 17,1 1,-1-18,1 0,-18 18,18-18,-1 0,1 0,0 0,-18 17,0 1,0-1,0 1,-18-18,18 18,0-1,-18 1,1-18,17 18,-18-18,0 17,1-17,17 18,-18-18,18 18,-17-18,17 17,-18 1,0-18,18 18,-17-18,-1 0</inkml:trace>
  <inkml:trace contextRef="#ctx0" brushRef="#br0" timeOffset="233142.6225">32350 13917,'53'0,"-36"0,19 0,-19 0,18 0,18 0,18 0,-53 0,17 0,18 0,-18 0,-17 0,-1 0,1 0,0 0,-1 0,1 0,0 0,-1 0,1 0,-1 0,1 0,-18 18,-18-18,1 0,-1 0,1 0,-1 0,0 0,1 0,-1 0,0 0,1 0,-1 0,0 0,1 0,-1 0,0 0,1 0,-1 0,1 0,-1 0,0 0,1 0,-1 0,0 0,1 0,-1 0,0 0,1 0,-1 0,1 0,-1 0,0 0,1 0,17 17,0 1,17-18,-17 18,18-18,-18 17,0 1,0 0,18-1,-18 1,0-1,0 1,0 17,17-17,-17 0,0-1,0 1,0 0,0-1,0 1,18-18,-1-18,-17 1,0-1,18 18,0 0,-1-18,-17 1,18 17,0 0,-1 0,1 0,0 0,-1 0,1 0,-18 17,17-17,1 18,0-18,-18 18,0-1,17-17,1 0,-18 18,18 17,-1-35,1 0,0 18,-18-1,17-17,-17 18,0 0,0-1,0 1,0 0,0-1,0 1,0 0,0-1,0 1,0-1,-17 1,17 0,-18-18,0 17,18 1,-17-18,-1 18,0-18,1 0,-1 0,0 0,1 0,-1 0,1 0,-1 0,0-18,1 18,-1 0,18-18,-18 18,1 0,17-17,-18 17,0-18,18 0,-17 18,-1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8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0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0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0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0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4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0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07BE-232F-4027-AA5B-03FF730E96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B107-AE50-4786-90BF-262E025F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018484" y="166848"/>
            <a:ext cx="6348413" cy="1320800"/>
          </a:xfrm>
        </p:spPr>
        <p:txBody>
          <a:bodyPr/>
          <a:lstStyle/>
          <a:p>
            <a:pPr eaLnBrk="1" hangingPunct="1"/>
            <a:r>
              <a:rPr lang="en-US" dirty="0" smtClean="0"/>
              <a:t>Traversing of an Array</a:t>
            </a:r>
            <a:endParaRPr lang="en-IN" dirty="0" smtClean="0"/>
          </a:p>
        </p:txBody>
      </p:sp>
      <p:pic>
        <p:nvPicPr>
          <p:cNvPr id="2867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7" y="1125538"/>
            <a:ext cx="6799199" cy="2208212"/>
          </a:xfrm>
        </p:spPr>
      </p:pic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125914"/>
            <a:ext cx="56880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715120" y="3632040"/>
              <a:ext cx="603360" cy="622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5760" y="3622680"/>
                <a:ext cx="6220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5765880" y="3790800"/>
              <a:ext cx="6480" cy="10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520" y="3781440"/>
                <a:ext cx="25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035160" y="380880"/>
              <a:ext cx="8833320" cy="489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5800" y="371520"/>
                <a:ext cx="8852040" cy="49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2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Inserting an Element in an Array</a:t>
            </a:r>
            <a:endParaRPr lang="en-IN" b="1" dirty="0" smtClean="0"/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75631"/>
            <a:ext cx="7083582" cy="2089150"/>
          </a:xfrm>
        </p:spPr>
      </p:pic>
      <p:pic>
        <p:nvPicPr>
          <p:cNvPr id="297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4781"/>
            <a:ext cx="602432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an Element in an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001" y="1831716"/>
            <a:ext cx="3009900" cy="3343275"/>
          </a:xfrm>
        </p:spPr>
      </p:pic>
    </p:spTree>
    <p:extLst>
      <p:ext uri="{BB962C8B-B14F-4D97-AF65-F5344CB8AC3E}">
        <p14:creationId xmlns:p14="http://schemas.microsoft.com/office/powerpoint/2010/main" val="5090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an Element in an Array</a:t>
            </a:r>
            <a:endParaRPr lang="en-IN" smtClean="0"/>
          </a:p>
        </p:txBody>
      </p:sp>
      <p:pic>
        <p:nvPicPr>
          <p:cNvPr id="307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409" y="1950630"/>
            <a:ext cx="3009900" cy="3343275"/>
          </a:xfrm>
        </p:spPr>
      </p:pic>
      <p:sp>
        <p:nvSpPr>
          <p:cNvPr id="2" name="TextBox 1"/>
          <p:cNvSpPr txBox="1"/>
          <p:nvPr/>
        </p:nvSpPr>
        <p:spPr>
          <a:xfrm>
            <a:off x="588475" y="5631255"/>
            <a:ext cx="384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element Ford at position 3 (k=3)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110273" y="1276539"/>
            <a:ext cx="6762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J=N</a:t>
            </a:r>
          </a:p>
          <a:p>
            <a:r>
              <a:rPr lang="en-US" dirty="0" smtClean="0"/>
              <a:t>J= 5</a:t>
            </a:r>
          </a:p>
          <a:p>
            <a:r>
              <a:rPr lang="en-US" b="1" dirty="0" smtClean="0"/>
              <a:t>Step 2 : </a:t>
            </a:r>
            <a:r>
              <a:rPr lang="en-US" dirty="0" smtClean="0"/>
              <a:t>J&gt;=K</a:t>
            </a:r>
          </a:p>
          <a:p>
            <a:r>
              <a:rPr lang="en-US" dirty="0" smtClean="0"/>
              <a:t>5&gt;=3 </a:t>
            </a:r>
          </a:p>
          <a:p>
            <a:r>
              <a:rPr lang="en-US" b="1" dirty="0" smtClean="0"/>
              <a:t>Step 3 : </a:t>
            </a:r>
            <a:r>
              <a:rPr lang="en-US" dirty="0" smtClean="0"/>
              <a:t>Set LA[J] to LA[J+1]</a:t>
            </a:r>
          </a:p>
          <a:p>
            <a:r>
              <a:rPr lang="en-US" dirty="0" smtClean="0"/>
              <a:t>LA[5] to LA[6]</a:t>
            </a:r>
          </a:p>
          <a:p>
            <a:r>
              <a:rPr lang="en-US" dirty="0" smtClean="0"/>
              <a:t>J=j-1</a:t>
            </a:r>
          </a:p>
          <a:p>
            <a:r>
              <a:rPr lang="en-US" dirty="0" smtClean="0"/>
              <a:t>So now J= 4</a:t>
            </a:r>
          </a:p>
          <a:p>
            <a:r>
              <a:rPr lang="en-US" dirty="0" smtClean="0"/>
              <a:t>Check 4 &gt;= 3 [True]</a:t>
            </a:r>
          </a:p>
          <a:p>
            <a:r>
              <a:rPr lang="en-US" dirty="0" smtClean="0"/>
              <a:t>LA[4] to LA[5]</a:t>
            </a:r>
          </a:p>
          <a:p>
            <a:r>
              <a:rPr lang="en-US" dirty="0" smtClean="0"/>
              <a:t>J=J-1</a:t>
            </a:r>
          </a:p>
          <a:p>
            <a:r>
              <a:rPr lang="en-US" dirty="0" smtClean="0"/>
              <a:t>So now J=3</a:t>
            </a:r>
          </a:p>
          <a:p>
            <a:r>
              <a:rPr lang="en-US" dirty="0" smtClean="0"/>
              <a:t>Check 3&gt;=3 [True]</a:t>
            </a:r>
          </a:p>
          <a:p>
            <a:r>
              <a:rPr lang="en-US" dirty="0" smtClean="0"/>
              <a:t>LA[3] to LA[4}</a:t>
            </a:r>
          </a:p>
          <a:p>
            <a:r>
              <a:rPr lang="en-US" dirty="0" smtClean="0"/>
              <a:t>J= J-1</a:t>
            </a:r>
          </a:p>
          <a:p>
            <a:r>
              <a:rPr lang="en-US" dirty="0" smtClean="0"/>
              <a:t>Now J=2</a:t>
            </a:r>
          </a:p>
          <a:p>
            <a:r>
              <a:rPr lang="en-US" dirty="0" smtClean="0"/>
              <a:t>2&gt;=3 [False]</a:t>
            </a:r>
          </a:p>
          <a:p>
            <a:r>
              <a:rPr lang="en-US" b="1" dirty="0" smtClean="0"/>
              <a:t>Step 4 </a:t>
            </a:r>
            <a:r>
              <a:rPr lang="en-US" dirty="0" smtClean="0"/>
              <a:t>:Set LA[3] = Ford [New element added]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1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to insert an element in an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52" y="2852494"/>
            <a:ext cx="5057775" cy="19716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7452" y="1594105"/>
            <a:ext cx="11108556" cy="5847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A) Add a single element to an 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with the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append()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method. The method appends a new value to the end, which must match the array element type.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insert an element in an array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3005931"/>
            <a:ext cx="4819650" cy="19907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0781" y="1878855"/>
            <a:ext cx="10558004" cy="5847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B) Add an element to a specific place in an 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with the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method. Set the element index and provide the element value to insert the value.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delete </a:t>
            </a:r>
            <a:r>
              <a:rPr lang="en-US" dirty="0"/>
              <a:t>an element </a:t>
            </a:r>
            <a:r>
              <a:rPr lang="en-US" dirty="0" smtClean="0"/>
              <a:t>from the </a:t>
            </a:r>
            <a:r>
              <a:rPr lang="en-US" dirty="0"/>
              <a:t>array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57" y="1943580"/>
            <a:ext cx="10515600" cy="1996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8" y="4386310"/>
            <a:ext cx="4495800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89" y="4193388"/>
            <a:ext cx="5772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delete an element from the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31" y="1988928"/>
            <a:ext cx="10515600" cy="74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1" y="3034545"/>
            <a:ext cx="4943475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241" y="4310895"/>
            <a:ext cx="54673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to insert an element in an Array at specific 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82025" cy="48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Question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Traverse the given array </a:t>
            </a:r>
            <a:r>
              <a:rPr lang="en-US" b="1" dirty="0" smtClean="0"/>
              <a:t>show all the steps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8" y="2669688"/>
            <a:ext cx="4086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188913"/>
            <a:ext cx="6348413" cy="1320800"/>
          </a:xfrm>
        </p:spPr>
        <p:txBody>
          <a:bodyPr/>
          <a:lstStyle/>
          <a:p>
            <a:pPr eaLnBrk="1" hangingPunct="1"/>
            <a: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various</a:t>
            </a:r>
            <a:b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: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628775"/>
            <a:ext cx="6348412" cy="3881438"/>
          </a:xfrm>
        </p:spPr>
        <p:txBody>
          <a:bodyPr/>
          <a:lstStyle/>
          <a:p>
            <a:pPr eaLnBrk="1" hangingPunct="1"/>
            <a:r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defined as a set of finite number of </a:t>
            </a:r>
            <a:r>
              <a:rPr lang="en-A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elements or same data items.</a:t>
            </a:r>
          </a:p>
          <a:p>
            <a:pPr eaLnBrk="1" hangingPunct="1"/>
            <a:r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an array can contain one type of data only, either all  integer, all float-point number or all character.</a:t>
            </a:r>
          </a:p>
          <a:p>
            <a:pPr eaLnBrk="1" hangingPunct="1"/>
            <a:endParaRPr lang="en-A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A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21" y="3705941"/>
            <a:ext cx="5167579" cy="247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Question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92" y="2177115"/>
            <a:ext cx="3857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549276"/>
            <a:ext cx="6191250" cy="5472113"/>
          </a:xfrm>
        </p:spPr>
      </p:pic>
    </p:spTree>
    <p:extLst>
      <p:ext uri="{BB962C8B-B14F-4D97-AF65-F5344CB8AC3E}">
        <p14:creationId xmlns:p14="http://schemas.microsoft.com/office/powerpoint/2010/main" val="36897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1" y="609600"/>
            <a:ext cx="6348413" cy="2425700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133600" y="3716339"/>
            <a:ext cx="7562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>
                <a:solidFill>
                  <a:schemeClr val="tx1"/>
                </a:solidFill>
                <a:latin typeface="Times New Roman" panose="02020603050405020304" pitchFamily="18" charset="0"/>
              </a:rPr>
              <a:t>Where </a:t>
            </a:r>
            <a:r>
              <a:rPr lang="en-AU" b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AU">
                <a:solidFill>
                  <a:schemeClr val="tx1"/>
                </a:solidFill>
                <a:latin typeface="Times New Roman" panose="02020603050405020304" pitchFamily="18" charset="0"/>
              </a:rPr>
              <a:t> specifies the data type or type of elements arrays stores.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>
                <a:solidFill>
                  <a:schemeClr val="tx1"/>
                </a:solidFill>
                <a:latin typeface="Times New Roman" panose="02020603050405020304" pitchFamily="18" charset="0"/>
              </a:rPr>
              <a:t>“marks” is the name of array &amp; the number specified inside the square brackets is the number of elements an array can store, this is also called sized or length of array.</a:t>
            </a:r>
          </a:p>
        </p:txBody>
      </p:sp>
    </p:spTree>
    <p:extLst>
      <p:ext uri="{BB962C8B-B14F-4D97-AF65-F5344CB8AC3E}">
        <p14:creationId xmlns:p14="http://schemas.microsoft.com/office/powerpoint/2010/main" val="39661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700214"/>
            <a:ext cx="7056438" cy="3881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some of the concepts to be remembered about arrays: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element of an array can be accessed by specifying name of the array, following by index or subscript inside square brackets.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element of the array has index zero[0]. It means the first element and last element will be specified as:arr[0] &amp; arr[9]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sz="2600">
                <a:latin typeface="Times New Roman" panose="02020603050405020304" pitchFamily="18" charset="0"/>
                <a:cs typeface="Times New Roman" panose="02020603050405020304" pitchFamily="18" charset="0"/>
              </a:rPr>
              <a:t>	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591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19289" y="1773238"/>
            <a:ext cx="7983537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AU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array will always be stored in the consecutive (continues) memory location.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that can be stored in an array, that is the size of array or its length is given by the following equation: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3200">
                <a:latin typeface="Times New Roman" panose="02020603050405020304" pitchFamily="18" charset="0"/>
                <a:cs typeface="Times New Roman" panose="02020603050405020304" pitchFamily="18" charset="0"/>
              </a:rPr>
              <a:t>(Upperbound-lowerbound)+1</a:t>
            </a:r>
          </a:p>
        </p:txBody>
      </p:sp>
    </p:spTree>
    <p:extLst>
      <p:ext uri="{BB962C8B-B14F-4D97-AF65-F5344CB8AC3E}">
        <p14:creationId xmlns:p14="http://schemas.microsoft.com/office/powerpoint/2010/main" val="6079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2160589"/>
            <a:ext cx="6626225" cy="3881437"/>
          </a:xfrm>
        </p:spPr>
        <p:txBody>
          <a:bodyPr rtlCol="0">
            <a:normAutofit lnSpcReduction="10000"/>
          </a:bodyPr>
          <a:lstStyle/>
          <a:p>
            <a:pPr lvl="1">
              <a:buFont typeface="Wingdings 3" charset="2"/>
              <a:buChar char=""/>
              <a:defRPr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array it would be </a:t>
            </a:r>
          </a:p>
          <a:p>
            <a:pPr lvl="2">
              <a:buNone/>
              <a:defRPr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(9-0)+1=10,where 0 is the lower bound of array and 9 is the upper bound of array.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can always be read or written through loop. If we read a one-dimensional array it require one loop for reading and other for writing the array.</a:t>
            </a:r>
          </a:p>
          <a:p>
            <a:pPr lvl="1">
              <a:buFont typeface="Wingdings 3" charset="2"/>
              <a:buChar char=""/>
              <a:defRPr/>
            </a:pP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  <a:defRPr/>
            </a:pP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Char char=""/>
              <a:defRPr/>
            </a:pPr>
            <a:endParaRPr lang="en-AU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557339"/>
            <a:ext cx="6348412" cy="4535487"/>
          </a:xfrm>
        </p:spPr>
        <p:txBody>
          <a:bodyPr rtlCol="0">
            <a:normAutofit/>
          </a:bodyPr>
          <a:lstStyle/>
          <a:p>
            <a:pPr lvl="1">
              <a:buFont typeface="Wingdings 3" charset="2"/>
              <a:buChar char=""/>
              <a:defRPr/>
            </a:pPr>
            <a:r>
              <a:rPr lang="en-A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operation performed on array are: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an array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Traversing an array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element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required 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arrays</a:t>
            </a:r>
          </a:p>
          <a:p>
            <a:pPr marL="914400" lvl="2" indent="0">
              <a:buNone/>
              <a:defRPr/>
            </a:pPr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to store and print elements in an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74" y="1626447"/>
            <a:ext cx="5363073" cy="49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501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roboto</vt:lpstr>
      <vt:lpstr>Times New Roman</vt:lpstr>
      <vt:lpstr>Wingdings</vt:lpstr>
      <vt:lpstr>Wingdings 3</vt:lpstr>
      <vt:lpstr>Office Theme</vt:lpstr>
      <vt:lpstr>Array</vt:lpstr>
      <vt:lpstr>Description of various Data Structures : Arrays</vt:lpstr>
      <vt:lpstr>PowerPoint Presentation</vt:lpstr>
      <vt:lpstr>PowerPoint Presentation</vt:lpstr>
      <vt:lpstr>Arrays</vt:lpstr>
      <vt:lpstr>Arrays</vt:lpstr>
      <vt:lpstr>Arrays</vt:lpstr>
      <vt:lpstr>Arrays</vt:lpstr>
      <vt:lpstr>WAP to store and print elements in an Array</vt:lpstr>
      <vt:lpstr>Traversing of an Array</vt:lpstr>
      <vt:lpstr>Inserting an Element in an Array</vt:lpstr>
      <vt:lpstr>Inserting an Element in an Array</vt:lpstr>
      <vt:lpstr>Inserting an Element in an Array</vt:lpstr>
      <vt:lpstr>WAP to insert an element in an array</vt:lpstr>
      <vt:lpstr>WAP to insert an element in an array</vt:lpstr>
      <vt:lpstr>WAP to delete an element from the array</vt:lpstr>
      <vt:lpstr>WAP to delete an element from the array</vt:lpstr>
      <vt:lpstr>WAP to insert an element in an Array at specific position</vt:lpstr>
      <vt:lpstr>Exercise Question</vt:lpstr>
      <vt:lpstr>Exercise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Microsoft account</dc:creator>
  <cp:lastModifiedBy>Microsoft account</cp:lastModifiedBy>
  <cp:revision>20</cp:revision>
  <cp:lastPrinted>2023-08-12T09:32:42Z</cp:lastPrinted>
  <dcterms:created xsi:type="dcterms:W3CDTF">2023-08-07T05:04:30Z</dcterms:created>
  <dcterms:modified xsi:type="dcterms:W3CDTF">2023-08-16T05:17:21Z</dcterms:modified>
</cp:coreProperties>
</file>