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71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62ED-921B-4AD0-E5C9-885654F95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D32E7-EBD4-46BE-23E5-C68A4C48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E115-B4BC-4EAF-FC7E-6C07CDB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A6C6-2A1D-A682-AC38-1AA788D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7E47-F2A9-52B0-9EB6-168713A1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2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770-4020-76A6-2451-D698F09D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2BD3A-C005-D443-2DFF-FF91948E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883B-EBEE-90E9-D46E-963A4694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2576-F1EC-E07F-3575-B117C4DA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74CF-5AE2-841D-8197-B943094A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39CE-5283-8B58-CB01-5B9AE390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F459-A2B2-2E51-C913-41EE95AF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8D9-B259-46C6-0A36-3B66C37D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A18A-EED0-8111-5CF5-D214F488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583E1-7FA0-DFCF-8E15-B6D67635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5B52-4247-FABE-D873-B5A85B98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F6CA-FA78-C6D3-514F-9BDD23EE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73EA-000C-B467-32E4-9DBF9A01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1ADB-9009-C626-156E-30A7AF6B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7ECD-4096-F076-A15B-D3DE3E8F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2321-AEBC-E892-7CB3-96AD5B1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2E76-4498-05CC-D07A-6A0219F2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B61A-C264-EDDF-F04E-CEABD28C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75FB-2382-FEB8-7E05-485F309A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71A2-11AE-2DCB-3BDF-7074627B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C5F-9535-C2AF-FC00-81326379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79F5-46BA-4F74-8509-D55A00BC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A3D05-BC69-49D4-311A-7E6255FE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2ADA-D225-F63D-DC54-CDFD543E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F1CC-88B8-BDBA-E0DD-981EE443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58BE-2D05-A12B-B5B5-797BAD33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1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3C34-AA0B-37C2-15FB-F3AFA8E5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85D5-2580-D325-7FAC-F8E9FC75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D0A5-98E5-00E6-0DA4-A06F6F46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5376-44A7-6DDD-BBAF-AA2DE436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EC715-35A9-2D6C-E2AB-86605C61E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0819A-2A2E-A54E-39A2-BADA217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3509-2151-4FD0-4B7B-BBED08DF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9C8C2-57B5-0D6C-B1A3-D779123B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F2FF-5923-AE22-3C53-488B374D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AF7E5-23CA-CF6A-E84F-02966E80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99360-B6B6-516C-99A0-A7682A02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84AD-B2D1-C5BD-F874-E882A9EB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C7C9-AA54-74A2-2A5F-C7C17E16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D587-B067-57C7-2F65-135A47E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9181-2164-7AFB-D496-960229FB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EC5-D9B6-195D-2E77-505AFCE9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CB8D-5D50-8E79-9356-8AB656AA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50E1-13CE-8B29-358A-DE3D91CD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CBA28-227C-0055-1DB8-38FA85F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C7A1-5BA4-421D-6D28-D6AF53C1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A8E7D-3901-10FC-6451-6657A52E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0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CF00-014D-48BA-028C-7B1283E6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CD65D-1289-0E57-F1D3-908169356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6C837-A1F3-1F2A-18BB-CB1D4EA8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A3C0-E6C3-FB60-14F4-A11E2895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C13-6F5F-DCED-0D14-4CF3A68D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4587-462B-82DD-B3E5-C294732B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F3389-1BCD-5C1F-03D0-2F901187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D7D6-7B8B-3D46-DE44-9B24FC65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7E2B-BB45-16F9-69E5-ED216B1E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C033-3AD1-40E8-B2D0-20F5E00EDBA6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6749-877A-896C-1D15-6B4B4272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F00C-FE50-32B5-FE36-EC009481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DC86-CD11-4186-8113-849E00B8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68F3-A738-48DB-6901-9C41232AC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E5FC-9536-10FF-C9A8-591FE7085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1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B62720-5E73-0C5F-D5A4-83466A141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763" y="726282"/>
            <a:ext cx="895234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driver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Declaring an integer variable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loop to iterate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z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x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y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x++, y++)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Printing value/s stored in variable named 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defined outside body of for 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859D63-5C43-FC89-1733-B60D6F4D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73" y="5976558"/>
            <a:ext cx="5754254" cy="310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0 1 2 3 4 5 6 7 10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6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8B9B-152C-803B-6222-1C34DC94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 the Output of the following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CA19-42AA-DB31-832B-605DACEB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52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dkl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-1;i&lt;10;i++)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(++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343F5-7EAD-D0BD-4EED-FDF48D711B83}"/>
              </a:ext>
            </a:extLst>
          </p:cNvPr>
          <p:cNvSpPr txBox="1"/>
          <p:nvPr/>
        </p:nvSpPr>
        <p:spPr>
          <a:xfrm>
            <a:off x="8118764" y="2120082"/>
            <a:ext cx="26138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0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87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87A3-D3FD-55F1-33DD-E43BECF3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36"/>
            <a:ext cx="5728855" cy="5964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dk3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m=2,n=15; 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m++;--n;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("m="+m);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("n="+n);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43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798E4-6DF7-95BE-AF5E-92A6C0D100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1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Output</a:t>
            </a:r>
          </a:p>
          <a:p>
            <a:r>
              <a:rPr lang="en-IN" sz="1800" dirty="0"/>
              <a:t>m=3</a:t>
            </a:r>
          </a:p>
          <a:p>
            <a:r>
              <a:rPr lang="en-IN" sz="1800" dirty="0"/>
              <a:t>n=14</a:t>
            </a:r>
          </a:p>
          <a:p>
            <a:r>
              <a:rPr lang="en-IN" sz="1800" dirty="0"/>
              <a:t>m=4</a:t>
            </a:r>
          </a:p>
          <a:p>
            <a:r>
              <a:rPr lang="en-IN" sz="1800" dirty="0"/>
              <a:t>n=13</a:t>
            </a:r>
          </a:p>
          <a:p>
            <a:r>
              <a:rPr lang="en-IN" sz="1800" dirty="0"/>
              <a:t>m=5</a:t>
            </a:r>
          </a:p>
          <a:p>
            <a:r>
              <a:rPr lang="en-IN" sz="1800" dirty="0"/>
              <a:t>n=12</a:t>
            </a:r>
          </a:p>
          <a:p>
            <a:r>
              <a:rPr lang="en-IN" sz="1800" dirty="0"/>
              <a:t>m=6</a:t>
            </a:r>
          </a:p>
          <a:p>
            <a:r>
              <a:rPr lang="en-IN" sz="1800" dirty="0"/>
              <a:t>n=11</a:t>
            </a:r>
          </a:p>
          <a:p>
            <a:r>
              <a:rPr lang="en-IN" sz="1800" dirty="0"/>
              <a:t>m=7</a:t>
            </a:r>
          </a:p>
          <a:p>
            <a:r>
              <a:rPr lang="en-IN" sz="1800" dirty="0"/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246136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BAD4-C07D-2B75-DAF8-F34F59EC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EA45-78C6-C978-E60E-9A8A0DD9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class Factorial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num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long factorial = 1;</a:t>
            </a:r>
          </a:p>
          <a:p>
            <a:pPr marL="0" indent="0">
              <a:buNone/>
            </a:pPr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// factorial = factorial *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factorial *=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System.out.printf</a:t>
            </a:r>
            <a:r>
              <a:rPr lang="en-IN" dirty="0"/>
              <a:t>("Factorial of %d = %d", </a:t>
            </a:r>
            <a:r>
              <a:rPr lang="en-IN" dirty="0" err="1"/>
              <a:t>num</a:t>
            </a:r>
            <a:r>
              <a:rPr lang="en-IN" dirty="0"/>
              <a:t>, factorial);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74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4D74-C968-BCAB-BD8D-065A0AF7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While Loop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56B8-ED37-C441-8036-54FAAEAB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while loop loops through a block of code as long as a specified condition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Initialization;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while (</a:t>
            </a:r>
            <a:r>
              <a:rPr lang="en-US" b="1" dirty="0" err="1">
                <a:solidFill>
                  <a:schemeClr val="accent2"/>
                </a:solidFill>
              </a:rPr>
              <a:t>test_expression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 // statements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>
                <a:solidFill>
                  <a:schemeClr val="accent2"/>
                </a:solidFill>
              </a:rPr>
              <a:t>update_expression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8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lowchart of java while loop">
            <a:extLst>
              <a:ext uri="{FF2B5EF4-FFF2-40B4-BE49-F238E27FC236}">
                <a16:creationId xmlns:a16="http://schemas.microsoft.com/office/drawing/2014/main" id="{9AF35B30-A073-8EE5-6BFF-3E2271DF7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91" y="692727"/>
            <a:ext cx="4612553" cy="49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29AB-0570-D473-F247-13F7EA1E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0291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dirty="0"/>
              <a:t>class whileLoopDemo {</a:t>
            </a:r>
          </a:p>
          <a:p>
            <a:pPr marL="0" indent="0">
              <a:buNone/>
            </a:pPr>
            <a:r>
              <a:rPr lang="nn-NO" dirty="0"/>
              <a:t>    public static void main(String args[])</a:t>
            </a:r>
          </a:p>
          <a:p>
            <a:pPr marL="0" indent="0">
              <a:buNone/>
            </a:pPr>
            <a:r>
              <a:rPr lang="nn-NO" dirty="0"/>
              <a:t>    {</a:t>
            </a:r>
          </a:p>
          <a:p>
            <a:pPr marL="0" indent="0">
              <a:buNone/>
            </a:pPr>
            <a:r>
              <a:rPr lang="nn-NO" dirty="0"/>
              <a:t>        </a:t>
            </a:r>
            <a:r>
              <a:rPr lang="nn-NO" b="1" dirty="0"/>
              <a:t>// initialization expression</a:t>
            </a:r>
          </a:p>
          <a:p>
            <a:pPr marL="0" indent="0">
              <a:buNone/>
            </a:pPr>
            <a:r>
              <a:rPr lang="nn-NO" dirty="0"/>
              <a:t>        int i = 1;</a:t>
            </a:r>
          </a:p>
          <a:p>
            <a:pPr marL="0" indent="0">
              <a:buNone/>
            </a:pPr>
            <a:r>
              <a:rPr lang="nn-NO" dirty="0"/>
              <a:t> </a:t>
            </a:r>
          </a:p>
          <a:p>
            <a:pPr marL="0" indent="0">
              <a:buNone/>
            </a:pPr>
            <a:r>
              <a:rPr lang="nn-NO" b="1" dirty="0"/>
              <a:t>        // test expression</a:t>
            </a:r>
          </a:p>
          <a:p>
            <a:pPr marL="0" indent="0">
              <a:buNone/>
            </a:pPr>
            <a:r>
              <a:rPr lang="nn-NO" dirty="0"/>
              <a:t>        while (i &lt; 6) {</a:t>
            </a:r>
          </a:p>
          <a:p>
            <a:pPr marL="0" indent="0">
              <a:buNone/>
            </a:pPr>
            <a:r>
              <a:rPr lang="nn-NO" dirty="0"/>
              <a:t>            System.out.println("Hello World");</a:t>
            </a:r>
          </a:p>
          <a:p>
            <a:pPr marL="0" indent="0">
              <a:buNone/>
            </a:pPr>
            <a:r>
              <a:rPr lang="nn-NO" dirty="0"/>
              <a:t> </a:t>
            </a:r>
          </a:p>
          <a:p>
            <a:pPr marL="0" indent="0">
              <a:buNone/>
            </a:pPr>
            <a:r>
              <a:rPr lang="nn-NO" b="1" dirty="0"/>
              <a:t>            // update expression</a:t>
            </a:r>
          </a:p>
          <a:p>
            <a:pPr marL="0" indent="0">
              <a:buNone/>
            </a:pPr>
            <a:r>
              <a:rPr lang="nn-NO" dirty="0"/>
              <a:t>            i++;</a:t>
            </a:r>
          </a:p>
          <a:p>
            <a:pPr marL="0" indent="0">
              <a:buNone/>
            </a:pPr>
            <a:r>
              <a:rPr lang="nn-NO" dirty="0"/>
              <a:t>        }</a:t>
            </a:r>
          </a:p>
          <a:p>
            <a:pPr marL="0" indent="0">
              <a:buNone/>
            </a:pPr>
            <a:r>
              <a:rPr lang="nn-NO" dirty="0"/>
              <a:t>    }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6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DCD8-50F6-AF1A-14FA-29032D8F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Example 2: This program will find the summation of numbers from 1 to 10. 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whileLoopDemo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int x = 1, sum = 0;</a:t>
            </a:r>
          </a:p>
          <a:p>
            <a:pPr marL="0" indent="0">
              <a:buNone/>
            </a:pPr>
            <a:r>
              <a:rPr lang="en-US" sz="1600" dirty="0"/>
              <a:t>         // Exit when x becomes greater than 4</a:t>
            </a:r>
          </a:p>
          <a:p>
            <a:pPr marL="0" indent="0">
              <a:buNone/>
            </a:pPr>
            <a:r>
              <a:rPr lang="en-US" sz="1600" dirty="0"/>
              <a:t>        while (x &lt;= 10) {</a:t>
            </a:r>
          </a:p>
          <a:p>
            <a:pPr marL="0" indent="0">
              <a:buNone/>
            </a:pPr>
            <a:r>
              <a:rPr lang="en-US" sz="1600" dirty="0"/>
              <a:t>	sum = sum + x;</a:t>
            </a:r>
          </a:p>
          <a:p>
            <a:pPr marL="0" indent="0">
              <a:buNone/>
            </a:pPr>
            <a:r>
              <a:rPr lang="en-US" sz="1600"/>
              <a:t>	x</a:t>
            </a:r>
            <a:r>
              <a:rPr lang="en-US" sz="1600" dirty="0"/>
              <a:t>++;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("Summation: " + sum);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743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6475-A342-C66F-E983-AFA430F0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5853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//Fibonacci Series</a:t>
            </a:r>
          </a:p>
          <a:p>
            <a:pPr marL="0" indent="0">
              <a:buNone/>
            </a:pPr>
            <a:r>
              <a:rPr lang="en-IN" dirty="0"/>
              <a:t>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 = 1, n = 10, </a:t>
            </a:r>
            <a:r>
              <a:rPr lang="en-IN" dirty="0" err="1"/>
              <a:t>firstTerm</a:t>
            </a:r>
            <a:r>
              <a:rPr lang="en-IN" dirty="0"/>
              <a:t> = 0, </a:t>
            </a:r>
            <a:r>
              <a:rPr lang="en-IN" dirty="0" err="1"/>
              <a:t>secondTerm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("Fibonacci Series till " + n + " terms:");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b="1" dirty="0">
                <a:solidFill>
                  <a:srgbClr val="FF0000"/>
                </a:solidFill>
              </a:rPr>
              <a:t>while (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 &lt;= n) </a:t>
            </a: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firstTerm</a:t>
            </a:r>
            <a:r>
              <a:rPr lang="en-IN" dirty="0"/>
              <a:t> + ", 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int </a:t>
            </a:r>
            <a:r>
              <a:rPr lang="en-IN" dirty="0" err="1"/>
              <a:t>nextTerm</a:t>
            </a:r>
            <a:r>
              <a:rPr lang="en-IN" dirty="0"/>
              <a:t> = </a:t>
            </a:r>
            <a:r>
              <a:rPr lang="en-IN" dirty="0" err="1"/>
              <a:t>firstTerm</a:t>
            </a:r>
            <a:r>
              <a:rPr lang="en-IN" dirty="0"/>
              <a:t> + </a:t>
            </a:r>
            <a:r>
              <a:rPr lang="en-IN" dirty="0" err="1"/>
              <a:t>secondTerm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firstTerm</a:t>
            </a:r>
            <a:r>
              <a:rPr lang="en-IN" dirty="0"/>
              <a:t> = </a:t>
            </a:r>
            <a:r>
              <a:rPr lang="en-IN" dirty="0" err="1"/>
              <a:t>secondTerm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secondTerm</a:t>
            </a:r>
            <a:r>
              <a:rPr lang="en-IN" dirty="0"/>
              <a:t> = </a:t>
            </a:r>
            <a:r>
              <a:rPr lang="en-IN" dirty="0" err="1"/>
              <a:t>nextTerm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8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4EED-2564-67B8-C482-CCF5905B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Loop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390B-26A4-569B-B9DA-2A863BA0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programming, sometimes we need to execute the block of code repeatedly while some condition evaluates to true.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However, loop statements are used to execute the set of instructions in a repeated order.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Java, we have three types of loops that execute similarly. However, there are differences in their syntax and condition checking time.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while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do-while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73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EC3F-F33E-6354-739C-9301B2AC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18"/>
            <a:ext cx="10515600" cy="5918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sum of digits of given number</a:t>
            </a:r>
          </a:p>
          <a:p>
            <a:pPr marL="0" indent="0">
              <a:buNone/>
            </a:pPr>
            <a:r>
              <a:rPr lang="en-IN" dirty="0"/>
              <a:t>public class Main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public static void main (String[]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int </a:t>
            </a:r>
            <a:r>
              <a:rPr lang="en-IN" dirty="0" err="1"/>
              <a:t>num</a:t>
            </a:r>
            <a:r>
              <a:rPr lang="en-IN" dirty="0"/>
              <a:t> = 12345, sum = 0;</a:t>
            </a:r>
          </a:p>
          <a:p>
            <a:pPr marL="0" indent="0">
              <a:buNone/>
            </a:pPr>
            <a:r>
              <a:rPr lang="en-IN" dirty="0"/>
              <a:t>     //loop to find sum of digits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while(</a:t>
            </a:r>
            <a:r>
              <a:rPr lang="en-IN" b="1" dirty="0" err="1"/>
              <a:t>num</a:t>
            </a:r>
            <a:r>
              <a:rPr lang="en-IN" b="1" dirty="0"/>
              <a:t>!=0){</a:t>
            </a:r>
          </a:p>
          <a:p>
            <a:pPr marL="0" indent="0">
              <a:buNone/>
            </a:pPr>
            <a:r>
              <a:rPr lang="en-IN" b="1" dirty="0"/>
              <a:t>         sum += </a:t>
            </a:r>
            <a:r>
              <a:rPr lang="en-IN" b="1" dirty="0" err="1"/>
              <a:t>num</a:t>
            </a:r>
            <a:r>
              <a:rPr lang="en-IN" b="1" dirty="0"/>
              <a:t> % 10;</a:t>
            </a:r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b="1" dirty="0" err="1"/>
              <a:t>num</a:t>
            </a:r>
            <a:r>
              <a:rPr lang="en-IN" b="1" dirty="0"/>
              <a:t> = </a:t>
            </a:r>
            <a:r>
              <a:rPr lang="en-IN" b="1" dirty="0" err="1"/>
              <a:t>num</a:t>
            </a:r>
            <a:r>
              <a:rPr lang="en-IN" b="1" dirty="0"/>
              <a:t> / 10;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 ("Sum of digits : " + sum);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7426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B9D4-0F10-337D-7984-7F2B22DF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"/>
            <a:ext cx="10515600" cy="60476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Example 1: Reverse a Number using a while loop in Java</a:t>
            </a:r>
          </a:p>
          <a:p>
            <a:pPr marL="0" indent="0">
              <a:buNone/>
            </a:pPr>
            <a:r>
              <a:rPr lang="en-IN" dirty="0"/>
              <a:t>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num</a:t>
            </a:r>
            <a:r>
              <a:rPr lang="en-IN" dirty="0"/>
              <a:t> = 1234, reversed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("Original Number: " +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 run loop until </a:t>
            </a:r>
            <a:r>
              <a:rPr lang="en-IN" dirty="0" err="1"/>
              <a:t>num</a:t>
            </a:r>
            <a:r>
              <a:rPr lang="en-IN" dirty="0"/>
              <a:t> becomes 0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>
                <a:solidFill>
                  <a:srgbClr val="FF0000"/>
                </a:solidFill>
              </a:rPr>
              <a:t>while(</a:t>
            </a:r>
            <a:r>
              <a:rPr lang="en-IN" b="1" dirty="0" err="1">
                <a:solidFill>
                  <a:srgbClr val="FF0000"/>
                </a:solidFill>
              </a:rPr>
              <a:t>num</a:t>
            </a:r>
            <a:r>
              <a:rPr lang="en-IN" b="1" dirty="0">
                <a:solidFill>
                  <a:srgbClr val="FF0000"/>
                </a:solidFill>
              </a:rPr>
              <a:t> != 0)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// get last digit from </a:t>
            </a:r>
            <a:r>
              <a:rPr lang="en-IN" b="1" dirty="0" err="1">
                <a:solidFill>
                  <a:srgbClr val="FF0000"/>
                </a:solidFill>
              </a:rPr>
              <a:t>num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int digit = </a:t>
            </a:r>
            <a:r>
              <a:rPr lang="en-IN" b="1" dirty="0" err="1">
                <a:solidFill>
                  <a:srgbClr val="FF0000"/>
                </a:solidFill>
              </a:rPr>
              <a:t>num</a:t>
            </a:r>
            <a:r>
              <a:rPr lang="en-IN" b="1" dirty="0">
                <a:solidFill>
                  <a:srgbClr val="FF0000"/>
                </a:solidFill>
              </a:rPr>
              <a:t> % 10;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reversed = reversed * 10 + digit;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// remove the last digit from </a:t>
            </a:r>
            <a:r>
              <a:rPr lang="en-IN" b="1" dirty="0" err="1">
                <a:solidFill>
                  <a:srgbClr val="FF0000"/>
                </a:solidFill>
              </a:rPr>
              <a:t>num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num</a:t>
            </a:r>
            <a:r>
              <a:rPr lang="en-IN" b="1" dirty="0">
                <a:solidFill>
                  <a:srgbClr val="FF0000"/>
                </a:solidFill>
              </a:rPr>
              <a:t> /= 10;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("Reversed Number: " + reversed);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57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4A12-D581-B80D-42C4-3451D8E7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5688-6772-FE5F-F404-0E06BD9A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break statement in java is used to terminate from the loop immediately.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 a break statement is encountered inside a loop, the loop iteration stops there, and control returns from the loop immediately to the first statement after the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1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058CDD9-DC69-172F-7CD3-400801CFE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8781" y="870810"/>
            <a:ext cx="910936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Java program to demonstrate using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break to exit a loop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"Out of Loop"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54D8-DBF7-ADA4-699E-E8D7397C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5DF5-162F-1D42-4190-5B9E5970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975" lvl="2" indent="-342900"/>
            <a:r>
              <a:rPr lang="en-US" dirty="0"/>
              <a:t>The continue statement breaks one iteration (in the loop), if a specified condition occurs, and continues with the next iteration in the loop.</a:t>
            </a:r>
          </a:p>
          <a:p>
            <a:pPr marL="434975" lvl="2" indent="-342900"/>
            <a:endParaRPr lang="en-US" dirty="0"/>
          </a:p>
          <a:p>
            <a:pPr marL="914400" lvl="2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914400" lvl="2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pPr marL="914400" lvl="2" indent="0">
              <a:buNone/>
            </a:pPr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== 4) {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b="1" dirty="0"/>
              <a:t>continue;</a:t>
            </a:r>
          </a:p>
          <a:p>
            <a:pPr marL="914400" lvl="2" indent="0">
              <a:buNone/>
            </a:pPr>
            <a:r>
              <a:rPr lang="en-US" dirty="0"/>
              <a:t>  }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8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14DC-C739-7928-29DE-2FBD24A1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// Demonstrate continue.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class Continue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Std"/>
              </a:rPr>
              <a:t>public static void main(String </a:t>
            </a:r>
            <a:r>
              <a:rPr lang="en-US" sz="1800" b="0" i="0" u="none" strike="noStrike" baseline="0" dirty="0" err="1">
                <a:latin typeface="CourierStd"/>
              </a:rPr>
              <a:t>args</a:t>
            </a:r>
            <a:r>
              <a:rPr lang="en-US" sz="1800" b="0" i="0" u="none" strike="noStrike" baseline="0" dirty="0">
                <a:latin typeface="CourierStd"/>
              </a:rPr>
              <a:t>[]) {</a:t>
            </a:r>
          </a:p>
          <a:p>
            <a:pPr marL="0" indent="0" algn="l">
              <a:buNone/>
            </a:pPr>
            <a:r>
              <a:rPr lang="nn-NO" sz="1800" b="0" i="0" u="none" strike="noStrike" baseline="0" dirty="0">
                <a:latin typeface="CourierStd"/>
              </a:rPr>
              <a:t>for(int i=0; i&lt;10; i++) {</a:t>
            </a:r>
          </a:p>
          <a:p>
            <a:pPr marL="457200" lvl="1" indent="0">
              <a:buNone/>
            </a:pPr>
            <a:r>
              <a:rPr lang="en-IN" sz="1600" b="0" i="0" u="none" strike="noStrike" baseline="0" dirty="0" err="1">
                <a:latin typeface="CourierStd"/>
              </a:rPr>
              <a:t>System.out.print</a:t>
            </a:r>
            <a:r>
              <a:rPr lang="en-IN" sz="1600" b="0" i="0" u="none" strike="noStrike" baseline="0" dirty="0">
                <a:latin typeface="CourierStd"/>
              </a:rPr>
              <a:t>(</a:t>
            </a:r>
            <a:r>
              <a:rPr lang="en-IN" sz="1600" b="0" i="0" u="none" strike="noStrike" baseline="0" dirty="0" err="1">
                <a:latin typeface="CourierStd"/>
              </a:rPr>
              <a:t>i</a:t>
            </a:r>
            <a:r>
              <a:rPr lang="en-IN" sz="1600" b="0" i="0" u="none" strike="noStrike" baseline="0" dirty="0">
                <a:latin typeface="CourierStd"/>
              </a:rPr>
              <a:t> + " ");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>
                <a:latin typeface="CourierStd"/>
              </a:rPr>
              <a:t>if (i%2 == 0) continue;</a:t>
            </a:r>
          </a:p>
          <a:p>
            <a:pPr marL="457200" lvl="1" indent="0">
              <a:buNone/>
            </a:pPr>
            <a:r>
              <a:rPr lang="en-IN" sz="1600" b="0" i="0" u="none" strike="noStrike" baseline="0" dirty="0" err="1">
                <a:latin typeface="CourierStd"/>
              </a:rPr>
              <a:t>System.out.println</a:t>
            </a:r>
            <a:r>
              <a:rPr lang="en-IN" sz="1600" b="0" i="0" u="none" strike="noStrike" baseline="0" dirty="0">
                <a:latin typeface="CourierStd"/>
              </a:rPr>
              <a:t>("");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21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0897-25E2-AB8F-6B1C-B6572E22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Std"/>
              </a:rPr>
              <a:t>// Using continue with a label.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class </a:t>
            </a:r>
            <a:r>
              <a:rPr lang="en-IN" sz="1800" b="0" i="0" u="none" strike="noStrike" baseline="0" dirty="0" err="1">
                <a:latin typeface="CourierStd"/>
              </a:rPr>
              <a:t>ContinueLabel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Std"/>
              </a:rPr>
              <a:t>public static void main(String </a:t>
            </a:r>
            <a:r>
              <a:rPr lang="en-US" sz="1800" b="0" i="0" u="none" strike="noStrike" baseline="0" dirty="0" err="1">
                <a:latin typeface="CourierStd"/>
              </a:rPr>
              <a:t>args</a:t>
            </a:r>
            <a:r>
              <a:rPr lang="en-US" sz="1800" b="0" i="0" u="none" strike="noStrike" baseline="0" dirty="0">
                <a:latin typeface="CourierStd"/>
              </a:rPr>
              <a:t>[])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outer: for (int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=0;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&lt;10;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++)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for(int j=0; j&lt;10; </a:t>
            </a:r>
            <a:r>
              <a:rPr lang="en-IN" sz="1800" b="0" i="0" u="none" strike="noStrike" baseline="0" dirty="0" err="1">
                <a:latin typeface="CourierStd"/>
              </a:rPr>
              <a:t>j++</a:t>
            </a:r>
            <a:r>
              <a:rPr lang="en-IN" sz="1800" b="0" i="0" u="none" strike="noStrike" baseline="0" dirty="0">
                <a:latin typeface="CourierStd"/>
              </a:rPr>
              <a:t>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if(j &gt;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 err="1">
                <a:latin typeface="CourierStd"/>
              </a:rPr>
              <a:t>System.out.println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continue outer;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nn-NO" sz="1800" b="0" i="0" u="none" strike="noStrike" baseline="0" dirty="0">
                <a:latin typeface="CourierStd"/>
              </a:rPr>
              <a:t>System.out.print(" " + (i * j));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 err="1">
                <a:latin typeface="CourierStd"/>
              </a:rPr>
              <a:t>System.out.println</a:t>
            </a:r>
            <a:r>
              <a:rPr lang="en-IN" sz="1800" b="0" i="0" u="none" strike="noStrike" baseline="0" dirty="0">
                <a:latin typeface="CourierStd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4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BBDD9-EFAF-533C-2E78-B528147CA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983" y="1677578"/>
            <a:ext cx="4745326" cy="3100437"/>
          </a:xfrm>
        </p:spPr>
      </p:pic>
    </p:spTree>
    <p:extLst>
      <p:ext uri="{BB962C8B-B14F-4D97-AF65-F5344CB8AC3E}">
        <p14:creationId xmlns:p14="http://schemas.microsoft.com/office/powerpoint/2010/main" val="268483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FA49-0EBE-6750-0DB7-C12EB41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Java 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7BBA-ACA8-F008-966A-2BB93745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enables us to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initialize the loop variable, check the condition, and increment/decrement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a single line of code.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use the for loop only when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we exactly know the number of times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we want to execute the block of code.</a:t>
            </a:r>
          </a:p>
          <a:p>
            <a:endParaRPr lang="en-IN" dirty="0"/>
          </a:p>
          <a:p>
            <a:pPr marL="0" indent="0" algn="just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for(initialization, condition, increment/decrement) { 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//block of statements 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0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4A6B-CFD5-3191-8282-FDC9E2AB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flow chart for the for-loop is given below</a:t>
            </a:r>
            <a:endParaRPr lang="en-IN" dirty="0"/>
          </a:p>
        </p:txBody>
      </p:sp>
      <p:pic>
        <p:nvPicPr>
          <p:cNvPr id="1026" name="Picture 2" descr="Control Flow in Java">
            <a:extLst>
              <a:ext uri="{FF2B5EF4-FFF2-40B4-BE49-F238E27FC236}">
                <a16:creationId xmlns:a16="http://schemas.microsoft.com/office/drawing/2014/main" id="{B6A97D6D-E996-51FF-F7CD-8E452BF6C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4" y="2074630"/>
            <a:ext cx="7063364" cy="32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6AFD-5033-0CDE-D2C1-7A5AC535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964"/>
            <a:ext cx="10515600" cy="5474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Calculattion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j =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j&lt;=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“j = “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 j); }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21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69DA-6FAD-120A-31EB-A187955C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5742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Calculattion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sum =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j =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j&lt;=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sum = sum + j;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"The sum of first 10 natural numbers is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+ sum);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49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962C-A77A-F5DB-D048-AD32651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1: Providing expression in for loop is a must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A063-97CF-0BDB-71FA-607BB8B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loop must consist of a valid expression in the loop statement failing which can lead to an infinite loop. The statement </a:t>
            </a:r>
          </a:p>
          <a:p>
            <a:endParaRPr lang="en-US" dirty="0"/>
          </a:p>
          <a:p>
            <a:r>
              <a:rPr lang="en-US" dirty="0"/>
              <a:t>for ( ; ;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55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2667E4C-E765-36ED-1644-7E039F639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54634"/>
            <a:ext cx="96912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Java program to illustrate Infinite For 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Main 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Main driver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// For 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(;;)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("This is an infinite loop");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8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B0C0-5E60-1A8D-92C8-AB06117A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CC65-11AC-E0DF-C11E-547F991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Usecase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2: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Initializing Multiple Variables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Java, multiple variables can be initialized in the initialization block of for loop regardless of whether you use it in the loop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1572</Words>
  <Application>Microsoft Office PowerPoint</Application>
  <PresentationFormat>Widescreen</PresentationFormat>
  <Paragraphs>276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CourierStd</vt:lpstr>
      <vt:lpstr>erdana</vt:lpstr>
      <vt:lpstr>inter-regular</vt:lpstr>
      <vt:lpstr>Nunito</vt:lpstr>
      <vt:lpstr>Office Theme</vt:lpstr>
      <vt:lpstr>PowerPoint Presentation</vt:lpstr>
      <vt:lpstr>Loop Statements</vt:lpstr>
      <vt:lpstr>Java for loop</vt:lpstr>
      <vt:lpstr>The flow chart for the for-loop is given below</vt:lpstr>
      <vt:lpstr>PowerPoint Presentation</vt:lpstr>
      <vt:lpstr>PowerPoint Presentation</vt:lpstr>
      <vt:lpstr>Usecase 1: Providing expression in for loop is a must</vt:lpstr>
      <vt:lpstr>PowerPoint Presentation</vt:lpstr>
      <vt:lpstr>PowerPoint Presentation</vt:lpstr>
      <vt:lpstr>PowerPoint Presentation</vt:lpstr>
      <vt:lpstr>Predict the Output of the following Programs</vt:lpstr>
      <vt:lpstr>PowerPoint Presentation</vt:lpstr>
      <vt:lpstr>PowerPoint Presentation</vt:lpstr>
      <vt:lpstr>Factorial</vt:lpstr>
      <vt:lpstr>Java 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Continue 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Vijarania</dc:creator>
  <cp:lastModifiedBy>Vinay Kumar</cp:lastModifiedBy>
  <cp:revision>11</cp:revision>
  <dcterms:created xsi:type="dcterms:W3CDTF">2023-07-28T05:02:37Z</dcterms:created>
  <dcterms:modified xsi:type="dcterms:W3CDTF">2023-08-18T06:29:41Z</dcterms:modified>
</cp:coreProperties>
</file>