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98" r:id="rId3"/>
    <p:sldId id="261" r:id="rId4"/>
    <p:sldId id="306" r:id="rId5"/>
    <p:sldId id="294" r:id="rId6"/>
    <p:sldId id="295" r:id="rId7"/>
    <p:sldId id="296" r:id="rId8"/>
    <p:sldId id="300" r:id="rId9"/>
    <p:sldId id="302" r:id="rId10"/>
    <p:sldId id="304" r:id="rId11"/>
    <p:sldId id="305" r:id="rId12"/>
  </p:sldIdLst>
  <p:sldSz cx="9144000" cy="5143500" type="screen16x9"/>
  <p:notesSz cx="6858000" cy="9144000"/>
  <p:embeddedFontLst>
    <p:embeddedFont>
      <p:font typeface="Barlow" panose="020F0502020204030204" pitchFamily="2" charset="0"/>
      <p:regular r:id="rId14"/>
      <p:bold r:id="rId15"/>
      <p:italic r:id="rId16"/>
      <p:boldItalic r:id="rId17"/>
    </p:embeddedFont>
    <p:embeddedFont>
      <p:font typeface="Poppins Black" panose="020B0502040204020203" pitchFamily="2" charset="0"/>
      <p:bold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02899-9EAC-4FC9-A1C9-F474B49E6435}" v="3" dt="2023-10-16T05:33:02.079"/>
  </p1510:revLst>
</p1510:revInfo>
</file>

<file path=ppt/tableStyles.xml><?xml version="1.0" encoding="utf-8"?>
<a:tblStyleLst xmlns:a="http://schemas.openxmlformats.org/drawingml/2006/main" def="{625C8BC4-5DB0-4705-B91E-BBEA53954490}">
  <a:tblStyle styleId="{625C8BC4-5DB0-4705-B91E-BBEA539544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29D7E7-BF26-495F-8AF3-AFFF21FAF9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un Raveesh" userId="3be21a8d5d412166" providerId="LiveId" clId="{51302899-9EAC-4FC9-A1C9-F474B49E6435}"/>
    <pc:docChg chg="custSel addSld delSld modSld sldOrd">
      <pc:chgData name="Tarun Raveesh" userId="3be21a8d5d412166" providerId="LiveId" clId="{51302899-9EAC-4FC9-A1C9-F474B49E6435}" dt="2023-10-16T05:37:29.852" v="37" actId="113"/>
      <pc:docMkLst>
        <pc:docMk/>
      </pc:docMkLst>
      <pc:sldChg chg="modSp mod">
        <pc:chgData name="Tarun Raveesh" userId="3be21a8d5d412166" providerId="LiveId" clId="{51302899-9EAC-4FC9-A1C9-F474B49E6435}" dt="2023-10-16T05:29:12.133" v="1" actId="113"/>
        <pc:sldMkLst>
          <pc:docMk/>
          <pc:sldMk cId="0" sldId="256"/>
        </pc:sldMkLst>
        <pc:spChg chg="mod">
          <ac:chgData name="Tarun Raveesh" userId="3be21a8d5d412166" providerId="LiveId" clId="{51302899-9EAC-4FC9-A1C9-F474B49E6435}" dt="2023-10-16T05:29:12.133" v="1" actId="113"/>
          <ac:spMkLst>
            <pc:docMk/>
            <pc:sldMk cId="0" sldId="256"/>
            <ac:spMk id="759" creationId="{00000000-0000-0000-0000-000000000000}"/>
          </ac:spMkLst>
        </pc:spChg>
      </pc:sldChg>
      <pc:sldChg chg="modSp mod">
        <pc:chgData name="Tarun Raveesh" userId="3be21a8d5d412166" providerId="LiveId" clId="{51302899-9EAC-4FC9-A1C9-F474B49E6435}" dt="2023-10-16T05:37:23.642" v="35" actId="113"/>
        <pc:sldMkLst>
          <pc:docMk/>
          <pc:sldMk cId="0" sldId="261"/>
        </pc:sldMkLst>
        <pc:spChg chg="mod">
          <ac:chgData name="Tarun Raveesh" userId="3be21a8d5d412166" providerId="LiveId" clId="{51302899-9EAC-4FC9-A1C9-F474B49E6435}" dt="2023-10-16T05:37:23.642" v="35" actId="113"/>
          <ac:spMkLst>
            <pc:docMk/>
            <pc:sldMk cId="0" sldId="261"/>
            <ac:spMk id="2" creationId="{29F0205B-2C6C-E692-F62B-54DE0BDD9729}"/>
          </ac:spMkLst>
        </pc:spChg>
        <pc:spChg chg="mod">
          <ac:chgData name="Tarun Raveesh" userId="3be21a8d5d412166" providerId="LiveId" clId="{51302899-9EAC-4FC9-A1C9-F474B49E6435}" dt="2023-10-16T05:37:19.927" v="34" actId="113"/>
          <ac:spMkLst>
            <pc:docMk/>
            <pc:sldMk cId="0" sldId="261"/>
            <ac:spMk id="939" creationId="{00000000-0000-0000-0000-000000000000}"/>
          </ac:spMkLst>
        </pc:spChg>
      </pc:sldChg>
      <pc:sldChg chg="modSp mod">
        <pc:chgData name="Tarun Raveesh" userId="3be21a8d5d412166" providerId="LiveId" clId="{51302899-9EAC-4FC9-A1C9-F474B49E6435}" dt="2023-10-16T05:33:08.412" v="30" actId="113"/>
        <pc:sldMkLst>
          <pc:docMk/>
          <pc:sldMk cId="2055855535" sldId="296"/>
        </pc:sldMkLst>
        <pc:spChg chg="mod">
          <ac:chgData name="Tarun Raveesh" userId="3be21a8d5d412166" providerId="LiveId" clId="{51302899-9EAC-4FC9-A1C9-F474B49E6435}" dt="2023-10-16T05:33:08.412" v="30" actId="113"/>
          <ac:spMkLst>
            <pc:docMk/>
            <pc:sldMk cId="2055855535" sldId="296"/>
            <ac:spMk id="939" creationId="{00000000-0000-0000-0000-000000000000}"/>
          </ac:spMkLst>
        </pc:spChg>
      </pc:sldChg>
      <pc:sldChg chg="modSp mod ord">
        <pc:chgData name="Tarun Raveesh" userId="3be21a8d5d412166" providerId="LiveId" clId="{51302899-9EAC-4FC9-A1C9-F474B49E6435}" dt="2023-10-16T05:37:08.404" v="33" actId="113"/>
        <pc:sldMkLst>
          <pc:docMk/>
          <pc:sldMk cId="3097476042" sldId="298"/>
        </pc:sldMkLst>
        <pc:spChg chg="mod">
          <ac:chgData name="Tarun Raveesh" userId="3be21a8d5d412166" providerId="LiveId" clId="{51302899-9EAC-4FC9-A1C9-F474B49E6435}" dt="2023-10-16T05:37:08.404" v="33" actId="113"/>
          <ac:spMkLst>
            <pc:docMk/>
            <pc:sldMk cId="3097476042" sldId="298"/>
            <ac:spMk id="2" creationId="{2F59DCB9-1FDD-BF74-F4B0-9ADF40318CD8}"/>
          </ac:spMkLst>
        </pc:spChg>
      </pc:sldChg>
      <pc:sldChg chg="del">
        <pc:chgData name="Tarun Raveesh" userId="3be21a8d5d412166" providerId="LiveId" clId="{51302899-9EAC-4FC9-A1C9-F474B49E6435}" dt="2023-10-16T05:31:52.629" v="18" actId="47"/>
        <pc:sldMkLst>
          <pc:docMk/>
          <pc:sldMk cId="1742308787" sldId="299"/>
        </pc:sldMkLst>
      </pc:sldChg>
      <pc:sldChg chg="del">
        <pc:chgData name="Tarun Raveesh" userId="3be21a8d5d412166" providerId="LiveId" clId="{51302899-9EAC-4FC9-A1C9-F474B49E6435}" dt="2023-10-16T05:31:53.695" v="19" actId="47"/>
        <pc:sldMkLst>
          <pc:docMk/>
          <pc:sldMk cId="4220127682" sldId="301"/>
        </pc:sldMkLst>
      </pc:sldChg>
      <pc:sldChg chg="addSp delSp modSp mod">
        <pc:chgData name="Tarun Raveesh" userId="3be21a8d5d412166" providerId="LiveId" clId="{51302899-9EAC-4FC9-A1C9-F474B49E6435}" dt="2023-10-16T05:33:02.079" v="29"/>
        <pc:sldMkLst>
          <pc:docMk/>
          <pc:sldMk cId="2785001207" sldId="302"/>
        </pc:sldMkLst>
        <pc:spChg chg="mod">
          <ac:chgData name="Tarun Raveesh" userId="3be21a8d5d412166" providerId="LiveId" clId="{51302899-9EAC-4FC9-A1C9-F474B49E6435}" dt="2023-10-16T05:33:02.079" v="29"/>
          <ac:spMkLst>
            <pc:docMk/>
            <pc:sldMk cId="2785001207" sldId="302"/>
            <ac:spMk id="939" creationId="{00000000-0000-0000-0000-000000000000}"/>
          </ac:spMkLst>
        </pc:spChg>
        <pc:spChg chg="del">
          <ac:chgData name="Tarun Raveesh" userId="3be21a8d5d412166" providerId="LiveId" clId="{51302899-9EAC-4FC9-A1C9-F474B49E6435}" dt="2023-10-16T05:30:12.440" v="11" actId="478"/>
          <ac:spMkLst>
            <pc:docMk/>
            <pc:sldMk cId="2785001207" sldId="302"/>
            <ac:spMk id="941" creationId="{00000000-0000-0000-0000-000000000000}"/>
          </ac:spMkLst>
        </pc:spChg>
        <pc:picChg chg="del">
          <ac:chgData name="Tarun Raveesh" userId="3be21a8d5d412166" providerId="LiveId" clId="{51302899-9EAC-4FC9-A1C9-F474B49E6435}" dt="2023-10-16T05:29:29.129" v="2" actId="478"/>
          <ac:picMkLst>
            <pc:docMk/>
            <pc:sldMk cId="2785001207" sldId="302"/>
            <ac:picMk id="3" creationId="{CFFB7DC9-8906-AF6A-2E22-4BDBCC651B83}"/>
          </ac:picMkLst>
        </pc:picChg>
        <pc:picChg chg="add mod">
          <ac:chgData name="Tarun Raveesh" userId="3be21a8d5d412166" providerId="LiveId" clId="{51302899-9EAC-4FC9-A1C9-F474B49E6435}" dt="2023-10-16T05:31:26.741" v="13" actId="1076"/>
          <ac:picMkLst>
            <pc:docMk/>
            <pc:sldMk cId="2785001207" sldId="302"/>
            <ac:picMk id="4" creationId="{4C44E1B5-6B72-8F09-C03D-A110C2EED3CE}"/>
          </ac:picMkLst>
        </pc:picChg>
      </pc:sldChg>
      <pc:sldChg chg="addSp delSp modSp mod">
        <pc:chgData name="Tarun Raveesh" userId="3be21a8d5d412166" providerId="LiveId" clId="{51302899-9EAC-4FC9-A1C9-F474B49E6435}" dt="2023-10-16T05:32:56.420" v="27"/>
        <pc:sldMkLst>
          <pc:docMk/>
          <pc:sldMk cId="715483889" sldId="304"/>
        </pc:sldMkLst>
        <pc:spChg chg="mod">
          <ac:chgData name="Tarun Raveesh" userId="3be21a8d5d412166" providerId="LiveId" clId="{51302899-9EAC-4FC9-A1C9-F474B49E6435}" dt="2023-10-16T05:32:56.420" v="27"/>
          <ac:spMkLst>
            <pc:docMk/>
            <pc:sldMk cId="715483889" sldId="304"/>
            <ac:spMk id="939" creationId="{00000000-0000-0000-0000-000000000000}"/>
          </ac:spMkLst>
        </pc:spChg>
        <pc:picChg chg="del">
          <ac:chgData name="Tarun Raveesh" userId="3be21a8d5d412166" providerId="LiveId" clId="{51302899-9EAC-4FC9-A1C9-F474B49E6435}" dt="2023-10-16T05:29:37.010" v="3" actId="478"/>
          <ac:picMkLst>
            <pc:docMk/>
            <pc:sldMk cId="715483889" sldId="304"/>
            <ac:picMk id="4" creationId="{93C1E24D-54E8-B8A0-7946-EC3D8CF0B730}"/>
          </ac:picMkLst>
        </pc:picChg>
        <pc:picChg chg="del">
          <ac:chgData name="Tarun Raveesh" userId="3be21a8d5d412166" providerId="LiveId" clId="{51302899-9EAC-4FC9-A1C9-F474B49E6435}" dt="2023-10-16T05:29:38.477" v="4" actId="478"/>
          <ac:picMkLst>
            <pc:docMk/>
            <pc:sldMk cId="715483889" sldId="304"/>
            <ac:picMk id="6" creationId="{2781AA2B-0C1E-2187-3FBA-F6059EE6304D}"/>
          </ac:picMkLst>
        </pc:picChg>
        <pc:picChg chg="add mod">
          <ac:chgData name="Tarun Raveesh" userId="3be21a8d5d412166" providerId="LiveId" clId="{51302899-9EAC-4FC9-A1C9-F474B49E6435}" dt="2023-10-16T05:30:04.403" v="10" actId="1076"/>
          <ac:picMkLst>
            <pc:docMk/>
            <pc:sldMk cId="715483889" sldId="304"/>
            <ac:picMk id="7" creationId="{A974DF24-4554-2867-5A60-C82D7DE6FF93}"/>
          </ac:picMkLst>
        </pc:picChg>
      </pc:sldChg>
      <pc:sldChg chg="modSp mod">
        <pc:chgData name="Tarun Raveesh" userId="3be21a8d5d412166" providerId="LiveId" clId="{51302899-9EAC-4FC9-A1C9-F474B49E6435}" dt="2023-10-16T05:37:29.852" v="37" actId="113"/>
        <pc:sldMkLst>
          <pc:docMk/>
          <pc:sldMk cId="2872117152" sldId="306"/>
        </pc:sldMkLst>
        <pc:spChg chg="mod">
          <ac:chgData name="Tarun Raveesh" userId="3be21a8d5d412166" providerId="LiveId" clId="{51302899-9EAC-4FC9-A1C9-F474B49E6435}" dt="2023-10-16T05:37:27.879" v="36" actId="113"/>
          <ac:spMkLst>
            <pc:docMk/>
            <pc:sldMk cId="2872117152" sldId="306"/>
            <ac:spMk id="2" creationId="{578E4BAF-864B-484E-7982-DA75963DF4FB}"/>
          </ac:spMkLst>
        </pc:spChg>
        <pc:spChg chg="mod">
          <ac:chgData name="Tarun Raveesh" userId="3be21a8d5d412166" providerId="LiveId" clId="{51302899-9EAC-4FC9-A1C9-F474B49E6435}" dt="2023-10-16T05:37:29.852" v="37" actId="113"/>
          <ac:spMkLst>
            <pc:docMk/>
            <pc:sldMk cId="2872117152" sldId="306"/>
            <ac:spMk id="939" creationId="{00000000-0000-0000-0000-000000000000}"/>
          </ac:spMkLst>
        </pc:spChg>
      </pc:sldChg>
      <pc:sldChg chg="addSp delSp modSp new del mod">
        <pc:chgData name="Tarun Raveesh" userId="3be21a8d5d412166" providerId="LiveId" clId="{51302899-9EAC-4FC9-A1C9-F474B49E6435}" dt="2023-10-16T05:32:37.146" v="25" actId="47"/>
        <pc:sldMkLst>
          <pc:docMk/>
          <pc:sldMk cId="3007378367" sldId="307"/>
        </pc:sldMkLst>
        <pc:spChg chg="del">
          <ac:chgData name="Tarun Raveesh" userId="3be21a8d5d412166" providerId="LiveId" clId="{51302899-9EAC-4FC9-A1C9-F474B49E6435}" dt="2023-10-16T05:31:34.965" v="15" actId="478"/>
          <ac:spMkLst>
            <pc:docMk/>
            <pc:sldMk cId="3007378367" sldId="307"/>
            <ac:spMk id="2" creationId="{1897254A-0346-A124-D0D7-147F16C92E16}"/>
          </ac:spMkLst>
        </pc:spChg>
        <pc:spChg chg="del">
          <ac:chgData name="Tarun Raveesh" userId="3be21a8d5d412166" providerId="LiveId" clId="{51302899-9EAC-4FC9-A1C9-F474B49E6435}" dt="2023-10-16T05:31:39.536" v="17" actId="478"/>
          <ac:spMkLst>
            <pc:docMk/>
            <pc:sldMk cId="3007378367" sldId="307"/>
            <ac:spMk id="3" creationId="{11D17613-9202-0DD8-CE99-A579EAA8461A}"/>
          </ac:spMkLst>
        </pc:spChg>
        <pc:spChg chg="del">
          <ac:chgData name="Tarun Raveesh" userId="3be21a8d5d412166" providerId="LiveId" clId="{51302899-9EAC-4FC9-A1C9-F474B49E6435}" dt="2023-10-16T05:31:37.195" v="16" actId="478"/>
          <ac:spMkLst>
            <pc:docMk/>
            <pc:sldMk cId="3007378367" sldId="307"/>
            <ac:spMk id="4" creationId="{C20FB00C-29EA-B4E3-2E88-EEE1E676A343}"/>
          </ac:spMkLst>
        </pc:spChg>
        <pc:picChg chg="add del mod">
          <ac:chgData name="Tarun Raveesh" userId="3be21a8d5d412166" providerId="LiveId" clId="{51302899-9EAC-4FC9-A1C9-F474B49E6435}" dt="2023-10-16T05:32:33.059" v="24" actId="478"/>
          <ac:picMkLst>
            <pc:docMk/>
            <pc:sldMk cId="3007378367" sldId="307"/>
            <ac:picMk id="6" creationId="{8B03D222-99B6-717D-2650-A75B7D16A7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315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06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33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70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72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203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659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2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7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flare.com/web-scraping-too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50" y="616801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FLIGHT TICKET PRICE SCAPPER</a:t>
            </a: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06E4E0-FF15-F49D-0BC8-FF384F449FC3}"/>
              </a:ext>
            </a:extLst>
          </p:cNvPr>
          <p:cNvSpPr txBox="1"/>
          <p:nvPr/>
        </p:nvSpPr>
        <p:spPr>
          <a:xfrm>
            <a:off x="3046697" y="3543047"/>
            <a:ext cx="4540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No: 5</a:t>
            </a:r>
          </a:p>
          <a:p>
            <a:r>
              <a:rPr lang="en-IN" dirty="0"/>
              <a:t>Tarun </a:t>
            </a:r>
            <a:r>
              <a:rPr lang="en-IN" dirty="0" err="1"/>
              <a:t>Raveesh</a:t>
            </a:r>
            <a:r>
              <a:rPr lang="en-IN" dirty="0"/>
              <a:t> : AM.EN.U4CSE20016</a:t>
            </a:r>
          </a:p>
          <a:p>
            <a:r>
              <a:rPr lang="en-IN" dirty="0"/>
              <a:t>Shoaib Akhtar: AM.EN.U4CSE20163</a:t>
            </a:r>
          </a:p>
          <a:p>
            <a:r>
              <a:rPr lang="en-IN" dirty="0"/>
              <a:t>Chetan Anand: AM.EN.U4CSE20219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327660" y="353585"/>
            <a:ext cx="8404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WORKING WITH SELENIUM</a:t>
            </a:r>
          </a:p>
        </p:txBody>
      </p:sp>
      <p:sp>
        <p:nvSpPr>
          <p:cNvPr id="941" name="Google Shape;941;p41"/>
          <p:cNvSpPr txBox="1">
            <a:spLocks noGrp="1"/>
          </p:cNvSpPr>
          <p:nvPr>
            <p:ph type="subTitle" idx="2"/>
          </p:nvPr>
        </p:nvSpPr>
        <p:spPr>
          <a:xfrm>
            <a:off x="525780" y="1161826"/>
            <a:ext cx="8404860" cy="3463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4DF24-4554-2867-5A60-C82D7DE6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915079"/>
            <a:ext cx="5821779" cy="42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8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2251710" y="2117384"/>
            <a:ext cx="464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2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DCB9-1FDD-BF74-F4B0-9ADF4031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What is web scraping?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1E5FD-8D70-A8D1-6482-67F4D370BEA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0155" y="1290917"/>
            <a:ext cx="8444753" cy="34075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Web scraping uses intelligence automation methods to get thousands or even millions of data sets in a smaller amount of time.</a:t>
            </a:r>
          </a:p>
          <a:p>
            <a:pPr marL="152400" indent="0"/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 </a:t>
            </a:r>
          </a:p>
          <a:p>
            <a:pPr marL="152400" indent="0"/>
            <a:endParaRPr lang="en-US" sz="14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	Here's an overview of how web scraping works:</a:t>
            </a:r>
          </a:p>
          <a:p>
            <a:pPr algn="l"/>
            <a:endParaRPr lang="en-US" sz="14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+mj-lt"/>
              </a:rPr>
              <a:t>Request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: A web scraper sends HTTP requests to a specific URL, requesting the web page's content.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+mj-lt"/>
              </a:rPr>
              <a:t>Download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: The web server of the target website responds by providing the HTML code of the requested page.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+mj-lt"/>
              </a:rPr>
              <a:t>Parsing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: The web scraper parses the HTML content to extract the data of interest. This can include text, images, links, and structured data like product prices or stock market information.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+mj-lt"/>
              </a:rPr>
              <a:t>Data Storage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: The extracted data is typically stored in a structured format, such as a database, CSV file, or spreadsheet for further analysis or use.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47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331140" y="353585"/>
            <a:ext cx="304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INTRODUCTION</a:t>
            </a:r>
            <a:endParaRPr b="1" dirty="0"/>
          </a:p>
        </p:txBody>
      </p:sp>
      <p:sp>
        <p:nvSpPr>
          <p:cNvPr id="941" name="Google Shape;941;p41"/>
          <p:cNvSpPr txBox="1">
            <a:spLocks noGrp="1"/>
          </p:cNvSpPr>
          <p:nvPr>
            <p:ph type="subTitle" idx="2"/>
          </p:nvPr>
        </p:nvSpPr>
        <p:spPr>
          <a:xfrm>
            <a:off x="525780" y="1586160"/>
            <a:ext cx="8404860" cy="3203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+mj-lt"/>
              </a:rPr>
              <a:t>Selenium is a popular open-source framework and a suite of tools used for automating web browsers.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+mj-lt"/>
              </a:rPr>
              <a:t>It provides a way to script interactions with web browsers, allowing you to automate tasks like filling out forms, clicking buttons, navigating through web pages, and extracting data from websites.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+mj-lt"/>
              </a:rPr>
              <a:t>Selenium is commonly used for web application testing, web scraping, and automating repetitive tasks involving web browsers. It supports multiple programming languages such as Python, Java, C#, and more, making it a versatile choice for web automation and testing.</a:t>
            </a:r>
            <a:endParaRPr lang="en-GB" sz="16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Google Shape;939;p41">
            <a:extLst>
              <a:ext uri="{FF2B5EF4-FFF2-40B4-BE49-F238E27FC236}">
                <a16:creationId xmlns:a16="http://schemas.microsoft.com/office/drawing/2014/main" id="{29F0205B-2C6C-E692-F62B-54DE0BDD9729}"/>
              </a:ext>
            </a:extLst>
          </p:cNvPr>
          <p:cNvSpPr txBox="1">
            <a:spLocks/>
          </p:cNvSpPr>
          <p:nvPr/>
        </p:nvSpPr>
        <p:spPr>
          <a:xfrm>
            <a:off x="784860" y="1121340"/>
            <a:ext cx="151680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000" b="1" dirty="0"/>
              <a:t>SELENIUM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331140" y="353585"/>
            <a:ext cx="304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INTRODUCTION</a:t>
            </a:r>
            <a:endParaRPr b="1" dirty="0"/>
          </a:p>
        </p:txBody>
      </p:sp>
      <p:sp>
        <p:nvSpPr>
          <p:cNvPr id="941" name="Google Shape;941;p41"/>
          <p:cNvSpPr txBox="1">
            <a:spLocks noGrp="1"/>
          </p:cNvSpPr>
          <p:nvPr>
            <p:ph type="subTitle" idx="2"/>
          </p:nvPr>
        </p:nvSpPr>
        <p:spPr>
          <a:xfrm>
            <a:off x="495300" y="1586160"/>
            <a:ext cx="8404860" cy="3550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+mj-lt"/>
              </a:rPr>
              <a:t>A 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+mj-lt"/>
              </a:rPr>
              <a:t>ChromeDriver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+mj-lt"/>
              </a:rPr>
              <a:t> is a standalone server that facilitates communication between your Selenium test scripts and the Google Chrome web browser. It is a component of the Selenium framework and is used to automate interactions with the Chrome browser.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dirty="0" err="1">
                <a:solidFill>
                  <a:schemeClr val="tx1"/>
                </a:solidFill>
                <a:effectLst/>
                <a:latin typeface="+mj-lt"/>
              </a:rPr>
              <a:t>ChromeDriver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+mj-lt"/>
              </a:rPr>
              <a:t> essentially acts as a bridge, receiving commands from your test scripts (which are typically written in languages like Python, Java, or C#) and translating those commands into actions within the Chrome browser.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+mj-lt"/>
              </a:rPr>
              <a:t>By using 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+mj-lt"/>
              </a:rPr>
              <a:t>ChromeDriver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+mj-lt"/>
              </a:rPr>
              <a:t> along with Selenium, you can perform web automation, web scraping, and testing on the Chrome browser. This combination is a common choice for automating web-related tasks due to its versatility and support for various programming languages.</a:t>
            </a:r>
            <a:endParaRPr lang="en-GB" sz="16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Google Shape;939;p41">
            <a:extLst>
              <a:ext uri="{FF2B5EF4-FFF2-40B4-BE49-F238E27FC236}">
                <a16:creationId xmlns:a16="http://schemas.microsoft.com/office/drawing/2014/main" id="{578E4BAF-864B-484E-7982-DA75963DF4FB}"/>
              </a:ext>
            </a:extLst>
          </p:cNvPr>
          <p:cNvSpPr txBox="1">
            <a:spLocks/>
          </p:cNvSpPr>
          <p:nvPr/>
        </p:nvSpPr>
        <p:spPr>
          <a:xfrm>
            <a:off x="685800" y="1121340"/>
            <a:ext cx="247650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000" b="1" dirty="0"/>
              <a:t>CHROME DRIVER</a:t>
            </a:r>
          </a:p>
        </p:txBody>
      </p:sp>
    </p:spTree>
    <p:extLst>
      <p:ext uri="{BB962C8B-B14F-4D97-AF65-F5344CB8AC3E}">
        <p14:creationId xmlns:p14="http://schemas.microsoft.com/office/powerpoint/2010/main" val="287211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108420" y="269765"/>
            <a:ext cx="89271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Challenges in Web Scraping Using Local Browsers</a:t>
            </a:r>
            <a:endParaRPr lang="en-IN" dirty="0"/>
          </a:p>
        </p:txBody>
      </p:sp>
      <p:sp>
        <p:nvSpPr>
          <p:cNvPr id="941" name="Google Shape;941;p41"/>
          <p:cNvSpPr txBox="1">
            <a:spLocks noGrp="1"/>
          </p:cNvSpPr>
          <p:nvPr>
            <p:ph type="subTitle" idx="2"/>
          </p:nvPr>
        </p:nvSpPr>
        <p:spPr>
          <a:xfrm>
            <a:off x="630720" y="796290"/>
            <a:ext cx="8404860" cy="3550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GB" sz="1600" b="1" i="0" dirty="0">
                <a:solidFill>
                  <a:schemeClr val="tx1"/>
                </a:solidFill>
                <a:effectLst/>
                <a:latin typeface="+mn-lt"/>
              </a:rPr>
              <a:t>IP Blocking</a:t>
            </a:r>
            <a:endParaRPr lang="en-GB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Websites can detect and block IP addresses making abnormal requests.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Local browsers use a single IP, making them susceptible to blocking.</a:t>
            </a:r>
          </a:p>
          <a:p>
            <a:pPr marL="152400" indent="0" algn="l"/>
            <a:r>
              <a:rPr lang="en-GB" sz="1600" b="1" i="0" dirty="0">
                <a:solidFill>
                  <a:schemeClr val="tx1"/>
                </a:solidFill>
                <a:effectLst/>
                <a:latin typeface="+mn-lt"/>
              </a:rPr>
              <a:t>Rate Limiting</a:t>
            </a:r>
            <a:endParaRPr lang="en-GB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Many websites impose rate limits on requests from the same IP.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Exceeding these limits can lead to blocked or slowed-down scraping.</a:t>
            </a:r>
          </a:p>
          <a:p>
            <a:pPr algn="l"/>
            <a:r>
              <a:rPr lang="en-GB" sz="1600" b="1" i="0" dirty="0">
                <a:solidFill>
                  <a:schemeClr val="tx1"/>
                </a:solidFill>
                <a:effectLst/>
                <a:latin typeface="+mn-lt"/>
              </a:rPr>
              <a:t>Lack of Proxies</a:t>
            </a:r>
            <a:endParaRPr lang="en-GB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Scraping with a single IP makes detection easier.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A proxy pool allows requests from different IPs, reducing detection risk.</a:t>
            </a:r>
          </a:p>
          <a:p>
            <a:pPr algn="l"/>
            <a:r>
              <a:rPr lang="en-GB" sz="1600" b="1" i="0" dirty="0">
                <a:solidFill>
                  <a:schemeClr val="tx1"/>
                </a:solidFill>
                <a:effectLst/>
                <a:latin typeface="+mn-lt"/>
              </a:rPr>
              <a:t>CAPTCHA Challenges</a:t>
            </a:r>
            <a:endParaRPr lang="en-GB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Websites use CAPTCHAs to verify users as humans.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Local browsers struggle to solve CAPTCHAs automatically, posing challenges.</a:t>
            </a:r>
          </a:p>
          <a:p>
            <a:pPr algn="l"/>
            <a:r>
              <a:rPr lang="en-GB" sz="1600" b="1" i="0" dirty="0">
                <a:solidFill>
                  <a:schemeClr val="tx1"/>
                </a:solidFill>
                <a:effectLst/>
                <a:latin typeface="+mn-lt"/>
              </a:rPr>
              <a:t>Dynamic Website Content</a:t>
            </a:r>
            <a:endParaRPr lang="en-GB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Modern websites load content dynamically using JavaScript.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Local browsers may not scrape accurately due to delayed content loading.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83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327660" y="353585"/>
            <a:ext cx="464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collection process</a:t>
            </a:r>
          </a:p>
        </p:txBody>
      </p:sp>
      <p:sp>
        <p:nvSpPr>
          <p:cNvPr id="941" name="Google Shape;941;p41"/>
          <p:cNvSpPr txBox="1">
            <a:spLocks noGrp="1"/>
          </p:cNvSpPr>
          <p:nvPr>
            <p:ph type="subTitle" idx="2"/>
          </p:nvPr>
        </p:nvSpPr>
        <p:spPr>
          <a:xfrm>
            <a:off x="533400" y="1043940"/>
            <a:ext cx="8404860" cy="3566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1. Discover all website pages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To discover an entire list of a products within a category or the entire website, you’ll need to run a discovery phase. Use ready made functions for the site search, such as: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Data extraction from lazy loading search (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+mn-lt"/>
              </a:rPr>
              <a:t>load_more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(),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+mn-lt"/>
              </a:rPr>
              <a:t>capture_graphql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())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Pagination functions for product discovery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Support pushing new pages to the queue for parallel scraping by using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+mn-lt"/>
              </a:rPr>
              <a:t>rerun_stage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() or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+mn-lt"/>
              </a:rPr>
              <a:t>next_stage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tx1"/>
                </a:solidFill>
                <a:latin typeface="+mn-lt"/>
              </a:rPr>
              <a:t>2. PDP - Product details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Build a scraper for any page, using fixed URLs, or dynamic URLs using an API or straight from the discovery phase.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HTML parsing (in cheerio)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Capture browser network calls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n-lt"/>
              </a:rPr>
              <a:t>Scrape the website JSON APIs</a:t>
            </a:r>
          </a:p>
        </p:txBody>
      </p:sp>
    </p:spTree>
    <p:extLst>
      <p:ext uri="{BB962C8B-B14F-4D97-AF65-F5344CB8AC3E}">
        <p14:creationId xmlns:p14="http://schemas.microsoft.com/office/powerpoint/2010/main" val="136547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327660" y="353585"/>
            <a:ext cx="464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Data collection process</a:t>
            </a:r>
          </a:p>
        </p:txBody>
      </p:sp>
      <p:sp>
        <p:nvSpPr>
          <p:cNvPr id="941" name="Google Shape;941;p41"/>
          <p:cNvSpPr txBox="1">
            <a:spLocks noGrp="1"/>
          </p:cNvSpPr>
          <p:nvPr>
            <p:ph type="subTitle" idx="2"/>
          </p:nvPr>
        </p:nvSpPr>
        <p:spPr>
          <a:xfrm>
            <a:off x="533400" y="1043940"/>
            <a:ext cx="8404860" cy="3566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3. Data validation</a:t>
            </a:r>
          </a:p>
          <a:p>
            <a:pPr marL="152400" indent="0" algn="l"/>
            <a:r>
              <a:rPr lang="en-GB" sz="1600" b="0" i="0" dirty="0">
                <a:effectLst/>
                <a:latin typeface="+mj-lt"/>
              </a:rPr>
              <a:t>A crucial step ensuring you’ll receive structured and complete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+mj-lt"/>
              </a:rPr>
              <a:t>Define the schema of how you want to receive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+mj-lt"/>
              </a:rPr>
              <a:t>Custom validation code to show that the data is in the right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+mj-lt"/>
              </a:rPr>
              <a:t>Data can include JSON, media files, and browser screenshots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4. Data delivery integrations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Deliver the data via all the popular storage destinations: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API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Amazon S3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Webhook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Microsoft Azure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Google Cloud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+mj-lt"/>
              </a:rPr>
              <a:t>PubSub</a:t>
            </a:r>
            <a:endParaRPr lang="en-GB" sz="16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SFTP</a:t>
            </a:r>
          </a:p>
        </p:txBody>
      </p:sp>
    </p:spTree>
    <p:extLst>
      <p:ext uri="{BB962C8B-B14F-4D97-AF65-F5344CB8AC3E}">
        <p14:creationId xmlns:p14="http://schemas.microsoft.com/office/powerpoint/2010/main" val="205585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525780" y="332070"/>
            <a:ext cx="8404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212121"/>
                </a:solidFill>
                <a:effectLst/>
                <a:latin typeface="Poppins Black" panose="00000A00000000000000" pitchFamily="2" charset="0"/>
                <a:cs typeface="Poppins Black" panose="00000A00000000000000" pitchFamily="2" charset="0"/>
              </a:rPr>
              <a:t>Bright Data Collector: Key Features</a:t>
            </a:r>
            <a:endParaRPr lang="en-IN"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941" name="Google Shape;941;p41"/>
          <p:cNvSpPr txBox="1">
            <a:spLocks noGrp="1"/>
          </p:cNvSpPr>
          <p:nvPr>
            <p:ph type="subTitle" idx="2"/>
          </p:nvPr>
        </p:nvSpPr>
        <p:spPr>
          <a:xfrm>
            <a:off x="525780" y="1161826"/>
            <a:ext cx="8404860" cy="3463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+mj-lt"/>
              </a:rPr>
              <a:t>Simplify your web scraping efforts using the no-code platform of Bright Data Collector.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+mj-lt"/>
              </a:rPr>
              <a:t>You will get pre-made coding templates and functions in the hosted solution of Bright Data. This will make it easier to create a </a:t>
            </a:r>
            <a:r>
              <a:rPr lang="en-US" sz="2000" b="0" i="0" u="none" strike="noStrike" dirty="0">
                <a:solidFill>
                  <a:srgbClr val="FF4A00"/>
                </a:solidFill>
                <a:effectLst/>
                <a:latin typeface="+mj-lt"/>
                <a:hlinkClick r:id="rId3"/>
              </a:rPr>
              <a:t>web scraping tool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j-lt"/>
              </a:rPr>
              <a:t> easily at scale.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121"/>
              </a:solidFill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+mj-lt"/>
              </a:rPr>
              <a:t>Bright Data Collector uses AI algorithms to seamlessly match, clean, process, structure, and synthesize the unstructured data of a site before delivery.</a:t>
            </a:r>
            <a:endParaRPr lang="en-GB" sz="14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891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327660" y="353585"/>
            <a:ext cx="8404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WORKING WITH SELENIUM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4E1B5-6B72-8F09-C03D-A110C2EED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926285"/>
            <a:ext cx="629466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0120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824</Words>
  <Application>Microsoft Office PowerPoint</Application>
  <PresentationFormat>On-screen Show (16:9)</PresentationFormat>
  <Paragraphs>83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Raleway</vt:lpstr>
      <vt:lpstr>Poppins Black</vt:lpstr>
      <vt:lpstr>Barlow</vt:lpstr>
      <vt:lpstr>Arial</vt:lpstr>
      <vt:lpstr>Data Analytics Strategy Toolkit by Slidesgo</vt:lpstr>
      <vt:lpstr>FLIGHT TICKET PRICE SCAPPER</vt:lpstr>
      <vt:lpstr>What is web scraping?</vt:lpstr>
      <vt:lpstr>INTRODUCTION</vt:lpstr>
      <vt:lpstr>INTRODUCTION</vt:lpstr>
      <vt:lpstr>Challenges in Web Scraping Using Local Browsers</vt:lpstr>
      <vt:lpstr>Data collection process</vt:lpstr>
      <vt:lpstr>Data collection process</vt:lpstr>
      <vt:lpstr>Bright Data Collector: Key Features</vt:lpstr>
      <vt:lpstr>WORKING WITH SELENIUM</vt:lpstr>
      <vt:lpstr>WORKING WITH SELENIUM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DATA</dc:title>
  <dc:creator>Shoaib Akhtar</dc:creator>
  <cp:lastModifiedBy>Tarun Raveesh</cp:lastModifiedBy>
  <cp:revision>7</cp:revision>
  <dcterms:modified xsi:type="dcterms:W3CDTF">2023-10-16T05:37:33Z</dcterms:modified>
</cp:coreProperties>
</file>