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2" r:id="rId5"/>
    <p:sldId id="264" r:id="rId6"/>
    <p:sldId id="265" r:id="rId7"/>
    <p:sldId id="273" r:id="rId8"/>
    <p:sldId id="270" r:id="rId9"/>
    <p:sldId id="281" r:id="rId10"/>
    <p:sldId id="282" r:id="rId11"/>
    <p:sldId id="283" r:id="rId12"/>
    <p:sldId id="284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E3CC-FE82-4A5E-8DCC-912D9265AC8E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71CBF-769E-40A0-861E-88E4AAA82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92FE-623C-41F4-AE19-E2A994699E51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30BF-24D7-4E77-9898-45A34935B94E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770B-E514-4942-9F6A-0A0826774EF0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25B2-294A-4B0C-904D-C163F21F7B01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7795-B78A-40A8-831E-2681712341B0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0931-9EC2-4307-BD72-BE501958757F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1DBD-A0DA-45E8-AC73-D4B61AF49F15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197-F617-4323-8259-1A17254304E0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EC4D-6E8F-42D2-85C4-A06E89850A59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F36-8C32-479F-AA3A-09C6AAF33B5F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439F-F01C-496B-8440-8045ECE3E29B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F9C3E-79AB-4D1D-AF94-F9B1D7850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kefile-in-c-and-its-applications/" TargetMode="External"/><Relationship Id="rId2" Type="http://schemas.openxmlformats.org/officeDocument/2006/relationships/hyperlink" Target="https://www.tutorialspoint.com/cpluspl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2286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DEPARTMENT OF INFORMATION SCIENCE &amp;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“Airline ticket booking system using C++”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4958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Presentation by,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Tarun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D12D-AB96-4967-BD3D-CB59F8E2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F54C-0632-4081-B6CE-CC10B3D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D896-E8CA-4621-8B42-3E190DA1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75B32A-A23E-44FF-94DE-93B4A075F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82675"/>
            <a:ext cx="8084795" cy="4678363"/>
          </a:xfrm>
        </p:spPr>
      </p:pic>
    </p:spTree>
    <p:extLst>
      <p:ext uri="{BB962C8B-B14F-4D97-AF65-F5344CB8AC3E}">
        <p14:creationId xmlns:p14="http://schemas.microsoft.com/office/powerpoint/2010/main" val="302937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615E-D526-40B2-8373-80E03FB6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BB0B-F4A2-499E-A955-09F666E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28D4-E4D3-447E-9F94-778C1A34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CABD4A-BDFD-4EEE-92A8-9CE4205DF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1" y="1371600"/>
            <a:ext cx="7805338" cy="4754563"/>
          </a:xfrm>
        </p:spPr>
      </p:pic>
    </p:spTree>
    <p:extLst>
      <p:ext uri="{BB962C8B-B14F-4D97-AF65-F5344CB8AC3E}">
        <p14:creationId xmlns:p14="http://schemas.microsoft.com/office/powerpoint/2010/main" val="316875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C186A3-D7E9-4959-A068-C642315E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1" y="1295400"/>
            <a:ext cx="7805338" cy="48307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924B-D31C-4B93-8833-0BEC3392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13452-66C1-4D9F-824D-B5CEEB4A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47B0-38B1-4180-8330-5489918E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This application-project reduces the complicated work of the user and make it simpler by using only the essential features for booking the desired flight ticket.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Bjarne Stroustrup</a:t>
            </a:r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 C++ Programming Language (4</a:t>
            </a:r>
            <a:r>
              <a:rPr lang="en-US" baseline="30000" dirty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Edition)</a:t>
            </a:r>
          </a:p>
          <a:p>
            <a:pPr lvl="0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[2] Balagurusamy, Object oriented programming using C++    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Websites Used:</a:t>
            </a:r>
          </a:p>
          <a:p>
            <a:pPr marL="0" lv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https://www.tutorialspoint.com/cplusplus/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https://www.geeksforgeeks.org/makefile-in-c-and-its-applications/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8585" y="28911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Problem Definition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Design modules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Demonstration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Flight Reservation System is based on a concept of booking and canceling flight reservations. </a:t>
            </a:r>
          </a:p>
          <a:p>
            <a:pPr algn="just"/>
            <a:r>
              <a:rPr lang="en-US" dirty="0"/>
              <a:t>Here, the system contains no login feature. The users can easily book flights, cancel flight reservation, and check tickets. It contains different payment options. </a:t>
            </a:r>
          </a:p>
          <a:p>
            <a:pPr algn="just"/>
            <a:r>
              <a:rPr lang="en-US" dirty="0"/>
              <a:t>This mini project contains fewer features but the essential ones.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sz="3000" dirty="0">
                <a:ea typeface="Times New Roman"/>
                <a:cs typeface="Times New Roman"/>
                <a:sym typeface="Times New Roman"/>
              </a:rPr>
              <a:t>“To design and implement Airline ticket booking system with essential features using C++”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3000" dirty="0">
                <a:ea typeface="Times New Roman" charset="0"/>
                <a:cs typeface="Times New Roman" charset="0"/>
              </a:rPr>
              <a:t>To understand the complex procedure for booking flight tickets and  implement only the essentials features using C++ language using the concepts of classes and objects.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941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>
                <a:solidFill>
                  <a:srgbClr val="FF0000"/>
                </a:solidFill>
              </a:rPr>
              <a:t>Design Modules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6FFA78-2460-4DFC-BA8B-D8EA967A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752262"/>
            <a:ext cx="7924800" cy="6941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Flowchart: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0131819-21A7-4D97-8AD4-A15646BE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31596"/>
            <a:ext cx="3810000" cy="4594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DF5832-676E-4611-BF1C-E2C7B09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320BC-9B2E-47D0-A30F-0FA355E5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include required header files</a:t>
            </a:r>
          </a:p>
          <a:p>
            <a:r>
              <a:rPr lang="en-US" dirty="0"/>
              <a:t>Step 3: declare global variable</a:t>
            </a:r>
          </a:p>
          <a:p>
            <a:r>
              <a:rPr lang="en-US" dirty="0"/>
              <a:t>Step 4: create a class for domestic booking</a:t>
            </a:r>
          </a:p>
          <a:p>
            <a:r>
              <a:rPr lang="en-US" dirty="0"/>
              <a:t>Step 5: create a class for international booking</a:t>
            </a:r>
          </a:p>
          <a:p>
            <a:r>
              <a:rPr lang="en-US" dirty="0"/>
              <a:t>Step 6: create a class named passenger </a:t>
            </a:r>
          </a:p>
          <a:p>
            <a:r>
              <a:rPr lang="en-US" dirty="0"/>
              <a:t>Step 7: create a class payment </a:t>
            </a:r>
          </a:p>
          <a:p>
            <a:r>
              <a:rPr lang="en-US" dirty="0"/>
              <a:t>Step 8: create main function, declare objects</a:t>
            </a:r>
          </a:p>
          <a:p>
            <a:r>
              <a:rPr lang="en-US" dirty="0"/>
              <a:t>Step 9: 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D4E-D4D8-493A-AC79-E9488B3E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4626-201F-43D7-9760-B8DB79DC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5DB9-38C5-4306-B493-F30DC7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B4BD-697B-446E-A679-960045B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Output(Snaps)</a:t>
            </a:r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B8E9CA9-593B-4733-B0A8-02763079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08" y="1600200"/>
            <a:ext cx="7780984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B7E4-381D-44DC-86F7-480B5DB1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5827-1C37-4695-8ADE-A7F68AF0EBC3}" type="datetime1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1536-E68A-401A-B178-06D7D7D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Mini Project - ISE66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DE5A-A0A8-49C2-96F0-CD781FFF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F9C3E-79AB-4D1D-AF94-F9B1D78508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1081</TotalTime>
  <Words>368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DEPARTMENT OF INFORMATION SCIENCE &amp; ENGINEERING</vt:lpstr>
      <vt:lpstr>Agenda</vt:lpstr>
      <vt:lpstr>Introduction </vt:lpstr>
      <vt:lpstr>Problem Definition</vt:lpstr>
      <vt:lpstr>Objectives</vt:lpstr>
      <vt:lpstr>Design Modules</vt:lpstr>
      <vt:lpstr>Algorithm</vt:lpstr>
      <vt:lpstr>Demonstration</vt:lpstr>
      <vt:lpstr>Output(Snaps)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&amp; ENGINEERING</dc:title>
  <dc:creator>GANGADHAR</dc:creator>
  <cp:lastModifiedBy>Tarun Sharma</cp:lastModifiedBy>
  <cp:revision>48</cp:revision>
  <dcterms:created xsi:type="dcterms:W3CDTF">2019-03-07T05:34:07Z</dcterms:created>
  <dcterms:modified xsi:type="dcterms:W3CDTF">2020-02-21T17:24:12Z</dcterms:modified>
</cp:coreProperties>
</file>