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1" r:id="rId6"/>
    <p:sldId id="268" r:id="rId7"/>
    <p:sldId id="269" r:id="rId8"/>
    <p:sldId id="259" r:id="rId9"/>
    <p:sldId id="260" r:id="rId10"/>
    <p:sldId id="266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11"/>
    <p:restoredTop sz="94715"/>
  </p:normalViewPr>
  <p:slideViewPr>
    <p:cSldViewPr snapToGrid="0">
      <p:cViewPr varScale="1">
        <p:scale>
          <a:sx n="122" d="100"/>
          <a:sy n="122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A3009-00D0-485C-A16E-C28A8A919B0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55530-46CF-4355-9EB2-FE9F684E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4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 function called in the constructor of interested objects</a:t>
            </a:r>
          </a:p>
          <a:p>
            <a:r>
              <a:rPr lang="en-US" dirty="0"/>
              <a:t>Notify Subscriber is called from the setter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55530-46CF-4355-9EB2-FE9F684E4E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CF5AC2-1105-4DCE-AAD0-7196605E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D0E0FF-206A-4F09-A60C-B835A6226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57C3A7-6FE9-4772-B231-91AD482D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B61E-CB08-436A-8743-31E0612F66C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0FF014-592D-4CC3-961D-7F4BCC4A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91259D-1F98-41E7-8CBC-F84B3BA4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AB7D-90ED-43AF-A609-50326AC6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2C012-F964-4668-86A1-4E61BB58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209DA-4AC1-4BE4-BCBE-C13FC4A6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0B6C04-C4EF-4772-B36A-C173318C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B61E-CB08-436A-8743-31E0612F66C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83DF3C-247F-45D1-864B-BF75909F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BF6AB5-A5A1-4464-A9CB-F1CD08A6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AB7D-90ED-43AF-A609-50326AC6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2E4F402-533B-410E-A3B3-813C940B9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7CDC3C-A7A6-4A6B-BC2F-40648E401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66FF47-2B0F-49DA-A95A-C9ECEF94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B61E-CB08-436A-8743-31E0612F66C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8A9DC-60FE-42D9-84A9-A8353A29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93D3B5-1808-4011-BC36-D340586B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AB7D-90ED-43AF-A609-50326AC6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92767-1FBF-433C-A8A8-C43BBD90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4FE02E-43C8-4A30-BA90-58002829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7705FE-A97D-4C50-A553-CAE99C21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B61E-CB08-436A-8743-31E0612F66C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E32B26-300F-442E-AF15-EEB5DE69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ACD22-C970-49E6-A329-9884BE98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AB7D-90ED-43AF-A609-50326AC6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2C64E7-FFA3-4CE2-A9C1-BC5A25E9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4B190D-2796-474F-A801-7EE2DBD1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0ACC81-F4DE-4789-8D7A-5E609B04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B61E-CB08-436A-8743-31E0612F66C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33D233-9D29-4A19-BACF-09D4C18F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A0063A-4CBC-4852-A2D5-BB4A3A38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AB7D-90ED-43AF-A609-50326AC6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9EA3CD-B85B-43C3-B37C-1EC1651A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0FF48C-2F10-4E8B-9A85-0C44EFAA8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BBCA0D-EF47-426C-A287-6ADA55D04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696046-3F1A-45BD-87D7-2D6397E3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B61E-CB08-436A-8743-31E0612F66C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772F23-C361-4C00-B8EA-525EFC83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95AD85-AEA4-442E-92B8-B84E4C39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AB7D-90ED-43AF-A609-50326AC6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7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6019E-587D-4AB5-B7C0-F5AA3D64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DF3797-D8B5-49F8-98BB-190850B7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8FBBC5-B773-453C-AC03-E4711F1C3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E37E47-7B34-4916-A5DE-08A48DE9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EC7B8A-4B61-48C7-B4FE-10E1453B8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D1D3FE2-1B71-462A-87A4-51E80D2C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B61E-CB08-436A-8743-31E0612F66C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E4A6FBB-0FBB-437B-85B2-79D70A48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3ECC1B4-67A6-4BDC-A0A0-E2FF104B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AB7D-90ED-43AF-A609-50326AC6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D877E-28BE-4E14-BE24-40706D07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57C2A39-E01D-449E-A7BB-A9C223DF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B61E-CB08-436A-8743-31E0612F66C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00026B9-50EB-430B-95AE-C35DBA80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431C21-7D79-41EB-9771-BD00FB4F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AB7D-90ED-43AF-A609-50326AC6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EC9B9CE-0FD9-48DA-87C5-567ABB4D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B61E-CB08-436A-8743-31E0612F66C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45F3272-9739-4B41-81E9-7860D0B7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C4DE1B-6918-4B2D-9646-568EAFBB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AB7D-90ED-43AF-A609-50326AC6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5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816A3-BEB3-4F07-9E1B-AB00D32E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2E029B-C055-43AC-9A3F-363C14EA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9FAC68-4621-4367-A0AB-A851AF4B9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8B4F80-06E8-4328-AA2E-1552E8BB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B61E-CB08-436A-8743-31E0612F66C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10BED-219E-4A3E-8FA2-455D0EE1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B7AEDB-4BB1-4A77-BEB3-591CEDC8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AB7D-90ED-43AF-A609-50326AC6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0A5E7-BA39-4458-991B-D45B4D76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892716-4202-45F0-8092-DC692E822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AE9250-8BEF-4AE3-971D-447CF692C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22F953-505C-400C-9E5C-EDAA0176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B61E-CB08-436A-8743-31E0612F66C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08CD5B-BCC8-405E-94A3-D2EB45FD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36DC6C-52FB-4660-82EE-A01BFC9B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AB7D-90ED-43AF-A609-50326AC6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6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C454BF7-30A4-4AE7-9233-5986CF42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1729D5-9600-41BE-8EC9-752EA555A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20EB9E-4169-4F30-ACE8-D0BFCDDEB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6B61E-CB08-436A-8743-31E0612F66C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E4169F-7B8D-4FA1-9938-E2817F9AC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1FD90F-D6E7-488C-9BF2-B3E8DF28F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AB7D-90ED-43AF-A609-50326AC6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446E32-6421-4710-A6D5-2DED18803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Leave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877A5C-C1CC-4BBF-A8A0-C9B975110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2541" y="5202238"/>
            <a:ext cx="9144000" cy="1655762"/>
          </a:xfrm>
        </p:spPr>
        <p:txBody>
          <a:bodyPr/>
          <a:lstStyle/>
          <a:p>
            <a:r>
              <a:rPr lang="en-US" dirty="0" err="1"/>
              <a:t>Tarun</a:t>
            </a:r>
            <a:r>
              <a:rPr lang="en-US" dirty="0"/>
              <a:t> Singh</a:t>
            </a:r>
          </a:p>
          <a:p>
            <a:r>
              <a:rPr lang="en-US" dirty="0"/>
              <a:t>Rohith </a:t>
            </a:r>
            <a:r>
              <a:rPr lang="en-US" dirty="0" err="1"/>
              <a:t>Rudraswamy</a:t>
            </a:r>
            <a:r>
              <a:rPr lang="en-US" dirty="0"/>
              <a:t> </a:t>
            </a:r>
            <a:r>
              <a:rPr lang="en-US" dirty="0" err="1"/>
              <a:t>Sali</a:t>
            </a:r>
            <a:endParaRPr lang="en-US" dirty="0"/>
          </a:p>
          <a:p>
            <a:r>
              <a:rPr lang="en-US" dirty="0" err="1"/>
              <a:t>Vennela</a:t>
            </a:r>
            <a:r>
              <a:rPr lang="en-US" dirty="0"/>
              <a:t> </a:t>
            </a:r>
            <a:r>
              <a:rPr lang="en-US" dirty="0" err="1"/>
              <a:t>Gandluri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3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B8A210-F976-48DC-A8FA-54A97DE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F81CD-A9EC-4706-A805-599B64B6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singleton pattern is a design pattern that restricts the instantiation of a class to one object.</a:t>
            </a:r>
          </a:p>
          <a:p>
            <a:r>
              <a:rPr lang="en-US" dirty="0"/>
              <a:t>This is useful when exactly one object is needed to coordinate actions across the system.</a:t>
            </a:r>
          </a:p>
          <a:p>
            <a:r>
              <a:rPr lang="en-US" dirty="0"/>
              <a:t>Here, HR class has singleton design pattern, since we require only a single HR in the application.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4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F38D6-479C-4B39-8C8B-BF4A8D39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66CB62-E651-487B-B348-D6410F4B7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MVC</a:t>
            </a:r>
            <a:r>
              <a:rPr lang="en-US" dirty="0"/>
              <a:t> stands for Model View and Controller. It is an architectural </a:t>
            </a:r>
            <a:r>
              <a:rPr lang="en-US" b="1" dirty="0"/>
              <a:t>pattern</a:t>
            </a:r>
            <a:r>
              <a:rPr lang="en-US" dirty="0"/>
              <a:t> that separates the business logic, presentation logic and data.</a:t>
            </a:r>
          </a:p>
          <a:p>
            <a:r>
              <a:rPr lang="en-US" b="1" dirty="0"/>
              <a:t>Controller</a:t>
            </a:r>
            <a:r>
              <a:rPr lang="en-US" dirty="0"/>
              <a:t> acts as an interface between View and Model. Controller intercepts all the incoming requests, which is the Java servlet in this case</a:t>
            </a:r>
          </a:p>
          <a:p>
            <a:r>
              <a:rPr lang="en-US" b="1" dirty="0"/>
              <a:t>Model</a:t>
            </a:r>
            <a:r>
              <a:rPr lang="en-US" dirty="0"/>
              <a:t> represents the state of the application i.e. data. It can also have business logic ( all bean classes)</a:t>
            </a:r>
          </a:p>
          <a:p>
            <a:r>
              <a:rPr lang="en-US" b="1" dirty="0"/>
              <a:t>View</a:t>
            </a:r>
            <a:r>
              <a:rPr lang="en-US" dirty="0"/>
              <a:t> represents the UI(User Interface), which is all the JSP pages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1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A4C129-3AC3-4172-A2C6-CADD7F5F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08" y="643466"/>
            <a:ext cx="5815916" cy="5568739"/>
          </a:xfrm>
          <a:prstGeom prst="rect">
            <a:avLst/>
          </a:prstGeom>
        </p:spPr>
      </p:pic>
      <p:sp>
        <p:nvSpPr>
          <p:cNvPr id="16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F6829-120D-498F-9CC2-DC958419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6561" y="157317"/>
            <a:ext cx="5447070" cy="55650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Singleton Design Pattern 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 Implementation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488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A80DA-46BA-4543-B412-CB6023AD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1582B2-EF90-4D5F-8900-F87407AF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company has a large number of employees which includes full/part time employees and contractors. </a:t>
            </a:r>
          </a:p>
          <a:p>
            <a:r>
              <a:rPr lang="en-US" dirty="0"/>
              <a:t>To smoothly manage the leave tracking operations of the company employees and to make the process error free and faster, the management has come up with a proposal to create an on line, web based application called LMS (Leave Management System). </a:t>
            </a:r>
          </a:p>
          <a:p>
            <a:r>
              <a:rPr lang="en-US" dirty="0"/>
              <a:t>Application, LMS can be accessed through internet round the clock and is also an environment friendly way to avoid paper based processing of employee leave data and leave approval tracking details. </a:t>
            </a:r>
          </a:p>
          <a:p>
            <a:r>
              <a:rPr lang="en-US" dirty="0"/>
              <a:t>The new system will greatly reduce the amount of time spent in leave processing as manual tracking is very slow.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6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4359B-5A3E-483B-8329-EF8CE984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Users and some Prominent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87DEF7-C3C9-41BB-9404-C48948BA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4014" cy="4351338"/>
          </a:xfrm>
        </p:spPr>
        <p:txBody>
          <a:bodyPr/>
          <a:lstStyle/>
          <a:p>
            <a:r>
              <a:rPr lang="en-US" b="1" dirty="0"/>
              <a:t>Employee</a:t>
            </a:r>
          </a:p>
          <a:p>
            <a:pPr lvl="1"/>
            <a:r>
              <a:rPr lang="en-US" dirty="0"/>
              <a:t>Apply Leave</a:t>
            </a:r>
          </a:p>
          <a:p>
            <a:pPr lvl="1"/>
            <a:r>
              <a:rPr lang="en-US" dirty="0"/>
              <a:t>Update Leave Application</a:t>
            </a:r>
          </a:p>
          <a:p>
            <a:pPr lvl="1"/>
            <a:r>
              <a:rPr lang="en-US" dirty="0"/>
              <a:t>View Leave Applications</a:t>
            </a:r>
          </a:p>
          <a:p>
            <a:pPr lvl="1"/>
            <a:r>
              <a:rPr lang="en-US" dirty="0"/>
              <a:t>Cancel Leave Application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Manager</a:t>
            </a:r>
          </a:p>
          <a:p>
            <a:pPr lvl="1"/>
            <a:r>
              <a:rPr lang="en-US" dirty="0"/>
              <a:t>Approve/ Deny Leave Request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57D838-C18C-4311-AF43-B61AA7FA0B91}"/>
              </a:ext>
            </a:extLst>
          </p:cNvPr>
          <p:cNvSpPr txBox="1"/>
          <p:nvPr/>
        </p:nvSpPr>
        <p:spPr>
          <a:xfrm>
            <a:off x="6480698" y="1825625"/>
            <a:ext cx="512241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HR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 Employee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Delete Employee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View all Employee records</a:t>
            </a:r>
          </a:p>
        </p:txBody>
      </p:sp>
    </p:spTree>
    <p:extLst>
      <p:ext uri="{BB962C8B-B14F-4D97-AF65-F5344CB8AC3E}">
        <p14:creationId xmlns:p14="http://schemas.microsoft.com/office/powerpoint/2010/main" val="6973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6BE473-84E0-4075-B8F3-C742CE75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809F1-4387-404C-9037-AC2097AE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many other objects are interested to know about the state change of a particular object.</a:t>
            </a:r>
          </a:p>
          <a:p>
            <a:r>
              <a:rPr lang="en-US" dirty="0"/>
              <a:t>Publish-Subscribe model</a:t>
            </a:r>
          </a:p>
          <a:p>
            <a:r>
              <a:rPr lang="en-US" dirty="0"/>
              <a:t>Publisher notifies all the registered objects whenever it changes state</a:t>
            </a:r>
          </a:p>
          <a:p>
            <a:r>
              <a:rPr lang="en-US" dirty="0"/>
              <a:t>Observers/ Subscribers: Manager, Employee</a:t>
            </a:r>
          </a:p>
          <a:p>
            <a:r>
              <a:rPr lang="en-US" dirty="0"/>
              <a:t>Publisher: Leave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4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3D83F26F-C55B-4A92-9AFF-4894D14E27C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A6A03B6-1530-49D3-85E3-F4567D75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" y="777553"/>
            <a:ext cx="5997677" cy="44001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509F6-B9F0-4C26-AF23-9E7FB484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5" y="5650731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Class Diagram Implementation</a:t>
            </a:r>
            <a:br>
              <a:rPr lang="en-US" sz="4000" dirty="0"/>
            </a:br>
            <a:r>
              <a:rPr lang="en-US" sz="4000" dirty="0"/>
              <a:t>Observer Design Pattern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36BCCB6-F022-45B2-9927-9FF2017F3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103" y="382555"/>
            <a:ext cx="6045897" cy="52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69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307A44-D68E-4B9C-97B3-E8F09662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Application Class: Publisher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0D326BA-9F32-4595-A59D-0EC3BBC30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2477" y="2278045"/>
            <a:ext cx="5860839" cy="2919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C71498-AD29-43E0-8587-F00BA4E12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315" y="2278044"/>
            <a:ext cx="4453947" cy="21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7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71609-C016-427A-95EB-E8AE66AD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Class: Subscriber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EC89991-AFB6-4803-A62E-2EEF5D0B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9475"/>
            <a:ext cx="10890525" cy="22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FB8A7-D838-4BAF-AD09-1D30AD7D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Design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294C6D-FDCA-44D4-8EF7-E2F237F6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returns one of several possible classes that share a common super class.</a:t>
            </a:r>
          </a:p>
          <a:p>
            <a:r>
              <a:rPr lang="en-US" dirty="0"/>
              <a:t>Login with a user</a:t>
            </a:r>
          </a:p>
          <a:p>
            <a:r>
              <a:rPr lang="en-US" dirty="0"/>
              <a:t>Depending on the role type the user is assigned, the factory returns an object based on the role passed</a:t>
            </a:r>
          </a:p>
          <a:p>
            <a:r>
              <a:rPr lang="en-US" dirty="0"/>
              <a:t>The class is chosen at run time</a:t>
            </a:r>
          </a:p>
        </p:txBody>
      </p:sp>
    </p:spTree>
    <p:extLst>
      <p:ext uri="{BB962C8B-B14F-4D97-AF65-F5344CB8AC3E}">
        <p14:creationId xmlns:p14="http://schemas.microsoft.com/office/powerpoint/2010/main" val="155596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060B86EA-FC62-4F09-B6BD-FE02A3BFF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xmlns="" id="{AD8C0DAC-CA42-4208-9F4A-9268FCAE1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96587"/>
            <a:ext cx="12192000" cy="5348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8B05C3-1E20-46E8-ABA2-FD9475CD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</a:t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chemeClr val="bg1"/>
                </a:solidFill>
              </a:rPr>
              <a:t>Factory Design Pattern</a:t>
            </a:r>
            <a:endParaRPr lang="en-US" sz="32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07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346</Words>
  <Application>Microsoft Macintosh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Leave Management System </vt:lpstr>
      <vt:lpstr>Introduction </vt:lpstr>
      <vt:lpstr>Users and some Prominent Use Cases</vt:lpstr>
      <vt:lpstr>Observer Design Pattern</vt:lpstr>
      <vt:lpstr>Class Diagram Implementation Observer Design Pattern</vt:lpstr>
      <vt:lpstr>Leave Application Class: Publisher</vt:lpstr>
      <vt:lpstr>Manager Class: Subscriber</vt:lpstr>
      <vt:lpstr>Factory Design Pattern </vt:lpstr>
      <vt:lpstr>Class Diagram Factory Design Pattern</vt:lpstr>
      <vt:lpstr>Singleton design pattern</vt:lpstr>
      <vt:lpstr>Model View Controller</vt:lpstr>
      <vt:lpstr>Singleton Design Pattern  Class Diagram Implementation 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Management System </dc:title>
  <dc:creator>Rohith Rudraswamy Sali</dc:creator>
  <cp:lastModifiedBy>vennela Gandluri</cp:lastModifiedBy>
  <cp:revision>17</cp:revision>
  <dcterms:created xsi:type="dcterms:W3CDTF">2018-04-27T02:17:59Z</dcterms:created>
  <dcterms:modified xsi:type="dcterms:W3CDTF">2018-04-29T06:49:44Z</dcterms:modified>
</cp:coreProperties>
</file>