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0" r:id="rId4"/>
    <p:sldId id="261" r:id="rId5"/>
    <p:sldId id="263" r:id="rId6"/>
    <p:sldId id="258" r:id="rId7"/>
    <p:sldId id="262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B9FB-1D2F-4EB1-AFFE-AB713AEFE087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6EE4-0AE6-4F1A-8D97-888E138DC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2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B9FB-1D2F-4EB1-AFFE-AB713AEFE087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6EE4-0AE6-4F1A-8D97-888E138DC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27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B9FB-1D2F-4EB1-AFFE-AB713AEFE087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6EE4-0AE6-4F1A-8D97-888E138DC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97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B9FB-1D2F-4EB1-AFFE-AB713AEFE087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6EE4-0AE6-4F1A-8D97-888E138DC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03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B9FB-1D2F-4EB1-AFFE-AB713AEFE087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6EE4-0AE6-4F1A-8D97-888E138DC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78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B9FB-1D2F-4EB1-AFFE-AB713AEFE087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6EE4-0AE6-4F1A-8D97-888E138DC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76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B9FB-1D2F-4EB1-AFFE-AB713AEFE087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6EE4-0AE6-4F1A-8D97-888E138DC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43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B9FB-1D2F-4EB1-AFFE-AB713AEFE087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6EE4-0AE6-4F1A-8D97-888E138DC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74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B9FB-1D2F-4EB1-AFFE-AB713AEFE087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6EE4-0AE6-4F1A-8D97-888E138DC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B9FB-1D2F-4EB1-AFFE-AB713AEFE087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6EE4-0AE6-4F1A-8D97-888E138DC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06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B9FB-1D2F-4EB1-AFFE-AB713AEFE087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6EE4-0AE6-4F1A-8D97-888E138DC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20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EB9FB-1D2F-4EB1-AFFE-AB713AEFE087}" type="datetimeFigureOut">
              <a:rPr lang="en-IN" smtClean="0"/>
              <a:t>22-11-2018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46EE4-0AE6-4F1A-8D97-888E138DC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96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Walmart Sales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8699" y="3602038"/>
            <a:ext cx="9149301" cy="16557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413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354815"/>
              </p:ext>
            </p:extLst>
          </p:nvPr>
        </p:nvGraphicFramePr>
        <p:xfrm>
          <a:off x="838200" y="4028137"/>
          <a:ext cx="80911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4827"/>
                <a:gridCol w="392628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With PCA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Forest </a:t>
                      </a:r>
                      <a:r>
                        <a:rPr lang="en-IN" dirty="0" err="1" smtClean="0"/>
                        <a:t>Regressor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882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Knn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732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420004"/>
              </p:ext>
            </p:extLst>
          </p:nvPr>
        </p:nvGraphicFramePr>
        <p:xfrm>
          <a:off x="838200" y="154660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 Without PCA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RMSE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Forest </a:t>
                      </a:r>
                      <a:r>
                        <a:rPr lang="en-IN" dirty="0" err="1" smtClean="0"/>
                        <a:t>Regressor</a:t>
                      </a:r>
                      <a:r>
                        <a:rPr lang="en-IN" dirty="0" smtClean="0"/>
                        <a:t>(Only</a:t>
                      </a:r>
                      <a:r>
                        <a:rPr lang="en-IN" baseline="0" dirty="0" smtClean="0"/>
                        <a:t> for Train data)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630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690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730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163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276" y="3395207"/>
            <a:ext cx="1796995" cy="62020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97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Infer</a:t>
            </a:r>
          </a:p>
          <a:p>
            <a:r>
              <a:rPr lang="en-IN" dirty="0" smtClean="0"/>
              <a:t>Outliers</a:t>
            </a:r>
          </a:p>
          <a:p>
            <a:r>
              <a:rPr lang="en-IN" dirty="0" smtClean="0"/>
              <a:t>Models</a:t>
            </a:r>
          </a:p>
          <a:p>
            <a:r>
              <a:rPr lang="en-IN" dirty="0" smtClean="0"/>
              <a:t>Conclusion</a:t>
            </a:r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19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 Unemployment decreasing sales are increases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40" y="1582310"/>
            <a:ext cx="9855864" cy="4971751"/>
          </a:xfrm>
        </p:spPr>
      </p:pic>
    </p:spTree>
    <p:extLst>
      <p:ext uri="{BB962C8B-B14F-4D97-AF65-F5344CB8AC3E}">
        <p14:creationId xmlns:p14="http://schemas.microsoft.com/office/powerpoint/2010/main" val="368245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Best example of women do more shopping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59" y="1825625"/>
            <a:ext cx="7390082" cy="4351338"/>
          </a:xfrm>
        </p:spPr>
      </p:pic>
    </p:spTree>
    <p:extLst>
      <p:ext uri="{BB962C8B-B14F-4D97-AF65-F5344CB8AC3E}">
        <p14:creationId xmlns:p14="http://schemas.microsoft.com/office/powerpoint/2010/main" val="311503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women has </a:t>
            </a:r>
            <a:r>
              <a:rPr lang="en-IN" smtClean="0"/>
              <a:t>more sales???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018" y="1876510"/>
            <a:ext cx="7736619" cy="459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8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6" y="1701579"/>
            <a:ext cx="10299075" cy="5039928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 smtClean="0"/>
              <a:t>In the December has more sales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88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" y="365125"/>
            <a:ext cx="10670651" cy="6250360"/>
          </a:xfrm>
        </p:spPr>
      </p:pic>
    </p:spTree>
    <p:extLst>
      <p:ext uri="{BB962C8B-B14F-4D97-AF65-F5344CB8AC3E}">
        <p14:creationId xmlns:p14="http://schemas.microsoft.com/office/powerpoint/2010/main" val="365863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750" y="1130873"/>
            <a:ext cx="3457575" cy="2324100"/>
          </a:xfrm>
          <a:prstGeom prst="rect">
            <a:avLst/>
          </a:prstGeom>
        </p:spPr>
      </p:pic>
      <p:sp>
        <p:nvSpPr>
          <p:cNvPr id="7" name="AutoShape 6" descr="data:image/png;base64,iVBORw0KGgoAAAANSUhEUgAAAW4AAAD0CAYAAAC7KMweAAAABHNCSVQICAgIfAhkiAAAAAlwSFlzAAALEgAACxIB0t1+/AAAADl0RVh0U29mdHdhcmUAbWF0cGxvdGxpYiB2ZXJzaW9uIDIuMi4yLCBodHRwOi8vbWF0cGxvdGxpYi5vcmcvhp/UCwAADnZJREFUeJzt3X9oVfUfx/HX8c7pvWqKbNo/zl+ZLfbli+g/IkMzN6G+i3LkdS4VEswipK8J+5HX775BXKd/lLa2NEhkiSPMzGnmhi78pwwvkqyOCbokMlLUtHm9ta3z/SPat+Xmvct7N9/e5wMGes7tnPeFw9MPZ/d0Hc/zPAEAzBgy2AMAAPqHcAOAMYQbAIwh3ABgDOEGAGMINwAYk5HIiy5fvqxFixbp3Xff1dSpU7u3HzhwQDt37pTP59ODDz6oqqoqDRly678FkUgkeRMDQBqZOXPmLdvihrujo0MbNmzQ8OHDe2yPxWJ644031NjYKL/fr7Vr16qlpUWPPvpowicHBpvrusrNzR3sMYBe9bXojXurpLq6WkuWLNG4ceN6bM/MzFRDQ4P8fr8kqbOzU8OGDUvCqACA27ntinvv3r0aO3as8vPztX379h77hgwZoqysLElSfX29otGo5syZ0+exXNdNwrhAcsViMa5NmOPc7pH30tJSOY4jx3Hkuq4mTZqkuro6ZWdnS5J+++03bd68WW1tbXr99de7V99/FYlEuFWCuxK3SnA366udt11x79q1q/vPy5YtU1VVVXe0JWnDhg3KzMxUbW1tr7+UBAAkX0KfKvmzxsZGRaNR5eXlac+ePZo1a5ZWrFghSVq+fLkKCgqSPiQA4P8SDnd9fb0k9fg44OnTp5M/ETAAFi5cqObmZnmeJ8dxVFBQoMOHDw/2WEBCuL+BtLNw4UI1NTVp9erV+vzzz7V69Wo1NTVp4cKFgz0akJB+3yoBrGtubtbzzz+v2tpaua6r2tpaSdLbb789yJMBiWHFjbTjeZ7C4XCPbeFwWHynCKwg3Eg7juOooqKix7aKigo5jjNIEwH9w60SpJ2CggLV1dVJklasWKEXXnhBdXV1KiwsHOTJgMTc9gGcZOEBHNxt+FQJLPhbD+AA96o/Is2Tk7CIe9wAYAzhBgBjCDcAGEO4AcAYwg0AxhBuADCGcAOAMYQbAIwh3ABgDOEGAGMINwAYQ7gBwBjCDQDGEG4AMIZwA4AxhBsAjCHcAGAM4QYAYwg3ABhDuAHAGMINAMYQbgAwhnADgDGEGwCMIdwAYAzhBgBjCDcAGEO4AcAYwg0AxiQU7suXL2vu3Lk6e/Zsj+1Hjx5VcXGxgsGg3n///ZQMCADoKSPeCzo6OrRhwwYNHz78lu3hcFh79uyR3+9XSUmJHnnkEWVnZ6dsWABAAivu6upqLVmyROPGjeux/ezZs8rJydHo0aOVmZmpmTNn6sSJEykbFADwu9uuuPfu3auxY8cqPz9f27dv77Gvvb1do0aN6v77iBEj1N7e3uexXNe9w1GB5IvFYlybMOe24f7ggw/kOI4+++wzua6rsrIy1dXVKTs7WyNHjtSNGze6X3vjxo0eIf+r3Nzc5E0NJInrulybuGtFIpFet9823Lt27er+87Jly1RVVdV9D3vq1Kk6f/68fvrpJwUCAZ04cUIrV65M4sgAgN7E/eXkXzU2NioajSoYDKq8vFwrV66U53kqLi7W+PHjUzEjAOBPEg53fX29pN9X2n+YP3++5s+fn/ypAAB94gEcADCGcAOAMYQbAIwh3ABgDOEGAGMINwAYQ7gBwBjCDQDGEG4AMIZwA4AxhBsAjCHcAGAM4QYAYwg3ABhDuAHAGMINAMYQbgAwhnADgDGEGwCMIdwAYAzhBgBjCDcAGEO4AcAYwg0AxhBu3FPy8vLkOE7CPw8//HC/Xu84jvLy8gb7bSLNEW7cU1pbW+V5XsI/E8sO9Ov1nueptbV1sN8m0hzhBgBjCDcAGEO4AcAYwg0AxhBuADCGcAOAMYQbAIwh3ABgDOEGAGMINwAYQ7gBwJiMeC/o6urS+vXr1dbWJp/Pp3A4rJycnO79+/fv144dOzRkyBAVFxdr6dKlKR0YANJd3BV3S0uLJKmhoUFr1qxROBzusX/Tpk3asWOHdu/erR07dujatWupmRQAICmBFfeCBQs0b948SdKFCxeUlZXVY//06dP1888/KyMjQ57nyXGcXo/juu6dTwukANcmrIkbbknKyMhQWVmZmpubtXXr1h77pk2bpuLiYvn9fhUUFOi+++7r9Ri5ubl3Pi2QdOe4NnHXikQivW5P+JeT1dXVOnz4sEKhkKLRqCTp9OnT+vTTT3XkyBEdPXpUV65c0aFDh5IzMQCgV3HDvW/fPm3btk2S5Pf75TiOfD6fJGnUqFEaPny4hg0bJp/Pp7Fjx+r69eupnRgA0lzcWyWFhYWqqKhQaWmpOjs7VVlZqaamJkWjUQWDQQWDQS1dulRDhw5VTk6OnnrqqYGYGwDSVtxwBwIBbdmypc/9JSUlKikpSepQAIC+8QAOABhDuAHAGMINAMYQbgAwhnADgDGEGwCMIdwAYAzhBgBjCDcAGEO4AcAYwg0AxhBuADCGcAOAMYQbAIwh3ABgDOEGAGMINwAYQ7gBwBjCDQDGEG4AMIZwA4AxhBsAjCHcAGAM4QYAYwg3ABhDuAHAGMINAMYQbgAwhnADgDGEGwCMIdwAYAzhBgBjMgZ7AKAv//xvk67d7Ej5eSaVH0zp8Uf7h+rL/xSm9BxIL4Qbd61rNzv07cbHU3oO13WVm5ub0nOk+h8GpB9ulQCAMYQbAIyJe6ukq6tL69evV1tbm3w+n8LhsHJycrr3nzp1Shs3bpTnecrOztbmzZs1bNiwlA4NAOks7oq7paVFktTQ0KA1a9YoHA537/M8T6FQSOFwWLt371Z+fr6+//771E0LAIi/4l6wYIHmzZsnSbpw4YKysrK697W1tWnMmDHauXOnzpw5o7lz52rKlCkpGxYAkOCnSjIyMlRWVqbm5mZt3bq1e/vVq1d18uRJhUIhTZw4UatXr1ZeXp5mz559yzFc103e1Egbqb5uYrHYgFybXP9IpoQ/DlhdXa1169Zp8eLFOnjwoAKBgMaMGaOJEyfqgQcekCTl5+ertbW113Cn+iNXuBedS/l1MxAfBxyI94F7UyQS6XV73Hvc+/bt07Zt2yRJfr9fjuPI5/NJkiZMmKAbN27o/PnzkqQTJ05o2rRpyZoZANCLuCvuwsJCVVRUqLS0VJ2dnaqsrFRTU5Oi0aiCwaBee+01vfzyy/I8TzNmzOi+Hw4ASI244Q4EAtqyZUuf+2fPnq09e/YkdSgAQN94AAcAjCHcAGAM4QYAYwg3ABhDuAHAGMINAMYQbgAwhnADgDGEGwCMIdwAYAzhBgBjCDcAGEO4AcAYwg0AxhBuADCGcAOAMYQbAIwh3ABgDOEGAGMINwAYQ7gBwJi43/IODJbA5Nf1j53lqT/RF6k9fGDyeEmPp/YkSCuEG3etaNu/9e3G1AbPdV3l5uam9ByTyg+m9PhIP9wqAQBjCDcAGEO4AcAYwg0AxhBuADCGcAOAMYQbAIwh3ABgDOEGAGMINwAYQ7gBwBjCDQDGEG4AMCbu/x2wq6tL69evV1tbm3w+n8LhsHJycm55XSgU0ujRo7Vu3bqUDAoA+F3cFXdLS4skqaGhQWvWrFE4HL7lNQ0NDTpz5kzypwMA3CLuinvBggWaN2+eJOnChQvKysrqsf/kyZP68ssvFQwGde7cuZQMCQD4v4S+SCEjI0NlZWVqbm7W1q1bu7dfvHhRNTU1qqmp0aFDh257DNd172xSpKVUXzexWGxArk2ufyRTwt+AU11drXXr1mnx4sU6ePCgAoGAPvnkE129elWrVq3SpUuXFIvFNGXKFC1atOiW/z7V3zKCe9G5lF83A/ENOAPxPnBvikQivW6PG+59+/bpxx9/1HPPPSe/3y/HceTz+SRJy5cv1/LlyyVJe/fu1blz53qNNgAgeeKGu7CwUBUVFSotLVVnZ6cqKyvV1NSkaDSqYDA4EDMCAP4kbrgDgYC2bNkS90CstAFgYPAt77irDcw3pKf201Cj/UNTenykH8KNu9a3Gx9P+TkmlR8ckPMAycQj7wBgDOEGAGMINwAYQ7gBwBjCDQDGEG4AMIZwA4AxhBsAjCHcAGAM4QYAYwg3ABhDuAHAGMINAMYQbgAwhnADgDGEGwCMIdwAYAzhBgBjCDcAGEO4AcAYwo17Sl5enhzHSfjnfPW/+vV6x3GUl5c32G8TaY5vecc9pbW1tV+vd11Xubm5KZoGSA1W3ABgDOEGAGMINwAYQ7gBwBjCDQDGEG4AMIZwA4AxhBsAjBmwB3AikchAnQroF65NWON4nucN9hAAgMRxqwQAjCHcAGAM4QYAYwg3TDp+/LimT5+ujz/+uMf2oqIilZeX68UXX5QkLVu2TGfPntWbb76p3bt3D8aoQNIRbpg1ZcoUHThwoPvv33zzjW7evClJqqmpGayxgJQj3DDroYce0g8//KDr169Lkvbv36+ioiJJ0pw5c/p1rPLych07dkySdOzYMZWXl3dvX7p0qYqLi7tX91988YVKSkr0zDPPqKKiQh0dHcl6S0BCCDdMKygoUHNzszzP06lTpzRjxoykHbu9vV3Hjx9XTU2N3nnnHXV1dcnzPIVCIdXU1Oi9997T+PHj9eGHHybtnEAi+AYcmFZUVKSqqipNmDBBs2bNSsox/3i0YeTIkQqFQgqFQmpvb9cTTzyhK1eu6OLFi3rppZckSbFYrN+re+BOEW6YNmHCBEWjUdXX12vt2rX67rvv/tZxMjMzdenSJUnS119/LUm6ePGivvrqK7311lv65ZdfNHfuXBUVFen+++9XbW2tRo0apSNHjigQCCTt/QCJINww77HHHtNHH32kyZMn/+1wP/3006qsrFRjY6MmTZokScrOztalS5f05JNPKhAI6Nlnn1VmZqZeeeUVrVq1Sp7nacSIEdq0aVMS3w0QH4+8A4AxrLiRNn799VetXLnylu2TJ0/Wq6++OggTAX8PK24AMIaPAwKAMYQbAIwh3ABgDOEGAGMINwAY8z9DC9Mm8/xW5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670" y="949782"/>
            <a:ext cx="3486150" cy="2324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999" y="915029"/>
            <a:ext cx="3571875" cy="2324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98" y="3700305"/>
            <a:ext cx="3409950" cy="2324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4350" y="3700305"/>
            <a:ext cx="3514725" cy="2324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6578" y="3603598"/>
            <a:ext cx="3514725" cy="2324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366" y="388371"/>
            <a:ext cx="10516511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5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605" y="1335820"/>
            <a:ext cx="6334594" cy="4786684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 smtClean="0"/>
              <a:t>PCA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05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62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Walmart Sales</vt:lpstr>
      <vt:lpstr>Contents</vt:lpstr>
      <vt:lpstr>As Unemployment decreasing sales are increases</vt:lpstr>
      <vt:lpstr>Best example of women do more shopping</vt:lpstr>
      <vt:lpstr>Why women has more sales???</vt:lpstr>
      <vt:lpstr>In the December has more sales</vt:lpstr>
      <vt:lpstr>PowerPoint Presentation</vt:lpstr>
      <vt:lpstr>PowerPoint Presentation</vt:lpstr>
      <vt:lpstr>PCA</vt:lpstr>
      <vt:lpstr>Models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 AERVA TEJA</dc:creator>
  <cp:lastModifiedBy>TARUN AERVA TEJA</cp:lastModifiedBy>
  <cp:revision>8</cp:revision>
  <dcterms:created xsi:type="dcterms:W3CDTF">2018-11-22T09:41:41Z</dcterms:created>
  <dcterms:modified xsi:type="dcterms:W3CDTF">2018-11-22T10:49:14Z</dcterms:modified>
</cp:coreProperties>
</file>