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54C0-71DB-607B-A638-83BA4970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9C4A7-1E18-D192-D61A-05151E75E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3CAB-7599-80FC-2677-76DD31ED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66D7-4C33-D888-9C84-125AC31C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B6C0-3E02-9C61-717B-EB523247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CC08-6973-BE05-A064-770AFBCC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41D43-D134-6851-903B-D35FF82D4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2CFE-346B-912F-BC7F-F9DCC7C9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9C4A-258A-CF92-FBA5-69E4C0B0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4D7A-C138-0F08-8AE8-D2A3753F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80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0E115-40C0-6FB8-C666-8847B4174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21A40-A7EE-9FE4-37CB-18888C71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4A4B-976A-0E66-7A72-31C4A1C6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CD7C-7F51-5D62-6D59-12A9D94E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0E09-8883-BAA5-8414-53BDE23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3AB5-3B94-D1A5-DDA4-5EDD1F6D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9B88-0626-D88E-D2E3-CEBE3228A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9ACC7-ED41-E193-0D3C-520CDC0B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9EA2-6231-BF8E-B1D8-74F7F026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0842E-561F-4DA5-A90F-C6269823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1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B77A-1EDC-7BBB-8F14-4CEE2FE8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AF843-2F5B-BC4D-C1FF-417DB288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44D3-2249-E3F8-A8F0-289E5E10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B072-79A9-16E7-43A8-6F5E6D9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67BB-50C8-405D-7CD2-4E848F9F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5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884-2D37-A031-807B-B0D0A510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5DB3-BFB2-9B17-9ACF-06D0B9493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87A8D-9259-8577-5001-1D2C0791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9DE08-4BF0-3495-EC95-49EDBCE6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41A27-23A4-9F52-2F3A-2C565B95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43B8A-7A57-36DE-415F-542F5B0F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6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989B-FF5B-50FB-2E11-D29A5882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0067-6106-BDBD-CFEA-B7704A1B3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7F0B-75C2-9581-DAA7-5112CE698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A1E06-A283-9491-EA12-3612E2869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5B1BF-4F1D-00AD-EE62-D394B90E7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3530E-75A6-C1DF-4354-D941B47C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0C298-091D-4C9B-3553-46AC0656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E6C08-0BBC-716F-2E9D-E144E54F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28B7-D05F-5124-6811-F56BF754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33B5A-A972-EC2E-7AC3-2EEC9597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0E7C4-8AD8-082D-5CC6-71779D23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1C4D4-721C-E78C-7EA7-FCEF8773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05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99C51-B16C-E80E-ADE8-EF57A711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08307-26FA-DCC1-D586-445650CB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E9707-6064-6F81-8879-F34751DF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0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4CB7-02BC-218D-534D-C473DF4B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7813-4330-847C-002E-49BACAAAA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D227F-5E78-CCB9-AAA4-F7ABBBD13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7295-C325-8799-17F9-E779DAE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D47-8435-04B8-BBF0-784F6D8F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FF8A2-3290-6A48-4E82-C7E7CCE6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3F54-C823-7122-77AC-BFD6F2A8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A6BD6-92D3-D5F7-C4A8-0F6161A5F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F355D-2592-2250-B9F7-36AFF6268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FF757-2418-BEE6-89BB-13B69385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20427-B6C3-C521-36D1-8242150C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6C429-4748-F0BE-3FF9-5EDF6332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A7B43-10BC-8551-7CB2-3B0F3E73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F5C3C-FDF3-00FA-B6B3-317F2DDFA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A30F-A613-064E-6DD5-91AA33429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05C4-190D-4312-AC74-D81B0775D3D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46AE-0167-7D41-DB1D-75DE780D2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B62F-1D80-DC11-87C9-125445A5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2AAD-F2E8-4A51-8C7D-38D455799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4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EAA0-E8E4-B20C-7F9F-79A3FAD7E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Internal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78806-617E-49A4-D32B-FF60C1137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Sajja</a:t>
            </a:r>
            <a:r>
              <a:rPr lang="en-IN" dirty="0"/>
              <a:t> Tarun Teja - 4391</a:t>
            </a:r>
          </a:p>
        </p:txBody>
      </p:sp>
    </p:spTree>
    <p:extLst>
      <p:ext uri="{BB962C8B-B14F-4D97-AF65-F5344CB8AC3E}">
        <p14:creationId xmlns:p14="http://schemas.microsoft.com/office/powerpoint/2010/main" val="341967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E558-991F-9253-E4E2-8CF3970F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Question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7993-F840-1175-FF49-7794142B6723}"/>
              </a:ext>
            </a:extLst>
          </p:cNvPr>
          <p:cNvSpPr txBox="1"/>
          <p:nvPr/>
        </p:nvSpPr>
        <p:spPr>
          <a:xfrm>
            <a:off x="1017814" y="5203372"/>
            <a:ext cx="101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Gender And Ethnicity Distribution. Asian and the most common and Black are the least.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07F0564-AE34-1430-770A-D41214E81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08" y="2547814"/>
            <a:ext cx="364858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0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E558-991F-9253-E4E2-8CF3970F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Question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7993-F840-1175-FF49-7794142B6723}"/>
              </a:ext>
            </a:extLst>
          </p:cNvPr>
          <p:cNvSpPr txBox="1"/>
          <p:nvPr/>
        </p:nvSpPr>
        <p:spPr>
          <a:xfrm>
            <a:off x="1017814" y="5203372"/>
            <a:ext cx="101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Salaries based on departments</a:t>
            </a:r>
          </a:p>
        </p:txBody>
      </p:sp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8D2D7D23-8B46-7FFC-1C78-1075BE45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12" y="1704123"/>
            <a:ext cx="321037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1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E558-991F-9253-E4E2-8CF3970F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Question 4: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7993-F840-1175-FF49-7794142B6723}"/>
              </a:ext>
            </a:extLst>
          </p:cNvPr>
          <p:cNvSpPr txBox="1"/>
          <p:nvPr/>
        </p:nvSpPr>
        <p:spPr>
          <a:xfrm>
            <a:off x="1017814" y="5203372"/>
            <a:ext cx="101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 has the highest number of employees</a:t>
            </a:r>
          </a:p>
        </p:txBody>
      </p:sp>
      <p:pic>
        <p:nvPicPr>
          <p:cNvPr id="6" name="Picture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7DCD1295-E91D-330C-B930-0293F74B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8" y="2547814"/>
            <a:ext cx="3105583" cy="1762371"/>
          </a:xfrm>
          <a:prstGeom prst="rect">
            <a:avLst/>
          </a:prstGeom>
        </p:spPr>
      </p:pic>
      <p:pic>
        <p:nvPicPr>
          <p:cNvPr id="8" name="Picture 7" descr="A screenshot of a spreadsheet&#10;&#10;Description automatically generated">
            <a:extLst>
              <a:ext uri="{FF2B5EF4-FFF2-40B4-BE49-F238E27FC236}">
                <a16:creationId xmlns:a16="http://schemas.microsoft.com/office/drawing/2014/main" id="{E35D1A18-7875-E7DE-0610-67BC67AE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8" y="2547814"/>
            <a:ext cx="310558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7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E558-991F-9253-E4E2-8CF3970F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Question 5: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7993-F840-1175-FF49-7794142B6723}"/>
              </a:ext>
            </a:extLst>
          </p:cNvPr>
          <p:cNvSpPr txBox="1"/>
          <p:nvPr/>
        </p:nvSpPr>
        <p:spPr>
          <a:xfrm>
            <a:off x="1017814" y="5203372"/>
            <a:ext cx="101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common age group is 40-45</a:t>
            </a:r>
          </a:p>
        </p:txBody>
      </p:sp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335DBF7A-0EAB-3304-0735-0B765D127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29" y="2181051"/>
            <a:ext cx="352474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5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E558-991F-9253-E4E2-8CF3970F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Question 7: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7993-F840-1175-FF49-7794142B6723}"/>
              </a:ext>
            </a:extLst>
          </p:cNvPr>
          <p:cNvSpPr txBox="1"/>
          <p:nvPr/>
        </p:nvSpPr>
        <p:spPr>
          <a:xfrm>
            <a:off x="1017814" y="5203372"/>
            <a:ext cx="101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Director is the most common title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BE1CFFC-FF40-1528-29DC-3FEAADA77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97" y="2138182"/>
            <a:ext cx="343900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E558-991F-9253-E4E2-8CF3970F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Question 10: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7993-F840-1175-FF49-7794142B6723}"/>
              </a:ext>
            </a:extLst>
          </p:cNvPr>
          <p:cNvSpPr txBox="1"/>
          <p:nvPr/>
        </p:nvSpPr>
        <p:spPr>
          <a:xfrm>
            <a:off x="1017814" y="5203372"/>
            <a:ext cx="101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Hiring has seen an increase</a:t>
            </a:r>
          </a:p>
        </p:txBody>
      </p:sp>
      <p:pic>
        <p:nvPicPr>
          <p:cNvPr id="5" name="Picture 4" descr="A graph on a graph&#10;&#10;Description automatically generated">
            <a:extLst>
              <a:ext uri="{FF2B5EF4-FFF2-40B4-BE49-F238E27FC236}">
                <a16:creationId xmlns:a16="http://schemas.microsoft.com/office/drawing/2014/main" id="{90DAED0F-9134-ADBB-1AE8-5112F7639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8" y="1779327"/>
            <a:ext cx="5225144" cy="32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E558-991F-9253-E4E2-8CF3970F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Question 9: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7993-F840-1175-FF49-7794142B6723}"/>
              </a:ext>
            </a:extLst>
          </p:cNvPr>
          <p:cNvSpPr txBox="1"/>
          <p:nvPr/>
        </p:nvSpPr>
        <p:spPr>
          <a:xfrm>
            <a:off x="1017814" y="5203372"/>
            <a:ext cx="101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the most diverse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27670A1-099A-2552-8498-2B789657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33" y="2352525"/>
            <a:ext cx="562053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6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E558-991F-9253-E4E2-8CF3970F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Question 8: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D7993-F840-1175-FF49-7794142B6723}"/>
              </a:ext>
            </a:extLst>
          </p:cNvPr>
          <p:cNvSpPr txBox="1"/>
          <p:nvPr/>
        </p:nvSpPr>
        <p:spPr>
          <a:xfrm>
            <a:off x="1017814" y="5203372"/>
            <a:ext cx="101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Asian people left and people with 0% bonus are the people who left most</a:t>
            </a:r>
          </a:p>
        </p:txBody>
      </p:sp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76233158-EC28-1653-E62C-06B7B9A96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04" y="1285296"/>
            <a:ext cx="9248990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7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Excel Internal Assessment</vt:lpstr>
      <vt:lpstr>Question 1:</vt:lpstr>
      <vt:lpstr>Question 3:</vt:lpstr>
      <vt:lpstr>Question 4:</vt:lpstr>
      <vt:lpstr>Question 5:</vt:lpstr>
      <vt:lpstr>Question 7:</vt:lpstr>
      <vt:lpstr>Question 10:</vt:lpstr>
      <vt:lpstr>Question 9:</vt:lpstr>
      <vt:lpstr>Question 8: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Assessment</dc:title>
  <dc:creator>Tarun Teja</dc:creator>
  <cp:lastModifiedBy>Tarun Teja</cp:lastModifiedBy>
  <cp:revision>3</cp:revision>
  <dcterms:created xsi:type="dcterms:W3CDTF">2024-03-27T13:01:21Z</dcterms:created>
  <dcterms:modified xsi:type="dcterms:W3CDTF">2024-03-29T06:12:14Z</dcterms:modified>
</cp:coreProperties>
</file>