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bc758e8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bc758e8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bc758e8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bc758e8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bc758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2dbc758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bc758e8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bc758e8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bc758e8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bc758e8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67500" y="22275"/>
            <a:ext cx="329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/>
              <a:t>RIH</a:t>
            </a:r>
            <a:endParaRPr b="1" sz="9000"/>
          </a:p>
        </p:txBody>
      </p:sp>
      <p:sp>
        <p:nvSpPr>
          <p:cNvPr id="55" name="Google Shape;55;p13"/>
          <p:cNvSpPr txBox="1"/>
          <p:nvPr/>
        </p:nvSpPr>
        <p:spPr>
          <a:xfrm>
            <a:off x="4463550" y="1262800"/>
            <a:ext cx="265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Counselling Center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1425" y="3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Team 06 : Tech Marvel</a:t>
            </a:r>
            <a:endParaRPr sz="3620"/>
          </a:p>
        </p:txBody>
      </p:sp>
      <p:sp>
        <p:nvSpPr>
          <p:cNvPr id="61" name="Google Shape;61;p14"/>
          <p:cNvSpPr txBox="1"/>
          <p:nvPr/>
        </p:nvSpPr>
        <p:spPr>
          <a:xfrm>
            <a:off x="165150" y="1309650"/>
            <a:ext cx="374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Esha, Singh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Taruna, Pakhare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Mouna, Chimata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Bhargavi, Gudapati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Akhil, Rudrabatla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6850" y="10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Previous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6850" y="2000400"/>
            <a:ext cx="8520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educing patient wait times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the integration of electronic health records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Streamlining communication between departments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52875" y="41539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23200" y="555688"/>
            <a:ext cx="83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268075" y="1617488"/>
            <a:ext cx="12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to request appointment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705725" y="1559800"/>
            <a:ext cx="13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Asks about needs, preferences, availability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148188" y="555688"/>
            <a:ext cx="83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271963" y="1094288"/>
            <a:ext cx="13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information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542413" y="555700"/>
            <a:ext cx="10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Counselor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567363" y="555688"/>
            <a:ext cx="10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Counselor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44693" l="11915" r="13423" t="0"/>
          <a:stretch/>
        </p:blipFill>
        <p:spPr>
          <a:xfrm>
            <a:off x="0" y="974497"/>
            <a:ext cx="1268100" cy="11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8871" r="17373" t="10538"/>
          <a:stretch/>
        </p:blipFill>
        <p:spPr>
          <a:xfrm>
            <a:off x="2475800" y="955900"/>
            <a:ext cx="11538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4693" l="11915" r="13423" t="0"/>
          <a:stretch/>
        </p:blipFill>
        <p:spPr>
          <a:xfrm>
            <a:off x="5003888" y="974485"/>
            <a:ext cx="1268100" cy="11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18871" r="17373" t="10538"/>
          <a:stretch/>
        </p:blipFill>
        <p:spPr>
          <a:xfrm>
            <a:off x="7500775" y="965350"/>
            <a:ext cx="1153800" cy="12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>
            <a:stCxn id="80" idx="3"/>
            <a:endCxn id="81" idx="1"/>
          </p:cNvCxnSpPr>
          <p:nvPr/>
        </p:nvCxnSpPr>
        <p:spPr>
          <a:xfrm>
            <a:off x="1268100" y="1556211"/>
            <a:ext cx="12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1" idx="3"/>
            <a:endCxn id="82" idx="1"/>
          </p:cNvCxnSpPr>
          <p:nvPr/>
        </p:nvCxnSpPr>
        <p:spPr>
          <a:xfrm>
            <a:off x="3629600" y="1556200"/>
            <a:ext cx="137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2" idx="3"/>
            <a:endCxn id="83" idx="1"/>
          </p:cNvCxnSpPr>
          <p:nvPr/>
        </p:nvCxnSpPr>
        <p:spPr>
          <a:xfrm>
            <a:off x="6271987" y="1556199"/>
            <a:ext cx="12288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-6411" l="-224142" r="128025" t="-54671"/>
          <a:stretch/>
        </p:blipFill>
        <p:spPr>
          <a:xfrm>
            <a:off x="3881450" y="1743075"/>
            <a:ext cx="2295525" cy="21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9995" l="0" r="0" t="15355"/>
          <a:stretch/>
        </p:blipFill>
        <p:spPr>
          <a:xfrm>
            <a:off x="3835100" y="2477587"/>
            <a:ext cx="1153800" cy="9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136" y="4042505"/>
            <a:ext cx="919888" cy="99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rot="10800000">
            <a:off x="6285000" y="1860200"/>
            <a:ext cx="113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6376075" y="1986900"/>
            <a:ext cx="10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Check for availability and provide details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6"/>
          <p:cNvCxnSpPr>
            <a:stCxn id="83" idx="2"/>
            <a:endCxn id="89" idx="3"/>
          </p:cNvCxnSpPr>
          <p:nvPr/>
        </p:nvCxnSpPr>
        <p:spPr>
          <a:xfrm rot="5400000">
            <a:off x="5280625" y="1742200"/>
            <a:ext cx="2373300" cy="3220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6271975" y="4042500"/>
            <a:ext cx="16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Storing appointment details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4572006" y="3404105"/>
            <a:ext cx="0" cy="60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4571988" y="3480938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Storing Details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6"/>
          <p:cNvCxnSpPr>
            <a:stCxn id="88" idx="2"/>
            <a:endCxn id="89" idx="0"/>
          </p:cNvCxnSpPr>
          <p:nvPr/>
        </p:nvCxnSpPr>
        <p:spPr>
          <a:xfrm flipH="1">
            <a:off x="4397000" y="3442563"/>
            <a:ext cx="15000" cy="60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3629588" y="3357750"/>
            <a:ext cx="10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Getting access to data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6"/>
          <p:cNvCxnSpPr>
            <a:stCxn id="89" idx="1"/>
            <a:endCxn id="80" idx="2"/>
          </p:cNvCxnSpPr>
          <p:nvPr/>
        </p:nvCxnSpPr>
        <p:spPr>
          <a:xfrm rot="10800000">
            <a:off x="634136" y="2137968"/>
            <a:ext cx="3303000" cy="2401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987225" y="375550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Appointment Confirmation</a:t>
            </a:r>
            <a:endParaRPr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1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" y="756025"/>
            <a:ext cx="8972477" cy="423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