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5C07-9BC2-4144-83FA-479DE07B15D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5261-EB15-482A-A3EE-7FD1EC1937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outdoor, sky, grass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8" name="TextBox 7"/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RIH Counseling</a:t>
            </a:r>
            <a:endParaRPr lang="en-US" sz="4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alphaModFix amt="80000"/>
          </a:blip>
          <a:srcRect r="4000"/>
          <a:stretch>
            <a:fillRect/>
          </a:stretch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Need and Requirements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295" y="3749040"/>
            <a:ext cx="4940935" cy="2944495"/>
          </a:xfrm>
        </p:spPr>
        <p:txBody>
          <a:bodyPr anchor="ctr">
            <a:normAutofit/>
          </a:bodyPr>
          <a:lstStyle/>
          <a:p>
            <a:pPr marL="514350" indent="-28575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 and faster 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 appointments</a:t>
            </a:r>
            <a:endParaRPr lang="en-IN" alt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and 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 human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b="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3189" r="9392" b="-1"/>
          <a:stretch>
            <a:fillRect/>
          </a:stretch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638" y="99695"/>
            <a:ext cx="3822189" cy="12998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990" y="1691640"/>
            <a:ext cx="5187315" cy="2548255"/>
          </a:xfrm>
        </p:spPr>
        <p:txBody>
          <a:bodyPr>
            <a:noAutofit/>
          </a:bodyPr>
          <a:lstStyle/>
          <a:p>
            <a:pPr marL="51435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ncreas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and effectiveness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ncreas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the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funding</a:t>
            </a:r>
            <a:r>
              <a:rPr lang="en-IN" alt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local health organizations.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</a:t>
            </a:r>
            <a:r>
              <a:rPr lang="en-IN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workload and administrative burden on counselors and support staff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Presentation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Business Need and Requirements</vt:lpstr>
      <vt:lpstr>Business 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</dc:creator>
  <cp:lastModifiedBy>bharg</cp:lastModifiedBy>
  <cp:revision>6</cp:revision>
  <dcterms:created xsi:type="dcterms:W3CDTF">2023-02-28T02:13:00Z</dcterms:created>
  <dcterms:modified xsi:type="dcterms:W3CDTF">2023-02-28T15:37:15Z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28FDB28E0AB64C42B8A7694ADAF032CF</vt:lpwstr>
  </property>
  <property fmtid="{D5CDD505-2E9C-101B-9397-08002B2CF9AE}" pid="3" name="KSOProductBuildVer">
    <vt:lpwstr>1033-11.2.0.11486</vt:lpwstr>
  </property>
</Properties>
</file>