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4c67ec8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4c67ec8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4c8e02a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4c8e02a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4c8e02a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4c8e02a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4c8e02a3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4c8e02a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4c8e02a3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4c8e02a3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360325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9000" fadeDir="5400012" kx="0" rotWithShape="0" algn="bl" stPos="0" sy="-100000" ky="0"/>
          </a:effectLst>
        </p:spPr>
      </p:pic>
      <p:sp>
        <p:nvSpPr>
          <p:cNvPr id="55" name="Google Shape;55;p13"/>
          <p:cNvSpPr txBox="1"/>
          <p:nvPr/>
        </p:nvSpPr>
        <p:spPr>
          <a:xfrm>
            <a:off x="3012900" y="2865600"/>
            <a:ext cx="3118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RIH</a:t>
            </a:r>
            <a:endParaRPr b="1" i="1"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Counseling</a:t>
            </a:r>
            <a:endParaRPr b="1" i="1"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23425" y="1539650"/>
            <a:ext cx="84510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Counseling Center is a part of Retriever Integrated Health (RIH), the health services branch of UMBC.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now, to make an appointment for counseling, a student must call during business hours and a counselor must manually enter the appointment. We find this system to be rife with inefficiencies and opportunities for human error.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automation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error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more efficiently and effectively serve the needs of UMBC students, we propose creating an integrated self-service scheduling application.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developed would be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students to schedule their appointments when it is convenient for them, choose a counselor of their choice, and have their paperwork already completed when they arrive for their first appointment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5" y="0"/>
            <a:ext cx="9114673" cy="8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24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6168300" y="4650900"/>
            <a:ext cx="2975700" cy="4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Physical Diagram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20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5570900" y="0"/>
            <a:ext cx="35730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is designed with a green line that acts as a progress indicator, confirming the user's advancement in the appointment scheduling process.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Icons like the floppy disk for "Save" and the trash can for "Delete" are used consistently, ensuring quick recognition and enhancing user interaction.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UMBC logo provides quick access to the myUMBC platform, ensuring users can easily navigate to it whenever needed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live chat feature allows users to seek assistance and provide feedback, ensuring a user-friendly and supportive experience throughout the appointment scheduling process.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396000" y="4650900"/>
            <a:ext cx="3747900" cy="4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Structure Diagram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9780" l="6552" r="9116" t="10379"/>
          <a:stretch/>
        </p:blipFill>
        <p:spPr>
          <a:xfrm>
            <a:off x="0" y="0"/>
            <a:ext cx="3093175" cy="45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b="7387" l="11942" r="11010" t="13853"/>
          <a:stretch/>
        </p:blipFill>
        <p:spPr>
          <a:xfrm>
            <a:off x="3093175" y="0"/>
            <a:ext cx="3093175" cy="45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5">
            <a:alphaModFix/>
          </a:blip>
          <a:srcRect b="6711" l="8711" r="23546" t="7687"/>
          <a:stretch/>
        </p:blipFill>
        <p:spPr>
          <a:xfrm>
            <a:off x="6186350" y="0"/>
            <a:ext cx="2957650" cy="45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396100" y="4650900"/>
            <a:ext cx="3747900" cy="4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Design Prototype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698050" y="337950"/>
            <a:ext cx="3747900" cy="4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B547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