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092066D-E5DE-4A16-8952-E5EB37CDCE73}">
          <p14:sldIdLst/>
        </p14:section>
        <p14:section name="Untitled Section" id="{13E5A1FB-89BF-4EEB-83C8-DB4CD162F42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 varScale="1">
        <p:scale>
          <a:sx n="69" d="100"/>
          <a:sy n="69" d="100"/>
        </p:scale>
        <p:origin x="-14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83F1-D24C-40F6-A1DA-AB189657EC6D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4BCD-FFB4-4DC7-ADAB-F1C7D9E137B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83F1-D24C-40F6-A1DA-AB189657EC6D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4BCD-FFB4-4DC7-ADAB-F1C7D9E137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83F1-D24C-40F6-A1DA-AB189657EC6D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4BCD-FFB4-4DC7-ADAB-F1C7D9E137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83F1-D24C-40F6-A1DA-AB189657EC6D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4BCD-FFB4-4DC7-ADAB-F1C7D9E137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83F1-D24C-40F6-A1DA-AB189657EC6D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DE84BCD-FFB4-4DC7-ADAB-F1C7D9E137B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83F1-D24C-40F6-A1DA-AB189657EC6D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4BCD-FFB4-4DC7-ADAB-F1C7D9E137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83F1-D24C-40F6-A1DA-AB189657EC6D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4BCD-FFB4-4DC7-ADAB-F1C7D9E137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83F1-D24C-40F6-A1DA-AB189657EC6D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4BCD-FFB4-4DC7-ADAB-F1C7D9E137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83F1-D24C-40F6-A1DA-AB189657EC6D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4BCD-FFB4-4DC7-ADAB-F1C7D9E137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83F1-D24C-40F6-A1DA-AB189657EC6D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4BCD-FFB4-4DC7-ADAB-F1C7D9E137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83F1-D24C-40F6-A1DA-AB189657EC6D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4BCD-FFB4-4DC7-ADAB-F1C7D9E137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EDC83F1-D24C-40F6-A1DA-AB189657EC6D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DE84BCD-FFB4-4DC7-ADAB-F1C7D9E137B4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Category:Neighbourhoods_in_Indor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Best locality for restaurant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Submitted By: </a:t>
            </a:r>
            <a:r>
              <a:rPr lang="en-IN" dirty="0" err="1" smtClean="0"/>
              <a:t>Taruna</a:t>
            </a:r>
            <a:r>
              <a:rPr lang="en-IN" dirty="0" smtClean="0"/>
              <a:t> </a:t>
            </a:r>
            <a:r>
              <a:rPr lang="en-IN" dirty="0" err="1" smtClean="0"/>
              <a:t>Sahu</a:t>
            </a:r>
            <a:endParaRPr lang="en-IN" dirty="0" smtClean="0"/>
          </a:p>
          <a:p>
            <a:r>
              <a:rPr lang="en-IN" dirty="0" err="1" smtClean="0"/>
              <a:t>M.tech</a:t>
            </a:r>
            <a:r>
              <a:rPr lang="en-IN" dirty="0" smtClean="0"/>
              <a:t> Data Science</a:t>
            </a:r>
          </a:p>
          <a:p>
            <a:r>
              <a:rPr lang="en-US" dirty="0" smtClean="0"/>
              <a:t>School of Data Science and Forecasting</a:t>
            </a:r>
          </a:p>
          <a:p>
            <a:r>
              <a:rPr lang="en-US" dirty="0" err="1" smtClean="0"/>
              <a:t>DAVV,Indore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3096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 </a:t>
            </a:r>
            <a:r>
              <a:rPr lang="en-US" smtClean="0"/>
              <a:t>Aproach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611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Problem statement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b="1" dirty="0">
                <a:latin typeface="+mj-lt"/>
              </a:rPr>
              <a:t>In Indore, if someone is looking to open an Indian restaurant, where would you recommend that they open it?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b="1" i="1" dirty="0">
                <a:latin typeface="+mj-lt"/>
              </a:rPr>
              <a:t>According to a report, 60% of restaurants shut down within the first year of operations, and up to 80% of restaurants close their operations in the first five year</a:t>
            </a:r>
            <a:r>
              <a:rPr lang="en-US" i="1" dirty="0">
                <a:latin typeface="+mj-lt"/>
              </a:rPr>
              <a:t>s</a:t>
            </a:r>
            <a:endParaRPr lang="en-US" dirty="0"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954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3058" r="869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23" r="3823"/>
          <a:stretch>
            <a:fillRect/>
          </a:stretch>
        </p:blipFill>
        <p:spPr>
          <a:xfrm>
            <a:off x="22239" y="-387424"/>
            <a:ext cx="9144000" cy="7115175"/>
          </a:xfrm>
          <a:solidFill>
            <a:schemeClr val="bg2"/>
          </a:solidFill>
          <a:ln>
            <a:noFill/>
          </a:ln>
          <a:effectLst>
            <a:reflection endPos="65000" dist="50800" dir="5400000" sy="-100000" algn="bl" rotWithShape="0"/>
          </a:effectLst>
          <a:scene3d>
            <a:camera prst="orthographicFront">
              <a:rot lat="0" lon="0" rev="0"/>
            </a:camera>
            <a:lightRig rig="chilly" dir="tr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476672"/>
            <a:ext cx="7632848" cy="936104"/>
          </a:xfrm>
        </p:spPr>
        <p:txBody>
          <a:bodyPr/>
          <a:lstStyle/>
          <a:p>
            <a:r>
              <a:rPr lang="en-IN" dirty="0"/>
              <a:t>Why Do Restaurants Fail?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395536" y="1772816"/>
            <a:ext cx="6487616" cy="3702374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/>
              <a:t>There </a:t>
            </a:r>
            <a:r>
              <a:rPr lang="en-US" sz="2400" dirty="0"/>
              <a:t>are many reasons that a restaurant may fail, but here are the 6 most common reasons:</a:t>
            </a:r>
          </a:p>
          <a:p>
            <a:pPr algn="l"/>
            <a:endParaRPr lang="en-US" sz="2400" dirty="0"/>
          </a:p>
          <a:p>
            <a:pPr marL="285750" indent="-285750" algn="l" fontAlgn="base">
              <a:buFont typeface="Arial" pitchFamily="34" charset="0"/>
              <a:buChar char="•"/>
            </a:pPr>
            <a:r>
              <a:rPr lang="en-US" sz="2400" dirty="0"/>
              <a:t>Bad Location</a:t>
            </a:r>
          </a:p>
          <a:p>
            <a:pPr marL="285750" indent="-285750" algn="l" fontAlgn="base">
              <a:buFont typeface="Arial" pitchFamily="34" charset="0"/>
              <a:buChar char="•"/>
            </a:pPr>
            <a:r>
              <a:rPr lang="en-US" sz="2400" dirty="0"/>
              <a:t>Inexperience</a:t>
            </a:r>
          </a:p>
          <a:p>
            <a:pPr marL="285750" indent="-285750" algn="l" fontAlgn="base">
              <a:buFont typeface="Arial" pitchFamily="34" charset="0"/>
              <a:buChar char="•"/>
            </a:pPr>
            <a:r>
              <a:rPr lang="en-US" sz="2400" dirty="0"/>
              <a:t>Inflated costs</a:t>
            </a:r>
          </a:p>
          <a:p>
            <a:pPr marL="285750" indent="-285750" algn="l" fontAlgn="base">
              <a:buFont typeface="Arial" pitchFamily="34" charset="0"/>
              <a:buChar char="•"/>
            </a:pPr>
            <a:r>
              <a:rPr lang="en-US" sz="2400" dirty="0"/>
              <a:t>Improper pricing</a:t>
            </a:r>
          </a:p>
          <a:p>
            <a:pPr marL="285750" indent="-285750" algn="l" fontAlgn="base">
              <a:buFont typeface="Arial" pitchFamily="34" charset="0"/>
              <a:buChar char="•"/>
            </a:pPr>
            <a:r>
              <a:rPr lang="en-US" sz="2400" dirty="0"/>
              <a:t>Lack of Marketing</a:t>
            </a:r>
          </a:p>
          <a:p>
            <a:pPr marL="285750" indent="-285750" algn="l" fontAlgn="base">
              <a:buFont typeface="Arial" pitchFamily="34" charset="0"/>
              <a:buChar char="•"/>
            </a:pPr>
            <a:r>
              <a:rPr lang="en-US" sz="2400" dirty="0"/>
              <a:t>Disorganization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0929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137160" indent="0" algn="ctr">
              <a:buNone/>
            </a:pPr>
            <a:endParaRPr lang="en-US" sz="1800" dirty="0" smtClean="0">
              <a:solidFill>
                <a:srgbClr val="FFFF00"/>
              </a:solidFill>
            </a:endParaRPr>
          </a:p>
          <a:p>
            <a:pPr marL="137160" indent="0" algn="ctr">
              <a:buNone/>
            </a:pPr>
            <a:endParaRPr lang="en-US" sz="1800" dirty="0">
              <a:solidFill>
                <a:srgbClr val="FFFF00"/>
              </a:solidFill>
            </a:endParaRPr>
          </a:p>
          <a:p>
            <a:pPr marL="137160" indent="0" algn="ctr">
              <a:buNone/>
            </a:pPr>
            <a:r>
              <a:rPr lang="en-US" sz="1800" dirty="0" smtClean="0">
                <a:solidFill>
                  <a:srgbClr val="FFFF00"/>
                </a:solidFill>
              </a:rPr>
              <a:t>My </a:t>
            </a:r>
            <a:r>
              <a:rPr lang="en-US" sz="1800" b="1" dirty="0">
                <a:solidFill>
                  <a:srgbClr val="FFFF00"/>
                </a:solidFill>
              </a:rPr>
              <a:t>project aims to find the best location to open an Indian restaurant in the city of Indore, India, to maximize the profit of the owner.</a:t>
            </a:r>
          </a:p>
          <a:p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9" y="0"/>
            <a:ext cx="486003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1474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Data Collection: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sz="1600" dirty="0"/>
              <a:t>Dataset containing Neighborhoods of Indore, the dataset holds the names Neighborhood in Indore extracted from Wikipedia. Here is a link to the dataset. </a:t>
            </a: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en.wikipedia.org/wiki/Category:Neighbourhoods_in_Indore</a:t>
            </a:r>
            <a:endParaRPr lang="en-US" sz="1600" dirty="0" smtClean="0"/>
          </a:p>
          <a:p>
            <a:pPr marL="137160" indent="0">
              <a:buNone/>
            </a:pPr>
            <a:r>
              <a:rPr lang="en-US" sz="1600" dirty="0"/>
              <a:t> </a:t>
            </a:r>
            <a:endParaRPr lang="en-US" sz="1600" dirty="0" smtClean="0"/>
          </a:p>
          <a:p>
            <a:pPr marL="137160" indent="0">
              <a:buNone/>
            </a:pPr>
            <a:endParaRPr lang="en-US" sz="1600" dirty="0"/>
          </a:p>
          <a:p>
            <a:pPr marL="137160" indent="0">
              <a:buNone/>
            </a:pPr>
            <a:endParaRPr lang="en-US" sz="1600" dirty="0" smtClean="0"/>
          </a:p>
          <a:p>
            <a:pPr marL="137160" indent="0">
              <a:buNone/>
            </a:pPr>
            <a:r>
              <a:rPr lang="en-US" sz="1600" dirty="0" smtClean="0"/>
              <a:t>There  are total 75 localities in Indore</a:t>
            </a:r>
          </a:p>
          <a:p>
            <a:pPr marL="137160" indent="0">
              <a:buNone/>
            </a:pPr>
            <a:endParaRPr lang="en-IN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356992"/>
            <a:ext cx="3888432" cy="32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35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Data collection: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sz="1800" dirty="0"/>
              <a:t>I used python library </a:t>
            </a:r>
            <a:r>
              <a:rPr lang="en-US" sz="1800" dirty="0" err="1"/>
              <a:t>geopy</a:t>
            </a:r>
            <a:r>
              <a:rPr lang="en-US" sz="1800" dirty="0"/>
              <a:t> to </a:t>
            </a:r>
            <a:r>
              <a:rPr lang="en-US" sz="1800" dirty="0" err="1" smtClean="0"/>
              <a:t>fiind</a:t>
            </a:r>
            <a:r>
              <a:rPr lang="en-US" sz="1800" dirty="0" smtClean="0"/>
              <a:t> coordinates </a:t>
            </a:r>
            <a:r>
              <a:rPr lang="en-US" sz="1800" dirty="0"/>
              <a:t>of neighborhoods in the data frame. Data required some scraping for </a:t>
            </a:r>
            <a:r>
              <a:rPr lang="en-US" sz="1800" dirty="0" err="1"/>
              <a:t>geopy</a:t>
            </a:r>
            <a:r>
              <a:rPr lang="en-US" sz="1800" dirty="0"/>
              <a:t> to correctly give the coordinates of Neighborhoods of Indore in a data frame</a:t>
            </a:r>
            <a:endParaRPr lang="en-US" sz="1800" dirty="0" smtClean="0"/>
          </a:p>
          <a:p>
            <a:pPr marL="13716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428999"/>
            <a:ext cx="6912768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71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I used Foursquare API to explore the most common places of a neighborhood in the form of a JSON file.</a:t>
            </a:r>
          </a:p>
          <a:p>
            <a:pPr marL="13716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708920"/>
            <a:ext cx="7200800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8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Preprations</a:t>
            </a:r>
            <a:r>
              <a:rPr lang="en-US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Getting all the neighborhood longitude and latitude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Getting all the venue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Describing the category of venue</a:t>
            </a:r>
          </a:p>
          <a:p>
            <a:pPr marL="137160" indent="0">
              <a:buNone/>
            </a:pP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38631"/>
            <a:ext cx="9036496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7227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Categories of Restaurant in Indore</a:t>
            </a:r>
          </a:p>
          <a:p>
            <a:pPr marL="13716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75" y="2276872"/>
            <a:ext cx="7363853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86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59</TotalTime>
  <Words>124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Apex</vt:lpstr>
      <vt:lpstr>Best locality for restaurant</vt:lpstr>
      <vt:lpstr>Problem statement </vt:lpstr>
      <vt:lpstr>Why Do Restaurants Fail? </vt:lpstr>
      <vt:lpstr>PowerPoint Presentation</vt:lpstr>
      <vt:lpstr>Methodology</vt:lpstr>
      <vt:lpstr>Methodology</vt:lpstr>
      <vt:lpstr>Methodology</vt:lpstr>
      <vt:lpstr>Methodology</vt:lpstr>
      <vt:lpstr>Methodology</vt:lpstr>
      <vt:lpstr>Analytic Aproach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locality for restaurant</dc:title>
  <dc:creator>Taruna</dc:creator>
  <cp:lastModifiedBy>Taruna</cp:lastModifiedBy>
  <cp:revision>7</cp:revision>
  <dcterms:created xsi:type="dcterms:W3CDTF">2023-01-20T20:50:28Z</dcterms:created>
  <dcterms:modified xsi:type="dcterms:W3CDTF">2023-01-21T04:11:24Z</dcterms:modified>
</cp:coreProperties>
</file>