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IN"/>
              <a:t>BTP Title (</a:t>
            </a:r>
            <a:r>
              <a:rPr i="1" lang="en-IN"/>
              <a:t>as agreed upon by the Guide</a:t>
            </a:r>
            <a:r>
              <a:rPr lang="en-IN"/>
              <a:t>)</a:t>
            </a:r>
            <a:endParaRPr/>
          </a:p>
        </p:txBody>
      </p:sp>
      <p:sp>
        <p:nvSpPr>
          <p:cNvPr id="90" name="Google Shape;90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sz="2800"/>
              <a:t>BY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i="1" lang="en-IN" sz="2800"/>
              <a:t>Name of all the Members in the Group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91" name="Google Shape;9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96075" y="149153"/>
            <a:ext cx="1751375" cy="10291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Indian Institute of Information Technology Kottayam</a:t>
            </a:r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7865175" y="5443347"/>
            <a:ext cx="3474492" cy="1029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Guided By,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1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 of the Project Guide</a:t>
            </a:r>
            <a:endParaRPr b="0" i="1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Introduction</a:t>
            </a:r>
            <a:endParaRPr/>
          </a:p>
        </p:txBody>
      </p:sp>
      <p:sp>
        <p:nvSpPr>
          <p:cNvPr id="100" name="Google Shape;100;p14"/>
          <p:cNvSpPr txBox="1"/>
          <p:nvPr>
            <p:ph idx="1" type="body"/>
          </p:nvPr>
        </p:nvSpPr>
        <p:spPr>
          <a:xfrm>
            <a:off x="838200" y="1825625"/>
            <a:ext cx="10515600" cy="4115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Brief intro to your Topic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Significance of the area you are working.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Indian Institute of Information Technology Kottayam</a:t>
            </a:r>
            <a:endParaRPr/>
          </a:p>
        </p:txBody>
      </p:sp>
      <p:sp>
        <p:nvSpPr>
          <p:cNvPr id="102" name="Google Shape;102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600"/>
              <a:t>‹#›</a:t>
            </a:fld>
            <a:endParaRPr sz="1600"/>
          </a:p>
        </p:txBody>
      </p:sp>
      <p:pic>
        <p:nvPicPr>
          <p:cNvPr id="103" name="Google Shape;10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96075" y="149153"/>
            <a:ext cx="1751375" cy="102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Literature Review</a:t>
            </a:r>
            <a:endParaRPr/>
          </a:p>
        </p:txBody>
      </p:sp>
      <p:sp>
        <p:nvSpPr>
          <p:cNvPr id="110" name="Google Shape;110;p15"/>
          <p:cNvSpPr txBox="1"/>
          <p:nvPr>
            <p:ph idx="1" type="body"/>
          </p:nvPr>
        </p:nvSpPr>
        <p:spPr>
          <a:xfrm>
            <a:off x="838200" y="1825625"/>
            <a:ext cx="10515600" cy="4115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Study of the other similar approaches to the problem you are solving.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Could be </a:t>
            </a:r>
            <a:r>
              <a:rPr b="1" lang="en-IN"/>
              <a:t>Journal/Conference papers </a:t>
            </a:r>
            <a:r>
              <a:rPr lang="en-IN"/>
              <a:t>OR </a:t>
            </a:r>
            <a:r>
              <a:rPr b="1" lang="en-IN"/>
              <a:t>Patents</a:t>
            </a:r>
            <a:r>
              <a:rPr lang="en-IN"/>
              <a:t> OR </a:t>
            </a:r>
            <a:r>
              <a:rPr b="1" lang="en-IN"/>
              <a:t>any other work </a:t>
            </a:r>
            <a:r>
              <a:rPr lang="en-IN"/>
              <a:t>that fits the criteria.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11" name="Google Shape;111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Indian Institute of Information Technology Kottayam</a:t>
            </a:r>
            <a:endParaRPr/>
          </a:p>
        </p:txBody>
      </p:sp>
      <p:sp>
        <p:nvSpPr>
          <p:cNvPr id="112" name="Google Shape;112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600"/>
              <a:t>‹#›</a:t>
            </a:fld>
            <a:endParaRPr sz="1600"/>
          </a:p>
        </p:txBody>
      </p:sp>
      <p:pic>
        <p:nvPicPr>
          <p:cNvPr id="113" name="Google Shape;11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96075" y="149153"/>
            <a:ext cx="1751375" cy="102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Motivation (</a:t>
            </a:r>
            <a:r>
              <a:rPr i="1" lang="en-IN"/>
              <a:t>Optional</a:t>
            </a:r>
            <a:r>
              <a:rPr lang="en-IN"/>
              <a:t>)</a:t>
            </a:r>
            <a:endParaRPr/>
          </a:p>
        </p:txBody>
      </p:sp>
      <p:sp>
        <p:nvSpPr>
          <p:cNvPr id="120" name="Google Shape;120;p16"/>
          <p:cNvSpPr txBox="1"/>
          <p:nvPr>
            <p:ph idx="1" type="body"/>
          </p:nvPr>
        </p:nvSpPr>
        <p:spPr>
          <a:xfrm>
            <a:off x="838200" y="1825625"/>
            <a:ext cx="10515600" cy="4115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Research Gap you have identified in the existing approach OR Novelty of your approach as compared to other approaches.</a:t>
            </a:r>
            <a:endParaRPr/>
          </a:p>
        </p:txBody>
      </p:sp>
      <p:sp>
        <p:nvSpPr>
          <p:cNvPr id="121" name="Google Shape;12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Indian Institute of Information Technology Kottayam</a:t>
            </a:r>
            <a:endParaRPr/>
          </a:p>
        </p:txBody>
      </p:sp>
      <p:sp>
        <p:nvSpPr>
          <p:cNvPr id="122" name="Google Shape;12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600"/>
              <a:t>‹#›</a:t>
            </a:fld>
            <a:endParaRPr sz="1600"/>
          </a:p>
        </p:txBody>
      </p:sp>
      <p:pic>
        <p:nvPicPr>
          <p:cNvPr id="123" name="Google Shape;12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96075" y="149153"/>
            <a:ext cx="1751375" cy="102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Problem Statement</a:t>
            </a:r>
            <a:endParaRPr/>
          </a:p>
        </p:txBody>
      </p:sp>
      <p:sp>
        <p:nvSpPr>
          <p:cNvPr id="130" name="Google Shape;130;p17"/>
          <p:cNvSpPr txBox="1"/>
          <p:nvPr>
            <p:ph idx="1" type="body"/>
          </p:nvPr>
        </p:nvSpPr>
        <p:spPr>
          <a:xfrm>
            <a:off x="838200" y="1825625"/>
            <a:ext cx="10515600" cy="4115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Precise description of the problem you are trying to solve.</a:t>
            </a:r>
            <a:endParaRPr/>
          </a:p>
        </p:txBody>
      </p:sp>
      <p:sp>
        <p:nvSpPr>
          <p:cNvPr id="131" name="Google Shape;13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Indian Institute of Information Technology Kottayam</a:t>
            </a:r>
            <a:endParaRPr/>
          </a:p>
        </p:txBody>
      </p:sp>
      <p:sp>
        <p:nvSpPr>
          <p:cNvPr id="132" name="Google Shape;13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600"/>
              <a:t>‹#›</a:t>
            </a:fld>
            <a:endParaRPr sz="1600"/>
          </a:p>
        </p:txBody>
      </p:sp>
      <p:pic>
        <p:nvPicPr>
          <p:cNvPr id="133" name="Google Shape;13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96075" y="149153"/>
            <a:ext cx="1751375" cy="102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Architecture</a:t>
            </a:r>
            <a:endParaRPr/>
          </a:p>
        </p:txBody>
      </p:sp>
      <p:sp>
        <p:nvSpPr>
          <p:cNvPr id="140" name="Google Shape;140;p18"/>
          <p:cNvSpPr txBox="1"/>
          <p:nvPr>
            <p:ph idx="1" type="body"/>
          </p:nvPr>
        </p:nvSpPr>
        <p:spPr>
          <a:xfrm>
            <a:off x="838200" y="1825625"/>
            <a:ext cx="10515600" cy="4115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Architecture of the proposed work.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Give an overview about how you are approaching the problem.</a:t>
            </a:r>
            <a:endParaRPr/>
          </a:p>
        </p:txBody>
      </p:sp>
      <p:sp>
        <p:nvSpPr>
          <p:cNvPr id="141" name="Google Shape;141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Indian Institute of Information Technology Kottayam</a:t>
            </a:r>
            <a:endParaRPr/>
          </a:p>
        </p:txBody>
      </p:sp>
      <p:sp>
        <p:nvSpPr>
          <p:cNvPr id="142" name="Google Shape;14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600"/>
              <a:t>‹#›</a:t>
            </a:fld>
            <a:endParaRPr sz="1600"/>
          </a:p>
        </p:txBody>
      </p:sp>
      <p:pic>
        <p:nvPicPr>
          <p:cNvPr id="143" name="Google Shape;14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96075" y="149153"/>
            <a:ext cx="1751375" cy="102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Conclusion</a:t>
            </a:r>
            <a:endParaRPr/>
          </a:p>
        </p:txBody>
      </p:sp>
      <p:sp>
        <p:nvSpPr>
          <p:cNvPr id="150" name="Google Shape;150;p19"/>
          <p:cNvSpPr txBox="1"/>
          <p:nvPr>
            <p:ph idx="1" type="body"/>
          </p:nvPr>
        </p:nvSpPr>
        <p:spPr>
          <a:xfrm>
            <a:off x="838200" y="1825625"/>
            <a:ext cx="10515600" cy="4115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You can conclude by talking about the planned work for the next phase.</a:t>
            </a:r>
            <a:endParaRPr/>
          </a:p>
        </p:txBody>
      </p:sp>
      <p:sp>
        <p:nvSpPr>
          <p:cNvPr id="151" name="Google Shape;151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Indian Institute of Information Technology Kottayam</a:t>
            </a:r>
            <a:endParaRPr/>
          </a:p>
        </p:txBody>
      </p:sp>
      <p:sp>
        <p:nvSpPr>
          <p:cNvPr id="152" name="Google Shape;152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600"/>
              <a:t>‹#›</a:t>
            </a:fld>
            <a:endParaRPr sz="1600"/>
          </a:p>
        </p:txBody>
      </p:sp>
      <p:pic>
        <p:nvPicPr>
          <p:cNvPr id="153" name="Google Shape;15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96075" y="149153"/>
            <a:ext cx="1751375" cy="102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References</a:t>
            </a:r>
            <a:endParaRPr/>
          </a:p>
        </p:txBody>
      </p:sp>
      <p:sp>
        <p:nvSpPr>
          <p:cNvPr id="160" name="Google Shape;160;p20"/>
          <p:cNvSpPr txBox="1"/>
          <p:nvPr>
            <p:ph idx="1" type="body"/>
          </p:nvPr>
        </p:nvSpPr>
        <p:spPr>
          <a:xfrm>
            <a:off x="838200" y="1825625"/>
            <a:ext cx="10515600" cy="4115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References in IEEE format.</a:t>
            </a:r>
            <a:endParaRPr/>
          </a:p>
        </p:txBody>
      </p:sp>
      <p:sp>
        <p:nvSpPr>
          <p:cNvPr id="161" name="Google Shape;161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Indian Institute of Information Technology Kottayam</a:t>
            </a:r>
            <a:endParaRPr/>
          </a:p>
        </p:txBody>
      </p:sp>
      <p:sp>
        <p:nvSpPr>
          <p:cNvPr id="162" name="Google Shape;162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600"/>
              <a:t>‹#›</a:t>
            </a:fld>
            <a:endParaRPr sz="1600"/>
          </a:p>
        </p:txBody>
      </p:sp>
      <p:pic>
        <p:nvPicPr>
          <p:cNvPr id="163" name="Google Shape;16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96075" y="149153"/>
            <a:ext cx="1751375" cy="102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