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7"/>
  </p:notesMasterIdLst>
  <p:sldIdLst>
    <p:sldId id="256" r:id="rId2"/>
    <p:sldId id="265" r:id="rId3"/>
    <p:sldId id="257" r:id="rId4"/>
    <p:sldId id="314" r:id="rId5"/>
    <p:sldId id="258" r:id="rId6"/>
    <p:sldId id="326" r:id="rId7"/>
    <p:sldId id="317" r:id="rId8"/>
    <p:sldId id="319" r:id="rId9"/>
    <p:sldId id="316" r:id="rId10"/>
    <p:sldId id="315" r:id="rId11"/>
    <p:sldId id="327" r:id="rId12"/>
    <p:sldId id="320" r:id="rId13"/>
    <p:sldId id="322" r:id="rId14"/>
    <p:sldId id="321" r:id="rId15"/>
    <p:sldId id="329" r:id="rId16"/>
    <p:sldId id="328" r:id="rId17"/>
    <p:sldId id="330" r:id="rId18"/>
    <p:sldId id="332" r:id="rId19"/>
    <p:sldId id="333" r:id="rId20"/>
    <p:sldId id="334" r:id="rId21"/>
    <p:sldId id="335" r:id="rId22"/>
    <p:sldId id="323" r:id="rId23"/>
    <p:sldId id="324" r:id="rId24"/>
    <p:sldId id="325" r:id="rId25"/>
    <p:sldId id="267" r:id="rId26"/>
  </p:sldIdLst>
  <p:sldSz cx="9144000" cy="5143500" type="screen16x9"/>
  <p:notesSz cx="6858000" cy="9144000"/>
  <p:embeddedFontLst>
    <p:embeddedFont>
      <p:font typeface="Aptos" panose="020B0004020202020204" pitchFamily="34" charset="0"/>
      <p:regular r:id="rId28"/>
      <p:bold r:id="rId29"/>
      <p:italic r:id="rId30"/>
      <p:boldItalic r:id="rId31"/>
    </p:embeddedFont>
    <p:embeddedFont>
      <p:font typeface="DM Sans" pitchFamily="2" charset="0"/>
      <p:regular r:id="rId32"/>
      <p:bold r:id="rId33"/>
      <p:italic r:id="rId34"/>
      <p:boldItalic r:id="rId35"/>
    </p:embeddedFont>
    <p:embeddedFont>
      <p:font typeface="Libre Franklin" pitchFamily="2" charset="0"/>
      <p:regular r:id="rId36"/>
      <p:bold r:id="rId37"/>
      <p:italic r:id="rId38"/>
      <p:boldItalic r:id="rId39"/>
    </p:embeddedFont>
    <p:embeddedFont>
      <p:font typeface="OCR A Extended" panose="02010509020102010303" pitchFamily="50" charset="0"/>
      <p:regular r:id="rId40"/>
    </p:embeddedFont>
    <p:embeddedFont>
      <p:font typeface="Orbitron" panose="020B0604020202020204" charset="0"/>
      <p:regular r:id="rId41"/>
      <p:bold r:id="rId42"/>
    </p:embeddedFont>
    <p:embeddedFont>
      <p:font typeface="Roboto Condensed Light" panose="02000000000000000000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F9414-46A8-42F8-93CB-0DB3F07BA746}">
  <a:tblStyle styleId="{758F9414-46A8-42F8-93CB-0DB3F07BA7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6"/>
  </p:normalViewPr>
  <p:slideViewPr>
    <p:cSldViewPr snapToGrid="0">
      <p:cViewPr varScale="1">
        <p:scale>
          <a:sx n="106" d="100"/>
          <a:sy n="106" d="100"/>
        </p:scale>
        <p:origin x="8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4D406-E8E2-49A6-9160-4EE315879188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438F218-DE85-47B5-846C-4EBA17A98CF1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IN" sz="1200" b="1" dirty="0">
              <a:latin typeface="DM Sans" pitchFamily="2" charset="0"/>
            </a:rPr>
            <a:t>Initialization</a:t>
          </a:r>
        </a:p>
      </dgm:t>
    </dgm:pt>
    <dgm:pt modelId="{9A2211A8-F0F5-4D02-A007-1117710B556A}" type="parTrans" cxnId="{A326CA37-1099-4DCF-B7D1-6102FAC9165D}">
      <dgm:prSet/>
      <dgm:spPr/>
      <dgm:t>
        <a:bodyPr/>
        <a:lstStyle/>
        <a:p>
          <a:endParaRPr lang="en-IN"/>
        </a:p>
      </dgm:t>
    </dgm:pt>
    <dgm:pt modelId="{9AAE2CF6-A6CB-4F56-8BC1-17DFF5E18040}" type="sibTrans" cxnId="{A326CA37-1099-4DCF-B7D1-6102FAC9165D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AB642346-CE1F-437B-AC70-6809A4120D5C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Server Communication</a:t>
          </a:r>
          <a:endParaRPr lang="en-IN" sz="1200" b="1" dirty="0">
            <a:latin typeface="DM Sans" pitchFamily="2" charset="0"/>
          </a:endParaRPr>
        </a:p>
      </dgm:t>
    </dgm:pt>
    <dgm:pt modelId="{4A7ECAA9-41C2-4C6F-AC6D-597415B1C4FD}" type="parTrans" cxnId="{28B817EB-CAE1-43D5-8ADC-13A90432033A}">
      <dgm:prSet/>
      <dgm:spPr/>
      <dgm:t>
        <a:bodyPr/>
        <a:lstStyle/>
        <a:p>
          <a:endParaRPr lang="en-IN"/>
        </a:p>
      </dgm:t>
    </dgm:pt>
    <dgm:pt modelId="{97256154-9E4B-4A4A-A8E7-08393C07E7A6}" type="sibTrans" cxnId="{28B817EB-CAE1-43D5-8ADC-13A90432033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5B33E868-48EF-4DC7-B98C-82C1255F44EE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AES Encryption Initialization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B64C6A33-B5C0-4AB7-8873-86225945B6B2}" type="parTrans" cxnId="{250A94D9-DB75-42B5-8465-CE040FB2748F}">
      <dgm:prSet/>
      <dgm:spPr/>
      <dgm:t>
        <a:bodyPr/>
        <a:lstStyle/>
        <a:p>
          <a:endParaRPr lang="en-IN"/>
        </a:p>
      </dgm:t>
    </dgm:pt>
    <dgm:pt modelId="{3D3DB915-CAA3-464A-A858-FB093A7C5905}" type="sibTrans" cxnId="{250A94D9-DB75-42B5-8465-CE040FB2748F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D2941DCC-C637-43B6-915E-071A9CBAC3E1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Security Measures and Testing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3473768D-253A-4F2D-8629-50F035CC7CE8}" type="parTrans" cxnId="{F13EC4D3-1805-4BE9-9975-51C3B579B09B}">
      <dgm:prSet/>
      <dgm:spPr/>
      <dgm:t>
        <a:bodyPr/>
        <a:lstStyle/>
        <a:p>
          <a:endParaRPr lang="en-IN"/>
        </a:p>
      </dgm:t>
    </dgm:pt>
    <dgm:pt modelId="{0BC44423-4A62-4DC2-92E5-95A696F297F2}" type="sibTrans" cxnId="{F13EC4D3-1805-4BE9-9975-51C3B579B09B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EE4EBE5A-CB58-4744-85CB-CD45F794AF83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Chat Communication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6F3FC178-ED0D-47CB-AC38-A263FAA671AF}" type="parTrans" cxnId="{E367E718-C70E-46FF-B021-A18AFD0D4A6A}">
      <dgm:prSet/>
      <dgm:spPr/>
      <dgm:t>
        <a:bodyPr/>
        <a:lstStyle/>
        <a:p>
          <a:endParaRPr lang="en-IN"/>
        </a:p>
      </dgm:t>
    </dgm:pt>
    <dgm:pt modelId="{9D61D42B-2943-4DC0-8354-6401AF7FC0BB}" type="sibTrans" cxnId="{E367E718-C70E-46FF-B021-A18AFD0D4A6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D1224466-182C-4CF4-BAE0-D6C4D40A3E10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Video Communication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28588032-C4E0-4A17-9AE8-F54B4B83EBBD}" type="parTrans" cxnId="{2DEA3D7D-A6B6-45D4-8A2C-2220296833F1}">
      <dgm:prSet/>
      <dgm:spPr/>
      <dgm:t>
        <a:bodyPr/>
        <a:lstStyle/>
        <a:p>
          <a:endParaRPr lang="en-IN"/>
        </a:p>
      </dgm:t>
    </dgm:pt>
    <dgm:pt modelId="{7CB14B3D-3339-4A01-90D7-DCBA1B01961B}" type="sibTrans" cxnId="{2DEA3D7D-A6B6-45D4-8A2C-2220296833F1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A2261163-692E-4A04-896F-ED9291A494E4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Audio Communication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1AE43791-AC18-41CA-8A3D-01339C5E160F}" type="parTrans" cxnId="{E6DB5E31-24AA-4F52-8B8F-A6BEF40B6AFE}">
      <dgm:prSet/>
      <dgm:spPr/>
      <dgm:t>
        <a:bodyPr/>
        <a:lstStyle/>
        <a:p>
          <a:endParaRPr lang="en-IN"/>
        </a:p>
      </dgm:t>
    </dgm:pt>
    <dgm:pt modelId="{13FFA8B3-E86C-41D6-BE36-4400B2F548EF}" type="sibTrans" cxnId="{E6DB5E31-24AA-4F52-8B8F-A6BEF40B6AFE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969381D3-C2C0-4B3B-A31A-020D1C00B111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Client-Side Interaction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DB30DA3C-82A6-4C2B-B93D-1736DABA2524}" type="parTrans" cxnId="{5095A571-C331-477C-B363-CDAA18F9A240}">
      <dgm:prSet/>
      <dgm:spPr/>
      <dgm:t>
        <a:bodyPr/>
        <a:lstStyle/>
        <a:p>
          <a:endParaRPr lang="en-IN"/>
        </a:p>
      </dgm:t>
    </dgm:pt>
    <dgm:pt modelId="{19E0C023-D2B2-413A-BCEA-2E0252C3FBFA}" type="sibTrans" cxnId="{5095A571-C331-477C-B363-CDAA18F9A240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F3E5AAED-7F9A-4C52-9298-3CDA9FA64729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Error Handling and Monitoring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9AA99DE8-E23D-40DF-A214-0C6A9DA0A6F6}" type="parTrans" cxnId="{0850EEBF-E94A-4D1A-BC8C-786ACE3FA9EB}">
      <dgm:prSet/>
      <dgm:spPr/>
      <dgm:t>
        <a:bodyPr/>
        <a:lstStyle/>
        <a:p>
          <a:endParaRPr lang="en-IN"/>
        </a:p>
      </dgm:t>
    </dgm:pt>
    <dgm:pt modelId="{E97A70D5-D8D0-41A7-998E-70C341FE5F18}" type="sibTrans" cxnId="{0850EEBF-E94A-4D1A-BC8C-786ACE3FA9EB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234B5A29-01B5-4B00-AE62-190A249A3415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Deployment and User Interaction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577E5A7F-1683-4D2B-86DC-11D2C8C3540C}" type="parTrans" cxnId="{654AE3F6-FF7B-4072-998F-DB1B5C02293D}">
      <dgm:prSet/>
      <dgm:spPr/>
      <dgm:t>
        <a:bodyPr/>
        <a:lstStyle/>
        <a:p>
          <a:endParaRPr lang="en-IN"/>
        </a:p>
      </dgm:t>
    </dgm:pt>
    <dgm:pt modelId="{2D77579F-08F0-49EB-A30C-D07BFE09C64E}" type="sibTrans" cxnId="{654AE3F6-FF7B-4072-998F-DB1B5C02293D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E05247DA-8D70-4513-98AA-D93083308281}" type="pres">
      <dgm:prSet presAssocID="{71B4D406-E8E2-49A6-9160-4EE315879188}" presName="Name0" presStyleCnt="0">
        <dgm:presLayoutVars>
          <dgm:dir/>
          <dgm:resizeHandles val="exact"/>
        </dgm:presLayoutVars>
      </dgm:prSet>
      <dgm:spPr/>
    </dgm:pt>
    <dgm:pt modelId="{27CAA760-55A3-4A5E-A025-E74120784FE0}" type="pres">
      <dgm:prSet presAssocID="{7438F218-DE85-47B5-846C-4EBA17A98CF1}" presName="node" presStyleLbl="node1" presStyleIdx="0" presStyleCnt="10">
        <dgm:presLayoutVars>
          <dgm:bulletEnabled val="1"/>
        </dgm:presLayoutVars>
      </dgm:prSet>
      <dgm:spPr/>
    </dgm:pt>
    <dgm:pt modelId="{5B86147F-0CEE-4603-846F-E023753E26AD}" type="pres">
      <dgm:prSet presAssocID="{9AAE2CF6-A6CB-4F56-8BC1-17DFF5E18040}" presName="sibTrans" presStyleLbl="sibTrans1D1" presStyleIdx="0" presStyleCnt="9"/>
      <dgm:spPr/>
    </dgm:pt>
    <dgm:pt modelId="{78407104-A818-4567-AE4D-6885EFD9FDC8}" type="pres">
      <dgm:prSet presAssocID="{9AAE2CF6-A6CB-4F56-8BC1-17DFF5E18040}" presName="connectorText" presStyleLbl="sibTrans1D1" presStyleIdx="0" presStyleCnt="9"/>
      <dgm:spPr/>
    </dgm:pt>
    <dgm:pt modelId="{7B8E52F0-FA3E-40C9-B199-00933353EB81}" type="pres">
      <dgm:prSet presAssocID="{AB642346-CE1F-437B-AC70-6809A4120D5C}" presName="node" presStyleLbl="node1" presStyleIdx="1" presStyleCnt="10">
        <dgm:presLayoutVars>
          <dgm:bulletEnabled val="1"/>
        </dgm:presLayoutVars>
      </dgm:prSet>
      <dgm:spPr/>
    </dgm:pt>
    <dgm:pt modelId="{0F30090D-EA2B-48B6-9E6D-3B87115C9BD7}" type="pres">
      <dgm:prSet presAssocID="{97256154-9E4B-4A4A-A8E7-08393C07E7A6}" presName="sibTrans" presStyleLbl="sibTrans1D1" presStyleIdx="1" presStyleCnt="9"/>
      <dgm:spPr/>
    </dgm:pt>
    <dgm:pt modelId="{705D4B94-639C-4362-B458-3584B6FD8738}" type="pres">
      <dgm:prSet presAssocID="{97256154-9E4B-4A4A-A8E7-08393C07E7A6}" presName="connectorText" presStyleLbl="sibTrans1D1" presStyleIdx="1" presStyleCnt="9"/>
      <dgm:spPr/>
    </dgm:pt>
    <dgm:pt modelId="{E99A85B6-5964-4F39-8FDF-D7E2D7575243}" type="pres">
      <dgm:prSet presAssocID="{5B33E868-48EF-4DC7-B98C-82C1255F44EE}" presName="node" presStyleLbl="node1" presStyleIdx="2" presStyleCnt="10">
        <dgm:presLayoutVars>
          <dgm:bulletEnabled val="1"/>
        </dgm:presLayoutVars>
      </dgm:prSet>
      <dgm:spPr/>
    </dgm:pt>
    <dgm:pt modelId="{21A54F84-4926-400E-B7CA-2CAAFF2D2A8F}" type="pres">
      <dgm:prSet presAssocID="{3D3DB915-CAA3-464A-A858-FB093A7C5905}" presName="sibTrans" presStyleLbl="sibTrans1D1" presStyleIdx="2" presStyleCnt="9"/>
      <dgm:spPr/>
    </dgm:pt>
    <dgm:pt modelId="{626E429C-996F-40A2-A07D-AF469A2DCAB0}" type="pres">
      <dgm:prSet presAssocID="{3D3DB915-CAA3-464A-A858-FB093A7C5905}" presName="connectorText" presStyleLbl="sibTrans1D1" presStyleIdx="2" presStyleCnt="9"/>
      <dgm:spPr/>
    </dgm:pt>
    <dgm:pt modelId="{F66A7039-D612-4EC0-A50E-3BCC225D82FC}" type="pres">
      <dgm:prSet presAssocID="{EE4EBE5A-CB58-4744-85CB-CD45F794AF83}" presName="node" presStyleLbl="node1" presStyleIdx="3" presStyleCnt="10">
        <dgm:presLayoutVars>
          <dgm:bulletEnabled val="1"/>
        </dgm:presLayoutVars>
      </dgm:prSet>
      <dgm:spPr/>
    </dgm:pt>
    <dgm:pt modelId="{FF852858-EB82-4A33-A402-5FA47A544EEB}" type="pres">
      <dgm:prSet presAssocID="{9D61D42B-2943-4DC0-8354-6401AF7FC0BB}" presName="sibTrans" presStyleLbl="sibTrans1D1" presStyleIdx="3" presStyleCnt="9"/>
      <dgm:spPr/>
    </dgm:pt>
    <dgm:pt modelId="{F24779C6-A187-4898-BBBD-1E6AB67F16EE}" type="pres">
      <dgm:prSet presAssocID="{9D61D42B-2943-4DC0-8354-6401AF7FC0BB}" presName="connectorText" presStyleLbl="sibTrans1D1" presStyleIdx="3" presStyleCnt="9"/>
      <dgm:spPr/>
    </dgm:pt>
    <dgm:pt modelId="{9E110DC0-DB59-4AAB-BC8C-4F73BA454CDE}" type="pres">
      <dgm:prSet presAssocID="{D1224466-182C-4CF4-BAE0-D6C4D40A3E10}" presName="node" presStyleLbl="node1" presStyleIdx="4" presStyleCnt="10">
        <dgm:presLayoutVars>
          <dgm:bulletEnabled val="1"/>
        </dgm:presLayoutVars>
      </dgm:prSet>
      <dgm:spPr/>
    </dgm:pt>
    <dgm:pt modelId="{1844842E-62D1-40FA-967D-45DDE3F65701}" type="pres">
      <dgm:prSet presAssocID="{7CB14B3D-3339-4A01-90D7-DCBA1B01961B}" presName="sibTrans" presStyleLbl="sibTrans1D1" presStyleIdx="4" presStyleCnt="9"/>
      <dgm:spPr/>
    </dgm:pt>
    <dgm:pt modelId="{FE9BD58E-3728-48FB-B225-3F8039AFEA7B}" type="pres">
      <dgm:prSet presAssocID="{7CB14B3D-3339-4A01-90D7-DCBA1B01961B}" presName="connectorText" presStyleLbl="sibTrans1D1" presStyleIdx="4" presStyleCnt="9"/>
      <dgm:spPr/>
    </dgm:pt>
    <dgm:pt modelId="{4B71628E-6BCC-48E3-8B22-7F59268E894E}" type="pres">
      <dgm:prSet presAssocID="{A2261163-692E-4A04-896F-ED9291A494E4}" presName="node" presStyleLbl="node1" presStyleIdx="5" presStyleCnt="10">
        <dgm:presLayoutVars>
          <dgm:bulletEnabled val="1"/>
        </dgm:presLayoutVars>
      </dgm:prSet>
      <dgm:spPr/>
    </dgm:pt>
    <dgm:pt modelId="{7C92FA5E-2DB5-4B85-9CF7-F5AAFC8E7E11}" type="pres">
      <dgm:prSet presAssocID="{13FFA8B3-E86C-41D6-BE36-4400B2F548EF}" presName="sibTrans" presStyleLbl="sibTrans1D1" presStyleIdx="5" presStyleCnt="9"/>
      <dgm:spPr/>
    </dgm:pt>
    <dgm:pt modelId="{2C94D67A-AD72-4A5F-86C4-E3DCF24EF386}" type="pres">
      <dgm:prSet presAssocID="{13FFA8B3-E86C-41D6-BE36-4400B2F548EF}" presName="connectorText" presStyleLbl="sibTrans1D1" presStyleIdx="5" presStyleCnt="9"/>
      <dgm:spPr/>
    </dgm:pt>
    <dgm:pt modelId="{ACA57106-EB56-4732-A669-09AD5F72B4B3}" type="pres">
      <dgm:prSet presAssocID="{969381D3-C2C0-4B3B-A31A-020D1C00B111}" presName="node" presStyleLbl="node1" presStyleIdx="6" presStyleCnt="10">
        <dgm:presLayoutVars>
          <dgm:bulletEnabled val="1"/>
        </dgm:presLayoutVars>
      </dgm:prSet>
      <dgm:spPr/>
    </dgm:pt>
    <dgm:pt modelId="{6E82ECE9-30EA-419F-8944-1F8E2D3FF013}" type="pres">
      <dgm:prSet presAssocID="{19E0C023-D2B2-413A-BCEA-2E0252C3FBFA}" presName="sibTrans" presStyleLbl="sibTrans1D1" presStyleIdx="6" presStyleCnt="9"/>
      <dgm:spPr/>
    </dgm:pt>
    <dgm:pt modelId="{F6C2B648-E5E9-4729-8F90-84ADB6E1D77A}" type="pres">
      <dgm:prSet presAssocID="{19E0C023-D2B2-413A-BCEA-2E0252C3FBFA}" presName="connectorText" presStyleLbl="sibTrans1D1" presStyleIdx="6" presStyleCnt="9"/>
      <dgm:spPr/>
    </dgm:pt>
    <dgm:pt modelId="{C91568C1-6CDF-4820-A806-EB736320DDBE}" type="pres">
      <dgm:prSet presAssocID="{F3E5AAED-7F9A-4C52-9298-3CDA9FA64729}" presName="node" presStyleLbl="node1" presStyleIdx="7" presStyleCnt="10">
        <dgm:presLayoutVars>
          <dgm:bulletEnabled val="1"/>
        </dgm:presLayoutVars>
      </dgm:prSet>
      <dgm:spPr/>
    </dgm:pt>
    <dgm:pt modelId="{77F5AE1B-9404-49DE-8CEE-DF3F1ABAEDEA}" type="pres">
      <dgm:prSet presAssocID="{E97A70D5-D8D0-41A7-998E-70C341FE5F18}" presName="sibTrans" presStyleLbl="sibTrans1D1" presStyleIdx="7" presStyleCnt="9"/>
      <dgm:spPr/>
    </dgm:pt>
    <dgm:pt modelId="{9CAF339B-271A-4DA5-ACB0-EFE0AE76451D}" type="pres">
      <dgm:prSet presAssocID="{E97A70D5-D8D0-41A7-998E-70C341FE5F18}" presName="connectorText" presStyleLbl="sibTrans1D1" presStyleIdx="7" presStyleCnt="9"/>
      <dgm:spPr/>
    </dgm:pt>
    <dgm:pt modelId="{EB3282FE-13D0-47D6-9DE1-87CC24713A52}" type="pres">
      <dgm:prSet presAssocID="{D2941DCC-C637-43B6-915E-071A9CBAC3E1}" presName="node" presStyleLbl="node1" presStyleIdx="8" presStyleCnt="10">
        <dgm:presLayoutVars>
          <dgm:bulletEnabled val="1"/>
        </dgm:presLayoutVars>
      </dgm:prSet>
      <dgm:spPr/>
    </dgm:pt>
    <dgm:pt modelId="{AE4FBB46-0CD7-4CB5-81C9-9A4895CA2E15}" type="pres">
      <dgm:prSet presAssocID="{0BC44423-4A62-4DC2-92E5-95A696F297F2}" presName="sibTrans" presStyleLbl="sibTrans1D1" presStyleIdx="8" presStyleCnt="9"/>
      <dgm:spPr/>
    </dgm:pt>
    <dgm:pt modelId="{4B2130FF-1EDC-47BA-85EE-A0BB19818CE1}" type="pres">
      <dgm:prSet presAssocID="{0BC44423-4A62-4DC2-92E5-95A696F297F2}" presName="connectorText" presStyleLbl="sibTrans1D1" presStyleIdx="8" presStyleCnt="9"/>
      <dgm:spPr/>
    </dgm:pt>
    <dgm:pt modelId="{4554CC34-423F-4191-B2B5-1AFDFDAB564C}" type="pres">
      <dgm:prSet presAssocID="{234B5A29-01B5-4B00-AE62-190A249A3415}" presName="node" presStyleLbl="node1" presStyleIdx="9" presStyleCnt="10">
        <dgm:presLayoutVars>
          <dgm:bulletEnabled val="1"/>
        </dgm:presLayoutVars>
      </dgm:prSet>
      <dgm:spPr/>
    </dgm:pt>
  </dgm:ptLst>
  <dgm:cxnLst>
    <dgm:cxn modelId="{AA08DE13-244D-41EE-A0C0-46B51FAC5FDF}" type="presOf" srcId="{E97A70D5-D8D0-41A7-998E-70C341FE5F18}" destId="{9CAF339B-271A-4DA5-ACB0-EFE0AE76451D}" srcOrd="1" destOrd="0" presId="urn:microsoft.com/office/officeart/2005/8/layout/bProcess3"/>
    <dgm:cxn modelId="{F4F76D14-0E24-4D64-94A0-B4929E4EEF44}" type="presOf" srcId="{13FFA8B3-E86C-41D6-BE36-4400B2F548EF}" destId="{7C92FA5E-2DB5-4B85-9CF7-F5AAFC8E7E11}" srcOrd="0" destOrd="0" presId="urn:microsoft.com/office/officeart/2005/8/layout/bProcess3"/>
    <dgm:cxn modelId="{E607D214-1C4A-4776-B188-02F511E4B280}" type="presOf" srcId="{5B33E868-48EF-4DC7-B98C-82C1255F44EE}" destId="{E99A85B6-5964-4F39-8FDF-D7E2D7575243}" srcOrd="0" destOrd="0" presId="urn:microsoft.com/office/officeart/2005/8/layout/bProcess3"/>
    <dgm:cxn modelId="{E367E718-C70E-46FF-B021-A18AFD0D4A6A}" srcId="{71B4D406-E8E2-49A6-9160-4EE315879188}" destId="{EE4EBE5A-CB58-4744-85CB-CD45F794AF83}" srcOrd="3" destOrd="0" parTransId="{6F3FC178-ED0D-47CB-AC38-A263FAA671AF}" sibTransId="{9D61D42B-2943-4DC0-8354-6401AF7FC0BB}"/>
    <dgm:cxn modelId="{2C41A122-A007-42DD-9557-1504B4123D4E}" type="presOf" srcId="{9D61D42B-2943-4DC0-8354-6401AF7FC0BB}" destId="{F24779C6-A187-4898-BBBD-1E6AB67F16EE}" srcOrd="1" destOrd="0" presId="urn:microsoft.com/office/officeart/2005/8/layout/bProcess3"/>
    <dgm:cxn modelId="{EB7D7028-EBD2-4233-BC9C-EF083706F12D}" type="presOf" srcId="{7CB14B3D-3339-4A01-90D7-DCBA1B01961B}" destId="{1844842E-62D1-40FA-967D-45DDE3F65701}" srcOrd="0" destOrd="0" presId="urn:microsoft.com/office/officeart/2005/8/layout/bProcess3"/>
    <dgm:cxn modelId="{952D9A30-C0BA-41A9-9DB0-36F7E495C635}" type="presOf" srcId="{F3E5AAED-7F9A-4C52-9298-3CDA9FA64729}" destId="{C91568C1-6CDF-4820-A806-EB736320DDBE}" srcOrd="0" destOrd="0" presId="urn:microsoft.com/office/officeart/2005/8/layout/bProcess3"/>
    <dgm:cxn modelId="{E6DB5E31-24AA-4F52-8B8F-A6BEF40B6AFE}" srcId="{71B4D406-E8E2-49A6-9160-4EE315879188}" destId="{A2261163-692E-4A04-896F-ED9291A494E4}" srcOrd="5" destOrd="0" parTransId="{1AE43791-AC18-41CA-8A3D-01339C5E160F}" sibTransId="{13FFA8B3-E86C-41D6-BE36-4400B2F548EF}"/>
    <dgm:cxn modelId="{A326CA37-1099-4DCF-B7D1-6102FAC9165D}" srcId="{71B4D406-E8E2-49A6-9160-4EE315879188}" destId="{7438F218-DE85-47B5-846C-4EBA17A98CF1}" srcOrd="0" destOrd="0" parTransId="{9A2211A8-F0F5-4D02-A007-1117710B556A}" sibTransId="{9AAE2CF6-A6CB-4F56-8BC1-17DFF5E18040}"/>
    <dgm:cxn modelId="{6C36943C-4473-4C26-A666-8E8CFCA8D6A4}" type="presOf" srcId="{E97A70D5-D8D0-41A7-998E-70C341FE5F18}" destId="{77F5AE1B-9404-49DE-8CEE-DF3F1ABAEDEA}" srcOrd="0" destOrd="0" presId="urn:microsoft.com/office/officeart/2005/8/layout/bProcess3"/>
    <dgm:cxn modelId="{3B491D3D-0C41-44C1-9586-FF8C45705E1F}" type="presOf" srcId="{A2261163-692E-4A04-896F-ED9291A494E4}" destId="{4B71628E-6BCC-48E3-8B22-7F59268E894E}" srcOrd="0" destOrd="0" presId="urn:microsoft.com/office/officeart/2005/8/layout/bProcess3"/>
    <dgm:cxn modelId="{5C4F815D-FA33-4FC4-8E82-BFE50AE461C5}" type="presOf" srcId="{9AAE2CF6-A6CB-4F56-8BC1-17DFF5E18040}" destId="{78407104-A818-4567-AE4D-6885EFD9FDC8}" srcOrd="1" destOrd="0" presId="urn:microsoft.com/office/officeart/2005/8/layout/bProcess3"/>
    <dgm:cxn modelId="{3591FF41-798E-433B-8038-1C7A55C05F7E}" type="presOf" srcId="{97256154-9E4B-4A4A-A8E7-08393C07E7A6}" destId="{705D4B94-639C-4362-B458-3584B6FD8738}" srcOrd="1" destOrd="0" presId="urn:microsoft.com/office/officeart/2005/8/layout/bProcess3"/>
    <dgm:cxn modelId="{BF2CCE65-7ED2-4DD0-848B-23E1734E0D56}" type="presOf" srcId="{19E0C023-D2B2-413A-BCEA-2E0252C3FBFA}" destId="{6E82ECE9-30EA-419F-8944-1F8E2D3FF013}" srcOrd="0" destOrd="0" presId="urn:microsoft.com/office/officeart/2005/8/layout/bProcess3"/>
    <dgm:cxn modelId="{B5D85967-93A5-4583-9AA3-66B4786C24F5}" type="presOf" srcId="{3D3DB915-CAA3-464A-A858-FB093A7C5905}" destId="{21A54F84-4926-400E-B7CA-2CAAFF2D2A8F}" srcOrd="0" destOrd="0" presId="urn:microsoft.com/office/officeart/2005/8/layout/bProcess3"/>
    <dgm:cxn modelId="{02727248-B39C-4C67-8FFE-5D251B033521}" type="presOf" srcId="{D2941DCC-C637-43B6-915E-071A9CBAC3E1}" destId="{EB3282FE-13D0-47D6-9DE1-87CC24713A52}" srcOrd="0" destOrd="0" presId="urn:microsoft.com/office/officeart/2005/8/layout/bProcess3"/>
    <dgm:cxn modelId="{2766B64A-D079-4396-850A-85CBC0DF6ED2}" type="presOf" srcId="{0BC44423-4A62-4DC2-92E5-95A696F297F2}" destId="{4B2130FF-1EDC-47BA-85EE-A0BB19818CE1}" srcOrd="1" destOrd="0" presId="urn:microsoft.com/office/officeart/2005/8/layout/bProcess3"/>
    <dgm:cxn modelId="{0715F94A-F3A9-4554-8721-128B9054E585}" type="presOf" srcId="{969381D3-C2C0-4B3B-A31A-020D1C00B111}" destId="{ACA57106-EB56-4732-A669-09AD5F72B4B3}" srcOrd="0" destOrd="0" presId="urn:microsoft.com/office/officeart/2005/8/layout/bProcess3"/>
    <dgm:cxn modelId="{5095A571-C331-477C-B363-CDAA18F9A240}" srcId="{71B4D406-E8E2-49A6-9160-4EE315879188}" destId="{969381D3-C2C0-4B3B-A31A-020D1C00B111}" srcOrd="6" destOrd="0" parTransId="{DB30DA3C-82A6-4C2B-B93D-1736DABA2524}" sibTransId="{19E0C023-D2B2-413A-BCEA-2E0252C3FBFA}"/>
    <dgm:cxn modelId="{3FBC3874-64F6-46CE-8923-6B008B717D03}" type="presOf" srcId="{9D61D42B-2943-4DC0-8354-6401AF7FC0BB}" destId="{FF852858-EB82-4A33-A402-5FA47A544EEB}" srcOrd="0" destOrd="0" presId="urn:microsoft.com/office/officeart/2005/8/layout/bProcess3"/>
    <dgm:cxn modelId="{D90E5E59-E508-40E7-9FBB-42A7327AD3CE}" type="presOf" srcId="{13FFA8B3-E86C-41D6-BE36-4400B2F548EF}" destId="{2C94D67A-AD72-4A5F-86C4-E3DCF24EF386}" srcOrd="1" destOrd="0" presId="urn:microsoft.com/office/officeart/2005/8/layout/bProcess3"/>
    <dgm:cxn modelId="{EDFE8A7C-A8D9-4980-B108-0768A5DF1B3E}" type="presOf" srcId="{97256154-9E4B-4A4A-A8E7-08393C07E7A6}" destId="{0F30090D-EA2B-48B6-9E6D-3B87115C9BD7}" srcOrd="0" destOrd="0" presId="urn:microsoft.com/office/officeart/2005/8/layout/bProcess3"/>
    <dgm:cxn modelId="{2DEA3D7D-A6B6-45D4-8A2C-2220296833F1}" srcId="{71B4D406-E8E2-49A6-9160-4EE315879188}" destId="{D1224466-182C-4CF4-BAE0-D6C4D40A3E10}" srcOrd="4" destOrd="0" parTransId="{28588032-C4E0-4A17-9AE8-F54B4B83EBBD}" sibTransId="{7CB14B3D-3339-4A01-90D7-DCBA1B01961B}"/>
    <dgm:cxn modelId="{725E60A0-A565-43C2-B64E-600B84CE7D72}" type="presOf" srcId="{234B5A29-01B5-4B00-AE62-190A249A3415}" destId="{4554CC34-423F-4191-B2B5-1AFDFDAB564C}" srcOrd="0" destOrd="0" presId="urn:microsoft.com/office/officeart/2005/8/layout/bProcess3"/>
    <dgm:cxn modelId="{DAE7BDA1-7876-47A4-8AA3-D2F80E5A739C}" type="presOf" srcId="{D1224466-182C-4CF4-BAE0-D6C4D40A3E10}" destId="{9E110DC0-DB59-4AAB-BC8C-4F73BA454CDE}" srcOrd="0" destOrd="0" presId="urn:microsoft.com/office/officeart/2005/8/layout/bProcess3"/>
    <dgm:cxn modelId="{3C6998A4-B5C3-475F-B428-DA0BFE1E5118}" type="presOf" srcId="{7438F218-DE85-47B5-846C-4EBA17A98CF1}" destId="{27CAA760-55A3-4A5E-A025-E74120784FE0}" srcOrd="0" destOrd="0" presId="urn:microsoft.com/office/officeart/2005/8/layout/bProcess3"/>
    <dgm:cxn modelId="{6D10E7AB-1C3D-4688-807A-3ACF5EEBFFC1}" type="presOf" srcId="{19E0C023-D2B2-413A-BCEA-2E0252C3FBFA}" destId="{F6C2B648-E5E9-4729-8F90-84ADB6E1D77A}" srcOrd="1" destOrd="0" presId="urn:microsoft.com/office/officeart/2005/8/layout/bProcess3"/>
    <dgm:cxn modelId="{33F614BF-10ED-46B7-9C3A-BC2E1EBECCCD}" type="presOf" srcId="{EE4EBE5A-CB58-4744-85CB-CD45F794AF83}" destId="{F66A7039-D612-4EC0-A50E-3BCC225D82FC}" srcOrd="0" destOrd="0" presId="urn:microsoft.com/office/officeart/2005/8/layout/bProcess3"/>
    <dgm:cxn modelId="{0850EEBF-E94A-4D1A-BC8C-786ACE3FA9EB}" srcId="{71B4D406-E8E2-49A6-9160-4EE315879188}" destId="{F3E5AAED-7F9A-4C52-9298-3CDA9FA64729}" srcOrd="7" destOrd="0" parTransId="{9AA99DE8-E23D-40DF-A214-0C6A9DA0A6F6}" sibTransId="{E97A70D5-D8D0-41A7-998E-70C341FE5F18}"/>
    <dgm:cxn modelId="{04AF20CC-5D7D-41DA-83C4-48190EA26D62}" type="presOf" srcId="{AB642346-CE1F-437B-AC70-6809A4120D5C}" destId="{7B8E52F0-FA3E-40C9-B199-00933353EB81}" srcOrd="0" destOrd="0" presId="urn:microsoft.com/office/officeart/2005/8/layout/bProcess3"/>
    <dgm:cxn modelId="{F13EC4D3-1805-4BE9-9975-51C3B579B09B}" srcId="{71B4D406-E8E2-49A6-9160-4EE315879188}" destId="{D2941DCC-C637-43B6-915E-071A9CBAC3E1}" srcOrd="8" destOrd="0" parTransId="{3473768D-253A-4F2D-8629-50F035CC7CE8}" sibTransId="{0BC44423-4A62-4DC2-92E5-95A696F297F2}"/>
    <dgm:cxn modelId="{3C02F7D8-344E-40B4-B367-15747363974E}" type="presOf" srcId="{0BC44423-4A62-4DC2-92E5-95A696F297F2}" destId="{AE4FBB46-0CD7-4CB5-81C9-9A4895CA2E15}" srcOrd="0" destOrd="0" presId="urn:microsoft.com/office/officeart/2005/8/layout/bProcess3"/>
    <dgm:cxn modelId="{250A94D9-DB75-42B5-8465-CE040FB2748F}" srcId="{71B4D406-E8E2-49A6-9160-4EE315879188}" destId="{5B33E868-48EF-4DC7-B98C-82C1255F44EE}" srcOrd="2" destOrd="0" parTransId="{B64C6A33-B5C0-4AB7-8873-86225945B6B2}" sibTransId="{3D3DB915-CAA3-464A-A858-FB093A7C5905}"/>
    <dgm:cxn modelId="{095F1CDB-BBD5-454A-AF96-4D66CB02AA27}" type="presOf" srcId="{3D3DB915-CAA3-464A-A858-FB093A7C5905}" destId="{626E429C-996F-40A2-A07D-AF469A2DCAB0}" srcOrd="1" destOrd="0" presId="urn:microsoft.com/office/officeart/2005/8/layout/bProcess3"/>
    <dgm:cxn modelId="{E7E1FADC-4D53-46A7-8179-4CB733D8B377}" type="presOf" srcId="{9AAE2CF6-A6CB-4F56-8BC1-17DFF5E18040}" destId="{5B86147F-0CEE-4603-846F-E023753E26AD}" srcOrd="0" destOrd="0" presId="urn:microsoft.com/office/officeart/2005/8/layout/bProcess3"/>
    <dgm:cxn modelId="{667636E1-8078-4CF2-80A3-448157B2EB75}" type="presOf" srcId="{71B4D406-E8E2-49A6-9160-4EE315879188}" destId="{E05247DA-8D70-4513-98AA-D93083308281}" srcOrd="0" destOrd="0" presId="urn:microsoft.com/office/officeart/2005/8/layout/bProcess3"/>
    <dgm:cxn modelId="{28B817EB-CAE1-43D5-8ADC-13A90432033A}" srcId="{71B4D406-E8E2-49A6-9160-4EE315879188}" destId="{AB642346-CE1F-437B-AC70-6809A4120D5C}" srcOrd="1" destOrd="0" parTransId="{4A7ECAA9-41C2-4C6F-AC6D-597415B1C4FD}" sibTransId="{97256154-9E4B-4A4A-A8E7-08393C07E7A6}"/>
    <dgm:cxn modelId="{853FAAEB-5F23-4EAD-83C9-788E3C568D02}" type="presOf" srcId="{7CB14B3D-3339-4A01-90D7-DCBA1B01961B}" destId="{FE9BD58E-3728-48FB-B225-3F8039AFEA7B}" srcOrd="1" destOrd="0" presId="urn:microsoft.com/office/officeart/2005/8/layout/bProcess3"/>
    <dgm:cxn modelId="{654AE3F6-FF7B-4072-998F-DB1B5C02293D}" srcId="{71B4D406-E8E2-49A6-9160-4EE315879188}" destId="{234B5A29-01B5-4B00-AE62-190A249A3415}" srcOrd="9" destOrd="0" parTransId="{577E5A7F-1683-4D2B-86DC-11D2C8C3540C}" sibTransId="{2D77579F-08F0-49EB-A30C-D07BFE09C64E}"/>
    <dgm:cxn modelId="{0310C9A1-D97B-4E2A-9D93-E0968917CBE4}" type="presParOf" srcId="{E05247DA-8D70-4513-98AA-D93083308281}" destId="{27CAA760-55A3-4A5E-A025-E74120784FE0}" srcOrd="0" destOrd="0" presId="urn:microsoft.com/office/officeart/2005/8/layout/bProcess3"/>
    <dgm:cxn modelId="{4E0188E2-1584-46F6-A22C-73F81C6FA118}" type="presParOf" srcId="{E05247DA-8D70-4513-98AA-D93083308281}" destId="{5B86147F-0CEE-4603-846F-E023753E26AD}" srcOrd="1" destOrd="0" presId="urn:microsoft.com/office/officeart/2005/8/layout/bProcess3"/>
    <dgm:cxn modelId="{30BEC803-6436-441C-9488-727965653E29}" type="presParOf" srcId="{5B86147F-0CEE-4603-846F-E023753E26AD}" destId="{78407104-A818-4567-AE4D-6885EFD9FDC8}" srcOrd="0" destOrd="0" presId="urn:microsoft.com/office/officeart/2005/8/layout/bProcess3"/>
    <dgm:cxn modelId="{489618F6-85B7-4B94-84D5-766F740C9FD3}" type="presParOf" srcId="{E05247DA-8D70-4513-98AA-D93083308281}" destId="{7B8E52F0-FA3E-40C9-B199-00933353EB81}" srcOrd="2" destOrd="0" presId="urn:microsoft.com/office/officeart/2005/8/layout/bProcess3"/>
    <dgm:cxn modelId="{AC284BEE-0EC5-41BE-A3E6-814CA13DBFA1}" type="presParOf" srcId="{E05247DA-8D70-4513-98AA-D93083308281}" destId="{0F30090D-EA2B-48B6-9E6D-3B87115C9BD7}" srcOrd="3" destOrd="0" presId="urn:microsoft.com/office/officeart/2005/8/layout/bProcess3"/>
    <dgm:cxn modelId="{EAD6B629-0739-4158-8509-AECEB7CAF2E0}" type="presParOf" srcId="{0F30090D-EA2B-48B6-9E6D-3B87115C9BD7}" destId="{705D4B94-639C-4362-B458-3584B6FD8738}" srcOrd="0" destOrd="0" presId="urn:microsoft.com/office/officeart/2005/8/layout/bProcess3"/>
    <dgm:cxn modelId="{EFF5067F-21CA-4A6E-992D-750063B00B8C}" type="presParOf" srcId="{E05247DA-8D70-4513-98AA-D93083308281}" destId="{E99A85B6-5964-4F39-8FDF-D7E2D7575243}" srcOrd="4" destOrd="0" presId="urn:microsoft.com/office/officeart/2005/8/layout/bProcess3"/>
    <dgm:cxn modelId="{A373D74F-6980-4A64-86E0-6905B4F68B8B}" type="presParOf" srcId="{E05247DA-8D70-4513-98AA-D93083308281}" destId="{21A54F84-4926-400E-B7CA-2CAAFF2D2A8F}" srcOrd="5" destOrd="0" presId="urn:microsoft.com/office/officeart/2005/8/layout/bProcess3"/>
    <dgm:cxn modelId="{30EEE539-FE46-4A31-A786-D016FDEAFA3A}" type="presParOf" srcId="{21A54F84-4926-400E-B7CA-2CAAFF2D2A8F}" destId="{626E429C-996F-40A2-A07D-AF469A2DCAB0}" srcOrd="0" destOrd="0" presId="urn:microsoft.com/office/officeart/2005/8/layout/bProcess3"/>
    <dgm:cxn modelId="{6A6535A6-1254-4D59-B7F2-4C1C110A95BA}" type="presParOf" srcId="{E05247DA-8D70-4513-98AA-D93083308281}" destId="{F66A7039-D612-4EC0-A50E-3BCC225D82FC}" srcOrd="6" destOrd="0" presId="urn:microsoft.com/office/officeart/2005/8/layout/bProcess3"/>
    <dgm:cxn modelId="{E86BDC72-8436-4C92-BF78-DF7FA7602700}" type="presParOf" srcId="{E05247DA-8D70-4513-98AA-D93083308281}" destId="{FF852858-EB82-4A33-A402-5FA47A544EEB}" srcOrd="7" destOrd="0" presId="urn:microsoft.com/office/officeart/2005/8/layout/bProcess3"/>
    <dgm:cxn modelId="{2BDFC145-8F10-405E-9756-089744D30148}" type="presParOf" srcId="{FF852858-EB82-4A33-A402-5FA47A544EEB}" destId="{F24779C6-A187-4898-BBBD-1E6AB67F16EE}" srcOrd="0" destOrd="0" presId="urn:microsoft.com/office/officeart/2005/8/layout/bProcess3"/>
    <dgm:cxn modelId="{F870F763-2DE0-452D-9964-99E33954FB46}" type="presParOf" srcId="{E05247DA-8D70-4513-98AA-D93083308281}" destId="{9E110DC0-DB59-4AAB-BC8C-4F73BA454CDE}" srcOrd="8" destOrd="0" presId="urn:microsoft.com/office/officeart/2005/8/layout/bProcess3"/>
    <dgm:cxn modelId="{37CF864E-E399-4132-A960-51C7CD48EADE}" type="presParOf" srcId="{E05247DA-8D70-4513-98AA-D93083308281}" destId="{1844842E-62D1-40FA-967D-45DDE3F65701}" srcOrd="9" destOrd="0" presId="urn:microsoft.com/office/officeart/2005/8/layout/bProcess3"/>
    <dgm:cxn modelId="{F8D3C919-5846-40FF-8B35-A3ADEC8F6D80}" type="presParOf" srcId="{1844842E-62D1-40FA-967D-45DDE3F65701}" destId="{FE9BD58E-3728-48FB-B225-3F8039AFEA7B}" srcOrd="0" destOrd="0" presId="urn:microsoft.com/office/officeart/2005/8/layout/bProcess3"/>
    <dgm:cxn modelId="{1C0D70EF-D16B-4645-BA90-2623E584E991}" type="presParOf" srcId="{E05247DA-8D70-4513-98AA-D93083308281}" destId="{4B71628E-6BCC-48E3-8B22-7F59268E894E}" srcOrd="10" destOrd="0" presId="urn:microsoft.com/office/officeart/2005/8/layout/bProcess3"/>
    <dgm:cxn modelId="{28E2ABB9-9E73-4C53-956C-04FEA29C7F4B}" type="presParOf" srcId="{E05247DA-8D70-4513-98AA-D93083308281}" destId="{7C92FA5E-2DB5-4B85-9CF7-F5AAFC8E7E11}" srcOrd="11" destOrd="0" presId="urn:microsoft.com/office/officeart/2005/8/layout/bProcess3"/>
    <dgm:cxn modelId="{2D85096B-3A8D-4422-A2F9-9EEC21463F28}" type="presParOf" srcId="{7C92FA5E-2DB5-4B85-9CF7-F5AAFC8E7E11}" destId="{2C94D67A-AD72-4A5F-86C4-E3DCF24EF386}" srcOrd="0" destOrd="0" presId="urn:microsoft.com/office/officeart/2005/8/layout/bProcess3"/>
    <dgm:cxn modelId="{F2750F91-B9A4-4322-9B80-B406C946CF7E}" type="presParOf" srcId="{E05247DA-8D70-4513-98AA-D93083308281}" destId="{ACA57106-EB56-4732-A669-09AD5F72B4B3}" srcOrd="12" destOrd="0" presId="urn:microsoft.com/office/officeart/2005/8/layout/bProcess3"/>
    <dgm:cxn modelId="{E76866FE-5050-4C27-8F68-92FC8525CC5A}" type="presParOf" srcId="{E05247DA-8D70-4513-98AA-D93083308281}" destId="{6E82ECE9-30EA-419F-8944-1F8E2D3FF013}" srcOrd="13" destOrd="0" presId="urn:microsoft.com/office/officeart/2005/8/layout/bProcess3"/>
    <dgm:cxn modelId="{F94C45A5-C260-4D94-94CD-CF19F47E229B}" type="presParOf" srcId="{6E82ECE9-30EA-419F-8944-1F8E2D3FF013}" destId="{F6C2B648-E5E9-4729-8F90-84ADB6E1D77A}" srcOrd="0" destOrd="0" presId="urn:microsoft.com/office/officeart/2005/8/layout/bProcess3"/>
    <dgm:cxn modelId="{34F0FC41-C660-45CE-A21E-8B6EEA51009F}" type="presParOf" srcId="{E05247DA-8D70-4513-98AA-D93083308281}" destId="{C91568C1-6CDF-4820-A806-EB736320DDBE}" srcOrd="14" destOrd="0" presId="urn:microsoft.com/office/officeart/2005/8/layout/bProcess3"/>
    <dgm:cxn modelId="{C613B6B1-A063-4F3B-99A9-BAABE197D43C}" type="presParOf" srcId="{E05247DA-8D70-4513-98AA-D93083308281}" destId="{77F5AE1B-9404-49DE-8CEE-DF3F1ABAEDEA}" srcOrd="15" destOrd="0" presId="urn:microsoft.com/office/officeart/2005/8/layout/bProcess3"/>
    <dgm:cxn modelId="{317B005C-3A3A-42A9-9C90-B85F2EC324EE}" type="presParOf" srcId="{77F5AE1B-9404-49DE-8CEE-DF3F1ABAEDEA}" destId="{9CAF339B-271A-4DA5-ACB0-EFE0AE76451D}" srcOrd="0" destOrd="0" presId="urn:microsoft.com/office/officeart/2005/8/layout/bProcess3"/>
    <dgm:cxn modelId="{F58D6D2F-0443-4420-A3A3-277B9EBA15DD}" type="presParOf" srcId="{E05247DA-8D70-4513-98AA-D93083308281}" destId="{EB3282FE-13D0-47D6-9DE1-87CC24713A52}" srcOrd="16" destOrd="0" presId="urn:microsoft.com/office/officeart/2005/8/layout/bProcess3"/>
    <dgm:cxn modelId="{B3D764CD-E8D9-45AC-BEAE-27755DB9561F}" type="presParOf" srcId="{E05247DA-8D70-4513-98AA-D93083308281}" destId="{AE4FBB46-0CD7-4CB5-81C9-9A4895CA2E15}" srcOrd="17" destOrd="0" presId="urn:microsoft.com/office/officeart/2005/8/layout/bProcess3"/>
    <dgm:cxn modelId="{4E6A56CF-ABD9-4ACE-BF5E-AFF77C66D980}" type="presParOf" srcId="{AE4FBB46-0CD7-4CB5-81C9-9A4895CA2E15}" destId="{4B2130FF-1EDC-47BA-85EE-A0BB19818CE1}" srcOrd="0" destOrd="0" presId="urn:microsoft.com/office/officeart/2005/8/layout/bProcess3"/>
    <dgm:cxn modelId="{DFCD2CCF-58FC-4939-A5A2-ADD9F2860AB8}" type="presParOf" srcId="{E05247DA-8D70-4513-98AA-D93083308281}" destId="{4554CC34-423F-4191-B2B5-1AFDFDAB564C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4D406-E8E2-49A6-9160-4EE315879188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438F218-DE85-47B5-846C-4EBA17A98CF1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IN" sz="1200" b="1" dirty="0">
              <a:latin typeface="DM Sans" pitchFamily="2" charset="0"/>
            </a:rPr>
            <a:t>Initialization</a:t>
          </a:r>
        </a:p>
      </dgm:t>
    </dgm:pt>
    <dgm:pt modelId="{9A2211A8-F0F5-4D02-A007-1117710B556A}" type="parTrans" cxnId="{A326CA37-1099-4DCF-B7D1-6102FAC9165D}">
      <dgm:prSet/>
      <dgm:spPr/>
      <dgm:t>
        <a:bodyPr/>
        <a:lstStyle/>
        <a:p>
          <a:endParaRPr lang="en-IN"/>
        </a:p>
      </dgm:t>
    </dgm:pt>
    <dgm:pt modelId="{9AAE2CF6-A6CB-4F56-8BC1-17DFF5E18040}" type="sibTrans" cxnId="{A326CA37-1099-4DCF-B7D1-6102FAC9165D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5B33E868-48EF-4DC7-B98C-82C1255F44EE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AES Encryption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B64C6A33-B5C0-4AB7-8873-86225945B6B2}" type="parTrans" cxnId="{250A94D9-DB75-42B5-8465-CE040FB2748F}">
      <dgm:prSet/>
      <dgm:spPr/>
      <dgm:t>
        <a:bodyPr/>
        <a:lstStyle/>
        <a:p>
          <a:endParaRPr lang="en-IN"/>
        </a:p>
      </dgm:t>
    </dgm:pt>
    <dgm:pt modelId="{3D3DB915-CAA3-464A-A858-FB093A7C5905}" type="sibTrans" cxnId="{250A94D9-DB75-42B5-8465-CE040FB2748F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EE4EBE5A-CB58-4744-85CB-CD45F794AF83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AES Decryption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6F3FC178-ED0D-47CB-AC38-A263FAA671AF}" type="parTrans" cxnId="{E367E718-C70E-46FF-B021-A18AFD0D4A6A}">
      <dgm:prSet/>
      <dgm:spPr/>
      <dgm:t>
        <a:bodyPr/>
        <a:lstStyle/>
        <a:p>
          <a:endParaRPr lang="en-IN"/>
        </a:p>
      </dgm:t>
    </dgm:pt>
    <dgm:pt modelId="{9D61D42B-2943-4DC0-8354-6401AF7FC0BB}" type="sibTrans" cxnId="{E367E718-C70E-46FF-B021-A18AFD0D4A6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D1224466-182C-4CF4-BAE0-D6C4D40A3E10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Utility Functions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28588032-C4E0-4A17-9AE8-F54B4B83EBBD}" type="parTrans" cxnId="{2DEA3D7D-A6B6-45D4-8A2C-2220296833F1}">
      <dgm:prSet/>
      <dgm:spPr/>
      <dgm:t>
        <a:bodyPr/>
        <a:lstStyle/>
        <a:p>
          <a:endParaRPr lang="en-IN"/>
        </a:p>
      </dgm:t>
    </dgm:pt>
    <dgm:pt modelId="{7CB14B3D-3339-4A01-90D7-DCBA1B01961B}" type="sibTrans" cxnId="{2DEA3D7D-A6B6-45D4-8A2C-2220296833F1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A2261163-692E-4A04-896F-ED9291A494E4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Main Execution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1AE43791-AC18-41CA-8A3D-01339C5E160F}" type="parTrans" cxnId="{E6DB5E31-24AA-4F52-8B8F-A6BEF40B6AFE}">
      <dgm:prSet/>
      <dgm:spPr/>
      <dgm:t>
        <a:bodyPr/>
        <a:lstStyle/>
        <a:p>
          <a:endParaRPr lang="en-IN"/>
        </a:p>
      </dgm:t>
    </dgm:pt>
    <dgm:pt modelId="{13FFA8B3-E86C-41D6-BE36-4400B2F548EF}" type="sibTrans" cxnId="{E6DB5E31-24AA-4F52-8B8F-A6BEF40B6AFE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969381D3-C2C0-4B3B-A31A-020D1C00B111}">
      <dgm:prSet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1200" b="1" i="0" dirty="0"/>
            <a:t>Testing and Validation</a:t>
          </a:r>
          <a:endParaRPr lang="en-US" sz="1200" b="1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gm:t>
    </dgm:pt>
    <dgm:pt modelId="{DB30DA3C-82A6-4C2B-B93D-1736DABA2524}" type="parTrans" cxnId="{5095A571-C331-477C-B363-CDAA18F9A240}">
      <dgm:prSet/>
      <dgm:spPr/>
      <dgm:t>
        <a:bodyPr/>
        <a:lstStyle/>
        <a:p>
          <a:endParaRPr lang="en-IN"/>
        </a:p>
      </dgm:t>
    </dgm:pt>
    <dgm:pt modelId="{19E0C023-D2B2-413A-BCEA-2E0252C3FBFA}" type="sibTrans" cxnId="{5095A571-C331-477C-B363-CDAA18F9A240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en-IN"/>
        </a:p>
      </dgm:t>
    </dgm:pt>
    <dgm:pt modelId="{E05247DA-8D70-4513-98AA-D93083308281}" type="pres">
      <dgm:prSet presAssocID="{71B4D406-E8E2-49A6-9160-4EE315879188}" presName="Name0" presStyleCnt="0">
        <dgm:presLayoutVars>
          <dgm:dir/>
          <dgm:resizeHandles val="exact"/>
        </dgm:presLayoutVars>
      </dgm:prSet>
      <dgm:spPr/>
    </dgm:pt>
    <dgm:pt modelId="{27CAA760-55A3-4A5E-A025-E74120784FE0}" type="pres">
      <dgm:prSet presAssocID="{7438F218-DE85-47B5-846C-4EBA17A98CF1}" presName="node" presStyleLbl="node1" presStyleIdx="0" presStyleCnt="6">
        <dgm:presLayoutVars>
          <dgm:bulletEnabled val="1"/>
        </dgm:presLayoutVars>
      </dgm:prSet>
      <dgm:spPr/>
    </dgm:pt>
    <dgm:pt modelId="{5B86147F-0CEE-4603-846F-E023753E26AD}" type="pres">
      <dgm:prSet presAssocID="{9AAE2CF6-A6CB-4F56-8BC1-17DFF5E18040}" presName="sibTrans" presStyleLbl="sibTrans1D1" presStyleIdx="0" presStyleCnt="5"/>
      <dgm:spPr/>
    </dgm:pt>
    <dgm:pt modelId="{78407104-A818-4567-AE4D-6885EFD9FDC8}" type="pres">
      <dgm:prSet presAssocID="{9AAE2CF6-A6CB-4F56-8BC1-17DFF5E18040}" presName="connectorText" presStyleLbl="sibTrans1D1" presStyleIdx="0" presStyleCnt="5"/>
      <dgm:spPr/>
    </dgm:pt>
    <dgm:pt modelId="{E99A85B6-5964-4F39-8FDF-D7E2D7575243}" type="pres">
      <dgm:prSet presAssocID="{5B33E868-48EF-4DC7-B98C-82C1255F44EE}" presName="node" presStyleLbl="node1" presStyleIdx="1" presStyleCnt="6">
        <dgm:presLayoutVars>
          <dgm:bulletEnabled val="1"/>
        </dgm:presLayoutVars>
      </dgm:prSet>
      <dgm:spPr/>
    </dgm:pt>
    <dgm:pt modelId="{21A54F84-4926-400E-B7CA-2CAAFF2D2A8F}" type="pres">
      <dgm:prSet presAssocID="{3D3DB915-CAA3-464A-A858-FB093A7C5905}" presName="sibTrans" presStyleLbl="sibTrans1D1" presStyleIdx="1" presStyleCnt="5"/>
      <dgm:spPr/>
    </dgm:pt>
    <dgm:pt modelId="{626E429C-996F-40A2-A07D-AF469A2DCAB0}" type="pres">
      <dgm:prSet presAssocID="{3D3DB915-CAA3-464A-A858-FB093A7C5905}" presName="connectorText" presStyleLbl="sibTrans1D1" presStyleIdx="1" presStyleCnt="5"/>
      <dgm:spPr/>
    </dgm:pt>
    <dgm:pt modelId="{F66A7039-D612-4EC0-A50E-3BCC225D82FC}" type="pres">
      <dgm:prSet presAssocID="{EE4EBE5A-CB58-4744-85CB-CD45F794AF83}" presName="node" presStyleLbl="node1" presStyleIdx="2" presStyleCnt="6">
        <dgm:presLayoutVars>
          <dgm:bulletEnabled val="1"/>
        </dgm:presLayoutVars>
      </dgm:prSet>
      <dgm:spPr/>
    </dgm:pt>
    <dgm:pt modelId="{FF852858-EB82-4A33-A402-5FA47A544EEB}" type="pres">
      <dgm:prSet presAssocID="{9D61D42B-2943-4DC0-8354-6401AF7FC0BB}" presName="sibTrans" presStyleLbl="sibTrans1D1" presStyleIdx="2" presStyleCnt="5"/>
      <dgm:spPr/>
    </dgm:pt>
    <dgm:pt modelId="{F24779C6-A187-4898-BBBD-1E6AB67F16EE}" type="pres">
      <dgm:prSet presAssocID="{9D61D42B-2943-4DC0-8354-6401AF7FC0BB}" presName="connectorText" presStyleLbl="sibTrans1D1" presStyleIdx="2" presStyleCnt="5"/>
      <dgm:spPr/>
    </dgm:pt>
    <dgm:pt modelId="{9E110DC0-DB59-4AAB-BC8C-4F73BA454CDE}" type="pres">
      <dgm:prSet presAssocID="{D1224466-182C-4CF4-BAE0-D6C4D40A3E10}" presName="node" presStyleLbl="node1" presStyleIdx="3" presStyleCnt="6">
        <dgm:presLayoutVars>
          <dgm:bulletEnabled val="1"/>
        </dgm:presLayoutVars>
      </dgm:prSet>
      <dgm:spPr/>
    </dgm:pt>
    <dgm:pt modelId="{1844842E-62D1-40FA-967D-45DDE3F65701}" type="pres">
      <dgm:prSet presAssocID="{7CB14B3D-3339-4A01-90D7-DCBA1B01961B}" presName="sibTrans" presStyleLbl="sibTrans1D1" presStyleIdx="3" presStyleCnt="5"/>
      <dgm:spPr/>
    </dgm:pt>
    <dgm:pt modelId="{FE9BD58E-3728-48FB-B225-3F8039AFEA7B}" type="pres">
      <dgm:prSet presAssocID="{7CB14B3D-3339-4A01-90D7-DCBA1B01961B}" presName="connectorText" presStyleLbl="sibTrans1D1" presStyleIdx="3" presStyleCnt="5"/>
      <dgm:spPr/>
    </dgm:pt>
    <dgm:pt modelId="{4B71628E-6BCC-48E3-8B22-7F59268E894E}" type="pres">
      <dgm:prSet presAssocID="{A2261163-692E-4A04-896F-ED9291A494E4}" presName="node" presStyleLbl="node1" presStyleIdx="4" presStyleCnt="6">
        <dgm:presLayoutVars>
          <dgm:bulletEnabled val="1"/>
        </dgm:presLayoutVars>
      </dgm:prSet>
      <dgm:spPr/>
    </dgm:pt>
    <dgm:pt modelId="{7C92FA5E-2DB5-4B85-9CF7-F5AAFC8E7E11}" type="pres">
      <dgm:prSet presAssocID="{13FFA8B3-E86C-41D6-BE36-4400B2F548EF}" presName="sibTrans" presStyleLbl="sibTrans1D1" presStyleIdx="4" presStyleCnt="5"/>
      <dgm:spPr/>
    </dgm:pt>
    <dgm:pt modelId="{2C94D67A-AD72-4A5F-86C4-E3DCF24EF386}" type="pres">
      <dgm:prSet presAssocID="{13FFA8B3-E86C-41D6-BE36-4400B2F548EF}" presName="connectorText" presStyleLbl="sibTrans1D1" presStyleIdx="4" presStyleCnt="5"/>
      <dgm:spPr/>
    </dgm:pt>
    <dgm:pt modelId="{ACA57106-EB56-4732-A669-09AD5F72B4B3}" type="pres">
      <dgm:prSet presAssocID="{969381D3-C2C0-4B3B-A31A-020D1C00B111}" presName="node" presStyleLbl="node1" presStyleIdx="5" presStyleCnt="6">
        <dgm:presLayoutVars>
          <dgm:bulletEnabled val="1"/>
        </dgm:presLayoutVars>
      </dgm:prSet>
      <dgm:spPr/>
    </dgm:pt>
  </dgm:ptLst>
  <dgm:cxnLst>
    <dgm:cxn modelId="{F4F76D14-0E24-4D64-94A0-B4929E4EEF44}" type="presOf" srcId="{13FFA8B3-E86C-41D6-BE36-4400B2F548EF}" destId="{7C92FA5E-2DB5-4B85-9CF7-F5AAFC8E7E11}" srcOrd="0" destOrd="0" presId="urn:microsoft.com/office/officeart/2005/8/layout/bProcess3"/>
    <dgm:cxn modelId="{E607D214-1C4A-4776-B188-02F511E4B280}" type="presOf" srcId="{5B33E868-48EF-4DC7-B98C-82C1255F44EE}" destId="{E99A85B6-5964-4F39-8FDF-D7E2D7575243}" srcOrd="0" destOrd="0" presId="urn:microsoft.com/office/officeart/2005/8/layout/bProcess3"/>
    <dgm:cxn modelId="{E367E718-C70E-46FF-B021-A18AFD0D4A6A}" srcId="{71B4D406-E8E2-49A6-9160-4EE315879188}" destId="{EE4EBE5A-CB58-4744-85CB-CD45F794AF83}" srcOrd="2" destOrd="0" parTransId="{6F3FC178-ED0D-47CB-AC38-A263FAA671AF}" sibTransId="{9D61D42B-2943-4DC0-8354-6401AF7FC0BB}"/>
    <dgm:cxn modelId="{2C41A122-A007-42DD-9557-1504B4123D4E}" type="presOf" srcId="{9D61D42B-2943-4DC0-8354-6401AF7FC0BB}" destId="{F24779C6-A187-4898-BBBD-1E6AB67F16EE}" srcOrd="1" destOrd="0" presId="urn:microsoft.com/office/officeart/2005/8/layout/bProcess3"/>
    <dgm:cxn modelId="{EB7D7028-EBD2-4233-BC9C-EF083706F12D}" type="presOf" srcId="{7CB14B3D-3339-4A01-90D7-DCBA1B01961B}" destId="{1844842E-62D1-40FA-967D-45DDE3F65701}" srcOrd="0" destOrd="0" presId="urn:microsoft.com/office/officeart/2005/8/layout/bProcess3"/>
    <dgm:cxn modelId="{E6DB5E31-24AA-4F52-8B8F-A6BEF40B6AFE}" srcId="{71B4D406-E8E2-49A6-9160-4EE315879188}" destId="{A2261163-692E-4A04-896F-ED9291A494E4}" srcOrd="4" destOrd="0" parTransId="{1AE43791-AC18-41CA-8A3D-01339C5E160F}" sibTransId="{13FFA8B3-E86C-41D6-BE36-4400B2F548EF}"/>
    <dgm:cxn modelId="{A326CA37-1099-4DCF-B7D1-6102FAC9165D}" srcId="{71B4D406-E8E2-49A6-9160-4EE315879188}" destId="{7438F218-DE85-47B5-846C-4EBA17A98CF1}" srcOrd="0" destOrd="0" parTransId="{9A2211A8-F0F5-4D02-A007-1117710B556A}" sibTransId="{9AAE2CF6-A6CB-4F56-8BC1-17DFF5E18040}"/>
    <dgm:cxn modelId="{3B491D3D-0C41-44C1-9586-FF8C45705E1F}" type="presOf" srcId="{A2261163-692E-4A04-896F-ED9291A494E4}" destId="{4B71628E-6BCC-48E3-8B22-7F59268E894E}" srcOrd="0" destOrd="0" presId="urn:microsoft.com/office/officeart/2005/8/layout/bProcess3"/>
    <dgm:cxn modelId="{5C4F815D-FA33-4FC4-8E82-BFE50AE461C5}" type="presOf" srcId="{9AAE2CF6-A6CB-4F56-8BC1-17DFF5E18040}" destId="{78407104-A818-4567-AE4D-6885EFD9FDC8}" srcOrd="1" destOrd="0" presId="urn:microsoft.com/office/officeart/2005/8/layout/bProcess3"/>
    <dgm:cxn modelId="{B5D85967-93A5-4583-9AA3-66B4786C24F5}" type="presOf" srcId="{3D3DB915-CAA3-464A-A858-FB093A7C5905}" destId="{21A54F84-4926-400E-B7CA-2CAAFF2D2A8F}" srcOrd="0" destOrd="0" presId="urn:microsoft.com/office/officeart/2005/8/layout/bProcess3"/>
    <dgm:cxn modelId="{0715F94A-F3A9-4554-8721-128B9054E585}" type="presOf" srcId="{969381D3-C2C0-4B3B-A31A-020D1C00B111}" destId="{ACA57106-EB56-4732-A669-09AD5F72B4B3}" srcOrd="0" destOrd="0" presId="urn:microsoft.com/office/officeart/2005/8/layout/bProcess3"/>
    <dgm:cxn modelId="{5095A571-C331-477C-B363-CDAA18F9A240}" srcId="{71B4D406-E8E2-49A6-9160-4EE315879188}" destId="{969381D3-C2C0-4B3B-A31A-020D1C00B111}" srcOrd="5" destOrd="0" parTransId="{DB30DA3C-82A6-4C2B-B93D-1736DABA2524}" sibTransId="{19E0C023-D2B2-413A-BCEA-2E0252C3FBFA}"/>
    <dgm:cxn modelId="{3FBC3874-64F6-46CE-8923-6B008B717D03}" type="presOf" srcId="{9D61D42B-2943-4DC0-8354-6401AF7FC0BB}" destId="{FF852858-EB82-4A33-A402-5FA47A544EEB}" srcOrd="0" destOrd="0" presId="urn:microsoft.com/office/officeart/2005/8/layout/bProcess3"/>
    <dgm:cxn modelId="{D90E5E59-E508-40E7-9FBB-42A7327AD3CE}" type="presOf" srcId="{13FFA8B3-E86C-41D6-BE36-4400B2F548EF}" destId="{2C94D67A-AD72-4A5F-86C4-E3DCF24EF386}" srcOrd="1" destOrd="0" presId="urn:microsoft.com/office/officeart/2005/8/layout/bProcess3"/>
    <dgm:cxn modelId="{2DEA3D7D-A6B6-45D4-8A2C-2220296833F1}" srcId="{71B4D406-E8E2-49A6-9160-4EE315879188}" destId="{D1224466-182C-4CF4-BAE0-D6C4D40A3E10}" srcOrd="3" destOrd="0" parTransId="{28588032-C4E0-4A17-9AE8-F54B4B83EBBD}" sibTransId="{7CB14B3D-3339-4A01-90D7-DCBA1B01961B}"/>
    <dgm:cxn modelId="{DAE7BDA1-7876-47A4-8AA3-D2F80E5A739C}" type="presOf" srcId="{D1224466-182C-4CF4-BAE0-D6C4D40A3E10}" destId="{9E110DC0-DB59-4AAB-BC8C-4F73BA454CDE}" srcOrd="0" destOrd="0" presId="urn:microsoft.com/office/officeart/2005/8/layout/bProcess3"/>
    <dgm:cxn modelId="{3C6998A4-B5C3-475F-B428-DA0BFE1E5118}" type="presOf" srcId="{7438F218-DE85-47B5-846C-4EBA17A98CF1}" destId="{27CAA760-55A3-4A5E-A025-E74120784FE0}" srcOrd="0" destOrd="0" presId="urn:microsoft.com/office/officeart/2005/8/layout/bProcess3"/>
    <dgm:cxn modelId="{33F614BF-10ED-46B7-9C3A-BC2E1EBECCCD}" type="presOf" srcId="{EE4EBE5A-CB58-4744-85CB-CD45F794AF83}" destId="{F66A7039-D612-4EC0-A50E-3BCC225D82FC}" srcOrd="0" destOrd="0" presId="urn:microsoft.com/office/officeart/2005/8/layout/bProcess3"/>
    <dgm:cxn modelId="{250A94D9-DB75-42B5-8465-CE040FB2748F}" srcId="{71B4D406-E8E2-49A6-9160-4EE315879188}" destId="{5B33E868-48EF-4DC7-B98C-82C1255F44EE}" srcOrd="1" destOrd="0" parTransId="{B64C6A33-B5C0-4AB7-8873-86225945B6B2}" sibTransId="{3D3DB915-CAA3-464A-A858-FB093A7C5905}"/>
    <dgm:cxn modelId="{095F1CDB-BBD5-454A-AF96-4D66CB02AA27}" type="presOf" srcId="{3D3DB915-CAA3-464A-A858-FB093A7C5905}" destId="{626E429C-996F-40A2-A07D-AF469A2DCAB0}" srcOrd="1" destOrd="0" presId="urn:microsoft.com/office/officeart/2005/8/layout/bProcess3"/>
    <dgm:cxn modelId="{E7E1FADC-4D53-46A7-8179-4CB733D8B377}" type="presOf" srcId="{9AAE2CF6-A6CB-4F56-8BC1-17DFF5E18040}" destId="{5B86147F-0CEE-4603-846F-E023753E26AD}" srcOrd="0" destOrd="0" presId="urn:microsoft.com/office/officeart/2005/8/layout/bProcess3"/>
    <dgm:cxn modelId="{667636E1-8078-4CF2-80A3-448157B2EB75}" type="presOf" srcId="{71B4D406-E8E2-49A6-9160-4EE315879188}" destId="{E05247DA-8D70-4513-98AA-D93083308281}" srcOrd="0" destOrd="0" presId="urn:microsoft.com/office/officeart/2005/8/layout/bProcess3"/>
    <dgm:cxn modelId="{853FAAEB-5F23-4EAD-83C9-788E3C568D02}" type="presOf" srcId="{7CB14B3D-3339-4A01-90D7-DCBA1B01961B}" destId="{FE9BD58E-3728-48FB-B225-3F8039AFEA7B}" srcOrd="1" destOrd="0" presId="urn:microsoft.com/office/officeart/2005/8/layout/bProcess3"/>
    <dgm:cxn modelId="{0310C9A1-D97B-4E2A-9D93-E0968917CBE4}" type="presParOf" srcId="{E05247DA-8D70-4513-98AA-D93083308281}" destId="{27CAA760-55A3-4A5E-A025-E74120784FE0}" srcOrd="0" destOrd="0" presId="urn:microsoft.com/office/officeart/2005/8/layout/bProcess3"/>
    <dgm:cxn modelId="{4E0188E2-1584-46F6-A22C-73F81C6FA118}" type="presParOf" srcId="{E05247DA-8D70-4513-98AA-D93083308281}" destId="{5B86147F-0CEE-4603-846F-E023753E26AD}" srcOrd="1" destOrd="0" presId="urn:microsoft.com/office/officeart/2005/8/layout/bProcess3"/>
    <dgm:cxn modelId="{30BEC803-6436-441C-9488-727965653E29}" type="presParOf" srcId="{5B86147F-0CEE-4603-846F-E023753E26AD}" destId="{78407104-A818-4567-AE4D-6885EFD9FDC8}" srcOrd="0" destOrd="0" presId="urn:microsoft.com/office/officeart/2005/8/layout/bProcess3"/>
    <dgm:cxn modelId="{EFF5067F-21CA-4A6E-992D-750063B00B8C}" type="presParOf" srcId="{E05247DA-8D70-4513-98AA-D93083308281}" destId="{E99A85B6-5964-4F39-8FDF-D7E2D7575243}" srcOrd="2" destOrd="0" presId="urn:microsoft.com/office/officeart/2005/8/layout/bProcess3"/>
    <dgm:cxn modelId="{A373D74F-6980-4A64-86E0-6905B4F68B8B}" type="presParOf" srcId="{E05247DA-8D70-4513-98AA-D93083308281}" destId="{21A54F84-4926-400E-B7CA-2CAAFF2D2A8F}" srcOrd="3" destOrd="0" presId="urn:microsoft.com/office/officeart/2005/8/layout/bProcess3"/>
    <dgm:cxn modelId="{30EEE539-FE46-4A31-A786-D016FDEAFA3A}" type="presParOf" srcId="{21A54F84-4926-400E-B7CA-2CAAFF2D2A8F}" destId="{626E429C-996F-40A2-A07D-AF469A2DCAB0}" srcOrd="0" destOrd="0" presId="urn:microsoft.com/office/officeart/2005/8/layout/bProcess3"/>
    <dgm:cxn modelId="{6A6535A6-1254-4D59-B7F2-4C1C110A95BA}" type="presParOf" srcId="{E05247DA-8D70-4513-98AA-D93083308281}" destId="{F66A7039-D612-4EC0-A50E-3BCC225D82FC}" srcOrd="4" destOrd="0" presId="urn:microsoft.com/office/officeart/2005/8/layout/bProcess3"/>
    <dgm:cxn modelId="{E86BDC72-8436-4C92-BF78-DF7FA7602700}" type="presParOf" srcId="{E05247DA-8D70-4513-98AA-D93083308281}" destId="{FF852858-EB82-4A33-A402-5FA47A544EEB}" srcOrd="5" destOrd="0" presId="urn:microsoft.com/office/officeart/2005/8/layout/bProcess3"/>
    <dgm:cxn modelId="{2BDFC145-8F10-405E-9756-089744D30148}" type="presParOf" srcId="{FF852858-EB82-4A33-A402-5FA47A544EEB}" destId="{F24779C6-A187-4898-BBBD-1E6AB67F16EE}" srcOrd="0" destOrd="0" presId="urn:microsoft.com/office/officeart/2005/8/layout/bProcess3"/>
    <dgm:cxn modelId="{F870F763-2DE0-452D-9964-99E33954FB46}" type="presParOf" srcId="{E05247DA-8D70-4513-98AA-D93083308281}" destId="{9E110DC0-DB59-4AAB-BC8C-4F73BA454CDE}" srcOrd="6" destOrd="0" presId="urn:microsoft.com/office/officeart/2005/8/layout/bProcess3"/>
    <dgm:cxn modelId="{37CF864E-E399-4132-A960-51C7CD48EADE}" type="presParOf" srcId="{E05247DA-8D70-4513-98AA-D93083308281}" destId="{1844842E-62D1-40FA-967D-45DDE3F65701}" srcOrd="7" destOrd="0" presId="urn:microsoft.com/office/officeart/2005/8/layout/bProcess3"/>
    <dgm:cxn modelId="{F8D3C919-5846-40FF-8B35-A3ADEC8F6D80}" type="presParOf" srcId="{1844842E-62D1-40FA-967D-45DDE3F65701}" destId="{FE9BD58E-3728-48FB-B225-3F8039AFEA7B}" srcOrd="0" destOrd="0" presId="urn:microsoft.com/office/officeart/2005/8/layout/bProcess3"/>
    <dgm:cxn modelId="{1C0D70EF-D16B-4645-BA90-2623E584E991}" type="presParOf" srcId="{E05247DA-8D70-4513-98AA-D93083308281}" destId="{4B71628E-6BCC-48E3-8B22-7F59268E894E}" srcOrd="8" destOrd="0" presId="urn:microsoft.com/office/officeart/2005/8/layout/bProcess3"/>
    <dgm:cxn modelId="{28E2ABB9-9E73-4C53-956C-04FEA29C7F4B}" type="presParOf" srcId="{E05247DA-8D70-4513-98AA-D93083308281}" destId="{7C92FA5E-2DB5-4B85-9CF7-F5AAFC8E7E11}" srcOrd="9" destOrd="0" presId="urn:microsoft.com/office/officeart/2005/8/layout/bProcess3"/>
    <dgm:cxn modelId="{2D85096B-3A8D-4422-A2F9-9EEC21463F28}" type="presParOf" srcId="{7C92FA5E-2DB5-4B85-9CF7-F5AAFC8E7E11}" destId="{2C94D67A-AD72-4A5F-86C4-E3DCF24EF386}" srcOrd="0" destOrd="0" presId="urn:microsoft.com/office/officeart/2005/8/layout/bProcess3"/>
    <dgm:cxn modelId="{F2750F91-B9A4-4322-9B80-B406C946CF7E}" type="presParOf" srcId="{E05247DA-8D70-4513-98AA-D93083308281}" destId="{ACA57106-EB56-4732-A669-09AD5F72B4B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6147F-0CEE-4603-846F-E023753E26AD}">
      <dsp:nvSpPr>
        <dsp:cNvPr id="0" name=""/>
        <dsp:cNvSpPr/>
      </dsp:nvSpPr>
      <dsp:spPr>
        <a:xfrm>
          <a:off x="1422094" y="381359"/>
          <a:ext cx="295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713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61793" y="425448"/>
        <a:ext cx="16315" cy="3263"/>
      </dsp:txXfrm>
    </dsp:sp>
    <dsp:sp modelId="{27CAA760-55A3-4A5E-A025-E74120784FE0}">
      <dsp:nvSpPr>
        <dsp:cNvPr id="0" name=""/>
        <dsp:cNvSpPr/>
      </dsp:nvSpPr>
      <dsp:spPr>
        <a:xfrm>
          <a:off x="5141" y="1453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DM Sans" pitchFamily="2" charset="0"/>
            </a:rPr>
            <a:t>Initialization</a:t>
          </a:r>
        </a:p>
      </dsp:txBody>
      <dsp:txXfrm>
        <a:off x="5141" y="1453"/>
        <a:ext cx="1418753" cy="851251"/>
      </dsp:txXfrm>
    </dsp:sp>
    <dsp:sp modelId="{0F30090D-EA2B-48B6-9E6D-3B87115C9BD7}">
      <dsp:nvSpPr>
        <dsp:cNvPr id="0" name=""/>
        <dsp:cNvSpPr/>
      </dsp:nvSpPr>
      <dsp:spPr>
        <a:xfrm>
          <a:off x="3167160" y="381359"/>
          <a:ext cx="295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713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06859" y="425448"/>
        <a:ext cx="16315" cy="3263"/>
      </dsp:txXfrm>
    </dsp:sp>
    <dsp:sp modelId="{7B8E52F0-FA3E-40C9-B199-00933353EB81}">
      <dsp:nvSpPr>
        <dsp:cNvPr id="0" name=""/>
        <dsp:cNvSpPr/>
      </dsp:nvSpPr>
      <dsp:spPr>
        <a:xfrm>
          <a:off x="1750207" y="1453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Server Communication</a:t>
          </a:r>
          <a:endParaRPr lang="en-IN" sz="1200" b="1" kern="1200" dirty="0">
            <a:latin typeface="DM Sans" pitchFamily="2" charset="0"/>
          </a:endParaRPr>
        </a:p>
      </dsp:txBody>
      <dsp:txXfrm>
        <a:off x="1750207" y="1453"/>
        <a:ext cx="1418753" cy="851251"/>
      </dsp:txXfrm>
    </dsp:sp>
    <dsp:sp modelId="{21A54F84-4926-400E-B7CA-2CAAFF2D2A8F}">
      <dsp:nvSpPr>
        <dsp:cNvPr id="0" name=""/>
        <dsp:cNvSpPr/>
      </dsp:nvSpPr>
      <dsp:spPr>
        <a:xfrm>
          <a:off x="4912227" y="381359"/>
          <a:ext cx="295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713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51926" y="425448"/>
        <a:ext cx="16315" cy="3263"/>
      </dsp:txXfrm>
    </dsp:sp>
    <dsp:sp modelId="{E99A85B6-5964-4F39-8FDF-D7E2D7575243}">
      <dsp:nvSpPr>
        <dsp:cNvPr id="0" name=""/>
        <dsp:cNvSpPr/>
      </dsp:nvSpPr>
      <dsp:spPr>
        <a:xfrm>
          <a:off x="3495274" y="1453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AES Encryption Initialization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3495274" y="1453"/>
        <a:ext cx="1418753" cy="851251"/>
      </dsp:txXfrm>
    </dsp:sp>
    <dsp:sp modelId="{FF852858-EB82-4A33-A402-5FA47A544EEB}">
      <dsp:nvSpPr>
        <dsp:cNvPr id="0" name=""/>
        <dsp:cNvSpPr/>
      </dsp:nvSpPr>
      <dsp:spPr>
        <a:xfrm>
          <a:off x="714517" y="850905"/>
          <a:ext cx="5235199" cy="295713"/>
        </a:xfrm>
        <a:custGeom>
          <a:avLst/>
          <a:gdLst/>
          <a:ahLst/>
          <a:cxnLst/>
          <a:rect l="0" t="0" r="0" b="0"/>
          <a:pathLst>
            <a:path>
              <a:moveTo>
                <a:pt x="5235199" y="0"/>
              </a:moveTo>
              <a:lnTo>
                <a:pt x="5235199" y="164956"/>
              </a:lnTo>
              <a:lnTo>
                <a:pt x="0" y="164956"/>
              </a:lnTo>
              <a:lnTo>
                <a:pt x="0" y="295713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00983" y="997130"/>
        <a:ext cx="262267" cy="3263"/>
      </dsp:txXfrm>
    </dsp:sp>
    <dsp:sp modelId="{F66A7039-D612-4EC0-A50E-3BCC225D82FC}">
      <dsp:nvSpPr>
        <dsp:cNvPr id="0" name=""/>
        <dsp:cNvSpPr/>
      </dsp:nvSpPr>
      <dsp:spPr>
        <a:xfrm>
          <a:off x="5240340" y="1453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Chat Communication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5240340" y="1453"/>
        <a:ext cx="1418753" cy="851251"/>
      </dsp:txXfrm>
    </dsp:sp>
    <dsp:sp modelId="{1844842E-62D1-40FA-967D-45DDE3F65701}">
      <dsp:nvSpPr>
        <dsp:cNvPr id="0" name=""/>
        <dsp:cNvSpPr/>
      </dsp:nvSpPr>
      <dsp:spPr>
        <a:xfrm>
          <a:off x="1422094" y="1558924"/>
          <a:ext cx="295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713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61793" y="1603013"/>
        <a:ext cx="16315" cy="3263"/>
      </dsp:txXfrm>
    </dsp:sp>
    <dsp:sp modelId="{9E110DC0-DB59-4AAB-BC8C-4F73BA454CDE}">
      <dsp:nvSpPr>
        <dsp:cNvPr id="0" name=""/>
        <dsp:cNvSpPr/>
      </dsp:nvSpPr>
      <dsp:spPr>
        <a:xfrm>
          <a:off x="5141" y="1179019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Video Communication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5141" y="1179019"/>
        <a:ext cx="1418753" cy="851251"/>
      </dsp:txXfrm>
    </dsp:sp>
    <dsp:sp modelId="{7C92FA5E-2DB5-4B85-9CF7-F5AAFC8E7E11}">
      <dsp:nvSpPr>
        <dsp:cNvPr id="0" name=""/>
        <dsp:cNvSpPr/>
      </dsp:nvSpPr>
      <dsp:spPr>
        <a:xfrm>
          <a:off x="3167160" y="1558924"/>
          <a:ext cx="295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713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06859" y="1603013"/>
        <a:ext cx="16315" cy="3263"/>
      </dsp:txXfrm>
    </dsp:sp>
    <dsp:sp modelId="{4B71628E-6BCC-48E3-8B22-7F59268E894E}">
      <dsp:nvSpPr>
        <dsp:cNvPr id="0" name=""/>
        <dsp:cNvSpPr/>
      </dsp:nvSpPr>
      <dsp:spPr>
        <a:xfrm>
          <a:off x="1750207" y="1179019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Audio Communication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1750207" y="1179019"/>
        <a:ext cx="1418753" cy="851251"/>
      </dsp:txXfrm>
    </dsp:sp>
    <dsp:sp modelId="{6E82ECE9-30EA-419F-8944-1F8E2D3FF013}">
      <dsp:nvSpPr>
        <dsp:cNvPr id="0" name=""/>
        <dsp:cNvSpPr/>
      </dsp:nvSpPr>
      <dsp:spPr>
        <a:xfrm>
          <a:off x="4912227" y="1558924"/>
          <a:ext cx="295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713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51926" y="1603013"/>
        <a:ext cx="16315" cy="3263"/>
      </dsp:txXfrm>
    </dsp:sp>
    <dsp:sp modelId="{ACA57106-EB56-4732-A669-09AD5F72B4B3}">
      <dsp:nvSpPr>
        <dsp:cNvPr id="0" name=""/>
        <dsp:cNvSpPr/>
      </dsp:nvSpPr>
      <dsp:spPr>
        <a:xfrm>
          <a:off x="3495274" y="1179019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Client-Side Interaction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3495274" y="1179019"/>
        <a:ext cx="1418753" cy="851251"/>
      </dsp:txXfrm>
    </dsp:sp>
    <dsp:sp modelId="{77F5AE1B-9404-49DE-8CEE-DF3F1ABAEDEA}">
      <dsp:nvSpPr>
        <dsp:cNvPr id="0" name=""/>
        <dsp:cNvSpPr/>
      </dsp:nvSpPr>
      <dsp:spPr>
        <a:xfrm>
          <a:off x="714517" y="2028470"/>
          <a:ext cx="5235199" cy="295713"/>
        </a:xfrm>
        <a:custGeom>
          <a:avLst/>
          <a:gdLst/>
          <a:ahLst/>
          <a:cxnLst/>
          <a:rect l="0" t="0" r="0" b="0"/>
          <a:pathLst>
            <a:path>
              <a:moveTo>
                <a:pt x="5235199" y="0"/>
              </a:moveTo>
              <a:lnTo>
                <a:pt x="5235199" y="164956"/>
              </a:lnTo>
              <a:lnTo>
                <a:pt x="0" y="164956"/>
              </a:lnTo>
              <a:lnTo>
                <a:pt x="0" y="295713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00983" y="2174695"/>
        <a:ext cx="262267" cy="3263"/>
      </dsp:txXfrm>
    </dsp:sp>
    <dsp:sp modelId="{C91568C1-6CDF-4820-A806-EB736320DDBE}">
      <dsp:nvSpPr>
        <dsp:cNvPr id="0" name=""/>
        <dsp:cNvSpPr/>
      </dsp:nvSpPr>
      <dsp:spPr>
        <a:xfrm>
          <a:off x="5240340" y="1179019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Error Handling and Monitoring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5240340" y="1179019"/>
        <a:ext cx="1418753" cy="851251"/>
      </dsp:txXfrm>
    </dsp:sp>
    <dsp:sp modelId="{AE4FBB46-0CD7-4CB5-81C9-9A4895CA2E15}">
      <dsp:nvSpPr>
        <dsp:cNvPr id="0" name=""/>
        <dsp:cNvSpPr/>
      </dsp:nvSpPr>
      <dsp:spPr>
        <a:xfrm>
          <a:off x="1422094" y="2736490"/>
          <a:ext cx="295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713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561793" y="2780578"/>
        <a:ext cx="16315" cy="3263"/>
      </dsp:txXfrm>
    </dsp:sp>
    <dsp:sp modelId="{EB3282FE-13D0-47D6-9DE1-87CC24713A52}">
      <dsp:nvSpPr>
        <dsp:cNvPr id="0" name=""/>
        <dsp:cNvSpPr/>
      </dsp:nvSpPr>
      <dsp:spPr>
        <a:xfrm>
          <a:off x="5141" y="2356584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Security Measures and Testing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5141" y="2356584"/>
        <a:ext cx="1418753" cy="851251"/>
      </dsp:txXfrm>
    </dsp:sp>
    <dsp:sp modelId="{4554CC34-423F-4191-B2B5-1AFDFDAB564C}">
      <dsp:nvSpPr>
        <dsp:cNvPr id="0" name=""/>
        <dsp:cNvSpPr/>
      </dsp:nvSpPr>
      <dsp:spPr>
        <a:xfrm>
          <a:off x="1750207" y="2356584"/>
          <a:ext cx="1418753" cy="851251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Deployment and User Interaction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1750207" y="2356584"/>
        <a:ext cx="1418753" cy="851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6147F-0CEE-4603-846F-E023753E26AD}">
      <dsp:nvSpPr>
        <dsp:cNvPr id="0" name=""/>
        <dsp:cNvSpPr/>
      </dsp:nvSpPr>
      <dsp:spPr>
        <a:xfrm>
          <a:off x="1926435" y="760827"/>
          <a:ext cx="411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71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21236" y="804335"/>
        <a:ext cx="22115" cy="4423"/>
      </dsp:txXfrm>
    </dsp:sp>
    <dsp:sp modelId="{27CAA760-55A3-4A5E-A025-E74120784FE0}">
      <dsp:nvSpPr>
        <dsp:cNvPr id="0" name=""/>
        <dsp:cNvSpPr/>
      </dsp:nvSpPr>
      <dsp:spPr>
        <a:xfrm>
          <a:off x="5108" y="229609"/>
          <a:ext cx="1923126" cy="1153875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DM Sans" pitchFamily="2" charset="0"/>
            </a:rPr>
            <a:t>Initialization</a:t>
          </a:r>
        </a:p>
      </dsp:txBody>
      <dsp:txXfrm>
        <a:off x="5108" y="229609"/>
        <a:ext cx="1923126" cy="1153875"/>
      </dsp:txXfrm>
    </dsp:sp>
    <dsp:sp modelId="{21A54F84-4926-400E-B7CA-2CAAFF2D2A8F}">
      <dsp:nvSpPr>
        <dsp:cNvPr id="0" name=""/>
        <dsp:cNvSpPr/>
      </dsp:nvSpPr>
      <dsp:spPr>
        <a:xfrm>
          <a:off x="4291880" y="760827"/>
          <a:ext cx="411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71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86682" y="804335"/>
        <a:ext cx="22115" cy="4423"/>
      </dsp:txXfrm>
    </dsp:sp>
    <dsp:sp modelId="{E99A85B6-5964-4F39-8FDF-D7E2D7575243}">
      <dsp:nvSpPr>
        <dsp:cNvPr id="0" name=""/>
        <dsp:cNvSpPr/>
      </dsp:nvSpPr>
      <dsp:spPr>
        <a:xfrm>
          <a:off x="2370554" y="229609"/>
          <a:ext cx="1923126" cy="1153875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AES Encryption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2370554" y="229609"/>
        <a:ext cx="1923126" cy="1153875"/>
      </dsp:txXfrm>
    </dsp:sp>
    <dsp:sp modelId="{FF852858-EB82-4A33-A402-5FA47A544EEB}">
      <dsp:nvSpPr>
        <dsp:cNvPr id="0" name=""/>
        <dsp:cNvSpPr/>
      </dsp:nvSpPr>
      <dsp:spPr>
        <a:xfrm>
          <a:off x="966672" y="1381685"/>
          <a:ext cx="4730890" cy="411719"/>
        </a:xfrm>
        <a:custGeom>
          <a:avLst/>
          <a:gdLst/>
          <a:ahLst/>
          <a:cxnLst/>
          <a:rect l="0" t="0" r="0" b="0"/>
          <a:pathLst>
            <a:path>
              <a:moveTo>
                <a:pt x="4730890" y="0"/>
              </a:moveTo>
              <a:lnTo>
                <a:pt x="4730890" y="222959"/>
              </a:lnTo>
              <a:lnTo>
                <a:pt x="0" y="222959"/>
              </a:lnTo>
              <a:lnTo>
                <a:pt x="0" y="411719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13329" y="1585333"/>
        <a:ext cx="237576" cy="4423"/>
      </dsp:txXfrm>
    </dsp:sp>
    <dsp:sp modelId="{F66A7039-D612-4EC0-A50E-3BCC225D82FC}">
      <dsp:nvSpPr>
        <dsp:cNvPr id="0" name=""/>
        <dsp:cNvSpPr/>
      </dsp:nvSpPr>
      <dsp:spPr>
        <a:xfrm>
          <a:off x="4735999" y="229609"/>
          <a:ext cx="1923126" cy="1153875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AES Decryption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4735999" y="229609"/>
        <a:ext cx="1923126" cy="1153875"/>
      </dsp:txXfrm>
    </dsp:sp>
    <dsp:sp modelId="{1844842E-62D1-40FA-967D-45DDE3F65701}">
      <dsp:nvSpPr>
        <dsp:cNvPr id="0" name=""/>
        <dsp:cNvSpPr/>
      </dsp:nvSpPr>
      <dsp:spPr>
        <a:xfrm>
          <a:off x="1926435" y="2357022"/>
          <a:ext cx="411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71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21236" y="2400530"/>
        <a:ext cx="22115" cy="4423"/>
      </dsp:txXfrm>
    </dsp:sp>
    <dsp:sp modelId="{9E110DC0-DB59-4AAB-BC8C-4F73BA454CDE}">
      <dsp:nvSpPr>
        <dsp:cNvPr id="0" name=""/>
        <dsp:cNvSpPr/>
      </dsp:nvSpPr>
      <dsp:spPr>
        <a:xfrm>
          <a:off x="5108" y="1825804"/>
          <a:ext cx="1923126" cy="1153875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Utility Functions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5108" y="1825804"/>
        <a:ext cx="1923126" cy="1153875"/>
      </dsp:txXfrm>
    </dsp:sp>
    <dsp:sp modelId="{7C92FA5E-2DB5-4B85-9CF7-F5AAFC8E7E11}">
      <dsp:nvSpPr>
        <dsp:cNvPr id="0" name=""/>
        <dsp:cNvSpPr/>
      </dsp:nvSpPr>
      <dsp:spPr>
        <a:xfrm>
          <a:off x="4291880" y="2357022"/>
          <a:ext cx="4117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719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86682" y="2400530"/>
        <a:ext cx="22115" cy="4423"/>
      </dsp:txXfrm>
    </dsp:sp>
    <dsp:sp modelId="{4B71628E-6BCC-48E3-8B22-7F59268E894E}">
      <dsp:nvSpPr>
        <dsp:cNvPr id="0" name=""/>
        <dsp:cNvSpPr/>
      </dsp:nvSpPr>
      <dsp:spPr>
        <a:xfrm>
          <a:off x="2370554" y="1825804"/>
          <a:ext cx="1923126" cy="1153875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Main Execution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2370554" y="1825804"/>
        <a:ext cx="1923126" cy="1153875"/>
      </dsp:txXfrm>
    </dsp:sp>
    <dsp:sp modelId="{ACA57106-EB56-4732-A669-09AD5F72B4B3}">
      <dsp:nvSpPr>
        <dsp:cNvPr id="0" name=""/>
        <dsp:cNvSpPr/>
      </dsp:nvSpPr>
      <dsp:spPr>
        <a:xfrm>
          <a:off x="4735999" y="1825804"/>
          <a:ext cx="1923126" cy="1153875"/>
        </a:xfrm>
        <a:prstGeom prst="rect">
          <a:avLst/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Testing and Validation</a:t>
          </a:r>
          <a:endParaRPr lang="en-US" sz="1200" b="1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DM Sans" pitchFamily="2" charset="0"/>
          </a:endParaRPr>
        </a:p>
      </dsp:txBody>
      <dsp:txXfrm>
        <a:off x="4735999" y="1825804"/>
        <a:ext cx="1923126" cy="115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0066b485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0066b485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70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a52f083e5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a52f083e5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80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a52f083e5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a52f083e5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06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a52f083e5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a52f083e5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12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684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08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2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2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650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a52f083e5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a52f083e5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8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fa52f083e5_1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fa52f083e5_1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a52f083e5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a52f083e5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548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a52f083e5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a52f083e5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80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a52f083e5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fa52f083e5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331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fa52f083e5_1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fa52f083e5_1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8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4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6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6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83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fa52f083e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fa52f083e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8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44156" y="-907193"/>
            <a:ext cx="6921994" cy="6773146"/>
            <a:chOff x="944156" y="-907193"/>
            <a:chExt cx="6921994" cy="6773146"/>
          </a:xfrm>
        </p:grpSpPr>
        <p:sp>
          <p:nvSpPr>
            <p:cNvPr id="10" name="Google Shape;10;p2"/>
            <p:cNvSpPr/>
            <p:nvPr/>
          </p:nvSpPr>
          <p:spPr>
            <a:xfrm>
              <a:off x="1986750" y="-13500"/>
              <a:ext cx="5170500" cy="5170500"/>
            </a:xfrm>
            <a:prstGeom prst="donut">
              <a:avLst>
                <a:gd name="adj" fmla="val 5641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944156" y="-907193"/>
              <a:ext cx="6921994" cy="6773146"/>
              <a:chOff x="944156" y="-907193"/>
              <a:chExt cx="6921994" cy="6773146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658236" y="480620"/>
                <a:ext cx="47211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77" extrusionOk="0">
                    <a:moveTo>
                      <a:pt x="135" y="134"/>
                    </a:moveTo>
                    <a:cubicBezTo>
                      <a:pt x="277" y="1"/>
                      <a:pt x="492" y="1"/>
                      <a:pt x="625" y="143"/>
                    </a:cubicBezTo>
                    <a:cubicBezTo>
                      <a:pt x="759" y="286"/>
                      <a:pt x="759" y="509"/>
                      <a:pt x="616" y="643"/>
                    </a:cubicBezTo>
                    <a:cubicBezTo>
                      <a:pt x="483" y="777"/>
                      <a:pt x="260" y="768"/>
                      <a:pt x="135" y="634"/>
                    </a:cubicBezTo>
                    <a:cubicBezTo>
                      <a:pt x="1" y="491"/>
                      <a:pt x="1" y="268"/>
                      <a:pt x="135" y="1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944156" y="-907193"/>
                <a:ext cx="6921994" cy="6773146"/>
                <a:chOff x="944156" y="-814718"/>
                <a:chExt cx="6921994" cy="6773146"/>
              </a:xfrm>
            </p:grpSpPr>
            <p:grpSp>
              <p:nvGrpSpPr>
                <p:cNvPr id="14" name="Google Shape;14;p2"/>
                <p:cNvGrpSpPr/>
                <p:nvPr/>
              </p:nvGrpSpPr>
              <p:grpSpPr>
                <a:xfrm>
                  <a:off x="2060505" y="153496"/>
                  <a:ext cx="5026987" cy="5025679"/>
                  <a:chOff x="2525403" y="1252291"/>
                  <a:chExt cx="2282504" cy="2281910"/>
                </a:xfrm>
              </p:grpSpPr>
              <p:sp>
                <p:nvSpPr>
                  <p:cNvPr id="15" name="Google Shape;15;p2"/>
                  <p:cNvSpPr/>
                  <p:nvPr/>
                </p:nvSpPr>
                <p:spPr>
                  <a:xfrm>
                    <a:off x="2525997" y="2352028"/>
                    <a:ext cx="59180" cy="10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304" extrusionOk="0">
                        <a:moveTo>
                          <a:pt x="1794" y="63"/>
                        </a:moveTo>
                        <a:lnTo>
                          <a:pt x="1785" y="304"/>
                        </a:lnTo>
                        <a:lnTo>
                          <a:pt x="0" y="25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16;p2"/>
                  <p:cNvSpPr/>
                  <p:nvPr/>
                </p:nvSpPr>
                <p:spPr>
                  <a:xfrm>
                    <a:off x="2527779" y="2310827"/>
                    <a:ext cx="59476" cy="12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367" extrusionOk="0">
                        <a:moveTo>
                          <a:pt x="1802" y="125"/>
                        </a:moveTo>
                        <a:lnTo>
                          <a:pt x="1784" y="366"/>
                        </a:lnTo>
                        <a:lnTo>
                          <a:pt x="0" y="250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>
                    <a:off x="2531011" y="2269923"/>
                    <a:ext cx="59476" cy="13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420" extrusionOk="0">
                        <a:moveTo>
                          <a:pt x="1802" y="188"/>
                        </a:moveTo>
                        <a:cubicBezTo>
                          <a:pt x="1793" y="268"/>
                          <a:pt x="1775" y="339"/>
                          <a:pt x="1775" y="420"/>
                        </a:cubicBezTo>
                        <a:lnTo>
                          <a:pt x="0" y="241"/>
                        </a:lnTo>
                        <a:cubicBezTo>
                          <a:pt x="9" y="161"/>
                          <a:pt x="18" y="81"/>
                          <a:pt x="2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>
                    <a:off x="2536289" y="2229018"/>
                    <a:ext cx="59180" cy="16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492" extrusionOk="0">
                        <a:moveTo>
                          <a:pt x="1794" y="250"/>
                        </a:moveTo>
                        <a:lnTo>
                          <a:pt x="1758" y="491"/>
                        </a:lnTo>
                        <a:lnTo>
                          <a:pt x="1" y="241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>
                    <a:off x="2542491" y="2188410"/>
                    <a:ext cx="59180" cy="1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45" extrusionOk="0">
                        <a:moveTo>
                          <a:pt x="1793" y="313"/>
                        </a:moveTo>
                        <a:lnTo>
                          <a:pt x="1758" y="545"/>
                        </a:lnTo>
                        <a:lnTo>
                          <a:pt x="0" y="241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2550144" y="2147803"/>
                    <a:ext cx="59180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616" extrusionOk="0">
                        <a:moveTo>
                          <a:pt x="1793" y="384"/>
                        </a:moveTo>
                        <a:lnTo>
                          <a:pt x="1740" y="616"/>
                        </a:lnTo>
                        <a:lnTo>
                          <a:pt x="0" y="250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2559546" y="2107789"/>
                    <a:ext cx="58586" cy="221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670" extrusionOk="0">
                        <a:moveTo>
                          <a:pt x="1776" y="446"/>
                        </a:moveTo>
                        <a:lnTo>
                          <a:pt x="1722" y="669"/>
                        </a:lnTo>
                        <a:lnTo>
                          <a:pt x="0" y="241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570135" y="2068039"/>
                    <a:ext cx="58883" cy="24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733" extrusionOk="0">
                        <a:moveTo>
                          <a:pt x="1785" y="509"/>
                        </a:moveTo>
                        <a:lnTo>
                          <a:pt x="1713" y="732"/>
                        </a:lnTo>
                        <a:lnTo>
                          <a:pt x="1" y="242"/>
                        </a:lnTo>
                        <a:lnTo>
                          <a:pt x="72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582505" y="2028916"/>
                    <a:ext cx="58289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786" extrusionOk="0">
                        <a:moveTo>
                          <a:pt x="1767" y="562"/>
                        </a:moveTo>
                        <a:lnTo>
                          <a:pt x="1686" y="785"/>
                        </a:lnTo>
                        <a:lnTo>
                          <a:pt x="0" y="232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595733" y="1990057"/>
                    <a:ext cx="58025" cy="2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49" extrusionOk="0">
                        <a:moveTo>
                          <a:pt x="1758" y="625"/>
                        </a:moveTo>
                        <a:lnTo>
                          <a:pt x="1669" y="848"/>
                        </a:lnTo>
                        <a:lnTo>
                          <a:pt x="1" y="233"/>
                        </a:lnTo>
                        <a:lnTo>
                          <a:pt x="9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610742" y="1951494"/>
                    <a:ext cx="57431" cy="30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911" extrusionOk="0">
                        <a:moveTo>
                          <a:pt x="1740" y="697"/>
                        </a:moveTo>
                        <a:lnTo>
                          <a:pt x="1651" y="911"/>
                        </a:lnTo>
                        <a:lnTo>
                          <a:pt x="1" y="233"/>
                        </a:lnTo>
                        <a:lnTo>
                          <a:pt x="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627236" y="1913856"/>
                    <a:ext cx="56837" cy="3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3" h="973" extrusionOk="0">
                        <a:moveTo>
                          <a:pt x="1722" y="749"/>
                        </a:moveTo>
                        <a:lnTo>
                          <a:pt x="1624" y="972"/>
                        </a:lnTo>
                        <a:lnTo>
                          <a:pt x="0" y="232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645181" y="1877041"/>
                    <a:ext cx="55947" cy="33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018" extrusionOk="0">
                        <a:moveTo>
                          <a:pt x="1696" y="804"/>
                        </a:moveTo>
                        <a:lnTo>
                          <a:pt x="1588" y="1018"/>
                        </a:lnTo>
                        <a:lnTo>
                          <a:pt x="1" y="215"/>
                        </a:lnTo>
                        <a:lnTo>
                          <a:pt x="10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664017" y="1840557"/>
                    <a:ext cx="55353" cy="353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" h="1072" extrusionOk="0">
                        <a:moveTo>
                          <a:pt x="1678" y="866"/>
                        </a:moveTo>
                        <a:lnTo>
                          <a:pt x="1562" y="1071"/>
                        </a:lnTo>
                        <a:lnTo>
                          <a:pt x="0" y="215"/>
                        </a:lnTo>
                        <a:lnTo>
                          <a:pt x="12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684337" y="1804667"/>
                    <a:ext cx="54462" cy="37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" h="1125" extrusionOk="0">
                        <a:moveTo>
                          <a:pt x="1650" y="919"/>
                        </a:moveTo>
                        <a:lnTo>
                          <a:pt x="1534" y="1124"/>
                        </a:lnTo>
                        <a:lnTo>
                          <a:pt x="0" y="223"/>
                        </a:lnTo>
                        <a:lnTo>
                          <a:pt x="12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706109" y="1769931"/>
                    <a:ext cx="53869" cy="38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1179" extrusionOk="0">
                        <a:moveTo>
                          <a:pt x="1633" y="973"/>
                        </a:moveTo>
                        <a:lnTo>
                          <a:pt x="1499" y="1178"/>
                        </a:lnTo>
                        <a:lnTo>
                          <a:pt x="0" y="215"/>
                        </a:lnTo>
                        <a:lnTo>
                          <a:pt x="13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729068" y="1735789"/>
                    <a:ext cx="52681" cy="403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7" h="1224" extrusionOk="0">
                        <a:moveTo>
                          <a:pt x="1597" y="1027"/>
                        </a:moveTo>
                        <a:lnTo>
                          <a:pt x="1463" y="1223"/>
                        </a:lnTo>
                        <a:lnTo>
                          <a:pt x="0" y="206"/>
                        </a:lnTo>
                        <a:lnTo>
                          <a:pt x="14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752885" y="1702538"/>
                    <a:ext cx="51823" cy="4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268" extrusionOk="0">
                        <a:moveTo>
                          <a:pt x="1571" y="1080"/>
                        </a:moveTo>
                        <a:lnTo>
                          <a:pt x="1428" y="1268"/>
                        </a:lnTo>
                        <a:lnTo>
                          <a:pt x="1" y="197"/>
                        </a:lnTo>
                        <a:lnTo>
                          <a:pt x="1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778484" y="1670177"/>
                    <a:ext cx="50669" cy="43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" h="1321" extrusionOk="0">
                        <a:moveTo>
                          <a:pt x="1535" y="1133"/>
                        </a:moveTo>
                        <a:lnTo>
                          <a:pt x="1384" y="1321"/>
                        </a:lnTo>
                        <a:lnTo>
                          <a:pt x="1" y="197"/>
                        </a:lnTo>
                        <a:lnTo>
                          <a:pt x="15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804973" y="1638971"/>
                    <a:ext cx="49481" cy="44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" h="1357" extrusionOk="0">
                        <a:moveTo>
                          <a:pt x="1499" y="1178"/>
                        </a:moveTo>
                        <a:lnTo>
                          <a:pt x="1348" y="1357"/>
                        </a:lnTo>
                        <a:lnTo>
                          <a:pt x="1" y="188"/>
                        </a:lnTo>
                        <a:lnTo>
                          <a:pt x="1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2832649" y="1608655"/>
                    <a:ext cx="48294" cy="459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" h="1393" extrusionOk="0">
                        <a:moveTo>
                          <a:pt x="1463" y="1223"/>
                        </a:moveTo>
                        <a:lnTo>
                          <a:pt x="1294" y="1393"/>
                        </a:lnTo>
                        <a:lnTo>
                          <a:pt x="0" y="179"/>
                        </a:lnTo>
                        <a:lnTo>
                          <a:pt x="17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860886" y="1578933"/>
                    <a:ext cx="47403" cy="47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7" h="1438" extrusionOk="0">
                        <a:moveTo>
                          <a:pt x="1437" y="1277"/>
                        </a:moveTo>
                        <a:lnTo>
                          <a:pt x="1259" y="1437"/>
                        </a:lnTo>
                        <a:lnTo>
                          <a:pt x="1" y="179"/>
                        </a:lnTo>
                        <a:lnTo>
                          <a:pt x="18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890905" y="1550696"/>
                    <a:ext cx="45655" cy="48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4" h="1473" extrusionOk="0">
                        <a:moveTo>
                          <a:pt x="1383" y="1312"/>
                        </a:moveTo>
                        <a:lnTo>
                          <a:pt x="1214" y="1473"/>
                        </a:lnTo>
                        <a:lnTo>
                          <a:pt x="1" y="170"/>
                        </a:lnTo>
                        <a:lnTo>
                          <a:pt x="17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921517" y="1523613"/>
                    <a:ext cx="44467" cy="49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1509" extrusionOk="0">
                        <a:moveTo>
                          <a:pt x="1347" y="1357"/>
                        </a:moveTo>
                        <a:lnTo>
                          <a:pt x="1169" y="1508"/>
                        </a:lnTo>
                        <a:lnTo>
                          <a:pt x="0" y="161"/>
                        </a:lnTo>
                        <a:lnTo>
                          <a:pt x="19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953284" y="1497421"/>
                    <a:ext cx="43016" cy="50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" h="1545" extrusionOk="0">
                        <a:moveTo>
                          <a:pt x="1303" y="1401"/>
                        </a:moveTo>
                        <a:lnTo>
                          <a:pt x="1116" y="1544"/>
                        </a:lnTo>
                        <a:lnTo>
                          <a:pt x="1" y="153"/>
                        </a:lnTo>
                        <a:lnTo>
                          <a:pt x="19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985678" y="1472417"/>
                    <a:ext cx="41531" cy="51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1571" extrusionOk="0">
                        <a:moveTo>
                          <a:pt x="1258" y="1437"/>
                        </a:moveTo>
                        <a:lnTo>
                          <a:pt x="1062" y="1571"/>
                        </a:lnTo>
                        <a:lnTo>
                          <a:pt x="0" y="143"/>
                        </a:lnTo>
                        <a:lnTo>
                          <a:pt x="20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3019226" y="1448567"/>
                    <a:ext cx="39750" cy="53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5" h="1607" extrusionOk="0">
                        <a:moveTo>
                          <a:pt x="1205" y="1473"/>
                        </a:moveTo>
                        <a:lnTo>
                          <a:pt x="1017" y="1607"/>
                        </a:lnTo>
                        <a:lnTo>
                          <a:pt x="0" y="144"/>
                        </a:lnTo>
                        <a:lnTo>
                          <a:pt x="20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3053632" y="1426201"/>
                    <a:ext cx="38298" cy="53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1" h="1634" extrusionOk="0">
                        <a:moveTo>
                          <a:pt x="1161" y="1509"/>
                        </a:moveTo>
                        <a:lnTo>
                          <a:pt x="964" y="1634"/>
                        </a:lnTo>
                        <a:lnTo>
                          <a:pt x="1" y="135"/>
                        </a:lnTo>
                        <a:lnTo>
                          <a:pt x="21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3088665" y="1405023"/>
                    <a:ext cx="36814" cy="5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" h="1660" extrusionOk="0">
                        <a:moveTo>
                          <a:pt x="1116" y="1535"/>
                        </a:moveTo>
                        <a:lnTo>
                          <a:pt x="910" y="1660"/>
                        </a:lnTo>
                        <a:lnTo>
                          <a:pt x="1" y="126"/>
                        </a:lnTo>
                        <a:lnTo>
                          <a:pt x="22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3124555" y="1384736"/>
                    <a:ext cx="35066" cy="5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3" h="1687" extrusionOk="0">
                        <a:moveTo>
                          <a:pt x="1063" y="1579"/>
                        </a:moveTo>
                        <a:lnTo>
                          <a:pt x="848" y="1686"/>
                        </a:lnTo>
                        <a:lnTo>
                          <a:pt x="1" y="116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3161370" y="1366197"/>
                    <a:ext cx="32988" cy="56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704" extrusionOk="0">
                        <a:moveTo>
                          <a:pt x="999" y="1597"/>
                        </a:moveTo>
                        <a:lnTo>
                          <a:pt x="785" y="1704"/>
                        </a:lnTo>
                        <a:lnTo>
                          <a:pt x="0" y="107"/>
                        </a:lnTo>
                        <a:lnTo>
                          <a:pt x="223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3198744" y="1348813"/>
                    <a:ext cx="31206" cy="571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" h="1732" extrusionOk="0">
                        <a:moveTo>
                          <a:pt x="946" y="1633"/>
                        </a:moveTo>
                        <a:lnTo>
                          <a:pt x="723" y="1731"/>
                        </a:lnTo>
                        <a:lnTo>
                          <a:pt x="0" y="108"/>
                        </a:lnTo>
                        <a:lnTo>
                          <a:pt x="22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3236383" y="1332946"/>
                    <a:ext cx="29458" cy="57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" h="1740" extrusionOk="0">
                        <a:moveTo>
                          <a:pt x="893" y="1659"/>
                        </a:moveTo>
                        <a:lnTo>
                          <a:pt x="670" y="1740"/>
                        </a:lnTo>
                        <a:lnTo>
                          <a:pt x="1" y="98"/>
                        </a:lnTo>
                        <a:lnTo>
                          <a:pt x="233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3274649" y="1318200"/>
                    <a:ext cx="27709" cy="5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1759" extrusionOk="0">
                        <a:moveTo>
                          <a:pt x="839" y="1678"/>
                        </a:moveTo>
                        <a:lnTo>
                          <a:pt x="616" y="1758"/>
                        </a:lnTo>
                        <a:lnTo>
                          <a:pt x="1" y="81"/>
                        </a:lnTo>
                        <a:lnTo>
                          <a:pt x="242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3313805" y="1304972"/>
                    <a:ext cx="25631" cy="5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76" extrusionOk="0">
                        <a:moveTo>
                          <a:pt x="776" y="1704"/>
                        </a:moveTo>
                        <a:lnTo>
                          <a:pt x="553" y="1776"/>
                        </a:lnTo>
                        <a:lnTo>
                          <a:pt x="0" y="81"/>
                        </a:lnTo>
                        <a:lnTo>
                          <a:pt x="24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3353225" y="1293493"/>
                    <a:ext cx="23586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5" h="1785" extrusionOk="0">
                        <a:moveTo>
                          <a:pt x="714" y="1722"/>
                        </a:moveTo>
                        <a:lnTo>
                          <a:pt x="491" y="1785"/>
                        </a:lnTo>
                        <a:lnTo>
                          <a:pt x="1" y="72"/>
                        </a:lnTo>
                        <a:lnTo>
                          <a:pt x="24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3392942" y="1283200"/>
                    <a:ext cx="21838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1785" extrusionOk="0">
                        <a:moveTo>
                          <a:pt x="661" y="1731"/>
                        </a:moveTo>
                        <a:lnTo>
                          <a:pt x="429" y="1785"/>
                        </a:lnTo>
                        <a:lnTo>
                          <a:pt x="1" y="63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3433285" y="1274360"/>
                    <a:ext cx="19727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" h="1794" extrusionOk="0">
                        <a:moveTo>
                          <a:pt x="598" y="1740"/>
                        </a:moveTo>
                        <a:cubicBezTo>
                          <a:pt x="518" y="1758"/>
                          <a:pt x="437" y="1767"/>
                          <a:pt x="366" y="1794"/>
                        </a:cubicBezTo>
                        <a:lnTo>
                          <a:pt x="0" y="45"/>
                        </a:lnTo>
                        <a:cubicBezTo>
                          <a:pt x="80" y="28"/>
                          <a:pt x="161" y="10"/>
                          <a:pt x="2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3473893" y="1267004"/>
                    <a:ext cx="17384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" h="1803" extrusionOk="0">
                        <a:moveTo>
                          <a:pt x="527" y="1758"/>
                        </a:moveTo>
                        <a:lnTo>
                          <a:pt x="295" y="1803"/>
                        </a:lnTo>
                        <a:lnTo>
                          <a:pt x="0" y="45"/>
                        </a:lnTo>
                        <a:lnTo>
                          <a:pt x="24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3514501" y="1261132"/>
                    <a:ext cx="15636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1803" extrusionOk="0">
                        <a:moveTo>
                          <a:pt x="473" y="1767"/>
                        </a:moveTo>
                        <a:lnTo>
                          <a:pt x="241" y="1802"/>
                        </a:lnTo>
                        <a:lnTo>
                          <a:pt x="0" y="36"/>
                        </a:lnTo>
                        <a:lnTo>
                          <a:pt x="25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3555405" y="1256712"/>
                    <a:ext cx="13558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1794" extrusionOk="0">
                        <a:moveTo>
                          <a:pt x="411" y="1776"/>
                        </a:moveTo>
                        <a:lnTo>
                          <a:pt x="170" y="1794"/>
                        </a:lnTo>
                        <a:lnTo>
                          <a:pt x="0" y="18"/>
                        </a:lnTo>
                        <a:lnTo>
                          <a:pt x="25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3596607" y="1253776"/>
                    <a:ext cx="11216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" h="1794" extrusionOk="0">
                        <a:moveTo>
                          <a:pt x="339" y="1776"/>
                        </a:moveTo>
                        <a:lnTo>
                          <a:pt x="107" y="1793"/>
                        </a:lnTo>
                        <a:lnTo>
                          <a:pt x="0" y="18"/>
                        </a:lnTo>
                        <a:lnTo>
                          <a:pt x="25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3637808" y="1252291"/>
                    <a:ext cx="9138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1794" extrusionOk="0">
                        <a:moveTo>
                          <a:pt x="277" y="1785"/>
                        </a:moveTo>
                        <a:lnTo>
                          <a:pt x="45" y="1794"/>
                        </a:lnTo>
                        <a:lnTo>
                          <a:pt x="0" y="10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3678119" y="1252291"/>
                    <a:ext cx="9138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1785" extrusionOk="0">
                        <a:moveTo>
                          <a:pt x="241" y="1785"/>
                        </a:moveTo>
                        <a:lnTo>
                          <a:pt x="0" y="1776"/>
                        </a:lnTo>
                        <a:lnTo>
                          <a:pt x="27" y="1"/>
                        </a:lnTo>
                        <a:lnTo>
                          <a:pt x="27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3717242" y="1253182"/>
                    <a:ext cx="10919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1794" extrusionOk="0">
                        <a:moveTo>
                          <a:pt x="242" y="1794"/>
                        </a:moveTo>
                        <a:cubicBezTo>
                          <a:pt x="161" y="1785"/>
                          <a:pt x="81" y="1785"/>
                          <a:pt x="1" y="1785"/>
                        </a:cubicBezTo>
                        <a:lnTo>
                          <a:pt x="90" y="0"/>
                        </a:lnTo>
                        <a:cubicBezTo>
                          <a:pt x="170" y="9"/>
                          <a:pt x="251" y="9"/>
                          <a:pt x="331" y="1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3756398" y="1256118"/>
                    <a:ext cx="12964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" h="1794" extrusionOk="0">
                        <a:moveTo>
                          <a:pt x="232" y="1794"/>
                        </a:moveTo>
                        <a:lnTo>
                          <a:pt x="0" y="1776"/>
                        </a:lnTo>
                        <a:lnTo>
                          <a:pt x="143" y="1"/>
                        </a:lnTo>
                        <a:lnTo>
                          <a:pt x="393" y="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3795224" y="1260241"/>
                    <a:ext cx="15042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" h="1794" extrusionOk="0">
                        <a:moveTo>
                          <a:pt x="233" y="1794"/>
                        </a:moveTo>
                        <a:lnTo>
                          <a:pt x="1" y="1767"/>
                        </a:lnTo>
                        <a:lnTo>
                          <a:pt x="206" y="1"/>
                        </a:lnTo>
                        <a:lnTo>
                          <a:pt x="456" y="2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3834084" y="1265552"/>
                    <a:ext cx="17088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" h="1803" extrusionOk="0">
                        <a:moveTo>
                          <a:pt x="232" y="1802"/>
                        </a:moveTo>
                        <a:lnTo>
                          <a:pt x="1" y="1758"/>
                        </a:lnTo>
                        <a:lnTo>
                          <a:pt x="268" y="0"/>
                        </a:lnTo>
                        <a:lnTo>
                          <a:pt x="518" y="4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3872349" y="1272908"/>
                    <a:ext cx="19463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" h="1785" extrusionOk="0">
                        <a:moveTo>
                          <a:pt x="241" y="1784"/>
                        </a:moveTo>
                        <a:lnTo>
                          <a:pt x="0" y="1749"/>
                        </a:lnTo>
                        <a:lnTo>
                          <a:pt x="339" y="0"/>
                        </a:lnTo>
                        <a:lnTo>
                          <a:pt x="589" y="4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3910615" y="1281419"/>
                    <a:ext cx="21211" cy="5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" h="1786" extrusionOk="0">
                        <a:moveTo>
                          <a:pt x="232" y="1785"/>
                        </a:moveTo>
                        <a:lnTo>
                          <a:pt x="0" y="1732"/>
                        </a:lnTo>
                        <a:lnTo>
                          <a:pt x="401" y="1"/>
                        </a:lnTo>
                        <a:lnTo>
                          <a:pt x="642" y="5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3948550" y="1291447"/>
                    <a:ext cx="23289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1785" extrusionOk="0">
                        <a:moveTo>
                          <a:pt x="233" y="1784"/>
                        </a:moveTo>
                        <a:lnTo>
                          <a:pt x="1" y="1713"/>
                        </a:lnTo>
                        <a:lnTo>
                          <a:pt x="465" y="0"/>
                        </a:lnTo>
                        <a:lnTo>
                          <a:pt x="706" y="6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3986222" y="1302630"/>
                    <a:ext cx="25071" cy="5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1776" extrusionOk="0">
                        <a:moveTo>
                          <a:pt x="224" y="1775"/>
                        </a:moveTo>
                        <a:cubicBezTo>
                          <a:pt x="152" y="1749"/>
                          <a:pt x="81" y="1722"/>
                          <a:pt x="1" y="1704"/>
                        </a:cubicBezTo>
                        <a:lnTo>
                          <a:pt x="527" y="0"/>
                        </a:lnTo>
                        <a:cubicBezTo>
                          <a:pt x="607" y="18"/>
                          <a:pt x="688" y="45"/>
                          <a:pt x="759" y="7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4023300" y="1315561"/>
                    <a:ext cx="27116" cy="5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2" h="1759" extrusionOk="0">
                        <a:moveTo>
                          <a:pt x="224" y="1758"/>
                        </a:moveTo>
                        <a:lnTo>
                          <a:pt x="1" y="1687"/>
                        </a:lnTo>
                        <a:lnTo>
                          <a:pt x="590" y="1"/>
                        </a:lnTo>
                        <a:lnTo>
                          <a:pt x="822" y="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4059784" y="1329977"/>
                    <a:ext cx="29194" cy="57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1750" extrusionOk="0">
                        <a:moveTo>
                          <a:pt x="224" y="1749"/>
                        </a:moveTo>
                        <a:lnTo>
                          <a:pt x="1" y="1660"/>
                        </a:lnTo>
                        <a:lnTo>
                          <a:pt x="652" y="1"/>
                        </a:lnTo>
                        <a:lnTo>
                          <a:pt x="884" y="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>
                    <a:off x="4096004" y="1345580"/>
                    <a:ext cx="30909" cy="571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1732" extrusionOk="0">
                        <a:moveTo>
                          <a:pt x="223" y="1731"/>
                        </a:moveTo>
                        <a:lnTo>
                          <a:pt x="0" y="1633"/>
                        </a:lnTo>
                        <a:lnTo>
                          <a:pt x="714" y="1"/>
                        </a:lnTo>
                        <a:lnTo>
                          <a:pt x="937" y="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>
                    <a:off x="4131598" y="1362370"/>
                    <a:ext cx="32988" cy="56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713" extrusionOk="0">
                        <a:moveTo>
                          <a:pt x="215" y="1713"/>
                        </a:moveTo>
                        <a:cubicBezTo>
                          <a:pt x="152" y="1677"/>
                          <a:pt x="72" y="1642"/>
                          <a:pt x="1" y="1615"/>
                        </a:cubicBezTo>
                        <a:lnTo>
                          <a:pt x="768" y="0"/>
                        </a:lnTo>
                        <a:cubicBezTo>
                          <a:pt x="848" y="36"/>
                          <a:pt x="920" y="71"/>
                          <a:pt x="1000" y="11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>
                    <a:off x="4166631" y="1381206"/>
                    <a:ext cx="34472" cy="5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5" h="1687" extrusionOk="0">
                        <a:moveTo>
                          <a:pt x="214" y="1686"/>
                        </a:moveTo>
                        <a:lnTo>
                          <a:pt x="0" y="1579"/>
                        </a:lnTo>
                        <a:lnTo>
                          <a:pt x="821" y="0"/>
                        </a:lnTo>
                        <a:lnTo>
                          <a:pt x="1044" y="10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>
                    <a:off x="4200773" y="1400900"/>
                    <a:ext cx="36220" cy="54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8" h="1661" extrusionOk="0">
                        <a:moveTo>
                          <a:pt x="205" y="1660"/>
                        </a:moveTo>
                        <a:lnTo>
                          <a:pt x="0" y="1544"/>
                        </a:lnTo>
                        <a:lnTo>
                          <a:pt x="883" y="1"/>
                        </a:lnTo>
                        <a:lnTo>
                          <a:pt x="1097" y="1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>
                    <a:off x="4234618" y="1421814"/>
                    <a:ext cx="37672" cy="5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2" h="1642" extrusionOk="0">
                        <a:moveTo>
                          <a:pt x="196" y="1642"/>
                        </a:moveTo>
                        <a:lnTo>
                          <a:pt x="0" y="1517"/>
                        </a:lnTo>
                        <a:lnTo>
                          <a:pt x="937" y="0"/>
                        </a:lnTo>
                        <a:lnTo>
                          <a:pt x="1142" y="13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>
                    <a:off x="4267572" y="1443883"/>
                    <a:ext cx="39453" cy="5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" h="1615" extrusionOk="0">
                        <a:moveTo>
                          <a:pt x="197" y="1615"/>
                        </a:moveTo>
                        <a:cubicBezTo>
                          <a:pt x="134" y="1570"/>
                          <a:pt x="63" y="1526"/>
                          <a:pt x="0" y="1481"/>
                        </a:cubicBezTo>
                        <a:lnTo>
                          <a:pt x="990" y="0"/>
                        </a:lnTo>
                        <a:cubicBezTo>
                          <a:pt x="1062" y="45"/>
                          <a:pt x="1133" y="89"/>
                          <a:pt x="1196" y="14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>
                    <a:off x="4299339" y="1467700"/>
                    <a:ext cx="41234" cy="52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1580" extrusionOk="0">
                        <a:moveTo>
                          <a:pt x="197" y="1580"/>
                        </a:moveTo>
                        <a:lnTo>
                          <a:pt x="1" y="1446"/>
                        </a:lnTo>
                        <a:lnTo>
                          <a:pt x="1044" y="1"/>
                        </a:lnTo>
                        <a:lnTo>
                          <a:pt x="1250" y="14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>
                    <a:off x="4330842" y="1492440"/>
                    <a:ext cx="42389" cy="51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1553" extrusionOk="0">
                        <a:moveTo>
                          <a:pt x="188" y="1552"/>
                        </a:moveTo>
                        <a:lnTo>
                          <a:pt x="0" y="1401"/>
                        </a:lnTo>
                        <a:lnTo>
                          <a:pt x="1089" y="0"/>
                        </a:lnTo>
                        <a:lnTo>
                          <a:pt x="1285" y="15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>
                    <a:off x="4361158" y="1518039"/>
                    <a:ext cx="44170" cy="50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1526" extrusionOk="0">
                        <a:moveTo>
                          <a:pt x="179" y="1526"/>
                        </a:moveTo>
                        <a:lnTo>
                          <a:pt x="0" y="1365"/>
                        </a:lnTo>
                        <a:lnTo>
                          <a:pt x="1151" y="0"/>
                        </a:lnTo>
                        <a:lnTo>
                          <a:pt x="1338" y="17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>
                    <a:off x="4390880" y="1545121"/>
                    <a:ext cx="45325" cy="48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1481" extrusionOk="0">
                        <a:moveTo>
                          <a:pt x="170" y="1481"/>
                        </a:moveTo>
                        <a:cubicBezTo>
                          <a:pt x="116" y="1427"/>
                          <a:pt x="54" y="1374"/>
                          <a:pt x="0" y="1320"/>
                        </a:cubicBezTo>
                        <a:lnTo>
                          <a:pt x="1187" y="0"/>
                        </a:lnTo>
                        <a:cubicBezTo>
                          <a:pt x="1249" y="54"/>
                          <a:pt x="1320" y="107"/>
                          <a:pt x="1374" y="17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4419117" y="1573359"/>
                    <a:ext cx="47106" cy="4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8" h="1446" extrusionOk="0">
                        <a:moveTo>
                          <a:pt x="179" y="1446"/>
                        </a:moveTo>
                        <a:lnTo>
                          <a:pt x="1" y="1276"/>
                        </a:lnTo>
                        <a:lnTo>
                          <a:pt x="1241" y="0"/>
                        </a:lnTo>
                        <a:lnTo>
                          <a:pt x="1428" y="17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4446793" y="1602486"/>
                    <a:ext cx="47997" cy="465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1411" extrusionOk="0">
                        <a:moveTo>
                          <a:pt x="161" y="1410"/>
                        </a:moveTo>
                        <a:lnTo>
                          <a:pt x="0" y="1241"/>
                        </a:lnTo>
                        <a:lnTo>
                          <a:pt x="1285" y="1"/>
                        </a:lnTo>
                        <a:lnTo>
                          <a:pt x="1454" y="1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4473546" y="1632802"/>
                    <a:ext cx="49184" cy="45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1" h="1366" extrusionOk="0">
                        <a:moveTo>
                          <a:pt x="153" y="1365"/>
                        </a:moveTo>
                        <a:lnTo>
                          <a:pt x="1" y="1187"/>
                        </a:lnTo>
                        <a:lnTo>
                          <a:pt x="1330" y="1"/>
                        </a:lnTo>
                        <a:lnTo>
                          <a:pt x="1491" y="1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4499178" y="1663711"/>
                    <a:ext cx="50339" cy="43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330" extrusionOk="0">
                        <a:moveTo>
                          <a:pt x="152" y="1329"/>
                        </a:moveTo>
                        <a:cubicBezTo>
                          <a:pt x="98" y="1267"/>
                          <a:pt x="54" y="1205"/>
                          <a:pt x="0" y="1142"/>
                        </a:cubicBezTo>
                        <a:lnTo>
                          <a:pt x="1365" y="0"/>
                        </a:lnTo>
                        <a:cubicBezTo>
                          <a:pt x="1419" y="63"/>
                          <a:pt x="1472" y="134"/>
                          <a:pt x="1526" y="1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4523291" y="1696072"/>
                    <a:ext cx="51823" cy="4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277" extrusionOk="0">
                        <a:moveTo>
                          <a:pt x="152" y="1276"/>
                        </a:moveTo>
                        <a:lnTo>
                          <a:pt x="1" y="1089"/>
                        </a:lnTo>
                        <a:lnTo>
                          <a:pt x="1410" y="1"/>
                        </a:lnTo>
                        <a:lnTo>
                          <a:pt x="1571" y="19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>
                    <a:off x="4546845" y="1729027"/>
                    <a:ext cx="52417" cy="406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9" h="1232" extrusionOk="0">
                        <a:moveTo>
                          <a:pt x="134" y="1232"/>
                        </a:moveTo>
                        <a:lnTo>
                          <a:pt x="0" y="1044"/>
                        </a:lnTo>
                        <a:lnTo>
                          <a:pt x="1446" y="1"/>
                        </a:lnTo>
                        <a:lnTo>
                          <a:pt x="1588" y="20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>
                    <a:off x="4568913" y="1762872"/>
                    <a:ext cx="53605" cy="39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5" h="1188" extrusionOk="0">
                        <a:moveTo>
                          <a:pt x="134" y="1187"/>
                        </a:moveTo>
                        <a:lnTo>
                          <a:pt x="0" y="991"/>
                        </a:lnTo>
                        <a:lnTo>
                          <a:pt x="1490" y="1"/>
                        </a:lnTo>
                        <a:lnTo>
                          <a:pt x="1624" y="21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>
                    <a:off x="4590091" y="1797608"/>
                    <a:ext cx="54495" cy="37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" h="1134" extrusionOk="0">
                        <a:moveTo>
                          <a:pt x="126" y="1133"/>
                        </a:moveTo>
                        <a:cubicBezTo>
                          <a:pt x="90" y="1071"/>
                          <a:pt x="45" y="999"/>
                          <a:pt x="1" y="937"/>
                        </a:cubicBezTo>
                        <a:lnTo>
                          <a:pt x="1517" y="0"/>
                        </a:lnTo>
                        <a:cubicBezTo>
                          <a:pt x="1562" y="72"/>
                          <a:pt x="1607" y="143"/>
                          <a:pt x="1651" y="21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>
                    <a:off x="4609818" y="1833201"/>
                    <a:ext cx="55353" cy="35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" h="1090" extrusionOk="0">
                        <a:moveTo>
                          <a:pt x="116" y="1089"/>
                        </a:moveTo>
                        <a:lnTo>
                          <a:pt x="0" y="875"/>
                        </a:lnTo>
                        <a:lnTo>
                          <a:pt x="1553" y="1"/>
                        </a:lnTo>
                        <a:lnTo>
                          <a:pt x="1678" y="22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4628357" y="1869685"/>
                    <a:ext cx="55947" cy="33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027" extrusionOk="0">
                        <a:moveTo>
                          <a:pt x="108" y="1027"/>
                        </a:moveTo>
                        <a:lnTo>
                          <a:pt x="0" y="813"/>
                        </a:lnTo>
                        <a:lnTo>
                          <a:pt x="1579" y="1"/>
                        </a:lnTo>
                        <a:lnTo>
                          <a:pt x="1695" y="22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4645708" y="1906499"/>
                    <a:ext cx="56541" cy="3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973" extrusionOk="0">
                        <a:moveTo>
                          <a:pt x="99" y="972"/>
                        </a:moveTo>
                        <a:lnTo>
                          <a:pt x="1" y="758"/>
                        </a:lnTo>
                        <a:lnTo>
                          <a:pt x="1615" y="0"/>
                        </a:lnTo>
                        <a:lnTo>
                          <a:pt x="1714" y="22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4661905" y="1944138"/>
                    <a:ext cx="57134" cy="30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" h="920" extrusionOk="0">
                        <a:moveTo>
                          <a:pt x="90" y="920"/>
                        </a:moveTo>
                        <a:cubicBezTo>
                          <a:pt x="63" y="840"/>
                          <a:pt x="27" y="768"/>
                          <a:pt x="0" y="697"/>
                        </a:cubicBezTo>
                        <a:lnTo>
                          <a:pt x="1633" y="1"/>
                        </a:lnTo>
                        <a:cubicBezTo>
                          <a:pt x="1669" y="72"/>
                          <a:pt x="1704" y="144"/>
                          <a:pt x="1731" y="2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4676320" y="1982107"/>
                    <a:ext cx="58025" cy="2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67" extrusionOk="0">
                        <a:moveTo>
                          <a:pt x="90" y="866"/>
                        </a:moveTo>
                        <a:lnTo>
                          <a:pt x="1" y="643"/>
                        </a:lnTo>
                        <a:lnTo>
                          <a:pt x="1669" y="1"/>
                        </a:lnTo>
                        <a:lnTo>
                          <a:pt x="1758" y="24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4689845" y="2020966"/>
                    <a:ext cx="58322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804" extrusionOk="0">
                        <a:moveTo>
                          <a:pt x="72" y="803"/>
                        </a:moveTo>
                        <a:lnTo>
                          <a:pt x="1" y="580"/>
                        </a:lnTo>
                        <a:lnTo>
                          <a:pt x="1687" y="0"/>
                        </a:lnTo>
                        <a:lnTo>
                          <a:pt x="1767" y="24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4701919" y="2060089"/>
                    <a:ext cx="58586" cy="24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751" extrusionOk="0">
                        <a:moveTo>
                          <a:pt x="72" y="750"/>
                        </a:moveTo>
                        <a:lnTo>
                          <a:pt x="1" y="518"/>
                        </a:lnTo>
                        <a:lnTo>
                          <a:pt x="1705" y="1"/>
                        </a:lnTo>
                        <a:lnTo>
                          <a:pt x="1776" y="24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94;p2"/>
                  <p:cNvSpPr/>
                  <p:nvPr/>
                </p:nvSpPr>
                <p:spPr>
                  <a:xfrm>
                    <a:off x="4712805" y="2099839"/>
                    <a:ext cx="58883" cy="22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688" extrusionOk="0">
                        <a:moveTo>
                          <a:pt x="63" y="687"/>
                        </a:moveTo>
                        <a:lnTo>
                          <a:pt x="1" y="455"/>
                        </a:lnTo>
                        <a:lnTo>
                          <a:pt x="1723" y="0"/>
                        </a:lnTo>
                        <a:lnTo>
                          <a:pt x="1785" y="24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95;p2"/>
                  <p:cNvSpPr/>
                  <p:nvPr/>
                </p:nvSpPr>
                <p:spPr>
                  <a:xfrm>
                    <a:off x="4721942" y="2139853"/>
                    <a:ext cx="59180" cy="20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625" extrusionOk="0">
                        <a:moveTo>
                          <a:pt x="54" y="625"/>
                        </a:moveTo>
                        <a:lnTo>
                          <a:pt x="0" y="393"/>
                        </a:lnTo>
                        <a:lnTo>
                          <a:pt x="1740" y="0"/>
                        </a:lnTo>
                        <a:lnTo>
                          <a:pt x="1793" y="24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96;p2"/>
                  <p:cNvSpPr/>
                  <p:nvPr/>
                </p:nvSpPr>
                <p:spPr>
                  <a:xfrm>
                    <a:off x="4729892" y="2180164"/>
                    <a:ext cx="59180" cy="1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63" extrusionOk="0">
                        <a:moveTo>
                          <a:pt x="45" y="563"/>
                        </a:moveTo>
                        <a:lnTo>
                          <a:pt x="0" y="331"/>
                        </a:lnTo>
                        <a:lnTo>
                          <a:pt x="1749" y="1"/>
                        </a:lnTo>
                        <a:lnTo>
                          <a:pt x="1793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97;p2"/>
                  <p:cNvSpPr/>
                  <p:nvPr/>
                </p:nvSpPr>
                <p:spPr>
                  <a:xfrm>
                    <a:off x="4736655" y="2220771"/>
                    <a:ext cx="59180" cy="16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01" extrusionOk="0">
                        <a:moveTo>
                          <a:pt x="36" y="500"/>
                        </a:moveTo>
                        <a:lnTo>
                          <a:pt x="0" y="268"/>
                        </a:lnTo>
                        <a:lnTo>
                          <a:pt x="1767" y="1"/>
                        </a:lnTo>
                        <a:lnTo>
                          <a:pt x="1794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98;p2"/>
                  <p:cNvSpPr/>
                  <p:nvPr/>
                </p:nvSpPr>
                <p:spPr>
                  <a:xfrm>
                    <a:off x="4741669" y="2261676"/>
                    <a:ext cx="59476" cy="14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438" extrusionOk="0">
                        <a:moveTo>
                          <a:pt x="27" y="438"/>
                        </a:moveTo>
                        <a:lnTo>
                          <a:pt x="0" y="206"/>
                        </a:lnTo>
                        <a:lnTo>
                          <a:pt x="1766" y="1"/>
                        </a:lnTo>
                        <a:lnTo>
                          <a:pt x="1802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99;p2"/>
                  <p:cNvSpPr/>
                  <p:nvPr/>
                </p:nvSpPr>
                <p:spPr>
                  <a:xfrm>
                    <a:off x="4745198" y="2302580"/>
                    <a:ext cx="59476" cy="12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376" extrusionOk="0">
                        <a:moveTo>
                          <a:pt x="18" y="375"/>
                        </a:moveTo>
                        <a:lnTo>
                          <a:pt x="0" y="143"/>
                        </a:lnTo>
                        <a:lnTo>
                          <a:pt x="1775" y="1"/>
                        </a:lnTo>
                        <a:lnTo>
                          <a:pt x="1802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100;p2"/>
                  <p:cNvSpPr/>
                  <p:nvPr/>
                </p:nvSpPr>
                <p:spPr>
                  <a:xfrm>
                    <a:off x="4747837" y="2343782"/>
                    <a:ext cx="58883" cy="1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313" extrusionOk="0">
                        <a:moveTo>
                          <a:pt x="9" y="313"/>
                        </a:moveTo>
                        <a:lnTo>
                          <a:pt x="0" y="72"/>
                        </a:lnTo>
                        <a:lnTo>
                          <a:pt x="1776" y="1"/>
                        </a:lnTo>
                        <a:lnTo>
                          <a:pt x="1785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101;p2"/>
                  <p:cNvSpPr/>
                  <p:nvPr/>
                </p:nvSpPr>
                <p:spPr>
                  <a:xfrm>
                    <a:off x="4748728" y="2384983"/>
                    <a:ext cx="59180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251" extrusionOk="0">
                        <a:moveTo>
                          <a:pt x="9" y="250"/>
                        </a:moveTo>
                        <a:lnTo>
                          <a:pt x="0" y="9"/>
                        </a:lnTo>
                        <a:lnTo>
                          <a:pt x="1784" y="1"/>
                        </a:lnTo>
                        <a:lnTo>
                          <a:pt x="1793" y="2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102;p2"/>
                  <p:cNvSpPr/>
                  <p:nvPr/>
                </p:nvSpPr>
                <p:spPr>
                  <a:xfrm>
                    <a:off x="4748134" y="2424403"/>
                    <a:ext cx="58883" cy="10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305" extrusionOk="0">
                        <a:moveTo>
                          <a:pt x="0" y="242"/>
                        </a:moveTo>
                        <a:lnTo>
                          <a:pt x="0" y="1"/>
                        </a:lnTo>
                        <a:lnTo>
                          <a:pt x="1785" y="55"/>
                        </a:lnTo>
                        <a:lnTo>
                          <a:pt x="1776" y="30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4745759" y="2463559"/>
                    <a:ext cx="59476" cy="12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367" extrusionOk="0">
                        <a:moveTo>
                          <a:pt x="1" y="232"/>
                        </a:moveTo>
                        <a:lnTo>
                          <a:pt x="19" y="0"/>
                        </a:lnTo>
                        <a:lnTo>
                          <a:pt x="1803" y="116"/>
                        </a:lnTo>
                        <a:lnTo>
                          <a:pt x="1785" y="36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4742526" y="2502418"/>
                    <a:ext cx="59476" cy="141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429" extrusionOk="0">
                        <a:moveTo>
                          <a:pt x="1" y="241"/>
                        </a:moveTo>
                        <a:cubicBezTo>
                          <a:pt x="10" y="161"/>
                          <a:pt x="28" y="80"/>
                          <a:pt x="28" y="0"/>
                        </a:cubicBezTo>
                        <a:lnTo>
                          <a:pt x="1803" y="178"/>
                        </a:lnTo>
                        <a:cubicBezTo>
                          <a:pt x="1794" y="259"/>
                          <a:pt x="1785" y="348"/>
                          <a:pt x="1776" y="4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4737842" y="2541245"/>
                    <a:ext cx="59180" cy="16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492" extrusionOk="0">
                        <a:moveTo>
                          <a:pt x="0" y="233"/>
                        </a:moveTo>
                        <a:lnTo>
                          <a:pt x="27" y="1"/>
                        </a:lnTo>
                        <a:lnTo>
                          <a:pt x="1793" y="241"/>
                        </a:lnTo>
                        <a:lnTo>
                          <a:pt x="1758" y="49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106;p2"/>
                  <p:cNvSpPr/>
                  <p:nvPr/>
                </p:nvSpPr>
                <p:spPr>
                  <a:xfrm>
                    <a:off x="4731344" y="2579807"/>
                    <a:ext cx="59180" cy="1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54" extrusionOk="0">
                        <a:moveTo>
                          <a:pt x="1" y="232"/>
                        </a:moveTo>
                        <a:lnTo>
                          <a:pt x="36" y="0"/>
                        </a:lnTo>
                        <a:lnTo>
                          <a:pt x="1794" y="304"/>
                        </a:lnTo>
                        <a:lnTo>
                          <a:pt x="1749" y="55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107;p2"/>
                  <p:cNvSpPr/>
                  <p:nvPr/>
                </p:nvSpPr>
                <p:spPr>
                  <a:xfrm>
                    <a:off x="4723690" y="2618337"/>
                    <a:ext cx="59180" cy="2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608" extrusionOk="0">
                        <a:moveTo>
                          <a:pt x="1" y="233"/>
                        </a:moveTo>
                        <a:lnTo>
                          <a:pt x="54" y="1"/>
                        </a:lnTo>
                        <a:lnTo>
                          <a:pt x="1794" y="367"/>
                        </a:lnTo>
                        <a:lnTo>
                          <a:pt x="1740" y="60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2"/>
                  <p:cNvSpPr/>
                  <p:nvPr/>
                </p:nvSpPr>
                <p:spPr>
                  <a:xfrm>
                    <a:off x="4714883" y="2656305"/>
                    <a:ext cx="58883" cy="22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679" extrusionOk="0">
                        <a:moveTo>
                          <a:pt x="0" y="233"/>
                        </a:moveTo>
                        <a:lnTo>
                          <a:pt x="54" y="1"/>
                        </a:lnTo>
                        <a:lnTo>
                          <a:pt x="1784" y="438"/>
                        </a:lnTo>
                        <a:lnTo>
                          <a:pt x="1722" y="67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2"/>
                  <p:cNvSpPr/>
                  <p:nvPr/>
                </p:nvSpPr>
                <p:spPr>
                  <a:xfrm>
                    <a:off x="4704294" y="2693977"/>
                    <a:ext cx="58586" cy="24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742" extrusionOk="0">
                        <a:moveTo>
                          <a:pt x="0" y="233"/>
                        </a:moveTo>
                        <a:lnTo>
                          <a:pt x="63" y="1"/>
                        </a:lnTo>
                        <a:lnTo>
                          <a:pt x="1775" y="500"/>
                        </a:lnTo>
                        <a:lnTo>
                          <a:pt x="1704" y="74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2"/>
                  <p:cNvSpPr/>
                  <p:nvPr/>
                </p:nvSpPr>
                <p:spPr>
                  <a:xfrm>
                    <a:off x="4692220" y="2731352"/>
                    <a:ext cx="58586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795" extrusionOk="0">
                        <a:moveTo>
                          <a:pt x="0" y="224"/>
                        </a:moveTo>
                        <a:lnTo>
                          <a:pt x="81" y="1"/>
                        </a:lnTo>
                        <a:lnTo>
                          <a:pt x="1776" y="554"/>
                        </a:lnTo>
                        <a:lnTo>
                          <a:pt x="1695" y="79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2"/>
                  <p:cNvSpPr/>
                  <p:nvPr/>
                </p:nvSpPr>
                <p:spPr>
                  <a:xfrm>
                    <a:off x="4679256" y="2768430"/>
                    <a:ext cx="58025" cy="2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49" extrusionOk="0">
                        <a:moveTo>
                          <a:pt x="1" y="215"/>
                        </a:moveTo>
                        <a:lnTo>
                          <a:pt x="90" y="1"/>
                        </a:lnTo>
                        <a:lnTo>
                          <a:pt x="1758" y="616"/>
                        </a:lnTo>
                        <a:lnTo>
                          <a:pt x="1669" y="8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2"/>
                  <p:cNvSpPr/>
                  <p:nvPr/>
                </p:nvSpPr>
                <p:spPr>
                  <a:xfrm>
                    <a:off x="4664841" y="2804617"/>
                    <a:ext cx="57431" cy="30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911" extrusionOk="0">
                        <a:moveTo>
                          <a:pt x="1" y="224"/>
                        </a:moveTo>
                        <a:lnTo>
                          <a:pt x="90" y="1"/>
                        </a:lnTo>
                        <a:lnTo>
                          <a:pt x="1740" y="679"/>
                        </a:lnTo>
                        <a:lnTo>
                          <a:pt x="1642" y="91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2"/>
                  <p:cNvSpPr/>
                  <p:nvPr/>
                </p:nvSpPr>
                <p:spPr>
                  <a:xfrm>
                    <a:off x="4648941" y="2840540"/>
                    <a:ext cx="56837" cy="3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3" h="964" extrusionOk="0">
                        <a:moveTo>
                          <a:pt x="1" y="214"/>
                        </a:moveTo>
                        <a:lnTo>
                          <a:pt x="99" y="0"/>
                        </a:lnTo>
                        <a:lnTo>
                          <a:pt x="1723" y="741"/>
                        </a:lnTo>
                        <a:lnTo>
                          <a:pt x="1616" y="9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2"/>
                  <p:cNvSpPr/>
                  <p:nvPr/>
                </p:nvSpPr>
                <p:spPr>
                  <a:xfrm>
                    <a:off x="4631886" y="2875837"/>
                    <a:ext cx="56244" cy="33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5" h="1018" extrusionOk="0">
                        <a:moveTo>
                          <a:pt x="1" y="215"/>
                        </a:moveTo>
                        <a:lnTo>
                          <a:pt x="108" y="1"/>
                        </a:lnTo>
                        <a:lnTo>
                          <a:pt x="1704" y="795"/>
                        </a:lnTo>
                        <a:lnTo>
                          <a:pt x="1588" y="10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4613644" y="2910573"/>
                    <a:ext cx="55650" cy="353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7" h="1071" extrusionOk="0">
                        <a:moveTo>
                          <a:pt x="0" y="206"/>
                        </a:moveTo>
                        <a:lnTo>
                          <a:pt x="116" y="0"/>
                        </a:lnTo>
                        <a:lnTo>
                          <a:pt x="1686" y="857"/>
                        </a:lnTo>
                        <a:lnTo>
                          <a:pt x="1562" y="107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4594215" y="2944418"/>
                    <a:ext cx="54462" cy="37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" h="1125" extrusionOk="0">
                        <a:moveTo>
                          <a:pt x="1" y="206"/>
                        </a:moveTo>
                        <a:lnTo>
                          <a:pt x="117" y="0"/>
                        </a:lnTo>
                        <a:lnTo>
                          <a:pt x="1651" y="910"/>
                        </a:lnTo>
                        <a:lnTo>
                          <a:pt x="1526" y="112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4573333" y="2977669"/>
                    <a:ext cx="53572" cy="38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4" h="1179" extrusionOk="0">
                        <a:moveTo>
                          <a:pt x="0" y="197"/>
                        </a:moveTo>
                        <a:lnTo>
                          <a:pt x="125" y="0"/>
                        </a:lnTo>
                        <a:lnTo>
                          <a:pt x="1624" y="964"/>
                        </a:lnTo>
                        <a:lnTo>
                          <a:pt x="1490" y="117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2"/>
                  <p:cNvSpPr/>
                  <p:nvPr/>
                </p:nvSpPr>
                <p:spPr>
                  <a:xfrm>
                    <a:off x="4551265" y="3010327"/>
                    <a:ext cx="52681" cy="4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7" h="1214" extrusionOk="0">
                        <a:moveTo>
                          <a:pt x="0" y="188"/>
                        </a:moveTo>
                        <a:lnTo>
                          <a:pt x="134" y="1"/>
                        </a:lnTo>
                        <a:lnTo>
                          <a:pt x="1597" y="1009"/>
                        </a:lnTo>
                        <a:lnTo>
                          <a:pt x="1454" y="121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2"/>
                  <p:cNvSpPr/>
                  <p:nvPr/>
                </p:nvSpPr>
                <p:spPr>
                  <a:xfrm>
                    <a:off x="4528306" y="3042127"/>
                    <a:ext cx="51823" cy="4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1" h="1259" extrusionOk="0">
                        <a:moveTo>
                          <a:pt x="0" y="188"/>
                        </a:moveTo>
                        <a:lnTo>
                          <a:pt x="143" y="0"/>
                        </a:lnTo>
                        <a:lnTo>
                          <a:pt x="1570" y="1062"/>
                        </a:lnTo>
                        <a:lnTo>
                          <a:pt x="1419" y="125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2"/>
                  <p:cNvSpPr/>
                  <p:nvPr/>
                </p:nvSpPr>
                <p:spPr>
                  <a:xfrm>
                    <a:off x="4504159" y="3072706"/>
                    <a:ext cx="50372" cy="43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" h="1322" extrusionOk="0">
                        <a:moveTo>
                          <a:pt x="1" y="188"/>
                        </a:moveTo>
                        <a:lnTo>
                          <a:pt x="144" y="1"/>
                        </a:lnTo>
                        <a:lnTo>
                          <a:pt x="1526" y="1125"/>
                        </a:lnTo>
                        <a:lnTo>
                          <a:pt x="1375" y="132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2"/>
                  <p:cNvSpPr/>
                  <p:nvPr/>
                </p:nvSpPr>
                <p:spPr>
                  <a:xfrm>
                    <a:off x="4478560" y="3102725"/>
                    <a:ext cx="49481" cy="44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" h="1357" extrusionOk="0">
                        <a:moveTo>
                          <a:pt x="1" y="179"/>
                        </a:moveTo>
                        <a:lnTo>
                          <a:pt x="152" y="1"/>
                        </a:lnTo>
                        <a:lnTo>
                          <a:pt x="1499" y="1170"/>
                        </a:lnTo>
                        <a:lnTo>
                          <a:pt x="1339" y="135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2"/>
                  <p:cNvSpPr/>
                  <p:nvPr/>
                </p:nvSpPr>
                <p:spPr>
                  <a:xfrm>
                    <a:off x="4452071" y="3131886"/>
                    <a:ext cx="48591" cy="45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3" h="1392" extrusionOk="0">
                        <a:moveTo>
                          <a:pt x="1" y="170"/>
                        </a:moveTo>
                        <a:lnTo>
                          <a:pt x="170" y="0"/>
                        </a:lnTo>
                        <a:lnTo>
                          <a:pt x="1473" y="1213"/>
                        </a:lnTo>
                        <a:lnTo>
                          <a:pt x="1294" y="139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2"/>
                  <p:cNvSpPr/>
                  <p:nvPr/>
                </p:nvSpPr>
                <p:spPr>
                  <a:xfrm>
                    <a:off x="4425022" y="3159826"/>
                    <a:ext cx="47106" cy="47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8" h="1437" extrusionOk="0">
                        <a:moveTo>
                          <a:pt x="0" y="170"/>
                        </a:moveTo>
                        <a:lnTo>
                          <a:pt x="170" y="1"/>
                        </a:lnTo>
                        <a:lnTo>
                          <a:pt x="1427" y="1267"/>
                        </a:lnTo>
                        <a:lnTo>
                          <a:pt x="1249" y="143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2"/>
                  <p:cNvSpPr/>
                  <p:nvPr/>
                </p:nvSpPr>
                <p:spPr>
                  <a:xfrm>
                    <a:off x="4396454" y="3186909"/>
                    <a:ext cx="45655" cy="4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4" h="1482" extrusionOk="0">
                        <a:moveTo>
                          <a:pt x="1" y="161"/>
                        </a:moveTo>
                        <a:lnTo>
                          <a:pt x="179" y="0"/>
                        </a:lnTo>
                        <a:lnTo>
                          <a:pt x="1383" y="1312"/>
                        </a:lnTo>
                        <a:lnTo>
                          <a:pt x="1205" y="14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2"/>
                  <p:cNvSpPr/>
                  <p:nvPr/>
                </p:nvSpPr>
                <p:spPr>
                  <a:xfrm>
                    <a:off x="4367030" y="3212804"/>
                    <a:ext cx="44467" cy="50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1517" extrusionOk="0">
                        <a:moveTo>
                          <a:pt x="1" y="161"/>
                        </a:moveTo>
                        <a:lnTo>
                          <a:pt x="179" y="0"/>
                        </a:lnTo>
                        <a:lnTo>
                          <a:pt x="1348" y="1356"/>
                        </a:lnTo>
                        <a:lnTo>
                          <a:pt x="1160" y="151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2"/>
                  <p:cNvSpPr/>
                  <p:nvPr/>
                </p:nvSpPr>
                <p:spPr>
                  <a:xfrm>
                    <a:off x="4337011" y="3237809"/>
                    <a:ext cx="42719" cy="51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5" h="1553" extrusionOk="0">
                        <a:moveTo>
                          <a:pt x="1" y="152"/>
                        </a:moveTo>
                        <a:lnTo>
                          <a:pt x="179" y="1"/>
                        </a:lnTo>
                        <a:lnTo>
                          <a:pt x="1294" y="1392"/>
                        </a:lnTo>
                        <a:lnTo>
                          <a:pt x="1098" y="155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2"/>
                  <p:cNvSpPr/>
                  <p:nvPr/>
                </p:nvSpPr>
                <p:spPr>
                  <a:xfrm>
                    <a:off x="4305805" y="3261956"/>
                    <a:ext cx="41531" cy="52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" h="1580" extrusionOk="0">
                        <a:moveTo>
                          <a:pt x="1" y="143"/>
                        </a:moveTo>
                        <a:lnTo>
                          <a:pt x="197" y="0"/>
                        </a:lnTo>
                        <a:lnTo>
                          <a:pt x="1259" y="1428"/>
                        </a:lnTo>
                        <a:lnTo>
                          <a:pt x="1054" y="157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4274038" y="3284618"/>
                    <a:ext cx="39750" cy="5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5" h="1615" extrusionOk="0">
                        <a:moveTo>
                          <a:pt x="1" y="143"/>
                        </a:moveTo>
                        <a:lnTo>
                          <a:pt x="197" y="0"/>
                        </a:lnTo>
                        <a:lnTo>
                          <a:pt x="1205" y="1472"/>
                        </a:lnTo>
                        <a:lnTo>
                          <a:pt x="1000" y="161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4241083" y="3306093"/>
                    <a:ext cx="38298" cy="5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1" h="1642" extrusionOk="0">
                        <a:moveTo>
                          <a:pt x="0" y="134"/>
                        </a:moveTo>
                        <a:lnTo>
                          <a:pt x="206" y="0"/>
                        </a:lnTo>
                        <a:lnTo>
                          <a:pt x="1160" y="1508"/>
                        </a:lnTo>
                        <a:lnTo>
                          <a:pt x="946" y="164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4207535" y="3326677"/>
                    <a:ext cx="36814" cy="54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" h="1661" extrusionOk="0">
                        <a:moveTo>
                          <a:pt x="0" y="117"/>
                        </a:moveTo>
                        <a:lnTo>
                          <a:pt x="206" y="1"/>
                        </a:lnTo>
                        <a:lnTo>
                          <a:pt x="1115" y="1535"/>
                        </a:lnTo>
                        <a:lnTo>
                          <a:pt x="892" y="166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4173690" y="3346107"/>
                    <a:ext cx="34769" cy="55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4" h="1678" extrusionOk="0">
                        <a:moveTo>
                          <a:pt x="0" y="108"/>
                        </a:moveTo>
                        <a:lnTo>
                          <a:pt x="206" y="1"/>
                        </a:lnTo>
                        <a:lnTo>
                          <a:pt x="1053" y="1562"/>
                        </a:lnTo>
                        <a:lnTo>
                          <a:pt x="830" y="167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2"/>
                  <p:cNvSpPr/>
                  <p:nvPr/>
                </p:nvSpPr>
                <p:spPr>
                  <a:xfrm>
                    <a:off x="4138657" y="3363755"/>
                    <a:ext cx="32988" cy="5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714" extrusionOk="0">
                        <a:moveTo>
                          <a:pt x="1" y="108"/>
                        </a:moveTo>
                        <a:lnTo>
                          <a:pt x="215" y="1"/>
                        </a:lnTo>
                        <a:lnTo>
                          <a:pt x="1000" y="1598"/>
                        </a:lnTo>
                        <a:lnTo>
                          <a:pt x="786" y="171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2"/>
                  <p:cNvSpPr/>
                  <p:nvPr/>
                </p:nvSpPr>
                <p:spPr>
                  <a:xfrm>
                    <a:off x="4103361" y="3380546"/>
                    <a:ext cx="31206" cy="56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" h="1723" extrusionOk="0">
                        <a:moveTo>
                          <a:pt x="0" y="98"/>
                        </a:moveTo>
                        <a:lnTo>
                          <a:pt x="214" y="0"/>
                        </a:lnTo>
                        <a:lnTo>
                          <a:pt x="946" y="1624"/>
                        </a:lnTo>
                        <a:lnTo>
                          <a:pt x="714" y="172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2"/>
                  <p:cNvSpPr/>
                  <p:nvPr/>
                </p:nvSpPr>
                <p:spPr>
                  <a:xfrm>
                    <a:off x="4067173" y="3395852"/>
                    <a:ext cx="29458" cy="57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" h="1740" extrusionOk="0">
                        <a:moveTo>
                          <a:pt x="0" y="89"/>
                        </a:moveTo>
                        <a:lnTo>
                          <a:pt x="223" y="0"/>
                        </a:lnTo>
                        <a:lnTo>
                          <a:pt x="892" y="1651"/>
                        </a:lnTo>
                        <a:lnTo>
                          <a:pt x="660" y="174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2"/>
                  <p:cNvSpPr/>
                  <p:nvPr/>
                </p:nvSpPr>
                <p:spPr>
                  <a:xfrm>
                    <a:off x="4030656" y="3410267"/>
                    <a:ext cx="27710" cy="5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1749" extrusionOk="0">
                        <a:moveTo>
                          <a:pt x="1" y="72"/>
                        </a:moveTo>
                        <a:lnTo>
                          <a:pt x="224" y="0"/>
                        </a:lnTo>
                        <a:lnTo>
                          <a:pt x="839" y="1669"/>
                        </a:lnTo>
                        <a:lnTo>
                          <a:pt x="599" y="174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136;p2"/>
                  <p:cNvSpPr/>
                  <p:nvPr/>
                </p:nvSpPr>
                <p:spPr>
                  <a:xfrm>
                    <a:off x="3993578" y="3422638"/>
                    <a:ext cx="25631" cy="5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76" extrusionOk="0">
                        <a:moveTo>
                          <a:pt x="1" y="80"/>
                        </a:moveTo>
                        <a:lnTo>
                          <a:pt x="224" y="0"/>
                        </a:lnTo>
                        <a:lnTo>
                          <a:pt x="777" y="1695"/>
                        </a:lnTo>
                        <a:lnTo>
                          <a:pt x="536" y="177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137;p2"/>
                  <p:cNvSpPr/>
                  <p:nvPr/>
                </p:nvSpPr>
                <p:spPr>
                  <a:xfrm>
                    <a:off x="3956203" y="3434084"/>
                    <a:ext cx="23586" cy="586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5" h="1777" extrusionOk="0">
                        <a:moveTo>
                          <a:pt x="1" y="63"/>
                        </a:moveTo>
                        <a:lnTo>
                          <a:pt x="224" y="1"/>
                        </a:lnTo>
                        <a:lnTo>
                          <a:pt x="714" y="1714"/>
                        </a:lnTo>
                        <a:lnTo>
                          <a:pt x="474" y="177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138;p2"/>
                  <p:cNvSpPr/>
                  <p:nvPr/>
                </p:nvSpPr>
                <p:spPr>
                  <a:xfrm>
                    <a:off x="3918235" y="3444113"/>
                    <a:ext cx="21838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1785" extrusionOk="0">
                        <a:moveTo>
                          <a:pt x="1" y="54"/>
                        </a:moveTo>
                        <a:lnTo>
                          <a:pt x="233" y="0"/>
                        </a:lnTo>
                        <a:lnTo>
                          <a:pt x="661" y="1731"/>
                        </a:lnTo>
                        <a:lnTo>
                          <a:pt x="411" y="178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139;p2"/>
                  <p:cNvSpPr/>
                  <p:nvPr/>
                </p:nvSpPr>
                <p:spPr>
                  <a:xfrm>
                    <a:off x="3880299" y="3452920"/>
                    <a:ext cx="19430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1794" extrusionOk="0">
                        <a:moveTo>
                          <a:pt x="0" y="45"/>
                        </a:moveTo>
                        <a:cubicBezTo>
                          <a:pt x="72" y="37"/>
                          <a:pt x="152" y="19"/>
                          <a:pt x="232" y="1"/>
                        </a:cubicBezTo>
                        <a:lnTo>
                          <a:pt x="589" y="1749"/>
                        </a:lnTo>
                        <a:cubicBezTo>
                          <a:pt x="509" y="1767"/>
                          <a:pt x="428" y="1776"/>
                          <a:pt x="348" y="17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140;p2"/>
                  <p:cNvSpPr/>
                  <p:nvPr/>
                </p:nvSpPr>
                <p:spPr>
                  <a:xfrm>
                    <a:off x="3841737" y="3459980"/>
                    <a:ext cx="17384" cy="59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" h="1804" extrusionOk="0">
                        <a:moveTo>
                          <a:pt x="0" y="46"/>
                        </a:moveTo>
                        <a:lnTo>
                          <a:pt x="232" y="1"/>
                        </a:lnTo>
                        <a:lnTo>
                          <a:pt x="527" y="1758"/>
                        </a:lnTo>
                        <a:lnTo>
                          <a:pt x="286" y="180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3802877" y="3465884"/>
                    <a:ext cx="15636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1794" extrusionOk="0">
                        <a:moveTo>
                          <a:pt x="1" y="27"/>
                        </a:moveTo>
                        <a:lnTo>
                          <a:pt x="242" y="0"/>
                        </a:lnTo>
                        <a:lnTo>
                          <a:pt x="474" y="1767"/>
                        </a:lnTo>
                        <a:lnTo>
                          <a:pt x="224" y="179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3764051" y="3470602"/>
                    <a:ext cx="13558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1785" extrusionOk="0">
                        <a:moveTo>
                          <a:pt x="0" y="18"/>
                        </a:moveTo>
                        <a:lnTo>
                          <a:pt x="241" y="0"/>
                        </a:lnTo>
                        <a:lnTo>
                          <a:pt x="411" y="1766"/>
                        </a:lnTo>
                        <a:lnTo>
                          <a:pt x="161" y="178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3725192" y="3473538"/>
                    <a:ext cx="11216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" h="1794" extrusionOk="0">
                        <a:moveTo>
                          <a:pt x="1" y="18"/>
                        </a:moveTo>
                        <a:lnTo>
                          <a:pt x="233" y="0"/>
                        </a:lnTo>
                        <a:lnTo>
                          <a:pt x="340" y="1776"/>
                        </a:lnTo>
                        <a:lnTo>
                          <a:pt x="90" y="179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3686069" y="3474989"/>
                    <a:ext cx="9434" cy="5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" h="1786" extrusionOk="0">
                        <a:moveTo>
                          <a:pt x="0" y="10"/>
                        </a:moveTo>
                        <a:lnTo>
                          <a:pt x="241" y="1"/>
                        </a:lnTo>
                        <a:lnTo>
                          <a:pt x="286" y="1776"/>
                        </a:lnTo>
                        <a:lnTo>
                          <a:pt x="36" y="178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2"/>
                  <p:cNvSpPr/>
                  <p:nvPr/>
                </p:nvSpPr>
                <p:spPr>
                  <a:xfrm>
                    <a:off x="3646022" y="3475286"/>
                    <a:ext cx="8874" cy="5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" h="1786" extrusionOk="0">
                        <a:moveTo>
                          <a:pt x="28" y="1"/>
                        </a:moveTo>
                        <a:lnTo>
                          <a:pt x="269" y="1"/>
                        </a:lnTo>
                        <a:lnTo>
                          <a:pt x="251" y="1785"/>
                        </a:lnTo>
                        <a:lnTo>
                          <a:pt x="1" y="177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2"/>
                  <p:cNvSpPr/>
                  <p:nvPr/>
                </p:nvSpPr>
                <p:spPr>
                  <a:xfrm>
                    <a:off x="3604853" y="3474131"/>
                    <a:ext cx="10919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1785" extrusionOk="0">
                        <a:moveTo>
                          <a:pt x="89" y="0"/>
                        </a:moveTo>
                        <a:cubicBezTo>
                          <a:pt x="170" y="9"/>
                          <a:pt x="250" y="9"/>
                          <a:pt x="330" y="9"/>
                        </a:cubicBezTo>
                        <a:lnTo>
                          <a:pt x="250" y="1784"/>
                        </a:lnTo>
                        <a:cubicBezTo>
                          <a:pt x="161" y="1784"/>
                          <a:pt x="80" y="1784"/>
                          <a:pt x="0" y="177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2"/>
                  <p:cNvSpPr/>
                  <p:nvPr/>
                </p:nvSpPr>
                <p:spPr>
                  <a:xfrm>
                    <a:off x="3563652" y="3471162"/>
                    <a:ext cx="12964" cy="59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" h="1795" extrusionOk="0">
                        <a:moveTo>
                          <a:pt x="161" y="1"/>
                        </a:moveTo>
                        <a:lnTo>
                          <a:pt x="393" y="19"/>
                        </a:lnTo>
                        <a:lnTo>
                          <a:pt x="250" y="1794"/>
                        </a:lnTo>
                        <a:lnTo>
                          <a:pt x="0" y="17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2"/>
                  <p:cNvSpPr/>
                  <p:nvPr/>
                </p:nvSpPr>
                <p:spPr>
                  <a:xfrm>
                    <a:off x="3522748" y="3466775"/>
                    <a:ext cx="15042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" h="1803" extrusionOk="0">
                        <a:moveTo>
                          <a:pt x="223" y="0"/>
                        </a:moveTo>
                        <a:lnTo>
                          <a:pt x="455" y="27"/>
                        </a:lnTo>
                        <a:lnTo>
                          <a:pt x="250" y="1802"/>
                        </a:lnTo>
                        <a:lnTo>
                          <a:pt x="0" y="17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2"/>
                  <p:cNvSpPr/>
                  <p:nvPr/>
                </p:nvSpPr>
                <p:spPr>
                  <a:xfrm>
                    <a:off x="3481843" y="3461464"/>
                    <a:ext cx="17088" cy="59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" h="1803" extrusionOk="0">
                        <a:moveTo>
                          <a:pt x="286" y="1"/>
                        </a:moveTo>
                        <a:lnTo>
                          <a:pt x="517" y="36"/>
                        </a:lnTo>
                        <a:lnTo>
                          <a:pt x="250" y="1803"/>
                        </a:lnTo>
                        <a:lnTo>
                          <a:pt x="0" y="175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2"/>
                  <p:cNvSpPr/>
                  <p:nvPr/>
                </p:nvSpPr>
                <p:spPr>
                  <a:xfrm>
                    <a:off x="3441202" y="3454405"/>
                    <a:ext cx="19463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" h="1794" extrusionOk="0">
                        <a:moveTo>
                          <a:pt x="358" y="0"/>
                        </a:moveTo>
                        <a:lnTo>
                          <a:pt x="590" y="45"/>
                        </a:lnTo>
                        <a:lnTo>
                          <a:pt x="251" y="1794"/>
                        </a:lnTo>
                        <a:lnTo>
                          <a:pt x="1" y="174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2"/>
                  <p:cNvSpPr/>
                  <p:nvPr/>
                </p:nvSpPr>
                <p:spPr>
                  <a:xfrm>
                    <a:off x="3401189" y="3445861"/>
                    <a:ext cx="21211" cy="59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" h="1794" extrusionOk="0">
                        <a:moveTo>
                          <a:pt x="411" y="1"/>
                        </a:moveTo>
                        <a:lnTo>
                          <a:pt x="643" y="54"/>
                        </a:lnTo>
                        <a:lnTo>
                          <a:pt x="242" y="1794"/>
                        </a:lnTo>
                        <a:lnTo>
                          <a:pt x="1" y="173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2"/>
                  <p:cNvSpPr/>
                  <p:nvPr/>
                </p:nvSpPr>
                <p:spPr>
                  <a:xfrm>
                    <a:off x="3361175" y="3436163"/>
                    <a:ext cx="23289" cy="58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1785" extrusionOk="0">
                        <a:moveTo>
                          <a:pt x="473" y="0"/>
                        </a:moveTo>
                        <a:lnTo>
                          <a:pt x="705" y="63"/>
                        </a:lnTo>
                        <a:lnTo>
                          <a:pt x="241" y="1785"/>
                        </a:lnTo>
                        <a:lnTo>
                          <a:pt x="0" y="171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2"/>
                  <p:cNvSpPr/>
                  <p:nvPr/>
                </p:nvSpPr>
                <p:spPr>
                  <a:xfrm>
                    <a:off x="3321755" y="3425277"/>
                    <a:ext cx="25038" cy="5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1776" extrusionOk="0">
                        <a:moveTo>
                          <a:pt x="535" y="0"/>
                        </a:moveTo>
                        <a:cubicBezTo>
                          <a:pt x="607" y="27"/>
                          <a:pt x="687" y="54"/>
                          <a:pt x="758" y="72"/>
                        </a:cubicBezTo>
                        <a:lnTo>
                          <a:pt x="232" y="1776"/>
                        </a:lnTo>
                        <a:cubicBezTo>
                          <a:pt x="152" y="1749"/>
                          <a:pt x="80" y="1722"/>
                          <a:pt x="0" y="169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2"/>
                  <p:cNvSpPr/>
                  <p:nvPr/>
                </p:nvSpPr>
                <p:spPr>
                  <a:xfrm>
                    <a:off x="3282599" y="3412610"/>
                    <a:ext cx="27116" cy="5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2" h="1759" extrusionOk="0">
                        <a:moveTo>
                          <a:pt x="598" y="1"/>
                        </a:moveTo>
                        <a:lnTo>
                          <a:pt x="821" y="81"/>
                        </a:lnTo>
                        <a:lnTo>
                          <a:pt x="241" y="1758"/>
                        </a:lnTo>
                        <a:lnTo>
                          <a:pt x="1" y="167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2"/>
                  <p:cNvSpPr/>
                  <p:nvPr/>
                </p:nvSpPr>
                <p:spPr>
                  <a:xfrm>
                    <a:off x="3244036" y="3398788"/>
                    <a:ext cx="29194" cy="5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1749" extrusionOk="0">
                        <a:moveTo>
                          <a:pt x="661" y="0"/>
                        </a:moveTo>
                        <a:lnTo>
                          <a:pt x="884" y="90"/>
                        </a:lnTo>
                        <a:lnTo>
                          <a:pt x="233" y="1749"/>
                        </a:lnTo>
                        <a:lnTo>
                          <a:pt x="1" y="165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2"/>
                  <p:cNvSpPr/>
                  <p:nvPr/>
                </p:nvSpPr>
                <p:spPr>
                  <a:xfrm>
                    <a:off x="3206101" y="3383779"/>
                    <a:ext cx="30909" cy="571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1732" extrusionOk="0">
                        <a:moveTo>
                          <a:pt x="723" y="0"/>
                        </a:moveTo>
                        <a:lnTo>
                          <a:pt x="937" y="99"/>
                        </a:lnTo>
                        <a:lnTo>
                          <a:pt x="232" y="1731"/>
                        </a:lnTo>
                        <a:lnTo>
                          <a:pt x="0" y="162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168726" y="3367285"/>
                    <a:ext cx="32691" cy="5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" h="1714" extrusionOk="0">
                        <a:moveTo>
                          <a:pt x="776" y="1"/>
                        </a:moveTo>
                        <a:cubicBezTo>
                          <a:pt x="848" y="45"/>
                          <a:pt x="919" y="72"/>
                          <a:pt x="990" y="108"/>
                        </a:cubicBezTo>
                        <a:lnTo>
                          <a:pt x="223" y="1714"/>
                        </a:lnTo>
                        <a:cubicBezTo>
                          <a:pt x="143" y="1678"/>
                          <a:pt x="71" y="1642"/>
                          <a:pt x="0" y="160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131912" y="3349636"/>
                    <a:ext cx="34472" cy="5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5" h="1687" extrusionOk="0">
                        <a:moveTo>
                          <a:pt x="840" y="1"/>
                        </a:moveTo>
                        <a:lnTo>
                          <a:pt x="1045" y="108"/>
                        </a:lnTo>
                        <a:lnTo>
                          <a:pt x="224" y="1687"/>
                        </a:lnTo>
                        <a:lnTo>
                          <a:pt x="1" y="157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096021" y="3330504"/>
                    <a:ext cx="36220" cy="55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8" h="1669" extrusionOk="0">
                        <a:moveTo>
                          <a:pt x="893" y="1"/>
                        </a:moveTo>
                        <a:lnTo>
                          <a:pt x="1098" y="117"/>
                        </a:lnTo>
                        <a:lnTo>
                          <a:pt x="215" y="1669"/>
                        </a:lnTo>
                        <a:lnTo>
                          <a:pt x="1" y="154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2"/>
                  <p:cNvSpPr/>
                  <p:nvPr/>
                </p:nvSpPr>
                <p:spPr>
                  <a:xfrm>
                    <a:off x="3060725" y="3310513"/>
                    <a:ext cx="37672" cy="5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2" h="1642" extrusionOk="0">
                        <a:moveTo>
                          <a:pt x="946" y="0"/>
                        </a:moveTo>
                        <a:lnTo>
                          <a:pt x="1142" y="125"/>
                        </a:lnTo>
                        <a:lnTo>
                          <a:pt x="205" y="1642"/>
                        </a:lnTo>
                        <a:lnTo>
                          <a:pt x="0" y="150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2"/>
                  <p:cNvSpPr/>
                  <p:nvPr/>
                </p:nvSpPr>
                <p:spPr>
                  <a:xfrm>
                    <a:off x="3025989" y="3289302"/>
                    <a:ext cx="39453" cy="53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" h="1607" extrusionOk="0">
                        <a:moveTo>
                          <a:pt x="1000" y="1"/>
                        </a:moveTo>
                        <a:cubicBezTo>
                          <a:pt x="1062" y="45"/>
                          <a:pt x="1133" y="90"/>
                          <a:pt x="1196" y="126"/>
                        </a:cubicBezTo>
                        <a:lnTo>
                          <a:pt x="206" y="1607"/>
                        </a:lnTo>
                        <a:cubicBezTo>
                          <a:pt x="143" y="1562"/>
                          <a:pt x="72" y="1517"/>
                          <a:pt x="0" y="14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2"/>
                  <p:cNvSpPr/>
                  <p:nvPr/>
                </p:nvSpPr>
                <p:spPr>
                  <a:xfrm>
                    <a:off x="2992441" y="3266640"/>
                    <a:ext cx="41234" cy="52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1580" extrusionOk="0">
                        <a:moveTo>
                          <a:pt x="1053" y="1"/>
                        </a:moveTo>
                        <a:lnTo>
                          <a:pt x="1249" y="135"/>
                        </a:lnTo>
                        <a:lnTo>
                          <a:pt x="206" y="1580"/>
                        </a:lnTo>
                        <a:lnTo>
                          <a:pt x="0" y="143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2"/>
                  <p:cNvSpPr/>
                  <p:nvPr/>
                </p:nvSpPr>
                <p:spPr>
                  <a:xfrm>
                    <a:off x="2959783" y="3242823"/>
                    <a:ext cx="42686" cy="512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" h="1553" extrusionOk="0">
                        <a:moveTo>
                          <a:pt x="1106" y="0"/>
                        </a:moveTo>
                        <a:lnTo>
                          <a:pt x="1294" y="143"/>
                        </a:lnTo>
                        <a:lnTo>
                          <a:pt x="196" y="1553"/>
                        </a:lnTo>
                        <a:lnTo>
                          <a:pt x="0" y="140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2"/>
                  <p:cNvSpPr/>
                  <p:nvPr/>
                </p:nvSpPr>
                <p:spPr>
                  <a:xfrm>
                    <a:off x="2927983" y="3218082"/>
                    <a:ext cx="43873" cy="5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1518" extrusionOk="0">
                        <a:moveTo>
                          <a:pt x="1151" y="1"/>
                        </a:moveTo>
                        <a:lnTo>
                          <a:pt x="1330" y="153"/>
                        </a:lnTo>
                        <a:lnTo>
                          <a:pt x="188" y="1517"/>
                        </a:lnTo>
                        <a:lnTo>
                          <a:pt x="1" y="135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2"/>
                  <p:cNvSpPr/>
                  <p:nvPr/>
                </p:nvSpPr>
                <p:spPr>
                  <a:xfrm>
                    <a:off x="2896810" y="3192187"/>
                    <a:ext cx="45325" cy="4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4" h="1491" extrusionOk="0">
                        <a:moveTo>
                          <a:pt x="1204" y="1"/>
                        </a:moveTo>
                        <a:cubicBezTo>
                          <a:pt x="1258" y="63"/>
                          <a:pt x="1320" y="108"/>
                          <a:pt x="1374" y="161"/>
                        </a:cubicBezTo>
                        <a:lnTo>
                          <a:pt x="187" y="1491"/>
                        </a:lnTo>
                        <a:cubicBezTo>
                          <a:pt x="125" y="1428"/>
                          <a:pt x="62" y="1375"/>
                          <a:pt x="0" y="13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2"/>
                  <p:cNvSpPr/>
                  <p:nvPr/>
                </p:nvSpPr>
                <p:spPr>
                  <a:xfrm>
                    <a:off x="2867055" y="3165434"/>
                    <a:ext cx="46842" cy="4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" h="1446" extrusionOk="0">
                        <a:moveTo>
                          <a:pt x="1250" y="0"/>
                        </a:moveTo>
                        <a:lnTo>
                          <a:pt x="1419" y="161"/>
                        </a:lnTo>
                        <a:lnTo>
                          <a:pt x="179" y="1445"/>
                        </a:lnTo>
                        <a:lnTo>
                          <a:pt x="1" y="12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2"/>
                  <p:cNvSpPr/>
                  <p:nvPr/>
                </p:nvSpPr>
                <p:spPr>
                  <a:xfrm>
                    <a:off x="2838224" y="3137461"/>
                    <a:ext cx="47997" cy="46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5" h="1402" extrusionOk="0">
                        <a:moveTo>
                          <a:pt x="1294" y="1"/>
                        </a:moveTo>
                        <a:lnTo>
                          <a:pt x="1455" y="170"/>
                        </a:lnTo>
                        <a:lnTo>
                          <a:pt x="170" y="1401"/>
                        </a:lnTo>
                        <a:lnTo>
                          <a:pt x="1" y="122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2"/>
                  <p:cNvSpPr/>
                  <p:nvPr/>
                </p:nvSpPr>
                <p:spPr>
                  <a:xfrm>
                    <a:off x="2810284" y="3108630"/>
                    <a:ext cx="49184" cy="45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1" h="1366" extrusionOk="0">
                        <a:moveTo>
                          <a:pt x="1338" y="0"/>
                        </a:moveTo>
                        <a:lnTo>
                          <a:pt x="1490" y="179"/>
                        </a:lnTo>
                        <a:lnTo>
                          <a:pt x="170" y="1365"/>
                        </a:lnTo>
                        <a:lnTo>
                          <a:pt x="0" y="117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2"/>
                  <p:cNvSpPr/>
                  <p:nvPr/>
                </p:nvSpPr>
                <p:spPr>
                  <a:xfrm>
                    <a:off x="2783498" y="3078908"/>
                    <a:ext cx="50636" cy="43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321" extrusionOk="0">
                        <a:moveTo>
                          <a:pt x="1383" y="0"/>
                        </a:moveTo>
                        <a:cubicBezTo>
                          <a:pt x="1428" y="63"/>
                          <a:pt x="1481" y="125"/>
                          <a:pt x="1535" y="179"/>
                        </a:cubicBezTo>
                        <a:lnTo>
                          <a:pt x="161" y="1321"/>
                        </a:lnTo>
                        <a:cubicBezTo>
                          <a:pt x="107" y="1258"/>
                          <a:pt x="54" y="1196"/>
                          <a:pt x="0" y="11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2"/>
                  <p:cNvSpPr/>
                  <p:nvPr/>
                </p:nvSpPr>
                <p:spPr>
                  <a:xfrm>
                    <a:off x="2758196" y="3048296"/>
                    <a:ext cx="51526" cy="4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2" h="1268" extrusionOk="0">
                        <a:moveTo>
                          <a:pt x="1410" y="1"/>
                        </a:moveTo>
                        <a:lnTo>
                          <a:pt x="1561" y="179"/>
                        </a:lnTo>
                        <a:lnTo>
                          <a:pt x="152" y="1267"/>
                        </a:lnTo>
                        <a:lnTo>
                          <a:pt x="0" y="107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2"/>
                  <p:cNvSpPr/>
                  <p:nvPr/>
                </p:nvSpPr>
                <p:spPr>
                  <a:xfrm>
                    <a:off x="2733753" y="3016529"/>
                    <a:ext cx="52714" cy="406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8" h="1232" extrusionOk="0">
                        <a:moveTo>
                          <a:pt x="1455" y="0"/>
                        </a:moveTo>
                        <a:lnTo>
                          <a:pt x="1598" y="196"/>
                        </a:lnTo>
                        <a:lnTo>
                          <a:pt x="143" y="1231"/>
                        </a:lnTo>
                        <a:lnTo>
                          <a:pt x="1" y="10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172;p2"/>
                  <p:cNvSpPr/>
                  <p:nvPr/>
                </p:nvSpPr>
                <p:spPr>
                  <a:xfrm>
                    <a:off x="2710496" y="2984135"/>
                    <a:ext cx="53605" cy="39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5" h="1188" extrusionOk="0">
                        <a:moveTo>
                          <a:pt x="1500" y="1"/>
                        </a:moveTo>
                        <a:lnTo>
                          <a:pt x="1625" y="206"/>
                        </a:lnTo>
                        <a:lnTo>
                          <a:pt x="144" y="1187"/>
                        </a:lnTo>
                        <a:lnTo>
                          <a:pt x="1" y="9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173;p2"/>
                  <p:cNvSpPr/>
                  <p:nvPr/>
                </p:nvSpPr>
                <p:spPr>
                  <a:xfrm>
                    <a:off x="2688428" y="2951180"/>
                    <a:ext cx="54495" cy="37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" h="1134" extrusionOk="0">
                        <a:moveTo>
                          <a:pt x="1526" y="1"/>
                        </a:moveTo>
                        <a:cubicBezTo>
                          <a:pt x="1571" y="72"/>
                          <a:pt x="1607" y="143"/>
                          <a:pt x="1651" y="206"/>
                        </a:cubicBezTo>
                        <a:lnTo>
                          <a:pt x="135" y="1134"/>
                        </a:lnTo>
                        <a:cubicBezTo>
                          <a:pt x="90" y="1062"/>
                          <a:pt x="46" y="1000"/>
                          <a:pt x="1" y="91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2"/>
                  <p:cNvSpPr/>
                  <p:nvPr/>
                </p:nvSpPr>
                <p:spPr>
                  <a:xfrm>
                    <a:off x="2668140" y="2917335"/>
                    <a:ext cx="55056" cy="35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" h="1081" extrusionOk="0">
                        <a:moveTo>
                          <a:pt x="1553" y="1"/>
                        </a:moveTo>
                        <a:lnTo>
                          <a:pt x="1669" y="206"/>
                        </a:lnTo>
                        <a:lnTo>
                          <a:pt x="125" y="1080"/>
                        </a:lnTo>
                        <a:lnTo>
                          <a:pt x="0" y="86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2"/>
                  <p:cNvSpPr/>
                  <p:nvPr/>
                </p:nvSpPr>
                <p:spPr>
                  <a:xfrm>
                    <a:off x="2648711" y="2882896"/>
                    <a:ext cx="55947" cy="33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027" extrusionOk="0">
                        <a:moveTo>
                          <a:pt x="1589" y="1"/>
                        </a:moveTo>
                        <a:lnTo>
                          <a:pt x="1696" y="206"/>
                        </a:lnTo>
                        <a:lnTo>
                          <a:pt x="117" y="1027"/>
                        </a:lnTo>
                        <a:lnTo>
                          <a:pt x="1" y="80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2"/>
                  <p:cNvSpPr/>
                  <p:nvPr/>
                </p:nvSpPr>
                <p:spPr>
                  <a:xfrm>
                    <a:off x="2630766" y="2847600"/>
                    <a:ext cx="56541" cy="32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982" extrusionOk="0">
                        <a:moveTo>
                          <a:pt x="1615" y="0"/>
                        </a:moveTo>
                        <a:lnTo>
                          <a:pt x="1713" y="214"/>
                        </a:lnTo>
                        <a:lnTo>
                          <a:pt x="107" y="982"/>
                        </a:lnTo>
                        <a:lnTo>
                          <a:pt x="0" y="75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2"/>
                  <p:cNvSpPr/>
                  <p:nvPr/>
                </p:nvSpPr>
                <p:spPr>
                  <a:xfrm>
                    <a:off x="2613975" y="2811973"/>
                    <a:ext cx="57134" cy="30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" h="920" extrusionOk="0">
                        <a:moveTo>
                          <a:pt x="1642" y="1"/>
                        </a:moveTo>
                        <a:cubicBezTo>
                          <a:pt x="1669" y="72"/>
                          <a:pt x="1705" y="144"/>
                          <a:pt x="1732" y="215"/>
                        </a:cubicBezTo>
                        <a:lnTo>
                          <a:pt x="99" y="920"/>
                        </a:lnTo>
                        <a:cubicBezTo>
                          <a:pt x="63" y="848"/>
                          <a:pt x="28" y="768"/>
                          <a:pt x="1" y="6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2"/>
                  <p:cNvSpPr/>
                  <p:nvPr/>
                </p:nvSpPr>
                <p:spPr>
                  <a:xfrm>
                    <a:off x="2598669" y="2775489"/>
                    <a:ext cx="58025" cy="2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67" extrusionOk="0">
                        <a:moveTo>
                          <a:pt x="1669" y="1"/>
                        </a:moveTo>
                        <a:lnTo>
                          <a:pt x="1758" y="224"/>
                        </a:lnTo>
                        <a:lnTo>
                          <a:pt x="99" y="866"/>
                        </a:lnTo>
                        <a:lnTo>
                          <a:pt x="1" y="63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2"/>
                  <p:cNvSpPr/>
                  <p:nvPr/>
                </p:nvSpPr>
                <p:spPr>
                  <a:xfrm>
                    <a:off x="2585144" y="2738708"/>
                    <a:ext cx="58025" cy="26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9" h="813" extrusionOk="0">
                        <a:moveTo>
                          <a:pt x="1687" y="1"/>
                        </a:moveTo>
                        <a:lnTo>
                          <a:pt x="1758" y="224"/>
                        </a:lnTo>
                        <a:lnTo>
                          <a:pt x="81" y="812"/>
                        </a:lnTo>
                        <a:lnTo>
                          <a:pt x="1" y="57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2"/>
                  <p:cNvSpPr/>
                  <p:nvPr/>
                </p:nvSpPr>
                <p:spPr>
                  <a:xfrm>
                    <a:off x="2572510" y="2701630"/>
                    <a:ext cx="58586" cy="24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750" extrusionOk="0">
                        <a:moveTo>
                          <a:pt x="1713" y="1"/>
                        </a:moveTo>
                        <a:lnTo>
                          <a:pt x="1775" y="224"/>
                        </a:lnTo>
                        <a:lnTo>
                          <a:pt x="71" y="750"/>
                        </a:lnTo>
                        <a:lnTo>
                          <a:pt x="0" y="50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2"/>
                  <p:cNvSpPr/>
                  <p:nvPr/>
                </p:nvSpPr>
                <p:spPr>
                  <a:xfrm>
                    <a:off x="2561327" y="2663958"/>
                    <a:ext cx="58883" cy="22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688" extrusionOk="0">
                        <a:moveTo>
                          <a:pt x="1722" y="1"/>
                        </a:moveTo>
                        <a:lnTo>
                          <a:pt x="1784" y="233"/>
                        </a:lnTo>
                        <a:lnTo>
                          <a:pt x="62" y="688"/>
                        </a:lnTo>
                        <a:lnTo>
                          <a:pt x="0" y="4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2"/>
                  <p:cNvSpPr/>
                  <p:nvPr/>
                </p:nvSpPr>
                <p:spPr>
                  <a:xfrm>
                    <a:off x="2551892" y="2625990"/>
                    <a:ext cx="59180" cy="20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626" extrusionOk="0">
                        <a:moveTo>
                          <a:pt x="1740" y="1"/>
                        </a:moveTo>
                        <a:lnTo>
                          <a:pt x="1794" y="233"/>
                        </a:lnTo>
                        <a:lnTo>
                          <a:pt x="63" y="625"/>
                        </a:lnTo>
                        <a:lnTo>
                          <a:pt x="1" y="37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2"/>
                  <p:cNvSpPr/>
                  <p:nvPr/>
                </p:nvSpPr>
                <p:spPr>
                  <a:xfrm>
                    <a:off x="2543942" y="2587460"/>
                    <a:ext cx="59180" cy="18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72" extrusionOk="0">
                        <a:moveTo>
                          <a:pt x="1749" y="0"/>
                        </a:moveTo>
                        <a:lnTo>
                          <a:pt x="1794" y="241"/>
                        </a:lnTo>
                        <a:lnTo>
                          <a:pt x="45" y="571"/>
                        </a:lnTo>
                        <a:lnTo>
                          <a:pt x="1" y="32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2"/>
                  <p:cNvSpPr/>
                  <p:nvPr/>
                </p:nvSpPr>
                <p:spPr>
                  <a:xfrm>
                    <a:off x="2537180" y="2548898"/>
                    <a:ext cx="59180" cy="16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510" extrusionOk="0">
                        <a:moveTo>
                          <a:pt x="1767" y="1"/>
                        </a:moveTo>
                        <a:lnTo>
                          <a:pt x="1794" y="241"/>
                        </a:lnTo>
                        <a:lnTo>
                          <a:pt x="36" y="509"/>
                        </a:lnTo>
                        <a:lnTo>
                          <a:pt x="0" y="25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2"/>
                  <p:cNvSpPr/>
                  <p:nvPr/>
                </p:nvSpPr>
                <p:spPr>
                  <a:xfrm>
                    <a:off x="2531869" y="2510335"/>
                    <a:ext cx="59476" cy="14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" h="439" extrusionOk="0">
                        <a:moveTo>
                          <a:pt x="1776" y="1"/>
                        </a:moveTo>
                        <a:lnTo>
                          <a:pt x="1803" y="233"/>
                        </a:lnTo>
                        <a:lnTo>
                          <a:pt x="37" y="438"/>
                        </a:lnTo>
                        <a:lnTo>
                          <a:pt x="1" y="1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2"/>
                  <p:cNvSpPr/>
                  <p:nvPr/>
                </p:nvSpPr>
                <p:spPr>
                  <a:xfrm>
                    <a:off x="2528636" y="2471212"/>
                    <a:ext cx="59180" cy="12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4" h="376" extrusionOk="0">
                        <a:moveTo>
                          <a:pt x="1776" y="0"/>
                        </a:moveTo>
                        <a:lnTo>
                          <a:pt x="1794" y="241"/>
                        </a:lnTo>
                        <a:lnTo>
                          <a:pt x="19" y="375"/>
                        </a:lnTo>
                        <a:lnTo>
                          <a:pt x="1" y="13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2"/>
                  <p:cNvSpPr/>
                  <p:nvPr/>
                </p:nvSpPr>
                <p:spPr>
                  <a:xfrm>
                    <a:off x="2526294" y="2432353"/>
                    <a:ext cx="58883" cy="10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314" extrusionOk="0">
                        <a:moveTo>
                          <a:pt x="1785" y="1"/>
                        </a:moveTo>
                        <a:lnTo>
                          <a:pt x="1785" y="233"/>
                        </a:lnTo>
                        <a:lnTo>
                          <a:pt x="9" y="313"/>
                        </a:lnTo>
                        <a:lnTo>
                          <a:pt x="0" y="6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2"/>
                  <p:cNvSpPr/>
                  <p:nvPr/>
                </p:nvSpPr>
                <p:spPr>
                  <a:xfrm>
                    <a:off x="2525403" y="2393230"/>
                    <a:ext cx="58883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5" h="251" extrusionOk="0">
                        <a:moveTo>
                          <a:pt x="1776" y="0"/>
                        </a:moveTo>
                        <a:lnTo>
                          <a:pt x="1785" y="232"/>
                        </a:lnTo>
                        <a:lnTo>
                          <a:pt x="1" y="25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" name="Google Shape;189;p2"/>
                <p:cNvGrpSpPr/>
                <p:nvPr/>
              </p:nvGrpSpPr>
              <p:grpSpPr>
                <a:xfrm>
                  <a:off x="1581034" y="-325462"/>
                  <a:ext cx="5985514" cy="5983062"/>
                  <a:chOff x="2217300" y="944485"/>
                  <a:chExt cx="2898414" cy="2897226"/>
                </a:xfrm>
              </p:grpSpPr>
              <p:sp>
                <p:nvSpPr>
                  <p:cNvPr id="190" name="Google Shape;190;p2"/>
                  <p:cNvSpPr/>
                  <p:nvPr/>
                </p:nvSpPr>
                <p:spPr>
                  <a:xfrm>
                    <a:off x="2219049" y="2300535"/>
                    <a:ext cx="24180" cy="2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23" extrusionOk="0">
                        <a:moveTo>
                          <a:pt x="349" y="714"/>
                        </a:moveTo>
                        <a:cubicBezTo>
                          <a:pt x="153" y="705"/>
                          <a:pt x="1" y="536"/>
                          <a:pt x="19" y="348"/>
                        </a:cubicBezTo>
                        <a:cubicBezTo>
                          <a:pt x="37" y="152"/>
                          <a:pt x="197" y="0"/>
                          <a:pt x="393" y="18"/>
                        </a:cubicBezTo>
                        <a:cubicBezTo>
                          <a:pt x="581" y="27"/>
                          <a:pt x="732" y="197"/>
                          <a:pt x="715" y="384"/>
                        </a:cubicBezTo>
                        <a:cubicBezTo>
                          <a:pt x="697" y="571"/>
                          <a:pt x="536" y="723"/>
                          <a:pt x="349" y="71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2"/>
                  <p:cNvSpPr/>
                  <p:nvPr/>
                </p:nvSpPr>
                <p:spPr>
                  <a:xfrm>
                    <a:off x="2227295" y="2208401"/>
                    <a:ext cx="24180" cy="24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42" extrusionOk="0">
                        <a:moveTo>
                          <a:pt x="322" y="724"/>
                        </a:moveTo>
                        <a:cubicBezTo>
                          <a:pt x="134" y="697"/>
                          <a:pt x="1" y="527"/>
                          <a:pt x="18" y="331"/>
                        </a:cubicBezTo>
                        <a:cubicBezTo>
                          <a:pt x="45" y="144"/>
                          <a:pt x="224" y="1"/>
                          <a:pt x="411" y="28"/>
                        </a:cubicBezTo>
                        <a:cubicBezTo>
                          <a:pt x="598" y="55"/>
                          <a:pt x="732" y="224"/>
                          <a:pt x="714" y="420"/>
                        </a:cubicBezTo>
                        <a:cubicBezTo>
                          <a:pt x="688" y="608"/>
                          <a:pt x="518" y="741"/>
                          <a:pt x="322" y="72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192;p2"/>
                  <p:cNvSpPr/>
                  <p:nvPr/>
                </p:nvSpPr>
                <p:spPr>
                  <a:xfrm>
                    <a:off x="2240853" y="2117190"/>
                    <a:ext cx="24741" cy="25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59" extrusionOk="0">
                        <a:moveTo>
                          <a:pt x="312" y="723"/>
                        </a:moveTo>
                        <a:cubicBezTo>
                          <a:pt x="125" y="687"/>
                          <a:pt x="0" y="509"/>
                          <a:pt x="36" y="313"/>
                        </a:cubicBezTo>
                        <a:cubicBezTo>
                          <a:pt x="71" y="125"/>
                          <a:pt x="250" y="0"/>
                          <a:pt x="437" y="36"/>
                        </a:cubicBezTo>
                        <a:cubicBezTo>
                          <a:pt x="624" y="72"/>
                          <a:pt x="749" y="250"/>
                          <a:pt x="723" y="438"/>
                        </a:cubicBezTo>
                        <a:cubicBezTo>
                          <a:pt x="687" y="634"/>
                          <a:pt x="509" y="759"/>
                          <a:pt x="312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193;p2"/>
                  <p:cNvSpPr/>
                  <p:nvPr/>
                </p:nvSpPr>
                <p:spPr>
                  <a:xfrm>
                    <a:off x="2259953" y="2026838"/>
                    <a:ext cx="25071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768" extrusionOk="0">
                        <a:moveTo>
                          <a:pt x="304" y="723"/>
                        </a:moveTo>
                        <a:cubicBezTo>
                          <a:pt x="117" y="679"/>
                          <a:pt x="1" y="491"/>
                          <a:pt x="45" y="304"/>
                        </a:cubicBezTo>
                        <a:cubicBezTo>
                          <a:pt x="90" y="108"/>
                          <a:pt x="286" y="1"/>
                          <a:pt x="474" y="45"/>
                        </a:cubicBezTo>
                        <a:cubicBezTo>
                          <a:pt x="661" y="99"/>
                          <a:pt x="759" y="286"/>
                          <a:pt x="723" y="474"/>
                        </a:cubicBezTo>
                        <a:cubicBezTo>
                          <a:pt x="679" y="661"/>
                          <a:pt x="492" y="768"/>
                          <a:pt x="304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194;p2"/>
                  <p:cNvSpPr/>
                  <p:nvPr/>
                </p:nvSpPr>
                <p:spPr>
                  <a:xfrm>
                    <a:off x="2285287" y="1937969"/>
                    <a:ext cx="25928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86" extrusionOk="0">
                        <a:moveTo>
                          <a:pt x="286" y="723"/>
                        </a:moveTo>
                        <a:cubicBezTo>
                          <a:pt x="98" y="670"/>
                          <a:pt x="0" y="473"/>
                          <a:pt x="63" y="286"/>
                        </a:cubicBezTo>
                        <a:cubicBezTo>
                          <a:pt x="125" y="108"/>
                          <a:pt x="321" y="1"/>
                          <a:pt x="509" y="63"/>
                        </a:cubicBezTo>
                        <a:cubicBezTo>
                          <a:pt x="687" y="125"/>
                          <a:pt x="785" y="322"/>
                          <a:pt x="723" y="500"/>
                        </a:cubicBezTo>
                        <a:cubicBezTo>
                          <a:pt x="669" y="688"/>
                          <a:pt x="464" y="786"/>
                          <a:pt x="286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2"/>
                  <p:cNvSpPr/>
                  <p:nvPr/>
                </p:nvSpPr>
                <p:spPr>
                  <a:xfrm>
                    <a:off x="2316461" y="1851146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268" y="723"/>
                        </a:moveTo>
                        <a:cubicBezTo>
                          <a:pt x="90" y="652"/>
                          <a:pt x="1" y="456"/>
                          <a:pt x="72" y="269"/>
                        </a:cubicBezTo>
                        <a:cubicBezTo>
                          <a:pt x="143" y="90"/>
                          <a:pt x="349" y="1"/>
                          <a:pt x="527" y="72"/>
                        </a:cubicBezTo>
                        <a:cubicBezTo>
                          <a:pt x="705" y="144"/>
                          <a:pt x="795" y="349"/>
                          <a:pt x="723" y="527"/>
                        </a:cubicBezTo>
                        <a:cubicBezTo>
                          <a:pt x="652" y="706"/>
                          <a:pt x="447" y="795"/>
                          <a:pt x="268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2"/>
                  <p:cNvSpPr/>
                  <p:nvPr/>
                </p:nvSpPr>
                <p:spPr>
                  <a:xfrm>
                    <a:off x="2352945" y="1766401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251" y="723"/>
                        </a:moveTo>
                        <a:cubicBezTo>
                          <a:pt x="81" y="643"/>
                          <a:pt x="1" y="429"/>
                          <a:pt x="81" y="259"/>
                        </a:cubicBezTo>
                        <a:cubicBezTo>
                          <a:pt x="162" y="81"/>
                          <a:pt x="367" y="1"/>
                          <a:pt x="545" y="90"/>
                        </a:cubicBezTo>
                        <a:cubicBezTo>
                          <a:pt x="715" y="170"/>
                          <a:pt x="795" y="375"/>
                          <a:pt x="715" y="554"/>
                        </a:cubicBezTo>
                        <a:cubicBezTo>
                          <a:pt x="634" y="723"/>
                          <a:pt x="429" y="804"/>
                          <a:pt x="251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2"/>
                  <p:cNvSpPr/>
                  <p:nvPr/>
                </p:nvSpPr>
                <p:spPr>
                  <a:xfrm>
                    <a:off x="2394740" y="1684592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233" y="696"/>
                        </a:moveTo>
                        <a:cubicBezTo>
                          <a:pt x="63" y="607"/>
                          <a:pt x="1" y="402"/>
                          <a:pt x="99" y="233"/>
                        </a:cubicBezTo>
                        <a:cubicBezTo>
                          <a:pt x="197" y="63"/>
                          <a:pt x="411" y="1"/>
                          <a:pt x="581" y="99"/>
                        </a:cubicBezTo>
                        <a:cubicBezTo>
                          <a:pt x="750" y="188"/>
                          <a:pt x="804" y="402"/>
                          <a:pt x="705" y="563"/>
                        </a:cubicBezTo>
                        <a:cubicBezTo>
                          <a:pt x="616" y="732"/>
                          <a:pt x="402" y="795"/>
                          <a:pt x="233" y="69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2"/>
                  <p:cNvSpPr/>
                  <p:nvPr/>
                </p:nvSpPr>
                <p:spPr>
                  <a:xfrm>
                    <a:off x="2442407" y="1605422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206" y="697"/>
                        </a:moveTo>
                        <a:cubicBezTo>
                          <a:pt x="46" y="590"/>
                          <a:pt x="1" y="376"/>
                          <a:pt x="99" y="215"/>
                        </a:cubicBezTo>
                        <a:cubicBezTo>
                          <a:pt x="206" y="45"/>
                          <a:pt x="420" y="1"/>
                          <a:pt x="581" y="108"/>
                        </a:cubicBezTo>
                        <a:cubicBezTo>
                          <a:pt x="741" y="215"/>
                          <a:pt x="795" y="429"/>
                          <a:pt x="688" y="590"/>
                        </a:cubicBezTo>
                        <a:cubicBezTo>
                          <a:pt x="590" y="750"/>
                          <a:pt x="367" y="795"/>
                          <a:pt x="206" y="69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2"/>
                  <p:cNvSpPr/>
                  <p:nvPr/>
                </p:nvSpPr>
                <p:spPr>
                  <a:xfrm>
                    <a:off x="2494494" y="1529518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188" y="678"/>
                        </a:moveTo>
                        <a:cubicBezTo>
                          <a:pt x="37" y="571"/>
                          <a:pt x="1" y="348"/>
                          <a:pt x="117" y="188"/>
                        </a:cubicBezTo>
                        <a:cubicBezTo>
                          <a:pt x="224" y="27"/>
                          <a:pt x="447" y="0"/>
                          <a:pt x="599" y="107"/>
                        </a:cubicBezTo>
                        <a:cubicBezTo>
                          <a:pt x="750" y="223"/>
                          <a:pt x="786" y="446"/>
                          <a:pt x="679" y="607"/>
                        </a:cubicBezTo>
                        <a:cubicBezTo>
                          <a:pt x="563" y="759"/>
                          <a:pt x="349" y="794"/>
                          <a:pt x="188" y="6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2"/>
                  <p:cNvSpPr/>
                  <p:nvPr/>
                </p:nvSpPr>
                <p:spPr>
                  <a:xfrm>
                    <a:off x="2551299" y="1457111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170" y="661"/>
                        </a:moveTo>
                        <a:cubicBezTo>
                          <a:pt x="19" y="536"/>
                          <a:pt x="1" y="322"/>
                          <a:pt x="135" y="170"/>
                        </a:cubicBezTo>
                        <a:cubicBezTo>
                          <a:pt x="259" y="27"/>
                          <a:pt x="482" y="1"/>
                          <a:pt x="625" y="134"/>
                        </a:cubicBezTo>
                        <a:cubicBezTo>
                          <a:pt x="777" y="259"/>
                          <a:pt x="786" y="473"/>
                          <a:pt x="661" y="616"/>
                        </a:cubicBezTo>
                        <a:cubicBezTo>
                          <a:pt x="536" y="759"/>
                          <a:pt x="322" y="777"/>
                          <a:pt x="170" y="66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2"/>
                  <p:cNvSpPr/>
                  <p:nvPr/>
                </p:nvSpPr>
                <p:spPr>
                  <a:xfrm>
                    <a:off x="2613117" y="1388859"/>
                    <a:ext cx="25631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68" extrusionOk="0">
                        <a:moveTo>
                          <a:pt x="152" y="633"/>
                        </a:moveTo>
                        <a:cubicBezTo>
                          <a:pt x="9" y="509"/>
                          <a:pt x="0" y="285"/>
                          <a:pt x="143" y="143"/>
                        </a:cubicBezTo>
                        <a:cubicBezTo>
                          <a:pt x="277" y="0"/>
                          <a:pt x="491" y="0"/>
                          <a:pt x="634" y="134"/>
                        </a:cubicBezTo>
                        <a:cubicBezTo>
                          <a:pt x="767" y="268"/>
                          <a:pt x="776" y="482"/>
                          <a:pt x="642" y="624"/>
                        </a:cubicBezTo>
                        <a:cubicBezTo>
                          <a:pt x="509" y="758"/>
                          <a:pt x="295" y="767"/>
                          <a:pt x="152" y="63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202;p2"/>
                  <p:cNvSpPr/>
                  <p:nvPr/>
                </p:nvSpPr>
                <p:spPr>
                  <a:xfrm>
                    <a:off x="2678729" y="1323808"/>
                    <a:ext cx="25334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77" extrusionOk="0">
                        <a:moveTo>
                          <a:pt x="134" y="634"/>
                        </a:moveTo>
                        <a:cubicBezTo>
                          <a:pt x="1" y="491"/>
                          <a:pt x="9" y="268"/>
                          <a:pt x="152" y="134"/>
                        </a:cubicBezTo>
                        <a:cubicBezTo>
                          <a:pt x="295" y="0"/>
                          <a:pt x="509" y="9"/>
                          <a:pt x="643" y="152"/>
                        </a:cubicBezTo>
                        <a:cubicBezTo>
                          <a:pt x="768" y="295"/>
                          <a:pt x="768" y="518"/>
                          <a:pt x="625" y="652"/>
                        </a:cubicBezTo>
                        <a:cubicBezTo>
                          <a:pt x="491" y="777"/>
                          <a:pt x="268" y="777"/>
                          <a:pt x="134" y="63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203;p2"/>
                  <p:cNvSpPr/>
                  <p:nvPr/>
                </p:nvSpPr>
                <p:spPr>
                  <a:xfrm>
                    <a:off x="2748168" y="1263474"/>
                    <a:ext cx="2622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77" extrusionOk="0">
                        <a:moveTo>
                          <a:pt x="126" y="607"/>
                        </a:moveTo>
                        <a:cubicBezTo>
                          <a:pt x="1" y="465"/>
                          <a:pt x="28" y="242"/>
                          <a:pt x="179" y="126"/>
                        </a:cubicBezTo>
                        <a:cubicBezTo>
                          <a:pt x="331" y="1"/>
                          <a:pt x="554" y="27"/>
                          <a:pt x="670" y="179"/>
                        </a:cubicBezTo>
                        <a:cubicBezTo>
                          <a:pt x="795" y="331"/>
                          <a:pt x="768" y="545"/>
                          <a:pt x="616" y="661"/>
                        </a:cubicBezTo>
                        <a:cubicBezTo>
                          <a:pt x="465" y="777"/>
                          <a:pt x="242" y="759"/>
                          <a:pt x="126" y="6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204;p2"/>
                  <p:cNvSpPr/>
                  <p:nvPr/>
                </p:nvSpPr>
                <p:spPr>
                  <a:xfrm>
                    <a:off x="2821466" y="1207560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116" y="607"/>
                        </a:moveTo>
                        <a:cubicBezTo>
                          <a:pt x="0" y="447"/>
                          <a:pt x="45" y="233"/>
                          <a:pt x="196" y="117"/>
                        </a:cubicBezTo>
                        <a:cubicBezTo>
                          <a:pt x="357" y="1"/>
                          <a:pt x="580" y="45"/>
                          <a:pt x="687" y="197"/>
                        </a:cubicBezTo>
                        <a:cubicBezTo>
                          <a:pt x="794" y="358"/>
                          <a:pt x="759" y="572"/>
                          <a:pt x="607" y="688"/>
                        </a:cubicBezTo>
                        <a:cubicBezTo>
                          <a:pt x="446" y="795"/>
                          <a:pt x="232" y="759"/>
                          <a:pt x="116" y="6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205;p2"/>
                  <p:cNvSpPr/>
                  <p:nvPr/>
                </p:nvSpPr>
                <p:spPr>
                  <a:xfrm>
                    <a:off x="2898261" y="1156364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108" y="589"/>
                        </a:moveTo>
                        <a:cubicBezTo>
                          <a:pt x="1" y="429"/>
                          <a:pt x="54" y="215"/>
                          <a:pt x="215" y="107"/>
                        </a:cubicBezTo>
                        <a:cubicBezTo>
                          <a:pt x="375" y="0"/>
                          <a:pt x="589" y="54"/>
                          <a:pt x="696" y="215"/>
                        </a:cubicBezTo>
                        <a:cubicBezTo>
                          <a:pt x="795" y="384"/>
                          <a:pt x="741" y="598"/>
                          <a:pt x="580" y="696"/>
                        </a:cubicBezTo>
                        <a:cubicBezTo>
                          <a:pt x="420" y="803"/>
                          <a:pt x="206" y="759"/>
                          <a:pt x="108" y="5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206;p2"/>
                  <p:cNvSpPr/>
                  <p:nvPr/>
                </p:nvSpPr>
                <p:spPr>
                  <a:xfrm>
                    <a:off x="2978025" y="1110742"/>
                    <a:ext cx="26522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86" extrusionOk="0">
                        <a:moveTo>
                          <a:pt x="89" y="554"/>
                        </a:moveTo>
                        <a:cubicBezTo>
                          <a:pt x="0" y="384"/>
                          <a:pt x="63" y="179"/>
                          <a:pt x="241" y="90"/>
                        </a:cubicBezTo>
                        <a:cubicBezTo>
                          <a:pt x="411" y="1"/>
                          <a:pt x="625" y="63"/>
                          <a:pt x="714" y="233"/>
                        </a:cubicBezTo>
                        <a:cubicBezTo>
                          <a:pt x="803" y="402"/>
                          <a:pt x="741" y="616"/>
                          <a:pt x="562" y="705"/>
                        </a:cubicBezTo>
                        <a:cubicBezTo>
                          <a:pt x="393" y="786"/>
                          <a:pt x="188" y="723"/>
                          <a:pt x="89" y="55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207;p2"/>
                  <p:cNvSpPr/>
                  <p:nvPr/>
                </p:nvSpPr>
                <p:spPr>
                  <a:xfrm>
                    <a:off x="3060989" y="1070134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81" y="545"/>
                        </a:moveTo>
                        <a:cubicBezTo>
                          <a:pt x="1" y="366"/>
                          <a:pt x="72" y="161"/>
                          <a:pt x="251" y="81"/>
                        </a:cubicBezTo>
                        <a:cubicBezTo>
                          <a:pt x="429" y="1"/>
                          <a:pt x="634" y="81"/>
                          <a:pt x="715" y="250"/>
                        </a:cubicBezTo>
                        <a:cubicBezTo>
                          <a:pt x="795" y="429"/>
                          <a:pt x="715" y="634"/>
                          <a:pt x="536" y="714"/>
                        </a:cubicBezTo>
                        <a:cubicBezTo>
                          <a:pt x="367" y="795"/>
                          <a:pt x="162" y="714"/>
                          <a:pt x="81" y="54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2"/>
                  <p:cNvSpPr/>
                  <p:nvPr/>
                </p:nvSpPr>
                <p:spPr>
                  <a:xfrm>
                    <a:off x="3146063" y="1034541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72" y="526"/>
                        </a:moveTo>
                        <a:cubicBezTo>
                          <a:pt x="0" y="348"/>
                          <a:pt x="89" y="143"/>
                          <a:pt x="277" y="71"/>
                        </a:cubicBezTo>
                        <a:cubicBezTo>
                          <a:pt x="455" y="0"/>
                          <a:pt x="651" y="89"/>
                          <a:pt x="723" y="277"/>
                        </a:cubicBezTo>
                        <a:cubicBezTo>
                          <a:pt x="785" y="455"/>
                          <a:pt x="696" y="660"/>
                          <a:pt x="518" y="723"/>
                        </a:cubicBezTo>
                        <a:cubicBezTo>
                          <a:pt x="339" y="794"/>
                          <a:pt x="143" y="705"/>
                          <a:pt x="72" y="5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2"/>
                  <p:cNvSpPr/>
                  <p:nvPr/>
                </p:nvSpPr>
                <p:spPr>
                  <a:xfrm>
                    <a:off x="3233447" y="1005116"/>
                    <a:ext cx="25928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68" extrusionOk="0">
                        <a:moveTo>
                          <a:pt x="54" y="491"/>
                        </a:moveTo>
                        <a:cubicBezTo>
                          <a:pt x="1" y="303"/>
                          <a:pt x="99" y="107"/>
                          <a:pt x="286" y="54"/>
                        </a:cubicBezTo>
                        <a:cubicBezTo>
                          <a:pt x="474" y="0"/>
                          <a:pt x="670" y="107"/>
                          <a:pt x="723" y="294"/>
                        </a:cubicBezTo>
                        <a:cubicBezTo>
                          <a:pt x="786" y="482"/>
                          <a:pt x="679" y="669"/>
                          <a:pt x="491" y="723"/>
                        </a:cubicBezTo>
                        <a:cubicBezTo>
                          <a:pt x="304" y="767"/>
                          <a:pt x="117" y="669"/>
                          <a:pt x="54" y="49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2"/>
                  <p:cNvSpPr/>
                  <p:nvPr/>
                </p:nvSpPr>
                <p:spPr>
                  <a:xfrm>
                    <a:off x="3322612" y="981563"/>
                    <a:ext cx="25334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68" extrusionOk="0">
                        <a:moveTo>
                          <a:pt x="45" y="464"/>
                        </a:moveTo>
                        <a:cubicBezTo>
                          <a:pt x="1" y="277"/>
                          <a:pt x="117" y="90"/>
                          <a:pt x="304" y="45"/>
                        </a:cubicBezTo>
                        <a:cubicBezTo>
                          <a:pt x="500" y="0"/>
                          <a:pt x="688" y="116"/>
                          <a:pt x="723" y="304"/>
                        </a:cubicBezTo>
                        <a:cubicBezTo>
                          <a:pt x="768" y="491"/>
                          <a:pt x="652" y="678"/>
                          <a:pt x="465" y="723"/>
                        </a:cubicBezTo>
                        <a:cubicBezTo>
                          <a:pt x="277" y="768"/>
                          <a:pt x="90" y="652"/>
                          <a:pt x="45" y="46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2"/>
                  <p:cNvSpPr/>
                  <p:nvPr/>
                </p:nvSpPr>
                <p:spPr>
                  <a:xfrm>
                    <a:off x="3413262" y="963321"/>
                    <a:ext cx="24741" cy="25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59" extrusionOk="0">
                        <a:moveTo>
                          <a:pt x="36" y="437"/>
                        </a:moveTo>
                        <a:cubicBezTo>
                          <a:pt x="0" y="250"/>
                          <a:pt x="125" y="72"/>
                          <a:pt x="322" y="36"/>
                        </a:cubicBezTo>
                        <a:cubicBezTo>
                          <a:pt x="509" y="0"/>
                          <a:pt x="687" y="125"/>
                          <a:pt x="723" y="321"/>
                        </a:cubicBezTo>
                        <a:cubicBezTo>
                          <a:pt x="750" y="509"/>
                          <a:pt x="625" y="687"/>
                          <a:pt x="438" y="723"/>
                        </a:cubicBezTo>
                        <a:cubicBezTo>
                          <a:pt x="250" y="759"/>
                          <a:pt x="63" y="634"/>
                          <a:pt x="36" y="4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2"/>
                  <p:cNvSpPr/>
                  <p:nvPr/>
                </p:nvSpPr>
                <p:spPr>
                  <a:xfrm>
                    <a:off x="3504769" y="950950"/>
                    <a:ext cx="24180" cy="24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42" extrusionOk="0">
                        <a:moveTo>
                          <a:pt x="28" y="411"/>
                        </a:moveTo>
                        <a:cubicBezTo>
                          <a:pt x="1" y="224"/>
                          <a:pt x="144" y="45"/>
                          <a:pt x="331" y="27"/>
                        </a:cubicBezTo>
                        <a:cubicBezTo>
                          <a:pt x="527" y="1"/>
                          <a:pt x="697" y="152"/>
                          <a:pt x="715" y="340"/>
                        </a:cubicBezTo>
                        <a:cubicBezTo>
                          <a:pt x="732" y="536"/>
                          <a:pt x="599" y="696"/>
                          <a:pt x="402" y="714"/>
                        </a:cubicBezTo>
                        <a:cubicBezTo>
                          <a:pt x="215" y="741"/>
                          <a:pt x="45" y="607"/>
                          <a:pt x="28" y="41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2"/>
                  <p:cNvSpPr/>
                  <p:nvPr/>
                </p:nvSpPr>
                <p:spPr>
                  <a:xfrm>
                    <a:off x="3597200" y="945079"/>
                    <a:ext cx="23553" cy="23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" h="714" extrusionOk="0">
                        <a:moveTo>
                          <a:pt x="9" y="366"/>
                        </a:moveTo>
                        <a:cubicBezTo>
                          <a:pt x="0" y="170"/>
                          <a:pt x="152" y="18"/>
                          <a:pt x="339" y="9"/>
                        </a:cubicBezTo>
                        <a:cubicBezTo>
                          <a:pt x="535" y="0"/>
                          <a:pt x="696" y="152"/>
                          <a:pt x="705" y="348"/>
                        </a:cubicBezTo>
                        <a:cubicBezTo>
                          <a:pt x="714" y="544"/>
                          <a:pt x="562" y="696"/>
                          <a:pt x="366" y="705"/>
                        </a:cubicBezTo>
                        <a:cubicBezTo>
                          <a:pt x="179" y="714"/>
                          <a:pt x="18" y="562"/>
                          <a:pt x="9" y="36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2"/>
                  <p:cNvSpPr/>
                  <p:nvPr/>
                </p:nvSpPr>
                <p:spPr>
                  <a:xfrm>
                    <a:off x="3689598" y="944485"/>
                    <a:ext cx="23289" cy="23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714" extrusionOk="0">
                        <a:moveTo>
                          <a:pt x="0" y="348"/>
                        </a:moveTo>
                        <a:cubicBezTo>
                          <a:pt x="0" y="152"/>
                          <a:pt x="161" y="0"/>
                          <a:pt x="357" y="9"/>
                        </a:cubicBezTo>
                        <a:cubicBezTo>
                          <a:pt x="553" y="18"/>
                          <a:pt x="705" y="170"/>
                          <a:pt x="696" y="366"/>
                        </a:cubicBezTo>
                        <a:cubicBezTo>
                          <a:pt x="687" y="562"/>
                          <a:pt x="536" y="714"/>
                          <a:pt x="339" y="705"/>
                        </a:cubicBezTo>
                        <a:cubicBezTo>
                          <a:pt x="152" y="696"/>
                          <a:pt x="0" y="544"/>
                          <a:pt x="0" y="34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2"/>
                  <p:cNvSpPr/>
                  <p:nvPr/>
                </p:nvSpPr>
                <p:spPr>
                  <a:xfrm>
                    <a:off x="3781106" y="949202"/>
                    <a:ext cx="24180" cy="2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23" extrusionOk="0">
                        <a:moveTo>
                          <a:pt x="19" y="339"/>
                        </a:moveTo>
                        <a:cubicBezTo>
                          <a:pt x="28" y="152"/>
                          <a:pt x="197" y="0"/>
                          <a:pt x="393" y="18"/>
                        </a:cubicBezTo>
                        <a:cubicBezTo>
                          <a:pt x="590" y="36"/>
                          <a:pt x="732" y="205"/>
                          <a:pt x="714" y="393"/>
                        </a:cubicBezTo>
                        <a:cubicBezTo>
                          <a:pt x="697" y="580"/>
                          <a:pt x="527" y="723"/>
                          <a:pt x="331" y="714"/>
                        </a:cubicBezTo>
                        <a:cubicBezTo>
                          <a:pt x="143" y="696"/>
                          <a:pt x="1" y="535"/>
                          <a:pt x="19" y="33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216;p2"/>
                  <p:cNvSpPr/>
                  <p:nvPr/>
                </p:nvSpPr>
                <p:spPr>
                  <a:xfrm>
                    <a:off x="3872349" y="959791"/>
                    <a:ext cx="24741" cy="24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41" extrusionOk="0">
                        <a:moveTo>
                          <a:pt x="27" y="321"/>
                        </a:moveTo>
                        <a:cubicBezTo>
                          <a:pt x="54" y="134"/>
                          <a:pt x="232" y="0"/>
                          <a:pt x="428" y="18"/>
                        </a:cubicBezTo>
                        <a:cubicBezTo>
                          <a:pt x="616" y="54"/>
                          <a:pt x="750" y="241"/>
                          <a:pt x="714" y="428"/>
                        </a:cubicBezTo>
                        <a:cubicBezTo>
                          <a:pt x="687" y="616"/>
                          <a:pt x="509" y="741"/>
                          <a:pt x="321" y="714"/>
                        </a:cubicBezTo>
                        <a:cubicBezTo>
                          <a:pt x="134" y="687"/>
                          <a:pt x="0" y="509"/>
                          <a:pt x="27" y="32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217;p2"/>
                  <p:cNvSpPr/>
                  <p:nvPr/>
                </p:nvSpPr>
                <p:spPr>
                  <a:xfrm>
                    <a:off x="3962702" y="976252"/>
                    <a:ext cx="25334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68" extrusionOk="0">
                        <a:moveTo>
                          <a:pt x="36" y="304"/>
                        </a:moveTo>
                        <a:cubicBezTo>
                          <a:pt x="80" y="117"/>
                          <a:pt x="268" y="1"/>
                          <a:pt x="455" y="45"/>
                        </a:cubicBezTo>
                        <a:cubicBezTo>
                          <a:pt x="642" y="90"/>
                          <a:pt x="767" y="277"/>
                          <a:pt x="723" y="465"/>
                        </a:cubicBezTo>
                        <a:cubicBezTo>
                          <a:pt x="678" y="652"/>
                          <a:pt x="491" y="768"/>
                          <a:pt x="303" y="723"/>
                        </a:cubicBezTo>
                        <a:cubicBezTo>
                          <a:pt x="116" y="679"/>
                          <a:pt x="0" y="491"/>
                          <a:pt x="36" y="30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2"/>
                  <p:cNvSpPr/>
                  <p:nvPr/>
                </p:nvSpPr>
                <p:spPr>
                  <a:xfrm>
                    <a:off x="4051867" y="998914"/>
                    <a:ext cx="2563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77" extrusionOk="0">
                        <a:moveTo>
                          <a:pt x="45" y="295"/>
                        </a:moveTo>
                        <a:cubicBezTo>
                          <a:pt x="98" y="108"/>
                          <a:pt x="295" y="1"/>
                          <a:pt x="482" y="54"/>
                        </a:cubicBezTo>
                        <a:cubicBezTo>
                          <a:pt x="669" y="108"/>
                          <a:pt x="776" y="295"/>
                          <a:pt x="723" y="482"/>
                        </a:cubicBezTo>
                        <a:cubicBezTo>
                          <a:pt x="669" y="670"/>
                          <a:pt x="473" y="777"/>
                          <a:pt x="286" y="723"/>
                        </a:cubicBezTo>
                        <a:cubicBezTo>
                          <a:pt x="107" y="670"/>
                          <a:pt x="0" y="474"/>
                          <a:pt x="45" y="29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219;p2"/>
                  <p:cNvSpPr/>
                  <p:nvPr/>
                </p:nvSpPr>
                <p:spPr>
                  <a:xfrm>
                    <a:off x="4139251" y="1026888"/>
                    <a:ext cx="2622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77" extrusionOk="0">
                        <a:moveTo>
                          <a:pt x="63" y="277"/>
                        </a:moveTo>
                        <a:cubicBezTo>
                          <a:pt x="126" y="98"/>
                          <a:pt x="331" y="0"/>
                          <a:pt x="518" y="63"/>
                        </a:cubicBezTo>
                        <a:cubicBezTo>
                          <a:pt x="697" y="125"/>
                          <a:pt x="795" y="321"/>
                          <a:pt x="723" y="509"/>
                        </a:cubicBezTo>
                        <a:cubicBezTo>
                          <a:pt x="661" y="687"/>
                          <a:pt x="465" y="776"/>
                          <a:pt x="277" y="714"/>
                        </a:cubicBezTo>
                        <a:cubicBezTo>
                          <a:pt x="99" y="660"/>
                          <a:pt x="1" y="455"/>
                          <a:pt x="63" y="27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2"/>
                  <p:cNvSpPr/>
                  <p:nvPr/>
                </p:nvSpPr>
                <p:spPr>
                  <a:xfrm>
                    <a:off x="4224887" y="1060436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81" y="259"/>
                        </a:moveTo>
                        <a:cubicBezTo>
                          <a:pt x="152" y="80"/>
                          <a:pt x="358" y="0"/>
                          <a:pt x="536" y="80"/>
                        </a:cubicBezTo>
                        <a:cubicBezTo>
                          <a:pt x="714" y="161"/>
                          <a:pt x="795" y="375"/>
                          <a:pt x="714" y="544"/>
                        </a:cubicBezTo>
                        <a:cubicBezTo>
                          <a:pt x="634" y="723"/>
                          <a:pt x="429" y="803"/>
                          <a:pt x="259" y="723"/>
                        </a:cubicBezTo>
                        <a:cubicBezTo>
                          <a:pt x="81" y="642"/>
                          <a:pt x="1" y="437"/>
                          <a:pt x="81" y="25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2"/>
                  <p:cNvSpPr/>
                  <p:nvPr/>
                </p:nvSpPr>
                <p:spPr>
                  <a:xfrm>
                    <a:off x="4308180" y="1100153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90" y="241"/>
                        </a:moveTo>
                        <a:cubicBezTo>
                          <a:pt x="170" y="63"/>
                          <a:pt x="384" y="1"/>
                          <a:pt x="553" y="90"/>
                        </a:cubicBezTo>
                        <a:cubicBezTo>
                          <a:pt x="732" y="179"/>
                          <a:pt x="794" y="384"/>
                          <a:pt x="705" y="554"/>
                        </a:cubicBezTo>
                        <a:cubicBezTo>
                          <a:pt x="616" y="723"/>
                          <a:pt x="411" y="794"/>
                          <a:pt x="241" y="705"/>
                        </a:cubicBezTo>
                        <a:cubicBezTo>
                          <a:pt x="72" y="616"/>
                          <a:pt x="0" y="411"/>
                          <a:pt x="90" y="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2"/>
                  <p:cNvSpPr/>
                  <p:nvPr/>
                </p:nvSpPr>
                <p:spPr>
                  <a:xfrm>
                    <a:off x="4388801" y="1144587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99" y="224"/>
                        </a:moveTo>
                        <a:cubicBezTo>
                          <a:pt x="197" y="54"/>
                          <a:pt x="411" y="1"/>
                          <a:pt x="581" y="99"/>
                        </a:cubicBezTo>
                        <a:cubicBezTo>
                          <a:pt x="750" y="197"/>
                          <a:pt x="804" y="411"/>
                          <a:pt x="705" y="572"/>
                        </a:cubicBezTo>
                        <a:cubicBezTo>
                          <a:pt x="598" y="741"/>
                          <a:pt x="384" y="795"/>
                          <a:pt x="224" y="696"/>
                        </a:cubicBezTo>
                        <a:cubicBezTo>
                          <a:pt x="54" y="598"/>
                          <a:pt x="1" y="393"/>
                          <a:pt x="99" y="22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2"/>
                  <p:cNvSpPr/>
                  <p:nvPr/>
                </p:nvSpPr>
                <p:spPr>
                  <a:xfrm>
                    <a:off x="4466487" y="1194332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108" y="196"/>
                        </a:moveTo>
                        <a:cubicBezTo>
                          <a:pt x="224" y="36"/>
                          <a:pt x="438" y="0"/>
                          <a:pt x="590" y="107"/>
                        </a:cubicBezTo>
                        <a:cubicBezTo>
                          <a:pt x="750" y="223"/>
                          <a:pt x="795" y="446"/>
                          <a:pt x="679" y="598"/>
                        </a:cubicBezTo>
                        <a:cubicBezTo>
                          <a:pt x="572" y="759"/>
                          <a:pt x="358" y="794"/>
                          <a:pt x="197" y="687"/>
                        </a:cubicBezTo>
                        <a:cubicBezTo>
                          <a:pt x="45" y="571"/>
                          <a:pt x="1" y="357"/>
                          <a:pt x="108" y="19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224;p2"/>
                  <p:cNvSpPr/>
                  <p:nvPr/>
                </p:nvSpPr>
                <p:spPr>
                  <a:xfrm>
                    <a:off x="4540643" y="1249058"/>
                    <a:ext cx="26225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86" extrusionOk="0">
                        <a:moveTo>
                          <a:pt x="126" y="179"/>
                        </a:moveTo>
                        <a:cubicBezTo>
                          <a:pt x="242" y="27"/>
                          <a:pt x="456" y="1"/>
                          <a:pt x="608" y="125"/>
                        </a:cubicBezTo>
                        <a:cubicBezTo>
                          <a:pt x="768" y="241"/>
                          <a:pt x="795" y="464"/>
                          <a:pt x="670" y="616"/>
                        </a:cubicBezTo>
                        <a:cubicBezTo>
                          <a:pt x="554" y="768"/>
                          <a:pt x="331" y="786"/>
                          <a:pt x="179" y="670"/>
                        </a:cubicBezTo>
                        <a:cubicBezTo>
                          <a:pt x="28" y="554"/>
                          <a:pt x="1" y="331"/>
                          <a:pt x="126" y="17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225;p2"/>
                  <p:cNvSpPr/>
                  <p:nvPr/>
                </p:nvSpPr>
                <p:spPr>
                  <a:xfrm>
                    <a:off x="4611566" y="1308502"/>
                    <a:ext cx="25928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68" extrusionOk="0">
                        <a:moveTo>
                          <a:pt x="126" y="161"/>
                        </a:moveTo>
                        <a:cubicBezTo>
                          <a:pt x="251" y="9"/>
                          <a:pt x="474" y="1"/>
                          <a:pt x="625" y="125"/>
                        </a:cubicBezTo>
                        <a:cubicBezTo>
                          <a:pt x="768" y="259"/>
                          <a:pt x="786" y="473"/>
                          <a:pt x="652" y="616"/>
                        </a:cubicBezTo>
                        <a:cubicBezTo>
                          <a:pt x="527" y="759"/>
                          <a:pt x="304" y="768"/>
                          <a:pt x="162" y="643"/>
                        </a:cubicBezTo>
                        <a:cubicBezTo>
                          <a:pt x="10" y="518"/>
                          <a:pt x="1" y="304"/>
                          <a:pt x="126" y="16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226;p2"/>
                  <p:cNvSpPr/>
                  <p:nvPr/>
                </p:nvSpPr>
                <p:spPr>
                  <a:xfrm>
                    <a:off x="4740778" y="1439759"/>
                    <a:ext cx="2563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77" extrusionOk="0">
                        <a:moveTo>
                          <a:pt x="161" y="125"/>
                        </a:moveTo>
                        <a:cubicBezTo>
                          <a:pt x="304" y="0"/>
                          <a:pt x="527" y="18"/>
                          <a:pt x="652" y="161"/>
                        </a:cubicBezTo>
                        <a:cubicBezTo>
                          <a:pt x="776" y="313"/>
                          <a:pt x="759" y="536"/>
                          <a:pt x="616" y="660"/>
                        </a:cubicBezTo>
                        <a:cubicBezTo>
                          <a:pt x="473" y="776"/>
                          <a:pt x="250" y="768"/>
                          <a:pt x="125" y="616"/>
                        </a:cubicBezTo>
                        <a:cubicBezTo>
                          <a:pt x="0" y="473"/>
                          <a:pt x="18" y="259"/>
                          <a:pt x="161" y="12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2"/>
                  <p:cNvSpPr/>
                  <p:nvPr/>
                </p:nvSpPr>
                <p:spPr>
                  <a:xfrm>
                    <a:off x="4798737" y="1511276"/>
                    <a:ext cx="2622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77" extrusionOk="0">
                        <a:moveTo>
                          <a:pt x="179" y="116"/>
                        </a:moveTo>
                        <a:cubicBezTo>
                          <a:pt x="331" y="0"/>
                          <a:pt x="554" y="27"/>
                          <a:pt x="670" y="179"/>
                        </a:cubicBezTo>
                        <a:cubicBezTo>
                          <a:pt x="795" y="330"/>
                          <a:pt x="768" y="553"/>
                          <a:pt x="607" y="660"/>
                        </a:cubicBezTo>
                        <a:cubicBezTo>
                          <a:pt x="456" y="776"/>
                          <a:pt x="233" y="750"/>
                          <a:pt x="117" y="598"/>
                        </a:cubicBezTo>
                        <a:cubicBezTo>
                          <a:pt x="1" y="446"/>
                          <a:pt x="27" y="232"/>
                          <a:pt x="179" y="11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" name="Google Shape;228;p2"/>
                  <p:cNvSpPr/>
                  <p:nvPr/>
                </p:nvSpPr>
                <p:spPr>
                  <a:xfrm>
                    <a:off x="4852309" y="1586026"/>
                    <a:ext cx="25928" cy="26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803" extrusionOk="0">
                        <a:moveTo>
                          <a:pt x="197" y="107"/>
                        </a:moveTo>
                        <a:cubicBezTo>
                          <a:pt x="357" y="0"/>
                          <a:pt x="571" y="45"/>
                          <a:pt x="678" y="205"/>
                        </a:cubicBezTo>
                        <a:cubicBezTo>
                          <a:pt x="785" y="375"/>
                          <a:pt x="741" y="589"/>
                          <a:pt x="580" y="696"/>
                        </a:cubicBezTo>
                        <a:cubicBezTo>
                          <a:pt x="420" y="803"/>
                          <a:pt x="206" y="758"/>
                          <a:pt x="98" y="598"/>
                        </a:cubicBezTo>
                        <a:cubicBezTo>
                          <a:pt x="0" y="428"/>
                          <a:pt x="45" y="214"/>
                          <a:pt x="197" y="1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" name="Google Shape;229;p2"/>
                  <p:cNvSpPr/>
                  <p:nvPr/>
                </p:nvSpPr>
                <p:spPr>
                  <a:xfrm>
                    <a:off x="4900273" y="1664569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224" y="99"/>
                        </a:moveTo>
                        <a:cubicBezTo>
                          <a:pt x="393" y="1"/>
                          <a:pt x="607" y="55"/>
                          <a:pt x="705" y="224"/>
                        </a:cubicBezTo>
                        <a:cubicBezTo>
                          <a:pt x="803" y="394"/>
                          <a:pt x="741" y="608"/>
                          <a:pt x="571" y="706"/>
                        </a:cubicBezTo>
                        <a:cubicBezTo>
                          <a:pt x="411" y="795"/>
                          <a:pt x="197" y="741"/>
                          <a:pt x="99" y="572"/>
                        </a:cubicBezTo>
                        <a:cubicBezTo>
                          <a:pt x="0" y="402"/>
                          <a:pt x="63" y="197"/>
                          <a:pt x="224" y="9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230;p2"/>
                  <p:cNvSpPr/>
                  <p:nvPr/>
                </p:nvSpPr>
                <p:spPr>
                  <a:xfrm>
                    <a:off x="4943816" y="1745817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242" y="89"/>
                        </a:moveTo>
                        <a:cubicBezTo>
                          <a:pt x="411" y="0"/>
                          <a:pt x="625" y="72"/>
                          <a:pt x="714" y="241"/>
                        </a:cubicBezTo>
                        <a:cubicBezTo>
                          <a:pt x="804" y="419"/>
                          <a:pt x="732" y="625"/>
                          <a:pt x="563" y="714"/>
                        </a:cubicBezTo>
                        <a:cubicBezTo>
                          <a:pt x="384" y="794"/>
                          <a:pt x="170" y="723"/>
                          <a:pt x="90" y="553"/>
                        </a:cubicBezTo>
                        <a:cubicBezTo>
                          <a:pt x="1" y="384"/>
                          <a:pt x="72" y="179"/>
                          <a:pt x="242" y="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231;p2"/>
                  <p:cNvSpPr/>
                  <p:nvPr/>
                </p:nvSpPr>
                <p:spPr>
                  <a:xfrm>
                    <a:off x="4982082" y="1829671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259" y="81"/>
                        </a:moveTo>
                        <a:cubicBezTo>
                          <a:pt x="438" y="1"/>
                          <a:pt x="643" y="90"/>
                          <a:pt x="714" y="268"/>
                        </a:cubicBezTo>
                        <a:cubicBezTo>
                          <a:pt x="786" y="447"/>
                          <a:pt x="696" y="652"/>
                          <a:pt x="518" y="723"/>
                        </a:cubicBezTo>
                        <a:cubicBezTo>
                          <a:pt x="340" y="795"/>
                          <a:pt x="143" y="714"/>
                          <a:pt x="72" y="536"/>
                        </a:cubicBezTo>
                        <a:cubicBezTo>
                          <a:pt x="1" y="357"/>
                          <a:pt x="90" y="152"/>
                          <a:pt x="259" y="8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232;p2"/>
                  <p:cNvSpPr/>
                  <p:nvPr/>
                </p:nvSpPr>
                <p:spPr>
                  <a:xfrm>
                    <a:off x="5014442" y="1916198"/>
                    <a:ext cx="25928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86" extrusionOk="0">
                        <a:moveTo>
                          <a:pt x="277" y="63"/>
                        </a:moveTo>
                        <a:cubicBezTo>
                          <a:pt x="465" y="0"/>
                          <a:pt x="661" y="99"/>
                          <a:pt x="723" y="286"/>
                        </a:cubicBezTo>
                        <a:cubicBezTo>
                          <a:pt x="786" y="464"/>
                          <a:pt x="688" y="670"/>
                          <a:pt x="500" y="723"/>
                        </a:cubicBezTo>
                        <a:cubicBezTo>
                          <a:pt x="322" y="785"/>
                          <a:pt x="126" y="687"/>
                          <a:pt x="63" y="509"/>
                        </a:cubicBezTo>
                        <a:cubicBezTo>
                          <a:pt x="1" y="322"/>
                          <a:pt x="99" y="125"/>
                          <a:pt x="277" y="6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2"/>
                  <p:cNvSpPr/>
                  <p:nvPr/>
                </p:nvSpPr>
                <p:spPr>
                  <a:xfrm>
                    <a:off x="5041525" y="2004472"/>
                    <a:ext cx="2563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77" extrusionOk="0">
                        <a:moveTo>
                          <a:pt x="295" y="54"/>
                        </a:moveTo>
                        <a:cubicBezTo>
                          <a:pt x="482" y="1"/>
                          <a:pt x="670" y="108"/>
                          <a:pt x="723" y="295"/>
                        </a:cubicBezTo>
                        <a:cubicBezTo>
                          <a:pt x="777" y="482"/>
                          <a:pt x="670" y="679"/>
                          <a:pt x="482" y="723"/>
                        </a:cubicBezTo>
                        <a:cubicBezTo>
                          <a:pt x="295" y="777"/>
                          <a:pt x="108" y="661"/>
                          <a:pt x="54" y="482"/>
                        </a:cubicBezTo>
                        <a:cubicBezTo>
                          <a:pt x="1" y="295"/>
                          <a:pt x="108" y="108"/>
                          <a:pt x="295" y="5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2"/>
                  <p:cNvSpPr/>
                  <p:nvPr/>
                </p:nvSpPr>
                <p:spPr>
                  <a:xfrm>
                    <a:off x="5063297" y="2094528"/>
                    <a:ext cx="24774" cy="25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" h="759" extrusionOk="0">
                        <a:moveTo>
                          <a:pt x="304" y="36"/>
                        </a:moveTo>
                        <a:cubicBezTo>
                          <a:pt x="491" y="1"/>
                          <a:pt x="688" y="117"/>
                          <a:pt x="714" y="313"/>
                        </a:cubicBezTo>
                        <a:cubicBezTo>
                          <a:pt x="750" y="500"/>
                          <a:pt x="625" y="687"/>
                          <a:pt x="438" y="723"/>
                        </a:cubicBezTo>
                        <a:cubicBezTo>
                          <a:pt x="251" y="759"/>
                          <a:pt x="72" y="634"/>
                          <a:pt x="36" y="447"/>
                        </a:cubicBezTo>
                        <a:cubicBezTo>
                          <a:pt x="1" y="259"/>
                          <a:pt x="117" y="72"/>
                          <a:pt x="304" y="3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2"/>
                  <p:cNvSpPr/>
                  <p:nvPr/>
                </p:nvSpPr>
                <p:spPr>
                  <a:xfrm>
                    <a:off x="5078603" y="2185475"/>
                    <a:ext cx="24477" cy="24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2" h="750" extrusionOk="0">
                        <a:moveTo>
                          <a:pt x="322" y="27"/>
                        </a:moveTo>
                        <a:cubicBezTo>
                          <a:pt x="518" y="0"/>
                          <a:pt x="688" y="134"/>
                          <a:pt x="714" y="330"/>
                        </a:cubicBezTo>
                        <a:cubicBezTo>
                          <a:pt x="741" y="526"/>
                          <a:pt x="607" y="696"/>
                          <a:pt x="411" y="723"/>
                        </a:cubicBezTo>
                        <a:cubicBezTo>
                          <a:pt x="224" y="750"/>
                          <a:pt x="45" y="616"/>
                          <a:pt x="27" y="419"/>
                        </a:cubicBezTo>
                        <a:cubicBezTo>
                          <a:pt x="1" y="232"/>
                          <a:pt x="134" y="54"/>
                          <a:pt x="322" y="2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2"/>
                  <p:cNvSpPr/>
                  <p:nvPr/>
                </p:nvSpPr>
                <p:spPr>
                  <a:xfrm>
                    <a:off x="5088334" y="2277576"/>
                    <a:ext cx="23850" cy="23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" h="724" extrusionOk="0">
                        <a:moveTo>
                          <a:pt x="330" y="18"/>
                        </a:moveTo>
                        <a:cubicBezTo>
                          <a:pt x="526" y="0"/>
                          <a:pt x="696" y="143"/>
                          <a:pt x="705" y="339"/>
                        </a:cubicBezTo>
                        <a:cubicBezTo>
                          <a:pt x="723" y="536"/>
                          <a:pt x="580" y="696"/>
                          <a:pt x="384" y="714"/>
                        </a:cubicBezTo>
                        <a:cubicBezTo>
                          <a:pt x="196" y="723"/>
                          <a:pt x="27" y="580"/>
                          <a:pt x="9" y="393"/>
                        </a:cubicBezTo>
                        <a:cubicBezTo>
                          <a:pt x="0" y="197"/>
                          <a:pt x="143" y="27"/>
                          <a:pt x="330" y="1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37;p2"/>
                  <p:cNvSpPr/>
                  <p:nvPr/>
                </p:nvSpPr>
                <p:spPr>
                  <a:xfrm>
                    <a:off x="5092425" y="2369974"/>
                    <a:ext cx="23289" cy="23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706" extrusionOk="0">
                        <a:moveTo>
                          <a:pt x="340" y="10"/>
                        </a:moveTo>
                        <a:cubicBezTo>
                          <a:pt x="536" y="1"/>
                          <a:pt x="697" y="161"/>
                          <a:pt x="697" y="349"/>
                        </a:cubicBezTo>
                        <a:cubicBezTo>
                          <a:pt x="706" y="545"/>
                          <a:pt x="554" y="705"/>
                          <a:pt x="358" y="705"/>
                        </a:cubicBezTo>
                        <a:cubicBezTo>
                          <a:pt x="170" y="705"/>
                          <a:pt x="10" y="545"/>
                          <a:pt x="1" y="357"/>
                        </a:cubicBezTo>
                        <a:cubicBezTo>
                          <a:pt x="1" y="170"/>
                          <a:pt x="153" y="10"/>
                          <a:pt x="340" y="1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38;p2"/>
                  <p:cNvSpPr/>
                  <p:nvPr/>
                </p:nvSpPr>
                <p:spPr>
                  <a:xfrm>
                    <a:off x="5090083" y="2462075"/>
                    <a:ext cx="23883" cy="23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15" extrusionOk="0">
                        <a:moveTo>
                          <a:pt x="375" y="10"/>
                        </a:moveTo>
                        <a:cubicBezTo>
                          <a:pt x="572" y="19"/>
                          <a:pt x="723" y="179"/>
                          <a:pt x="705" y="376"/>
                        </a:cubicBezTo>
                        <a:cubicBezTo>
                          <a:pt x="696" y="572"/>
                          <a:pt x="527" y="715"/>
                          <a:pt x="331" y="706"/>
                        </a:cubicBezTo>
                        <a:cubicBezTo>
                          <a:pt x="143" y="688"/>
                          <a:pt x="1" y="527"/>
                          <a:pt x="9" y="340"/>
                        </a:cubicBezTo>
                        <a:cubicBezTo>
                          <a:pt x="27" y="144"/>
                          <a:pt x="188" y="1"/>
                          <a:pt x="375" y="1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2"/>
                  <p:cNvSpPr/>
                  <p:nvPr/>
                </p:nvSpPr>
                <p:spPr>
                  <a:xfrm>
                    <a:off x="5081539" y="2553318"/>
                    <a:ext cx="24477" cy="24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2" h="741" extrusionOk="0">
                        <a:moveTo>
                          <a:pt x="411" y="27"/>
                        </a:moveTo>
                        <a:cubicBezTo>
                          <a:pt x="607" y="45"/>
                          <a:pt x="741" y="223"/>
                          <a:pt x="715" y="411"/>
                        </a:cubicBezTo>
                        <a:cubicBezTo>
                          <a:pt x="688" y="607"/>
                          <a:pt x="518" y="741"/>
                          <a:pt x="322" y="714"/>
                        </a:cubicBezTo>
                        <a:cubicBezTo>
                          <a:pt x="135" y="696"/>
                          <a:pt x="1" y="518"/>
                          <a:pt x="19" y="330"/>
                        </a:cubicBezTo>
                        <a:cubicBezTo>
                          <a:pt x="45" y="143"/>
                          <a:pt x="224" y="0"/>
                          <a:pt x="411" y="2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2"/>
                  <p:cNvSpPr/>
                  <p:nvPr/>
                </p:nvSpPr>
                <p:spPr>
                  <a:xfrm>
                    <a:off x="5067420" y="2644232"/>
                    <a:ext cx="24774" cy="25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" h="760" extrusionOk="0">
                        <a:moveTo>
                          <a:pt x="438" y="37"/>
                        </a:moveTo>
                        <a:cubicBezTo>
                          <a:pt x="625" y="63"/>
                          <a:pt x="750" y="251"/>
                          <a:pt x="714" y="438"/>
                        </a:cubicBezTo>
                        <a:cubicBezTo>
                          <a:pt x="688" y="634"/>
                          <a:pt x="500" y="759"/>
                          <a:pt x="313" y="724"/>
                        </a:cubicBezTo>
                        <a:cubicBezTo>
                          <a:pt x="126" y="688"/>
                          <a:pt x="1" y="501"/>
                          <a:pt x="36" y="313"/>
                        </a:cubicBezTo>
                        <a:cubicBezTo>
                          <a:pt x="63" y="126"/>
                          <a:pt x="250" y="1"/>
                          <a:pt x="438" y="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2"/>
                  <p:cNvSpPr/>
                  <p:nvPr/>
                </p:nvSpPr>
                <p:spPr>
                  <a:xfrm>
                    <a:off x="5047991" y="2733991"/>
                    <a:ext cx="2507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777" extrusionOk="0">
                        <a:moveTo>
                          <a:pt x="456" y="45"/>
                        </a:moveTo>
                        <a:cubicBezTo>
                          <a:pt x="643" y="90"/>
                          <a:pt x="759" y="286"/>
                          <a:pt x="715" y="474"/>
                        </a:cubicBezTo>
                        <a:cubicBezTo>
                          <a:pt x="670" y="661"/>
                          <a:pt x="474" y="777"/>
                          <a:pt x="286" y="723"/>
                        </a:cubicBezTo>
                        <a:cubicBezTo>
                          <a:pt x="99" y="679"/>
                          <a:pt x="1" y="492"/>
                          <a:pt x="37" y="304"/>
                        </a:cubicBezTo>
                        <a:cubicBezTo>
                          <a:pt x="81" y="117"/>
                          <a:pt x="268" y="1"/>
                          <a:pt x="456" y="4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2"/>
                  <p:cNvSpPr/>
                  <p:nvPr/>
                </p:nvSpPr>
                <p:spPr>
                  <a:xfrm>
                    <a:off x="5021799" y="2822595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500" y="54"/>
                        </a:moveTo>
                        <a:cubicBezTo>
                          <a:pt x="688" y="116"/>
                          <a:pt x="786" y="312"/>
                          <a:pt x="723" y="491"/>
                        </a:cubicBezTo>
                        <a:cubicBezTo>
                          <a:pt x="661" y="678"/>
                          <a:pt x="465" y="776"/>
                          <a:pt x="277" y="714"/>
                        </a:cubicBezTo>
                        <a:cubicBezTo>
                          <a:pt x="99" y="651"/>
                          <a:pt x="1" y="464"/>
                          <a:pt x="63" y="277"/>
                        </a:cubicBezTo>
                        <a:cubicBezTo>
                          <a:pt x="126" y="98"/>
                          <a:pt x="322" y="0"/>
                          <a:pt x="500" y="5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2"/>
                  <p:cNvSpPr/>
                  <p:nvPr/>
                </p:nvSpPr>
                <p:spPr>
                  <a:xfrm>
                    <a:off x="4990625" y="2909088"/>
                    <a:ext cx="25928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86" extrusionOk="0">
                        <a:moveTo>
                          <a:pt x="518" y="63"/>
                        </a:moveTo>
                        <a:cubicBezTo>
                          <a:pt x="696" y="135"/>
                          <a:pt x="785" y="340"/>
                          <a:pt x="714" y="518"/>
                        </a:cubicBezTo>
                        <a:cubicBezTo>
                          <a:pt x="643" y="697"/>
                          <a:pt x="437" y="786"/>
                          <a:pt x="259" y="715"/>
                        </a:cubicBezTo>
                        <a:cubicBezTo>
                          <a:pt x="81" y="643"/>
                          <a:pt x="0" y="438"/>
                          <a:pt x="63" y="260"/>
                        </a:cubicBezTo>
                        <a:cubicBezTo>
                          <a:pt x="134" y="90"/>
                          <a:pt x="339" y="1"/>
                          <a:pt x="518" y="6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2"/>
                  <p:cNvSpPr/>
                  <p:nvPr/>
                </p:nvSpPr>
                <p:spPr>
                  <a:xfrm>
                    <a:off x="4954141" y="2993569"/>
                    <a:ext cx="25928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804" extrusionOk="0">
                        <a:moveTo>
                          <a:pt x="535" y="80"/>
                        </a:moveTo>
                        <a:cubicBezTo>
                          <a:pt x="705" y="161"/>
                          <a:pt x="785" y="366"/>
                          <a:pt x="705" y="544"/>
                        </a:cubicBezTo>
                        <a:cubicBezTo>
                          <a:pt x="625" y="723"/>
                          <a:pt x="419" y="803"/>
                          <a:pt x="250" y="714"/>
                        </a:cubicBezTo>
                        <a:cubicBezTo>
                          <a:pt x="71" y="634"/>
                          <a:pt x="0" y="419"/>
                          <a:pt x="71" y="250"/>
                        </a:cubicBezTo>
                        <a:cubicBezTo>
                          <a:pt x="152" y="72"/>
                          <a:pt x="357" y="0"/>
                          <a:pt x="535" y="8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2"/>
                  <p:cNvSpPr/>
                  <p:nvPr/>
                </p:nvSpPr>
                <p:spPr>
                  <a:xfrm>
                    <a:off x="4911752" y="3075675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571" y="89"/>
                        </a:moveTo>
                        <a:cubicBezTo>
                          <a:pt x="741" y="179"/>
                          <a:pt x="803" y="393"/>
                          <a:pt x="705" y="562"/>
                        </a:cubicBezTo>
                        <a:cubicBezTo>
                          <a:pt x="607" y="732"/>
                          <a:pt x="393" y="794"/>
                          <a:pt x="223" y="696"/>
                        </a:cubicBezTo>
                        <a:cubicBezTo>
                          <a:pt x="63" y="598"/>
                          <a:pt x="0" y="393"/>
                          <a:pt x="99" y="223"/>
                        </a:cubicBezTo>
                        <a:cubicBezTo>
                          <a:pt x="188" y="63"/>
                          <a:pt x="402" y="0"/>
                          <a:pt x="571" y="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2"/>
                  <p:cNvSpPr/>
                  <p:nvPr/>
                </p:nvSpPr>
                <p:spPr>
                  <a:xfrm>
                    <a:off x="4864382" y="3154515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589" y="108"/>
                        </a:moveTo>
                        <a:cubicBezTo>
                          <a:pt x="749" y="206"/>
                          <a:pt x="803" y="420"/>
                          <a:pt x="696" y="590"/>
                        </a:cubicBezTo>
                        <a:cubicBezTo>
                          <a:pt x="589" y="750"/>
                          <a:pt x="375" y="795"/>
                          <a:pt x="214" y="697"/>
                        </a:cubicBezTo>
                        <a:cubicBezTo>
                          <a:pt x="54" y="590"/>
                          <a:pt x="0" y="376"/>
                          <a:pt x="107" y="215"/>
                        </a:cubicBezTo>
                        <a:cubicBezTo>
                          <a:pt x="214" y="55"/>
                          <a:pt x="428" y="1"/>
                          <a:pt x="589" y="10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2"/>
                  <p:cNvSpPr/>
                  <p:nvPr/>
                </p:nvSpPr>
                <p:spPr>
                  <a:xfrm>
                    <a:off x="4812592" y="3230750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598" y="108"/>
                        </a:moveTo>
                        <a:cubicBezTo>
                          <a:pt x="749" y="224"/>
                          <a:pt x="785" y="447"/>
                          <a:pt x="678" y="598"/>
                        </a:cubicBezTo>
                        <a:cubicBezTo>
                          <a:pt x="562" y="759"/>
                          <a:pt x="348" y="794"/>
                          <a:pt x="187" y="679"/>
                        </a:cubicBezTo>
                        <a:cubicBezTo>
                          <a:pt x="36" y="563"/>
                          <a:pt x="0" y="348"/>
                          <a:pt x="116" y="188"/>
                        </a:cubicBezTo>
                        <a:cubicBezTo>
                          <a:pt x="223" y="36"/>
                          <a:pt x="437" y="1"/>
                          <a:pt x="598" y="10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2"/>
                  <p:cNvSpPr/>
                  <p:nvPr/>
                </p:nvSpPr>
                <p:spPr>
                  <a:xfrm>
                    <a:off x="4755787" y="3303454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616" y="125"/>
                        </a:moveTo>
                        <a:cubicBezTo>
                          <a:pt x="767" y="250"/>
                          <a:pt x="785" y="464"/>
                          <a:pt x="660" y="616"/>
                        </a:cubicBezTo>
                        <a:cubicBezTo>
                          <a:pt x="527" y="758"/>
                          <a:pt x="304" y="776"/>
                          <a:pt x="161" y="651"/>
                        </a:cubicBezTo>
                        <a:cubicBezTo>
                          <a:pt x="18" y="526"/>
                          <a:pt x="0" y="312"/>
                          <a:pt x="125" y="161"/>
                        </a:cubicBezTo>
                        <a:cubicBezTo>
                          <a:pt x="250" y="18"/>
                          <a:pt x="473" y="0"/>
                          <a:pt x="616" y="12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2"/>
                  <p:cNvSpPr/>
                  <p:nvPr/>
                </p:nvSpPr>
                <p:spPr>
                  <a:xfrm>
                    <a:off x="4694266" y="3372002"/>
                    <a:ext cx="2563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77" extrusionOk="0">
                        <a:moveTo>
                          <a:pt x="625" y="134"/>
                        </a:moveTo>
                        <a:cubicBezTo>
                          <a:pt x="768" y="268"/>
                          <a:pt x="777" y="491"/>
                          <a:pt x="643" y="625"/>
                        </a:cubicBezTo>
                        <a:cubicBezTo>
                          <a:pt x="509" y="768"/>
                          <a:pt x="286" y="777"/>
                          <a:pt x="143" y="643"/>
                        </a:cubicBezTo>
                        <a:cubicBezTo>
                          <a:pt x="10" y="509"/>
                          <a:pt x="1" y="286"/>
                          <a:pt x="135" y="152"/>
                        </a:cubicBezTo>
                        <a:cubicBezTo>
                          <a:pt x="268" y="10"/>
                          <a:pt x="491" y="1"/>
                          <a:pt x="625" y="13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2"/>
                  <p:cNvSpPr/>
                  <p:nvPr/>
                </p:nvSpPr>
                <p:spPr>
                  <a:xfrm>
                    <a:off x="4628950" y="3436756"/>
                    <a:ext cx="25334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77" extrusionOk="0">
                        <a:moveTo>
                          <a:pt x="634" y="152"/>
                        </a:moveTo>
                        <a:cubicBezTo>
                          <a:pt x="768" y="286"/>
                          <a:pt x="759" y="509"/>
                          <a:pt x="616" y="643"/>
                        </a:cubicBezTo>
                        <a:cubicBezTo>
                          <a:pt x="473" y="776"/>
                          <a:pt x="259" y="776"/>
                          <a:pt x="125" y="634"/>
                        </a:cubicBezTo>
                        <a:cubicBezTo>
                          <a:pt x="0" y="491"/>
                          <a:pt x="9" y="268"/>
                          <a:pt x="143" y="134"/>
                        </a:cubicBezTo>
                        <a:cubicBezTo>
                          <a:pt x="286" y="0"/>
                          <a:pt x="500" y="9"/>
                          <a:pt x="634" y="15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2"/>
                  <p:cNvSpPr/>
                  <p:nvPr/>
                </p:nvSpPr>
                <p:spPr>
                  <a:xfrm>
                    <a:off x="4558918" y="3497091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669" y="170"/>
                        </a:moveTo>
                        <a:cubicBezTo>
                          <a:pt x="785" y="321"/>
                          <a:pt x="767" y="535"/>
                          <a:pt x="607" y="660"/>
                        </a:cubicBezTo>
                        <a:cubicBezTo>
                          <a:pt x="455" y="776"/>
                          <a:pt x="241" y="758"/>
                          <a:pt x="116" y="607"/>
                        </a:cubicBezTo>
                        <a:cubicBezTo>
                          <a:pt x="0" y="455"/>
                          <a:pt x="18" y="241"/>
                          <a:pt x="170" y="116"/>
                        </a:cubicBezTo>
                        <a:cubicBezTo>
                          <a:pt x="321" y="0"/>
                          <a:pt x="544" y="27"/>
                          <a:pt x="669" y="17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2"/>
                  <p:cNvSpPr/>
                  <p:nvPr/>
                </p:nvSpPr>
                <p:spPr>
                  <a:xfrm>
                    <a:off x="4485323" y="3552411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679" y="196"/>
                        </a:moveTo>
                        <a:cubicBezTo>
                          <a:pt x="795" y="348"/>
                          <a:pt x="759" y="571"/>
                          <a:pt x="599" y="678"/>
                        </a:cubicBezTo>
                        <a:cubicBezTo>
                          <a:pt x="438" y="794"/>
                          <a:pt x="224" y="758"/>
                          <a:pt x="108" y="598"/>
                        </a:cubicBezTo>
                        <a:cubicBezTo>
                          <a:pt x="1" y="446"/>
                          <a:pt x="37" y="223"/>
                          <a:pt x="197" y="116"/>
                        </a:cubicBezTo>
                        <a:cubicBezTo>
                          <a:pt x="349" y="0"/>
                          <a:pt x="563" y="45"/>
                          <a:pt x="679" y="19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2"/>
                  <p:cNvSpPr/>
                  <p:nvPr/>
                </p:nvSpPr>
                <p:spPr>
                  <a:xfrm>
                    <a:off x="4408528" y="3603607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696" y="206"/>
                        </a:moveTo>
                        <a:cubicBezTo>
                          <a:pt x="794" y="366"/>
                          <a:pt x="741" y="589"/>
                          <a:pt x="580" y="696"/>
                        </a:cubicBezTo>
                        <a:cubicBezTo>
                          <a:pt x="420" y="794"/>
                          <a:pt x="206" y="750"/>
                          <a:pt x="107" y="580"/>
                        </a:cubicBezTo>
                        <a:cubicBezTo>
                          <a:pt x="0" y="420"/>
                          <a:pt x="54" y="206"/>
                          <a:pt x="215" y="99"/>
                        </a:cubicBezTo>
                        <a:cubicBezTo>
                          <a:pt x="375" y="0"/>
                          <a:pt x="589" y="45"/>
                          <a:pt x="696" y="20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2"/>
                  <p:cNvSpPr/>
                  <p:nvPr/>
                </p:nvSpPr>
                <p:spPr>
                  <a:xfrm>
                    <a:off x="4328467" y="3649526"/>
                    <a:ext cx="26522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95" extrusionOk="0">
                        <a:moveTo>
                          <a:pt x="715" y="241"/>
                        </a:moveTo>
                        <a:cubicBezTo>
                          <a:pt x="804" y="410"/>
                          <a:pt x="741" y="616"/>
                          <a:pt x="563" y="705"/>
                        </a:cubicBezTo>
                        <a:cubicBezTo>
                          <a:pt x="393" y="794"/>
                          <a:pt x="179" y="723"/>
                          <a:pt x="90" y="553"/>
                        </a:cubicBezTo>
                        <a:cubicBezTo>
                          <a:pt x="1" y="384"/>
                          <a:pt x="72" y="179"/>
                          <a:pt x="242" y="89"/>
                        </a:cubicBezTo>
                        <a:cubicBezTo>
                          <a:pt x="411" y="0"/>
                          <a:pt x="625" y="71"/>
                          <a:pt x="715" y="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2"/>
                  <p:cNvSpPr/>
                  <p:nvPr/>
                </p:nvSpPr>
                <p:spPr>
                  <a:xfrm>
                    <a:off x="4245801" y="3690133"/>
                    <a:ext cx="26489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" h="795" extrusionOk="0">
                        <a:moveTo>
                          <a:pt x="723" y="250"/>
                        </a:moveTo>
                        <a:cubicBezTo>
                          <a:pt x="803" y="428"/>
                          <a:pt x="723" y="634"/>
                          <a:pt x="544" y="714"/>
                        </a:cubicBezTo>
                        <a:cubicBezTo>
                          <a:pt x="366" y="794"/>
                          <a:pt x="161" y="714"/>
                          <a:pt x="80" y="535"/>
                        </a:cubicBezTo>
                        <a:cubicBezTo>
                          <a:pt x="0" y="366"/>
                          <a:pt x="80" y="152"/>
                          <a:pt x="259" y="80"/>
                        </a:cubicBezTo>
                        <a:cubicBezTo>
                          <a:pt x="428" y="0"/>
                          <a:pt x="633" y="80"/>
                          <a:pt x="723" y="25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2"/>
                  <p:cNvSpPr/>
                  <p:nvPr/>
                </p:nvSpPr>
                <p:spPr>
                  <a:xfrm>
                    <a:off x="4161023" y="3725430"/>
                    <a:ext cx="25928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95" extrusionOk="0">
                        <a:moveTo>
                          <a:pt x="715" y="268"/>
                        </a:moveTo>
                        <a:cubicBezTo>
                          <a:pt x="786" y="447"/>
                          <a:pt x="697" y="652"/>
                          <a:pt x="518" y="723"/>
                        </a:cubicBezTo>
                        <a:cubicBezTo>
                          <a:pt x="331" y="795"/>
                          <a:pt x="135" y="705"/>
                          <a:pt x="63" y="527"/>
                        </a:cubicBezTo>
                        <a:cubicBezTo>
                          <a:pt x="1" y="349"/>
                          <a:pt x="90" y="143"/>
                          <a:pt x="268" y="72"/>
                        </a:cubicBezTo>
                        <a:cubicBezTo>
                          <a:pt x="447" y="1"/>
                          <a:pt x="643" y="90"/>
                          <a:pt x="715" y="2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2"/>
                  <p:cNvSpPr/>
                  <p:nvPr/>
                </p:nvSpPr>
                <p:spPr>
                  <a:xfrm>
                    <a:off x="4073936" y="3755746"/>
                    <a:ext cx="25631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68" extrusionOk="0">
                        <a:moveTo>
                          <a:pt x="723" y="286"/>
                        </a:moveTo>
                        <a:cubicBezTo>
                          <a:pt x="776" y="464"/>
                          <a:pt x="678" y="670"/>
                          <a:pt x="491" y="714"/>
                        </a:cubicBezTo>
                        <a:cubicBezTo>
                          <a:pt x="304" y="768"/>
                          <a:pt x="107" y="661"/>
                          <a:pt x="54" y="482"/>
                        </a:cubicBezTo>
                        <a:cubicBezTo>
                          <a:pt x="0" y="295"/>
                          <a:pt x="98" y="108"/>
                          <a:pt x="286" y="54"/>
                        </a:cubicBezTo>
                        <a:cubicBezTo>
                          <a:pt x="473" y="1"/>
                          <a:pt x="660" y="99"/>
                          <a:pt x="723" y="28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2"/>
                  <p:cNvSpPr/>
                  <p:nvPr/>
                </p:nvSpPr>
                <p:spPr>
                  <a:xfrm>
                    <a:off x="3985067" y="3779596"/>
                    <a:ext cx="25334" cy="25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8" h="768" extrusionOk="0">
                        <a:moveTo>
                          <a:pt x="723" y="303"/>
                        </a:moveTo>
                        <a:cubicBezTo>
                          <a:pt x="767" y="491"/>
                          <a:pt x="651" y="678"/>
                          <a:pt x="464" y="723"/>
                        </a:cubicBezTo>
                        <a:cubicBezTo>
                          <a:pt x="277" y="767"/>
                          <a:pt x="80" y="651"/>
                          <a:pt x="45" y="464"/>
                        </a:cubicBezTo>
                        <a:cubicBezTo>
                          <a:pt x="0" y="277"/>
                          <a:pt x="116" y="89"/>
                          <a:pt x="303" y="45"/>
                        </a:cubicBezTo>
                        <a:cubicBezTo>
                          <a:pt x="491" y="0"/>
                          <a:pt x="678" y="116"/>
                          <a:pt x="723" y="30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2"/>
                  <p:cNvSpPr/>
                  <p:nvPr/>
                </p:nvSpPr>
                <p:spPr>
                  <a:xfrm>
                    <a:off x="3895012" y="3798135"/>
                    <a:ext cx="24741" cy="24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50" extrusionOk="0">
                        <a:moveTo>
                          <a:pt x="723" y="312"/>
                        </a:moveTo>
                        <a:cubicBezTo>
                          <a:pt x="750" y="500"/>
                          <a:pt x="625" y="687"/>
                          <a:pt x="428" y="714"/>
                        </a:cubicBezTo>
                        <a:cubicBezTo>
                          <a:pt x="241" y="750"/>
                          <a:pt x="63" y="625"/>
                          <a:pt x="27" y="437"/>
                        </a:cubicBezTo>
                        <a:cubicBezTo>
                          <a:pt x="0" y="250"/>
                          <a:pt x="125" y="63"/>
                          <a:pt x="312" y="36"/>
                        </a:cubicBezTo>
                        <a:cubicBezTo>
                          <a:pt x="509" y="0"/>
                          <a:pt x="687" y="125"/>
                          <a:pt x="723" y="31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2"/>
                  <p:cNvSpPr/>
                  <p:nvPr/>
                </p:nvSpPr>
                <p:spPr>
                  <a:xfrm>
                    <a:off x="3804065" y="3811066"/>
                    <a:ext cx="24180" cy="24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42" extrusionOk="0">
                        <a:moveTo>
                          <a:pt x="714" y="322"/>
                        </a:moveTo>
                        <a:cubicBezTo>
                          <a:pt x="732" y="518"/>
                          <a:pt x="589" y="688"/>
                          <a:pt x="402" y="714"/>
                        </a:cubicBezTo>
                        <a:cubicBezTo>
                          <a:pt x="206" y="741"/>
                          <a:pt x="36" y="590"/>
                          <a:pt x="18" y="402"/>
                        </a:cubicBezTo>
                        <a:cubicBezTo>
                          <a:pt x="1" y="206"/>
                          <a:pt x="134" y="45"/>
                          <a:pt x="331" y="19"/>
                        </a:cubicBezTo>
                        <a:cubicBezTo>
                          <a:pt x="518" y="1"/>
                          <a:pt x="688" y="135"/>
                          <a:pt x="714" y="32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2"/>
                  <p:cNvSpPr/>
                  <p:nvPr/>
                </p:nvSpPr>
                <p:spPr>
                  <a:xfrm>
                    <a:off x="3712558" y="3817828"/>
                    <a:ext cx="23553" cy="23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" h="706" extrusionOk="0">
                        <a:moveTo>
                          <a:pt x="696" y="349"/>
                        </a:moveTo>
                        <a:cubicBezTo>
                          <a:pt x="714" y="536"/>
                          <a:pt x="562" y="697"/>
                          <a:pt x="366" y="706"/>
                        </a:cubicBezTo>
                        <a:cubicBezTo>
                          <a:pt x="170" y="706"/>
                          <a:pt x="9" y="554"/>
                          <a:pt x="0" y="367"/>
                        </a:cubicBezTo>
                        <a:cubicBezTo>
                          <a:pt x="0" y="170"/>
                          <a:pt x="143" y="10"/>
                          <a:pt x="339" y="10"/>
                        </a:cubicBezTo>
                        <a:cubicBezTo>
                          <a:pt x="526" y="1"/>
                          <a:pt x="687" y="153"/>
                          <a:pt x="696" y="34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2"/>
                  <p:cNvSpPr/>
                  <p:nvPr/>
                </p:nvSpPr>
                <p:spPr>
                  <a:xfrm>
                    <a:off x="3620127" y="3818422"/>
                    <a:ext cx="23586" cy="23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5" h="706" extrusionOk="0">
                        <a:moveTo>
                          <a:pt x="706" y="367"/>
                        </a:moveTo>
                        <a:cubicBezTo>
                          <a:pt x="706" y="554"/>
                          <a:pt x="545" y="706"/>
                          <a:pt x="349" y="706"/>
                        </a:cubicBezTo>
                        <a:cubicBezTo>
                          <a:pt x="153" y="697"/>
                          <a:pt x="1" y="536"/>
                          <a:pt x="10" y="349"/>
                        </a:cubicBezTo>
                        <a:cubicBezTo>
                          <a:pt x="19" y="152"/>
                          <a:pt x="179" y="1"/>
                          <a:pt x="367" y="10"/>
                        </a:cubicBezTo>
                        <a:cubicBezTo>
                          <a:pt x="563" y="10"/>
                          <a:pt x="715" y="170"/>
                          <a:pt x="706" y="36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2"/>
                  <p:cNvSpPr/>
                  <p:nvPr/>
                </p:nvSpPr>
                <p:spPr>
                  <a:xfrm>
                    <a:off x="3527729" y="3813144"/>
                    <a:ext cx="24180" cy="2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23" extrusionOk="0">
                        <a:moveTo>
                          <a:pt x="723" y="393"/>
                        </a:moveTo>
                        <a:cubicBezTo>
                          <a:pt x="705" y="580"/>
                          <a:pt x="536" y="723"/>
                          <a:pt x="340" y="705"/>
                        </a:cubicBezTo>
                        <a:cubicBezTo>
                          <a:pt x="143" y="696"/>
                          <a:pt x="1" y="527"/>
                          <a:pt x="19" y="339"/>
                        </a:cubicBezTo>
                        <a:cubicBezTo>
                          <a:pt x="36" y="143"/>
                          <a:pt x="206" y="0"/>
                          <a:pt x="402" y="18"/>
                        </a:cubicBezTo>
                        <a:cubicBezTo>
                          <a:pt x="590" y="27"/>
                          <a:pt x="732" y="196"/>
                          <a:pt x="723" y="39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2"/>
                  <p:cNvSpPr/>
                  <p:nvPr/>
                </p:nvSpPr>
                <p:spPr>
                  <a:xfrm>
                    <a:off x="3435924" y="3802258"/>
                    <a:ext cx="24741" cy="24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" h="741" extrusionOk="0">
                        <a:moveTo>
                          <a:pt x="723" y="419"/>
                        </a:moveTo>
                        <a:cubicBezTo>
                          <a:pt x="696" y="607"/>
                          <a:pt x="518" y="741"/>
                          <a:pt x="322" y="714"/>
                        </a:cubicBezTo>
                        <a:cubicBezTo>
                          <a:pt x="134" y="687"/>
                          <a:pt x="0" y="500"/>
                          <a:pt x="36" y="312"/>
                        </a:cubicBezTo>
                        <a:cubicBezTo>
                          <a:pt x="63" y="125"/>
                          <a:pt x="241" y="0"/>
                          <a:pt x="429" y="27"/>
                        </a:cubicBezTo>
                        <a:cubicBezTo>
                          <a:pt x="616" y="54"/>
                          <a:pt x="750" y="223"/>
                          <a:pt x="723" y="41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2"/>
                  <p:cNvSpPr/>
                  <p:nvPr/>
                </p:nvSpPr>
                <p:spPr>
                  <a:xfrm>
                    <a:off x="3345275" y="3784874"/>
                    <a:ext cx="25038" cy="25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760" extrusionOk="0">
                        <a:moveTo>
                          <a:pt x="723" y="456"/>
                        </a:moveTo>
                        <a:cubicBezTo>
                          <a:pt x="679" y="643"/>
                          <a:pt x="500" y="759"/>
                          <a:pt x="304" y="723"/>
                        </a:cubicBezTo>
                        <a:cubicBezTo>
                          <a:pt x="117" y="679"/>
                          <a:pt x="1" y="491"/>
                          <a:pt x="36" y="304"/>
                        </a:cubicBezTo>
                        <a:cubicBezTo>
                          <a:pt x="81" y="117"/>
                          <a:pt x="268" y="1"/>
                          <a:pt x="456" y="36"/>
                        </a:cubicBezTo>
                        <a:cubicBezTo>
                          <a:pt x="643" y="81"/>
                          <a:pt x="759" y="268"/>
                          <a:pt x="723" y="45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2"/>
                  <p:cNvSpPr/>
                  <p:nvPr/>
                </p:nvSpPr>
                <p:spPr>
                  <a:xfrm>
                    <a:off x="3255516" y="3761914"/>
                    <a:ext cx="25928" cy="25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8" extrusionOk="0">
                        <a:moveTo>
                          <a:pt x="732" y="483"/>
                        </a:moveTo>
                        <a:cubicBezTo>
                          <a:pt x="679" y="670"/>
                          <a:pt x="483" y="777"/>
                          <a:pt x="295" y="724"/>
                        </a:cubicBezTo>
                        <a:cubicBezTo>
                          <a:pt x="108" y="670"/>
                          <a:pt x="1" y="474"/>
                          <a:pt x="54" y="295"/>
                        </a:cubicBezTo>
                        <a:cubicBezTo>
                          <a:pt x="117" y="108"/>
                          <a:pt x="304" y="1"/>
                          <a:pt x="491" y="54"/>
                        </a:cubicBezTo>
                        <a:cubicBezTo>
                          <a:pt x="670" y="108"/>
                          <a:pt x="786" y="295"/>
                          <a:pt x="732" y="48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2"/>
                  <p:cNvSpPr/>
                  <p:nvPr/>
                </p:nvSpPr>
                <p:spPr>
                  <a:xfrm>
                    <a:off x="3167538" y="3733974"/>
                    <a:ext cx="2622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77" extrusionOk="0">
                        <a:moveTo>
                          <a:pt x="732" y="491"/>
                        </a:moveTo>
                        <a:cubicBezTo>
                          <a:pt x="669" y="678"/>
                          <a:pt x="464" y="777"/>
                          <a:pt x="286" y="714"/>
                        </a:cubicBezTo>
                        <a:cubicBezTo>
                          <a:pt x="99" y="652"/>
                          <a:pt x="0" y="446"/>
                          <a:pt x="72" y="268"/>
                        </a:cubicBezTo>
                        <a:cubicBezTo>
                          <a:pt x="134" y="90"/>
                          <a:pt x="339" y="0"/>
                          <a:pt x="518" y="54"/>
                        </a:cubicBezTo>
                        <a:cubicBezTo>
                          <a:pt x="696" y="116"/>
                          <a:pt x="794" y="313"/>
                          <a:pt x="732" y="49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2"/>
                  <p:cNvSpPr/>
                  <p:nvPr/>
                </p:nvSpPr>
                <p:spPr>
                  <a:xfrm>
                    <a:off x="3081903" y="3699535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714" y="545"/>
                        </a:moveTo>
                        <a:cubicBezTo>
                          <a:pt x="643" y="714"/>
                          <a:pt x="437" y="795"/>
                          <a:pt x="259" y="714"/>
                        </a:cubicBezTo>
                        <a:cubicBezTo>
                          <a:pt x="81" y="634"/>
                          <a:pt x="0" y="429"/>
                          <a:pt x="81" y="250"/>
                        </a:cubicBezTo>
                        <a:cubicBezTo>
                          <a:pt x="161" y="81"/>
                          <a:pt x="366" y="1"/>
                          <a:pt x="536" y="81"/>
                        </a:cubicBezTo>
                        <a:cubicBezTo>
                          <a:pt x="714" y="152"/>
                          <a:pt x="794" y="366"/>
                          <a:pt x="714" y="54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2"/>
                  <p:cNvSpPr/>
                  <p:nvPr/>
                </p:nvSpPr>
                <p:spPr>
                  <a:xfrm>
                    <a:off x="2998609" y="3660115"/>
                    <a:ext cx="26225" cy="2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95" extrusionOk="0">
                        <a:moveTo>
                          <a:pt x="714" y="553"/>
                        </a:moveTo>
                        <a:cubicBezTo>
                          <a:pt x="625" y="723"/>
                          <a:pt x="411" y="794"/>
                          <a:pt x="242" y="705"/>
                        </a:cubicBezTo>
                        <a:cubicBezTo>
                          <a:pt x="72" y="616"/>
                          <a:pt x="1" y="402"/>
                          <a:pt x="90" y="232"/>
                        </a:cubicBezTo>
                        <a:cubicBezTo>
                          <a:pt x="179" y="63"/>
                          <a:pt x="393" y="0"/>
                          <a:pt x="563" y="81"/>
                        </a:cubicBezTo>
                        <a:cubicBezTo>
                          <a:pt x="732" y="170"/>
                          <a:pt x="795" y="384"/>
                          <a:pt x="714" y="55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2"/>
                  <p:cNvSpPr/>
                  <p:nvPr/>
                </p:nvSpPr>
                <p:spPr>
                  <a:xfrm>
                    <a:off x="2917691" y="3615681"/>
                    <a:ext cx="26522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" h="786" extrusionOk="0">
                        <a:moveTo>
                          <a:pt x="705" y="571"/>
                        </a:moveTo>
                        <a:cubicBezTo>
                          <a:pt x="616" y="732"/>
                          <a:pt x="393" y="785"/>
                          <a:pt x="232" y="687"/>
                        </a:cubicBezTo>
                        <a:cubicBezTo>
                          <a:pt x="63" y="598"/>
                          <a:pt x="0" y="384"/>
                          <a:pt x="107" y="214"/>
                        </a:cubicBezTo>
                        <a:cubicBezTo>
                          <a:pt x="206" y="54"/>
                          <a:pt x="420" y="0"/>
                          <a:pt x="589" y="89"/>
                        </a:cubicBezTo>
                        <a:cubicBezTo>
                          <a:pt x="750" y="188"/>
                          <a:pt x="803" y="402"/>
                          <a:pt x="705" y="5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2"/>
                  <p:cNvSpPr/>
                  <p:nvPr/>
                </p:nvSpPr>
                <p:spPr>
                  <a:xfrm>
                    <a:off x="2840599" y="3565639"/>
                    <a:ext cx="25928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804" extrusionOk="0">
                        <a:moveTo>
                          <a:pt x="678" y="607"/>
                        </a:moveTo>
                        <a:cubicBezTo>
                          <a:pt x="571" y="768"/>
                          <a:pt x="357" y="804"/>
                          <a:pt x="196" y="688"/>
                        </a:cubicBezTo>
                        <a:cubicBezTo>
                          <a:pt x="36" y="580"/>
                          <a:pt x="0" y="357"/>
                          <a:pt x="107" y="197"/>
                        </a:cubicBezTo>
                        <a:cubicBezTo>
                          <a:pt x="214" y="45"/>
                          <a:pt x="428" y="1"/>
                          <a:pt x="589" y="117"/>
                        </a:cubicBezTo>
                        <a:cubicBezTo>
                          <a:pt x="741" y="224"/>
                          <a:pt x="785" y="447"/>
                          <a:pt x="678" y="6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2"/>
                  <p:cNvSpPr/>
                  <p:nvPr/>
                </p:nvSpPr>
                <p:spPr>
                  <a:xfrm>
                    <a:off x="2766410" y="3511209"/>
                    <a:ext cx="25961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" h="786" extrusionOk="0">
                        <a:moveTo>
                          <a:pt x="670" y="607"/>
                        </a:moveTo>
                        <a:cubicBezTo>
                          <a:pt x="554" y="759"/>
                          <a:pt x="331" y="785"/>
                          <a:pt x="179" y="669"/>
                        </a:cubicBezTo>
                        <a:cubicBezTo>
                          <a:pt x="28" y="544"/>
                          <a:pt x="1" y="330"/>
                          <a:pt x="117" y="179"/>
                        </a:cubicBezTo>
                        <a:cubicBezTo>
                          <a:pt x="242" y="27"/>
                          <a:pt x="456" y="0"/>
                          <a:pt x="608" y="116"/>
                        </a:cubicBezTo>
                        <a:cubicBezTo>
                          <a:pt x="759" y="241"/>
                          <a:pt x="786" y="455"/>
                          <a:pt x="670" y="60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2"/>
                  <p:cNvSpPr/>
                  <p:nvPr/>
                </p:nvSpPr>
                <p:spPr>
                  <a:xfrm>
                    <a:off x="2695520" y="3452360"/>
                    <a:ext cx="25928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77" extrusionOk="0">
                        <a:moveTo>
                          <a:pt x="660" y="616"/>
                        </a:moveTo>
                        <a:cubicBezTo>
                          <a:pt x="535" y="758"/>
                          <a:pt x="312" y="776"/>
                          <a:pt x="170" y="642"/>
                        </a:cubicBezTo>
                        <a:cubicBezTo>
                          <a:pt x="18" y="517"/>
                          <a:pt x="0" y="303"/>
                          <a:pt x="134" y="161"/>
                        </a:cubicBezTo>
                        <a:cubicBezTo>
                          <a:pt x="259" y="18"/>
                          <a:pt x="482" y="0"/>
                          <a:pt x="633" y="125"/>
                        </a:cubicBezTo>
                        <a:cubicBezTo>
                          <a:pt x="776" y="250"/>
                          <a:pt x="785" y="473"/>
                          <a:pt x="660" y="61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2"/>
                  <p:cNvSpPr/>
                  <p:nvPr/>
                </p:nvSpPr>
                <p:spPr>
                  <a:xfrm>
                    <a:off x="2629281" y="3388793"/>
                    <a:ext cx="25071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777" extrusionOk="0">
                        <a:moveTo>
                          <a:pt x="625" y="642"/>
                        </a:moveTo>
                        <a:cubicBezTo>
                          <a:pt x="491" y="776"/>
                          <a:pt x="268" y="767"/>
                          <a:pt x="135" y="633"/>
                        </a:cubicBezTo>
                        <a:cubicBezTo>
                          <a:pt x="1" y="491"/>
                          <a:pt x="1" y="268"/>
                          <a:pt x="144" y="134"/>
                        </a:cubicBezTo>
                        <a:cubicBezTo>
                          <a:pt x="277" y="0"/>
                          <a:pt x="500" y="0"/>
                          <a:pt x="634" y="143"/>
                        </a:cubicBezTo>
                        <a:cubicBezTo>
                          <a:pt x="759" y="277"/>
                          <a:pt x="759" y="500"/>
                          <a:pt x="625" y="64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2"/>
                  <p:cNvSpPr/>
                  <p:nvPr/>
                </p:nvSpPr>
                <p:spPr>
                  <a:xfrm>
                    <a:off x="2566605" y="3320805"/>
                    <a:ext cx="25631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86" extrusionOk="0">
                        <a:moveTo>
                          <a:pt x="616" y="652"/>
                        </a:moveTo>
                        <a:cubicBezTo>
                          <a:pt x="473" y="785"/>
                          <a:pt x="259" y="768"/>
                          <a:pt x="125" y="616"/>
                        </a:cubicBezTo>
                        <a:cubicBezTo>
                          <a:pt x="1" y="473"/>
                          <a:pt x="18" y="250"/>
                          <a:pt x="161" y="125"/>
                        </a:cubicBezTo>
                        <a:cubicBezTo>
                          <a:pt x="313" y="0"/>
                          <a:pt x="527" y="18"/>
                          <a:pt x="652" y="161"/>
                        </a:cubicBezTo>
                        <a:cubicBezTo>
                          <a:pt x="777" y="304"/>
                          <a:pt x="768" y="527"/>
                          <a:pt x="616" y="65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2"/>
                  <p:cNvSpPr/>
                  <p:nvPr/>
                </p:nvSpPr>
                <p:spPr>
                  <a:xfrm>
                    <a:off x="2508052" y="3249288"/>
                    <a:ext cx="26225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86" extrusionOk="0">
                        <a:moveTo>
                          <a:pt x="616" y="670"/>
                        </a:moveTo>
                        <a:cubicBezTo>
                          <a:pt x="464" y="786"/>
                          <a:pt x="241" y="759"/>
                          <a:pt x="125" y="607"/>
                        </a:cubicBezTo>
                        <a:cubicBezTo>
                          <a:pt x="0" y="447"/>
                          <a:pt x="27" y="232"/>
                          <a:pt x="188" y="117"/>
                        </a:cubicBezTo>
                        <a:cubicBezTo>
                          <a:pt x="339" y="1"/>
                          <a:pt x="562" y="27"/>
                          <a:pt x="678" y="179"/>
                        </a:cubicBezTo>
                        <a:cubicBezTo>
                          <a:pt x="794" y="331"/>
                          <a:pt x="768" y="554"/>
                          <a:pt x="616" y="67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277;p2"/>
                  <p:cNvSpPr/>
                  <p:nvPr/>
                </p:nvSpPr>
                <p:spPr>
                  <a:xfrm>
                    <a:off x="2454777" y="3173945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589" y="697"/>
                        </a:moveTo>
                        <a:cubicBezTo>
                          <a:pt x="429" y="804"/>
                          <a:pt x="215" y="759"/>
                          <a:pt x="108" y="590"/>
                        </a:cubicBezTo>
                        <a:cubicBezTo>
                          <a:pt x="1" y="429"/>
                          <a:pt x="45" y="206"/>
                          <a:pt x="206" y="108"/>
                        </a:cubicBezTo>
                        <a:cubicBezTo>
                          <a:pt x="375" y="1"/>
                          <a:pt x="589" y="45"/>
                          <a:pt x="688" y="206"/>
                        </a:cubicBezTo>
                        <a:cubicBezTo>
                          <a:pt x="795" y="367"/>
                          <a:pt x="750" y="590"/>
                          <a:pt x="589" y="69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278;p2"/>
                  <p:cNvSpPr/>
                  <p:nvPr/>
                </p:nvSpPr>
                <p:spPr>
                  <a:xfrm>
                    <a:off x="2406517" y="3095369"/>
                    <a:ext cx="26225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804" extrusionOk="0">
                        <a:moveTo>
                          <a:pt x="571" y="706"/>
                        </a:moveTo>
                        <a:cubicBezTo>
                          <a:pt x="402" y="804"/>
                          <a:pt x="188" y="741"/>
                          <a:pt x="99" y="572"/>
                        </a:cubicBezTo>
                        <a:cubicBezTo>
                          <a:pt x="1" y="402"/>
                          <a:pt x="54" y="197"/>
                          <a:pt x="224" y="99"/>
                        </a:cubicBezTo>
                        <a:cubicBezTo>
                          <a:pt x="393" y="1"/>
                          <a:pt x="607" y="63"/>
                          <a:pt x="696" y="233"/>
                        </a:cubicBezTo>
                        <a:cubicBezTo>
                          <a:pt x="795" y="393"/>
                          <a:pt x="732" y="607"/>
                          <a:pt x="571" y="70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2"/>
                  <p:cNvSpPr/>
                  <p:nvPr/>
                </p:nvSpPr>
                <p:spPr>
                  <a:xfrm>
                    <a:off x="2362973" y="3014450"/>
                    <a:ext cx="26225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" h="786" extrusionOk="0">
                        <a:moveTo>
                          <a:pt x="553" y="705"/>
                        </a:moveTo>
                        <a:cubicBezTo>
                          <a:pt x="384" y="786"/>
                          <a:pt x="179" y="723"/>
                          <a:pt x="89" y="545"/>
                        </a:cubicBezTo>
                        <a:cubicBezTo>
                          <a:pt x="0" y="375"/>
                          <a:pt x="63" y="161"/>
                          <a:pt x="241" y="81"/>
                        </a:cubicBezTo>
                        <a:cubicBezTo>
                          <a:pt x="411" y="1"/>
                          <a:pt x="625" y="72"/>
                          <a:pt x="714" y="241"/>
                        </a:cubicBezTo>
                        <a:cubicBezTo>
                          <a:pt x="794" y="411"/>
                          <a:pt x="732" y="616"/>
                          <a:pt x="553" y="70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2"/>
                  <p:cNvSpPr/>
                  <p:nvPr/>
                </p:nvSpPr>
                <p:spPr>
                  <a:xfrm>
                    <a:off x="2325004" y="2930299"/>
                    <a:ext cx="25928" cy="2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804" extrusionOk="0">
                        <a:moveTo>
                          <a:pt x="527" y="723"/>
                        </a:moveTo>
                        <a:cubicBezTo>
                          <a:pt x="348" y="803"/>
                          <a:pt x="143" y="714"/>
                          <a:pt x="72" y="535"/>
                        </a:cubicBezTo>
                        <a:cubicBezTo>
                          <a:pt x="0" y="348"/>
                          <a:pt x="90" y="143"/>
                          <a:pt x="268" y="72"/>
                        </a:cubicBezTo>
                        <a:cubicBezTo>
                          <a:pt x="446" y="0"/>
                          <a:pt x="643" y="89"/>
                          <a:pt x="714" y="268"/>
                        </a:cubicBezTo>
                        <a:cubicBezTo>
                          <a:pt x="785" y="446"/>
                          <a:pt x="696" y="651"/>
                          <a:pt x="527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2"/>
                  <p:cNvSpPr/>
                  <p:nvPr/>
                </p:nvSpPr>
                <p:spPr>
                  <a:xfrm>
                    <a:off x="2292644" y="2844367"/>
                    <a:ext cx="25928" cy="25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" h="786" extrusionOk="0">
                        <a:moveTo>
                          <a:pt x="509" y="714"/>
                        </a:moveTo>
                        <a:cubicBezTo>
                          <a:pt x="330" y="785"/>
                          <a:pt x="125" y="687"/>
                          <a:pt x="63" y="500"/>
                        </a:cubicBezTo>
                        <a:cubicBezTo>
                          <a:pt x="0" y="312"/>
                          <a:pt x="98" y="116"/>
                          <a:pt x="286" y="54"/>
                        </a:cubicBezTo>
                        <a:cubicBezTo>
                          <a:pt x="464" y="0"/>
                          <a:pt x="660" y="98"/>
                          <a:pt x="723" y="277"/>
                        </a:cubicBezTo>
                        <a:cubicBezTo>
                          <a:pt x="785" y="455"/>
                          <a:pt x="687" y="651"/>
                          <a:pt x="509" y="71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2"/>
                  <p:cNvSpPr/>
                  <p:nvPr/>
                </p:nvSpPr>
                <p:spPr>
                  <a:xfrm>
                    <a:off x="2265858" y="2756356"/>
                    <a:ext cx="25631" cy="25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769" extrusionOk="0">
                        <a:moveTo>
                          <a:pt x="482" y="723"/>
                        </a:moveTo>
                        <a:cubicBezTo>
                          <a:pt x="304" y="768"/>
                          <a:pt x="107" y="661"/>
                          <a:pt x="54" y="474"/>
                        </a:cubicBezTo>
                        <a:cubicBezTo>
                          <a:pt x="0" y="286"/>
                          <a:pt x="107" y="99"/>
                          <a:pt x="295" y="45"/>
                        </a:cubicBezTo>
                        <a:cubicBezTo>
                          <a:pt x="482" y="1"/>
                          <a:pt x="669" y="108"/>
                          <a:pt x="723" y="295"/>
                        </a:cubicBezTo>
                        <a:cubicBezTo>
                          <a:pt x="776" y="474"/>
                          <a:pt x="669" y="670"/>
                          <a:pt x="482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2"/>
                  <p:cNvSpPr/>
                  <p:nvPr/>
                </p:nvSpPr>
                <p:spPr>
                  <a:xfrm>
                    <a:off x="2244944" y="2666894"/>
                    <a:ext cx="24774" cy="25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" h="760" extrusionOk="0">
                        <a:moveTo>
                          <a:pt x="447" y="723"/>
                        </a:moveTo>
                        <a:cubicBezTo>
                          <a:pt x="260" y="759"/>
                          <a:pt x="63" y="643"/>
                          <a:pt x="37" y="447"/>
                        </a:cubicBezTo>
                        <a:cubicBezTo>
                          <a:pt x="1" y="260"/>
                          <a:pt x="126" y="72"/>
                          <a:pt x="313" y="37"/>
                        </a:cubicBezTo>
                        <a:cubicBezTo>
                          <a:pt x="500" y="1"/>
                          <a:pt x="679" y="126"/>
                          <a:pt x="715" y="313"/>
                        </a:cubicBezTo>
                        <a:cubicBezTo>
                          <a:pt x="750" y="500"/>
                          <a:pt x="643" y="679"/>
                          <a:pt x="447" y="7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2"/>
                  <p:cNvSpPr/>
                  <p:nvPr/>
                </p:nvSpPr>
                <p:spPr>
                  <a:xfrm>
                    <a:off x="2230231" y="2576278"/>
                    <a:ext cx="24180" cy="24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741" extrusionOk="0">
                        <a:moveTo>
                          <a:pt x="411" y="714"/>
                        </a:moveTo>
                        <a:cubicBezTo>
                          <a:pt x="224" y="741"/>
                          <a:pt x="45" y="607"/>
                          <a:pt x="19" y="420"/>
                        </a:cubicBezTo>
                        <a:cubicBezTo>
                          <a:pt x="1" y="223"/>
                          <a:pt x="135" y="45"/>
                          <a:pt x="322" y="27"/>
                        </a:cubicBezTo>
                        <a:cubicBezTo>
                          <a:pt x="509" y="0"/>
                          <a:pt x="688" y="134"/>
                          <a:pt x="715" y="321"/>
                        </a:cubicBezTo>
                        <a:cubicBezTo>
                          <a:pt x="732" y="509"/>
                          <a:pt x="599" y="687"/>
                          <a:pt x="411" y="71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2"/>
                  <p:cNvSpPr/>
                  <p:nvPr/>
                </p:nvSpPr>
                <p:spPr>
                  <a:xfrm>
                    <a:off x="2220830" y="2484737"/>
                    <a:ext cx="23850" cy="24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" h="733" extrusionOk="0">
                        <a:moveTo>
                          <a:pt x="393" y="714"/>
                        </a:moveTo>
                        <a:cubicBezTo>
                          <a:pt x="197" y="732"/>
                          <a:pt x="36" y="581"/>
                          <a:pt x="18" y="393"/>
                        </a:cubicBezTo>
                        <a:cubicBezTo>
                          <a:pt x="0" y="197"/>
                          <a:pt x="143" y="28"/>
                          <a:pt x="339" y="19"/>
                        </a:cubicBezTo>
                        <a:cubicBezTo>
                          <a:pt x="527" y="1"/>
                          <a:pt x="696" y="152"/>
                          <a:pt x="714" y="340"/>
                        </a:cubicBezTo>
                        <a:cubicBezTo>
                          <a:pt x="723" y="527"/>
                          <a:pt x="580" y="697"/>
                          <a:pt x="393" y="71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2"/>
                  <p:cNvSpPr/>
                  <p:nvPr/>
                </p:nvSpPr>
                <p:spPr>
                  <a:xfrm>
                    <a:off x="2217300" y="2393230"/>
                    <a:ext cx="23289" cy="22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 h="697" extrusionOk="0">
                        <a:moveTo>
                          <a:pt x="366" y="696"/>
                        </a:moveTo>
                        <a:cubicBezTo>
                          <a:pt x="170" y="696"/>
                          <a:pt x="9" y="545"/>
                          <a:pt x="9" y="348"/>
                        </a:cubicBezTo>
                        <a:cubicBezTo>
                          <a:pt x="0" y="152"/>
                          <a:pt x="152" y="0"/>
                          <a:pt x="348" y="0"/>
                        </a:cubicBezTo>
                        <a:cubicBezTo>
                          <a:pt x="536" y="0"/>
                          <a:pt x="696" y="152"/>
                          <a:pt x="705" y="348"/>
                        </a:cubicBezTo>
                        <a:cubicBezTo>
                          <a:pt x="705" y="536"/>
                          <a:pt x="553" y="696"/>
                          <a:pt x="366" y="69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" name="Google Shape;287;p2"/>
                <p:cNvGrpSpPr/>
                <p:nvPr/>
              </p:nvGrpSpPr>
              <p:grpSpPr>
                <a:xfrm>
                  <a:off x="944156" y="-814718"/>
                  <a:ext cx="6921994" cy="6773146"/>
                  <a:chOff x="1908900" y="707569"/>
                  <a:chExt cx="3351893" cy="3279815"/>
                </a:xfrm>
              </p:grpSpPr>
              <p:sp>
                <p:nvSpPr>
                  <p:cNvPr id="288" name="Google Shape;288;p2"/>
                  <p:cNvSpPr/>
                  <p:nvPr/>
                </p:nvSpPr>
                <p:spPr>
                  <a:xfrm>
                    <a:off x="1908900" y="707569"/>
                    <a:ext cx="2615909" cy="30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00" h="92798" extrusionOk="0">
                        <a:moveTo>
                          <a:pt x="26817" y="92797"/>
                        </a:moveTo>
                        <a:cubicBezTo>
                          <a:pt x="15764" y="85785"/>
                          <a:pt x="8074" y="74902"/>
                          <a:pt x="5148" y="62145"/>
                        </a:cubicBezTo>
                        <a:cubicBezTo>
                          <a:pt x="2212" y="49379"/>
                          <a:pt x="4398" y="36220"/>
                          <a:pt x="11303" y="25087"/>
                        </a:cubicBezTo>
                        <a:cubicBezTo>
                          <a:pt x="18253" y="13873"/>
                          <a:pt x="29154" y="6031"/>
                          <a:pt x="41991" y="3016"/>
                        </a:cubicBezTo>
                        <a:cubicBezTo>
                          <a:pt x="54838" y="1"/>
                          <a:pt x="68085" y="2169"/>
                          <a:pt x="79299" y="9118"/>
                        </a:cubicBezTo>
                        <a:lnTo>
                          <a:pt x="77961" y="11277"/>
                        </a:lnTo>
                        <a:cubicBezTo>
                          <a:pt x="67318" y="4684"/>
                          <a:pt x="54757" y="2633"/>
                          <a:pt x="42571" y="5496"/>
                        </a:cubicBezTo>
                        <a:cubicBezTo>
                          <a:pt x="30394" y="8351"/>
                          <a:pt x="20055" y="15782"/>
                          <a:pt x="13462" y="26425"/>
                        </a:cubicBezTo>
                        <a:cubicBezTo>
                          <a:pt x="0" y="48148"/>
                          <a:pt x="6602" y="76953"/>
                          <a:pt x="28173" y="9064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89" name="Google Shape;289;p2"/>
                  <p:cNvGrpSpPr/>
                  <p:nvPr/>
                </p:nvGrpSpPr>
                <p:grpSpPr>
                  <a:xfrm>
                    <a:off x="2072221" y="798812"/>
                    <a:ext cx="3188572" cy="3188572"/>
                    <a:chOff x="2072221" y="798812"/>
                    <a:chExt cx="3188572" cy="3188572"/>
                  </a:xfrm>
                </p:grpSpPr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2072221" y="798812"/>
                      <a:ext cx="2642398" cy="31885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103" h="96660" extrusionOk="0">
                          <a:moveTo>
                            <a:pt x="48334" y="96659"/>
                          </a:moveTo>
                          <a:cubicBezTo>
                            <a:pt x="35426" y="96659"/>
                            <a:pt x="23284" y="91637"/>
                            <a:pt x="14158" y="82502"/>
                          </a:cubicBezTo>
                          <a:cubicBezTo>
                            <a:pt x="5032" y="73376"/>
                            <a:pt x="0" y="61243"/>
                            <a:pt x="0" y="48334"/>
                          </a:cubicBezTo>
                          <a:cubicBezTo>
                            <a:pt x="0" y="35426"/>
                            <a:pt x="5032" y="23284"/>
                            <a:pt x="14158" y="14158"/>
                          </a:cubicBezTo>
                          <a:cubicBezTo>
                            <a:pt x="23284" y="5032"/>
                            <a:pt x="35426" y="0"/>
                            <a:pt x="48334" y="0"/>
                          </a:cubicBezTo>
                          <a:cubicBezTo>
                            <a:pt x="60021" y="0"/>
                            <a:pt x="71306" y="4238"/>
                            <a:pt x="80102" y="11910"/>
                          </a:cubicBezTo>
                          <a:lnTo>
                            <a:pt x="79826" y="12231"/>
                          </a:lnTo>
                          <a:cubicBezTo>
                            <a:pt x="71101" y="4621"/>
                            <a:pt x="59923" y="429"/>
                            <a:pt x="48334" y="429"/>
                          </a:cubicBezTo>
                          <a:cubicBezTo>
                            <a:pt x="21919" y="429"/>
                            <a:pt x="428" y="21919"/>
                            <a:pt x="428" y="48334"/>
                          </a:cubicBezTo>
                          <a:cubicBezTo>
                            <a:pt x="428" y="74749"/>
                            <a:pt x="21919" y="96240"/>
                            <a:pt x="48334" y="96240"/>
                          </a:cubicBezTo>
                          <a:cubicBezTo>
                            <a:pt x="59914" y="96240"/>
                            <a:pt x="71092" y="92047"/>
                            <a:pt x="79808" y="84447"/>
                          </a:cubicBezTo>
                          <a:lnTo>
                            <a:pt x="80084" y="84759"/>
                          </a:lnTo>
                          <a:cubicBezTo>
                            <a:pt x="71297" y="92431"/>
                            <a:pt x="60012" y="96659"/>
                            <a:pt x="48334" y="96659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4819651" y="1302927"/>
                      <a:ext cx="441142" cy="21777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73" h="66016" extrusionOk="0">
                          <a:moveTo>
                            <a:pt x="384" y="66015"/>
                          </a:moveTo>
                          <a:lnTo>
                            <a:pt x="71" y="65730"/>
                          </a:lnTo>
                          <a:cubicBezTo>
                            <a:pt x="8377" y="56836"/>
                            <a:pt x="12953" y="45230"/>
                            <a:pt x="12953" y="33052"/>
                          </a:cubicBezTo>
                          <a:cubicBezTo>
                            <a:pt x="12953" y="20831"/>
                            <a:pt x="8350" y="9198"/>
                            <a:pt x="0" y="286"/>
                          </a:cubicBezTo>
                          <a:lnTo>
                            <a:pt x="303" y="0"/>
                          </a:lnTo>
                          <a:cubicBezTo>
                            <a:pt x="8734" y="8984"/>
                            <a:pt x="13373" y="20724"/>
                            <a:pt x="13373" y="33052"/>
                          </a:cubicBezTo>
                          <a:cubicBezTo>
                            <a:pt x="13373" y="45337"/>
                            <a:pt x="8761" y="57041"/>
                            <a:pt x="384" y="66015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2" name="Google Shape;292;p2"/>
                <p:cNvGrpSpPr/>
                <p:nvPr/>
              </p:nvGrpSpPr>
              <p:grpSpPr>
                <a:xfrm>
                  <a:off x="1600448" y="8747"/>
                  <a:ext cx="5975841" cy="5315189"/>
                  <a:chOff x="2226702" y="1106322"/>
                  <a:chExt cx="2893729" cy="2573817"/>
                </a:xfrm>
              </p:grpSpPr>
              <p:sp>
                <p:nvSpPr>
                  <p:cNvPr id="293" name="Google Shape;293;p2"/>
                  <p:cNvSpPr/>
                  <p:nvPr/>
                </p:nvSpPr>
                <p:spPr>
                  <a:xfrm>
                    <a:off x="2379731" y="1106322"/>
                    <a:ext cx="2573553" cy="25738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016" h="78024" extrusionOk="0">
                        <a:moveTo>
                          <a:pt x="39012" y="233"/>
                        </a:moveTo>
                        <a:cubicBezTo>
                          <a:pt x="17629" y="233"/>
                          <a:pt x="233" y="17629"/>
                          <a:pt x="233" y="39012"/>
                        </a:cubicBezTo>
                        <a:cubicBezTo>
                          <a:pt x="233" y="60387"/>
                          <a:pt x="17629" y="77783"/>
                          <a:pt x="39012" y="77783"/>
                        </a:cubicBezTo>
                        <a:cubicBezTo>
                          <a:pt x="60387" y="77783"/>
                          <a:pt x="77783" y="60387"/>
                          <a:pt x="77783" y="39012"/>
                        </a:cubicBezTo>
                        <a:cubicBezTo>
                          <a:pt x="77783" y="17629"/>
                          <a:pt x="60387" y="233"/>
                          <a:pt x="39012" y="233"/>
                        </a:cubicBezTo>
                        <a:close/>
                        <a:moveTo>
                          <a:pt x="39012" y="78024"/>
                        </a:moveTo>
                        <a:cubicBezTo>
                          <a:pt x="17495" y="78024"/>
                          <a:pt x="1" y="60521"/>
                          <a:pt x="1" y="39012"/>
                        </a:cubicBezTo>
                        <a:cubicBezTo>
                          <a:pt x="1" y="17504"/>
                          <a:pt x="17495" y="1"/>
                          <a:pt x="39012" y="1"/>
                        </a:cubicBezTo>
                        <a:cubicBezTo>
                          <a:pt x="60521" y="1"/>
                          <a:pt x="78015" y="17504"/>
                          <a:pt x="78015" y="39012"/>
                        </a:cubicBezTo>
                        <a:cubicBezTo>
                          <a:pt x="78015" y="60521"/>
                          <a:pt x="60521" y="78024"/>
                          <a:pt x="39012" y="780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2"/>
                  <p:cNvSpPr/>
                  <p:nvPr/>
                </p:nvSpPr>
                <p:spPr>
                  <a:xfrm>
                    <a:off x="4257280" y="1239063"/>
                    <a:ext cx="66536" cy="66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2017" extrusionOk="0">
                        <a:moveTo>
                          <a:pt x="0" y="1008"/>
                        </a:moveTo>
                        <a:cubicBezTo>
                          <a:pt x="0" y="455"/>
                          <a:pt x="455" y="0"/>
                          <a:pt x="1008" y="0"/>
                        </a:cubicBezTo>
                        <a:cubicBezTo>
                          <a:pt x="1561" y="0"/>
                          <a:pt x="2016" y="455"/>
                          <a:pt x="2016" y="1008"/>
                        </a:cubicBezTo>
                        <a:cubicBezTo>
                          <a:pt x="2016" y="1561"/>
                          <a:pt x="1561" y="2016"/>
                          <a:pt x="1008" y="2016"/>
                        </a:cubicBezTo>
                        <a:cubicBezTo>
                          <a:pt x="455" y="2016"/>
                          <a:pt x="0" y="1561"/>
                          <a:pt x="0" y="10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2"/>
                  <p:cNvSpPr/>
                  <p:nvPr/>
                </p:nvSpPr>
                <p:spPr>
                  <a:xfrm>
                    <a:off x="4257280" y="3481191"/>
                    <a:ext cx="66536" cy="66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2017" extrusionOk="0">
                        <a:moveTo>
                          <a:pt x="0" y="1008"/>
                        </a:moveTo>
                        <a:cubicBezTo>
                          <a:pt x="0" y="455"/>
                          <a:pt x="455" y="0"/>
                          <a:pt x="1008" y="0"/>
                        </a:cubicBezTo>
                        <a:cubicBezTo>
                          <a:pt x="1561" y="0"/>
                          <a:pt x="2016" y="455"/>
                          <a:pt x="2016" y="1008"/>
                        </a:cubicBezTo>
                        <a:cubicBezTo>
                          <a:pt x="2016" y="1561"/>
                          <a:pt x="1561" y="2016"/>
                          <a:pt x="1008" y="2016"/>
                        </a:cubicBezTo>
                        <a:cubicBezTo>
                          <a:pt x="455" y="2016"/>
                          <a:pt x="0" y="1561"/>
                          <a:pt x="0" y="10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2"/>
                  <p:cNvSpPr/>
                  <p:nvPr/>
                </p:nvSpPr>
                <p:spPr>
                  <a:xfrm>
                    <a:off x="2226702" y="2387622"/>
                    <a:ext cx="167478" cy="7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7" h="242" extrusionOk="0">
                        <a:moveTo>
                          <a:pt x="1" y="1"/>
                        </a:moveTo>
                        <a:lnTo>
                          <a:pt x="1" y="242"/>
                        </a:lnTo>
                        <a:lnTo>
                          <a:pt x="5077" y="242"/>
                        </a:lnTo>
                        <a:lnTo>
                          <a:pt x="50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"/>
                  <p:cNvSpPr/>
                  <p:nvPr/>
                </p:nvSpPr>
                <p:spPr>
                  <a:xfrm>
                    <a:off x="2362082" y="2359978"/>
                    <a:ext cx="66239" cy="66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8" h="2017" extrusionOk="0">
                        <a:moveTo>
                          <a:pt x="1009" y="0"/>
                        </a:moveTo>
                        <a:cubicBezTo>
                          <a:pt x="447" y="0"/>
                          <a:pt x="0" y="446"/>
                          <a:pt x="0" y="1008"/>
                        </a:cubicBezTo>
                        <a:cubicBezTo>
                          <a:pt x="0" y="1561"/>
                          <a:pt x="447" y="2016"/>
                          <a:pt x="1009" y="2016"/>
                        </a:cubicBezTo>
                        <a:cubicBezTo>
                          <a:pt x="1562" y="2016"/>
                          <a:pt x="2008" y="1561"/>
                          <a:pt x="2008" y="1008"/>
                        </a:cubicBezTo>
                        <a:cubicBezTo>
                          <a:pt x="2008" y="446"/>
                          <a:pt x="1562" y="0"/>
                          <a:pt x="100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"/>
                  <p:cNvSpPr/>
                  <p:nvPr/>
                </p:nvSpPr>
                <p:spPr>
                  <a:xfrm>
                    <a:off x="4953251" y="2387622"/>
                    <a:ext cx="167181" cy="7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8" h="242" extrusionOk="0">
                        <a:moveTo>
                          <a:pt x="0" y="1"/>
                        </a:moveTo>
                        <a:lnTo>
                          <a:pt x="0" y="242"/>
                        </a:lnTo>
                        <a:lnTo>
                          <a:pt x="5067" y="242"/>
                        </a:lnTo>
                        <a:lnTo>
                          <a:pt x="50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"/>
                  <p:cNvSpPr/>
                  <p:nvPr/>
                </p:nvSpPr>
                <p:spPr>
                  <a:xfrm>
                    <a:off x="4918812" y="2359978"/>
                    <a:ext cx="66536" cy="66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2017" extrusionOk="0">
                        <a:moveTo>
                          <a:pt x="1009" y="0"/>
                        </a:moveTo>
                        <a:cubicBezTo>
                          <a:pt x="455" y="0"/>
                          <a:pt x="1" y="446"/>
                          <a:pt x="1" y="1008"/>
                        </a:cubicBezTo>
                        <a:cubicBezTo>
                          <a:pt x="1" y="1561"/>
                          <a:pt x="455" y="2016"/>
                          <a:pt x="1009" y="2016"/>
                        </a:cubicBezTo>
                        <a:cubicBezTo>
                          <a:pt x="1562" y="2016"/>
                          <a:pt x="2017" y="1561"/>
                          <a:pt x="2017" y="1008"/>
                        </a:cubicBezTo>
                        <a:cubicBezTo>
                          <a:pt x="2017" y="446"/>
                          <a:pt x="1562" y="0"/>
                          <a:pt x="100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300" name="Google Shape;300;p2"/>
          <p:cNvGrpSpPr/>
          <p:nvPr/>
        </p:nvGrpSpPr>
        <p:grpSpPr>
          <a:xfrm>
            <a:off x="-680180" y="141258"/>
            <a:ext cx="2657555" cy="1055386"/>
            <a:chOff x="-680180" y="141258"/>
            <a:chExt cx="2657555" cy="1055386"/>
          </a:xfrm>
        </p:grpSpPr>
        <p:sp>
          <p:nvSpPr>
            <p:cNvPr id="301" name="Google Shape;301;p2"/>
            <p:cNvSpPr/>
            <p:nvPr/>
          </p:nvSpPr>
          <p:spPr>
            <a:xfrm>
              <a:off x="1549106" y="767879"/>
              <a:ext cx="428268" cy="428765"/>
            </a:xfrm>
            <a:custGeom>
              <a:avLst/>
              <a:gdLst/>
              <a:ahLst/>
              <a:cxnLst/>
              <a:rect l="l" t="t" r="r" b="b"/>
              <a:pathLst>
                <a:path w="7762" h="7771" extrusionOk="0">
                  <a:moveTo>
                    <a:pt x="0" y="3890"/>
                  </a:moveTo>
                  <a:cubicBezTo>
                    <a:pt x="0" y="6031"/>
                    <a:pt x="1740" y="7771"/>
                    <a:pt x="3881" y="7771"/>
                  </a:cubicBezTo>
                  <a:lnTo>
                    <a:pt x="3881" y="7771"/>
                  </a:lnTo>
                  <a:cubicBezTo>
                    <a:pt x="6031" y="7771"/>
                    <a:pt x="7761" y="6031"/>
                    <a:pt x="7761" y="3890"/>
                  </a:cubicBezTo>
                  <a:lnTo>
                    <a:pt x="7761" y="3890"/>
                  </a:lnTo>
                  <a:cubicBezTo>
                    <a:pt x="7761" y="1740"/>
                    <a:pt x="6031" y="0"/>
                    <a:pt x="3881" y="0"/>
                  </a:cubicBezTo>
                  <a:lnTo>
                    <a:pt x="3881" y="0"/>
                  </a:lnTo>
                  <a:cubicBezTo>
                    <a:pt x="1740" y="0"/>
                    <a:pt x="0" y="1740"/>
                    <a:pt x="0" y="38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"/>
            <p:cNvGrpSpPr/>
            <p:nvPr/>
          </p:nvGrpSpPr>
          <p:grpSpPr>
            <a:xfrm>
              <a:off x="-660979" y="141258"/>
              <a:ext cx="1286237" cy="104943"/>
              <a:chOff x="1131682" y="748176"/>
              <a:chExt cx="769005" cy="62742"/>
            </a:xfrm>
          </p:grpSpPr>
          <p:sp>
            <p:nvSpPr>
              <p:cNvPr id="303" name="Google Shape;303;p2"/>
              <p:cNvSpPr/>
              <p:nvPr/>
            </p:nvSpPr>
            <p:spPr>
              <a:xfrm>
                <a:off x="1320601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5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257628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194655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131682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1381529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1442457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2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503649" y="748176"/>
                <a:ext cx="91870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02" extrusionOk="0">
                    <a:moveTo>
                      <a:pt x="1" y="1"/>
                    </a:moveTo>
                    <a:lnTo>
                      <a:pt x="1946" y="1901"/>
                    </a:lnTo>
                    <a:lnTo>
                      <a:pt x="2784" y="1901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564577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625504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2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686399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747624" y="748176"/>
                <a:ext cx="9183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2" extrusionOk="0">
                    <a:moveTo>
                      <a:pt x="0" y="1"/>
                    </a:moveTo>
                    <a:lnTo>
                      <a:pt x="1945" y="1901"/>
                    </a:lnTo>
                    <a:lnTo>
                      <a:pt x="2784" y="1901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808519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5" y="1901"/>
                    </a:lnTo>
                    <a:lnTo>
                      <a:pt x="2793" y="1901"/>
                    </a:ln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2"/>
            <p:cNvGrpSpPr/>
            <p:nvPr/>
          </p:nvGrpSpPr>
          <p:grpSpPr>
            <a:xfrm>
              <a:off x="-680180" y="383972"/>
              <a:ext cx="2590627" cy="744751"/>
              <a:chOff x="1120202" y="893288"/>
              <a:chExt cx="1548862" cy="445265"/>
            </a:xfrm>
          </p:grpSpPr>
          <p:sp>
            <p:nvSpPr>
              <p:cNvPr id="316" name="Google Shape;316;p2"/>
              <p:cNvSpPr/>
              <p:nvPr/>
            </p:nvSpPr>
            <p:spPr>
              <a:xfrm>
                <a:off x="1120202" y="909452"/>
                <a:ext cx="1548862" cy="429101"/>
              </a:xfrm>
              <a:custGeom>
                <a:avLst/>
                <a:gdLst/>
                <a:ahLst/>
                <a:cxnLst/>
                <a:rect l="l" t="t" r="r" b="b"/>
                <a:pathLst>
                  <a:path w="46953" h="13008" extrusionOk="0">
                    <a:moveTo>
                      <a:pt x="44294" y="8119"/>
                    </a:moveTo>
                    <a:cubicBezTo>
                      <a:pt x="45534" y="8119"/>
                      <a:pt x="46533" y="9118"/>
                      <a:pt x="46533" y="10358"/>
                    </a:cubicBezTo>
                    <a:cubicBezTo>
                      <a:pt x="46533" y="11589"/>
                      <a:pt x="45534" y="12588"/>
                      <a:pt x="44294" y="12588"/>
                    </a:cubicBezTo>
                    <a:cubicBezTo>
                      <a:pt x="43063" y="12588"/>
                      <a:pt x="42063" y="11589"/>
                      <a:pt x="42063" y="10358"/>
                    </a:cubicBezTo>
                    <a:cubicBezTo>
                      <a:pt x="42063" y="9118"/>
                      <a:pt x="43063" y="8119"/>
                      <a:pt x="44294" y="8119"/>
                    </a:cubicBezTo>
                    <a:close/>
                    <a:moveTo>
                      <a:pt x="206" y="1"/>
                    </a:moveTo>
                    <a:cubicBezTo>
                      <a:pt x="90" y="1"/>
                      <a:pt x="1" y="99"/>
                      <a:pt x="1" y="215"/>
                    </a:cubicBezTo>
                    <a:cubicBezTo>
                      <a:pt x="1" y="331"/>
                      <a:pt x="90" y="420"/>
                      <a:pt x="206" y="420"/>
                    </a:cubicBezTo>
                    <a:lnTo>
                      <a:pt x="34641" y="420"/>
                    </a:lnTo>
                    <a:lnTo>
                      <a:pt x="42563" y="8342"/>
                    </a:lnTo>
                    <a:cubicBezTo>
                      <a:pt x="42001" y="8832"/>
                      <a:pt x="41644" y="9555"/>
                      <a:pt x="41644" y="10358"/>
                    </a:cubicBezTo>
                    <a:cubicBezTo>
                      <a:pt x="41644" y="11821"/>
                      <a:pt x="42831" y="13008"/>
                      <a:pt x="44294" y="13008"/>
                    </a:cubicBezTo>
                    <a:cubicBezTo>
                      <a:pt x="45766" y="13008"/>
                      <a:pt x="46952" y="11821"/>
                      <a:pt x="46952" y="10358"/>
                    </a:cubicBezTo>
                    <a:cubicBezTo>
                      <a:pt x="46952" y="8886"/>
                      <a:pt x="45766" y="7700"/>
                      <a:pt x="44294" y="7700"/>
                    </a:cubicBezTo>
                    <a:cubicBezTo>
                      <a:pt x="43785" y="7700"/>
                      <a:pt x="43303" y="7842"/>
                      <a:pt x="42902" y="8101"/>
                    </a:cubicBezTo>
                    <a:cubicBezTo>
                      <a:pt x="42893" y="8083"/>
                      <a:pt x="42884" y="8065"/>
                      <a:pt x="42866" y="8047"/>
                    </a:cubicBezTo>
                    <a:lnTo>
                      <a:pt x="34882" y="63"/>
                    </a:lnTo>
                    <a:cubicBezTo>
                      <a:pt x="34837" y="27"/>
                      <a:pt x="34784" y="1"/>
                      <a:pt x="34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880036" y="893288"/>
                <a:ext cx="42719" cy="4268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94" extrusionOk="0">
                    <a:moveTo>
                      <a:pt x="643" y="0"/>
                    </a:moveTo>
                    <a:cubicBezTo>
                      <a:pt x="286" y="0"/>
                      <a:pt x="1" y="294"/>
                      <a:pt x="1" y="651"/>
                    </a:cubicBezTo>
                    <a:cubicBezTo>
                      <a:pt x="1" y="1008"/>
                      <a:pt x="286" y="1294"/>
                      <a:pt x="643" y="1294"/>
                    </a:cubicBezTo>
                    <a:cubicBezTo>
                      <a:pt x="1000" y="1294"/>
                      <a:pt x="1294" y="1008"/>
                      <a:pt x="1294" y="651"/>
                    </a:cubicBezTo>
                    <a:cubicBezTo>
                      <a:pt x="1294" y="294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" name="Google Shape;318;p2"/>
          <p:cNvGrpSpPr/>
          <p:nvPr/>
        </p:nvGrpSpPr>
        <p:grpSpPr>
          <a:xfrm>
            <a:off x="7170816" y="141248"/>
            <a:ext cx="2657555" cy="1055386"/>
            <a:chOff x="7170816" y="141248"/>
            <a:chExt cx="2657555" cy="1055386"/>
          </a:xfrm>
        </p:grpSpPr>
        <p:grpSp>
          <p:nvGrpSpPr>
            <p:cNvPr id="319" name="Google Shape;319;p2"/>
            <p:cNvGrpSpPr/>
            <p:nvPr/>
          </p:nvGrpSpPr>
          <p:grpSpPr>
            <a:xfrm flipH="1">
              <a:off x="8522933" y="141248"/>
              <a:ext cx="1286237" cy="104943"/>
              <a:chOff x="1131682" y="748176"/>
              <a:chExt cx="769005" cy="62742"/>
            </a:xfrm>
          </p:grpSpPr>
          <p:sp>
            <p:nvSpPr>
              <p:cNvPr id="320" name="Google Shape;320;p2"/>
              <p:cNvSpPr/>
              <p:nvPr/>
            </p:nvSpPr>
            <p:spPr>
              <a:xfrm>
                <a:off x="1320601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5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257628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194655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1131682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1381529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1442457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2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1503649" y="748176"/>
                <a:ext cx="91870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02" extrusionOk="0">
                    <a:moveTo>
                      <a:pt x="1" y="1"/>
                    </a:moveTo>
                    <a:lnTo>
                      <a:pt x="1946" y="1901"/>
                    </a:lnTo>
                    <a:lnTo>
                      <a:pt x="2784" y="1901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564577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625504" y="748176"/>
                <a:ext cx="92134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902" extrusionOk="0">
                    <a:moveTo>
                      <a:pt x="0" y="1"/>
                    </a:moveTo>
                    <a:lnTo>
                      <a:pt x="1954" y="1901"/>
                    </a:lnTo>
                    <a:lnTo>
                      <a:pt x="2792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1686399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4" y="1901"/>
                    </a:lnTo>
                    <a:lnTo>
                      <a:pt x="2793" y="1901"/>
                    </a:ln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1747624" y="748176"/>
                <a:ext cx="9183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2" extrusionOk="0">
                    <a:moveTo>
                      <a:pt x="0" y="1"/>
                    </a:moveTo>
                    <a:lnTo>
                      <a:pt x="1945" y="1901"/>
                    </a:lnTo>
                    <a:lnTo>
                      <a:pt x="2784" y="1901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808519" y="748176"/>
                <a:ext cx="92167" cy="62742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1902" extrusionOk="0">
                    <a:moveTo>
                      <a:pt x="1" y="1"/>
                    </a:moveTo>
                    <a:lnTo>
                      <a:pt x="1955" y="1901"/>
                    </a:lnTo>
                    <a:lnTo>
                      <a:pt x="2793" y="1901"/>
                    </a:ln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" name="Google Shape;332;p2"/>
            <p:cNvSpPr/>
            <p:nvPr/>
          </p:nvSpPr>
          <p:spPr>
            <a:xfrm flipH="1">
              <a:off x="7170816" y="767869"/>
              <a:ext cx="428268" cy="428765"/>
            </a:xfrm>
            <a:custGeom>
              <a:avLst/>
              <a:gdLst/>
              <a:ahLst/>
              <a:cxnLst/>
              <a:rect l="l" t="t" r="r" b="b"/>
              <a:pathLst>
                <a:path w="7762" h="7771" extrusionOk="0">
                  <a:moveTo>
                    <a:pt x="0" y="3890"/>
                  </a:moveTo>
                  <a:cubicBezTo>
                    <a:pt x="0" y="6031"/>
                    <a:pt x="1740" y="7771"/>
                    <a:pt x="3881" y="7771"/>
                  </a:cubicBezTo>
                  <a:lnTo>
                    <a:pt x="3881" y="7771"/>
                  </a:lnTo>
                  <a:cubicBezTo>
                    <a:pt x="6031" y="7771"/>
                    <a:pt x="7761" y="6031"/>
                    <a:pt x="7761" y="3890"/>
                  </a:cubicBezTo>
                  <a:lnTo>
                    <a:pt x="7761" y="3890"/>
                  </a:lnTo>
                  <a:cubicBezTo>
                    <a:pt x="7761" y="1740"/>
                    <a:pt x="6031" y="0"/>
                    <a:pt x="3881" y="0"/>
                  </a:cubicBezTo>
                  <a:lnTo>
                    <a:pt x="3881" y="0"/>
                  </a:lnTo>
                  <a:cubicBezTo>
                    <a:pt x="1740" y="0"/>
                    <a:pt x="0" y="1740"/>
                    <a:pt x="0" y="38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"/>
            <p:cNvGrpSpPr/>
            <p:nvPr/>
          </p:nvGrpSpPr>
          <p:grpSpPr>
            <a:xfrm flipH="1">
              <a:off x="7237744" y="383963"/>
              <a:ext cx="2590627" cy="744751"/>
              <a:chOff x="1120202" y="893288"/>
              <a:chExt cx="1548862" cy="445265"/>
            </a:xfrm>
          </p:grpSpPr>
          <p:sp>
            <p:nvSpPr>
              <p:cNvPr id="334" name="Google Shape;334;p2"/>
              <p:cNvSpPr/>
              <p:nvPr/>
            </p:nvSpPr>
            <p:spPr>
              <a:xfrm>
                <a:off x="1120202" y="909452"/>
                <a:ext cx="1548862" cy="429101"/>
              </a:xfrm>
              <a:custGeom>
                <a:avLst/>
                <a:gdLst/>
                <a:ahLst/>
                <a:cxnLst/>
                <a:rect l="l" t="t" r="r" b="b"/>
                <a:pathLst>
                  <a:path w="46953" h="13008" extrusionOk="0">
                    <a:moveTo>
                      <a:pt x="44294" y="8119"/>
                    </a:moveTo>
                    <a:cubicBezTo>
                      <a:pt x="45534" y="8119"/>
                      <a:pt x="46533" y="9118"/>
                      <a:pt x="46533" y="10358"/>
                    </a:cubicBezTo>
                    <a:cubicBezTo>
                      <a:pt x="46533" y="11589"/>
                      <a:pt x="45534" y="12588"/>
                      <a:pt x="44294" y="12588"/>
                    </a:cubicBezTo>
                    <a:cubicBezTo>
                      <a:pt x="43063" y="12588"/>
                      <a:pt x="42063" y="11589"/>
                      <a:pt x="42063" y="10358"/>
                    </a:cubicBezTo>
                    <a:cubicBezTo>
                      <a:pt x="42063" y="9118"/>
                      <a:pt x="43063" y="8119"/>
                      <a:pt x="44294" y="8119"/>
                    </a:cubicBezTo>
                    <a:close/>
                    <a:moveTo>
                      <a:pt x="206" y="1"/>
                    </a:moveTo>
                    <a:cubicBezTo>
                      <a:pt x="90" y="1"/>
                      <a:pt x="1" y="99"/>
                      <a:pt x="1" y="215"/>
                    </a:cubicBezTo>
                    <a:cubicBezTo>
                      <a:pt x="1" y="331"/>
                      <a:pt x="90" y="420"/>
                      <a:pt x="206" y="420"/>
                    </a:cubicBezTo>
                    <a:lnTo>
                      <a:pt x="34641" y="420"/>
                    </a:lnTo>
                    <a:lnTo>
                      <a:pt x="42563" y="8342"/>
                    </a:lnTo>
                    <a:cubicBezTo>
                      <a:pt x="42001" y="8832"/>
                      <a:pt x="41644" y="9555"/>
                      <a:pt x="41644" y="10358"/>
                    </a:cubicBezTo>
                    <a:cubicBezTo>
                      <a:pt x="41644" y="11821"/>
                      <a:pt x="42831" y="13008"/>
                      <a:pt x="44294" y="13008"/>
                    </a:cubicBezTo>
                    <a:cubicBezTo>
                      <a:pt x="45766" y="13008"/>
                      <a:pt x="46952" y="11821"/>
                      <a:pt x="46952" y="10358"/>
                    </a:cubicBezTo>
                    <a:cubicBezTo>
                      <a:pt x="46952" y="8886"/>
                      <a:pt x="45766" y="7700"/>
                      <a:pt x="44294" y="7700"/>
                    </a:cubicBezTo>
                    <a:cubicBezTo>
                      <a:pt x="43785" y="7700"/>
                      <a:pt x="43303" y="7842"/>
                      <a:pt x="42902" y="8101"/>
                    </a:cubicBezTo>
                    <a:cubicBezTo>
                      <a:pt x="42893" y="8083"/>
                      <a:pt x="42884" y="8065"/>
                      <a:pt x="42866" y="8047"/>
                    </a:cubicBezTo>
                    <a:lnTo>
                      <a:pt x="34882" y="63"/>
                    </a:lnTo>
                    <a:cubicBezTo>
                      <a:pt x="34837" y="27"/>
                      <a:pt x="34784" y="1"/>
                      <a:pt x="34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1880036" y="893288"/>
                <a:ext cx="42719" cy="4268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294" extrusionOk="0">
                    <a:moveTo>
                      <a:pt x="643" y="0"/>
                    </a:moveTo>
                    <a:cubicBezTo>
                      <a:pt x="286" y="0"/>
                      <a:pt x="1" y="294"/>
                      <a:pt x="1" y="651"/>
                    </a:cubicBezTo>
                    <a:cubicBezTo>
                      <a:pt x="1" y="1008"/>
                      <a:pt x="286" y="1294"/>
                      <a:pt x="643" y="1294"/>
                    </a:cubicBezTo>
                    <a:cubicBezTo>
                      <a:pt x="1000" y="1294"/>
                      <a:pt x="1294" y="1008"/>
                      <a:pt x="1294" y="651"/>
                    </a:cubicBezTo>
                    <a:cubicBezTo>
                      <a:pt x="1294" y="294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6" name="Google Shape;336;p2"/>
          <p:cNvSpPr txBox="1">
            <a:spLocks noGrp="1"/>
          </p:cNvSpPr>
          <p:nvPr>
            <p:ph type="ctrTitle"/>
          </p:nvPr>
        </p:nvSpPr>
        <p:spPr>
          <a:xfrm>
            <a:off x="2307850" y="1615750"/>
            <a:ext cx="4528500" cy="19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2"/>
          <p:cNvSpPr txBox="1">
            <a:spLocks noGrp="1"/>
          </p:cNvSpPr>
          <p:nvPr>
            <p:ph type="subTitle" idx="1"/>
          </p:nvPr>
        </p:nvSpPr>
        <p:spPr>
          <a:xfrm>
            <a:off x="2307550" y="33803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35"/>
          <p:cNvGrpSpPr/>
          <p:nvPr/>
        </p:nvGrpSpPr>
        <p:grpSpPr>
          <a:xfrm>
            <a:off x="6270553" y="1284509"/>
            <a:ext cx="2766828" cy="3887616"/>
            <a:chOff x="6270553" y="1284509"/>
            <a:chExt cx="2766828" cy="3887616"/>
          </a:xfrm>
        </p:grpSpPr>
        <p:grpSp>
          <p:nvGrpSpPr>
            <p:cNvPr id="1536" name="Google Shape;1536;p35"/>
            <p:cNvGrpSpPr/>
            <p:nvPr/>
          </p:nvGrpSpPr>
          <p:grpSpPr>
            <a:xfrm>
              <a:off x="8644060" y="1284509"/>
              <a:ext cx="393321" cy="393271"/>
              <a:chOff x="7087635" y="4171734"/>
              <a:chExt cx="393321" cy="393271"/>
            </a:xfrm>
          </p:grpSpPr>
          <p:sp>
            <p:nvSpPr>
              <p:cNvPr id="1537" name="Google Shape;1537;p35"/>
              <p:cNvSpPr/>
              <p:nvPr/>
            </p:nvSpPr>
            <p:spPr>
              <a:xfrm>
                <a:off x="7087635" y="4171734"/>
                <a:ext cx="393321" cy="393271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7771" extrusionOk="0">
                    <a:moveTo>
                      <a:pt x="1" y="3890"/>
                    </a:moveTo>
                    <a:cubicBezTo>
                      <a:pt x="1" y="6031"/>
                      <a:pt x="1740" y="7770"/>
                      <a:pt x="3881" y="7770"/>
                    </a:cubicBezTo>
                    <a:lnTo>
                      <a:pt x="3881" y="7770"/>
                    </a:lnTo>
                    <a:cubicBezTo>
                      <a:pt x="6031" y="7770"/>
                      <a:pt x="7771" y="6031"/>
                      <a:pt x="7771" y="3890"/>
                    </a:cubicBezTo>
                    <a:lnTo>
                      <a:pt x="7771" y="3890"/>
                    </a:lnTo>
                    <a:cubicBezTo>
                      <a:pt x="7771" y="1740"/>
                      <a:pt x="6031" y="0"/>
                      <a:pt x="3881" y="0"/>
                    </a:cubicBezTo>
                    <a:lnTo>
                      <a:pt x="3881" y="0"/>
                    </a:lnTo>
                    <a:cubicBezTo>
                      <a:pt x="1740" y="0"/>
                      <a:pt x="1" y="1740"/>
                      <a:pt x="1" y="3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  <a:effectLst>
                <a:outerShdw blurRad="114300" dist="19050" dir="30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7149070" y="4234029"/>
                <a:ext cx="269131" cy="268675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5309" extrusionOk="0">
                    <a:moveTo>
                      <a:pt x="2659" y="419"/>
                    </a:moveTo>
                    <a:cubicBezTo>
                      <a:pt x="3890" y="419"/>
                      <a:pt x="4898" y="1419"/>
                      <a:pt x="4898" y="2659"/>
                    </a:cubicBezTo>
                    <a:cubicBezTo>
                      <a:pt x="4898" y="3890"/>
                      <a:pt x="3890" y="4889"/>
                      <a:pt x="2659" y="4889"/>
                    </a:cubicBezTo>
                    <a:cubicBezTo>
                      <a:pt x="1427" y="4889"/>
                      <a:pt x="428" y="3890"/>
                      <a:pt x="428" y="2659"/>
                    </a:cubicBezTo>
                    <a:cubicBezTo>
                      <a:pt x="428" y="1419"/>
                      <a:pt x="1427" y="419"/>
                      <a:pt x="2659" y="419"/>
                    </a:cubicBezTo>
                    <a:close/>
                    <a:moveTo>
                      <a:pt x="2659" y="0"/>
                    </a:moveTo>
                    <a:cubicBezTo>
                      <a:pt x="1196" y="0"/>
                      <a:pt x="0" y="1187"/>
                      <a:pt x="0" y="2659"/>
                    </a:cubicBezTo>
                    <a:cubicBezTo>
                      <a:pt x="0" y="4122"/>
                      <a:pt x="1196" y="5308"/>
                      <a:pt x="2659" y="5308"/>
                    </a:cubicBezTo>
                    <a:cubicBezTo>
                      <a:pt x="4122" y="5308"/>
                      <a:pt x="5317" y="4122"/>
                      <a:pt x="5317" y="2659"/>
                    </a:cubicBezTo>
                    <a:cubicBezTo>
                      <a:pt x="5317" y="1187"/>
                      <a:pt x="4122" y="0"/>
                      <a:pt x="26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9" name="Google Shape;1539;p35"/>
            <p:cNvSpPr/>
            <p:nvPr/>
          </p:nvSpPr>
          <p:spPr>
            <a:xfrm>
              <a:off x="6270553" y="4517674"/>
              <a:ext cx="137754" cy="137754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8509525" y="1598375"/>
              <a:ext cx="335275" cy="3573750"/>
            </a:xfrm>
            <a:custGeom>
              <a:avLst/>
              <a:gdLst/>
              <a:ahLst/>
              <a:cxnLst/>
              <a:rect l="l" t="t" r="r" b="b"/>
              <a:pathLst>
                <a:path w="13411" h="142950" extrusionOk="0">
                  <a:moveTo>
                    <a:pt x="0" y="142950"/>
                  </a:moveTo>
                  <a:lnTo>
                    <a:pt x="0" y="77220"/>
                  </a:lnTo>
                  <a:lnTo>
                    <a:pt x="13411" y="53992"/>
                  </a:lnTo>
                  <a:lnTo>
                    <a:pt x="13411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1" name="Google Shape;1541;p35"/>
            <p:cNvSpPr/>
            <p:nvPr/>
          </p:nvSpPr>
          <p:spPr>
            <a:xfrm>
              <a:off x="6385325" y="4605875"/>
              <a:ext cx="2117525" cy="207075"/>
            </a:xfrm>
            <a:custGeom>
              <a:avLst/>
              <a:gdLst/>
              <a:ahLst/>
              <a:cxnLst/>
              <a:rect l="l" t="t" r="r" b="b"/>
              <a:pathLst>
                <a:path w="84701" h="8283" extrusionOk="0">
                  <a:moveTo>
                    <a:pt x="84701" y="8283"/>
                  </a:moveTo>
                  <a:lnTo>
                    <a:pt x="20574" y="8283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2" name="Google Shape;1542;p35"/>
            <p:cNvSpPr/>
            <p:nvPr/>
          </p:nvSpPr>
          <p:spPr>
            <a:xfrm flipH="1">
              <a:off x="7671665" y="47647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 flipH="1">
              <a:off x="8461590" y="34762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35"/>
          <p:cNvSpPr/>
          <p:nvPr/>
        </p:nvSpPr>
        <p:spPr>
          <a:xfrm rot="-5400000">
            <a:off x="24927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35"/>
          <p:cNvSpPr/>
          <p:nvPr/>
        </p:nvSpPr>
        <p:spPr>
          <a:xfrm rot="-5400000">
            <a:off x="5315000" y="4575050"/>
            <a:ext cx="1336200" cy="2631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6" name="Google Shape;1546;p35"/>
          <p:cNvGrpSpPr/>
          <p:nvPr/>
        </p:nvGrpSpPr>
        <p:grpSpPr>
          <a:xfrm rot="5400000">
            <a:off x="174259" y="656442"/>
            <a:ext cx="142258" cy="1190512"/>
            <a:chOff x="8231618" y="3838549"/>
            <a:chExt cx="142258" cy="1190512"/>
          </a:xfrm>
        </p:grpSpPr>
        <p:sp>
          <p:nvSpPr>
            <p:cNvPr id="1547" name="Google Shape;1547;p35"/>
            <p:cNvSpPr/>
            <p:nvPr/>
          </p:nvSpPr>
          <p:spPr>
            <a:xfrm>
              <a:off x="8297557" y="4510283"/>
              <a:ext cx="21255" cy="518777"/>
            </a:xfrm>
            <a:custGeom>
              <a:avLst/>
              <a:gdLst/>
              <a:ahLst/>
              <a:cxnLst/>
              <a:rect l="l" t="t" r="r" b="b"/>
              <a:pathLst>
                <a:path w="420" h="10251" extrusionOk="0">
                  <a:moveTo>
                    <a:pt x="0" y="10251"/>
                  </a:moveTo>
                  <a:lnTo>
                    <a:pt x="420" y="10251"/>
                  </a:lnTo>
                  <a:lnTo>
                    <a:pt x="4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8231618" y="3838549"/>
              <a:ext cx="142258" cy="142258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8231618" y="4029938"/>
              <a:ext cx="142258" cy="141853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" y="1"/>
                  </a:moveTo>
                  <a:lnTo>
                    <a:pt x="2811" y="1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8231618" y="4220922"/>
              <a:ext cx="142258" cy="141802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8231618" y="4411907"/>
              <a:ext cx="142258" cy="142258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5"/>
          <p:cNvGrpSpPr/>
          <p:nvPr/>
        </p:nvGrpSpPr>
        <p:grpSpPr>
          <a:xfrm>
            <a:off x="215116" y="2682099"/>
            <a:ext cx="428835" cy="2529576"/>
            <a:chOff x="215116" y="2682099"/>
            <a:chExt cx="428835" cy="2529576"/>
          </a:xfrm>
        </p:grpSpPr>
        <p:grpSp>
          <p:nvGrpSpPr>
            <p:cNvPr id="1553" name="Google Shape;1553;p35"/>
            <p:cNvGrpSpPr/>
            <p:nvPr/>
          </p:nvGrpSpPr>
          <p:grpSpPr>
            <a:xfrm>
              <a:off x="215116" y="2682099"/>
              <a:ext cx="428835" cy="428835"/>
              <a:chOff x="8380157" y="546043"/>
              <a:chExt cx="273300" cy="273300"/>
            </a:xfrm>
          </p:grpSpPr>
          <p:sp>
            <p:nvSpPr>
              <p:cNvPr id="1554" name="Google Shape;1554;p35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6" name="Google Shape;1556;p35"/>
            <p:cNvCxnSpPr/>
            <p:nvPr/>
          </p:nvCxnSpPr>
          <p:spPr>
            <a:xfrm>
              <a:off x="429538" y="3052875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7" name="Google Shape;1557;p35"/>
          <p:cNvGrpSpPr/>
          <p:nvPr/>
        </p:nvGrpSpPr>
        <p:grpSpPr>
          <a:xfrm>
            <a:off x="609485" y="4008358"/>
            <a:ext cx="457427" cy="963129"/>
            <a:chOff x="750826" y="3144150"/>
            <a:chExt cx="690874" cy="1459949"/>
          </a:xfrm>
        </p:grpSpPr>
        <p:sp>
          <p:nvSpPr>
            <p:cNvPr id="1558" name="Google Shape;1558;p35"/>
            <p:cNvSpPr/>
            <p:nvPr/>
          </p:nvSpPr>
          <p:spPr>
            <a:xfrm>
              <a:off x="750826" y="314415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750826" y="3340458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750826" y="3536765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31"/>
                  </a:lnTo>
                  <a:lnTo>
                    <a:pt x="9920" y="11187"/>
                  </a:lnTo>
                  <a:lnTo>
                    <a:pt x="9920" y="9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750826" y="3733700"/>
              <a:ext cx="690874" cy="779104"/>
            </a:xfrm>
            <a:custGeom>
              <a:avLst/>
              <a:gdLst/>
              <a:ahLst/>
              <a:cxnLst/>
              <a:rect l="l" t="t" r="r" b="b"/>
              <a:pathLst>
                <a:path w="9921" h="11188" extrusionOk="0">
                  <a:moveTo>
                    <a:pt x="0" y="0"/>
                  </a:moveTo>
                  <a:lnTo>
                    <a:pt x="0" y="1222"/>
                  </a:lnTo>
                  <a:lnTo>
                    <a:pt x="9920" y="11187"/>
                  </a:lnTo>
                  <a:lnTo>
                    <a:pt x="9920" y="9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750826" y="3930008"/>
              <a:ext cx="671584" cy="674091"/>
            </a:xfrm>
            <a:custGeom>
              <a:avLst/>
              <a:gdLst/>
              <a:ahLst/>
              <a:cxnLst/>
              <a:rect l="l" t="t" r="r" b="b"/>
              <a:pathLst>
                <a:path w="9644" h="9680" extrusionOk="0">
                  <a:moveTo>
                    <a:pt x="0" y="0"/>
                  </a:moveTo>
                  <a:lnTo>
                    <a:pt x="0" y="1222"/>
                  </a:lnTo>
                  <a:lnTo>
                    <a:pt x="8421" y="9680"/>
                  </a:lnTo>
                  <a:lnTo>
                    <a:pt x="9644" y="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750826" y="4126316"/>
              <a:ext cx="476529" cy="477783"/>
            </a:xfrm>
            <a:custGeom>
              <a:avLst/>
              <a:gdLst/>
              <a:ahLst/>
              <a:cxnLst/>
              <a:rect l="l" t="t" r="r" b="b"/>
              <a:pathLst>
                <a:path w="6843" h="6861" extrusionOk="0">
                  <a:moveTo>
                    <a:pt x="0" y="0"/>
                  </a:moveTo>
                  <a:lnTo>
                    <a:pt x="0" y="1231"/>
                  </a:lnTo>
                  <a:lnTo>
                    <a:pt x="5620" y="6861"/>
                  </a:lnTo>
                  <a:lnTo>
                    <a:pt x="6842" y="6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750826" y="4322624"/>
              <a:ext cx="280848" cy="281475"/>
            </a:xfrm>
            <a:custGeom>
              <a:avLst/>
              <a:gdLst/>
              <a:ahLst/>
              <a:cxnLst/>
              <a:rect l="l" t="t" r="r" b="b"/>
              <a:pathLst>
                <a:path w="4033" h="4042" extrusionOk="0">
                  <a:moveTo>
                    <a:pt x="0" y="0"/>
                  </a:moveTo>
                  <a:lnTo>
                    <a:pt x="0" y="1231"/>
                  </a:lnTo>
                  <a:lnTo>
                    <a:pt x="2810" y="4042"/>
                  </a:lnTo>
                  <a:lnTo>
                    <a:pt x="4032" y="4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35"/>
          <p:cNvGrpSpPr/>
          <p:nvPr/>
        </p:nvGrpSpPr>
        <p:grpSpPr>
          <a:xfrm>
            <a:off x="1837431" y="384295"/>
            <a:ext cx="1402118" cy="155097"/>
            <a:chOff x="3421575" y="367423"/>
            <a:chExt cx="1100650" cy="121750"/>
          </a:xfrm>
        </p:grpSpPr>
        <p:sp>
          <p:nvSpPr>
            <p:cNvPr id="1566" name="Google Shape;1566;p35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8"/>
          <p:cNvGrpSpPr/>
          <p:nvPr/>
        </p:nvGrpSpPr>
        <p:grpSpPr>
          <a:xfrm>
            <a:off x="1377500" y="-621000"/>
            <a:ext cx="6389120" cy="6389775"/>
            <a:chOff x="1377500" y="-621000"/>
            <a:chExt cx="6389120" cy="6389775"/>
          </a:xfrm>
        </p:grpSpPr>
        <p:sp>
          <p:nvSpPr>
            <p:cNvPr id="712" name="Google Shape;712;p8"/>
            <p:cNvSpPr/>
            <p:nvPr/>
          </p:nvSpPr>
          <p:spPr>
            <a:xfrm>
              <a:off x="1720188" y="-280062"/>
              <a:ext cx="5703600" cy="5703600"/>
            </a:xfrm>
            <a:prstGeom prst="donut">
              <a:avLst>
                <a:gd name="adj" fmla="val 5641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8"/>
            <p:cNvGrpSpPr/>
            <p:nvPr/>
          </p:nvGrpSpPr>
          <p:grpSpPr>
            <a:xfrm>
              <a:off x="1801325" y="-197968"/>
              <a:ext cx="5545115" cy="5543673"/>
              <a:chOff x="2525403" y="1252291"/>
              <a:chExt cx="2282504" cy="2281910"/>
            </a:xfrm>
          </p:grpSpPr>
          <p:sp>
            <p:nvSpPr>
              <p:cNvPr id="714" name="Google Shape;714;p8"/>
              <p:cNvSpPr/>
              <p:nvPr/>
            </p:nvSpPr>
            <p:spPr>
              <a:xfrm>
                <a:off x="2525997" y="2352028"/>
                <a:ext cx="59180" cy="10028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304" extrusionOk="0">
                    <a:moveTo>
                      <a:pt x="1794" y="63"/>
                    </a:moveTo>
                    <a:lnTo>
                      <a:pt x="1785" y="304"/>
                    </a:lnTo>
                    <a:lnTo>
                      <a:pt x="0" y="25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2527779" y="2310827"/>
                <a:ext cx="59476" cy="12106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67" extrusionOk="0">
                    <a:moveTo>
                      <a:pt x="1802" y="125"/>
                    </a:moveTo>
                    <a:lnTo>
                      <a:pt x="1784" y="366"/>
                    </a:lnTo>
                    <a:lnTo>
                      <a:pt x="0" y="25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2531011" y="2269923"/>
                <a:ext cx="59476" cy="1385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20" extrusionOk="0">
                    <a:moveTo>
                      <a:pt x="1802" y="188"/>
                    </a:moveTo>
                    <a:cubicBezTo>
                      <a:pt x="1793" y="268"/>
                      <a:pt x="1775" y="339"/>
                      <a:pt x="1775" y="420"/>
                    </a:cubicBezTo>
                    <a:lnTo>
                      <a:pt x="0" y="241"/>
                    </a:lnTo>
                    <a:cubicBezTo>
                      <a:pt x="9" y="161"/>
                      <a:pt x="18" y="81"/>
                      <a:pt x="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2536289" y="2229018"/>
                <a:ext cx="59180" cy="1623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492" extrusionOk="0">
                    <a:moveTo>
                      <a:pt x="1794" y="250"/>
                    </a:moveTo>
                    <a:lnTo>
                      <a:pt x="1758" y="491"/>
                    </a:lnTo>
                    <a:lnTo>
                      <a:pt x="1" y="24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2542491" y="2188410"/>
                <a:ext cx="59180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45" extrusionOk="0">
                    <a:moveTo>
                      <a:pt x="1793" y="313"/>
                    </a:moveTo>
                    <a:lnTo>
                      <a:pt x="1758" y="545"/>
                    </a:lnTo>
                    <a:lnTo>
                      <a:pt x="0" y="24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2550144" y="2147803"/>
                <a:ext cx="59180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16" extrusionOk="0">
                    <a:moveTo>
                      <a:pt x="1793" y="384"/>
                    </a:moveTo>
                    <a:lnTo>
                      <a:pt x="1740" y="616"/>
                    </a:lnTo>
                    <a:lnTo>
                      <a:pt x="0" y="25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2559546" y="2107789"/>
                <a:ext cx="58586" cy="22102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670" extrusionOk="0">
                    <a:moveTo>
                      <a:pt x="1776" y="446"/>
                    </a:moveTo>
                    <a:lnTo>
                      <a:pt x="1722" y="669"/>
                    </a:lnTo>
                    <a:lnTo>
                      <a:pt x="0" y="24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2570135" y="2068039"/>
                <a:ext cx="58883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733" extrusionOk="0">
                    <a:moveTo>
                      <a:pt x="1785" y="509"/>
                    </a:moveTo>
                    <a:lnTo>
                      <a:pt x="1713" y="732"/>
                    </a:lnTo>
                    <a:lnTo>
                      <a:pt x="1" y="242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2582505" y="2028916"/>
                <a:ext cx="58289" cy="2592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786" extrusionOk="0">
                    <a:moveTo>
                      <a:pt x="1767" y="562"/>
                    </a:moveTo>
                    <a:lnTo>
                      <a:pt x="1686" y="785"/>
                    </a:lnTo>
                    <a:lnTo>
                      <a:pt x="0" y="23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2595733" y="1990057"/>
                <a:ext cx="58025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49" extrusionOk="0">
                    <a:moveTo>
                      <a:pt x="1758" y="625"/>
                    </a:moveTo>
                    <a:lnTo>
                      <a:pt x="1669" y="848"/>
                    </a:lnTo>
                    <a:lnTo>
                      <a:pt x="1" y="233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2610742" y="1951494"/>
                <a:ext cx="57431" cy="30052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911" extrusionOk="0">
                    <a:moveTo>
                      <a:pt x="1740" y="697"/>
                    </a:moveTo>
                    <a:lnTo>
                      <a:pt x="1651" y="911"/>
                    </a:lnTo>
                    <a:lnTo>
                      <a:pt x="1" y="23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2627236" y="1913856"/>
                <a:ext cx="56837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973" extrusionOk="0">
                    <a:moveTo>
                      <a:pt x="1722" y="749"/>
                    </a:moveTo>
                    <a:lnTo>
                      <a:pt x="1624" y="972"/>
                    </a:lnTo>
                    <a:lnTo>
                      <a:pt x="0" y="232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2645181" y="1877041"/>
                <a:ext cx="55947" cy="33581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18" extrusionOk="0">
                    <a:moveTo>
                      <a:pt x="1696" y="804"/>
                    </a:moveTo>
                    <a:lnTo>
                      <a:pt x="1588" y="1018"/>
                    </a:lnTo>
                    <a:lnTo>
                      <a:pt x="1" y="21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2664017" y="1840557"/>
                <a:ext cx="55353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072" extrusionOk="0">
                    <a:moveTo>
                      <a:pt x="1678" y="866"/>
                    </a:moveTo>
                    <a:lnTo>
                      <a:pt x="1562" y="1071"/>
                    </a:lnTo>
                    <a:lnTo>
                      <a:pt x="0" y="21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2684337" y="1804667"/>
                <a:ext cx="54462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125" extrusionOk="0">
                    <a:moveTo>
                      <a:pt x="1650" y="919"/>
                    </a:moveTo>
                    <a:lnTo>
                      <a:pt x="1534" y="1124"/>
                    </a:lnTo>
                    <a:lnTo>
                      <a:pt x="0" y="22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2706109" y="1769931"/>
                <a:ext cx="53869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179" extrusionOk="0">
                    <a:moveTo>
                      <a:pt x="1633" y="973"/>
                    </a:moveTo>
                    <a:lnTo>
                      <a:pt x="1499" y="1178"/>
                    </a:lnTo>
                    <a:lnTo>
                      <a:pt x="0" y="215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2729068" y="1735789"/>
                <a:ext cx="52681" cy="4037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24" extrusionOk="0">
                    <a:moveTo>
                      <a:pt x="1597" y="1027"/>
                    </a:moveTo>
                    <a:lnTo>
                      <a:pt x="1463" y="1223"/>
                    </a:lnTo>
                    <a:lnTo>
                      <a:pt x="0" y="206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2752885" y="1702538"/>
                <a:ext cx="51823" cy="4182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268" extrusionOk="0">
                    <a:moveTo>
                      <a:pt x="1571" y="1080"/>
                    </a:moveTo>
                    <a:lnTo>
                      <a:pt x="1428" y="1268"/>
                    </a:lnTo>
                    <a:lnTo>
                      <a:pt x="1" y="197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2778484" y="1670177"/>
                <a:ext cx="50669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321" extrusionOk="0">
                    <a:moveTo>
                      <a:pt x="1535" y="1133"/>
                    </a:moveTo>
                    <a:lnTo>
                      <a:pt x="1384" y="1321"/>
                    </a:lnTo>
                    <a:lnTo>
                      <a:pt x="1" y="197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2804973" y="1638971"/>
                <a:ext cx="49481" cy="447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357" extrusionOk="0">
                    <a:moveTo>
                      <a:pt x="1499" y="1178"/>
                    </a:moveTo>
                    <a:lnTo>
                      <a:pt x="1348" y="1357"/>
                    </a:lnTo>
                    <a:lnTo>
                      <a:pt x="1" y="188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2832649" y="1608655"/>
                <a:ext cx="48294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93" extrusionOk="0">
                    <a:moveTo>
                      <a:pt x="1463" y="1223"/>
                    </a:moveTo>
                    <a:lnTo>
                      <a:pt x="1294" y="1393"/>
                    </a:lnTo>
                    <a:lnTo>
                      <a:pt x="0" y="179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2860886" y="1578933"/>
                <a:ext cx="47403" cy="4743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8" extrusionOk="0">
                    <a:moveTo>
                      <a:pt x="1437" y="1277"/>
                    </a:moveTo>
                    <a:lnTo>
                      <a:pt x="1259" y="1437"/>
                    </a:lnTo>
                    <a:lnTo>
                      <a:pt x="1" y="179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2890905" y="1550696"/>
                <a:ext cx="45655" cy="48591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473" extrusionOk="0">
                    <a:moveTo>
                      <a:pt x="1383" y="1312"/>
                    </a:moveTo>
                    <a:lnTo>
                      <a:pt x="1214" y="1473"/>
                    </a:lnTo>
                    <a:lnTo>
                      <a:pt x="1" y="170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2921517" y="1523613"/>
                <a:ext cx="44467" cy="49778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509" extrusionOk="0">
                    <a:moveTo>
                      <a:pt x="1347" y="1357"/>
                    </a:moveTo>
                    <a:lnTo>
                      <a:pt x="1169" y="1508"/>
                    </a:lnTo>
                    <a:lnTo>
                      <a:pt x="0" y="161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2953284" y="1497421"/>
                <a:ext cx="43016" cy="50966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545" extrusionOk="0">
                    <a:moveTo>
                      <a:pt x="1303" y="1401"/>
                    </a:moveTo>
                    <a:lnTo>
                      <a:pt x="1116" y="1544"/>
                    </a:lnTo>
                    <a:lnTo>
                      <a:pt x="1" y="153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2985678" y="1472417"/>
                <a:ext cx="41531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71" extrusionOk="0">
                    <a:moveTo>
                      <a:pt x="1258" y="1437"/>
                    </a:moveTo>
                    <a:lnTo>
                      <a:pt x="1062" y="1571"/>
                    </a:lnTo>
                    <a:lnTo>
                      <a:pt x="0" y="143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3019226" y="1448567"/>
                <a:ext cx="39750" cy="53011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607" extrusionOk="0">
                    <a:moveTo>
                      <a:pt x="1205" y="1473"/>
                    </a:moveTo>
                    <a:lnTo>
                      <a:pt x="1017" y="1607"/>
                    </a:lnTo>
                    <a:lnTo>
                      <a:pt x="0" y="14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3053632" y="1426201"/>
                <a:ext cx="38298" cy="53902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634" extrusionOk="0">
                    <a:moveTo>
                      <a:pt x="1161" y="1509"/>
                    </a:moveTo>
                    <a:lnTo>
                      <a:pt x="964" y="1634"/>
                    </a:lnTo>
                    <a:lnTo>
                      <a:pt x="1" y="135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088665" y="1405023"/>
                <a:ext cx="36814" cy="547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60" extrusionOk="0">
                    <a:moveTo>
                      <a:pt x="1116" y="1535"/>
                    </a:moveTo>
                    <a:lnTo>
                      <a:pt x="910" y="1660"/>
                    </a:lnTo>
                    <a:lnTo>
                      <a:pt x="1" y="12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3124555" y="1384736"/>
                <a:ext cx="35066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687" extrusionOk="0">
                    <a:moveTo>
                      <a:pt x="1063" y="1579"/>
                    </a:moveTo>
                    <a:lnTo>
                      <a:pt x="848" y="1686"/>
                    </a:lnTo>
                    <a:lnTo>
                      <a:pt x="1" y="116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3161370" y="1366197"/>
                <a:ext cx="32988" cy="5621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04" extrusionOk="0">
                    <a:moveTo>
                      <a:pt x="999" y="1597"/>
                    </a:moveTo>
                    <a:lnTo>
                      <a:pt x="785" y="1704"/>
                    </a:lnTo>
                    <a:lnTo>
                      <a:pt x="0" y="107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3198744" y="1348813"/>
                <a:ext cx="31206" cy="5713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732" extrusionOk="0">
                    <a:moveTo>
                      <a:pt x="946" y="1633"/>
                    </a:moveTo>
                    <a:lnTo>
                      <a:pt x="723" y="1731"/>
                    </a:lnTo>
                    <a:lnTo>
                      <a:pt x="0" y="108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3236383" y="1332946"/>
                <a:ext cx="29458" cy="5739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740" extrusionOk="0">
                    <a:moveTo>
                      <a:pt x="893" y="1659"/>
                    </a:moveTo>
                    <a:lnTo>
                      <a:pt x="670" y="1740"/>
                    </a:lnTo>
                    <a:lnTo>
                      <a:pt x="1" y="98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3274649" y="1318200"/>
                <a:ext cx="27709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759" extrusionOk="0">
                    <a:moveTo>
                      <a:pt x="839" y="1678"/>
                    </a:moveTo>
                    <a:lnTo>
                      <a:pt x="616" y="1758"/>
                    </a:lnTo>
                    <a:lnTo>
                      <a:pt x="1" y="8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3313805" y="1304972"/>
                <a:ext cx="25631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76" extrusionOk="0">
                    <a:moveTo>
                      <a:pt x="776" y="1704"/>
                    </a:moveTo>
                    <a:lnTo>
                      <a:pt x="553" y="1776"/>
                    </a:lnTo>
                    <a:lnTo>
                      <a:pt x="0" y="8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3353225" y="1293493"/>
                <a:ext cx="23586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785" extrusionOk="0">
                    <a:moveTo>
                      <a:pt x="714" y="1722"/>
                    </a:moveTo>
                    <a:lnTo>
                      <a:pt x="491" y="1785"/>
                    </a:lnTo>
                    <a:lnTo>
                      <a:pt x="1" y="72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3392942" y="1283200"/>
                <a:ext cx="2183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785" extrusionOk="0">
                    <a:moveTo>
                      <a:pt x="661" y="1731"/>
                    </a:moveTo>
                    <a:lnTo>
                      <a:pt x="429" y="1785"/>
                    </a:lnTo>
                    <a:lnTo>
                      <a:pt x="1" y="63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3433285" y="1274360"/>
                <a:ext cx="19727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794" extrusionOk="0">
                    <a:moveTo>
                      <a:pt x="598" y="1740"/>
                    </a:moveTo>
                    <a:cubicBezTo>
                      <a:pt x="518" y="1758"/>
                      <a:pt x="437" y="1767"/>
                      <a:pt x="366" y="1794"/>
                    </a:cubicBezTo>
                    <a:lnTo>
                      <a:pt x="0" y="45"/>
                    </a:lnTo>
                    <a:cubicBezTo>
                      <a:pt x="80" y="28"/>
                      <a:pt x="161" y="10"/>
                      <a:pt x="2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3473893" y="1267004"/>
                <a:ext cx="17384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03" extrusionOk="0">
                    <a:moveTo>
                      <a:pt x="527" y="1758"/>
                    </a:moveTo>
                    <a:lnTo>
                      <a:pt x="295" y="1803"/>
                    </a:lnTo>
                    <a:lnTo>
                      <a:pt x="0" y="4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3514501" y="1261132"/>
                <a:ext cx="15636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1803" extrusionOk="0">
                    <a:moveTo>
                      <a:pt x="473" y="1767"/>
                    </a:moveTo>
                    <a:lnTo>
                      <a:pt x="241" y="1802"/>
                    </a:lnTo>
                    <a:lnTo>
                      <a:pt x="0" y="36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3555405" y="1256712"/>
                <a:ext cx="13558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794" extrusionOk="0">
                    <a:moveTo>
                      <a:pt x="411" y="1776"/>
                    </a:moveTo>
                    <a:lnTo>
                      <a:pt x="170" y="1794"/>
                    </a:lnTo>
                    <a:lnTo>
                      <a:pt x="0" y="18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3596607" y="1253776"/>
                <a:ext cx="11216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794" extrusionOk="0">
                    <a:moveTo>
                      <a:pt x="339" y="1776"/>
                    </a:moveTo>
                    <a:lnTo>
                      <a:pt x="107" y="1793"/>
                    </a:lnTo>
                    <a:lnTo>
                      <a:pt x="0" y="18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3637808" y="1252291"/>
                <a:ext cx="9138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794" extrusionOk="0">
                    <a:moveTo>
                      <a:pt x="277" y="1785"/>
                    </a:moveTo>
                    <a:lnTo>
                      <a:pt x="45" y="1794"/>
                    </a:lnTo>
                    <a:lnTo>
                      <a:pt x="0" y="10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3678119" y="1252291"/>
                <a:ext cx="913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785" extrusionOk="0">
                    <a:moveTo>
                      <a:pt x="241" y="1785"/>
                    </a:moveTo>
                    <a:lnTo>
                      <a:pt x="0" y="1776"/>
                    </a:lnTo>
                    <a:lnTo>
                      <a:pt x="27" y="1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3717242" y="1253182"/>
                <a:ext cx="10919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794" extrusionOk="0">
                    <a:moveTo>
                      <a:pt x="242" y="1794"/>
                    </a:moveTo>
                    <a:cubicBezTo>
                      <a:pt x="161" y="1785"/>
                      <a:pt x="81" y="1785"/>
                      <a:pt x="1" y="1785"/>
                    </a:cubicBezTo>
                    <a:lnTo>
                      <a:pt x="90" y="0"/>
                    </a:lnTo>
                    <a:cubicBezTo>
                      <a:pt x="170" y="9"/>
                      <a:pt x="251" y="9"/>
                      <a:pt x="331" y="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3756398" y="1256118"/>
                <a:ext cx="12964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794" extrusionOk="0">
                    <a:moveTo>
                      <a:pt x="232" y="1794"/>
                    </a:moveTo>
                    <a:lnTo>
                      <a:pt x="0" y="1776"/>
                    </a:lnTo>
                    <a:lnTo>
                      <a:pt x="143" y="1"/>
                    </a:lnTo>
                    <a:lnTo>
                      <a:pt x="393" y="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3795224" y="1260241"/>
                <a:ext cx="15042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794" extrusionOk="0">
                    <a:moveTo>
                      <a:pt x="233" y="1794"/>
                    </a:moveTo>
                    <a:lnTo>
                      <a:pt x="1" y="1767"/>
                    </a:lnTo>
                    <a:lnTo>
                      <a:pt x="206" y="1"/>
                    </a:lnTo>
                    <a:lnTo>
                      <a:pt x="456" y="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3834084" y="1265552"/>
                <a:ext cx="17088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803" extrusionOk="0">
                    <a:moveTo>
                      <a:pt x="232" y="1802"/>
                    </a:moveTo>
                    <a:lnTo>
                      <a:pt x="1" y="1758"/>
                    </a:lnTo>
                    <a:lnTo>
                      <a:pt x="268" y="0"/>
                    </a:lnTo>
                    <a:lnTo>
                      <a:pt x="518" y="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3872349" y="1272908"/>
                <a:ext cx="19463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785" extrusionOk="0">
                    <a:moveTo>
                      <a:pt x="241" y="1784"/>
                    </a:moveTo>
                    <a:lnTo>
                      <a:pt x="0" y="1749"/>
                    </a:lnTo>
                    <a:lnTo>
                      <a:pt x="339" y="0"/>
                    </a:lnTo>
                    <a:lnTo>
                      <a:pt x="589" y="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3910615" y="1281419"/>
                <a:ext cx="21211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786" extrusionOk="0">
                    <a:moveTo>
                      <a:pt x="232" y="1785"/>
                    </a:moveTo>
                    <a:lnTo>
                      <a:pt x="0" y="1732"/>
                    </a:lnTo>
                    <a:lnTo>
                      <a:pt x="401" y="1"/>
                    </a:lnTo>
                    <a:lnTo>
                      <a:pt x="642" y="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3948550" y="1291447"/>
                <a:ext cx="23289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785" extrusionOk="0">
                    <a:moveTo>
                      <a:pt x="233" y="1784"/>
                    </a:moveTo>
                    <a:lnTo>
                      <a:pt x="1" y="1713"/>
                    </a:lnTo>
                    <a:lnTo>
                      <a:pt x="465" y="0"/>
                    </a:lnTo>
                    <a:lnTo>
                      <a:pt x="706" y="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3986222" y="1302630"/>
                <a:ext cx="25071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776" extrusionOk="0">
                    <a:moveTo>
                      <a:pt x="224" y="1775"/>
                    </a:moveTo>
                    <a:cubicBezTo>
                      <a:pt x="152" y="1749"/>
                      <a:pt x="81" y="1722"/>
                      <a:pt x="1" y="1704"/>
                    </a:cubicBezTo>
                    <a:lnTo>
                      <a:pt x="527" y="0"/>
                    </a:lnTo>
                    <a:cubicBezTo>
                      <a:pt x="607" y="18"/>
                      <a:pt x="688" y="45"/>
                      <a:pt x="759" y="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4023300" y="1315561"/>
                <a:ext cx="27116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59" extrusionOk="0">
                    <a:moveTo>
                      <a:pt x="224" y="1758"/>
                    </a:moveTo>
                    <a:lnTo>
                      <a:pt x="1" y="1687"/>
                    </a:lnTo>
                    <a:lnTo>
                      <a:pt x="590" y="1"/>
                    </a:lnTo>
                    <a:lnTo>
                      <a:pt x="822" y="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4059784" y="1329977"/>
                <a:ext cx="29194" cy="577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50" extrusionOk="0">
                    <a:moveTo>
                      <a:pt x="224" y="1749"/>
                    </a:moveTo>
                    <a:lnTo>
                      <a:pt x="1" y="1660"/>
                    </a:lnTo>
                    <a:lnTo>
                      <a:pt x="652" y="1"/>
                    </a:lnTo>
                    <a:lnTo>
                      <a:pt x="884" y="9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>
                <a:off x="4096004" y="1345580"/>
                <a:ext cx="30909" cy="5713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32" extrusionOk="0">
                    <a:moveTo>
                      <a:pt x="223" y="1731"/>
                    </a:moveTo>
                    <a:lnTo>
                      <a:pt x="0" y="1633"/>
                    </a:lnTo>
                    <a:lnTo>
                      <a:pt x="714" y="1"/>
                    </a:lnTo>
                    <a:lnTo>
                      <a:pt x="937" y="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4131598" y="1362370"/>
                <a:ext cx="32988" cy="565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13" extrusionOk="0">
                    <a:moveTo>
                      <a:pt x="215" y="1713"/>
                    </a:moveTo>
                    <a:cubicBezTo>
                      <a:pt x="152" y="1677"/>
                      <a:pt x="72" y="1642"/>
                      <a:pt x="1" y="1615"/>
                    </a:cubicBezTo>
                    <a:lnTo>
                      <a:pt x="768" y="0"/>
                    </a:lnTo>
                    <a:cubicBezTo>
                      <a:pt x="848" y="36"/>
                      <a:pt x="920" y="71"/>
                      <a:pt x="1000" y="1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4166631" y="1381206"/>
                <a:ext cx="34472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687" extrusionOk="0">
                    <a:moveTo>
                      <a:pt x="214" y="1686"/>
                    </a:moveTo>
                    <a:lnTo>
                      <a:pt x="0" y="1579"/>
                    </a:lnTo>
                    <a:lnTo>
                      <a:pt x="821" y="0"/>
                    </a:lnTo>
                    <a:lnTo>
                      <a:pt x="1044" y="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4200773" y="1400900"/>
                <a:ext cx="36220" cy="54792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1" extrusionOk="0">
                    <a:moveTo>
                      <a:pt x="205" y="1660"/>
                    </a:moveTo>
                    <a:lnTo>
                      <a:pt x="0" y="1544"/>
                    </a:lnTo>
                    <a:lnTo>
                      <a:pt x="883" y="1"/>
                    </a:lnTo>
                    <a:lnTo>
                      <a:pt x="1097" y="1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4234618" y="1421814"/>
                <a:ext cx="37672" cy="5416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642" extrusionOk="0">
                    <a:moveTo>
                      <a:pt x="196" y="1642"/>
                    </a:moveTo>
                    <a:lnTo>
                      <a:pt x="0" y="1517"/>
                    </a:lnTo>
                    <a:lnTo>
                      <a:pt x="937" y="0"/>
                    </a:lnTo>
                    <a:lnTo>
                      <a:pt x="1142" y="1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4267572" y="1443883"/>
                <a:ext cx="39453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615" extrusionOk="0">
                    <a:moveTo>
                      <a:pt x="197" y="1615"/>
                    </a:moveTo>
                    <a:cubicBezTo>
                      <a:pt x="134" y="1570"/>
                      <a:pt x="63" y="1526"/>
                      <a:pt x="0" y="1481"/>
                    </a:cubicBezTo>
                    <a:lnTo>
                      <a:pt x="990" y="0"/>
                    </a:lnTo>
                    <a:cubicBezTo>
                      <a:pt x="1062" y="45"/>
                      <a:pt x="1133" y="89"/>
                      <a:pt x="1196" y="1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4299339" y="1467700"/>
                <a:ext cx="41234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580" extrusionOk="0">
                    <a:moveTo>
                      <a:pt x="197" y="1580"/>
                    </a:moveTo>
                    <a:lnTo>
                      <a:pt x="1" y="1446"/>
                    </a:lnTo>
                    <a:lnTo>
                      <a:pt x="1044" y="1"/>
                    </a:lnTo>
                    <a:lnTo>
                      <a:pt x="1250" y="1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4330842" y="1492440"/>
                <a:ext cx="42389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553" extrusionOk="0">
                    <a:moveTo>
                      <a:pt x="188" y="1552"/>
                    </a:moveTo>
                    <a:lnTo>
                      <a:pt x="0" y="1401"/>
                    </a:lnTo>
                    <a:lnTo>
                      <a:pt x="1089" y="0"/>
                    </a:lnTo>
                    <a:lnTo>
                      <a:pt x="1285" y="1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4361158" y="1518039"/>
                <a:ext cx="44170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526" extrusionOk="0">
                    <a:moveTo>
                      <a:pt x="179" y="1526"/>
                    </a:moveTo>
                    <a:lnTo>
                      <a:pt x="0" y="1365"/>
                    </a:lnTo>
                    <a:lnTo>
                      <a:pt x="1151" y="0"/>
                    </a:lnTo>
                    <a:lnTo>
                      <a:pt x="1338" y="1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4390880" y="1545121"/>
                <a:ext cx="45325" cy="4885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481" extrusionOk="0">
                    <a:moveTo>
                      <a:pt x="170" y="1481"/>
                    </a:moveTo>
                    <a:cubicBezTo>
                      <a:pt x="116" y="1427"/>
                      <a:pt x="54" y="1374"/>
                      <a:pt x="0" y="1320"/>
                    </a:cubicBezTo>
                    <a:lnTo>
                      <a:pt x="1187" y="0"/>
                    </a:lnTo>
                    <a:cubicBezTo>
                      <a:pt x="1249" y="54"/>
                      <a:pt x="1320" y="107"/>
                      <a:pt x="1374" y="1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4419117" y="1573359"/>
                <a:ext cx="47106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46" extrusionOk="0">
                    <a:moveTo>
                      <a:pt x="179" y="1446"/>
                    </a:moveTo>
                    <a:lnTo>
                      <a:pt x="1" y="1276"/>
                    </a:lnTo>
                    <a:lnTo>
                      <a:pt x="1241" y="0"/>
                    </a:lnTo>
                    <a:lnTo>
                      <a:pt x="1428" y="1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4446793" y="1602486"/>
                <a:ext cx="47997" cy="4654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11" extrusionOk="0">
                    <a:moveTo>
                      <a:pt x="161" y="1410"/>
                    </a:moveTo>
                    <a:lnTo>
                      <a:pt x="0" y="1241"/>
                    </a:lnTo>
                    <a:lnTo>
                      <a:pt x="1285" y="1"/>
                    </a:lnTo>
                    <a:lnTo>
                      <a:pt x="1454" y="1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4473546" y="1632802"/>
                <a:ext cx="49184" cy="45061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66" extrusionOk="0">
                    <a:moveTo>
                      <a:pt x="153" y="1365"/>
                    </a:moveTo>
                    <a:lnTo>
                      <a:pt x="1" y="1187"/>
                    </a:lnTo>
                    <a:lnTo>
                      <a:pt x="1330" y="1"/>
                    </a:lnTo>
                    <a:lnTo>
                      <a:pt x="1491" y="1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4499178" y="1663711"/>
                <a:ext cx="50339" cy="43873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30" extrusionOk="0">
                    <a:moveTo>
                      <a:pt x="152" y="1329"/>
                    </a:moveTo>
                    <a:cubicBezTo>
                      <a:pt x="98" y="1267"/>
                      <a:pt x="54" y="1205"/>
                      <a:pt x="0" y="1142"/>
                    </a:cubicBezTo>
                    <a:lnTo>
                      <a:pt x="1365" y="0"/>
                    </a:lnTo>
                    <a:cubicBezTo>
                      <a:pt x="1419" y="63"/>
                      <a:pt x="1472" y="134"/>
                      <a:pt x="1526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4523291" y="1696072"/>
                <a:ext cx="51823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277" extrusionOk="0">
                    <a:moveTo>
                      <a:pt x="152" y="1276"/>
                    </a:moveTo>
                    <a:lnTo>
                      <a:pt x="1" y="1089"/>
                    </a:lnTo>
                    <a:lnTo>
                      <a:pt x="1410" y="1"/>
                    </a:lnTo>
                    <a:lnTo>
                      <a:pt x="1571" y="1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4546845" y="1729027"/>
                <a:ext cx="52417" cy="40641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232" extrusionOk="0">
                    <a:moveTo>
                      <a:pt x="134" y="1232"/>
                    </a:moveTo>
                    <a:lnTo>
                      <a:pt x="0" y="1044"/>
                    </a:lnTo>
                    <a:lnTo>
                      <a:pt x="1446" y="1"/>
                    </a:lnTo>
                    <a:lnTo>
                      <a:pt x="1588" y="2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4568913" y="1762872"/>
                <a:ext cx="53605" cy="39189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188" extrusionOk="0">
                    <a:moveTo>
                      <a:pt x="134" y="1187"/>
                    </a:moveTo>
                    <a:lnTo>
                      <a:pt x="0" y="991"/>
                    </a:lnTo>
                    <a:lnTo>
                      <a:pt x="1490" y="1"/>
                    </a:lnTo>
                    <a:lnTo>
                      <a:pt x="1624" y="2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4590091" y="1797608"/>
                <a:ext cx="54495" cy="3740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134" extrusionOk="0">
                    <a:moveTo>
                      <a:pt x="126" y="1133"/>
                    </a:moveTo>
                    <a:cubicBezTo>
                      <a:pt x="90" y="1071"/>
                      <a:pt x="45" y="999"/>
                      <a:pt x="1" y="937"/>
                    </a:cubicBezTo>
                    <a:lnTo>
                      <a:pt x="1517" y="0"/>
                    </a:lnTo>
                    <a:cubicBezTo>
                      <a:pt x="1562" y="72"/>
                      <a:pt x="1607" y="143"/>
                      <a:pt x="1651" y="2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4609818" y="1833201"/>
                <a:ext cx="55353" cy="35956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090" extrusionOk="0">
                    <a:moveTo>
                      <a:pt x="116" y="1089"/>
                    </a:moveTo>
                    <a:lnTo>
                      <a:pt x="0" y="875"/>
                    </a:lnTo>
                    <a:lnTo>
                      <a:pt x="1553" y="1"/>
                    </a:lnTo>
                    <a:lnTo>
                      <a:pt x="1678" y="2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4628357" y="1869685"/>
                <a:ext cx="55947" cy="33878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27" extrusionOk="0">
                    <a:moveTo>
                      <a:pt x="108" y="1027"/>
                    </a:moveTo>
                    <a:lnTo>
                      <a:pt x="0" y="813"/>
                    </a:lnTo>
                    <a:lnTo>
                      <a:pt x="1579" y="1"/>
                    </a:lnTo>
                    <a:lnTo>
                      <a:pt x="1695" y="2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4645708" y="1906499"/>
                <a:ext cx="56541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973" extrusionOk="0">
                    <a:moveTo>
                      <a:pt x="99" y="972"/>
                    </a:moveTo>
                    <a:lnTo>
                      <a:pt x="1" y="758"/>
                    </a:lnTo>
                    <a:lnTo>
                      <a:pt x="1615" y="0"/>
                    </a:lnTo>
                    <a:lnTo>
                      <a:pt x="1714" y="2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4661905" y="1944138"/>
                <a:ext cx="5713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920" extrusionOk="0">
                    <a:moveTo>
                      <a:pt x="90" y="920"/>
                    </a:moveTo>
                    <a:cubicBezTo>
                      <a:pt x="63" y="840"/>
                      <a:pt x="27" y="768"/>
                      <a:pt x="0" y="697"/>
                    </a:cubicBezTo>
                    <a:lnTo>
                      <a:pt x="1633" y="1"/>
                    </a:lnTo>
                    <a:cubicBezTo>
                      <a:pt x="1669" y="72"/>
                      <a:pt x="1704" y="144"/>
                      <a:pt x="1731" y="2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4676320" y="1982107"/>
                <a:ext cx="580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67" extrusionOk="0">
                    <a:moveTo>
                      <a:pt x="90" y="866"/>
                    </a:moveTo>
                    <a:lnTo>
                      <a:pt x="1" y="643"/>
                    </a:lnTo>
                    <a:lnTo>
                      <a:pt x="1669" y="1"/>
                    </a:lnTo>
                    <a:lnTo>
                      <a:pt x="1758" y="2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4689845" y="2020966"/>
                <a:ext cx="58322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804" extrusionOk="0">
                    <a:moveTo>
                      <a:pt x="72" y="803"/>
                    </a:moveTo>
                    <a:lnTo>
                      <a:pt x="1" y="580"/>
                    </a:lnTo>
                    <a:lnTo>
                      <a:pt x="1687" y="0"/>
                    </a:lnTo>
                    <a:lnTo>
                      <a:pt x="1767" y="2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4701919" y="2060089"/>
                <a:ext cx="58586" cy="24774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51" extrusionOk="0">
                    <a:moveTo>
                      <a:pt x="72" y="750"/>
                    </a:moveTo>
                    <a:lnTo>
                      <a:pt x="1" y="518"/>
                    </a:lnTo>
                    <a:lnTo>
                      <a:pt x="1705" y="1"/>
                    </a:lnTo>
                    <a:lnTo>
                      <a:pt x="1776" y="2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4712805" y="2099839"/>
                <a:ext cx="58883" cy="226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88" extrusionOk="0">
                    <a:moveTo>
                      <a:pt x="63" y="687"/>
                    </a:moveTo>
                    <a:lnTo>
                      <a:pt x="1" y="455"/>
                    </a:lnTo>
                    <a:lnTo>
                      <a:pt x="1723" y="0"/>
                    </a:lnTo>
                    <a:lnTo>
                      <a:pt x="1785" y="2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4721942" y="2139853"/>
                <a:ext cx="59180" cy="2061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25" extrusionOk="0">
                    <a:moveTo>
                      <a:pt x="54" y="625"/>
                    </a:moveTo>
                    <a:lnTo>
                      <a:pt x="0" y="393"/>
                    </a:lnTo>
                    <a:lnTo>
                      <a:pt x="1740" y="0"/>
                    </a:lnTo>
                    <a:lnTo>
                      <a:pt x="1793" y="2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4729892" y="2180164"/>
                <a:ext cx="59180" cy="1857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63" extrusionOk="0">
                    <a:moveTo>
                      <a:pt x="45" y="563"/>
                    </a:moveTo>
                    <a:lnTo>
                      <a:pt x="0" y="331"/>
                    </a:lnTo>
                    <a:lnTo>
                      <a:pt x="1749" y="1"/>
                    </a:lnTo>
                    <a:lnTo>
                      <a:pt x="1793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4736655" y="2220771"/>
                <a:ext cx="59180" cy="1652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01" extrusionOk="0">
                    <a:moveTo>
                      <a:pt x="36" y="500"/>
                    </a:moveTo>
                    <a:lnTo>
                      <a:pt x="0" y="268"/>
                    </a:lnTo>
                    <a:lnTo>
                      <a:pt x="1767" y="1"/>
                    </a:lnTo>
                    <a:lnTo>
                      <a:pt x="1794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4741669" y="2261676"/>
                <a:ext cx="59476" cy="14449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38" extrusionOk="0">
                    <a:moveTo>
                      <a:pt x="27" y="438"/>
                    </a:moveTo>
                    <a:lnTo>
                      <a:pt x="0" y="206"/>
                    </a:lnTo>
                    <a:lnTo>
                      <a:pt x="1766" y="1"/>
                    </a:lnTo>
                    <a:lnTo>
                      <a:pt x="1802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4745198" y="2302580"/>
                <a:ext cx="59476" cy="12403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76" extrusionOk="0">
                    <a:moveTo>
                      <a:pt x="18" y="375"/>
                    </a:moveTo>
                    <a:lnTo>
                      <a:pt x="0" y="143"/>
                    </a:lnTo>
                    <a:lnTo>
                      <a:pt x="1775" y="1"/>
                    </a:lnTo>
                    <a:lnTo>
                      <a:pt x="1802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4747837" y="2343782"/>
                <a:ext cx="58883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13" extrusionOk="0">
                    <a:moveTo>
                      <a:pt x="9" y="313"/>
                    </a:moveTo>
                    <a:lnTo>
                      <a:pt x="0" y="72"/>
                    </a:lnTo>
                    <a:lnTo>
                      <a:pt x="1776" y="1"/>
                    </a:lnTo>
                    <a:lnTo>
                      <a:pt x="1785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4748728" y="2384983"/>
                <a:ext cx="59180" cy="828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51" extrusionOk="0">
                    <a:moveTo>
                      <a:pt x="9" y="250"/>
                    </a:moveTo>
                    <a:lnTo>
                      <a:pt x="0" y="9"/>
                    </a:lnTo>
                    <a:lnTo>
                      <a:pt x="1784" y="1"/>
                    </a:lnTo>
                    <a:lnTo>
                      <a:pt x="1793" y="2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4748134" y="2424403"/>
                <a:ext cx="58883" cy="1006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05" extrusionOk="0">
                    <a:moveTo>
                      <a:pt x="0" y="242"/>
                    </a:moveTo>
                    <a:lnTo>
                      <a:pt x="0" y="1"/>
                    </a:lnTo>
                    <a:lnTo>
                      <a:pt x="1785" y="55"/>
                    </a:lnTo>
                    <a:lnTo>
                      <a:pt x="1776" y="30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4745759" y="2463559"/>
                <a:ext cx="59476" cy="12106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67" extrusionOk="0">
                    <a:moveTo>
                      <a:pt x="1" y="232"/>
                    </a:moveTo>
                    <a:lnTo>
                      <a:pt x="19" y="0"/>
                    </a:lnTo>
                    <a:lnTo>
                      <a:pt x="1803" y="116"/>
                    </a:lnTo>
                    <a:lnTo>
                      <a:pt x="1785" y="3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4742526" y="2502418"/>
                <a:ext cx="59476" cy="14152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29" extrusionOk="0">
                    <a:moveTo>
                      <a:pt x="1" y="241"/>
                    </a:moveTo>
                    <a:cubicBezTo>
                      <a:pt x="10" y="161"/>
                      <a:pt x="28" y="80"/>
                      <a:pt x="28" y="0"/>
                    </a:cubicBezTo>
                    <a:lnTo>
                      <a:pt x="1803" y="178"/>
                    </a:lnTo>
                    <a:cubicBezTo>
                      <a:pt x="1794" y="259"/>
                      <a:pt x="1785" y="348"/>
                      <a:pt x="1776" y="4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4737842" y="2541245"/>
                <a:ext cx="59180" cy="1623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492" extrusionOk="0">
                    <a:moveTo>
                      <a:pt x="0" y="233"/>
                    </a:moveTo>
                    <a:lnTo>
                      <a:pt x="27" y="1"/>
                    </a:lnTo>
                    <a:lnTo>
                      <a:pt x="1793" y="241"/>
                    </a:lnTo>
                    <a:lnTo>
                      <a:pt x="1758" y="4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4731344" y="2579807"/>
                <a:ext cx="5918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54" extrusionOk="0">
                    <a:moveTo>
                      <a:pt x="1" y="232"/>
                    </a:moveTo>
                    <a:lnTo>
                      <a:pt x="36" y="0"/>
                    </a:lnTo>
                    <a:lnTo>
                      <a:pt x="1794" y="304"/>
                    </a:lnTo>
                    <a:lnTo>
                      <a:pt x="1749" y="5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4723690" y="2618337"/>
                <a:ext cx="59180" cy="20056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08" extrusionOk="0">
                    <a:moveTo>
                      <a:pt x="1" y="233"/>
                    </a:moveTo>
                    <a:lnTo>
                      <a:pt x="54" y="1"/>
                    </a:lnTo>
                    <a:lnTo>
                      <a:pt x="1794" y="367"/>
                    </a:lnTo>
                    <a:lnTo>
                      <a:pt x="1740" y="60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4714883" y="2656305"/>
                <a:ext cx="58883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79" extrusionOk="0">
                    <a:moveTo>
                      <a:pt x="0" y="233"/>
                    </a:moveTo>
                    <a:lnTo>
                      <a:pt x="54" y="1"/>
                    </a:lnTo>
                    <a:lnTo>
                      <a:pt x="1784" y="438"/>
                    </a:lnTo>
                    <a:lnTo>
                      <a:pt x="1722" y="6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>
                <a:off x="4704294" y="2693977"/>
                <a:ext cx="58586" cy="24477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42" extrusionOk="0">
                    <a:moveTo>
                      <a:pt x="0" y="233"/>
                    </a:moveTo>
                    <a:lnTo>
                      <a:pt x="63" y="1"/>
                    </a:lnTo>
                    <a:lnTo>
                      <a:pt x="1775" y="500"/>
                    </a:lnTo>
                    <a:lnTo>
                      <a:pt x="1704" y="7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>
                <a:off x="4692220" y="2731352"/>
                <a:ext cx="58586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95" extrusionOk="0">
                    <a:moveTo>
                      <a:pt x="0" y="224"/>
                    </a:moveTo>
                    <a:lnTo>
                      <a:pt x="81" y="1"/>
                    </a:lnTo>
                    <a:lnTo>
                      <a:pt x="1776" y="554"/>
                    </a:lnTo>
                    <a:lnTo>
                      <a:pt x="1695" y="7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4679256" y="2768430"/>
                <a:ext cx="58025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49" extrusionOk="0">
                    <a:moveTo>
                      <a:pt x="1" y="215"/>
                    </a:moveTo>
                    <a:lnTo>
                      <a:pt x="90" y="1"/>
                    </a:lnTo>
                    <a:lnTo>
                      <a:pt x="1758" y="616"/>
                    </a:lnTo>
                    <a:lnTo>
                      <a:pt x="1669" y="8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4664841" y="2804617"/>
                <a:ext cx="57431" cy="30052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911" extrusionOk="0">
                    <a:moveTo>
                      <a:pt x="1" y="224"/>
                    </a:moveTo>
                    <a:lnTo>
                      <a:pt x="90" y="1"/>
                    </a:lnTo>
                    <a:lnTo>
                      <a:pt x="1740" y="679"/>
                    </a:lnTo>
                    <a:lnTo>
                      <a:pt x="1642" y="9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>
                <a:off x="4648941" y="2840540"/>
                <a:ext cx="56837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964" extrusionOk="0">
                    <a:moveTo>
                      <a:pt x="1" y="214"/>
                    </a:moveTo>
                    <a:lnTo>
                      <a:pt x="99" y="0"/>
                    </a:lnTo>
                    <a:lnTo>
                      <a:pt x="1723" y="741"/>
                    </a:lnTo>
                    <a:lnTo>
                      <a:pt x="1616" y="9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>
                <a:off x="4631886" y="2875837"/>
                <a:ext cx="56244" cy="335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018" extrusionOk="0">
                    <a:moveTo>
                      <a:pt x="1" y="215"/>
                    </a:moveTo>
                    <a:lnTo>
                      <a:pt x="108" y="1"/>
                    </a:lnTo>
                    <a:lnTo>
                      <a:pt x="1704" y="795"/>
                    </a:lnTo>
                    <a:lnTo>
                      <a:pt x="1588" y="10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>
                <a:off x="4613644" y="2910573"/>
                <a:ext cx="55650" cy="3533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071" extrusionOk="0">
                    <a:moveTo>
                      <a:pt x="0" y="206"/>
                    </a:moveTo>
                    <a:lnTo>
                      <a:pt x="116" y="0"/>
                    </a:lnTo>
                    <a:lnTo>
                      <a:pt x="1686" y="857"/>
                    </a:lnTo>
                    <a:lnTo>
                      <a:pt x="1562" y="10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>
                <a:off x="4594215" y="2944418"/>
                <a:ext cx="54462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125" extrusionOk="0">
                    <a:moveTo>
                      <a:pt x="1" y="206"/>
                    </a:moveTo>
                    <a:lnTo>
                      <a:pt x="117" y="0"/>
                    </a:lnTo>
                    <a:lnTo>
                      <a:pt x="1651" y="910"/>
                    </a:lnTo>
                    <a:lnTo>
                      <a:pt x="1526" y="11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>
                <a:off x="4573333" y="2977669"/>
                <a:ext cx="53572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179" extrusionOk="0">
                    <a:moveTo>
                      <a:pt x="0" y="197"/>
                    </a:moveTo>
                    <a:lnTo>
                      <a:pt x="125" y="0"/>
                    </a:lnTo>
                    <a:lnTo>
                      <a:pt x="1624" y="964"/>
                    </a:lnTo>
                    <a:lnTo>
                      <a:pt x="1490" y="11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>
                <a:off x="4551265" y="3010327"/>
                <a:ext cx="52681" cy="40047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14" extrusionOk="0">
                    <a:moveTo>
                      <a:pt x="0" y="188"/>
                    </a:moveTo>
                    <a:lnTo>
                      <a:pt x="134" y="1"/>
                    </a:lnTo>
                    <a:lnTo>
                      <a:pt x="1597" y="1009"/>
                    </a:lnTo>
                    <a:lnTo>
                      <a:pt x="1454" y="121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4528306" y="3042127"/>
                <a:ext cx="51823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259" extrusionOk="0">
                    <a:moveTo>
                      <a:pt x="0" y="188"/>
                    </a:moveTo>
                    <a:lnTo>
                      <a:pt x="143" y="0"/>
                    </a:lnTo>
                    <a:lnTo>
                      <a:pt x="1570" y="1062"/>
                    </a:lnTo>
                    <a:lnTo>
                      <a:pt x="1419" y="12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4504159" y="3072706"/>
                <a:ext cx="50372" cy="43609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322" extrusionOk="0">
                    <a:moveTo>
                      <a:pt x="1" y="188"/>
                    </a:moveTo>
                    <a:lnTo>
                      <a:pt x="144" y="1"/>
                    </a:lnTo>
                    <a:lnTo>
                      <a:pt x="1526" y="1125"/>
                    </a:lnTo>
                    <a:lnTo>
                      <a:pt x="1375" y="13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4478560" y="3102725"/>
                <a:ext cx="49481" cy="4476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357" extrusionOk="0">
                    <a:moveTo>
                      <a:pt x="1" y="179"/>
                    </a:moveTo>
                    <a:lnTo>
                      <a:pt x="152" y="1"/>
                    </a:lnTo>
                    <a:lnTo>
                      <a:pt x="1499" y="1170"/>
                    </a:lnTo>
                    <a:lnTo>
                      <a:pt x="1339" y="13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>
                <a:off x="4452071" y="3131886"/>
                <a:ext cx="48591" cy="45919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92" extrusionOk="0">
                    <a:moveTo>
                      <a:pt x="1" y="170"/>
                    </a:moveTo>
                    <a:lnTo>
                      <a:pt x="170" y="0"/>
                    </a:lnTo>
                    <a:lnTo>
                      <a:pt x="1473" y="1213"/>
                    </a:lnTo>
                    <a:lnTo>
                      <a:pt x="1294" y="13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>
                <a:off x="4425022" y="3159826"/>
                <a:ext cx="47106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437" extrusionOk="0">
                    <a:moveTo>
                      <a:pt x="0" y="170"/>
                    </a:moveTo>
                    <a:lnTo>
                      <a:pt x="170" y="1"/>
                    </a:lnTo>
                    <a:lnTo>
                      <a:pt x="1427" y="1267"/>
                    </a:lnTo>
                    <a:lnTo>
                      <a:pt x="1249" y="143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>
                <a:off x="4396454" y="3186909"/>
                <a:ext cx="45655" cy="48887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482" extrusionOk="0">
                    <a:moveTo>
                      <a:pt x="1" y="161"/>
                    </a:moveTo>
                    <a:lnTo>
                      <a:pt x="179" y="0"/>
                    </a:lnTo>
                    <a:lnTo>
                      <a:pt x="1383" y="1312"/>
                    </a:lnTo>
                    <a:lnTo>
                      <a:pt x="1205" y="14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4367030" y="3212804"/>
                <a:ext cx="44467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517" extrusionOk="0">
                    <a:moveTo>
                      <a:pt x="1" y="161"/>
                    </a:moveTo>
                    <a:lnTo>
                      <a:pt x="179" y="0"/>
                    </a:lnTo>
                    <a:lnTo>
                      <a:pt x="1348" y="1356"/>
                    </a:lnTo>
                    <a:lnTo>
                      <a:pt x="1160" y="15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>
                <a:off x="4337011" y="3237809"/>
                <a:ext cx="42719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553" extrusionOk="0">
                    <a:moveTo>
                      <a:pt x="1" y="152"/>
                    </a:moveTo>
                    <a:lnTo>
                      <a:pt x="179" y="1"/>
                    </a:lnTo>
                    <a:lnTo>
                      <a:pt x="1294" y="1392"/>
                    </a:lnTo>
                    <a:lnTo>
                      <a:pt x="1098" y="15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4305805" y="3261956"/>
                <a:ext cx="41531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80" extrusionOk="0">
                    <a:moveTo>
                      <a:pt x="1" y="143"/>
                    </a:moveTo>
                    <a:lnTo>
                      <a:pt x="197" y="0"/>
                    </a:lnTo>
                    <a:lnTo>
                      <a:pt x="1259" y="1428"/>
                    </a:lnTo>
                    <a:lnTo>
                      <a:pt x="1054" y="15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4274038" y="3284618"/>
                <a:ext cx="39750" cy="532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615" extrusionOk="0">
                    <a:moveTo>
                      <a:pt x="1" y="143"/>
                    </a:moveTo>
                    <a:lnTo>
                      <a:pt x="197" y="0"/>
                    </a:lnTo>
                    <a:lnTo>
                      <a:pt x="1205" y="1472"/>
                    </a:lnTo>
                    <a:lnTo>
                      <a:pt x="1000" y="16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4241083" y="3306093"/>
                <a:ext cx="38298" cy="54165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642" extrusionOk="0">
                    <a:moveTo>
                      <a:pt x="0" y="134"/>
                    </a:moveTo>
                    <a:lnTo>
                      <a:pt x="206" y="0"/>
                    </a:lnTo>
                    <a:lnTo>
                      <a:pt x="1160" y="1508"/>
                    </a:lnTo>
                    <a:lnTo>
                      <a:pt x="946" y="16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>
                <a:off x="4207535" y="3326677"/>
                <a:ext cx="36814" cy="5479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61" extrusionOk="0">
                    <a:moveTo>
                      <a:pt x="0" y="117"/>
                    </a:moveTo>
                    <a:lnTo>
                      <a:pt x="206" y="1"/>
                    </a:lnTo>
                    <a:lnTo>
                      <a:pt x="1115" y="1535"/>
                    </a:lnTo>
                    <a:lnTo>
                      <a:pt x="892" y="16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4173690" y="3346107"/>
                <a:ext cx="34769" cy="5535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678" extrusionOk="0">
                    <a:moveTo>
                      <a:pt x="0" y="108"/>
                    </a:moveTo>
                    <a:lnTo>
                      <a:pt x="206" y="1"/>
                    </a:lnTo>
                    <a:lnTo>
                      <a:pt x="1053" y="1562"/>
                    </a:lnTo>
                    <a:lnTo>
                      <a:pt x="830" y="16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>
                <a:off x="4138657" y="3363755"/>
                <a:ext cx="32988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714" extrusionOk="0">
                    <a:moveTo>
                      <a:pt x="1" y="108"/>
                    </a:moveTo>
                    <a:lnTo>
                      <a:pt x="215" y="1"/>
                    </a:lnTo>
                    <a:lnTo>
                      <a:pt x="1000" y="1598"/>
                    </a:lnTo>
                    <a:lnTo>
                      <a:pt x="786" y="171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>
                <a:off x="4103361" y="3380546"/>
                <a:ext cx="31206" cy="5683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723" extrusionOk="0">
                    <a:moveTo>
                      <a:pt x="0" y="98"/>
                    </a:moveTo>
                    <a:lnTo>
                      <a:pt x="214" y="0"/>
                    </a:lnTo>
                    <a:lnTo>
                      <a:pt x="946" y="1624"/>
                    </a:lnTo>
                    <a:lnTo>
                      <a:pt x="714" y="17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4067173" y="3395852"/>
                <a:ext cx="29458" cy="5739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740" extrusionOk="0">
                    <a:moveTo>
                      <a:pt x="0" y="89"/>
                    </a:moveTo>
                    <a:lnTo>
                      <a:pt x="223" y="0"/>
                    </a:lnTo>
                    <a:lnTo>
                      <a:pt x="892" y="1651"/>
                    </a:lnTo>
                    <a:lnTo>
                      <a:pt x="660" y="17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4030656" y="3410267"/>
                <a:ext cx="27710" cy="5769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749" extrusionOk="0">
                    <a:moveTo>
                      <a:pt x="1" y="72"/>
                    </a:moveTo>
                    <a:lnTo>
                      <a:pt x="224" y="0"/>
                    </a:lnTo>
                    <a:lnTo>
                      <a:pt x="839" y="1669"/>
                    </a:lnTo>
                    <a:lnTo>
                      <a:pt x="599" y="17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3993578" y="3422638"/>
                <a:ext cx="25631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76" extrusionOk="0">
                    <a:moveTo>
                      <a:pt x="1" y="80"/>
                    </a:moveTo>
                    <a:lnTo>
                      <a:pt x="224" y="0"/>
                    </a:lnTo>
                    <a:lnTo>
                      <a:pt x="777" y="1695"/>
                    </a:lnTo>
                    <a:lnTo>
                      <a:pt x="536" y="17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3956203" y="3434084"/>
                <a:ext cx="23586" cy="5861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777" extrusionOk="0">
                    <a:moveTo>
                      <a:pt x="1" y="63"/>
                    </a:moveTo>
                    <a:lnTo>
                      <a:pt x="224" y="1"/>
                    </a:lnTo>
                    <a:lnTo>
                      <a:pt x="714" y="1714"/>
                    </a:lnTo>
                    <a:lnTo>
                      <a:pt x="474" y="17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>
                <a:off x="3918235" y="3444113"/>
                <a:ext cx="2183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785" extrusionOk="0">
                    <a:moveTo>
                      <a:pt x="1" y="54"/>
                    </a:moveTo>
                    <a:lnTo>
                      <a:pt x="233" y="0"/>
                    </a:lnTo>
                    <a:lnTo>
                      <a:pt x="661" y="1731"/>
                    </a:lnTo>
                    <a:lnTo>
                      <a:pt x="411" y="178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>
                <a:off x="3880299" y="3452920"/>
                <a:ext cx="19430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1794" extrusionOk="0">
                    <a:moveTo>
                      <a:pt x="0" y="45"/>
                    </a:moveTo>
                    <a:cubicBezTo>
                      <a:pt x="72" y="37"/>
                      <a:pt x="152" y="19"/>
                      <a:pt x="232" y="1"/>
                    </a:cubicBezTo>
                    <a:lnTo>
                      <a:pt x="589" y="1749"/>
                    </a:lnTo>
                    <a:cubicBezTo>
                      <a:pt x="509" y="1767"/>
                      <a:pt x="428" y="1776"/>
                      <a:pt x="348" y="17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41737" y="3459980"/>
                <a:ext cx="17384" cy="5950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04" extrusionOk="0">
                    <a:moveTo>
                      <a:pt x="0" y="46"/>
                    </a:moveTo>
                    <a:lnTo>
                      <a:pt x="232" y="1"/>
                    </a:lnTo>
                    <a:lnTo>
                      <a:pt x="527" y="1758"/>
                    </a:lnTo>
                    <a:lnTo>
                      <a:pt x="286" y="18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802877" y="3465884"/>
                <a:ext cx="15636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1794" extrusionOk="0">
                    <a:moveTo>
                      <a:pt x="1" y="27"/>
                    </a:moveTo>
                    <a:lnTo>
                      <a:pt x="242" y="0"/>
                    </a:lnTo>
                    <a:lnTo>
                      <a:pt x="474" y="1767"/>
                    </a:lnTo>
                    <a:lnTo>
                      <a:pt x="224" y="179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764051" y="3470602"/>
                <a:ext cx="13558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785" extrusionOk="0">
                    <a:moveTo>
                      <a:pt x="0" y="18"/>
                    </a:moveTo>
                    <a:lnTo>
                      <a:pt x="241" y="0"/>
                    </a:lnTo>
                    <a:lnTo>
                      <a:pt x="411" y="1766"/>
                    </a:lnTo>
                    <a:lnTo>
                      <a:pt x="161" y="178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3725192" y="3473538"/>
                <a:ext cx="11216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794" extrusionOk="0">
                    <a:moveTo>
                      <a:pt x="1" y="18"/>
                    </a:moveTo>
                    <a:lnTo>
                      <a:pt x="233" y="0"/>
                    </a:lnTo>
                    <a:lnTo>
                      <a:pt x="340" y="1776"/>
                    </a:lnTo>
                    <a:lnTo>
                      <a:pt x="90" y="179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3686069" y="3474989"/>
                <a:ext cx="9434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786" extrusionOk="0">
                    <a:moveTo>
                      <a:pt x="0" y="10"/>
                    </a:moveTo>
                    <a:lnTo>
                      <a:pt x="241" y="1"/>
                    </a:lnTo>
                    <a:lnTo>
                      <a:pt x="286" y="1776"/>
                    </a:lnTo>
                    <a:lnTo>
                      <a:pt x="36" y="17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646022" y="3475286"/>
                <a:ext cx="8874" cy="5891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786" extrusionOk="0">
                    <a:moveTo>
                      <a:pt x="28" y="1"/>
                    </a:moveTo>
                    <a:lnTo>
                      <a:pt x="269" y="1"/>
                    </a:lnTo>
                    <a:lnTo>
                      <a:pt x="251" y="1785"/>
                    </a:lnTo>
                    <a:lnTo>
                      <a:pt x="1" y="17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604853" y="3474131"/>
                <a:ext cx="10919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785" extrusionOk="0">
                    <a:moveTo>
                      <a:pt x="89" y="0"/>
                    </a:moveTo>
                    <a:cubicBezTo>
                      <a:pt x="170" y="9"/>
                      <a:pt x="250" y="9"/>
                      <a:pt x="330" y="9"/>
                    </a:cubicBezTo>
                    <a:lnTo>
                      <a:pt x="250" y="1784"/>
                    </a:lnTo>
                    <a:cubicBezTo>
                      <a:pt x="161" y="1784"/>
                      <a:pt x="80" y="1784"/>
                      <a:pt x="0" y="17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563652" y="3471162"/>
                <a:ext cx="12964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795" extrusionOk="0">
                    <a:moveTo>
                      <a:pt x="161" y="1"/>
                    </a:moveTo>
                    <a:lnTo>
                      <a:pt x="393" y="19"/>
                    </a:lnTo>
                    <a:lnTo>
                      <a:pt x="250" y="1794"/>
                    </a:lnTo>
                    <a:lnTo>
                      <a:pt x="0" y="17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>
                <a:off x="3522748" y="3466775"/>
                <a:ext cx="15042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803" extrusionOk="0">
                    <a:moveTo>
                      <a:pt x="223" y="0"/>
                    </a:moveTo>
                    <a:lnTo>
                      <a:pt x="455" y="27"/>
                    </a:lnTo>
                    <a:lnTo>
                      <a:pt x="250" y="1802"/>
                    </a:lnTo>
                    <a:lnTo>
                      <a:pt x="0" y="17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>
                <a:off x="3481843" y="3461464"/>
                <a:ext cx="17088" cy="594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803" extrusionOk="0">
                    <a:moveTo>
                      <a:pt x="286" y="1"/>
                    </a:moveTo>
                    <a:lnTo>
                      <a:pt x="517" y="36"/>
                    </a:lnTo>
                    <a:lnTo>
                      <a:pt x="250" y="1803"/>
                    </a:lnTo>
                    <a:lnTo>
                      <a:pt x="0" y="17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441202" y="3454405"/>
                <a:ext cx="19463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794" extrusionOk="0">
                    <a:moveTo>
                      <a:pt x="358" y="0"/>
                    </a:moveTo>
                    <a:lnTo>
                      <a:pt x="590" y="45"/>
                    </a:lnTo>
                    <a:lnTo>
                      <a:pt x="251" y="1794"/>
                    </a:lnTo>
                    <a:lnTo>
                      <a:pt x="1" y="17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401189" y="3445861"/>
                <a:ext cx="21211" cy="5918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794" extrusionOk="0">
                    <a:moveTo>
                      <a:pt x="411" y="1"/>
                    </a:moveTo>
                    <a:lnTo>
                      <a:pt x="643" y="54"/>
                    </a:lnTo>
                    <a:lnTo>
                      <a:pt x="242" y="1794"/>
                    </a:lnTo>
                    <a:lnTo>
                      <a:pt x="1" y="17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361175" y="3436163"/>
                <a:ext cx="23289" cy="5888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785" extrusionOk="0">
                    <a:moveTo>
                      <a:pt x="473" y="0"/>
                    </a:moveTo>
                    <a:lnTo>
                      <a:pt x="705" y="63"/>
                    </a:lnTo>
                    <a:lnTo>
                      <a:pt x="241" y="1785"/>
                    </a:lnTo>
                    <a:lnTo>
                      <a:pt x="0" y="17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321755" y="3425277"/>
                <a:ext cx="25038" cy="58586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776" extrusionOk="0">
                    <a:moveTo>
                      <a:pt x="535" y="0"/>
                    </a:moveTo>
                    <a:cubicBezTo>
                      <a:pt x="607" y="27"/>
                      <a:pt x="687" y="54"/>
                      <a:pt x="758" y="72"/>
                    </a:cubicBezTo>
                    <a:lnTo>
                      <a:pt x="232" y="1776"/>
                    </a:lnTo>
                    <a:cubicBezTo>
                      <a:pt x="152" y="1749"/>
                      <a:pt x="80" y="1722"/>
                      <a:pt x="0" y="16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282599" y="3412610"/>
                <a:ext cx="27116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59" extrusionOk="0">
                    <a:moveTo>
                      <a:pt x="598" y="1"/>
                    </a:moveTo>
                    <a:lnTo>
                      <a:pt x="821" y="81"/>
                    </a:lnTo>
                    <a:lnTo>
                      <a:pt x="241" y="1758"/>
                    </a:lnTo>
                    <a:lnTo>
                      <a:pt x="1" y="16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>
                <a:off x="3244036" y="3398788"/>
                <a:ext cx="29194" cy="5769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749" extrusionOk="0">
                    <a:moveTo>
                      <a:pt x="661" y="0"/>
                    </a:moveTo>
                    <a:lnTo>
                      <a:pt x="884" y="90"/>
                    </a:lnTo>
                    <a:lnTo>
                      <a:pt x="233" y="1749"/>
                    </a:lnTo>
                    <a:lnTo>
                      <a:pt x="1" y="16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>
                <a:off x="3206101" y="3383779"/>
                <a:ext cx="30909" cy="5713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32" extrusionOk="0">
                    <a:moveTo>
                      <a:pt x="723" y="0"/>
                    </a:moveTo>
                    <a:lnTo>
                      <a:pt x="937" y="99"/>
                    </a:lnTo>
                    <a:lnTo>
                      <a:pt x="232" y="1731"/>
                    </a:lnTo>
                    <a:lnTo>
                      <a:pt x="0" y="16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168726" y="3367285"/>
                <a:ext cx="32691" cy="5654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714" extrusionOk="0">
                    <a:moveTo>
                      <a:pt x="776" y="1"/>
                    </a:moveTo>
                    <a:cubicBezTo>
                      <a:pt x="848" y="45"/>
                      <a:pt x="919" y="72"/>
                      <a:pt x="990" y="108"/>
                    </a:cubicBezTo>
                    <a:lnTo>
                      <a:pt x="223" y="1714"/>
                    </a:lnTo>
                    <a:cubicBezTo>
                      <a:pt x="143" y="1678"/>
                      <a:pt x="71" y="1642"/>
                      <a:pt x="0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131912" y="3349636"/>
                <a:ext cx="34472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687" extrusionOk="0">
                    <a:moveTo>
                      <a:pt x="840" y="1"/>
                    </a:moveTo>
                    <a:lnTo>
                      <a:pt x="1045" y="108"/>
                    </a:lnTo>
                    <a:lnTo>
                      <a:pt x="224" y="1687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096021" y="3330504"/>
                <a:ext cx="36220" cy="55056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669" extrusionOk="0">
                    <a:moveTo>
                      <a:pt x="893" y="1"/>
                    </a:moveTo>
                    <a:lnTo>
                      <a:pt x="1098" y="117"/>
                    </a:lnTo>
                    <a:lnTo>
                      <a:pt x="215" y="1669"/>
                    </a:lnTo>
                    <a:lnTo>
                      <a:pt x="1" y="15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3060725" y="3310513"/>
                <a:ext cx="37672" cy="5416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642" extrusionOk="0">
                    <a:moveTo>
                      <a:pt x="946" y="0"/>
                    </a:moveTo>
                    <a:lnTo>
                      <a:pt x="1142" y="125"/>
                    </a:lnTo>
                    <a:lnTo>
                      <a:pt x="205" y="1642"/>
                    </a:lnTo>
                    <a:lnTo>
                      <a:pt x="0" y="150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3025989" y="3289302"/>
                <a:ext cx="39453" cy="53011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607" extrusionOk="0">
                    <a:moveTo>
                      <a:pt x="1000" y="1"/>
                    </a:moveTo>
                    <a:cubicBezTo>
                      <a:pt x="1062" y="45"/>
                      <a:pt x="1133" y="90"/>
                      <a:pt x="1196" y="126"/>
                    </a:cubicBezTo>
                    <a:lnTo>
                      <a:pt x="206" y="1607"/>
                    </a:lnTo>
                    <a:cubicBezTo>
                      <a:pt x="143" y="1562"/>
                      <a:pt x="72" y="1517"/>
                      <a:pt x="0" y="14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992441" y="3266640"/>
                <a:ext cx="41234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580" extrusionOk="0">
                    <a:moveTo>
                      <a:pt x="1053" y="1"/>
                    </a:moveTo>
                    <a:lnTo>
                      <a:pt x="1249" y="135"/>
                    </a:lnTo>
                    <a:lnTo>
                      <a:pt x="206" y="1580"/>
                    </a:lnTo>
                    <a:lnTo>
                      <a:pt x="0" y="143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2959783" y="3242823"/>
                <a:ext cx="42686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553" extrusionOk="0">
                    <a:moveTo>
                      <a:pt x="1106" y="0"/>
                    </a:moveTo>
                    <a:lnTo>
                      <a:pt x="1294" y="143"/>
                    </a:lnTo>
                    <a:lnTo>
                      <a:pt x="196" y="1553"/>
                    </a:lnTo>
                    <a:lnTo>
                      <a:pt x="0" y="14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2927983" y="3218082"/>
                <a:ext cx="43873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518" extrusionOk="0">
                    <a:moveTo>
                      <a:pt x="1151" y="1"/>
                    </a:moveTo>
                    <a:lnTo>
                      <a:pt x="1330" y="153"/>
                    </a:lnTo>
                    <a:lnTo>
                      <a:pt x="188" y="1517"/>
                    </a:lnTo>
                    <a:lnTo>
                      <a:pt x="1" y="13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2896810" y="3192187"/>
                <a:ext cx="45325" cy="4918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491" extrusionOk="0">
                    <a:moveTo>
                      <a:pt x="1204" y="1"/>
                    </a:moveTo>
                    <a:cubicBezTo>
                      <a:pt x="1258" y="63"/>
                      <a:pt x="1320" y="108"/>
                      <a:pt x="1374" y="161"/>
                    </a:cubicBezTo>
                    <a:lnTo>
                      <a:pt x="187" y="1491"/>
                    </a:lnTo>
                    <a:cubicBezTo>
                      <a:pt x="125" y="1428"/>
                      <a:pt x="62" y="1375"/>
                      <a:pt x="0" y="13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>
                <a:off x="2867055" y="3165434"/>
                <a:ext cx="46842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446" extrusionOk="0">
                    <a:moveTo>
                      <a:pt x="1250" y="0"/>
                    </a:moveTo>
                    <a:lnTo>
                      <a:pt x="1419" y="161"/>
                    </a:lnTo>
                    <a:lnTo>
                      <a:pt x="179" y="1445"/>
                    </a:lnTo>
                    <a:lnTo>
                      <a:pt x="1" y="12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2838224" y="3137461"/>
                <a:ext cx="47997" cy="4624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02" extrusionOk="0">
                    <a:moveTo>
                      <a:pt x="1294" y="1"/>
                    </a:moveTo>
                    <a:lnTo>
                      <a:pt x="1455" y="170"/>
                    </a:lnTo>
                    <a:lnTo>
                      <a:pt x="170" y="1401"/>
                    </a:lnTo>
                    <a:lnTo>
                      <a:pt x="1" y="12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2810284" y="3108630"/>
                <a:ext cx="49184" cy="45061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66" extrusionOk="0">
                    <a:moveTo>
                      <a:pt x="1338" y="0"/>
                    </a:moveTo>
                    <a:lnTo>
                      <a:pt x="1490" y="179"/>
                    </a:lnTo>
                    <a:lnTo>
                      <a:pt x="170" y="1365"/>
                    </a:lnTo>
                    <a:lnTo>
                      <a:pt x="0" y="11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2783498" y="3078908"/>
                <a:ext cx="50636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321" extrusionOk="0">
                    <a:moveTo>
                      <a:pt x="1383" y="0"/>
                    </a:moveTo>
                    <a:cubicBezTo>
                      <a:pt x="1428" y="63"/>
                      <a:pt x="1481" y="125"/>
                      <a:pt x="1535" y="179"/>
                    </a:cubicBezTo>
                    <a:lnTo>
                      <a:pt x="161" y="1321"/>
                    </a:lnTo>
                    <a:cubicBezTo>
                      <a:pt x="107" y="1258"/>
                      <a:pt x="54" y="1196"/>
                      <a:pt x="0" y="11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2758196" y="3048296"/>
                <a:ext cx="51526" cy="4182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268" extrusionOk="0">
                    <a:moveTo>
                      <a:pt x="1410" y="1"/>
                    </a:moveTo>
                    <a:lnTo>
                      <a:pt x="1561" y="179"/>
                    </a:lnTo>
                    <a:lnTo>
                      <a:pt x="152" y="1267"/>
                    </a:lnTo>
                    <a:lnTo>
                      <a:pt x="0" y="10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2733753" y="3016529"/>
                <a:ext cx="52714" cy="40641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232" extrusionOk="0">
                    <a:moveTo>
                      <a:pt x="1455" y="0"/>
                    </a:moveTo>
                    <a:lnTo>
                      <a:pt x="1598" y="196"/>
                    </a:lnTo>
                    <a:lnTo>
                      <a:pt x="143" y="1231"/>
                    </a:lnTo>
                    <a:lnTo>
                      <a:pt x="1" y="10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2710496" y="2984135"/>
                <a:ext cx="53605" cy="39189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188" extrusionOk="0">
                    <a:moveTo>
                      <a:pt x="1500" y="1"/>
                    </a:moveTo>
                    <a:lnTo>
                      <a:pt x="1625" y="206"/>
                    </a:lnTo>
                    <a:lnTo>
                      <a:pt x="144" y="1187"/>
                    </a:lnTo>
                    <a:lnTo>
                      <a:pt x="1" y="9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2688428" y="2951180"/>
                <a:ext cx="54495" cy="3740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134" extrusionOk="0">
                    <a:moveTo>
                      <a:pt x="1526" y="1"/>
                    </a:moveTo>
                    <a:cubicBezTo>
                      <a:pt x="1571" y="72"/>
                      <a:pt x="1607" y="143"/>
                      <a:pt x="1651" y="206"/>
                    </a:cubicBezTo>
                    <a:lnTo>
                      <a:pt x="135" y="1134"/>
                    </a:lnTo>
                    <a:cubicBezTo>
                      <a:pt x="90" y="1062"/>
                      <a:pt x="46" y="1000"/>
                      <a:pt x="1" y="9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2668140" y="2917335"/>
                <a:ext cx="55056" cy="35659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81" extrusionOk="0">
                    <a:moveTo>
                      <a:pt x="1553" y="1"/>
                    </a:moveTo>
                    <a:lnTo>
                      <a:pt x="1669" y="206"/>
                    </a:lnTo>
                    <a:lnTo>
                      <a:pt x="125" y="1080"/>
                    </a:lnTo>
                    <a:lnTo>
                      <a:pt x="0" y="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2648711" y="2882896"/>
                <a:ext cx="55947" cy="33878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27" extrusionOk="0">
                    <a:moveTo>
                      <a:pt x="1589" y="1"/>
                    </a:moveTo>
                    <a:lnTo>
                      <a:pt x="1696" y="206"/>
                    </a:lnTo>
                    <a:lnTo>
                      <a:pt x="117" y="1027"/>
                    </a:lnTo>
                    <a:lnTo>
                      <a:pt x="1" y="80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2630766" y="2847600"/>
                <a:ext cx="56541" cy="32394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982" extrusionOk="0">
                    <a:moveTo>
                      <a:pt x="1615" y="0"/>
                    </a:moveTo>
                    <a:lnTo>
                      <a:pt x="1713" y="214"/>
                    </a:lnTo>
                    <a:lnTo>
                      <a:pt x="107" y="982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2613975" y="2811973"/>
                <a:ext cx="5713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920" extrusionOk="0">
                    <a:moveTo>
                      <a:pt x="1642" y="1"/>
                    </a:moveTo>
                    <a:cubicBezTo>
                      <a:pt x="1669" y="72"/>
                      <a:pt x="1705" y="144"/>
                      <a:pt x="1732" y="215"/>
                    </a:cubicBezTo>
                    <a:lnTo>
                      <a:pt x="99" y="920"/>
                    </a:lnTo>
                    <a:cubicBezTo>
                      <a:pt x="63" y="848"/>
                      <a:pt x="28" y="768"/>
                      <a:pt x="1" y="6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2598669" y="2775489"/>
                <a:ext cx="580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67" extrusionOk="0">
                    <a:moveTo>
                      <a:pt x="1669" y="1"/>
                    </a:moveTo>
                    <a:lnTo>
                      <a:pt x="1758" y="224"/>
                    </a:lnTo>
                    <a:lnTo>
                      <a:pt x="99" y="866"/>
                    </a:lnTo>
                    <a:lnTo>
                      <a:pt x="1" y="6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2585144" y="2738708"/>
                <a:ext cx="58025" cy="2681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813" extrusionOk="0">
                    <a:moveTo>
                      <a:pt x="1687" y="1"/>
                    </a:moveTo>
                    <a:lnTo>
                      <a:pt x="1758" y="224"/>
                    </a:lnTo>
                    <a:lnTo>
                      <a:pt x="81" y="812"/>
                    </a:lnTo>
                    <a:lnTo>
                      <a:pt x="1" y="57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2572510" y="2701630"/>
                <a:ext cx="58586" cy="2474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750" extrusionOk="0">
                    <a:moveTo>
                      <a:pt x="1713" y="1"/>
                    </a:moveTo>
                    <a:lnTo>
                      <a:pt x="1775" y="224"/>
                    </a:lnTo>
                    <a:lnTo>
                      <a:pt x="71" y="750"/>
                    </a:lnTo>
                    <a:lnTo>
                      <a:pt x="0" y="5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2561327" y="2663958"/>
                <a:ext cx="58883" cy="226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88" extrusionOk="0">
                    <a:moveTo>
                      <a:pt x="1722" y="1"/>
                    </a:moveTo>
                    <a:lnTo>
                      <a:pt x="1784" y="233"/>
                    </a:lnTo>
                    <a:lnTo>
                      <a:pt x="62" y="688"/>
                    </a:lnTo>
                    <a:lnTo>
                      <a:pt x="0" y="4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2551892" y="2625990"/>
                <a:ext cx="5918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26" extrusionOk="0">
                    <a:moveTo>
                      <a:pt x="1740" y="1"/>
                    </a:moveTo>
                    <a:lnTo>
                      <a:pt x="1794" y="233"/>
                    </a:lnTo>
                    <a:lnTo>
                      <a:pt x="63" y="625"/>
                    </a:lnTo>
                    <a:lnTo>
                      <a:pt x="1" y="3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2543942" y="2587460"/>
                <a:ext cx="59180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72" extrusionOk="0">
                    <a:moveTo>
                      <a:pt x="1749" y="0"/>
                    </a:moveTo>
                    <a:lnTo>
                      <a:pt x="1794" y="241"/>
                    </a:lnTo>
                    <a:lnTo>
                      <a:pt x="45" y="571"/>
                    </a:lnTo>
                    <a:lnTo>
                      <a:pt x="1" y="3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2537180" y="2548898"/>
                <a:ext cx="59180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10" extrusionOk="0">
                    <a:moveTo>
                      <a:pt x="1767" y="1"/>
                    </a:moveTo>
                    <a:lnTo>
                      <a:pt x="1794" y="241"/>
                    </a:lnTo>
                    <a:lnTo>
                      <a:pt x="36" y="509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2531869" y="2510335"/>
                <a:ext cx="59476" cy="14482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39" extrusionOk="0">
                    <a:moveTo>
                      <a:pt x="1776" y="1"/>
                    </a:moveTo>
                    <a:lnTo>
                      <a:pt x="1803" y="233"/>
                    </a:lnTo>
                    <a:lnTo>
                      <a:pt x="37" y="438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2528636" y="2471212"/>
                <a:ext cx="59180" cy="12403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376" extrusionOk="0">
                    <a:moveTo>
                      <a:pt x="1776" y="0"/>
                    </a:moveTo>
                    <a:lnTo>
                      <a:pt x="1794" y="241"/>
                    </a:lnTo>
                    <a:lnTo>
                      <a:pt x="19" y="375"/>
                    </a:lnTo>
                    <a:lnTo>
                      <a:pt x="1" y="1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2526294" y="2432353"/>
                <a:ext cx="58883" cy="103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14" extrusionOk="0">
                    <a:moveTo>
                      <a:pt x="1785" y="1"/>
                    </a:moveTo>
                    <a:lnTo>
                      <a:pt x="1785" y="233"/>
                    </a:lnTo>
                    <a:lnTo>
                      <a:pt x="9" y="31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2525403" y="2393230"/>
                <a:ext cx="58883" cy="828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51" extrusionOk="0">
                    <a:moveTo>
                      <a:pt x="1776" y="0"/>
                    </a:moveTo>
                    <a:lnTo>
                      <a:pt x="1785" y="232"/>
                    </a:lnTo>
                    <a:lnTo>
                      <a:pt x="1" y="2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p8"/>
            <p:cNvSpPr/>
            <p:nvPr/>
          </p:nvSpPr>
          <p:spPr>
            <a:xfrm>
              <a:off x="1377500" y="-621000"/>
              <a:ext cx="6389120" cy="6389775"/>
            </a:xfrm>
            <a:custGeom>
              <a:avLst/>
              <a:gdLst/>
              <a:ahLst/>
              <a:cxnLst/>
              <a:rect l="l" t="t" r="r" b="b"/>
              <a:pathLst>
                <a:path w="78016" h="78024" extrusionOk="0">
                  <a:moveTo>
                    <a:pt x="39012" y="233"/>
                  </a:moveTo>
                  <a:cubicBezTo>
                    <a:pt x="17629" y="233"/>
                    <a:pt x="233" y="17629"/>
                    <a:pt x="233" y="39012"/>
                  </a:cubicBezTo>
                  <a:cubicBezTo>
                    <a:pt x="233" y="60387"/>
                    <a:pt x="17629" y="77783"/>
                    <a:pt x="39012" y="77783"/>
                  </a:cubicBezTo>
                  <a:cubicBezTo>
                    <a:pt x="60387" y="77783"/>
                    <a:pt x="77783" y="60387"/>
                    <a:pt x="77783" y="39012"/>
                  </a:cubicBezTo>
                  <a:cubicBezTo>
                    <a:pt x="77783" y="17629"/>
                    <a:pt x="60387" y="233"/>
                    <a:pt x="39012" y="233"/>
                  </a:cubicBezTo>
                  <a:close/>
                  <a:moveTo>
                    <a:pt x="39012" y="78024"/>
                  </a:moveTo>
                  <a:cubicBezTo>
                    <a:pt x="17495" y="78024"/>
                    <a:pt x="1" y="60521"/>
                    <a:pt x="1" y="39012"/>
                  </a:cubicBezTo>
                  <a:cubicBezTo>
                    <a:pt x="1" y="17504"/>
                    <a:pt x="17495" y="1"/>
                    <a:pt x="39012" y="1"/>
                  </a:cubicBezTo>
                  <a:cubicBezTo>
                    <a:pt x="60521" y="1"/>
                    <a:pt x="78015" y="17504"/>
                    <a:pt x="78015" y="39012"/>
                  </a:cubicBezTo>
                  <a:cubicBezTo>
                    <a:pt x="78015" y="60521"/>
                    <a:pt x="60521" y="78024"/>
                    <a:pt x="39012" y="780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8"/>
            <p:cNvGrpSpPr/>
            <p:nvPr/>
          </p:nvGrpSpPr>
          <p:grpSpPr>
            <a:xfrm>
              <a:off x="1603418" y="-395416"/>
              <a:ext cx="5940009" cy="5937576"/>
              <a:chOff x="1603418" y="-395416"/>
              <a:chExt cx="5940009" cy="5937576"/>
            </a:xfrm>
          </p:grpSpPr>
          <p:sp>
            <p:nvSpPr>
              <p:cNvPr id="890" name="Google Shape;890;p8"/>
              <p:cNvSpPr/>
              <p:nvPr/>
            </p:nvSpPr>
            <p:spPr>
              <a:xfrm>
                <a:off x="1607001" y="2383673"/>
                <a:ext cx="49554" cy="4887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23" extrusionOk="0">
                    <a:moveTo>
                      <a:pt x="349" y="714"/>
                    </a:moveTo>
                    <a:cubicBezTo>
                      <a:pt x="153" y="705"/>
                      <a:pt x="1" y="536"/>
                      <a:pt x="19" y="348"/>
                    </a:cubicBezTo>
                    <a:cubicBezTo>
                      <a:pt x="37" y="152"/>
                      <a:pt x="197" y="0"/>
                      <a:pt x="393" y="18"/>
                    </a:cubicBezTo>
                    <a:cubicBezTo>
                      <a:pt x="581" y="27"/>
                      <a:pt x="732" y="197"/>
                      <a:pt x="715" y="384"/>
                    </a:cubicBezTo>
                    <a:cubicBezTo>
                      <a:pt x="697" y="571"/>
                      <a:pt x="536" y="723"/>
                      <a:pt x="349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1623902" y="2194854"/>
                <a:ext cx="49554" cy="50163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2" extrusionOk="0">
                    <a:moveTo>
                      <a:pt x="322" y="724"/>
                    </a:moveTo>
                    <a:cubicBezTo>
                      <a:pt x="134" y="697"/>
                      <a:pt x="1" y="527"/>
                      <a:pt x="18" y="331"/>
                    </a:cubicBezTo>
                    <a:cubicBezTo>
                      <a:pt x="45" y="144"/>
                      <a:pt x="224" y="1"/>
                      <a:pt x="411" y="28"/>
                    </a:cubicBezTo>
                    <a:cubicBezTo>
                      <a:pt x="598" y="55"/>
                      <a:pt x="732" y="224"/>
                      <a:pt x="714" y="420"/>
                    </a:cubicBezTo>
                    <a:cubicBezTo>
                      <a:pt x="688" y="608"/>
                      <a:pt x="518" y="741"/>
                      <a:pt x="322" y="7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1651687" y="2007927"/>
                <a:ext cx="5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9" extrusionOk="0">
                    <a:moveTo>
                      <a:pt x="312" y="723"/>
                    </a:moveTo>
                    <a:cubicBezTo>
                      <a:pt x="125" y="687"/>
                      <a:pt x="0" y="509"/>
                      <a:pt x="36" y="313"/>
                    </a:cubicBezTo>
                    <a:cubicBezTo>
                      <a:pt x="71" y="125"/>
                      <a:pt x="250" y="0"/>
                      <a:pt x="437" y="36"/>
                    </a:cubicBezTo>
                    <a:cubicBezTo>
                      <a:pt x="624" y="72"/>
                      <a:pt x="749" y="250"/>
                      <a:pt x="723" y="438"/>
                    </a:cubicBezTo>
                    <a:cubicBezTo>
                      <a:pt x="687" y="634"/>
                      <a:pt x="509" y="759"/>
                      <a:pt x="312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1690830" y="1822758"/>
                <a:ext cx="51380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68" extrusionOk="0">
                    <a:moveTo>
                      <a:pt x="304" y="723"/>
                    </a:moveTo>
                    <a:cubicBezTo>
                      <a:pt x="117" y="679"/>
                      <a:pt x="1" y="491"/>
                      <a:pt x="45" y="304"/>
                    </a:cubicBezTo>
                    <a:cubicBezTo>
                      <a:pt x="90" y="108"/>
                      <a:pt x="286" y="1"/>
                      <a:pt x="474" y="45"/>
                    </a:cubicBezTo>
                    <a:cubicBezTo>
                      <a:pt x="661" y="99"/>
                      <a:pt x="759" y="286"/>
                      <a:pt x="723" y="474"/>
                    </a:cubicBezTo>
                    <a:cubicBezTo>
                      <a:pt x="679" y="661"/>
                      <a:pt x="492" y="768"/>
                      <a:pt x="304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1742751" y="1640631"/>
                <a:ext cx="53138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286" y="723"/>
                    </a:moveTo>
                    <a:cubicBezTo>
                      <a:pt x="98" y="670"/>
                      <a:pt x="0" y="473"/>
                      <a:pt x="63" y="286"/>
                    </a:cubicBezTo>
                    <a:cubicBezTo>
                      <a:pt x="125" y="108"/>
                      <a:pt x="321" y="1"/>
                      <a:pt x="509" y="63"/>
                    </a:cubicBezTo>
                    <a:cubicBezTo>
                      <a:pt x="687" y="125"/>
                      <a:pt x="785" y="322"/>
                      <a:pt x="723" y="500"/>
                    </a:cubicBezTo>
                    <a:cubicBezTo>
                      <a:pt x="669" y="688"/>
                      <a:pt x="464" y="786"/>
                      <a:pt x="286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1806637" y="1462696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268" y="723"/>
                    </a:moveTo>
                    <a:cubicBezTo>
                      <a:pt x="90" y="652"/>
                      <a:pt x="1" y="456"/>
                      <a:pt x="72" y="269"/>
                    </a:cubicBezTo>
                    <a:cubicBezTo>
                      <a:pt x="143" y="90"/>
                      <a:pt x="349" y="1"/>
                      <a:pt x="527" y="72"/>
                    </a:cubicBezTo>
                    <a:cubicBezTo>
                      <a:pt x="705" y="144"/>
                      <a:pt x="795" y="349"/>
                      <a:pt x="723" y="527"/>
                    </a:cubicBezTo>
                    <a:cubicBezTo>
                      <a:pt x="652" y="706"/>
                      <a:pt x="447" y="795"/>
                      <a:pt x="268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1881408" y="1289020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251" y="723"/>
                    </a:moveTo>
                    <a:cubicBezTo>
                      <a:pt x="81" y="643"/>
                      <a:pt x="1" y="429"/>
                      <a:pt x="81" y="259"/>
                    </a:cubicBezTo>
                    <a:cubicBezTo>
                      <a:pt x="162" y="81"/>
                      <a:pt x="367" y="1"/>
                      <a:pt x="545" y="90"/>
                    </a:cubicBezTo>
                    <a:cubicBezTo>
                      <a:pt x="715" y="170"/>
                      <a:pt x="795" y="375"/>
                      <a:pt x="715" y="554"/>
                    </a:cubicBezTo>
                    <a:cubicBezTo>
                      <a:pt x="634" y="723"/>
                      <a:pt x="429" y="804"/>
                      <a:pt x="251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1967063" y="1121361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233" y="696"/>
                    </a:moveTo>
                    <a:cubicBezTo>
                      <a:pt x="63" y="607"/>
                      <a:pt x="1" y="402"/>
                      <a:pt x="99" y="233"/>
                    </a:cubicBezTo>
                    <a:cubicBezTo>
                      <a:pt x="197" y="63"/>
                      <a:pt x="411" y="1"/>
                      <a:pt x="581" y="99"/>
                    </a:cubicBezTo>
                    <a:cubicBezTo>
                      <a:pt x="750" y="188"/>
                      <a:pt x="804" y="402"/>
                      <a:pt x="705" y="563"/>
                    </a:cubicBezTo>
                    <a:cubicBezTo>
                      <a:pt x="616" y="732"/>
                      <a:pt x="402" y="795"/>
                      <a:pt x="233" y="6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2064751" y="959110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206" y="697"/>
                    </a:moveTo>
                    <a:cubicBezTo>
                      <a:pt x="46" y="590"/>
                      <a:pt x="1" y="376"/>
                      <a:pt x="99" y="215"/>
                    </a:cubicBezTo>
                    <a:cubicBezTo>
                      <a:pt x="206" y="45"/>
                      <a:pt x="420" y="1"/>
                      <a:pt x="581" y="108"/>
                    </a:cubicBezTo>
                    <a:cubicBezTo>
                      <a:pt x="741" y="215"/>
                      <a:pt x="795" y="429"/>
                      <a:pt x="688" y="590"/>
                    </a:cubicBezTo>
                    <a:cubicBezTo>
                      <a:pt x="590" y="750"/>
                      <a:pt x="367" y="795"/>
                      <a:pt x="206" y="6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2171499" y="803552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188" y="678"/>
                    </a:moveTo>
                    <a:cubicBezTo>
                      <a:pt x="37" y="571"/>
                      <a:pt x="1" y="348"/>
                      <a:pt x="117" y="188"/>
                    </a:cubicBezTo>
                    <a:cubicBezTo>
                      <a:pt x="224" y="27"/>
                      <a:pt x="447" y="0"/>
                      <a:pt x="599" y="107"/>
                    </a:cubicBezTo>
                    <a:cubicBezTo>
                      <a:pt x="750" y="223"/>
                      <a:pt x="786" y="446"/>
                      <a:pt x="679" y="607"/>
                    </a:cubicBezTo>
                    <a:cubicBezTo>
                      <a:pt x="563" y="759"/>
                      <a:pt x="349" y="794"/>
                      <a:pt x="188" y="6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2287914" y="655159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170" y="661"/>
                    </a:moveTo>
                    <a:cubicBezTo>
                      <a:pt x="19" y="536"/>
                      <a:pt x="1" y="322"/>
                      <a:pt x="135" y="170"/>
                    </a:cubicBezTo>
                    <a:cubicBezTo>
                      <a:pt x="259" y="27"/>
                      <a:pt x="482" y="1"/>
                      <a:pt x="625" y="134"/>
                    </a:cubicBezTo>
                    <a:cubicBezTo>
                      <a:pt x="777" y="259"/>
                      <a:pt x="786" y="473"/>
                      <a:pt x="661" y="616"/>
                    </a:cubicBezTo>
                    <a:cubicBezTo>
                      <a:pt x="536" y="759"/>
                      <a:pt x="322" y="777"/>
                      <a:pt x="170" y="6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2414605" y="515286"/>
                <a:ext cx="52529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68" extrusionOk="0">
                    <a:moveTo>
                      <a:pt x="152" y="633"/>
                    </a:moveTo>
                    <a:cubicBezTo>
                      <a:pt x="9" y="509"/>
                      <a:pt x="0" y="285"/>
                      <a:pt x="143" y="143"/>
                    </a:cubicBezTo>
                    <a:cubicBezTo>
                      <a:pt x="277" y="0"/>
                      <a:pt x="491" y="0"/>
                      <a:pt x="634" y="134"/>
                    </a:cubicBezTo>
                    <a:cubicBezTo>
                      <a:pt x="767" y="268"/>
                      <a:pt x="776" y="482"/>
                      <a:pt x="642" y="624"/>
                    </a:cubicBezTo>
                    <a:cubicBezTo>
                      <a:pt x="509" y="758"/>
                      <a:pt x="295" y="767"/>
                      <a:pt x="152" y="6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2549070" y="381969"/>
                <a:ext cx="51921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77" extrusionOk="0">
                    <a:moveTo>
                      <a:pt x="134" y="634"/>
                    </a:moveTo>
                    <a:cubicBezTo>
                      <a:pt x="1" y="491"/>
                      <a:pt x="9" y="268"/>
                      <a:pt x="152" y="134"/>
                    </a:cubicBezTo>
                    <a:cubicBezTo>
                      <a:pt x="295" y="0"/>
                      <a:pt x="509" y="9"/>
                      <a:pt x="643" y="152"/>
                    </a:cubicBezTo>
                    <a:cubicBezTo>
                      <a:pt x="768" y="295"/>
                      <a:pt x="768" y="518"/>
                      <a:pt x="625" y="652"/>
                    </a:cubicBezTo>
                    <a:cubicBezTo>
                      <a:pt x="491" y="777"/>
                      <a:pt x="268" y="777"/>
                      <a:pt x="134" y="6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2691378" y="258321"/>
                <a:ext cx="53746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126" y="607"/>
                    </a:moveTo>
                    <a:cubicBezTo>
                      <a:pt x="1" y="465"/>
                      <a:pt x="28" y="242"/>
                      <a:pt x="179" y="126"/>
                    </a:cubicBezTo>
                    <a:cubicBezTo>
                      <a:pt x="331" y="1"/>
                      <a:pt x="554" y="27"/>
                      <a:pt x="670" y="179"/>
                    </a:cubicBezTo>
                    <a:cubicBezTo>
                      <a:pt x="795" y="331"/>
                      <a:pt x="768" y="545"/>
                      <a:pt x="616" y="661"/>
                    </a:cubicBezTo>
                    <a:cubicBezTo>
                      <a:pt x="465" y="777"/>
                      <a:pt x="242" y="759"/>
                      <a:pt x="126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2841595" y="143731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116" y="607"/>
                    </a:moveTo>
                    <a:cubicBezTo>
                      <a:pt x="0" y="447"/>
                      <a:pt x="45" y="233"/>
                      <a:pt x="196" y="117"/>
                    </a:cubicBezTo>
                    <a:cubicBezTo>
                      <a:pt x="357" y="1"/>
                      <a:pt x="580" y="45"/>
                      <a:pt x="687" y="197"/>
                    </a:cubicBezTo>
                    <a:cubicBezTo>
                      <a:pt x="794" y="358"/>
                      <a:pt x="759" y="572"/>
                      <a:pt x="607" y="688"/>
                    </a:cubicBezTo>
                    <a:cubicBezTo>
                      <a:pt x="446" y="795"/>
                      <a:pt x="232" y="759"/>
                      <a:pt x="116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2998979" y="38809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108" y="589"/>
                    </a:moveTo>
                    <a:cubicBezTo>
                      <a:pt x="1" y="429"/>
                      <a:pt x="54" y="215"/>
                      <a:pt x="215" y="107"/>
                    </a:cubicBezTo>
                    <a:cubicBezTo>
                      <a:pt x="375" y="0"/>
                      <a:pt x="589" y="54"/>
                      <a:pt x="696" y="215"/>
                    </a:cubicBezTo>
                    <a:cubicBezTo>
                      <a:pt x="795" y="384"/>
                      <a:pt x="741" y="598"/>
                      <a:pt x="580" y="696"/>
                    </a:cubicBezTo>
                    <a:cubicBezTo>
                      <a:pt x="420" y="803"/>
                      <a:pt x="206" y="759"/>
                      <a:pt x="108" y="5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3162447" y="-54689"/>
                <a:ext cx="54354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86" extrusionOk="0">
                    <a:moveTo>
                      <a:pt x="89" y="554"/>
                    </a:moveTo>
                    <a:cubicBezTo>
                      <a:pt x="0" y="384"/>
                      <a:pt x="63" y="179"/>
                      <a:pt x="241" y="90"/>
                    </a:cubicBezTo>
                    <a:cubicBezTo>
                      <a:pt x="411" y="1"/>
                      <a:pt x="625" y="63"/>
                      <a:pt x="714" y="233"/>
                    </a:cubicBezTo>
                    <a:cubicBezTo>
                      <a:pt x="803" y="402"/>
                      <a:pt x="741" y="616"/>
                      <a:pt x="562" y="705"/>
                    </a:cubicBezTo>
                    <a:cubicBezTo>
                      <a:pt x="393" y="786"/>
                      <a:pt x="188" y="723"/>
                      <a:pt x="89" y="5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3332472" y="-137910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81" y="545"/>
                    </a:moveTo>
                    <a:cubicBezTo>
                      <a:pt x="1" y="366"/>
                      <a:pt x="72" y="161"/>
                      <a:pt x="251" y="81"/>
                    </a:cubicBezTo>
                    <a:cubicBezTo>
                      <a:pt x="429" y="1"/>
                      <a:pt x="634" y="81"/>
                      <a:pt x="715" y="250"/>
                    </a:cubicBezTo>
                    <a:cubicBezTo>
                      <a:pt x="795" y="429"/>
                      <a:pt x="715" y="634"/>
                      <a:pt x="536" y="714"/>
                    </a:cubicBezTo>
                    <a:cubicBezTo>
                      <a:pt x="367" y="795"/>
                      <a:pt x="162" y="714"/>
                      <a:pt x="81" y="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3506825" y="-210855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72" y="526"/>
                    </a:moveTo>
                    <a:cubicBezTo>
                      <a:pt x="0" y="348"/>
                      <a:pt x="89" y="143"/>
                      <a:pt x="277" y="71"/>
                    </a:cubicBezTo>
                    <a:cubicBezTo>
                      <a:pt x="455" y="0"/>
                      <a:pt x="651" y="89"/>
                      <a:pt x="723" y="277"/>
                    </a:cubicBezTo>
                    <a:cubicBezTo>
                      <a:pt x="785" y="455"/>
                      <a:pt x="696" y="660"/>
                      <a:pt x="518" y="723"/>
                    </a:cubicBezTo>
                    <a:cubicBezTo>
                      <a:pt x="339" y="794"/>
                      <a:pt x="143" y="705"/>
                      <a:pt x="72" y="5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3685909" y="-271158"/>
                <a:ext cx="53138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8" extrusionOk="0">
                    <a:moveTo>
                      <a:pt x="54" y="491"/>
                    </a:moveTo>
                    <a:cubicBezTo>
                      <a:pt x="1" y="303"/>
                      <a:pt x="99" y="107"/>
                      <a:pt x="286" y="54"/>
                    </a:cubicBezTo>
                    <a:cubicBezTo>
                      <a:pt x="474" y="0"/>
                      <a:pt x="670" y="107"/>
                      <a:pt x="723" y="294"/>
                    </a:cubicBezTo>
                    <a:cubicBezTo>
                      <a:pt x="786" y="482"/>
                      <a:pt x="679" y="669"/>
                      <a:pt x="491" y="723"/>
                    </a:cubicBezTo>
                    <a:cubicBezTo>
                      <a:pt x="304" y="767"/>
                      <a:pt x="117" y="669"/>
                      <a:pt x="54" y="4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3868644" y="-319428"/>
                <a:ext cx="51921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45" y="464"/>
                    </a:moveTo>
                    <a:cubicBezTo>
                      <a:pt x="1" y="277"/>
                      <a:pt x="117" y="90"/>
                      <a:pt x="304" y="45"/>
                    </a:cubicBezTo>
                    <a:cubicBezTo>
                      <a:pt x="500" y="0"/>
                      <a:pt x="688" y="116"/>
                      <a:pt x="723" y="304"/>
                    </a:cubicBezTo>
                    <a:cubicBezTo>
                      <a:pt x="768" y="491"/>
                      <a:pt x="652" y="678"/>
                      <a:pt x="465" y="723"/>
                    </a:cubicBezTo>
                    <a:cubicBezTo>
                      <a:pt x="277" y="768"/>
                      <a:pt x="90" y="652"/>
                      <a:pt x="45" y="4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4054422" y="-356814"/>
                <a:ext cx="5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9" extrusionOk="0">
                    <a:moveTo>
                      <a:pt x="36" y="437"/>
                    </a:moveTo>
                    <a:cubicBezTo>
                      <a:pt x="0" y="250"/>
                      <a:pt x="125" y="72"/>
                      <a:pt x="322" y="36"/>
                    </a:cubicBezTo>
                    <a:cubicBezTo>
                      <a:pt x="509" y="0"/>
                      <a:pt x="687" y="125"/>
                      <a:pt x="723" y="321"/>
                    </a:cubicBezTo>
                    <a:cubicBezTo>
                      <a:pt x="750" y="509"/>
                      <a:pt x="625" y="687"/>
                      <a:pt x="438" y="723"/>
                    </a:cubicBezTo>
                    <a:cubicBezTo>
                      <a:pt x="250" y="759"/>
                      <a:pt x="63" y="634"/>
                      <a:pt x="36" y="4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4241957" y="-382165"/>
                <a:ext cx="49554" cy="50163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2" extrusionOk="0">
                    <a:moveTo>
                      <a:pt x="28" y="411"/>
                    </a:moveTo>
                    <a:cubicBezTo>
                      <a:pt x="1" y="224"/>
                      <a:pt x="144" y="45"/>
                      <a:pt x="331" y="27"/>
                    </a:cubicBezTo>
                    <a:cubicBezTo>
                      <a:pt x="527" y="1"/>
                      <a:pt x="697" y="152"/>
                      <a:pt x="715" y="340"/>
                    </a:cubicBezTo>
                    <a:cubicBezTo>
                      <a:pt x="732" y="536"/>
                      <a:pt x="599" y="696"/>
                      <a:pt x="402" y="714"/>
                    </a:cubicBezTo>
                    <a:cubicBezTo>
                      <a:pt x="215" y="741"/>
                      <a:pt x="45" y="607"/>
                      <a:pt x="28" y="4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4431385" y="-394199"/>
                <a:ext cx="48270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14" extrusionOk="0">
                    <a:moveTo>
                      <a:pt x="9" y="366"/>
                    </a:moveTo>
                    <a:cubicBezTo>
                      <a:pt x="0" y="170"/>
                      <a:pt x="152" y="18"/>
                      <a:pt x="339" y="9"/>
                    </a:cubicBezTo>
                    <a:cubicBezTo>
                      <a:pt x="535" y="0"/>
                      <a:pt x="696" y="152"/>
                      <a:pt x="705" y="348"/>
                    </a:cubicBezTo>
                    <a:cubicBezTo>
                      <a:pt x="714" y="544"/>
                      <a:pt x="562" y="696"/>
                      <a:pt x="366" y="705"/>
                    </a:cubicBezTo>
                    <a:cubicBezTo>
                      <a:pt x="179" y="714"/>
                      <a:pt x="18" y="562"/>
                      <a:pt x="9" y="3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4620745" y="-395416"/>
                <a:ext cx="47729" cy="4827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14" extrusionOk="0">
                    <a:moveTo>
                      <a:pt x="0" y="348"/>
                    </a:moveTo>
                    <a:cubicBezTo>
                      <a:pt x="0" y="152"/>
                      <a:pt x="161" y="0"/>
                      <a:pt x="357" y="9"/>
                    </a:cubicBezTo>
                    <a:cubicBezTo>
                      <a:pt x="553" y="18"/>
                      <a:pt x="705" y="170"/>
                      <a:pt x="696" y="366"/>
                    </a:cubicBezTo>
                    <a:cubicBezTo>
                      <a:pt x="687" y="562"/>
                      <a:pt x="536" y="714"/>
                      <a:pt x="339" y="705"/>
                    </a:cubicBezTo>
                    <a:cubicBezTo>
                      <a:pt x="152" y="696"/>
                      <a:pt x="0" y="544"/>
                      <a:pt x="0" y="3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4808280" y="-385748"/>
                <a:ext cx="49554" cy="4887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23" extrusionOk="0">
                    <a:moveTo>
                      <a:pt x="19" y="339"/>
                    </a:moveTo>
                    <a:cubicBezTo>
                      <a:pt x="28" y="152"/>
                      <a:pt x="197" y="0"/>
                      <a:pt x="393" y="18"/>
                    </a:cubicBezTo>
                    <a:cubicBezTo>
                      <a:pt x="590" y="36"/>
                      <a:pt x="732" y="205"/>
                      <a:pt x="714" y="393"/>
                    </a:cubicBezTo>
                    <a:cubicBezTo>
                      <a:pt x="697" y="580"/>
                      <a:pt x="527" y="723"/>
                      <a:pt x="331" y="714"/>
                    </a:cubicBezTo>
                    <a:cubicBezTo>
                      <a:pt x="143" y="696"/>
                      <a:pt x="1" y="535"/>
                      <a:pt x="19" y="3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4995275" y="-364047"/>
                <a:ext cx="50704" cy="50095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1" extrusionOk="0">
                    <a:moveTo>
                      <a:pt x="27" y="321"/>
                    </a:moveTo>
                    <a:cubicBezTo>
                      <a:pt x="54" y="134"/>
                      <a:pt x="232" y="0"/>
                      <a:pt x="428" y="18"/>
                    </a:cubicBezTo>
                    <a:cubicBezTo>
                      <a:pt x="616" y="54"/>
                      <a:pt x="750" y="241"/>
                      <a:pt x="714" y="428"/>
                    </a:cubicBezTo>
                    <a:cubicBezTo>
                      <a:pt x="687" y="616"/>
                      <a:pt x="509" y="741"/>
                      <a:pt x="321" y="714"/>
                    </a:cubicBezTo>
                    <a:cubicBezTo>
                      <a:pt x="134" y="687"/>
                      <a:pt x="0" y="509"/>
                      <a:pt x="27" y="3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5180444" y="-330313"/>
                <a:ext cx="51921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36" y="304"/>
                    </a:moveTo>
                    <a:cubicBezTo>
                      <a:pt x="80" y="117"/>
                      <a:pt x="268" y="1"/>
                      <a:pt x="455" y="45"/>
                    </a:cubicBezTo>
                    <a:cubicBezTo>
                      <a:pt x="642" y="90"/>
                      <a:pt x="767" y="277"/>
                      <a:pt x="723" y="465"/>
                    </a:cubicBezTo>
                    <a:cubicBezTo>
                      <a:pt x="678" y="652"/>
                      <a:pt x="491" y="768"/>
                      <a:pt x="303" y="723"/>
                    </a:cubicBezTo>
                    <a:cubicBezTo>
                      <a:pt x="116" y="679"/>
                      <a:pt x="0" y="491"/>
                      <a:pt x="36" y="3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5363179" y="-283868"/>
                <a:ext cx="52529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45" y="295"/>
                    </a:moveTo>
                    <a:cubicBezTo>
                      <a:pt x="98" y="108"/>
                      <a:pt x="295" y="1"/>
                      <a:pt x="482" y="54"/>
                    </a:cubicBezTo>
                    <a:cubicBezTo>
                      <a:pt x="669" y="108"/>
                      <a:pt x="776" y="295"/>
                      <a:pt x="723" y="482"/>
                    </a:cubicBezTo>
                    <a:cubicBezTo>
                      <a:pt x="669" y="670"/>
                      <a:pt x="473" y="777"/>
                      <a:pt x="286" y="723"/>
                    </a:cubicBezTo>
                    <a:cubicBezTo>
                      <a:pt x="107" y="670"/>
                      <a:pt x="0" y="474"/>
                      <a:pt x="45" y="2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5542263" y="-226539"/>
                <a:ext cx="53746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63" y="277"/>
                    </a:moveTo>
                    <a:cubicBezTo>
                      <a:pt x="126" y="98"/>
                      <a:pt x="331" y="0"/>
                      <a:pt x="518" y="63"/>
                    </a:cubicBezTo>
                    <a:cubicBezTo>
                      <a:pt x="697" y="125"/>
                      <a:pt x="795" y="321"/>
                      <a:pt x="723" y="509"/>
                    </a:cubicBezTo>
                    <a:cubicBezTo>
                      <a:pt x="661" y="687"/>
                      <a:pt x="465" y="776"/>
                      <a:pt x="277" y="714"/>
                    </a:cubicBezTo>
                    <a:cubicBezTo>
                      <a:pt x="99" y="660"/>
                      <a:pt x="1" y="455"/>
                      <a:pt x="63" y="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5717765" y="-157786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81" y="259"/>
                    </a:moveTo>
                    <a:cubicBezTo>
                      <a:pt x="152" y="80"/>
                      <a:pt x="358" y="0"/>
                      <a:pt x="536" y="80"/>
                    </a:cubicBezTo>
                    <a:cubicBezTo>
                      <a:pt x="714" y="161"/>
                      <a:pt x="795" y="375"/>
                      <a:pt x="714" y="544"/>
                    </a:cubicBezTo>
                    <a:cubicBezTo>
                      <a:pt x="634" y="723"/>
                      <a:pt x="429" y="803"/>
                      <a:pt x="259" y="723"/>
                    </a:cubicBezTo>
                    <a:cubicBezTo>
                      <a:pt x="81" y="642"/>
                      <a:pt x="1" y="437"/>
                      <a:pt x="81" y="2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>
                <a:off x="5888466" y="-76390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90" y="241"/>
                    </a:moveTo>
                    <a:cubicBezTo>
                      <a:pt x="170" y="63"/>
                      <a:pt x="384" y="1"/>
                      <a:pt x="553" y="90"/>
                    </a:cubicBezTo>
                    <a:cubicBezTo>
                      <a:pt x="732" y="179"/>
                      <a:pt x="794" y="384"/>
                      <a:pt x="705" y="554"/>
                    </a:cubicBezTo>
                    <a:cubicBezTo>
                      <a:pt x="616" y="723"/>
                      <a:pt x="411" y="794"/>
                      <a:pt x="241" y="705"/>
                    </a:cubicBezTo>
                    <a:cubicBezTo>
                      <a:pt x="72" y="616"/>
                      <a:pt x="0" y="411"/>
                      <a:pt x="90" y="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>
                <a:off x="6053692" y="14674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99" y="224"/>
                    </a:moveTo>
                    <a:cubicBezTo>
                      <a:pt x="197" y="54"/>
                      <a:pt x="411" y="1"/>
                      <a:pt x="581" y="99"/>
                    </a:cubicBezTo>
                    <a:cubicBezTo>
                      <a:pt x="750" y="197"/>
                      <a:pt x="804" y="411"/>
                      <a:pt x="705" y="572"/>
                    </a:cubicBezTo>
                    <a:cubicBezTo>
                      <a:pt x="598" y="741"/>
                      <a:pt x="384" y="795"/>
                      <a:pt x="224" y="696"/>
                    </a:cubicBezTo>
                    <a:cubicBezTo>
                      <a:pt x="54" y="598"/>
                      <a:pt x="1" y="393"/>
                      <a:pt x="99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6212901" y="116621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108" y="196"/>
                    </a:moveTo>
                    <a:cubicBezTo>
                      <a:pt x="224" y="36"/>
                      <a:pt x="438" y="0"/>
                      <a:pt x="590" y="107"/>
                    </a:cubicBezTo>
                    <a:cubicBezTo>
                      <a:pt x="750" y="223"/>
                      <a:pt x="795" y="446"/>
                      <a:pt x="679" y="598"/>
                    </a:cubicBezTo>
                    <a:cubicBezTo>
                      <a:pt x="572" y="759"/>
                      <a:pt x="358" y="794"/>
                      <a:pt x="197" y="687"/>
                    </a:cubicBezTo>
                    <a:cubicBezTo>
                      <a:pt x="45" y="571"/>
                      <a:pt x="1" y="357"/>
                      <a:pt x="108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6364876" y="228777"/>
                <a:ext cx="53746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6" extrusionOk="0">
                    <a:moveTo>
                      <a:pt x="126" y="179"/>
                    </a:moveTo>
                    <a:cubicBezTo>
                      <a:pt x="242" y="27"/>
                      <a:pt x="456" y="1"/>
                      <a:pt x="608" y="125"/>
                    </a:cubicBezTo>
                    <a:cubicBezTo>
                      <a:pt x="768" y="241"/>
                      <a:pt x="795" y="464"/>
                      <a:pt x="670" y="616"/>
                    </a:cubicBezTo>
                    <a:cubicBezTo>
                      <a:pt x="554" y="768"/>
                      <a:pt x="331" y="786"/>
                      <a:pt x="179" y="670"/>
                    </a:cubicBezTo>
                    <a:cubicBezTo>
                      <a:pt x="28" y="554"/>
                      <a:pt x="1" y="331"/>
                      <a:pt x="126" y="1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>
                <a:off x="6510226" y="350601"/>
                <a:ext cx="53138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8" extrusionOk="0">
                    <a:moveTo>
                      <a:pt x="126" y="161"/>
                    </a:moveTo>
                    <a:cubicBezTo>
                      <a:pt x="251" y="9"/>
                      <a:pt x="474" y="1"/>
                      <a:pt x="625" y="125"/>
                    </a:cubicBezTo>
                    <a:cubicBezTo>
                      <a:pt x="768" y="259"/>
                      <a:pt x="786" y="473"/>
                      <a:pt x="652" y="616"/>
                    </a:cubicBezTo>
                    <a:cubicBezTo>
                      <a:pt x="527" y="759"/>
                      <a:pt x="304" y="768"/>
                      <a:pt x="162" y="643"/>
                    </a:cubicBezTo>
                    <a:cubicBezTo>
                      <a:pt x="10" y="518"/>
                      <a:pt x="1" y="304"/>
                      <a:pt x="126" y="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>
                <a:off x="6775033" y="619599"/>
                <a:ext cx="52529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161" y="125"/>
                    </a:moveTo>
                    <a:cubicBezTo>
                      <a:pt x="304" y="0"/>
                      <a:pt x="527" y="18"/>
                      <a:pt x="652" y="161"/>
                    </a:cubicBezTo>
                    <a:cubicBezTo>
                      <a:pt x="776" y="313"/>
                      <a:pt x="759" y="536"/>
                      <a:pt x="616" y="660"/>
                    </a:cubicBezTo>
                    <a:cubicBezTo>
                      <a:pt x="473" y="776"/>
                      <a:pt x="250" y="768"/>
                      <a:pt x="125" y="616"/>
                    </a:cubicBezTo>
                    <a:cubicBezTo>
                      <a:pt x="0" y="473"/>
                      <a:pt x="18" y="259"/>
                      <a:pt x="161" y="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6893814" y="766166"/>
                <a:ext cx="53746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179" y="116"/>
                    </a:moveTo>
                    <a:cubicBezTo>
                      <a:pt x="331" y="0"/>
                      <a:pt x="554" y="27"/>
                      <a:pt x="670" y="179"/>
                    </a:cubicBezTo>
                    <a:cubicBezTo>
                      <a:pt x="795" y="330"/>
                      <a:pt x="768" y="553"/>
                      <a:pt x="607" y="660"/>
                    </a:cubicBezTo>
                    <a:cubicBezTo>
                      <a:pt x="456" y="776"/>
                      <a:pt x="233" y="750"/>
                      <a:pt x="117" y="598"/>
                    </a:cubicBezTo>
                    <a:cubicBezTo>
                      <a:pt x="1" y="446"/>
                      <a:pt x="27" y="232"/>
                      <a:pt x="179" y="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7003604" y="919358"/>
                <a:ext cx="53138" cy="5428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3" extrusionOk="0">
                    <a:moveTo>
                      <a:pt x="197" y="107"/>
                    </a:moveTo>
                    <a:cubicBezTo>
                      <a:pt x="357" y="0"/>
                      <a:pt x="571" y="45"/>
                      <a:pt x="678" y="205"/>
                    </a:cubicBezTo>
                    <a:cubicBezTo>
                      <a:pt x="785" y="375"/>
                      <a:pt x="741" y="589"/>
                      <a:pt x="580" y="696"/>
                    </a:cubicBezTo>
                    <a:cubicBezTo>
                      <a:pt x="420" y="803"/>
                      <a:pt x="206" y="758"/>
                      <a:pt x="98" y="598"/>
                    </a:cubicBezTo>
                    <a:cubicBezTo>
                      <a:pt x="0" y="428"/>
                      <a:pt x="45" y="214"/>
                      <a:pt x="197" y="1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>
                <a:off x="7101901" y="1080325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224" y="99"/>
                    </a:moveTo>
                    <a:cubicBezTo>
                      <a:pt x="393" y="1"/>
                      <a:pt x="607" y="55"/>
                      <a:pt x="705" y="224"/>
                    </a:cubicBezTo>
                    <a:cubicBezTo>
                      <a:pt x="803" y="394"/>
                      <a:pt x="741" y="608"/>
                      <a:pt x="571" y="706"/>
                    </a:cubicBezTo>
                    <a:cubicBezTo>
                      <a:pt x="411" y="795"/>
                      <a:pt x="197" y="741"/>
                      <a:pt x="99" y="572"/>
                    </a:cubicBezTo>
                    <a:cubicBezTo>
                      <a:pt x="0" y="402"/>
                      <a:pt x="63" y="197"/>
                      <a:pt x="224" y="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>
                <a:off x="7191139" y="1246835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242" y="89"/>
                    </a:moveTo>
                    <a:cubicBezTo>
                      <a:pt x="411" y="0"/>
                      <a:pt x="625" y="72"/>
                      <a:pt x="714" y="241"/>
                    </a:cubicBezTo>
                    <a:cubicBezTo>
                      <a:pt x="804" y="419"/>
                      <a:pt x="732" y="625"/>
                      <a:pt x="563" y="714"/>
                    </a:cubicBezTo>
                    <a:cubicBezTo>
                      <a:pt x="384" y="794"/>
                      <a:pt x="170" y="723"/>
                      <a:pt x="90" y="553"/>
                    </a:cubicBezTo>
                    <a:cubicBezTo>
                      <a:pt x="1" y="384"/>
                      <a:pt x="72" y="179"/>
                      <a:pt x="242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7269560" y="1418686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259" y="81"/>
                    </a:moveTo>
                    <a:cubicBezTo>
                      <a:pt x="438" y="1"/>
                      <a:pt x="643" y="90"/>
                      <a:pt x="714" y="268"/>
                    </a:cubicBezTo>
                    <a:cubicBezTo>
                      <a:pt x="786" y="447"/>
                      <a:pt x="696" y="652"/>
                      <a:pt x="518" y="723"/>
                    </a:cubicBezTo>
                    <a:cubicBezTo>
                      <a:pt x="340" y="795"/>
                      <a:pt x="143" y="714"/>
                      <a:pt x="72" y="536"/>
                    </a:cubicBezTo>
                    <a:cubicBezTo>
                      <a:pt x="1" y="357"/>
                      <a:pt x="90" y="152"/>
                      <a:pt x="259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7335880" y="1596012"/>
                <a:ext cx="53138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277" y="63"/>
                    </a:moveTo>
                    <a:cubicBezTo>
                      <a:pt x="465" y="0"/>
                      <a:pt x="661" y="99"/>
                      <a:pt x="723" y="286"/>
                    </a:cubicBezTo>
                    <a:cubicBezTo>
                      <a:pt x="786" y="464"/>
                      <a:pt x="688" y="670"/>
                      <a:pt x="500" y="723"/>
                    </a:cubicBezTo>
                    <a:cubicBezTo>
                      <a:pt x="322" y="785"/>
                      <a:pt x="126" y="687"/>
                      <a:pt x="63" y="509"/>
                    </a:cubicBezTo>
                    <a:cubicBezTo>
                      <a:pt x="1" y="322"/>
                      <a:pt x="99" y="125"/>
                      <a:pt x="277" y="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>
                <a:off x="7391384" y="1776922"/>
                <a:ext cx="52529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295" y="54"/>
                    </a:moveTo>
                    <a:cubicBezTo>
                      <a:pt x="482" y="1"/>
                      <a:pt x="670" y="108"/>
                      <a:pt x="723" y="295"/>
                    </a:cubicBezTo>
                    <a:cubicBezTo>
                      <a:pt x="777" y="482"/>
                      <a:pt x="670" y="679"/>
                      <a:pt x="482" y="723"/>
                    </a:cubicBezTo>
                    <a:cubicBezTo>
                      <a:pt x="295" y="777"/>
                      <a:pt x="108" y="661"/>
                      <a:pt x="54" y="482"/>
                    </a:cubicBezTo>
                    <a:cubicBezTo>
                      <a:pt x="1" y="295"/>
                      <a:pt x="108" y="108"/>
                      <a:pt x="295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>
                <a:off x="7436003" y="1961483"/>
                <a:ext cx="50771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59" extrusionOk="0">
                    <a:moveTo>
                      <a:pt x="304" y="36"/>
                    </a:moveTo>
                    <a:cubicBezTo>
                      <a:pt x="491" y="1"/>
                      <a:pt x="688" y="117"/>
                      <a:pt x="714" y="313"/>
                    </a:cubicBezTo>
                    <a:cubicBezTo>
                      <a:pt x="750" y="500"/>
                      <a:pt x="625" y="687"/>
                      <a:pt x="438" y="723"/>
                    </a:cubicBezTo>
                    <a:cubicBezTo>
                      <a:pt x="251" y="759"/>
                      <a:pt x="72" y="634"/>
                      <a:pt x="36" y="447"/>
                    </a:cubicBezTo>
                    <a:cubicBezTo>
                      <a:pt x="1" y="259"/>
                      <a:pt x="117" y="72"/>
                      <a:pt x="304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7467371" y="2147869"/>
                <a:ext cx="50163" cy="50704"/>
              </a:xfrm>
              <a:custGeom>
                <a:avLst/>
                <a:gdLst/>
                <a:ahLst/>
                <a:cxnLst/>
                <a:rect l="l" t="t" r="r" b="b"/>
                <a:pathLst>
                  <a:path w="742" h="750" extrusionOk="0">
                    <a:moveTo>
                      <a:pt x="322" y="27"/>
                    </a:moveTo>
                    <a:cubicBezTo>
                      <a:pt x="518" y="0"/>
                      <a:pt x="688" y="134"/>
                      <a:pt x="714" y="330"/>
                    </a:cubicBezTo>
                    <a:cubicBezTo>
                      <a:pt x="741" y="526"/>
                      <a:pt x="607" y="696"/>
                      <a:pt x="411" y="723"/>
                    </a:cubicBezTo>
                    <a:cubicBezTo>
                      <a:pt x="224" y="750"/>
                      <a:pt x="45" y="616"/>
                      <a:pt x="27" y="419"/>
                    </a:cubicBezTo>
                    <a:cubicBezTo>
                      <a:pt x="1" y="232"/>
                      <a:pt x="134" y="54"/>
                      <a:pt x="322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7487315" y="2336621"/>
                <a:ext cx="48878" cy="48946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24" extrusionOk="0">
                    <a:moveTo>
                      <a:pt x="330" y="18"/>
                    </a:moveTo>
                    <a:cubicBezTo>
                      <a:pt x="526" y="0"/>
                      <a:pt x="696" y="143"/>
                      <a:pt x="705" y="339"/>
                    </a:cubicBezTo>
                    <a:cubicBezTo>
                      <a:pt x="723" y="536"/>
                      <a:pt x="580" y="696"/>
                      <a:pt x="384" y="714"/>
                    </a:cubicBezTo>
                    <a:cubicBezTo>
                      <a:pt x="196" y="723"/>
                      <a:pt x="27" y="580"/>
                      <a:pt x="9" y="393"/>
                    </a:cubicBezTo>
                    <a:cubicBezTo>
                      <a:pt x="0" y="197"/>
                      <a:pt x="143" y="27"/>
                      <a:pt x="330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7495698" y="2525981"/>
                <a:ext cx="47729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340" y="10"/>
                    </a:moveTo>
                    <a:cubicBezTo>
                      <a:pt x="536" y="1"/>
                      <a:pt x="697" y="161"/>
                      <a:pt x="697" y="349"/>
                    </a:cubicBezTo>
                    <a:cubicBezTo>
                      <a:pt x="706" y="545"/>
                      <a:pt x="554" y="705"/>
                      <a:pt x="358" y="705"/>
                    </a:cubicBezTo>
                    <a:cubicBezTo>
                      <a:pt x="170" y="705"/>
                      <a:pt x="10" y="545"/>
                      <a:pt x="1" y="357"/>
                    </a:cubicBezTo>
                    <a:cubicBezTo>
                      <a:pt x="1" y="170"/>
                      <a:pt x="153" y="10"/>
                      <a:pt x="340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7490898" y="2714733"/>
                <a:ext cx="48946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15" extrusionOk="0">
                    <a:moveTo>
                      <a:pt x="375" y="10"/>
                    </a:moveTo>
                    <a:cubicBezTo>
                      <a:pt x="572" y="19"/>
                      <a:pt x="723" y="179"/>
                      <a:pt x="705" y="376"/>
                    </a:cubicBezTo>
                    <a:cubicBezTo>
                      <a:pt x="696" y="572"/>
                      <a:pt x="527" y="715"/>
                      <a:pt x="331" y="706"/>
                    </a:cubicBezTo>
                    <a:cubicBezTo>
                      <a:pt x="143" y="688"/>
                      <a:pt x="1" y="527"/>
                      <a:pt x="9" y="340"/>
                    </a:cubicBezTo>
                    <a:cubicBezTo>
                      <a:pt x="27" y="144"/>
                      <a:pt x="188" y="1"/>
                      <a:pt x="375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7473388" y="2901727"/>
                <a:ext cx="50163" cy="5009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741" extrusionOk="0">
                    <a:moveTo>
                      <a:pt x="411" y="27"/>
                    </a:moveTo>
                    <a:cubicBezTo>
                      <a:pt x="607" y="45"/>
                      <a:pt x="741" y="223"/>
                      <a:pt x="715" y="411"/>
                    </a:cubicBezTo>
                    <a:cubicBezTo>
                      <a:pt x="688" y="607"/>
                      <a:pt x="518" y="741"/>
                      <a:pt x="322" y="714"/>
                    </a:cubicBezTo>
                    <a:cubicBezTo>
                      <a:pt x="135" y="696"/>
                      <a:pt x="1" y="518"/>
                      <a:pt x="19" y="330"/>
                    </a:cubicBezTo>
                    <a:cubicBezTo>
                      <a:pt x="45" y="143"/>
                      <a:pt x="224" y="0"/>
                      <a:pt x="411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7444453" y="3088046"/>
                <a:ext cx="50771" cy="5138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60" extrusionOk="0">
                    <a:moveTo>
                      <a:pt x="438" y="37"/>
                    </a:moveTo>
                    <a:cubicBezTo>
                      <a:pt x="625" y="63"/>
                      <a:pt x="750" y="251"/>
                      <a:pt x="714" y="438"/>
                    </a:cubicBezTo>
                    <a:cubicBezTo>
                      <a:pt x="688" y="634"/>
                      <a:pt x="500" y="759"/>
                      <a:pt x="313" y="724"/>
                    </a:cubicBezTo>
                    <a:cubicBezTo>
                      <a:pt x="126" y="688"/>
                      <a:pt x="1" y="501"/>
                      <a:pt x="36" y="313"/>
                    </a:cubicBezTo>
                    <a:cubicBezTo>
                      <a:pt x="63" y="126"/>
                      <a:pt x="250" y="1"/>
                      <a:pt x="438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7404634" y="3271998"/>
                <a:ext cx="51380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77" extrusionOk="0">
                    <a:moveTo>
                      <a:pt x="456" y="45"/>
                    </a:moveTo>
                    <a:cubicBezTo>
                      <a:pt x="643" y="90"/>
                      <a:pt x="759" y="286"/>
                      <a:pt x="715" y="474"/>
                    </a:cubicBezTo>
                    <a:cubicBezTo>
                      <a:pt x="670" y="661"/>
                      <a:pt x="474" y="777"/>
                      <a:pt x="286" y="723"/>
                    </a:cubicBezTo>
                    <a:cubicBezTo>
                      <a:pt x="99" y="679"/>
                      <a:pt x="1" y="492"/>
                      <a:pt x="37" y="304"/>
                    </a:cubicBezTo>
                    <a:cubicBezTo>
                      <a:pt x="81" y="117"/>
                      <a:pt x="268" y="1"/>
                      <a:pt x="456" y="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7350956" y="3453584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500" y="54"/>
                    </a:moveTo>
                    <a:cubicBezTo>
                      <a:pt x="688" y="116"/>
                      <a:pt x="786" y="312"/>
                      <a:pt x="723" y="491"/>
                    </a:cubicBezTo>
                    <a:cubicBezTo>
                      <a:pt x="661" y="678"/>
                      <a:pt x="465" y="776"/>
                      <a:pt x="277" y="714"/>
                    </a:cubicBezTo>
                    <a:cubicBezTo>
                      <a:pt x="99" y="651"/>
                      <a:pt x="1" y="464"/>
                      <a:pt x="63" y="277"/>
                    </a:cubicBezTo>
                    <a:cubicBezTo>
                      <a:pt x="126" y="98"/>
                      <a:pt x="322" y="0"/>
                      <a:pt x="500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7287070" y="3630843"/>
                <a:ext cx="53138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518" y="63"/>
                    </a:moveTo>
                    <a:cubicBezTo>
                      <a:pt x="696" y="135"/>
                      <a:pt x="785" y="340"/>
                      <a:pt x="714" y="518"/>
                    </a:cubicBezTo>
                    <a:cubicBezTo>
                      <a:pt x="643" y="697"/>
                      <a:pt x="437" y="786"/>
                      <a:pt x="259" y="715"/>
                    </a:cubicBezTo>
                    <a:cubicBezTo>
                      <a:pt x="81" y="643"/>
                      <a:pt x="0" y="438"/>
                      <a:pt x="63" y="260"/>
                    </a:cubicBezTo>
                    <a:cubicBezTo>
                      <a:pt x="134" y="90"/>
                      <a:pt x="339" y="1"/>
                      <a:pt x="518" y="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7212299" y="3803978"/>
                <a:ext cx="53138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4" extrusionOk="0">
                    <a:moveTo>
                      <a:pt x="535" y="80"/>
                    </a:moveTo>
                    <a:cubicBezTo>
                      <a:pt x="705" y="161"/>
                      <a:pt x="785" y="366"/>
                      <a:pt x="705" y="544"/>
                    </a:cubicBezTo>
                    <a:cubicBezTo>
                      <a:pt x="625" y="723"/>
                      <a:pt x="419" y="803"/>
                      <a:pt x="250" y="714"/>
                    </a:cubicBezTo>
                    <a:cubicBezTo>
                      <a:pt x="71" y="634"/>
                      <a:pt x="0" y="419"/>
                      <a:pt x="71" y="250"/>
                    </a:cubicBezTo>
                    <a:cubicBezTo>
                      <a:pt x="152" y="72"/>
                      <a:pt x="357" y="0"/>
                      <a:pt x="535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7125427" y="3972246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571" y="89"/>
                    </a:moveTo>
                    <a:cubicBezTo>
                      <a:pt x="741" y="179"/>
                      <a:pt x="803" y="393"/>
                      <a:pt x="705" y="562"/>
                    </a:cubicBezTo>
                    <a:cubicBezTo>
                      <a:pt x="607" y="732"/>
                      <a:pt x="393" y="794"/>
                      <a:pt x="223" y="696"/>
                    </a:cubicBezTo>
                    <a:cubicBezTo>
                      <a:pt x="63" y="598"/>
                      <a:pt x="0" y="393"/>
                      <a:pt x="99" y="223"/>
                    </a:cubicBezTo>
                    <a:cubicBezTo>
                      <a:pt x="188" y="63"/>
                      <a:pt x="402" y="0"/>
                      <a:pt x="571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7028347" y="4133821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589" y="108"/>
                    </a:moveTo>
                    <a:cubicBezTo>
                      <a:pt x="749" y="206"/>
                      <a:pt x="803" y="420"/>
                      <a:pt x="696" y="590"/>
                    </a:cubicBezTo>
                    <a:cubicBezTo>
                      <a:pt x="589" y="750"/>
                      <a:pt x="375" y="795"/>
                      <a:pt x="214" y="697"/>
                    </a:cubicBezTo>
                    <a:cubicBezTo>
                      <a:pt x="54" y="590"/>
                      <a:pt x="0" y="376"/>
                      <a:pt x="107" y="215"/>
                    </a:cubicBezTo>
                    <a:cubicBezTo>
                      <a:pt x="214" y="55"/>
                      <a:pt x="428" y="1"/>
                      <a:pt x="589" y="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6922208" y="4290055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598" y="108"/>
                    </a:moveTo>
                    <a:cubicBezTo>
                      <a:pt x="749" y="224"/>
                      <a:pt x="785" y="447"/>
                      <a:pt x="678" y="598"/>
                    </a:cubicBezTo>
                    <a:cubicBezTo>
                      <a:pt x="562" y="759"/>
                      <a:pt x="348" y="794"/>
                      <a:pt x="187" y="679"/>
                    </a:cubicBezTo>
                    <a:cubicBezTo>
                      <a:pt x="36" y="563"/>
                      <a:pt x="0" y="348"/>
                      <a:pt x="116" y="188"/>
                    </a:cubicBezTo>
                    <a:cubicBezTo>
                      <a:pt x="223" y="36"/>
                      <a:pt x="437" y="1"/>
                      <a:pt x="598" y="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6805793" y="4439056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616" y="125"/>
                    </a:moveTo>
                    <a:cubicBezTo>
                      <a:pt x="767" y="250"/>
                      <a:pt x="785" y="464"/>
                      <a:pt x="660" y="616"/>
                    </a:cubicBezTo>
                    <a:cubicBezTo>
                      <a:pt x="527" y="758"/>
                      <a:pt x="304" y="776"/>
                      <a:pt x="161" y="651"/>
                    </a:cubicBezTo>
                    <a:cubicBezTo>
                      <a:pt x="18" y="526"/>
                      <a:pt x="0" y="312"/>
                      <a:pt x="125" y="161"/>
                    </a:cubicBezTo>
                    <a:cubicBezTo>
                      <a:pt x="250" y="18"/>
                      <a:pt x="473" y="0"/>
                      <a:pt x="616" y="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6679710" y="4579538"/>
                <a:ext cx="52529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77" extrusionOk="0">
                    <a:moveTo>
                      <a:pt x="625" y="134"/>
                    </a:moveTo>
                    <a:cubicBezTo>
                      <a:pt x="768" y="268"/>
                      <a:pt x="777" y="491"/>
                      <a:pt x="643" y="625"/>
                    </a:cubicBezTo>
                    <a:cubicBezTo>
                      <a:pt x="509" y="768"/>
                      <a:pt x="286" y="777"/>
                      <a:pt x="143" y="643"/>
                    </a:cubicBezTo>
                    <a:cubicBezTo>
                      <a:pt x="10" y="509"/>
                      <a:pt x="1" y="286"/>
                      <a:pt x="135" y="152"/>
                    </a:cubicBezTo>
                    <a:cubicBezTo>
                      <a:pt x="268" y="10"/>
                      <a:pt x="491" y="1"/>
                      <a:pt x="625" y="1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6545853" y="4712246"/>
                <a:ext cx="51921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77" extrusionOk="0">
                    <a:moveTo>
                      <a:pt x="634" y="152"/>
                    </a:moveTo>
                    <a:cubicBezTo>
                      <a:pt x="768" y="286"/>
                      <a:pt x="759" y="509"/>
                      <a:pt x="616" y="643"/>
                    </a:cubicBezTo>
                    <a:cubicBezTo>
                      <a:pt x="473" y="776"/>
                      <a:pt x="259" y="776"/>
                      <a:pt x="125" y="634"/>
                    </a:cubicBezTo>
                    <a:cubicBezTo>
                      <a:pt x="0" y="491"/>
                      <a:pt x="9" y="268"/>
                      <a:pt x="143" y="134"/>
                    </a:cubicBezTo>
                    <a:cubicBezTo>
                      <a:pt x="286" y="0"/>
                      <a:pt x="500" y="9"/>
                      <a:pt x="634" y="1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6402329" y="4835894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669" y="170"/>
                    </a:moveTo>
                    <a:cubicBezTo>
                      <a:pt x="785" y="321"/>
                      <a:pt x="767" y="535"/>
                      <a:pt x="607" y="660"/>
                    </a:cubicBezTo>
                    <a:cubicBezTo>
                      <a:pt x="455" y="776"/>
                      <a:pt x="241" y="758"/>
                      <a:pt x="116" y="607"/>
                    </a:cubicBezTo>
                    <a:cubicBezTo>
                      <a:pt x="0" y="455"/>
                      <a:pt x="18" y="241"/>
                      <a:pt x="170" y="116"/>
                    </a:cubicBezTo>
                    <a:cubicBezTo>
                      <a:pt x="321" y="0"/>
                      <a:pt x="544" y="27"/>
                      <a:pt x="669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6251503" y="4949267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679" y="196"/>
                    </a:moveTo>
                    <a:cubicBezTo>
                      <a:pt x="795" y="348"/>
                      <a:pt x="759" y="571"/>
                      <a:pt x="599" y="678"/>
                    </a:cubicBezTo>
                    <a:cubicBezTo>
                      <a:pt x="438" y="794"/>
                      <a:pt x="224" y="758"/>
                      <a:pt x="108" y="598"/>
                    </a:cubicBezTo>
                    <a:cubicBezTo>
                      <a:pt x="1" y="446"/>
                      <a:pt x="37" y="223"/>
                      <a:pt x="197" y="116"/>
                    </a:cubicBezTo>
                    <a:cubicBezTo>
                      <a:pt x="349" y="0"/>
                      <a:pt x="563" y="45"/>
                      <a:pt x="679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6094120" y="5054190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696" y="206"/>
                    </a:moveTo>
                    <a:cubicBezTo>
                      <a:pt x="794" y="366"/>
                      <a:pt x="741" y="589"/>
                      <a:pt x="580" y="696"/>
                    </a:cubicBezTo>
                    <a:cubicBezTo>
                      <a:pt x="420" y="794"/>
                      <a:pt x="206" y="750"/>
                      <a:pt x="107" y="580"/>
                    </a:cubicBezTo>
                    <a:cubicBezTo>
                      <a:pt x="0" y="420"/>
                      <a:pt x="54" y="206"/>
                      <a:pt x="215" y="99"/>
                    </a:cubicBezTo>
                    <a:cubicBezTo>
                      <a:pt x="375" y="0"/>
                      <a:pt x="589" y="45"/>
                      <a:pt x="696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5930043" y="5148295"/>
                <a:ext cx="54354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95" extrusionOk="0">
                    <a:moveTo>
                      <a:pt x="715" y="241"/>
                    </a:moveTo>
                    <a:cubicBezTo>
                      <a:pt x="804" y="410"/>
                      <a:pt x="741" y="616"/>
                      <a:pt x="563" y="705"/>
                    </a:cubicBezTo>
                    <a:cubicBezTo>
                      <a:pt x="393" y="794"/>
                      <a:pt x="179" y="723"/>
                      <a:pt x="90" y="553"/>
                    </a:cubicBezTo>
                    <a:cubicBezTo>
                      <a:pt x="1" y="384"/>
                      <a:pt x="72" y="179"/>
                      <a:pt x="242" y="89"/>
                    </a:cubicBezTo>
                    <a:cubicBezTo>
                      <a:pt x="411" y="0"/>
                      <a:pt x="625" y="71"/>
                      <a:pt x="715" y="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5760626" y="5231516"/>
                <a:ext cx="54287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95" extrusionOk="0">
                    <a:moveTo>
                      <a:pt x="723" y="250"/>
                    </a:moveTo>
                    <a:cubicBezTo>
                      <a:pt x="803" y="428"/>
                      <a:pt x="723" y="634"/>
                      <a:pt x="544" y="714"/>
                    </a:cubicBezTo>
                    <a:cubicBezTo>
                      <a:pt x="366" y="794"/>
                      <a:pt x="161" y="714"/>
                      <a:pt x="80" y="535"/>
                    </a:cubicBezTo>
                    <a:cubicBezTo>
                      <a:pt x="0" y="366"/>
                      <a:pt x="80" y="152"/>
                      <a:pt x="259" y="80"/>
                    </a:cubicBezTo>
                    <a:cubicBezTo>
                      <a:pt x="428" y="0"/>
                      <a:pt x="633" y="80"/>
                      <a:pt x="723" y="2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5586882" y="5303853"/>
                <a:ext cx="53138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95" extrusionOk="0">
                    <a:moveTo>
                      <a:pt x="715" y="268"/>
                    </a:moveTo>
                    <a:cubicBezTo>
                      <a:pt x="786" y="447"/>
                      <a:pt x="697" y="652"/>
                      <a:pt x="518" y="723"/>
                    </a:cubicBezTo>
                    <a:cubicBezTo>
                      <a:pt x="331" y="795"/>
                      <a:pt x="135" y="705"/>
                      <a:pt x="63" y="527"/>
                    </a:cubicBezTo>
                    <a:cubicBezTo>
                      <a:pt x="1" y="349"/>
                      <a:pt x="90" y="143"/>
                      <a:pt x="268" y="72"/>
                    </a:cubicBezTo>
                    <a:cubicBezTo>
                      <a:pt x="447" y="1"/>
                      <a:pt x="643" y="90"/>
                      <a:pt x="715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5408406" y="5365982"/>
                <a:ext cx="52529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68" extrusionOk="0">
                    <a:moveTo>
                      <a:pt x="723" y="286"/>
                    </a:moveTo>
                    <a:cubicBezTo>
                      <a:pt x="776" y="464"/>
                      <a:pt x="678" y="670"/>
                      <a:pt x="491" y="714"/>
                    </a:cubicBezTo>
                    <a:cubicBezTo>
                      <a:pt x="304" y="768"/>
                      <a:pt x="107" y="661"/>
                      <a:pt x="54" y="482"/>
                    </a:cubicBezTo>
                    <a:cubicBezTo>
                      <a:pt x="0" y="295"/>
                      <a:pt x="98" y="108"/>
                      <a:pt x="286" y="54"/>
                    </a:cubicBezTo>
                    <a:cubicBezTo>
                      <a:pt x="473" y="1"/>
                      <a:pt x="660" y="99"/>
                      <a:pt x="723" y="2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5226280" y="5414860"/>
                <a:ext cx="51921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723" y="303"/>
                    </a:moveTo>
                    <a:cubicBezTo>
                      <a:pt x="767" y="491"/>
                      <a:pt x="651" y="678"/>
                      <a:pt x="464" y="723"/>
                    </a:cubicBezTo>
                    <a:cubicBezTo>
                      <a:pt x="277" y="767"/>
                      <a:pt x="80" y="651"/>
                      <a:pt x="45" y="464"/>
                    </a:cubicBezTo>
                    <a:cubicBezTo>
                      <a:pt x="0" y="277"/>
                      <a:pt x="116" y="89"/>
                      <a:pt x="303" y="45"/>
                    </a:cubicBezTo>
                    <a:cubicBezTo>
                      <a:pt x="491" y="0"/>
                      <a:pt x="678" y="116"/>
                      <a:pt x="723" y="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5041719" y="5452854"/>
                <a:ext cx="50704" cy="50704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0" extrusionOk="0">
                    <a:moveTo>
                      <a:pt x="723" y="312"/>
                    </a:moveTo>
                    <a:cubicBezTo>
                      <a:pt x="750" y="500"/>
                      <a:pt x="625" y="687"/>
                      <a:pt x="428" y="714"/>
                    </a:cubicBezTo>
                    <a:cubicBezTo>
                      <a:pt x="241" y="750"/>
                      <a:pt x="63" y="625"/>
                      <a:pt x="27" y="437"/>
                    </a:cubicBezTo>
                    <a:cubicBezTo>
                      <a:pt x="0" y="250"/>
                      <a:pt x="125" y="63"/>
                      <a:pt x="312" y="36"/>
                    </a:cubicBezTo>
                    <a:cubicBezTo>
                      <a:pt x="509" y="0"/>
                      <a:pt x="687" y="125"/>
                      <a:pt x="723" y="3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4855333" y="5479355"/>
                <a:ext cx="49554" cy="50163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2" extrusionOk="0">
                    <a:moveTo>
                      <a:pt x="714" y="322"/>
                    </a:moveTo>
                    <a:cubicBezTo>
                      <a:pt x="732" y="518"/>
                      <a:pt x="589" y="688"/>
                      <a:pt x="402" y="714"/>
                    </a:cubicBezTo>
                    <a:cubicBezTo>
                      <a:pt x="206" y="741"/>
                      <a:pt x="36" y="590"/>
                      <a:pt x="18" y="402"/>
                    </a:cubicBezTo>
                    <a:cubicBezTo>
                      <a:pt x="1" y="206"/>
                      <a:pt x="134" y="45"/>
                      <a:pt x="331" y="19"/>
                    </a:cubicBezTo>
                    <a:cubicBezTo>
                      <a:pt x="518" y="1"/>
                      <a:pt x="688" y="135"/>
                      <a:pt x="714" y="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4667798" y="5493214"/>
                <a:ext cx="48270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06" extrusionOk="0">
                    <a:moveTo>
                      <a:pt x="696" y="349"/>
                    </a:moveTo>
                    <a:cubicBezTo>
                      <a:pt x="714" y="536"/>
                      <a:pt x="562" y="697"/>
                      <a:pt x="366" y="706"/>
                    </a:cubicBezTo>
                    <a:cubicBezTo>
                      <a:pt x="170" y="706"/>
                      <a:pt x="9" y="554"/>
                      <a:pt x="0" y="367"/>
                    </a:cubicBezTo>
                    <a:cubicBezTo>
                      <a:pt x="0" y="170"/>
                      <a:pt x="143" y="10"/>
                      <a:pt x="339" y="10"/>
                    </a:cubicBezTo>
                    <a:cubicBezTo>
                      <a:pt x="526" y="1"/>
                      <a:pt x="687" y="153"/>
                      <a:pt x="696" y="3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4478370" y="5494431"/>
                <a:ext cx="48338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06" extrusionOk="0">
                    <a:moveTo>
                      <a:pt x="706" y="367"/>
                    </a:moveTo>
                    <a:cubicBezTo>
                      <a:pt x="706" y="554"/>
                      <a:pt x="545" y="706"/>
                      <a:pt x="349" y="706"/>
                    </a:cubicBezTo>
                    <a:cubicBezTo>
                      <a:pt x="153" y="697"/>
                      <a:pt x="1" y="536"/>
                      <a:pt x="10" y="349"/>
                    </a:cubicBezTo>
                    <a:cubicBezTo>
                      <a:pt x="19" y="152"/>
                      <a:pt x="179" y="1"/>
                      <a:pt x="367" y="10"/>
                    </a:cubicBezTo>
                    <a:cubicBezTo>
                      <a:pt x="563" y="10"/>
                      <a:pt x="715" y="170"/>
                      <a:pt x="706" y="3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4289010" y="5483614"/>
                <a:ext cx="49554" cy="4887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23" extrusionOk="0">
                    <a:moveTo>
                      <a:pt x="723" y="393"/>
                    </a:moveTo>
                    <a:cubicBezTo>
                      <a:pt x="705" y="580"/>
                      <a:pt x="536" y="723"/>
                      <a:pt x="340" y="705"/>
                    </a:cubicBezTo>
                    <a:cubicBezTo>
                      <a:pt x="143" y="696"/>
                      <a:pt x="1" y="527"/>
                      <a:pt x="19" y="339"/>
                    </a:cubicBezTo>
                    <a:cubicBezTo>
                      <a:pt x="36" y="143"/>
                      <a:pt x="206" y="0"/>
                      <a:pt x="402" y="18"/>
                    </a:cubicBezTo>
                    <a:cubicBezTo>
                      <a:pt x="590" y="27"/>
                      <a:pt x="732" y="196"/>
                      <a:pt x="723" y="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4100866" y="5461304"/>
                <a:ext cx="50704" cy="50095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1" extrusionOk="0">
                    <a:moveTo>
                      <a:pt x="723" y="419"/>
                    </a:moveTo>
                    <a:cubicBezTo>
                      <a:pt x="696" y="607"/>
                      <a:pt x="518" y="741"/>
                      <a:pt x="322" y="714"/>
                    </a:cubicBezTo>
                    <a:cubicBezTo>
                      <a:pt x="134" y="687"/>
                      <a:pt x="0" y="500"/>
                      <a:pt x="36" y="312"/>
                    </a:cubicBezTo>
                    <a:cubicBezTo>
                      <a:pt x="63" y="125"/>
                      <a:pt x="241" y="0"/>
                      <a:pt x="429" y="27"/>
                    </a:cubicBezTo>
                    <a:cubicBezTo>
                      <a:pt x="616" y="54"/>
                      <a:pt x="750" y="223"/>
                      <a:pt x="723" y="4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3915089" y="5425677"/>
                <a:ext cx="51312" cy="5138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60" extrusionOk="0">
                    <a:moveTo>
                      <a:pt x="723" y="456"/>
                    </a:moveTo>
                    <a:cubicBezTo>
                      <a:pt x="679" y="643"/>
                      <a:pt x="500" y="759"/>
                      <a:pt x="304" y="723"/>
                    </a:cubicBezTo>
                    <a:cubicBezTo>
                      <a:pt x="117" y="679"/>
                      <a:pt x="1" y="491"/>
                      <a:pt x="36" y="304"/>
                    </a:cubicBezTo>
                    <a:cubicBezTo>
                      <a:pt x="81" y="117"/>
                      <a:pt x="268" y="1"/>
                      <a:pt x="456" y="36"/>
                    </a:cubicBezTo>
                    <a:cubicBezTo>
                      <a:pt x="643" y="81"/>
                      <a:pt x="759" y="268"/>
                      <a:pt x="723" y="4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3731137" y="5378624"/>
                <a:ext cx="53138" cy="525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8" extrusionOk="0">
                    <a:moveTo>
                      <a:pt x="732" y="483"/>
                    </a:moveTo>
                    <a:cubicBezTo>
                      <a:pt x="679" y="670"/>
                      <a:pt x="483" y="777"/>
                      <a:pt x="295" y="724"/>
                    </a:cubicBezTo>
                    <a:cubicBezTo>
                      <a:pt x="108" y="670"/>
                      <a:pt x="1" y="474"/>
                      <a:pt x="54" y="295"/>
                    </a:cubicBezTo>
                    <a:cubicBezTo>
                      <a:pt x="117" y="108"/>
                      <a:pt x="304" y="1"/>
                      <a:pt x="491" y="54"/>
                    </a:cubicBezTo>
                    <a:cubicBezTo>
                      <a:pt x="670" y="108"/>
                      <a:pt x="786" y="295"/>
                      <a:pt x="732" y="4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3550835" y="5321363"/>
                <a:ext cx="53746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77" extrusionOk="0">
                    <a:moveTo>
                      <a:pt x="732" y="491"/>
                    </a:moveTo>
                    <a:cubicBezTo>
                      <a:pt x="669" y="678"/>
                      <a:pt x="464" y="777"/>
                      <a:pt x="286" y="714"/>
                    </a:cubicBezTo>
                    <a:cubicBezTo>
                      <a:pt x="99" y="652"/>
                      <a:pt x="0" y="446"/>
                      <a:pt x="72" y="268"/>
                    </a:cubicBezTo>
                    <a:cubicBezTo>
                      <a:pt x="134" y="90"/>
                      <a:pt x="339" y="0"/>
                      <a:pt x="518" y="54"/>
                    </a:cubicBezTo>
                    <a:cubicBezTo>
                      <a:pt x="696" y="116"/>
                      <a:pt x="794" y="313"/>
                      <a:pt x="732" y="4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3375334" y="5250784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714" y="545"/>
                    </a:moveTo>
                    <a:cubicBezTo>
                      <a:pt x="643" y="714"/>
                      <a:pt x="437" y="795"/>
                      <a:pt x="259" y="714"/>
                    </a:cubicBezTo>
                    <a:cubicBezTo>
                      <a:pt x="81" y="634"/>
                      <a:pt x="0" y="429"/>
                      <a:pt x="81" y="250"/>
                    </a:cubicBezTo>
                    <a:cubicBezTo>
                      <a:pt x="161" y="81"/>
                      <a:pt x="366" y="1"/>
                      <a:pt x="536" y="81"/>
                    </a:cubicBezTo>
                    <a:cubicBezTo>
                      <a:pt x="714" y="152"/>
                      <a:pt x="794" y="366"/>
                      <a:pt x="714" y="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3204632" y="5169996"/>
                <a:ext cx="53746" cy="5374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714" y="553"/>
                    </a:moveTo>
                    <a:cubicBezTo>
                      <a:pt x="625" y="723"/>
                      <a:pt x="411" y="794"/>
                      <a:pt x="242" y="705"/>
                    </a:cubicBezTo>
                    <a:cubicBezTo>
                      <a:pt x="72" y="616"/>
                      <a:pt x="1" y="402"/>
                      <a:pt x="90" y="232"/>
                    </a:cubicBezTo>
                    <a:cubicBezTo>
                      <a:pt x="179" y="63"/>
                      <a:pt x="393" y="0"/>
                      <a:pt x="563" y="81"/>
                    </a:cubicBezTo>
                    <a:cubicBezTo>
                      <a:pt x="732" y="170"/>
                      <a:pt x="795" y="384"/>
                      <a:pt x="714" y="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3038798" y="5078933"/>
                <a:ext cx="54354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86" extrusionOk="0">
                    <a:moveTo>
                      <a:pt x="705" y="571"/>
                    </a:moveTo>
                    <a:cubicBezTo>
                      <a:pt x="616" y="732"/>
                      <a:pt x="393" y="785"/>
                      <a:pt x="232" y="687"/>
                    </a:cubicBezTo>
                    <a:cubicBezTo>
                      <a:pt x="63" y="598"/>
                      <a:pt x="0" y="384"/>
                      <a:pt x="107" y="214"/>
                    </a:cubicBezTo>
                    <a:cubicBezTo>
                      <a:pt x="206" y="54"/>
                      <a:pt x="420" y="0"/>
                      <a:pt x="589" y="89"/>
                    </a:cubicBezTo>
                    <a:cubicBezTo>
                      <a:pt x="750" y="188"/>
                      <a:pt x="803" y="402"/>
                      <a:pt x="705" y="5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2880806" y="4976377"/>
                <a:ext cx="53138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4" extrusionOk="0">
                    <a:moveTo>
                      <a:pt x="678" y="607"/>
                    </a:moveTo>
                    <a:cubicBezTo>
                      <a:pt x="571" y="768"/>
                      <a:pt x="357" y="804"/>
                      <a:pt x="196" y="688"/>
                    </a:cubicBezTo>
                    <a:cubicBezTo>
                      <a:pt x="36" y="580"/>
                      <a:pt x="0" y="357"/>
                      <a:pt x="107" y="197"/>
                    </a:cubicBezTo>
                    <a:cubicBezTo>
                      <a:pt x="214" y="45"/>
                      <a:pt x="428" y="1"/>
                      <a:pt x="589" y="117"/>
                    </a:cubicBezTo>
                    <a:cubicBezTo>
                      <a:pt x="741" y="224"/>
                      <a:pt x="785" y="447"/>
                      <a:pt x="678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2728763" y="4864829"/>
                <a:ext cx="53205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6" extrusionOk="0">
                    <a:moveTo>
                      <a:pt x="670" y="607"/>
                    </a:moveTo>
                    <a:cubicBezTo>
                      <a:pt x="554" y="759"/>
                      <a:pt x="331" y="785"/>
                      <a:pt x="179" y="669"/>
                    </a:cubicBezTo>
                    <a:cubicBezTo>
                      <a:pt x="28" y="544"/>
                      <a:pt x="1" y="330"/>
                      <a:pt x="117" y="179"/>
                    </a:cubicBezTo>
                    <a:cubicBezTo>
                      <a:pt x="242" y="27"/>
                      <a:pt x="456" y="0"/>
                      <a:pt x="608" y="116"/>
                    </a:cubicBezTo>
                    <a:cubicBezTo>
                      <a:pt x="759" y="241"/>
                      <a:pt x="786" y="455"/>
                      <a:pt x="670" y="6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2583481" y="4744223"/>
                <a:ext cx="53138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77" extrusionOk="0">
                    <a:moveTo>
                      <a:pt x="660" y="616"/>
                    </a:moveTo>
                    <a:cubicBezTo>
                      <a:pt x="535" y="758"/>
                      <a:pt x="312" y="776"/>
                      <a:pt x="170" y="642"/>
                    </a:cubicBezTo>
                    <a:cubicBezTo>
                      <a:pt x="18" y="517"/>
                      <a:pt x="0" y="303"/>
                      <a:pt x="134" y="161"/>
                    </a:cubicBezTo>
                    <a:cubicBezTo>
                      <a:pt x="259" y="18"/>
                      <a:pt x="482" y="0"/>
                      <a:pt x="633" y="125"/>
                    </a:cubicBezTo>
                    <a:cubicBezTo>
                      <a:pt x="776" y="250"/>
                      <a:pt x="785" y="473"/>
                      <a:pt x="660" y="6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2447731" y="4613949"/>
                <a:ext cx="51380" cy="5252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77" extrusionOk="0">
                    <a:moveTo>
                      <a:pt x="625" y="642"/>
                    </a:moveTo>
                    <a:cubicBezTo>
                      <a:pt x="491" y="776"/>
                      <a:pt x="268" y="767"/>
                      <a:pt x="135" y="633"/>
                    </a:cubicBezTo>
                    <a:cubicBezTo>
                      <a:pt x="1" y="491"/>
                      <a:pt x="1" y="268"/>
                      <a:pt x="144" y="134"/>
                    </a:cubicBezTo>
                    <a:cubicBezTo>
                      <a:pt x="277" y="0"/>
                      <a:pt x="500" y="0"/>
                      <a:pt x="634" y="143"/>
                    </a:cubicBezTo>
                    <a:cubicBezTo>
                      <a:pt x="759" y="277"/>
                      <a:pt x="759" y="500"/>
                      <a:pt x="625" y="6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2319282" y="4474616"/>
                <a:ext cx="52529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86" extrusionOk="0">
                    <a:moveTo>
                      <a:pt x="616" y="652"/>
                    </a:moveTo>
                    <a:cubicBezTo>
                      <a:pt x="473" y="785"/>
                      <a:pt x="259" y="768"/>
                      <a:pt x="125" y="616"/>
                    </a:cubicBezTo>
                    <a:cubicBezTo>
                      <a:pt x="1" y="473"/>
                      <a:pt x="18" y="250"/>
                      <a:pt x="161" y="125"/>
                    </a:cubicBezTo>
                    <a:cubicBezTo>
                      <a:pt x="313" y="0"/>
                      <a:pt x="527" y="18"/>
                      <a:pt x="652" y="161"/>
                    </a:cubicBezTo>
                    <a:cubicBezTo>
                      <a:pt x="777" y="304"/>
                      <a:pt x="768" y="527"/>
                      <a:pt x="616" y="6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2199284" y="4328049"/>
                <a:ext cx="53746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6" extrusionOk="0">
                    <a:moveTo>
                      <a:pt x="616" y="670"/>
                    </a:moveTo>
                    <a:cubicBezTo>
                      <a:pt x="464" y="786"/>
                      <a:pt x="241" y="759"/>
                      <a:pt x="125" y="607"/>
                    </a:cubicBezTo>
                    <a:cubicBezTo>
                      <a:pt x="0" y="447"/>
                      <a:pt x="27" y="232"/>
                      <a:pt x="188" y="117"/>
                    </a:cubicBezTo>
                    <a:cubicBezTo>
                      <a:pt x="339" y="1"/>
                      <a:pt x="562" y="27"/>
                      <a:pt x="678" y="179"/>
                    </a:cubicBezTo>
                    <a:cubicBezTo>
                      <a:pt x="794" y="331"/>
                      <a:pt x="768" y="554"/>
                      <a:pt x="616" y="6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2090103" y="4173640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589" y="697"/>
                    </a:moveTo>
                    <a:cubicBezTo>
                      <a:pt x="429" y="804"/>
                      <a:pt x="215" y="759"/>
                      <a:pt x="108" y="590"/>
                    </a:cubicBezTo>
                    <a:cubicBezTo>
                      <a:pt x="1" y="429"/>
                      <a:pt x="45" y="206"/>
                      <a:pt x="206" y="108"/>
                    </a:cubicBezTo>
                    <a:cubicBezTo>
                      <a:pt x="375" y="1"/>
                      <a:pt x="589" y="45"/>
                      <a:pt x="688" y="206"/>
                    </a:cubicBezTo>
                    <a:cubicBezTo>
                      <a:pt x="795" y="367"/>
                      <a:pt x="750" y="590"/>
                      <a:pt x="589" y="6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1991197" y="4012606"/>
                <a:ext cx="53746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804" extrusionOk="0">
                    <a:moveTo>
                      <a:pt x="571" y="706"/>
                    </a:moveTo>
                    <a:cubicBezTo>
                      <a:pt x="402" y="804"/>
                      <a:pt x="188" y="741"/>
                      <a:pt x="99" y="572"/>
                    </a:cubicBezTo>
                    <a:cubicBezTo>
                      <a:pt x="1" y="402"/>
                      <a:pt x="54" y="197"/>
                      <a:pt x="224" y="99"/>
                    </a:cubicBezTo>
                    <a:cubicBezTo>
                      <a:pt x="393" y="1"/>
                      <a:pt x="607" y="63"/>
                      <a:pt x="696" y="233"/>
                    </a:cubicBezTo>
                    <a:cubicBezTo>
                      <a:pt x="795" y="393"/>
                      <a:pt x="732" y="607"/>
                      <a:pt x="571" y="7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1901959" y="3846772"/>
                <a:ext cx="53746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6" extrusionOk="0">
                    <a:moveTo>
                      <a:pt x="553" y="705"/>
                    </a:moveTo>
                    <a:cubicBezTo>
                      <a:pt x="384" y="786"/>
                      <a:pt x="179" y="723"/>
                      <a:pt x="89" y="545"/>
                    </a:cubicBezTo>
                    <a:cubicBezTo>
                      <a:pt x="0" y="375"/>
                      <a:pt x="63" y="161"/>
                      <a:pt x="241" y="81"/>
                    </a:cubicBezTo>
                    <a:cubicBezTo>
                      <a:pt x="411" y="1"/>
                      <a:pt x="625" y="72"/>
                      <a:pt x="714" y="241"/>
                    </a:cubicBezTo>
                    <a:cubicBezTo>
                      <a:pt x="794" y="411"/>
                      <a:pt x="732" y="616"/>
                      <a:pt x="553" y="7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1824146" y="3674313"/>
                <a:ext cx="53138" cy="5435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04" extrusionOk="0">
                    <a:moveTo>
                      <a:pt x="527" y="723"/>
                    </a:moveTo>
                    <a:cubicBezTo>
                      <a:pt x="348" y="803"/>
                      <a:pt x="143" y="714"/>
                      <a:pt x="72" y="535"/>
                    </a:cubicBezTo>
                    <a:cubicBezTo>
                      <a:pt x="0" y="348"/>
                      <a:pt x="90" y="143"/>
                      <a:pt x="268" y="72"/>
                    </a:cubicBezTo>
                    <a:cubicBezTo>
                      <a:pt x="446" y="0"/>
                      <a:pt x="643" y="89"/>
                      <a:pt x="714" y="268"/>
                    </a:cubicBezTo>
                    <a:cubicBezTo>
                      <a:pt x="785" y="446"/>
                      <a:pt x="696" y="651"/>
                      <a:pt x="527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1757826" y="3498203"/>
                <a:ext cx="53138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86" extrusionOk="0">
                    <a:moveTo>
                      <a:pt x="509" y="714"/>
                    </a:moveTo>
                    <a:cubicBezTo>
                      <a:pt x="330" y="785"/>
                      <a:pt x="125" y="687"/>
                      <a:pt x="63" y="500"/>
                    </a:cubicBezTo>
                    <a:cubicBezTo>
                      <a:pt x="0" y="312"/>
                      <a:pt x="98" y="116"/>
                      <a:pt x="286" y="54"/>
                    </a:cubicBezTo>
                    <a:cubicBezTo>
                      <a:pt x="464" y="0"/>
                      <a:pt x="660" y="98"/>
                      <a:pt x="723" y="277"/>
                    </a:cubicBezTo>
                    <a:cubicBezTo>
                      <a:pt x="785" y="455"/>
                      <a:pt x="687" y="651"/>
                      <a:pt x="509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1702931" y="3317834"/>
                <a:ext cx="52529" cy="5198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69" extrusionOk="0">
                    <a:moveTo>
                      <a:pt x="482" y="723"/>
                    </a:moveTo>
                    <a:cubicBezTo>
                      <a:pt x="304" y="768"/>
                      <a:pt x="107" y="661"/>
                      <a:pt x="54" y="474"/>
                    </a:cubicBezTo>
                    <a:cubicBezTo>
                      <a:pt x="0" y="286"/>
                      <a:pt x="107" y="99"/>
                      <a:pt x="295" y="45"/>
                    </a:cubicBezTo>
                    <a:cubicBezTo>
                      <a:pt x="482" y="1"/>
                      <a:pt x="669" y="108"/>
                      <a:pt x="723" y="295"/>
                    </a:cubicBezTo>
                    <a:cubicBezTo>
                      <a:pt x="776" y="474"/>
                      <a:pt x="669" y="670"/>
                      <a:pt x="482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1660070" y="3134490"/>
                <a:ext cx="50771" cy="5138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60" extrusionOk="0">
                    <a:moveTo>
                      <a:pt x="447" y="723"/>
                    </a:moveTo>
                    <a:cubicBezTo>
                      <a:pt x="260" y="759"/>
                      <a:pt x="63" y="643"/>
                      <a:pt x="37" y="447"/>
                    </a:cubicBezTo>
                    <a:cubicBezTo>
                      <a:pt x="1" y="260"/>
                      <a:pt x="126" y="72"/>
                      <a:pt x="313" y="37"/>
                    </a:cubicBezTo>
                    <a:cubicBezTo>
                      <a:pt x="500" y="1"/>
                      <a:pt x="679" y="126"/>
                      <a:pt x="715" y="313"/>
                    </a:cubicBezTo>
                    <a:cubicBezTo>
                      <a:pt x="750" y="500"/>
                      <a:pt x="643" y="679"/>
                      <a:pt x="447" y="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1629919" y="2948780"/>
                <a:ext cx="49554" cy="5009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41" extrusionOk="0">
                    <a:moveTo>
                      <a:pt x="411" y="714"/>
                    </a:moveTo>
                    <a:cubicBezTo>
                      <a:pt x="224" y="741"/>
                      <a:pt x="45" y="607"/>
                      <a:pt x="19" y="420"/>
                    </a:cubicBezTo>
                    <a:cubicBezTo>
                      <a:pt x="1" y="223"/>
                      <a:pt x="135" y="45"/>
                      <a:pt x="322" y="27"/>
                    </a:cubicBezTo>
                    <a:cubicBezTo>
                      <a:pt x="509" y="0"/>
                      <a:pt x="688" y="134"/>
                      <a:pt x="715" y="321"/>
                    </a:cubicBezTo>
                    <a:cubicBezTo>
                      <a:pt x="732" y="509"/>
                      <a:pt x="599" y="687"/>
                      <a:pt x="411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1610651" y="2761177"/>
                <a:ext cx="48878" cy="4955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33" extrusionOk="0">
                    <a:moveTo>
                      <a:pt x="393" y="714"/>
                    </a:moveTo>
                    <a:cubicBezTo>
                      <a:pt x="197" y="732"/>
                      <a:pt x="36" y="581"/>
                      <a:pt x="18" y="393"/>
                    </a:cubicBezTo>
                    <a:cubicBezTo>
                      <a:pt x="0" y="197"/>
                      <a:pt x="143" y="28"/>
                      <a:pt x="339" y="19"/>
                    </a:cubicBezTo>
                    <a:cubicBezTo>
                      <a:pt x="527" y="1"/>
                      <a:pt x="696" y="152"/>
                      <a:pt x="714" y="340"/>
                    </a:cubicBezTo>
                    <a:cubicBezTo>
                      <a:pt x="723" y="527"/>
                      <a:pt x="580" y="697"/>
                      <a:pt x="393" y="7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1603418" y="2573642"/>
                <a:ext cx="47729" cy="4712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97" extrusionOk="0">
                    <a:moveTo>
                      <a:pt x="366" y="696"/>
                    </a:moveTo>
                    <a:cubicBezTo>
                      <a:pt x="170" y="696"/>
                      <a:pt x="9" y="545"/>
                      <a:pt x="9" y="348"/>
                    </a:cubicBezTo>
                    <a:cubicBezTo>
                      <a:pt x="0" y="152"/>
                      <a:pt x="152" y="0"/>
                      <a:pt x="348" y="0"/>
                    </a:cubicBezTo>
                    <a:cubicBezTo>
                      <a:pt x="536" y="0"/>
                      <a:pt x="696" y="152"/>
                      <a:pt x="705" y="348"/>
                    </a:cubicBezTo>
                    <a:cubicBezTo>
                      <a:pt x="705" y="536"/>
                      <a:pt x="553" y="696"/>
                      <a:pt x="366" y="6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6649576" y="482376"/>
                <a:ext cx="53138" cy="5192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8" extrusionOk="0">
                    <a:moveTo>
                      <a:pt x="126" y="161"/>
                    </a:moveTo>
                    <a:cubicBezTo>
                      <a:pt x="251" y="9"/>
                      <a:pt x="474" y="1"/>
                      <a:pt x="625" y="125"/>
                    </a:cubicBezTo>
                    <a:cubicBezTo>
                      <a:pt x="768" y="259"/>
                      <a:pt x="786" y="473"/>
                      <a:pt x="652" y="616"/>
                    </a:cubicBezTo>
                    <a:cubicBezTo>
                      <a:pt x="527" y="759"/>
                      <a:pt x="304" y="768"/>
                      <a:pt x="162" y="643"/>
                    </a:cubicBezTo>
                    <a:cubicBezTo>
                      <a:pt x="10" y="518"/>
                      <a:pt x="1" y="304"/>
                      <a:pt x="126" y="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8" name="Google Shape;988;p8"/>
          <p:cNvSpPr/>
          <p:nvPr/>
        </p:nvSpPr>
        <p:spPr>
          <a:xfrm rot="-5400000" flipH="1">
            <a:off x="-55378" y="4338167"/>
            <a:ext cx="1970410" cy="531875"/>
          </a:xfrm>
          <a:custGeom>
            <a:avLst/>
            <a:gdLst/>
            <a:ahLst/>
            <a:cxnLst/>
            <a:rect l="l" t="t" r="r" b="b"/>
            <a:pathLst>
              <a:path w="35712" h="5996" extrusionOk="0">
                <a:moveTo>
                  <a:pt x="35711" y="0"/>
                </a:moveTo>
                <a:lnTo>
                  <a:pt x="5924" y="0"/>
                </a:lnTo>
                <a:lnTo>
                  <a:pt x="0" y="5995"/>
                </a:lnTo>
                <a:lnTo>
                  <a:pt x="35711" y="59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"/>
          <p:cNvSpPr/>
          <p:nvPr/>
        </p:nvSpPr>
        <p:spPr>
          <a:xfrm rot="-5400000" flipH="1">
            <a:off x="7229084" y="4338167"/>
            <a:ext cx="1970410" cy="531875"/>
          </a:xfrm>
          <a:custGeom>
            <a:avLst/>
            <a:gdLst/>
            <a:ahLst/>
            <a:cxnLst/>
            <a:rect l="l" t="t" r="r" b="b"/>
            <a:pathLst>
              <a:path w="35712" h="5996" extrusionOk="0">
                <a:moveTo>
                  <a:pt x="35711" y="0"/>
                </a:moveTo>
                <a:lnTo>
                  <a:pt x="5924" y="0"/>
                </a:lnTo>
                <a:lnTo>
                  <a:pt x="0" y="5995"/>
                </a:lnTo>
                <a:lnTo>
                  <a:pt x="35711" y="59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8"/>
          <p:cNvSpPr/>
          <p:nvPr/>
        </p:nvSpPr>
        <p:spPr>
          <a:xfrm flipH="1">
            <a:off x="-312178" y="212767"/>
            <a:ext cx="1970410" cy="531875"/>
          </a:xfrm>
          <a:custGeom>
            <a:avLst/>
            <a:gdLst/>
            <a:ahLst/>
            <a:cxnLst/>
            <a:rect l="l" t="t" r="r" b="b"/>
            <a:pathLst>
              <a:path w="35712" h="5996" extrusionOk="0">
                <a:moveTo>
                  <a:pt x="35711" y="0"/>
                </a:moveTo>
                <a:lnTo>
                  <a:pt x="5924" y="0"/>
                </a:lnTo>
                <a:lnTo>
                  <a:pt x="0" y="5995"/>
                </a:lnTo>
                <a:lnTo>
                  <a:pt x="35711" y="599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8"/>
          <p:cNvSpPr txBox="1">
            <a:spLocks noGrp="1"/>
          </p:cNvSpPr>
          <p:nvPr>
            <p:ph type="title"/>
          </p:nvPr>
        </p:nvSpPr>
        <p:spPr>
          <a:xfrm>
            <a:off x="1976000" y="1527375"/>
            <a:ext cx="51921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89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"/>
          <p:cNvSpPr/>
          <p:nvPr/>
        </p:nvSpPr>
        <p:spPr>
          <a:xfrm rot="5400000" flipH="1">
            <a:off x="7762800" y="4758825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5"/>
          <p:cNvGrpSpPr/>
          <p:nvPr/>
        </p:nvGrpSpPr>
        <p:grpSpPr>
          <a:xfrm flipH="1">
            <a:off x="8772879" y="1214350"/>
            <a:ext cx="478121" cy="1911737"/>
            <a:chOff x="8507961" y="909184"/>
            <a:chExt cx="391069" cy="1563665"/>
          </a:xfrm>
        </p:grpSpPr>
        <p:grpSp>
          <p:nvGrpSpPr>
            <p:cNvPr id="351" name="Google Shape;351;p5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352" name="Google Shape;352;p5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5"/>
            <p:cNvSpPr/>
            <p:nvPr/>
          </p:nvSpPr>
          <p:spPr>
            <a:xfrm>
              <a:off x="8507961" y="909184"/>
              <a:ext cx="331700" cy="1011400"/>
            </a:xfrm>
            <a:custGeom>
              <a:avLst/>
              <a:gdLst/>
              <a:ahLst/>
              <a:cxnLst/>
              <a:rect l="l" t="t" r="r" b="b"/>
              <a:pathLst>
                <a:path w="13268" h="40456" extrusionOk="0">
                  <a:moveTo>
                    <a:pt x="13268" y="40456"/>
                  </a:moveTo>
                  <a:lnTo>
                    <a:pt x="13268" y="1247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7" name="Google Shape;357;p5"/>
          <p:cNvSpPr/>
          <p:nvPr/>
        </p:nvSpPr>
        <p:spPr>
          <a:xfrm rot="5400000" flipH="1">
            <a:off x="7762775" y="4701375"/>
            <a:ext cx="1336200" cy="3108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"/>
          <p:cNvSpPr/>
          <p:nvPr/>
        </p:nvSpPr>
        <p:spPr>
          <a:xfrm rot="-5400000">
            <a:off x="-470725" y="4444800"/>
            <a:ext cx="1336200" cy="3186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5"/>
          <p:cNvSpPr txBox="1">
            <a:spLocks noGrp="1"/>
          </p:cNvSpPr>
          <p:nvPr>
            <p:ph type="title" idx="2"/>
          </p:nvPr>
        </p:nvSpPr>
        <p:spPr>
          <a:xfrm>
            <a:off x="1567975" y="2819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5"/>
          <p:cNvSpPr txBox="1">
            <a:spLocks noGrp="1"/>
          </p:cNvSpPr>
          <p:nvPr>
            <p:ph type="title" idx="3"/>
          </p:nvPr>
        </p:nvSpPr>
        <p:spPr>
          <a:xfrm>
            <a:off x="4833372" y="28193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5"/>
          <p:cNvSpPr txBox="1">
            <a:spLocks noGrp="1"/>
          </p:cNvSpPr>
          <p:nvPr>
            <p:ph type="subTitle" idx="1"/>
          </p:nvPr>
        </p:nvSpPr>
        <p:spPr>
          <a:xfrm>
            <a:off x="4951872" y="31260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3" name="Google Shape;363;p5"/>
          <p:cNvSpPr txBox="1">
            <a:spLocks noGrp="1"/>
          </p:cNvSpPr>
          <p:nvPr>
            <p:ph type="subTitle" idx="4"/>
          </p:nvPr>
        </p:nvSpPr>
        <p:spPr>
          <a:xfrm>
            <a:off x="1686475" y="31260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3"/>
          <p:cNvSpPr/>
          <p:nvPr/>
        </p:nvSpPr>
        <p:spPr>
          <a:xfrm flipH="1">
            <a:off x="7951225" y="381150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13"/>
          <p:cNvSpPr/>
          <p:nvPr/>
        </p:nvSpPr>
        <p:spPr>
          <a:xfrm>
            <a:off x="-411725" y="711100"/>
            <a:ext cx="1336200" cy="1959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13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13"/>
          <p:cNvSpPr txBox="1">
            <a:spLocks noGrp="1"/>
          </p:cNvSpPr>
          <p:nvPr>
            <p:ph type="title" idx="2"/>
          </p:nvPr>
        </p:nvSpPr>
        <p:spPr>
          <a:xfrm>
            <a:off x="720000" y="20991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2" name="Google Shape;1012;p13"/>
          <p:cNvSpPr txBox="1">
            <a:spLocks noGrp="1"/>
          </p:cNvSpPr>
          <p:nvPr>
            <p:ph type="subTitle" idx="1"/>
          </p:nvPr>
        </p:nvSpPr>
        <p:spPr>
          <a:xfrm>
            <a:off x="720000" y="23049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3" name="Google Shape;1013;p13"/>
          <p:cNvSpPr txBox="1">
            <a:spLocks noGrp="1"/>
          </p:cNvSpPr>
          <p:nvPr>
            <p:ph type="title" idx="3"/>
          </p:nvPr>
        </p:nvSpPr>
        <p:spPr>
          <a:xfrm>
            <a:off x="3320424" y="20991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4" name="Google Shape;1014;p13"/>
          <p:cNvSpPr txBox="1">
            <a:spLocks noGrp="1"/>
          </p:cNvSpPr>
          <p:nvPr>
            <p:ph type="subTitle" idx="4"/>
          </p:nvPr>
        </p:nvSpPr>
        <p:spPr>
          <a:xfrm>
            <a:off x="3320425" y="23049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13"/>
          <p:cNvSpPr txBox="1">
            <a:spLocks noGrp="1"/>
          </p:cNvSpPr>
          <p:nvPr>
            <p:ph type="title" idx="5"/>
          </p:nvPr>
        </p:nvSpPr>
        <p:spPr>
          <a:xfrm>
            <a:off x="720000" y="39135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6" name="Google Shape;1016;p13"/>
          <p:cNvSpPr txBox="1">
            <a:spLocks noGrp="1"/>
          </p:cNvSpPr>
          <p:nvPr>
            <p:ph type="subTitle" idx="6"/>
          </p:nvPr>
        </p:nvSpPr>
        <p:spPr>
          <a:xfrm>
            <a:off x="720000" y="41193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3"/>
          <p:cNvSpPr txBox="1">
            <a:spLocks noGrp="1"/>
          </p:cNvSpPr>
          <p:nvPr>
            <p:ph type="title" idx="7"/>
          </p:nvPr>
        </p:nvSpPr>
        <p:spPr>
          <a:xfrm>
            <a:off x="3320424" y="39135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8" name="Google Shape;1018;p13"/>
          <p:cNvSpPr txBox="1">
            <a:spLocks noGrp="1"/>
          </p:cNvSpPr>
          <p:nvPr>
            <p:ph type="subTitle" idx="8"/>
          </p:nvPr>
        </p:nvSpPr>
        <p:spPr>
          <a:xfrm>
            <a:off x="3320425" y="41193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13"/>
          <p:cNvSpPr txBox="1">
            <a:spLocks noGrp="1"/>
          </p:cNvSpPr>
          <p:nvPr>
            <p:ph type="title" idx="9"/>
          </p:nvPr>
        </p:nvSpPr>
        <p:spPr>
          <a:xfrm>
            <a:off x="5920827" y="20991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0" name="Google Shape;1020;p13"/>
          <p:cNvSpPr txBox="1">
            <a:spLocks noGrp="1"/>
          </p:cNvSpPr>
          <p:nvPr>
            <p:ph type="subTitle" idx="13"/>
          </p:nvPr>
        </p:nvSpPr>
        <p:spPr>
          <a:xfrm>
            <a:off x="5920825" y="23049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13"/>
          <p:cNvSpPr txBox="1">
            <a:spLocks noGrp="1"/>
          </p:cNvSpPr>
          <p:nvPr>
            <p:ph type="title" idx="14"/>
          </p:nvPr>
        </p:nvSpPr>
        <p:spPr>
          <a:xfrm>
            <a:off x="5920827" y="3913550"/>
            <a:ext cx="2503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2" name="Google Shape;1022;p13"/>
          <p:cNvSpPr txBox="1">
            <a:spLocks noGrp="1"/>
          </p:cNvSpPr>
          <p:nvPr>
            <p:ph type="subTitle" idx="15"/>
          </p:nvPr>
        </p:nvSpPr>
        <p:spPr>
          <a:xfrm>
            <a:off x="5920825" y="4119300"/>
            <a:ext cx="2503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13"/>
          <p:cNvSpPr txBox="1">
            <a:spLocks noGrp="1"/>
          </p:cNvSpPr>
          <p:nvPr>
            <p:ph type="title" idx="16" hasCustomPrompt="1"/>
          </p:nvPr>
        </p:nvSpPr>
        <p:spPr>
          <a:xfrm>
            <a:off x="1664250" y="1408124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4" name="Google Shape;1024;p13"/>
          <p:cNvSpPr txBox="1">
            <a:spLocks noGrp="1"/>
          </p:cNvSpPr>
          <p:nvPr>
            <p:ph type="title" idx="17" hasCustomPrompt="1"/>
          </p:nvPr>
        </p:nvSpPr>
        <p:spPr>
          <a:xfrm>
            <a:off x="4264550" y="13907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5" name="Google Shape;1025;p13"/>
          <p:cNvSpPr txBox="1">
            <a:spLocks noGrp="1"/>
          </p:cNvSpPr>
          <p:nvPr>
            <p:ph type="title" idx="18" hasCustomPrompt="1"/>
          </p:nvPr>
        </p:nvSpPr>
        <p:spPr>
          <a:xfrm>
            <a:off x="6865100" y="13907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6" name="Google Shape;1026;p13"/>
          <p:cNvSpPr txBox="1">
            <a:spLocks noGrp="1"/>
          </p:cNvSpPr>
          <p:nvPr>
            <p:ph type="title" idx="19" hasCustomPrompt="1"/>
          </p:nvPr>
        </p:nvSpPr>
        <p:spPr>
          <a:xfrm>
            <a:off x="1664250" y="32051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7" name="Google Shape;1027;p13"/>
          <p:cNvSpPr txBox="1">
            <a:spLocks noGrp="1"/>
          </p:cNvSpPr>
          <p:nvPr>
            <p:ph type="title" idx="20" hasCustomPrompt="1"/>
          </p:nvPr>
        </p:nvSpPr>
        <p:spPr>
          <a:xfrm>
            <a:off x="4264675" y="32051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8" name="Google Shape;1028;p13"/>
          <p:cNvSpPr txBox="1">
            <a:spLocks noGrp="1"/>
          </p:cNvSpPr>
          <p:nvPr>
            <p:ph type="title" idx="21" hasCustomPrompt="1"/>
          </p:nvPr>
        </p:nvSpPr>
        <p:spPr>
          <a:xfrm>
            <a:off x="6865100" y="3205150"/>
            <a:ext cx="614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6"/>
          <p:cNvSpPr txBox="1">
            <a:spLocks noGrp="1"/>
          </p:cNvSpPr>
          <p:nvPr>
            <p:ph type="title"/>
          </p:nvPr>
        </p:nvSpPr>
        <p:spPr>
          <a:xfrm>
            <a:off x="720000" y="39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6"/>
          <p:cNvSpPr txBox="1">
            <a:spLocks noGrp="1"/>
          </p:cNvSpPr>
          <p:nvPr>
            <p:ph type="title" idx="2"/>
          </p:nvPr>
        </p:nvSpPr>
        <p:spPr>
          <a:xfrm>
            <a:off x="2272500" y="17568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9" name="Google Shape;1219;p26"/>
          <p:cNvSpPr txBox="1">
            <a:spLocks noGrp="1"/>
          </p:cNvSpPr>
          <p:nvPr>
            <p:ph type="subTitle" idx="1"/>
          </p:nvPr>
        </p:nvSpPr>
        <p:spPr>
          <a:xfrm>
            <a:off x="2272500" y="21082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6"/>
          <p:cNvSpPr txBox="1">
            <a:spLocks noGrp="1"/>
          </p:cNvSpPr>
          <p:nvPr>
            <p:ph type="title" idx="3"/>
          </p:nvPr>
        </p:nvSpPr>
        <p:spPr>
          <a:xfrm>
            <a:off x="4900208" y="17568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1" name="Google Shape;1221;p26"/>
          <p:cNvSpPr txBox="1">
            <a:spLocks noGrp="1"/>
          </p:cNvSpPr>
          <p:nvPr>
            <p:ph type="subTitle" idx="4"/>
          </p:nvPr>
        </p:nvSpPr>
        <p:spPr>
          <a:xfrm>
            <a:off x="4900204" y="21082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6"/>
          <p:cNvSpPr txBox="1">
            <a:spLocks noGrp="1"/>
          </p:cNvSpPr>
          <p:nvPr>
            <p:ph type="title" idx="5"/>
          </p:nvPr>
        </p:nvSpPr>
        <p:spPr>
          <a:xfrm>
            <a:off x="2272500" y="31920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3" name="Google Shape;1223;p26"/>
          <p:cNvSpPr txBox="1">
            <a:spLocks noGrp="1"/>
          </p:cNvSpPr>
          <p:nvPr>
            <p:ph type="subTitle" idx="6"/>
          </p:nvPr>
        </p:nvSpPr>
        <p:spPr>
          <a:xfrm>
            <a:off x="2272500" y="3543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6"/>
          <p:cNvSpPr txBox="1">
            <a:spLocks noGrp="1"/>
          </p:cNvSpPr>
          <p:nvPr>
            <p:ph type="title" idx="7"/>
          </p:nvPr>
        </p:nvSpPr>
        <p:spPr>
          <a:xfrm>
            <a:off x="4900208" y="31920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5" name="Google Shape;1225;p26"/>
          <p:cNvSpPr txBox="1">
            <a:spLocks noGrp="1"/>
          </p:cNvSpPr>
          <p:nvPr>
            <p:ph type="subTitle" idx="8"/>
          </p:nvPr>
        </p:nvSpPr>
        <p:spPr>
          <a:xfrm>
            <a:off x="4900204" y="3543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6" name="Google Shape;1226;p26"/>
          <p:cNvSpPr/>
          <p:nvPr/>
        </p:nvSpPr>
        <p:spPr>
          <a:xfrm rot="340">
            <a:off x="173588" y="3792838"/>
            <a:ext cx="264843" cy="1529601"/>
          </a:xfrm>
          <a:custGeom>
            <a:avLst/>
            <a:gdLst/>
            <a:ahLst/>
            <a:cxnLst/>
            <a:rect l="l" t="t" r="r" b="b"/>
            <a:pathLst>
              <a:path w="10465" h="32696" extrusionOk="0">
                <a:moveTo>
                  <a:pt x="0" y="32696"/>
                </a:moveTo>
                <a:lnTo>
                  <a:pt x="0" y="10349"/>
                </a:lnTo>
                <a:lnTo>
                  <a:pt x="10465" y="1"/>
                </a:lnTo>
                <a:lnTo>
                  <a:pt x="10465" y="3269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7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32"/>
          <p:cNvGrpSpPr/>
          <p:nvPr/>
        </p:nvGrpSpPr>
        <p:grpSpPr>
          <a:xfrm>
            <a:off x="6905573" y="1953652"/>
            <a:ext cx="1903602" cy="2915900"/>
            <a:chOff x="6405098" y="1953652"/>
            <a:chExt cx="1903602" cy="2915900"/>
          </a:xfrm>
        </p:grpSpPr>
        <p:grpSp>
          <p:nvGrpSpPr>
            <p:cNvPr id="1297" name="Google Shape;1297;p32"/>
            <p:cNvGrpSpPr/>
            <p:nvPr/>
          </p:nvGrpSpPr>
          <p:grpSpPr>
            <a:xfrm>
              <a:off x="6405098" y="4531752"/>
              <a:ext cx="337800" cy="337800"/>
              <a:chOff x="2414073" y="4164177"/>
              <a:chExt cx="337800" cy="337800"/>
            </a:xfrm>
          </p:grpSpPr>
          <p:sp>
            <p:nvSpPr>
              <p:cNvPr id="1298" name="Google Shape;1298;p32"/>
              <p:cNvSpPr/>
              <p:nvPr/>
            </p:nvSpPr>
            <p:spPr>
              <a:xfrm>
                <a:off x="2414073" y="4164177"/>
                <a:ext cx="337800" cy="3378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2"/>
              <p:cNvSpPr/>
              <p:nvPr/>
            </p:nvSpPr>
            <p:spPr>
              <a:xfrm>
                <a:off x="2461907" y="4212010"/>
                <a:ext cx="242100" cy="2421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" name="Google Shape;1300;p32"/>
            <p:cNvGrpSpPr/>
            <p:nvPr/>
          </p:nvGrpSpPr>
          <p:grpSpPr>
            <a:xfrm>
              <a:off x="6977923" y="1953652"/>
              <a:ext cx="337800" cy="337800"/>
              <a:chOff x="2414073" y="4164177"/>
              <a:chExt cx="337800" cy="337800"/>
            </a:xfrm>
          </p:grpSpPr>
          <p:sp>
            <p:nvSpPr>
              <p:cNvPr id="1301" name="Google Shape;1301;p32"/>
              <p:cNvSpPr/>
              <p:nvPr/>
            </p:nvSpPr>
            <p:spPr>
              <a:xfrm>
                <a:off x="2414073" y="4164177"/>
                <a:ext cx="337800" cy="3378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2"/>
              <p:cNvSpPr/>
              <p:nvPr/>
            </p:nvSpPr>
            <p:spPr>
              <a:xfrm>
                <a:off x="2461907" y="4212010"/>
                <a:ext cx="242100" cy="2421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3" name="Google Shape;1303;p32"/>
            <p:cNvSpPr/>
            <p:nvPr/>
          </p:nvSpPr>
          <p:spPr>
            <a:xfrm>
              <a:off x="6698700" y="2170025"/>
              <a:ext cx="1610000" cy="2524325"/>
            </a:xfrm>
            <a:custGeom>
              <a:avLst/>
              <a:gdLst/>
              <a:ahLst/>
              <a:cxnLst/>
              <a:rect l="l" t="t" r="r" b="b"/>
              <a:pathLst>
                <a:path w="64400" h="100973" extrusionOk="0">
                  <a:moveTo>
                    <a:pt x="22534" y="0"/>
                  </a:moveTo>
                  <a:lnTo>
                    <a:pt x="64400" y="30061"/>
                  </a:lnTo>
                  <a:lnTo>
                    <a:pt x="64400" y="100973"/>
                  </a:lnTo>
                  <a:lnTo>
                    <a:pt x="0" y="100973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04" name="Google Shape;1304;p32"/>
            <p:cNvGrpSpPr/>
            <p:nvPr/>
          </p:nvGrpSpPr>
          <p:grpSpPr>
            <a:xfrm>
              <a:off x="8005494" y="3717896"/>
              <a:ext cx="116304" cy="976451"/>
              <a:chOff x="1678794" y="3915021"/>
              <a:chExt cx="116304" cy="976451"/>
            </a:xfrm>
          </p:grpSpPr>
          <p:sp>
            <p:nvSpPr>
              <p:cNvPr id="1305" name="Google Shape;1305;p32"/>
              <p:cNvSpPr/>
              <p:nvPr/>
            </p:nvSpPr>
            <p:spPr>
              <a:xfrm>
                <a:off x="1723579" y="4465978"/>
                <a:ext cx="17807" cy="42549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10251" extrusionOk="0">
                    <a:moveTo>
                      <a:pt x="429" y="10251"/>
                    </a:moveTo>
                    <a:lnTo>
                      <a:pt x="1" y="10251"/>
                    </a:lnTo>
                    <a:lnTo>
                      <a:pt x="1" y="1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1678794" y="3915021"/>
                <a:ext cx="116304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1678794" y="4071998"/>
                <a:ext cx="116304" cy="116346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3" extrusionOk="0">
                    <a:moveTo>
                      <a:pt x="2801" y="1"/>
                    </a:moveTo>
                    <a:lnTo>
                      <a:pt x="0" y="1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1678794" y="4228644"/>
                <a:ext cx="116304" cy="116304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2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1678794" y="4385289"/>
                <a:ext cx="116304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0" name="Google Shape;1310;p32"/>
          <p:cNvGrpSpPr/>
          <p:nvPr/>
        </p:nvGrpSpPr>
        <p:grpSpPr>
          <a:xfrm>
            <a:off x="533150" y="1463677"/>
            <a:ext cx="2045059" cy="3808523"/>
            <a:chOff x="533150" y="1463677"/>
            <a:chExt cx="2045059" cy="3808523"/>
          </a:xfrm>
        </p:grpSpPr>
        <p:grpSp>
          <p:nvGrpSpPr>
            <p:cNvPr id="1311" name="Google Shape;1311;p32"/>
            <p:cNvGrpSpPr/>
            <p:nvPr/>
          </p:nvGrpSpPr>
          <p:grpSpPr>
            <a:xfrm>
              <a:off x="533150" y="1463677"/>
              <a:ext cx="2045059" cy="3808523"/>
              <a:chOff x="533150" y="1463677"/>
              <a:chExt cx="2045059" cy="3808523"/>
            </a:xfrm>
          </p:grpSpPr>
          <p:grpSp>
            <p:nvGrpSpPr>
              <p:cNvPr id="1312" name="Google Shape;1312;p32"/>
              <p:cNvGrpSpPr/>
              <p:nvPr/>
            </p:nvGrpSpPr>
            <p:grpSpPr>
              <a:xfrm>
                <a:off x="798272" y="4042030"/>
                <a:ext cx="411796" cy="870194"/>
                <a:chOff x="798272" y="4042030"/>
                <a:chExt cx="411796" cy="870194"/>
              </a:xfrm>
            </p:grpSpPr>
            <p:sp>
              <p:nvSpPr>
                <p:cNvPr id="1313" name="Google Shape;1313;p32"/>
                <p:cNvSpPr/>
                <p:nvPr/>
              </p:nvSpPr>
              <p:spPr>
                <a:xfrm>
                  <a:off x="798272" y="4042030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32"/>
                <p:cNvSpPr/>
                <p:nvPr/>
              </p:nvSpPr>
              <p:spPr>
                <a:xfrm>
                  <a:off x="798272" y="4159037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32"/>
                <p:cNvSpPr/>
                <p:nvPr/>
              </p:nvSpPr>
              <p:spPr>
                <a:xfrm>
                  <a:off x="798272" y="4276044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9920" y="11187"/>
                      </a:lnTo>
                      <a:lnTo>
                        <a:pt x="9920" y="99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32"/>
                <p:cNvSpPr/>
                <p:nvPr/>
              </p:nvSpPr>
              <p:spPr>
                <a:xfrm>
                  <a:off x="798272" y="4393425"/>
                  <a:ext cx="411796" cy="46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11188" extrusionOk="0">
                      <a:moveTo>
                        <a:pt x="0" y="0"/>
                      </a:moveTo>
                      <a:lnTo>
                        <a:pt x="0" y="1222"/>
                      </a:lnTo>
                      <a:lnTo>
                        <a:pt x="9920" y="11187"/>
                      </a:lnTo>
                      <a:lnTo>
                        <a:pt x="9920" y="99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32"/>
                <p:cNvSpPr/>
                <p:nvPr/>
              </p:nvSpPr>
              <p:spPr>
                <a:xfrm>
                  <a:off x="798272" y="4510431"/>
                  <a:ext cx="400298" cy="401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4" h="9680" extrusionOk="0">
                      <a:moveTo>
                        <a:pt x="0" y="0"/>
                      </a:moveTo>
                      <a:lnTo>
                        <a:pt x="0" y="1222"/>
                      </a:lnTo>
                      <a:lnTo>
                        <a:pt x="8421" y="9680"/>
                      </a:lnTo>
                      <a:lnTo>
                        <a:pt x="9644" y="96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32"/>
                <p:cNvSpPr/>
                <p:nvPr/>
              </p:nvSpPr>
              <p:spPr>
                <a:xfrm>
                  <a:off x="798272" y="4627438"/>
                  <a:ext cx="284036" cy="28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3" h="6861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5620" y="6861"/>
                      </a:lnTo>
                      <a:lnTo>
                        <a:pt x="6842" y="68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32"/>
                <p:cNvSpPr/>
                <p:nvPr/>
              </p:nvSpPr>
              <p:spPr>
                <a:xfrm>
                  <a:off x="798272" y="4744445"/>
                  <a:ext cx="167400" cy="16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042" extrusionOk="0">
                      <a:moveTo>
                        <a:pt x="0" y="0"/>
                      </a:moveTo>
                      <a:lnTo>
                        <a:pt x="0" y="1231"/>
                      </a:lnTo>
                      <a:lnTo>
                        <a:pt x="2810" y="4042"/>
                      </a:lnTo>
                      <a:lnTo>
                        <a:pt x="4032" y="40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0" name="Google Shape;1320;p32"/>
              <p:cNvSpPr/>
              <p:nvPr/>
            </p:nvSpPr>
            <p:spPr>
              <a:xfrm>
                <a:off x="760833" y="1801468"/>
                <a:ext cx="608458" cy="3032330"/>
              </a:xfrm>
              <a:custGeom>
                <a:avLst/>
                <a:gdLst/>
                <a:ahLst/>
                <a:cxnLst/>
                <a:rect l="l" t="t" r="r" b="b"/>
                <a:pathLst>
                  <a:path w="14659" h="73055" extrusionOk="0">
                    <a:moveTo>
                      <a:pt x="1" y="0"/>
                    </a:moveTo>
                    <a:lnTo>
                      <a:pt x="1" y="48870"/>
                    </a:lnTo>
                    <a:lnTo>
                      <a:pt x="14239" y="63107"/>
                    </a:lnTo>
                    <a:lnTo>
                      <a:pt x="14239" y="73054"/>
                    </a:lnTo>
                    <a:lnTo>
                      <a:pt x="14658" y="73054"/>
                    </a:lnTo>
                    <a:lnTo>
                      <a:pt x="14658" y="62929"/>
                    </a:lnTo>
                    <a:lnTo>
                      <a:pt x="420" y="48691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2"/>
              <p:cNvSpPr/>
              <p:nvPr/>
            </p:nvSpPr>
            <p:spPr>
              <a:xfrm>
                <a:off x="713100" y="1691475"/>
                <a:ext cx="113315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30" h="2722" extrusionOk="0">
                    <a:moveTo>
                      <a:pt x="1365" y="420"/>
                    </a:moveTo>
                    <a:cubicBezTo>
                      <a:pt x="1883" y="420"/>
                      <a:pt x="2302" y="839"/>
                      <a:pt x="2302" y="1357"/>
                    </a:cubicBezTo>
                    <a:cubicBezTo>
                      <a:pt x="2302" y="1874"/>
                      <a:pt x="1883" y="2302"/>
                      <a:pt x="1365" y="2302"/>
                    </a:cubicBezTo>
                    <a:cubicBezTo>
                      <a:pt x="848" y="2302"/>
                      <a:pt x="428" y="1874"/>
                      <a:pt x="428" y="1357"/>
                    </a:cubicBezTo>
                    <a:cubicBezTo>
                      <a:pt x="428" y="839"/>
                      <a:pt x="848" y="420"/>
                      <a:pt x="1365" y="420"/>
                    </a:cubicBezTo>
                    <a:close/>
                    <a:moveTo>
                      <a:pt x="1365" y="1"/>
                    </a:moveTo>
                    <a:cubicBezTo>
                      <a:pt x="616" y="1"/>
                      <a:pt x="0" y="607"/>
                      <a:pt x="0" y="1357"/>
                    </a:cubicBezTo>
                    <a:cubicBezTo>
                      <a:pt x="0" y="2106"/>
                      <a:pt x="616" y="2722"/>
                      <a:pt x="1365" y="2722"/>
                    </a:cubicBezTo>
                    <a:cubicBezTo>
                      <a:pt x="2114" y="2722"/>
                      <a:pt x="2730" y="2106"/>
                      <a:pt x="2730" y="1357"/>
                    </a:cubicBezTo>
                    <a:cubicBezTo>
                      <a:pt x="2730" y="607"/>
                      <a:pt x="2114" y="1"/>
                      <a:pt x="1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2"/>
              <p:cNvSpPr/>
              <p:nvPr/>
            </p:nvSpPr>
            <p:spPr>
              <a:xfrm>
                <a:off x="1302951" y="4818493"/>
                <a:ext cx="112983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6" y="420"/>
                    </a:moveTo>
                    <a:cubicBezTo>
                      <a:pt x="1874" y="420"/>
                      <a:pt x="2302" y="839"/>
                      <a:pt x="2302" y="1357"/>
                    </a:cubicBezTo>
                    <a:cubicBezTo>
                      <a:pt x="2302" y="1883"/>
                      <a:pt x="1874" y="2302"/>
                      <a:pt x="1356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6" y="420"/>
                    </a:cubicBezTo>
                    <a:close/>
                    <a:moveTo>
                      <a:pt x="1356" y="1"/>
                    </a:moveTo>
                    <a:cubicBezTo>
                      <a:pt x="607" y="1"/>
                      <a:pt x="0" y="607"/>
                      <a:pt x="0" y="1357"/>
                    </a:cubicBezTo>
                    <a:cubicBezTo>
                      <a:pt x="0" y="2115"/>
                      <a:pt x="607" y="2721"/>
                      <a:pt x="1356" y="2721"/>
                    </a:cubicBezTo>
                    <a:cubicBezTo>
                      <a:pt x="2106" y="2721"/>
                      <a:pt x="2721" y="2115"/>
                      <a:pt x="2721" y="1357"/>
                    </a:cubicBezTo>
                    <a:cubicBezTo>
                      <a:pt x="2721" y="607"/>
                      <a:pt x="2106" y="1"/>
                      <a:pt x="1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2"/>
              <p:cNvSpPr/>
              <p:nvPr/>
            </p:nvSpPr>
            <p:spPr>
              <a:xfrm rot="-5400000">
                <a:off x="-37000" y="4506150"/>
                <a:ext cx="1336200" cy="195900"/>
              </a:xfrm>
              <a:prstGeom prst="parallelogram">
                <a:avLst>
                  <a:gd name="adj" fmla="val 25000"/>
                </a:avLst>
              </a:prstGeom>
              <a:gradFill>
                <a:gsLst>
                  <a:gs pos="0">
                    <a:schemeClr val="accent3"/>
                  </a:gs>
                  <a:gs pos="43000">
                    <a:srgbClr val="DCDCDC">
                      <a:alpha val="4156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4" name="Google Shape;1324;p32"/>
              <p:cNvGrpSpPr/>
              <p:nvPr/>
            </p:nvGrpSpPr>
            <p:grpSpPr>
              <a:xfrm>
                <a:off x="600861" y="1463677"/>
                <a:ext cx="337800" cy="337800"/>
                <a:chOff x="2414073" y="4164177"/>
                <a:chExt cx="337800" cy="337800"/>
              </a:xfrm>
            </p:grpSpPr>
            <p:sp>
              <p:nvSpPr>
                <p:cNvPr id="1325" name="Google Shape;1325;p32"/>
                <p:cNvSpPr/>
                <p:nvPr/>
              </p:nvSpPr>
              <p:spPr>
                <a:xfrm>
                  <a:off x="2414073" y="4164177"/>
                  <a:ext cx="337800" cy="337800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50000">
                      <a:schemeClr val="lt1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9525" algn="bl" rotWithShape="0">
                    <a:srgbClr val="000000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32"/>
                <p:cNvSpPr/>
                <p:nvPr/>
              </p:nvSpPr>
              <p:spPr>
                <a:xfrm>
                  <a:off x="2461907" y="4212010"/>
                  <a:ext cx="242100" cy="2421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7" name="Google Shape;1327;p32"/>
              <p:cNvSpPr/>
              <p:nvPr/>
            </p:nvSpPr>
            <p:spPr>
              <a:xfrm>
                <a:off x="1401073" y="4410069"/>
                <a:ext cx="1099451" cy="491781"/>
              </a:xfrm>
              <a:custGeom>
                <a:avLst/>
                <a:gdLst/>
                <a:ahLst/>
                <a:cxnLst/>
                <a:rect l="l" t="t" r="r" b="b"/>
                <a:pathLst>
                  <a:path w="26488" h="11848" extrusionOk="0">
                    <a:moveTo>
                      <a:pt x="26184" y="1"/>
                    </a:moveTo>
                    <a:lnTo>
                      <a:pt x="14765" y="11420"/>
                    </a:lnTo>
                    <a:lnTo>
                      <a:pt x="0" y="11420"/>
                    </a:lnTo>
                    <a:lnTo>
                      <a:pt x="0" y="11848"/>
                    </a:lnTo>
                    <a:lnTo>
                      <a:pt x="14943" y="11848"/>
                    </a:lnTo>
                    <a:lnTo>
                      <a:pt x="26487" y="295"/>
                    </a:lnTo>
                    <a:lnTo>
                      <a:pt x="261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2"/>
              <p:cNvSpPr/>
              <p:nvPr/>
            </p:nvSpPr>
            <p:spPr>
              <a:xfrm>
                <a:off x="2465226" y="4330268"/>
                <a:ext cx="112983" cy="112983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6" y="420"/>
                    </a:moveTo>
                    <a:cubicBezTo>
                      <a:pt x="1874" y="420"/>
                      <a:pt x="2302" y="839"/>
                      <a:pt x="2302" y="1357"/>
                    </a:cubicBezTo>
                    <a:cubicBezTo>
                      <a:pt x="2302" y="1883"/>
                      <a:pt x="1874" y="2302"/>
                      <a:pt x="1356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6" y="420"/>
                    </a:cubicBezTo>
                    <a:close/>
                    <a:moveTo>
                      <a:pt x="1356" y="1"/>
                    </a:moveTo>
                    <a:cubicBezTo>
                      <a:pt x="607" y="1"/>
                      <a:pt x="0" y="607"/>
                      <a:pt x="0" y="1357"/>
                    </a:cubicBezTo>
                    <a:cubicBezTo>
                      <a:pt x="0" y="2115"/>
                      <a:pt x="607" y="2721"/>
                      <a:pt x="1356" y="2721"/>
                    </a:cubicBezTo>
                    <a:cubicBezTo>
                      <a:pt x="2106" y="2721"/>
                      <a:pt x="2721" y="2115"/>
                      <a:pt x="2721" y="1357"/>
                    </a:cubicBezTo>
                    <a:cubicBezTo>
                      <a:pt x="2721" y="607"/>
                      <a:pt x="2106" y="1"/>
                      <a:pt x="13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9" name="Google Shape;1329;p32"/>
            <p:cNvSpPr/>
            <p:nvPr/>
          </p:nvSpPr>
          <p:spPr>
            <a:xfrm flipH="1">
              <a:off x="713090" y="34078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32"/>
          <p:cNvGrpSpPr/>
          <p:nvPr/>
        </p:nvGrpSpPr>
        <p:grpSpPr>
          <a:xfrm>
            <a:off x="7024329" y="296750"/>
            <a:ext cx="2754220" cy="642262"/>
            <a:chOff x="7024329" y="296750"/>
            <a:chExt cx="2754220" cy="642262"/>
          </a:xfrm>
        </p:grpSpPr>
        <p:grpSp>
          <p:nvGrpSpPr>
            <p:cNvPr id="1331" name="Google Shape;1331;p32"/>
            <p:cNvGrpSpPr/>
            <p:nvPr/>
          </p:nvGrpSpPr>
          <p:grpSpPr>
            <a:xfrm flipH="1">
              <a:off x="7024329" y="624961"/>
              <a:ext cx="2754220" cy="314050"/>
              <a:chOff x="455999" y="1012736"/>
              <a:chExt cx="1928185" cy="219862"/>
            </a:xfrm>
          </p:grpSpPr>
          <p:sp>
            <p:nvSpPr>
              <p:cNvPr id="1332" name="Google Shape;1332;p32"/>
              <p:cNvSpPr/>
              <p:nvPr/>
            </p:nvSpPr>
            <p:spPr>
              <a:xfrm>
                <a:off x="45599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2"/>
              <p:cNvSpPr/>
              <p:nvPr/>
            </p:nvSpPr>
            <p:spPr>
              <a:xfrm>
                <a:off x="56284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9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2"/>
              <p:cNvSpPr/>
              <p:nvPr/>
            </p:nvSpPr>
            <p:spPr>
              <a:xfrm>
                <a:off x="66965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2"/>
              <p:cNvSpPr/>
              <p:nvPr/>
            </p:nvSpPr>
            <p:spPr>
              <a:xfrm>
                <a:off x="77647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2"/>
              <p:cNvSpPr/>
              <p:nvPr/>
            </p:nvSpPr>
            <p:spPr>
              <a:xfrm>
                <a:off x="88331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2"/>
              <p:cNvSpPr/>
              <p:nvPr/>
            </p:nvSpPr>
            <p:spPr>
              <a:xfrm>
                <a:off x="98983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2"/>
              <p:cNvSpPr/>
              <p:nvPr/>
            </p:nvSpPr>
            <p:spPr>
              <a:xfrm>
                <a:off x="109664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2"/>
              <p:cNvSpPr/>
              <p:nvPr/>
            </p:nvSpPr>
            <p:spPr>
              <a:xfrm>
                <a:off x="1203495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2"/>
              <p:cNvSpPr/>
              <p:nvPr/>
            </p:nvSpPr>
            <p:spPr>
              <a:xfrm>
                <a:off x="131030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2"/>
              <p:cNvSpPr/>
              <p:nvPr/>
            </p:nvSpPr>
            <p:spPr>
              <a:xfrm>
                <a:off x="1417122" y="1012736"/>
                <a:ext cx="21989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6665" extrusionOk="0">
                    <a:moveTo>
                      <a:pt x="6487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1523969" y="1012736"/>
                <a:ext cx="21956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5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2"/>
              <p:cNvSpPr/>
              <p:nvPr/>
            </p:nvSpPr>
            <p:spPr>
              <a:xfrm>
                <a:off x="1630486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2"/>
              <p:cNvSpPr/>
              <p:nvPr/>
            </p:nvSpPr>
            <p:spPr>
              <a:xfrm>
                <a:off x="173733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2"/>
              <p:cNvSpPr/>
              <p:nvPr/>
            </p:nvSpPr>
            <p:spPr>
              <a:xfrm>
                <a:off x="1844146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64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2"/>
              <p:cNvSpPr/>
              <p:nvPr/>
            </p:nvSpPr>
            <p:spPr>
              <a:xfrm>
                <a:off x="1950959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86" y="6665"/>
                    </a:moveTo>
                    <a:lnTo>
                      <a:pt x="1" y="170"/>
                    </a:lnTo>
                    <a:lnTo>
                      <a:pt x="170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2"/>
              <p:cNvSpPr/>
              <p:nvPr/>
            </p:nvSpPr>
            <p:spPr>
              <a:xfrm>
                <a:off x="2057806" y="1012736"/>
                <a:ext cx="219565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6665" extrusionOk="0">
                    <a:moveTo>
                      <a:pt x="6486" y="6665"/>
                    </a:moveTo>
                    <a:lnTo>
                      <a:pt x="0" y="170"/>
                    </a:lnTo>
                    <a:lnTo>
                      <a:pt x="170" y="1"/>
                    </a:lnTo>
                    <a:lnTo>
                      <a:pt x="665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2"/>
              <p:cNvSpPr/>
              <p:nvPr/>
            </p:nvSpPr>
            <p:spPr>
              <a:xfrm>
                <a:off x="2164322" y="1012736"/>
                <a:ext cx="219862" cy="219862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6665" extrusionOk="0">
                    <a:moveTo>
                      <a:pt x="6495" y="6665"/>
                    </a:moveTo>
                    <a:lnTo>
                      <a:pt x="1" y="170"/>
                    </a:lnTo>
                    <a:lnTo>
                      <a:pt x="179" y="1"/>
                    </a:lnTo>
                    <a:lnTo>
                      <a:pt x="6665" y="64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9" name="Google Shape;1349;p32"/>
            <p:cNvSpPr/>
            <p:nvPr/>
          </p:nvSpPr>
          <p:spPr>
            <a:xfrm flipH="1">
              <a:off x="8005500" y="296750"/>
              <a:ext cx="1336200" cy="1959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chemeClr val="accent3"/>
                </a:gs>
                <a:gs pos="43000">
                  <a:srgbClr val="DCDCDC">
                    <a:alpha val="4156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32"/>
          <p:cNvGrpSpPr/>
          <p:nvPr/>
        </p:nvGrpSpPr>
        <p:grpSpPr>
          <a:xfrm>
            <a:off x="3607471" y="4685833"/>
            <a:ext cx="1286237" cy="104943"/>
            <a:chOff x="1131682" y="748176"/>
            <a:chExt cx="769005" cy="62742"/>
          </a:xfrm>
        </p:grpSpPr>
        <p:sp>
          <p:nvSpPr>
            <p:cNvPr id="1351" name="Google Shape;1351;p32"/>
            <p:cNvSpPr/>
            <p:nvPr/>
          </p:nvSpPr>
          <p:spPr>
            <a:xfrm>
              <a:off x="1320601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1257628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1194655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1131682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1381529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144245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33"/>
          <p:cNvGrpSpPr/>
          <p:nvPr/>
        </p:nvGrpSpPr>
        <p:grpSpPr>
          <a:xfrm rot="10800000">
            <a:off x="6858620" y="-2"/>
            <a:ext cx="1431865" cy="1747652"/>
            <a:chOff x="5049645" y="-351377"/>
            <a:chExt cx="1431865" cy="1747652"/>
          </a:xfrm>
        </p:grpSpPr>
        <p:cxnSp>
          <p:nvCxnSpPr>
            <p:cNvPr id="1365" name="Google Shape;1365;p33"/>
            <p:cNvCxnSpPr/>
            <p:nvPr/>
          </p:nvCxnSpPr>
          <p:spPr>
            <a:xfrm rot="10800000">
              <a:off x="5765575" y="858375"/>
              <a:ext cx="0" cy="5379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6" name="Google Shape;1366;p33"/>
            <p:cNvSpPr/>
            <p:nvPr/>
          </p:nvSpPr>
          <p:spPr>
            <a:xfrm rot="-5400000">
              <a:off x="5410539" y="-712271"/>
              <a:ext cx="710076" cy="1431865"/>
            </a:xfrm>
            <a:custGeom>
              <a:avLst/>
              <a:gdLst/>
              <a:ahLst/>
              <a:cxnLst/>
              <a:rect l="l" t="t" r="r" b="b"/>
              <a:pathLst>
                <a:path w="17763" h="35819" extrusionOk="0">
                  <a:moveTo>
                    <a:pt x="1187" y="1"/>
                  </a:moveTo>
                  <a:lnTo>
                    <a:pt x="0" y="1187"/>
                  </a:lnTo>
                  <a:lnTo>
                    <a:pt x="1187" y="2374"/>
                  </a:lnTo>
                  <a:lnTo>
                    <a:pt x="1187" y="1544"/>
                  </a:lnTo>
                  <a:cubicBezTo>
                    <a:pt x="10117" y="1723"/>
                    <a:pt x="17334" y="9038"/>
                    <a:pt x="17334" y="18012"/>
                  </a:cubicBezTo>
                  <a:cubicBezTo>
                    <a:pt x="17334" y="26987"/>
                    <a:pt x="10117" y="34302"/>
                    <a:pt x="1187" y="34472"/>
                  </a:cubicBezTo>
                  <a:lnTo>
                    <a:pt x="1187" y="33446"/>
                  </a:lnTo>
                  <a:lnTo>
                    <a:pt x="0" y="34632"/>
                  </a:lnTo>
                  <a:lnTo>
                    <a:pt x="1187" y="35819"/>
                  </a:lnTo>
                  <a:lnTo>
                    <a:pt x="1187" y="34900"/>
                  </a:lnTo>
                  <a:cubicBezTo>
                    <a:pt x="10349" y="34721"/>
                    <a:pt x="17762" y="27219"/>
                    <a:pt x="17762" y="18012"/>
                  </a:cubicBezTo>
                  <a:cubicBezTo>
                    <a:pt x="17762" y="8806"/>
                    <a:pt x="10349" y="1294"/>
                    <a:pt x="1187" y="112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 rot="-5400000">
              <a:off x="5252230" y="-193538"/>
              <a:ext cx="1035017" cy="1034977"/>
            </a:xfrm>
            <a:custGeom>
              <a:avLst/>
              <a:gdLst/>
              <a:ahLst/>
              <a:cxnLst/>
              <a:rect l="l" t="t" r="r" b="b"/>
              <a:pathLst>
                <a:path w="25890" h="25889" extrusionOk="0">
                  <a:moveTo>
                    <a:pt x="0" y="12944"/>
                  </a:moveTo>
                  <a:cubicBezTo>
                    <a:pt x="0" y="20081"/>
                    <a:pt x="5808" y="25889"/>
                    <a:pt x="12945" y="25889"/>
                  </a:cubicBezTo>
                  <a:lnTo>
                    <a:pt x="12945" y="25889"/>
                  </a:lnTo>
                  <a:cubicBezTo>
                    <a:pt x="20082" y="25889"/>
                    <a:pt x="25889" y="20081"/>
                    <a:pt x="25889" y="12944"/>
                  </a:cubicBezTo>
                  <a:lnTo>
                    <a:pt x="25889" y="12944"/>
                  </a:lnTo>
                  <a:cubicBezTo>
                    <a:pt x="25889" y="5808"/>
                    <a:pt x="20082" y="0"/>
                    <a:pt x="12945" y="0"/>
                  </a:cubicBezTo>
                  <a:lnTo>
                    <a:pt x="12945" y="0"/>
                  </a:lnTo>
                  <a:cubicBezTo>
                    <a:pt x="5808" y="0"/>
                    <a:pt x="0" y="5808"/>
                    <a:pt x="0" y="12944"/>
                  </a:cubicBezTo>
                  <a:moveTo>
                    <a:pt x="8672" y="12837"/>
                  </a:moveTo>
                  <a:cubicBezTo>
                    <a:pt x="8672" y="10518"/>
                    <a:pt x="10554" y="8636"/>
                    <a:pt x="12882" y="8636"/>
                  </a:cubicBezTo>
                  <a:lnTo>
                    <a:pt x="12882" y="8636"/>
                  </a:lnTo>
                  <a:cubicBezTo>
                    <a:pt x="15202" y="8636"/>
                    <a:pt x="17084" y="10518"/>
                    <a:pt x="17084" y="12837"/>
                  </a:cubicBezTo>
                  <a:lnTo>
                    <a:pt x="17084" y="12837"/>
                  </a:lnTo>
                  <a:cubicBezTo>
                    <a:pt x="17084" y="15166"/>
                    <a:pt x="15202" y="17048"/>
                    <a:pt x="12882" y="17048"/>
                  </a:cubicBezTo>
                  <a:lnTo>
                    <a:pt x="12882" y="17048"/>
                  </a:lnTo>
                  <a:cubicBezTo>
                    <a:pt x="10554" y="17048"/>
                    <a:pt x="8672" y="15166"/>
                    <a:pt x="8672" y="128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8" name="Google Shape;1368;p33"/>
            <p:cNvGrpSpPr/>
            <p:nvPr/>
          </p:nvGrpSpPr>
          <p:grpSpPr>
            <a:xfrm rot="-5400000">
              <a:off x="5333407" y="-110136"/>
              <a:ext cx="864515" cy="864195"/>
              <a:chOff x="5188979" y="2033303"/>
              <a:chExt cx="713355" cy="713091"/>
            </a:xfrm>
          </p:grpSpPr>
          <p:sp>
            <p:nvSpPr>
              <p:cNvPr id="1369" name="Google Shape;1369;p33"/>
              <p:cNvSpPr/>
              <p:nvPr/>
            </p:nvSpPr>
            <p:spPr>
              <a:xfrm>
                <a:off x="5295199" y="2140744"/>
                <a:ext cx="497946" cy="497946"/>
              </a:xfrm>
              <a:custGeom>
                <a:avLst/>
                <a:gdLst/>
                <a:ahLst/>
                <a:cxnLst/>
                <a:rect l="l" t="t" r="r" b="b"/>
                <a:pathLst>
                  <a:path w="15095" h="15095" extrusionOk="0">
                    <a:moveTo>
                      <a:pt x="7548" y="428"/>
                    </a:moveTo>
                    <a:cubicBezTo>
                      <a:pt x="11473" y="428"/>
                      <a:pt x="14667" y="3622"/>
                      <a:pt x="14667" y="7547"/>
                    </a:cubicBezTo>
                    <a:cubicBezTo>
                      <a:pt x="14667" y="11481"/>
                      <a:pt x="11473" y="14675"/>
                      <a:pt x="7548" y="14675"/>
                    </a:cubicBezTo>
                    <a:cubicBezTo>
                      <a:pt x="3614" y="14675"/>
                      <a:pt x="420" y="11481"/>
                      <a:pt x="420" y="7547"/>
                    </a:cubicBezTo>
                    <a:cubicBezTo>
                      <a:pt x="420" y="3622"/>
                      <a:pt x="3614" y="428"/>
                      <a:pt x="7548" y="428"/>
                    </a:cubicBezTo>
                    <a:close/>
                    <a:moveTo>
                      <a:pt x="7548" y="0"/>
                    </a:moveTo>
                    <a:cubicBezTo>
                      <a:pt x="3382" y="0"/>
                      <a:pt x="1" y="3390"/>
                      <a:pt x="1" y="7547"/>
                    </a:cubicBezTo>
                    <a:cubicBezTo>
                      <a:pt x="1" y="11713"/>
                      <a:pt x="3382" y="15094"/>
                      <a:pt x="7548" y="15094"/>
                    </a:cubicBezTo>
                    <a:cubicBezTo>
                      <a:pt x="11705" y="15094"/>
                      <a:pt x="15095" y="11713"/>
                      <a:pt x="15095" y="7547"/>
                    </a:cubicBezTo>
                    <a:cubicBezTo>
                      <a:pt x="15095" y="3390"/>
                      <a:pt x="11705" y="0"/>
                      <a:pt x="7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5190431" y="2352622"/>
                <a:ext cx="51526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58" extrusionOk="0">
                    <a:moveTo>
                      <a:pt x="1562" y="161"/>
                    </a:moveTo>
                    <a:cubicBezTo>
                      <a:pt x="1553" y="223"/>
                      <a:pt x="1553" y="286"/>
                      <a:pt x="1553" y="357"/>
                    </a:cubicBezTo>
                    <a:lnTo>
                      <a:pt x="1" y="223"/>
                    </a:lnTo>
                    <a:cubicBezTo>
                      <a:pt x="10" y="152"/>
                      <a:pt x="10" y="72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5195445" y="2315841"/>
                <a:ext cx="51526" cy="16791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09" extrusionOk="0">
                    <a:moveTo>
                      <a:pt x="1561" y="321"/>
                    </a:moveTo>
                    <a:cubicBezTo>
                      <a:pt x="1544" y="384"/>
                      <a:pt x="1535" y="446"/>
                      <a:pt x="1526" y="509"/>
                    </a:cubicBezTo>
                    <a:lnTo>
                      <a:pt x="0" y="223"/>
                    </a:lnTo>
                    <a:cubicBezTo>
                      <a:pt x="18" y="143"/>
                      <a:pt x="18" y="72"/>
                      <a:pt x="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5204252" y="2279621"/>
                <a:ext cx="50966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62" extrusionOk="0">
                    <a:moveTo>
                      <a:pt x="1544" y="483"/>
                    </a:moveTo>
                    <a:cubicBezTo>
                      <a:pt x="1526" y="545"/>
                      <a:pt x="1500" y="599"/>
                      <a:pt x="1491" y="661"/>
                    </a:cubicBezTo>
                    <a:lnTo>
                      <a:pt x="1" y="215"/>
                    </a:lnTo>
                    <a:cubicBezTo>
                      <a:pt x="19" y="144"/>
                      <a:pt x="46" y="72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5216920" y="2244918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1508" y="634"/>
                    </a:moveTo>
                    <a:cubicBezTo>
                      <a:pt x="1481" y="687"/>
                      <a:pt x="1455" y="750"/>
                      <a:pt x="1428" y="803"/>
                    </a:cubicBezTo>
                    <a:lnTo>
                      <a:pt x="1" y="205"/>
                    </a:lnTo>
                    <a:cubicBezTo>
                      <a:pt x="27" y="134"/>
                      <a:pt x="63" y="63"/>
                      <a:pt x="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5233116" y="2211667"/>
                <a:ext cx="48294" cy="3120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6" extrusionOk="0">
                    <a:moveTo>
                      <a:pt x="1463" y="776"/>
                    </a:moveTo>
                    <a:lnTo>
                      <a:pt x="1365" y="946"/>
                    </a:lnTo>
                    <a:lnTo>
                      <a:pt x="0" y="19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5253107" y="2180460"/>
                <a:ext cx="45655" cy="35330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071" extrusionOk="0">
                    <a:moveTo>
                      <a:pt x="1384" y="910"/>
                    </a:moveTo>
                    <a:lnTo>
                      <a:pt x="1268" y="1071"/>
                    </a:lnTo>
                    <a:lnTo>
                      <a:pt x="1" y="17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5275769" y="2151629"/>
                <a:ext cx="43313" cy="38859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78" extrusionOk="0">
                    <a:moveTo>
                      <a:pt x="1312" y="1035"/>
                    </a:moveTo>
                    <a:lnTo>
                      <a:pt x="1178" y="1178"/>
                    </a:lnTo>
                    <a:lnTo>
                      <a:pt x="1" y="16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5301664" y="2125140"/>
                <a:ext cx="39783" cy="42389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5" extrusionOk="0">
                    <a:moveTo>
                      <a:pt x="1205" y="1151"/>
                    </a:moveTo>
                    <a:lnTo>
                      <a:pt x="1062" y="1285"/>
                    </a:lnTo>
                    <a:lnTo>
                      <a:pt x="1" y="152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5330232" y="2101587"/>
                <a:ext cx="36220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5" extrusionOk="0">
                    <a:moveTo>
                      <a:pt x="1097" y="1259"/>
                    </a:moveTo>
                    <a:lnTo>
                      <a:pt x="937" y="1374"/>
                    </a:lnTo>
                    <a:lnTo>
                      <a:pt x="0" y="13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5361108" y="2081300"/>
                <a:ext cx="3213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446" extrusionOk="0">
                    <a:moveTo>
                      <a:pt x="973" y="1338"/>
                    </a:moveTo>
                    <a:lnTo>
                      <a:pt x="804" y="1445"/>
                    </a:lnTo>
                    <a:lnTo>
                      <a:pt x="1" y="116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5393799" y="2064213"/>
                <a:ext cx="27677" cy="49481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500" extrusionOk="0">
                    <a:moveTo>
                      <a:pt x="839" y="1419"/>
                    </a:moveTo>
                    <a:lnTo>
                      <a:pt x="669" y="1499"/>
                    </a:lnTo>
                    <a:lnTo>
                      <a:pt x="0" y="9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5428501" y="2050688"/>
                <a:ext cx="22695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544" extrusionOk="0">
                    <a:moveTo>
                      <a:pt x="688" y="1481"/>
                    </a:moveTo>
                    <a:lnTo>
                      <a:pt x="509" y="1544"/>
                    </a:lnTo>
                    <a:lnTo>
                      <a:pt x="1" y="8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5464425" y="2040956"/>
                <a:ext cx="17681" cy="518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72" extrusionOk="0">
                    <a:moveTo>
                      <a:pt x="535" y="1518"/>
                    </a:moveTo>
                    <a:lnTo>
                      <a:pt x="348" y="1571"/>
                    </a:lnTo>
                    <a:lnTo>
                      <a:pt x="0" y="63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5500909" y="2035085"/>
                <a:ext cx="12667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580" extrusionOk="0">
                    <a:moveTo>
                      <a:pt x="384" y="1544"/>
                    </a:moveTo>
                    <a:lnTo>
                      <a:pt x="197" y="1580"/>
                    </a:lnTo>
                    <a:lnTo>
                      <a:pt x="0" y="36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5538284" y="2033303"/>
                <a:ext cx="7389" cy="515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3" extrusionOk="0">
                    <a:moveTo>
                      <a:pt x="223" y="1553"/>
                    </a:moveTo>
                    <a:lnTo>
                      <a:pt x="27" y="1562"/>
                    </a:lnTo>
                    <a:lnTo>
                      <a:pt x="0" y="10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5571238" y="2034788"/>
                <a:ext cx="11513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53" extrusionOk="0">
                    <a:moveTo>
                      <a:pt x="197" y="1553"/>
                    </a:moveTo>
                    <a:cubicBezTo>
                      <a:pt x="125" y="1553"/>
                      <a:pt x="63" y="1553"/>
                      <a:pt x="0" y="1544"/>
                    </a:cubicBezTo>
                    <a:lnTo>
                      <a:pt x="125" y="1"/>
                    </a:lnTo>
                    <a:cubicBezTo>
                      <a:pt x="206" y="1"/>
                      <a:pt x="277" y="10"/>
                      <a:pt x="348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5602741" y="2039802"/>
                <a:ext cx="17088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53" extrusionOk="0">
                    <a:moveTo>
                      <a:pt x="196" y="1553"/>
                    </a:moveTo>
                    <a:cubicBezTo>
                      <a:pt x="134" y="1535"/>
                      <a:pt x="71" y="1535"/>
                      <a:pt x="0" y="1526"/>
                    </a:cubicBezTo>
                    <a:lnTo>
                      <a:pt x="294" y="0"/>
                    </a:lnTo>
                    <a:cubicBezTo>
                      <a:pt x="366" y="9"/>
                      <a:pt x="446" y="18"/>
                      <a:pt x="517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5633915" y="2048609"/>
                <a:ext cx="21805" cy="5096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545" extrusionOk="0">
                    <a:moveTo>
                      <a:pt x="188" y="1544"/>
                    </a:moveTo>
                    <a:cubicBezTo>
                      <a:pt x="126" y="1517"/>
                      <a:pt x="63" y="1500"/>
                      <a:pt x="1" y="1482"/>
                    </a:cubicBezTo>
                    <a:lnTo>
                      <a:pt x="447" y="1"/>
                    </a:lnTo>
                    <a:cubicBezTo>
                      <a:pt x="518" y="19"/>
                      <a:pt x="589" y="37"/>
                      <a:pt x="661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5663933" y="2060980"/>
                <a:ext cx="26819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8" extrusionOk="0">
                    <a:moveTo>
                      <a:pt x="179" y="1517"/>
                    </a:moveTo>
                    <a:cubicBezTo>
                      <a:pt x="117" y="1490"/>
                      <a:pt x="63" y="1455"/>
                      <a:pt x="1" y="1437"/>
                    </a:cubicBezTo>
                    <a:lnTo>
                      <a:pt x="607" y="1"/>
                    </a:lnTo>
                    <a:cubicBezTo>
                      <a:pt x="670" y="36"/>
                      <a:pt x="741" y="72"/>
                      <a:pt x="812" y="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5692764" y="2077474"/>
                <a:ext cx="30942" cy="4799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455" extrusionOk="0">
                    <a:moveTo>
                      <a:pt x="161" y="1454"/>
                    </a:moveTo>
                    <a:lnTo>
                      <a:pt x="1" y="1356"/>
                    </a:lnTo>
                    <a:lnTo>
                      <a:pt x="750" y="0"/>
                    </a:lnTo>
                    <a:lnTo>
                      <a:pt x="938" y="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5719847" y="2097167"/>
                <a:ext cx="35066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93" extrusionOk="0">
                    <a:moveTo>
                      <a:pt x="152" y="1393"/>
                    </a:moveTo>
                    <a:lnTo>
                      <a:pt x="1" y="1277"/>
                    </a:lnTo>
                    <a:lnTo>
                      <a:pt x="884" y="1"/>
                    </a:lnTo>
                    <a:lnTo>
                      <a:pt x="1062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5744852" y="2120126"/>
                <a:ext cx="39189" cy="4301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304" extrusionOk="0">
                    <a:moveTo>
                      <a:pt x="144" y="1303"/>
                    </a:moveTo>
                    <a:lnTo>
                      <a:pt x="1" y="1169"/>
                    </a:lnTo>
                    <a:lnTo>
                      <a:pt x="1018" y="1"/>
                    </a:lnTo>
                    <a:lnTo>
                      <a:pt x="1187" y="1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5768108" y="2146022"/>
                <a:ext cx="42125" cy="39783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06" extrusionOk="0">
                    <a:moveTo>
                      <a:pt x="126" y="1205"/>
                    </a:moveTo>
                    <a:lnTo>
                      <a:pt x="1" y="1062"/>
                    </a:lnTo>
                    <a:lnTo>
                      <a:pt x="1125" y="1"/>
                    </a:lnTo>
                    <a:lnTo>
                      <a:pt x="1276" y="1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5788725" y="2174589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16" y="1088"/>
                    </a:moveTo>
                    <a:lnTo>
                      <a:pt x="0" y="937"/>
                    </a:lnTo>
                    <a:lnTo>
                      <a:pt x="1231" y="0"/>
                    </a:lnTo>
                    <a:lnTo>
                      <a:pt x="1365" y="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5806670" y="2205168"/>
                <a:ext cx="47403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974" extrusionOk="0">
                    <a:moveTo>
                      <a:pt x="98" y="973"/>
                    </a:moveTo>
                    <a:lnTo>
                      <a:pt x="0" y="813"/>
                    </a:lnTo>
                    <a:lnTo>
                      <a:pt x="1321" y="1"/>
                    </a:lnTo>
                    <a:lnTo>
                      <a:pt x="143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5821679" y="2238156"/>
                <a:ext cx="49481" cy="276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39" extrusionOk="0">
                    <a:moveTo>
                      <a:pt x="89" y="839"/>
                    </a:moveTo>
                    <a:lnTo>
                      <a:pt x="0" y="660"/>
                    </a:lnTo>
                    <a:lnTo>
                      <a:pt x="1401" y="0"/>
                    </a:lnTo>
                    <a:lnTo>
                      <a:pt x="1499" y="2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5833753" y="2272562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71" y="697"/>
                    </a:moveTo>
                    <a:lnTo>
                      <a:pt x="0" y="509"/>
                    </a:lnTo>
                    <a:lnTo>
                      <a:pt x="1463" y="1"/>
                    </a:lnTo>
                    <a:lnTo>
                      <a:pt x="1543" y="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5842561" y="2308485"/>
                <a:ext cx="51823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545" extrusionOk="0">
                    <a:moveTo>
                      <a:pt x="54" y="544"/>
                    </a:moveTo>
                    <a:lnTo>
                      <a:pt x="1" y="357"/>
                    </a:lnTo>
                    <a:lnTo>
                      <a:pt x="1517" y="0"/>
                    </a:lnTo>
                    <a:lnTo>
                      <a:pt x="1571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5848465" y="2345266"/>
                <a:ext cx="51823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4" extrusionOk="0">
                    <a:moveTo>
                      <a:pt x="27" y="384"/>
                    </a:moveTo>
                    <a:lnTo>
                      <a:pt x="0" y="188"/>
                    </a:lnTo>
                    <a:lnTo>
                      <a:pt x="1535" y="0"/>
                    </a:lnTo>
                    <a:lnTo>
                      <a:pt x="1570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5850807" y="2382344"/>
                <a:ext cx="51526" cy="7389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4" extrusionOk="0">
                    <a:moveTo>
                      <a:pt x="9" y="223"/>
                    </a:moveTo>
                    <a:lnTo>
                      <a:pt x="0" y="36"/>
                    </a:lnTo>
                    <a:lnTo>
                      <a:pt x="1544" y="0"/>
                    </a:lnTo>
                    <a:lnTo>
                      <a:pt x="1562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5849323" y="2415299"/>
                <a:ext cx="51263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358" extrusionOk="0">
                    <a:moveTo>
                      <a:pt x="1" y="197"/>
                    </a:moveTo>
                    <a:cubicBezTo>
                      <a:pt x="10" y="134"/>
                      <a:pt x="10" y="72"/>
                      <a:pt x="10" y="0"/>
                    </a:cubicBezTo>
                    <a:lnTo>
                      <a:pt x="1553" y="134"/>
                    </a:lnTo>
                    <a:cubicBezTo>
                      <a:pt x="1553" y="206"/>
                      <a:pt x="1553" y="286"/>
                      <a:pt x="1544" y="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5844342" y="2447065"/>
                <a:ext cx="51526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10" extrusionOk="0">
                    <a:moveTo>
                      <a:pt x="0" y="188"/>
                    </a:moveTo>
                    <a:cubicBezTo>
                      <a:pt x="18" y="126"/>
                      <a:pt x="27" y="63"/>
                      <a:pt x="36" y="1"/>
                    </a:cubicBezTo>
                    <a:lnTo>
                      <a:pt x="1561" y="286"/>
                    </a:lnTo>
                    <a:cubicBezTo>
                      <a:pt x="1544" y="367"/>
                      <a:pt x="1535" y="438"/>
                      <a:pt x="1517" y="5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5836095" y="2477975"/>
                <a:ext cx="50933" cy="2210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70" extrusionOk="0">
                    <a:moveTo>
                      <a:pt x="0" y="188"/>
                    </a:moveTo>
                    <a:cubicBezTo>
                      <a:pt x="18" y="126"/>
                      <a:pt x="45" y="72"/>
                      <a:pt x="54" y="1"/>
                    </a:cubicBezTo>
                    <a:lnTo>
                      <a:pt x="1544" y="456"/>
                    </a:lnTo>
                    <a:cubicBezTo>
                      <a:pt x="1526" y="527"/>
                      <a:pt x="1499" y="598"/>
                      <a:pt x="1472" y="6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5824615" y="2508290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0" y="170"/>
                    </a:moveTo>
                    <a:cubicBezTo>
                      <a:pt x="27" y="116"/>
                      <a:pt x="54" y="54"/>
                      <a:pt x="81" y="0"/>
                    </a:cubicBezTo>
                    <a:lnTo>
                      <a:pt x="1508" y="598"/>
                    </a:lnTo>
                    <a:cubicBezTo>
                      <a:pt x="1481" y="670"/>
                      <a:pt x="1446" y="732"/>
                      <a:pt x="1410" y="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5809903" y="2536824"/>
                <a:ext cx="48294" cy="3123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7" extrusionOk="0">
                    <a:moveTo>
                      <a:pt x="0" y="170"/>
                    </a:moveTo>
                    <a:lnTo>
                      <a:pt x="99" y="1"/>
                    </a:lnTo>
                    <a:lnTo>
                      <a:pt x="1463" y="750"/>
                    </a:lnTo>
                    <a:lnTo>
                      <a:pt x="1339" y="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5792551" y="2563907"/>
                <a:ext cx="45622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72" extrusionOk="0">
                    <a:moveTo>
                      <a:pt x="0" y="161"/>
                    </a:moveTo>
                    <a:lnTo>
                      <a:pt x="116" y="1"/>
                    </a:lnTo>
                    <a:lnTo>
                      <a:pt x="1383" y="893"/>
                    </a:lnTo>
                    <a:lnTo>
                      <a:pt x="1249" y="10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5772231" y="2589209"/>
                <a:ext cx="43016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79" extrusionOk="0">
                    <a:moveTo>
                      <a:pt x="1" y="143"/>
                    </a:moveTo>
                    <a:lnTo>
                      <a:pt x="134" y="1"/>
                    </a:lnTo>
                    <a:lnTo>
                      <a:pt x="1303" y="1018"/>
                    </a:lnTo>
                    <a:lnTo>
                      <a:pt x="1151" y="1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3"/>
              <p:cNvSpPr/>
              <p:nvPr/>
            </p:nvSpPr>
            <p:spPr>
              <a:xfrm>
                <a:off x="5749569" y="2612168"/>
                <a:ext cx="40047" cy="42422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286" extrusionOk="0">
                    <a:moveTo>
                      <a:pt x="1" y="134"/>
                    </a:moveTo>
                    <a:lnTo>
                      <a:pt x="152" y="1"/>
                    </a:lnTo>
                    <a:lnTo>
                      <a:pt x="1214" y="1134"/>
                    </a:lnTo>
                    <a:lnTo>
                      <a:pt x="1044" y="12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3"/>
              <p:cNvSpPr/>
              <p:nvPr/>
            </p:nvSpPr>
            <p:spPr>
              <a:xfrm>
                <a:off x="5724861" y="2632785"/>
                <a:ext cx="36220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4" extrusionOk="0">
                    <a:moveTo>
                      <a:pt x="0" y="116"/>
                    </a:moveTo>
                    <a:lnTo>
                      <a:pt x="161" y="0"/>
                    </a:lnTo>
                    <a:lnTo>
                      <a:pt x="1098" y="1240"/>
                    </a:lnTo>
                    <a:lnTo>
                      <a:pt x="910" y="13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5698075" y="2650730"/>
                <a:ext cx="32097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446" extrusionOk="0">
                    <a:moveTo>
                      <a:pt x="0" y="98"/>
                    </a:moveTo>
                    <a:lnTo>
                      <a:pt x="170" y="0"/>
                    </a:lnTo>
                    <a:lnTo>
                      <a:pt x="973" y="1329"/>
                    </a:lnTo>
                    <a:lnTo>
                      <a:pt x="777" y="14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5669838" y="2666036"/>
                <a:ext cx="27380" cy="4944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499" extrusionOk="0">
                    <a:moveTo>
                      <a:pt x="0" y="80"/>
                    </a:moveTo>
                    <a:lnTo>
                      <a:pt x="170" y="0"/>
                    </a:lnTo>
                    <a:lnTo>
                      <a:pt x="830" y="1401"/>
                    </a:lnTo>
                    <a:lnTo>
                      <a:pt x="633" y="14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5640116" y="2678077"/>
                <a:ext cx="22662" cy="5066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36" extrusionOk="0">
                    <a:moveTo>
                      <a:pt x="0" y="63"/>
                    </a:moveTo>
                    <a:lnTo>
                      <a:pt x="178" y="1"/>
                    </a:lnTo>
                    <a:lnTo>
                      <a:pt x="687" y="1464"/>
                    </a:lnTo>
                    <a:lnTo>
                      <a:pt x="473" y="15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5609207" y="2686918"/>
                <a:ext cx="1768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62" extrusionOk="0">
                    <a:moveTo>
                      <a:pt x="0" y="45"/>
                    </a:moveTo>
                    <a:lnTo>
                      <a:pt x="188" y="1"/>
                    </a:lnTo>
                    <a:lnTo>
                      <a:pt x="536" y="1508"/>
                    </a:lnTo>
                    <a:lnTo>
                      <a:pt x="321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5577704" y="2692525"/>
                <a:ext cx="12700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571" extrusionOk="0">
                    <a:moveTo>
                      <a:pt x="1" y="27"/>
                    </a:moveTo>
                    <a:lnTo>
                      <a:pt x="188" y="0"/>
                    </a:lnTo>
                    <a:lnTo>
                      <a:pt x="384" y="1543"/>
                    </a:lnTo>
                    <a:lnTo>
                      <a:pt x="152" y="15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5545640" y="2694868"/>
                <a:ext cx="7389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2" extrusionOk="0">
                    <a:moveTo>
                      <a:pt x="0" y="9"/>
                    </a:moveTo>
                    <a:lnTo>
                      <a:pt x="197" y="0"/>
                    </a:lnTo>
                    <a:lnTo>
                      <a:pt x="223" y="1553"/>
                    </a:lnTo>
                    <a:lnTo>
                      <a:pt x="0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5508265" y="2693383"/>
                <a:ext cx="11810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562" extrusionOk="0">
                    <a:moveTo>
                      <a:pt x="161" y="1"/>
                    </a:moveTo>
                    <a:cubicBezTo>
                      <a:pt x="232" y="10"/>
                      <a:pt x="295" y="10"/>
                      <a:pt x="357" y="19"/>
                    </a:cubicBezTo>
                    <a:lnTo>
                      <a:pt x="232" y="1562"/>
                    </a:lnTo>
                    <a:cubicBezTo>
                      <a:pt x="152" y="1553"/>
                      <a:pt x="81" y="1553"/>
                      <a:pt x="0" y="1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5471484" y="2688402"/>
                <a:ext cx="1679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62" extrusionOk="0">
                    <a:moveTo>
                      <a:pt x="321" y="0"/>
                    </a:moveTo>
                    <a:cubicBezTo>
                      <a:pt x="384" y="27"/>
                      <a:pt x="446" y="27"/>
                      <a:pt x="509" y="36"/>
                    </a:cubicBezTo>
                    <a:lnTo>
                      <a:pt x="223" y="1561"/>
                    </a:lnTo>
                    <a:cubicBezTo>
                      <a:pt x="152" y="1552"/>
                      <a:pt x="72" y="1543"/>
                      <a:pt x="0" y="1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5435561" y="2680155"/>
                <a:ext cx="21838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544" extrusionOk="0">
                    <a:moveTo>
                      <a:pt x="474" y="0"/>
                    </a:moveTo>
                    <a:cubicBezTo>
                      <a:pt x="536" y="27"/>
                      <a:pt x="599" y="45"/>
                      <a:pt x="661" y="63"/>
                    </a:cubicBezTo>
                    <a:lnTo>
                      <a:pt x="215" y="1544"/>
                    </a:lnTo>
                    <a:cubicBezTo>
                      <a:pt x="144" y="1526"/>
                      <a:pt x="72" y="1499"/>
                      <a:pt x="1" y="1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5400561" y="2668675"/>
                <a:ext cx="26819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7" extrusionOk="0">
                    <a:moveTo>
                      <a:pt x="634" y="0"/>
                    </a:moveTo>
                    <a:cubicBezTo>
                      <a:pt x="696" y="27"/>
                      <a:pt x="750" y="63"/>
                      <a:pt x="812" y="81"/>
                    </a:cubicBezTo>
                    <a:lnTo>
                      <a:pt x="205" y="1517"/>
                    </a:lnTo>
                    <a:cubicBezTo>
                      <a:pt x="143" y="1481"/>
                      <a:pt x="72" y="1446"/>
                      <a:pt x="0" y="1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5367606" y="2653963"/>
                <a:ext cx="30909" cy="482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464" extrusionOk="0">
                    <a:moveTo>
                      <a:pt x="776" y="0"/>
                    </a:moveTo>
                    <a:lnTo>
                      <a:pt x="937" y="107"/>
                    </a:lnTo>
                    <a:lnTo>
                      <a:pt x="187" y="1463"/>
                    </a:lnTo>
                    <a:lnTo>
                      <a:pt x="0" y="13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5336103" y="2636612"/>
                <a:ext cx="35363" cy="459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392" extrusionOk="0">
                    <a:moveTo>
                      <a:pt x="919" y="0"/>
                    </a:moveTo>
                    <a:lnTo>
                      <a:pt x="1071" y="116"/>
                    </a:lnTo>
                    <a:lnTo>
                      <a:pt x="188" y="1392"/>
                    </a:lnTo>
                    <a:lnTo>
                      <a:pt x="1" y="1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5307272" y="2616588"/>
                <a:ext cx="38859" cy="42983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303" extrusionOk="0">
                    <a:moveTo>
                      <a:pt x="1035" y="0"/>
                    </a:moveTo>
                    <a:lnTo>
                      <a:pt x="1178" y="125"/>
                    </a:lnTo>
                    <a:lnTo>
                      <a:pt x="170" y="1303"/>
                    </a:lnTo>
                    <a:lnTo>
                      <a:pt x="0" y="11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5280783" y="2593926"/>
                <a:ext cx="42422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05" extrusionOk="0">
                    <a:moveTo>
                      <a:pt x="1160" y="0"/>
                    </a:moveTo>
                    <a:lnTo>
                      <a:pt x="1285" y="143"/>
                    </a:lnTo>
                    <a:lnTo>
                      <a:pt x="161" y="1205"/>
                    </a:lnTo>
                    <a:lnTo>
                      <a:pt x="0" y="10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5257527" y="2569218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250" y="0"/>
                    </a:moveTo>
                    <a:lnTo>
                      <a:pt x="1366" y="152"/>
                    </a:lnTo>
                    <a:lnTo>
                      <a:pt x="134" y="1088"/>
                    </a:lnTo>
                    <a:lnTo>
                      <a:pt x="1" y="9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5236943" y="2542432"/>
                <a:ext cx="47700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73" extrusionOk="0">
                    <a:moveTo>
                      <a:pt x="1347" y="0"/>
                    </a:moveTo>
                    <a:lnTo>
                      <a:pt x="1445" y="161"/>
                    </a:lnTo>
                    <a:lnTo>
                      <a:pt x="125" y="973"/>
                    </a:lnTo>
                    <a:lnTo>
                      <a:pt x="0" y="7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5220152" y="2513865"/>
                <a:ext cx="49481" cy="2771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40" extrusionOk="0">
                    <a:moveTo>
                      <a:pt x="1410" y="1"/>
                    </a:moveTo>
                    <a:lnTo>
                      <a:pt x="1499" y="179"/>
                    </a:lnTo>
                    <a:lnTo>
                      <a:pt x="99" y="840"/>
                    </a:lnTo>
                    <a:lnTo>
                      <a:pt x="1" y="6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5206627" y="2484143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1472" y="1"/>
                    </a:moveTo>
                    <a:lnTo>
                      <a:pt x="1544" y="179"/>
                    </a:lnTo>
                    <a:lnTo>
                      <a:pt x="81" y="697"/>
                    </a:lnTo>
                    <a:lnTo>
                      <a:pt x="0" y="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3"/>
              <p:cNvSpPr/>
              <p:nvPr/>
            </p:nvSpPr>
            <p:spPr>
              <a:xfrm>
                <a:off x="5196896" y="2453267"/>
                <a:ext cx="51559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45" extrusionOk="0">
                    <a:moveTo>
                      <a:pt x="1517" y="0"/>
                    </a:moveTo>
                    <a:lnTo>
                      <a:pt x="1562" y="188"/>
                    </a:lnTo>
                    <a:lnTo>
                      <a:pt x="54" y="544"/>
                    </a:lnTo>
                    <a:lnTo>
                      <a:pt x="1" y="3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3"/>
              <p:cNvSpPr/>
              <p:nvPr/>
            </p:nvSpPr>
            <p:spPr>
              <a:xfrm>
                <a:off x="5191024" y="2421764"/>
                <a:ext cx="518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5" extrusionOk="0">
                    <a:moveTo>
                      <a:pt x="1544" y="1"/>
                    </a:moveTo>
                    <a:lnTo>
                      <a:pt x="1571" y="188"/>
                    </a:lnTo>
                    <a:lnTo>
                      <a:pt x="36" y="384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5188979" y="2389700"/>
                <a:ext cx="51526" cy="768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33" extrusionOk="0">
                    <a:moveTo>
                      <a:pt x="1552" y="0"/>
                    </a:moveTo>
                    <a:lnTo>
                      <a:pt x="1561" y="197"/>
                    </a:lnTo>
                    <a:lnTo>
                      <a:pt x="18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0" name="Google Shape;1430;p33"/>
          <p:cNvGrpSpPr/>
          <p:nvPr/>
        </p:nvGrpSpPr>
        <p:grpSpPr>
          <a:xfrm>
            <a:off x="-4" y="361507"/>
            <a:ext cx="2529576" cy="428835"/>
            <a:chOff x="-4" y="204732"/>
            <a:chExt cx="2529576" cy="428835"/>
          </a:xfrm>
        </p:grpSpPr>
        <p:grpSp>
          <p:nvGrpSpPr>
            <p:cNvPr id="1431" name="Google Shape;1431;p33"/>
            <p:cNvGrpSpPr/>
            <p:nvPr/>
          </p:nvGrpSpPr>
          <p:grpSpPr>
            <a:xfrm rot="5400000">
              <a:off x="2100737" y="204732"/>
              <a:ext cx="428835" cy="428835"/>
              <a:chOff x="8380157" y="546043"/>
              <a:chExt cx="273300" cy="273300"/>
            </a:xfrm>
          </p:grpSpPr>
          <p:sp>
            <p:nvSpPr>
              <p:cNvPr id="1432" name="Google Shape;1432;p3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4" name="Google Shape;1434;p33"/>
            <p:cNvCxnSpPr/>
            <p:nvPr/>
          </p:nvCxnSpPr>
          <p:spPr>
            <a:xfrm>
              <a:off x="1079396" y="-660247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5" name="Google Shape;1435;p33"/>
          <p:cNvGrpSpPr/>
          <p:nvPr/>
        </p:nvGrpSpPr>
        <p:grpSpPr>
          <a:xfrm>
            <a:off x="190475" y="1556724"/>
            <a:ext cx="2987076" cy="3715476"/>
            <a:chOff x="38075" y="1556724"/>
            <a:chExt cx="2987076" cy="3715476"/>
          </a:xfrm>
        </p:grpSpPr>
        <p:grpSp>
          <p:nvGrpSpPr>
            <p:cNvPr id="1436" name="Google Shape;1436;p33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1437" name="Google Shape;1437;p33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9" name="Google Shape;1439;p33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0" name="Google Shape;1440;p33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1" name="Google Shape;1441;p33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1442" name="Google Shape;1442;p33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3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9" name="Google Shape;1449;p33"/>
            <p:cNvSpPr/>
            <p:nvPr/>
          </p:nvSpPr>
          <p:spPr>
            <a:xfrm rot="-5400000">
              <a:off x="-470725" y="4444800"/>
              <a:ext cx="1336200" cy="3186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chemeClr val="accent3"/>
                </a:gs>
                <a:gs pos="43000">
                  <a:srgbClr val="DCDCDC">
                    <a:alpha val="4156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33"/>
          <p:cNvGrpSpPr/>
          <p:nvPr/>
        </p:nvGrpSpPr>
        <p:grpSpPr>
          <a:xfrm>
            <a:off x="4591427" y="4578423"/>
            <a:ext cx="2040275" cy="225700"/>
            <a:chOff x="3421575" y="367423"/>
            <a:chExt cx="1100650" cy="121750"/>
          </a:xfrm>
        </p:grpSpPr>
        <p:sp>
          <p:nvSpPr>
            <p:cNvPr id="1451" name="Google Shape;1451;p33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3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467" name="Google Shape;1467;p33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4" name="Google Shape;1474;p33"/>
          <p:cNvSpPr/>
          <p:nvPr/>
        </p:nvSpPr>
        <p:spPr>
          <a:xfrm rot="5400000" flipH="1">
            <a:off x="7762775" y="4701375"/>
            <a:ext cx="1336200" cy="3108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3"/>
              </a:gs>
              <a:gs pos="43000">
                <a:srgbClr val="DCDCDC">
                  <a:alpha val="41568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34"/>
          <p:cNvGrpSpPr/>
          <p:nvPr/>
        </p:nvGrpSpPr>
        <p:grpSpPr>
          <a:xfrm flipH="1">
            <a:off x="8772879" y="1214350"/>
            <a:ext cx="478121" cy="1911737"/>
            <a:chOff x="8507961" y="909184"/>
            <a:chExt cx="391069" cy="1563665"/>
          </a:xfrm>
        </p:grpSpPr>
        <p:grpSp>
          <p:nvGrpSpPr>
            <p:cNvPr id="1477" name="Google Shape;1477;p34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478" name="Google Shape;1478;p34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2" name="Google Shape;1482;p34"/>
            <p:cNvSpPr/>
            <p:nvPr/>
          </p:nvSpPr>
          <p:spPr>
            <a:xfrm>
              <a:off x="8507961" y="909184"/>
              <a:ext cx="331700" cy="1011400"/>
            </a:xfrm>
            <a:custGeom>
              <a:avLst/>
              <a:gdLst/>
              <a:ahLst/>
              <a:cxnLst/>
              <a:rect l="l" t="t" r="r" b="b"/>
              <a:pathLst>
                <a:path w="13268" h="40456" extrusionOk="0">
                  <a:moveTo>
                    <a:pt x="13268" y="40456"/>
                  </a:moveTo>
                  <a:lnTo>
                    <a:pt x="13268" y="1247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83" name="Google Shape;1483;p34"/>
          <p:cNvGrpSpPr/>
          <p:nvPr/>
        </p:nvGrpSpPr>
        <p:grpSpPr>
          <a:xfrm flipH="1">
            <a:off x="3130879" y="340011"/>
            <a:ext cx="2754220" cy="314050"/>
            <a:chOff x="455999" y="1012736"/>
            <a:chExt cx="1928185" cy="219862"/>
          </a:xfrm>
        </p:grpSpPr>
        <p:sp>
          <p:nvSpPr>
            <p:cNvPr id="1484" name="Google Shape;1484;p34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4"/>
          <p:cNvGrpSpPr/>
          <p:nvPr/>
        </p:nvGrpSpPr>
        <p:grpSpPr>
          <a:xfrm rot="-5400000" flipH="1">
            <a:off x="-614602" y="1536421"/>
            <a:ext cx="1775744" cy="30175"/>
            <a:chOff x="1859354" y="894626"/>
            <a:chExt cx="344143" cy="5837"/>
          </a:xfrm>
        </p:grpSpPr>
        <p:sp>
          <p:nvSpPr>
            <p:cNvPr id="1502" name="Google Shape;1502;p34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34"/>
          <p:cNvGrpSpPr/>
          <p:nvPr/>
        </p:nvGrpSpPr>
        <p:grpSpPr>
          <a:xfrm>
            <a:off x="8676489" y="3934970"/>
            <a:ext cx="402616" cy="851485"/>
            <a:chOff x="8612064" y="3666995"/>
            <a:chExt cx="402616" cy="851485"/>
          </a:xfrm>
        </p:grpSpPr>
        <p:sp>
          <p:nvSpPr>
            <p:cNvPr id="1522" name="Google Shape;1522;p34"/>
            <p:cNvSpPr/>
            <p:nvPr/>
          </p:nvSpPr>
          <p:spPr>
            <a:xfrm>
              <a:off x="8612064" y="366699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8612064" y="3781486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8612064" y="3895978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8612064" y="401083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8622949" y="4125326"/>
              <a:ext cx="391732" cy="393153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8737075" y="4239818"/>
              <a:ext cx="277604" cy="278660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8851201" y="4354309"/>
              <a:ext cx="163475" cy="164166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34"/>
          <p:cNvGrpSpPr/>
          <p:nvPr/>
        </p:nvGrpSpPr>
        <p:grpSpPr>
          <a:xfrm>
            <a:off x="-165754" y="4604094"/>
            <a:ext cx="2529576" cy="428835"/>
            <a:chOff x="-165754" y="4604094"/>
            <a:chExt cx="2529576" cy="428835"/>
          </a:xfrm>
        </p:grpSpPr>
        <p:grpSp>
          <p:nvGrpSpPr>
            <p:cNvPr id="1530" name="Google Shape;1530;p34"/>
            <p:cNvGrpSpPr/>
            <p:nvPr/>
          </p:nvGrpSpPr>
          <p:grpSpPr>
            <a:xfrm rot="5400000">
              <a:off x="1934987" y="4604094"/>
              <a:ext cx="428835" cy="428835"/>
              <a:chOff x="8380157" y="546043"/>
              <a:chExt cx="273300" cy="273300"/>
            </a:xfrm>
          </p:grpSpPr>
          <p:sp>
            <p:nvSpPr>
              <p:cNvPr id="1531" name="Google Shape;1531;p34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33" name="Google Shape;1533;p34"/>
            <p:cNvCxnSpPr/>
            <p:nvPr/>
          </p:nvCxnSpPr>
          <p:spPr>
            <a:xfrm>
              <a:off x="913646" y="3739116"/>
              <a:ext cx="0" cy="21588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rbitron"/>
              <a:buNone/>
              <a:defRPr sz="30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■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■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■"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72" r:id="rId6"/>
    <p:sldLayoutId id="2147483678" r:id="rId7"/>
    <p:sldLayoutId id="2147483679" r:id="rId8"/>
    <p:sldLayoutId id="2147483680" r:id="rId9"/>
    <p:sldLayoutId id="2147483681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video.ibm.com/streaming-video-tips/aes-video-encryption-256-vs-128-bit/" TargetMode="External"/><Relationship Id="rId3" Type="http://schemas.openxmlformats.org/officeDocument/2006/relationships/hyperlink" Target="https://www.vplayed.com/blog/aes-video-encryption-for-streaming/" TargetMode="External"/><Relationship Id="rId7" Type="http://schemas.openxmlformats.org/officeDocument/2006/relationships/hyperlink" Target="https://www.dacast.com/blog/aes-video-encryption/#:~:text=The%20AES%20standard%20uses%20key,see%20the%20original%20unencrypted%20dat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aivision.com/blog/all/video-security-aes-encryption/" TargetMode="External"/><Relationship Id="rId5" Type="http://schemas.openxmlformats.org/officeDocument/2006/relationships/hyperlink" Target="https://www.backlight.co/blog/streaming/how-to-encrypt-video-files-with-aes-encryption" TargetMode="External"/><Relationship Id="rId4" Type="http://schemas.openxmlformats.org/officeDocument/2006/relationships/hyperlink" Target="https://www.vdocipher.com/blog/2020/11/aes-128-encryption-video-drm-secur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/>
          <p:nvPr/>
        </p:nvSpPr>
        <p:spPr>
          <a:xfrm>
            <a:off x="478" y="660025"/>
            <a:ext cx="1199163" cy="577929"/>
          </a:xfrm>
          <a:custGeom>
            <a:avLst/>
            <a:gdLst/>
            <a:ahLst/>
            <a:cxnLst/>
            <a:rect l="l" t="t" r="r" b="b"/>
            <a:pathLst>
              <a:path w="35828" h="10474" extrusionOk="0">
                <a:moveTo>
                  <a:pt x="1" y="10473"/>
                </a:moveTo>
                <a:lnTo>
                  <a:pt x="25470" y="10473"/>
                </a:lnTo>
                <a:lnTo>
                  <a:pt x="3582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65000">
                <a:srgbClr val="DCDCDC">
                  <a:alpha val="3294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39"/>
          <p:cNvGrpSpPr/>
          <p:nvPr/>
        </p:nvGrpSpPr>
        <p:grpSpPr>
          <a:xfrm>
            <a:off x="7345563" y="1604755"/>
            <a:ext cx="1744191" cy="2093710"/>
            <a:chOff x="7345563" y="1604755"/>
            <a:chExt cx="1744191" cy="2093710"/>
          </a:xfrm>
        </p:grpSpPr>
        <p:sp>
          <p:nvSpPr>
            <p:cNvPr id="1593" name="Google Shape;1593;p39"/>
            <p:cNvSpPr/>
            <p:nvPr/>
          </p:nvSpPr>
          <p:spPr>
            <a:xfrm>
              <a:off x="8051463" y="1604755"/>
              <a:ext cx="1038292" cy="2093710"/>
            </a:xfrm>
            <a:custGeom>
              <a:avLst/>
              <a:gdLst/>
              <a:ahLst/>
              <a:cxnLst/>
              <a:rect l="l" t="t" r="r" b="b"/>
              <a:pathLst>
                <a:path w="17763" h="35819" extrusionOk="0">
                  <a:moveTo>
                    <a:pt x="1187" y="1"/>
                  </a:moveTo>
                  <a:lnTo>
                    <a:pt x="0" y="1187"/>
                  </a:lnTo>
                  <a:lnTo>
                    <a:pt x="1187" y="2374"/>
                  </a:lnTo>
                  <a:lnTo>
                    <a:pt x="1187" y="1544"/>
                  </a:lnTo>
                  <a:cubicBezTo>
                    <a:pt x="10117" y="1723"/>
                    <a:pt x="17334" y="9038"/>
                    <a:pt x="17334" y="18012"/>
                  </a:cubicBezTo>
                  <a:cubicBezTo>
                    <a:pt x="17334" y="26987"/>
                    <a:pt x="10117" y="34302"/>
                    <a:pt x="1187" y="34472"/>
                  </a:cubicBezTo>
                  <a:lnTo>
                    <a:pt x="1187" y="33446"/>
                  </a:lnTo>
                  <a:lnTo>
                    <a:pt x="0" y="34632"/>
                  </a:lnTo>
                  <a:lnTo>
                    <a:pt x="1187" y="35819"/>
                  </a:lnTo>
                  <a:lnTo>
                    <a:pt x="1187" y="34900"/>
                  </a:lnTo>
                  <a:cubicBezTo>
                    <a:pt x="10349" y="34721"/>
                    <a:pt x="17762" y="27219"/>
                    <a:pt x="17762" y="18012"/>
                  </a:cubicBezTo>
                  <a:cubicBezTo>
                    <a:pt x="17762" y="8806"/>
                    <a:pt x="10349" y="1294"/>
                    <a:pt x="1187" y="112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7345563" y="1901002"/>
              <a:ext cx="1513400" cy="1513341"/>
            </a:xfrm>
            <a:custGeom>
              <a:avLst/>
              <a:gdLst/>
              <a:ahLst/>
              <a:cxnLst/>
              <a:rect l="l" t="t" r="r" b="b"/>
              <a:pathLst>
                <a:path w="25890" h="25889" extrusionOk="0">
                  <a:moveTo>
                    <a:pt x="0" y="12944"/>
                  </a:moveTo>
                  <a:cubicBezTo>
                    <a:pt x="0" y="20081"/>
                    <a:pt x="5808" y="25889"/>
                    <a:pt x="12945" y="25889"/>
                  </a:cubicBezTo>
                  <a:lnTo>
                    <a:pt x="12945" y="25889"/>
                  </a:lnTo>
                  <a:cubicBezTo>
                    <a:pt x="20082" y="25889"/>
                    <a:pt x="25889" y="20081"/>
                    <a:pt x="25889" y="12944"/>
                  </a:cubicBezTo>
                  <a:lnTo>
                    <a:pt x="25889" y="12944"/>
                  </a:lnTo>
                  <a:cubicBezTo>
                    <a:pt x="25889" y="5808"/>
                    <a:pt x="20082" y="0"/>
                    <a:pt x="12945" y="0"/>
                  </a:cubicBezTo>
                  <a:lnTo>
                    <a:pt x="12945" y="0"/>
                  </a:lnTo>
                  <a:cubicBezTo>
                    <a:pt x="5808" y="0"/>
                    <a:pt x="0" y="5808"/>
                    <a:pt x="0" y="12944"/>
                  </a:cubicBezTo>
                  <a:moveTo>
                    <a:pt x="8672" y="12837"/>
                  </a:moveTo>
                  <a:cubicBezTo>
                    <a:pt x="8672" y="10518"/>
                    <a:pt x="10554" y="8636"/>
                    <a:pt x="12882" y="8636"/>
                  </a:cubicBezTo>
                  <a:lnTo>
                    <a:pt x="12882" y="8636"/>
                  </a:lnTo>
                  <a:cubicBezTo>
                    <a:pt x="15202" y="8636"/>
                    <a:pt x="17084" y="10518"/>
                    <a:pt x="17084" y="12837"/>
                  </a:cubicBezTo>
                  <a:lnTo>
                    <a:pt x="17084" y="12837"/>
                  </a:lnTo>
                  <a:cubicBezTo>
                    <a:pt x="17084" y="15166"/>
                    <a:pt x="15202" y="17048"/>
                    <a:pt x="12882" y="17048"/>
                  </a:cubicBezTo>
                  <a:lnTo>
                    <a:pt x="12882" y="17048"/>
                  </a:lnTo>
                  <a:cubicBezTo>
                    <a:pt x="10554" y="17048"/>
                    <a:pt x="8672" y="15166"/>
                    <a:pt x="8672" y="128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5" name="Google Shape;1595;p39"/>
            <p:cNvGrpSpPr/>
            <p:nvPr/>
          </p:nvGrpSpPr>
          <p:grpSpPr>
            <a:xfrm>
              <a:off x="7472832" y="2019845"/>
              <a:ext cx="1264065" cy="1263597"/>
              <a:chOff x="5188979" y="2033303"/>
              <a:chExt cx="713355" cy="713091"/>
            </a:xfrm>
          </p:grpSpPr>
          <p:sp>
            <p:nvSpPr>
              <p:cNvPr id="1596" name="Google Shape;1596;p39"/>
              <p:cNvSpPr/>
              <p:nvPr/>
            </p:nvSpPr>
            <p:spPr>
              <a:xfrm>
                <a:off x="5295199" y="2140744"/>
                <a:ext cx="497946" cy="497946"/>
              </a:xfrm>
              <a:custGeom>
                <a:avLst/>
                <a:gdLst/>
                <a:ahLst/>
                <a:cxnLst/>
                <a:rect l="l" t="t" r="r" b="b"/>
                <a:pathLst>
                  <a:path w="15095" h="15095" extrusionOk="0">
                    <a:moveTo>
                      <a:pt x="7548" y="428"/>
                    </a:moveTo>
                    <a:cubicBezTo>
                      <a:pt x="11473" y="428"/>
                      <a:pt x="14667" y="3622"/>
                      <a:pt x="14667" y="7547"/>
                    </a:cubicBezTo>
                    <a:cubicBezTo>
                      <a:pt x="14667" y="11481"/>
                      <a:pt x="11473" y="14675"/>
                      <a:pt x="7548" y="14675"/>
                    </a:cubicBezTo>
                    <a:cubicBezTo>
                      <a:pt x="3614" y="14675"/>
                      <a:pt x="420" y="11481"/>
                      <a:pt x="420" y="7547"/>
                    </a:cubicBezTo>
                    <a:cubicBezTo>
                      <a:pt x="420" y="3622"/>
                      <a:pt x="3614" y="428"/>
                      <a:pt x="7548" y="428"/>
                    </a:cubicBezTo>
                    <a:close/>
                    <a:moveTo>
                      <a:pt x="7548" y="0"/>
                    </a:moveTo>
                    <a:cubicBezTo>
                      <a:pt x="3382" y="0"/>
                      <a:pt x="1" y="3390"/>
                      <a:pt x="1" y="7547"/>
                    </a:cubicBezTo>
                    <a:cubicBezTo>
                      <a:pt x="1" y="11713"/>
                      <a:pt x="3382" y="15094"/>
                      <a:pt x="7548" y="15094"/>
                    </a:cubicBezTo>
                    <a:cubicBezTo>
                      <a:pt x="11705" y="15094"/>
                      <a:pt x="15095" y="11713"/>
                      <a:pt x="15095" y="7547"/>
                    </a:cubicBezTo>
                    <a:cubicBezTo>
                      <a:pt x="15095" y="3390"/>
                      <a:pt x="11705" y="0"/>
                      <a:pt x="7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9"/>
              <p:cNvSpPr/>
              <p:nvPr/>
            </p:nvSpPr>
            <p:spPr>
              <a:xfrm>
                <a:off x="5190431" y="2352622"/>
                <a:ext cx="51526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58" extrusionOk="0">
                    <a:moveTo>
                      <a:pt x="1562" y="161"/>
                    </a:moveTo>
                    <a:cubicBezTo>
                      <a:pt x="1553" y="223"/>
                      <a:pt x="1553" y="286"/>
                      <a:pt x="1553" y="357"/>
                    </a:cubicBezTo>
                    <a:lnTo>
                      <a:pt x="1" y="223"/>
                    </a:lnTo>
                    <a:cubicBezTo>
                      <a:pt x="10" y="152"/>
                      <a:pt x="10" y="72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9"/>
              <p:cNvSpPr/>
              <p:nvPr/>
            </p:nvSpPr>
            <p:spPr>
              <a:xfrm>
                <a:off x="5195445" y="2315841"/>
                <a:ext cx="51526" cy="16791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09" extrusionOk="0">
                    <a:moveTo>
                      <a:pt x="1561" y="321"/>
                    </a:moveTo>
                    <a:cubicBezTo>
                      <a:pt x="1544" y="384"/>
                      <a:pt x="1535" y="446"/>
                      <a:pt x="1526" y="509"/>
                    </a:cubicBezTo>
                    <a:lnTo>
                      <a:pt x="0" y="223"/>
                    </a:lnTo>
                    <a:cubicBezTo>
                      <a:pt x="18" y="143"/>
                      <a:pt x="18" y="72"/>
                      <a:pt x="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9"/>
              <p:cNvSpPr/>
              <p:nvPr/>
            </p:nvSpPr>
            <p:spPr>
              <a:xfrm>
                <a:off x="5204252" y="2279621"/>
                <a:ext cx="50966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62" extrusionOk="0">
                    <a:moveTo>
                      <a:pt x="1544" y="483"/>
                    </a:moveTo>
                    <a:cubicBezTo>
                      <a:pt x="1526" y="545"/>
                      <a:pt x="1500" y="599"/>
                      <a:pt x="1491" y="661"/>
                    </a:cubicBezTo>
                    <a:lnTo>
                      <a:pt x="1" y="215"/>
                    </a:lnTo>
                    <a:cubicBezTo>
                      <a:pt x="19" y="144"/>
                      <a:pt x="46" y="72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9"/>
              <p:cNvSpPr/>
              <p:nvPr/>
            </p:nvSpPr>
            <p:spPr>
              <a:xfrm>
                <a:off x="5216920" y="2244918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1508" y="634"/>
                    </a:moveTo>
                    <a:cubicBezTo>
                      <a:pt x="1481" y="687"/>
                      <a:pt x="1455" y="750"/>
                      <a:pt x="1428" y="803"/>
                    </a:cubicBezTo>
                    <a:lnTo>
                      <a:pt x="1" y="205"/>
                    </a:lnTo>
                    <a:cubicBezTo>
                      <a:pt x="27" y="134"/>
                      <a:pt x="63" y="63"/>
                      <a:pt x="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9"/>
              <p:cNvSpPr/>
              <p:nvPr/>
            </p:nvSpPr>
            <p:spPr>
              <a:xfrm>
                <a:off x="5233116" y="2211667"/>
                <a:ext cx="48294" cy="3120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6" extrusionOk="0">
                    <a:moveTo>
                      <a:pt x="1463" y="776"/>
                    </a:moveTo>
                    <a:lnTo>
                      <a:pt x="1365" y="946"/>
                    </a:lnTo>
                    <a:lnTo>
                      <a:pt x="0" y="19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9"/>
              <p:cNvSpPr/>
              <p:nvPr/>
            </p:nvSpPr>
            <p:spPr>
              <a:xfrm>
                <a:off x="5253107" y="2180460"/>
                <a:ext cx="45655" cy="35330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071" extrusionOk="0">
                    <a:moveTo>
                      <a:pt x="1384" y="910"/>
                    </a:moveTo>
                    <a:lnTo>
                      <a:pt x="1268" y="1071"/>
                    </a:lnTo>
                    <a:lnTo>
                      <a:pt x="1" y="17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9"/>
              <p:cNvSpPr/>
              <p:nvPr/>
            </p:nvSpPr>
            <p:spPr>
              <a:xfrm>
                <a:off x="5275769" y="2151629"/>
                <a:ext cx="43313" cy="38859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78" extrusionOk="0">
                    <a:moveTo>
                      <a:pt x="1312" y="1035"/>
                    </a:moveTo>
                    <a:lnTo>
                      <a:pt x="1178" y="1178"/>
                    </a:lnTo>
                    <a:lnTo>
                      <a:pt x="1" y="161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9"/>
              <p:cNvSpPr/>
              <p:nvPr/>
            </p:nvSpPr>
            <p:spPr>
              <a:xfrm>
                <a:off x="5301664" y="2125140"/>
                <a:ext cx="39783" cy="42389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85" extrusionOk="0">
                    <a:moveTo>
                      <a:pt x="1205" y="1151"/>
                    </a:moveTo>
                    <a:lnTo>
                      <a:pt x="1062" y="1285"/>
                    </a:lnTo>
                    <a:lnTo>
                      <a:pt x="1" y="152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9"/>
              <p:cNvSpPr/>
              <p:nvPr/>
            </p:nvSpPr>
            <p:spPr>
              <a:xfrm>
                <a:off x="5330232" y="2101587"/>
                <a:ext cx="36220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5" extrusionOk="0">
                    <a:moveTo>
                      <a:pt x="1097" y="1259"/>
                    </a:moveTo>
                    <a:lnTo>
                      <a:pt x="937" y="1374"/>
                    </a:lnTo>
                    <a:lnTo>
                      <a:pt x="0" y="134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9"/>
              <p:cNvSpPr/>
              <p:nvPr/>
            </p:nvSpPr>
            <p:spPr>
              <a:xfrm>
                <a:off x="5361108" y="2081300"/>
                <a:ext cx="3213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446" extrusionOk="0">
                    <a:moveTo>
                      <a:pt x="973" y="1338"/>
                    </a:moveTo>
                    <a:lnTo>
                      <a:pt x="804" y="1445"/>
                    </a:lnTo>
                    <a:lnTo>
                      <a:pt x="1" y="116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9"/>
              <p:cNvSpPr/>
              <p:nvPr/>
            </p:nvSpPr>
            <p:spPr>
              <a:xfrm>
                <a:off x="5393799" y="2064213"/>
                <a:ext cx="27677" cy="49481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500" extrusionOk="0">
                    <a:moveTo>
                      <a:pt x="839" y="1419"/>
                    </a:moveTo>
                    <a:lnTo>
                      <a:pt x="669" y="1499"/>
                    </a:lnTo>
                    <a:lnTo>
                      <a:pt x="0" y="9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9"/>
              <p:cNvSpPr/>
              <p:nvPr/>
            </p:nvSpPr>
            <p:spPr>
              <a:xfrm>
                <a:off x="5428501" y="2050688"/>
                <a:ext cx="22695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544" extrusionOk="0">
                    <a:moveTo>
                      <a:pt x="688" y="1481"/>
                    </a:moveTo>
                    <a:lnTo>
                      <a:pt x="509" y="1544"/>
                    </a:lnTo>
                    <a:lnTo>
                      <a:pt x="1" y="8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9"/>
              <p:cNvSpPr/>
              <p:nvPr/>
            </p:nvSpPr>
            <p:spPr>
              <a:xfrm>
                <a:off x="5464425" y="2040956"/>
                <a:ext cx="17681" cy="518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72" extrusionOk="0">
                    <a:moveTo>
                      <a:pt x="535" y="1518"/>
                    </a:moveTo>
                    <a:lnTo>
                      <a:pt x="348" y="1571"/>
                    </a:lnTo>
                    <a:lnTo>
                      <a:pt x="0" y="63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9"/>
              <p:cNvSpPr/>
              <p:nvPr/>
            </p:nvSpPr>
            <p:spPr>
              <a:xfrm>
                <a:off x="5500909" y="2035085"/>
                <a:ext cx="12667" cy="5212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580" extrusionOk="0">
                    <a:moveTo>
                      <a:pt x="384" y="1544"/>
                    </a:moveTo>
                    <a:lnTo>
                      <a:pt x="197" y="1580"/>
                    </a:lnTo>
                    <a:lnTo>
                      <a:pt x="0" y="36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9"/>
              <p:cNvSpPr/>
              <p:nvPr/>
            </p:nvSpPr>
            <p:spPr>
              <a:xfrm>
                <a:off x="5538284" y="2033303"/>
                <a:ext cx="7389" cy="515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3" extrusionOk="0">
                    <a:moveTo>
                      <a:pt x="223" y="1553"/>
                    </a:moveTo>
                    <a:lnTo>
                      <a:pt x="27" y="1562"/>
                    </a:lnTo>
                    <a:lnTo>
                      <a:pt x="0" y="10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9"/>
              <p:cNvSpPr/>
              <p:nvPr/>
            </p:nvSpPr>
            <p:spPr>
              <a:xfrm>
                <a:off x="5571238" y="2034788"/>
                <a:ext cx="11513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53" extrusionOk="0">
                    <a:moveTo>
                      <a:pt x="197" y="1553"/>
                    </a:moveTo>
                    <a:cubicBezTo>
                      <a:pt x="125" y="1553"/>
                      <a:pt x="63" y="1553"/>
                      <a:pt x="0" y="1544"/>
                    </a:cubicBezTo>
                    <a:lnTo>
                      <a:pt x="125" y="1"/>
                    </a:lnTo>
                    <a:cubicBezTo>
                      <a:pt x="206" y="1"/>
                      <a:pt x="277" y="10"/>
                      <a:pt x="348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9"/>
              <p:cNvSpPr/>
              <p:nvPr/>
            </p:nvSpPr>
            <p:spPr>
              <a:xfrm>
                <a:off x="5602741" y="2039802"/>
                <a:ext cx="17088" cy="5123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53" extrusionOk="0">
                    <a:moveTo>
                      <a:pt x="196" y="1553"/>
                    </a:moveTo>
                    <a:cubicBezTo>
                      <a:pt x="134" y="1535"/>
                      <a:pt x="71" y="1535"/>
                      <a:pt x="0" y="1526"/>
                    </a:cubicBezTo>
                    <a:lnTo>
                      <a:pt x="294" y="0"/>
                    </a:lnTo>
                    <a:cubicBezTo>
                      <a:pt x="366" y="9"/>
                      <a:pt x="446" y="18"/>
                      <a:pt x="517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9"/>
              <p:cNvSpPr/>
              <p:nvPr/>
            </p:nvSpPr>
            <p:spPr>
              <a:xfrm>
                <a:off x="5633915" y="2048609"/>
                <a:ext cx="21805" cy="5096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545" extrusionOk="0">
                    <a:moveTo>
                      <a:pt x="188" y="1544"/>
                    </a:moveTo>
                    <a:cubicBezTo>
                      <a:pt x="126" y="1517"/>
                      <a:pt x="63" y="1500"/>
                      <a:pt x="1" y="1482"/>
                    </a:cubicBezTo>
                    <a:lnTo>
                      <a:pt x="447" y="1"/>
                    </a:lnTo>
                    <a:cubicBezTo>
                      <a:pt x="518" y="19"/>
                      <a:pt x="589" y="37"/>
                      <a:pt x="661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9"/>
              <p:cNvSpPr/>
              <p:nvPr/>
            </p:nvSpPr>
            <p:spPr>
              <a:xfrm>
                <a:off x="5663933" y="2060980"/>
                <a:ext cx="26819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8" extrusionOk="0">
                    <a:moveTo>
                      <a:pt x="179" y="1517"/>
                    </a:moveTo>
                    <a:cubicBezTo>
                      <a:pt x="117" y="1490"/>
                      <a:pt x="63" y="1455"/>
                      <a:pt x="1" y="1437"/>
                    </a:cubicBezTo>
                    <a:lnTo>
                      <a:pt x="607" y="1"/>
                    </a:lnTo>
                    <a:cubicBezTo>
                      <a:pt x="670" y="36"/>
                      <a:pt x="741" y="72"/>
                      <a:pt x="812" y="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9"/>
              <p:cNvSpPr/>
              <p:nvPr/>
            </p:nvSpPr>
            <p:spPr>
              <a:xfrm>
                <a:off x="5692764" y="2077474"/>
                <a:ext cx="30942" cy="4799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455" extrusionOk="0">
                    <a:moveTo>
                      <a:pt x="161" y="1454"/>
                    </a:moveTo>
                    <a:lnTo>
                      <a:pt x="1" y="1356"/>
                    </a:lnTo>
                    <a:lnTo>
                      <a:pt x="750" y="0"/>
                    </a:lnTo>
                    <a:lnTo>
                      <a:pt x="938" y="1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9"/>
              <p:cNvSpPr/>
              <p:nvPr/>
            </p:nvSpPr>
            <p:spPr>
              <a:xfrm>
                <a:off x="5719847" y="2097167"/>
                <a:ext cx="35066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93" extrusionOk="0">
                    <a:moveTo>
                      <a:pt x="152" y="1393"/>
                    </a:moveTo>
                    <a:lnTo>
                      <a:pt x="1" y="1277"/>
                    </a:lnTo>
                    <a:lnTo>
                      <a:pt x="884" y="1"/>
                    </a:lnTo>
                    <a:lnTo>
                      <a:pt x="1062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9"/>
              <p:cNvSpPr/>
              <p:nvPr/>
            </p:nvSpPr>
            <p:spPr>
              <a:xfrm>
                <a:off x="5744852" y="2120126"/>
                <a:ext cx="39189" cy="4301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304" extrusionOk="0">
                    <a:moveTo>
                      <a:pt x="144" y="1303"/>
                    </a:moveTo>
                    <a:lnTo>
                      <a:pt x="1" y="1169"/>
                    </a:lnTo>
                    <a:lnTo>
                      <a:pt x="1018" y="1"/>
                    </a:lnTo>
                    <a:lnTo>
                      <a:pt x="1187" y="1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9"/>
              <p:cNvSpPr/>
              <p:nvPr/>
            </p:nvSpPr>
            <p:spPr>
              <a:xfrm>
                <a:off x="5768108" y="2146022"/>
                <a:ext cx="42125" cy="39783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06" extrusionOk="0">
                    <a:moveTo>
                      <a:pt x="126" y="1205"/>
                    </a:moveTo>
                    <a:lnTo>
                      <a:pt x="1" y="1062"/>
                    </a:lnTo>
                    <a:lnTo>
                      <a:pt x="1125" y="1"/>
                    </a:lnTo>
                    <a:lnTo>
                      <a:pt x="1276" y="1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9"/>
              <p:cNvSpPr/>
              <p:nvPr/>
            </p:nvSpPr>
            <p:spPr>
              <a:xfrm>
                <a:off x="5788725" y="2174589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16" y="1088"/>
                    </a:moveTo>
                    <a:lnTo>
                      <a:pt x="0" y="937"/>
                    </a:lnTo>
                    <a:lnTo>
                      <a:pt x="1231" y="0"/>
                    </a:lnTo>
                    <a:lnTo>
                      <a:pt x="1365" y="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9"/>
              <p:cNvSpPr/>
              <p:nvPr/>
            </p:nvSpPr>
            <p:spPr>
              <a:xfrm>
                <a:off x="5806670" y="2205168"/>
                <a:ext cx="47403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974" extrusionOk="0">
                    <a:moveTo>
                      <a:pt x="98" y="973"/>
                    </a:moveTo>
                    <a:lnTo>
                      <a:pt x="0" y="813"/>
                    </a:lnTo>
                    <a:lnTo>
                      <a:pt x="1321" y="1"/>
                    </a:lnTo>
                    <a:lnTo>
                      <a:pt x="143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9"/>
              <p:cNvSpPr/>
              <p:nvPr/>
            </p:nvSpPr>
            <p:spPr>
              <a:xfrm>
                <a:off x="5821679" y="2238156"/>
                <a:ext cx="49481" cy="276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39" extrusionOk="0">
                    <a:moveTo>
                      <a:pt x="89" y="839"/>
                    </a:moveTo>
                    <a:lnTo>
                      <a:pt x="0" y="660"/>
                    </a:lnTo>
                    <a:lnTo>
                      <a:pt x="1401" y="0"/>
                    </a:lnTo>
                    <a:lnTo>
                      <a:pt x="1499" y="2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9"/>
              <p:cNvSpPr/>
              <p:nvPr/>
            </p:nvSpPr>
            <p:spPr>
              <a:xfrm>
                <a:off x="5833753" y="2272562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71" y="697"/>
                    </a:moveTo>
                    <a:lnTo>
                      <a:pt x="0" y="509"/>
                    </a:lnTo>
                    <a:lnTo>
                      <a:pt x="1463" y="1"/>
                    </a:lnTo>
                    <a:lnTo>
                      <a:pt x="1543" y="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9"/>
              <p:cNvSpPr/>
              <p:nvPr/>
            </p:nvSpPr>
            <p:spPr>
              <a:xfrm>
                <a:off x="5842561" y="2308485"/>
                <a:ext cx="51823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545" extrusionOk="0">
                    <a:moveTo>
                      <a:pt x="54" y="544"/>
                    </a:moveTo>
                    <a:lnTo>
                      <a:pt x="1" y="357"/>
                    </a:lnTo>
                    <a:lnTo>
                      <a:pt x="1517" y="0"/>
                    </a:lnTo>
                    <a:lnTo>
                      <a:pt x="1571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9"/>
              <p:cNvSpPr/>
              <p:nvPr/>
            </p:nvSpPr>
            <p:spPr>
              <a:xfrm>
                <a:off x="5848465" y="2345266"/>
                <a:ext cx="51823" cy="1266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4" extrusionOk="0">
                    <a:moveTo>
                      <a:pt x="27" y="384"/>
                    </a:moveTo>
                    <a:lnTo>
                      <a:pt x="0" y="188"/>
                    </a:lnTo>
                    <a:lnTo>
                      <a:pt x="1535" y="0"/>
                    </a:lnTo>
                    <a:lnTo>
                      <a:pt x="1570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9"/>
              <p:cNvSpPr/>
              <p:nvPr/>
            </p:nvSpPr>
            <p:spPr>
              <a:xfrm>
                <a:off x="5850807" y="2382344"/>
                <a:ext cx="51526" cy="7389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4" extrusionOk="0">
                    <a:moveTo>
                      <a:pt x="9" y="223"/>
                    </a:moveTo>
                    <a:lnTo>
                      <a:pt x="0" y="36"/>
                    </a:lnTo>
                    <a:lnTo>
                      <a:pt x="1544" y="0"/>
                    </a:lnTo>
                    <a:lnTo>
                      <a:pt x="1562" y="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9"/>
              <p:cNvSpPr/>
              <p:nvPr/>
            </p:nvSpPr>
            <p:spPr>
              <a:xfrm>
                <a:off x="5849323" y="2415299"/>
                <a:ext cx="51263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358" extrusionOk="0">
                    <a:moveTo>
                      <a:pt x="1" y="197"/>
                    </a:moveTo>
                    <a:cubicBezTo>
                      <a:pt x="10" y="134"/>
                      <a:pt x="10" y="72"/>
                      <a:pt x="10" y="0"/>
                    </a:cubicBezTo>
                    <a:lnTo>
                      <a:pt x="1553" y="134"/>
                    </a:lnTo>
                    <a:cubicBezTo>
                      <a:pt x="1553" y="206"/>
                      <a:pt x="1553" y="286"/>
                      <a:pt x="1544" y="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9"/>
              <p:cNvSpPr/>
              <p:nvPr/>
            </p:nvSpPr>
            <p:spPr>
              <a:xfrm>
                <a:off x="5844342" y="2447065"/>
                <a:ext cx="51526" cy="16824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510" extrusionOk="0">
                    <a:moveTo>
                      <a:pt x="0" y="188"/>
                    </a:moveTo>
                    <a:cubicBezTo>
                      <a:pt x="18" y="126"/>
                      <a:pt x="27" y="63"/>
                      <a:pt x="36" y="1"/>
                    </a:cubicBezTo>
                    <a:lnTo>
                      <a:pt x="1561" y="286"/>
                    </a:lnTo>
                    <a:cubicBezTo>
                      <a:pt x="1544" y="367"/>
                      <a:pt x="1535" y="438"/>
                      <a:pt x="1517" y="5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9"/>
              <p:cNvSpPr/>
              <p:nvPr/>
            </p:nvSpPr>
            <p:spPr>
              <a:xfrm>
                <a:off x="5836095" y="2477975"/>
                <a:ext cx="50933" cy="2210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70" extrusionOk="0">
                    <a:moveTo>
                      <a:pt x="0" y="188"/>
                    </a:moveTo>
                    <a:cubicBezTo>
                      <a:pt x="18" y="126"/>
                      <a:pt x="45" y="72"/>
                      <a:pt x="54" y="1"/>
                    </a:cubicBezTo>
                    <a:lnTo>
                      <a:pt x="1544" y="456"/>
                    </a:lnTo>
                    <a:cubicBezTo>
                      <a:pt x="1526" y="527"/>
                      <a:pt x="1499" y="598"/>
                      <a:pt x="1472" y="6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9"/>
              <p:cNvSpPr/>
              <p:nvPr/>
            </p:nvSpPr>
            <p:spPr>
              <a:xfrm>
                <a:off x="5824615" y="2508290"/>
                <a:ext cx="49778" cy="26522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804" extrusionOk="0">
                    <a:moveTo>
                      <a:pt x="0" y="170"/>
                    </a:moveTo>
                    <a:cubicBezTo>
                      <a:pt x="27" y="116"/>
                      <a:pt x="54" y="54"/>
                      <a:pt x="81" y="0"/>
                    </a:cubicBezTo>
                    <a:lnTo>
                      <a:pt x="1508" y="598"/>
                    </a:lnTo>
                    <a:cubicBezTo>
                      <a:pt x="1481" y="670"/>
                      <a:pt x="1446" y="732"/>
                      <a:pt x="1410" y="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9"/>
              <p:cNvSpPr/>
              <p:nvPr/>
            </p:nvSpPr>
            <p:spPr>
              <a:xfrm>
                <a:off x="5809903" y="2536824"/>
                <a:ext cx="48294" cy="3123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947" extrusionOk="0">
                    <a:moveTo>
                      <a:pt x="0" y="170"/>
                    </a:moveTo>
                    <a:lnTo>
                      <a:pt x="99" y="1"/>
                    </a:lnTo>
                    <a:lnTo>
                      <a:pt x="1463" y="750"/>
                    </a:lnTo>
                    <a:lnTo>
                      <a:pt x="1339" y="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9"/>
              <p:cNvSpPr/>
              <p:nvPr/>
            </p:nvSpPr>
            <p:spPr>
              <a:xfrm>
                <a:off x="5792551" y="2563907"/>
                <a:ext cx="45622" cy="35363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72" extrusionOk="0">
                    <a:moveTo>
                      <a:pt x="0" y="161"/>
                    </a:moveTo>
                    <a:lnTo>
                      <a:pt x="116" y="1"/>
                    </a:lnTo>
                    <a:lnTo>
                      <a:pt x="1383" y="893"/>
                    </a:lnTo>
                    <a:lnTo>
                      <a:pt x="1249" y="10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9"/>
              <p:cNvSpPr/>
              <p:nvPr/>
            </p:nvSpPr>
            <p:spPr>
              <a:xfrm>
                <a:off x="5772231" y="2589209"/>
                <a:ext cx="43016" cy="38892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79" extrusionOk="0">
                    <a:moveTo>
                      <a:pt x="1" y="143"/>
                    </a:moveTo>
                    <a:lnTo>
                      <a:pt x="134" y="1"/>
                    </a:lnTo>
                    <a:lnTo>
                      <a:pt x="1303" y="1018"/>
                    </a:lnTo>
                    <a:lnTo>
                      <a:pt x="1151" y="1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9"/>
              <p:cNvSpPr/>
              <p:nvPr/>
            </p:nvSpPr>
            <p:spPr>
              <a:xfrm>
                <a:off x="5749569" y="2612168"/>
                <a:ext cx="40047" cy="42422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286" extrusionOk="0">
                    <a:moveTo>
                      <a:pt x="1" y="134"/>
                    </a:moveTo>
                    <a:lnTo>
                      <a:pt x="152" y="1"/>
                    </a:lnTo>
                    <a:lnTo>
                      <a:pt x="1214" y="1134"/>
                    </a:lnTo>
                    <a:lnTo>
                      <a:pt x="1044" y="12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9"/>
              <p:cNvSpPr/>
              <p:nvPr/>
            </p:nvSpPr>
            <p:spPr>
              <a:xfrm>
                <a:off x="5724861" y="2632785"/>
                <a:ext cx="36220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74" extrusionOk="0">
                    <a:moveTo>
                      <a:pt x="0" y="116"/>
                    </a:moveTo>
                    <a:lnTo>
                      <a:pt x="161" y="0"/>
                    </a:lnTo>
                    <a:lnTo>
                      <a:pt x="1098" y="1240"/>
                    </a:lnTo>
                    <a:lnTo>
                      <a:pt x="910" y="13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9"/>
              <p:cNvSpPr/>
              <p:nvPr/>
            </p:nvSpPr>
            <p:spPr>
              <a:xfrm>
                <a:off x="5698075" y="2650730"/>
                <a:ext cx="32097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446" extrusionOk="0">
                    <a:moveTo>
                      <a:pt x="0" y="98"/>
                    </a:moveTo>
                    <a:lnTo>
                      <a:pt x="170" y="0"/>
                    </a:lnTo>
                    <a:lnTo>
                      <a:pt x="973" y="1329"/>
                    </a:lnTo>
                    <a:lnTo>
                      <a:pt x="777" y="14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9"/>
              <p:cNvSpPr/>
              <p:nvPr/>
            </p:nvSpPr>
            <p:spPr>
              <a:xfrm>
                <a:off x="5669838" y="2666036"/>
                <a:ext cx="27380" cy="4944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499" extrusionOk="0">
                    <a:moveTo>
                      <a:pt x="0" y="80"/>
                    </a:moveTo>
                    <a:lnTo>
                      <a:pt x="170" y="0"/>
                    </a:lnTo>
                    <a:lnTo>
                      <a:pt x="830" y="1401"/>
                    </a:lnTo>
                    <a:lnTo>
                      <a:pt x="633" y="14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9"/>
              <p:cNvSpPr/>
              <p:nvPr/>
            </p:nvSpPr>
            <p:spPr>
              <a:xfrm>
                <a:off x="5640116" y="2678077"/>
                <a:ext cx="22662" cy="5066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36" extrusionOk="0">
                    <a:moveTo>
                      <a:pt x="0" y="63"/>
                    </a:moveTo>
                    <a:lnTo>
                      <a:pt x="178" y="1"/>
                    </a:lnTo>
                    <a:lnTo>
                      <a:pt x="687" y="1464"/>
                    </a:lnTo>
                    <a:lnTo>
                      <a:pt x="473" y="15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9"/>
              <p:cNvSpPr/>
              <p:nvPr/>
            </p:nvSpPr>
            <p:spPr>
              <a:xfrm>
                <a:off x="5609207" y="2686918"/>
                <a:ext cx="1768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562" extrusionOk="0">
                    <a:moveTo>
                      <a:pt x="0" y="45"/>
                    </a:moveTo>
                    <a:lnTo>
                      <a:pt x="188" y="1"/>
                    </a:lnTo>
                    <a:lnTo>
                      <a:pt x="536" y="1508"/>
                    </a:lnTo>
                    <a:lnTo>
                      <a:pt x="321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9"/>
              <p:cNvSpPr/>
              <p:nvPr/>
            </p:nvSpPr>
            <p:spPr>
              <a:xfrm>
                <a:off x="5577704" y="2692525"/>
                <a:ext cx="12700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571" extrusionOk="0">
                    <a:moveTo>
                      <a:pt x="1" y="27"/>
                    </a:moveTo>
                    <a:lnTo>
                      <a:pt x="188" y="0"/>
                    </a:lnTo>
                    <a:lnTo>
                      <a:pt x="384" y="1543"/>
                    </a:lnTo>
                    <a:lnTo>
                      <a:pt x="152" y="15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9"/>
              <p:cNvSpPr/>
              <p:nvPr/>
            </p:nvSpPr>
            <p:spPr>
              <a:xfrm>
                <a:off x="5545640" y="2694868"/>
                <a:ext cx="7389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62" extrusionOk="0">
                    <a:moveTo>
                      <a:pt x="0" y="9"/>
                    </a:moveTo>
                    <a:lnTo>
                      <a:pt x="197" y="0"/>
                    </a:lnTo>
                    <a:lnTo>
                      <a:pt x="223" y="1553"/>
                    </a:lnTo>
                    <a:lnTo>
                      <a:pt x="0" y="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9"/>
              <p:cNvSpPr/>
              <p:nvPr/>
            </p:nvSpPr>
            <p:spPr>
              <a:xfrm>
                <a:off x="5508265" y="2693383"/>
                <a:ext cx="11810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562" extrusionOk="0">
                    <a:moveTo>
                      <a:pt x="161" y="1"/>
                    </a:moveTo>
                    <a:cubicBezTo>
                      <a:pt x="232" y="10"/>
                      <a:pt x="295" y="10"/>
                      <a:pt x="357" y="19"/>
                    </a:cubicBezTo>
                    <a:lnTo>
                      <a:pt x="232" y="1562"/>
                    </a:lnTo>
                    <a:cubicBezTo>
                      <a:pt x="152" y="1553"/>
                      <a:pt x="81" y="1553"/>
                      <a:pt x="0" y="15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9"/>
              <p:cNvSpPr/>
              <p:nvPr/>
            </p:nvSpPr>
            <p:spPr>
              <a:xfrm>
                <a:off x="5471484" y="2688402"/>
                <a:ext cx="16791" cy="5152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62" extrusionOk="0">
                    <a:moveTo>
                      <a:pt x="321" y="0"/>
                    </a:moveTo>
                    <a:cubicBezTo>
                      <a:pt x="384" y="27"/>
                      <a:pt x="446" y="27"/>
                      <a:pt x="509" y="36"/>
                    </a:cubicBezTo>
                    <a:lnTo>
                      <a:pt x="223" y="1561"/>
                    </a:lnTo>
                    <a:cubicBezTo>
                      <a:pt x="152" y="1552"/>
                      <a:pt x="72" y="1543"/>
                      <a:pt x="0" y="1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9"/>
              <p:cNvSpPr/>
              <p:nvPr/>
            </p:nvSpPr>
            <p:spPr>
              <a:xfrm>
                <a:off x="5435561" y="2680155"/>
                <a:ext cx="21838" cy="5093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544" extrusionOk="0">
                    <a:moveTo>
                      <a:pt x="474" y="0"/>
                    </a:moveTo>
                    <a:cubicBezTo>
                      <a:pt x="536" y="27"/>
                      <a:pt x="599" y="45"/>
                      <a:pt x="661" y="63"/>
                    </a:cubicBezTo>
                    <a:lnTo>
                      <a:pt x="215" y="1544"/>
                    </a:lnTo>
                    <a:cubicBezTo>
                      <a:pt x="144" y="1526"/>
                      <a:pt x="72" y="1499"/>
                      <a:pt x="1" y="1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9"/>
              <p:cNvSpPr/>
              <p:nvPr/>
            </p:nvSpPr>
            <p:spPr>
              <a:xfrm>
                <a:off x="5400561" y="2668675"/>
                <a:ext cx="26819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517" extrusionOk="0">
                    <a:moveTo>
                      <a:pt x="634" y="0"/>
                    </a:moveTo>
                    <a:cubicBezTo>
                      <a:pt x="696" y="27"/>
                      <a:pt x="750" y="63"/>
                      <a:pt x="812" y="81"/>
                    </a:cubicBezTo>
                    <a:lnTo>
                      <a:pt x="205" y="1517"/>
                    </a:lnTo>
                    <a:cubicBezTo>
                      <a:pt x="143" y="1481"/>
                      <a:pt x="72" y="1446"/>
                      <a:pt x="0" y="1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9"/>
              <p:cNvSpPr/>
              <p:nvPr/>
            </p:nvSpPr>
            <p:spPr>
              <a:xfrm>
                <a:off x="5367606" y="2653963"/>
                <a:ext cx="30909" cy="482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464" extrusionOk="0">
                    <a:moveTo>
                      <a:pt x="776" y="0"/>
                    </a:moveTo>
                    <a:lnTo>
                      <a:pt x="937" y="107"/>
                    </a:lnTo>
                    <a:lnTo>
                      <a:pt x="187" y="1463"/>
                    </a:lnTo>
                    <a:lnTo>
                      <a:pt x="0" y="13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9"/>
              <p:cNvSpPr/>
              <p:nvPr/>
            </p:nvSpPr>
            <p:spPr>
              <a:xfrm>
                <a:off x="5336103" y="2636612"/>
                <a:ext cx="35363" cy="459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392" extrusionOk="0">
                    <a:moveTo>
                      <a:pt x="919" y="0"/>
                    </a:moveTo>
                    <a:lnTo>
                      <a:pt x="1071" y="116"/>
                    </a:lnTo>
                    <a:lnTo>
                      <a:pt x="188" y="1392"/>
                    </a:lnTo>
                    <a:lnTo>
                      <a:pt x="1" y="1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9"/>
              <p:cNvSpPr/>
              <p:nvPr/>
            </p:nvSpPr>
            <p:spPr>
              <a:xfrm>
                <a:off x="5307272" y="2616588"/>
                <a:ext cx="38859" cy="42983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303" extrusionOk="0">
                    <a:moveTo>
                      <a:pt x="1035" y="0"/>
                    </a:moveTo>
                    <a:lnTo>
                      <a:pt x="1178" y="125"/>
                    </a:lnTo>
                    <a:lnTo>
                      <a:pt x="170" y="1303"/>
                    </a:lnTo>
                    <a:lnTo>
                      <a:pt x="0" y="11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9"/>
              <p:cNvSpPr/>
              <p:nvPr/>
            </p:nvSpPr>
            <p:spPr>
              <a:xfrm>
                <a:off x="5280783" y="2593926"/>
                <a:ext cx="42422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05" extrusionOk="0">
                    <a:moveTo>
                      <a:pt x="1160" y="0"/>
                    </a:moveTo>
                    <a:lnTo>
                      <a:pt x="1285" y="143"/>
                    </a:lnTo>
                    <a:lnTo>
                      <a:pt x="161" y="1205"/>
                    </a:lnTo>
                    <a:lnTo>
                      <a:pt x="0" y="10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9"/>
              <p:cNvSpPr/>
              <p:nvPr/>
            </p:nvSpPr>
            <p:spPr>
              <a:xfrm>
                <a:off x="5257527" y="2569218"/>
                <a:ext cx="45061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089" extrusionOk="0">
                    <a:moveTo>
                      <a:pt x="1250" y="0"/>
                    </a:moveTo>
                    <a:lnTo>
                      <a:pt x="1366" y="152"/>
                    </a:lnTo>
                    <a:lnTo>
                      <a:pt x="134" y="1088"/>
                    </a:lnTo>
                    <a:lnTo>
                      <a:pt x="1" y="9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9"/>
              <p:cNvSpPr/>
              <p:nvPr/>
            </p:nvSpPr>
            <p:spPr>
              <a:xfrm>
                <a:off x="5236943" y="2542432"/>
                <a:ext cx="47700" cy="3209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73" extrusionOk="0">
                    <a:moveTo>
                      <a:pt x="1347" y="0"/>
                    </a:moveTo>
                    <a:lnTo>
                      <a:pt x="1445" y="161"/>
                    </a:lnTo>
                    <a:lnTo>
                      <a:pt x="125" y="973"/>
                    </a:lnTo>
                    <a:lnTo>
                      <a:pt x="0" y="7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9"/>
              <p:cNvSpPr/>
              <p:nvPr/>
            </p:nvSpPr>
            <p:spPr>
              <a:xfrm>
                <a:off x="5220152" y="2513865"/>
                <a:ext cx="49481" cy="2771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40" extrusionOk="0">
                    <a:moveTo>
                      <a:pt x="1410" y="1"/>
                    </a:moveTo>
                    <a:lnTo>
                      <a:pt x="1499" y="179"/>
                    </a:lnTo>
                    <a:lnTo>
                      <a:pt x="99" y="840"/>
                    </a:lnTo>
                    <a:lnTo>
                      <a:pt x="1" y="6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9"/>
              <p:cNvSpPr/>
              <p:nvPr/>
            </p:nvSpPr>
            <p:spPr>
              <a:xfrm>
                <a:off x="5206627" y="2484143"/>
                <a:ext cx="50933" cy="22992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97" extrusionOk="0">
                    <a:moveTo>
                      <a:pt x="1472" y="1"/>
                    </a:moveTo>
                    <a:lnTo>
                      <a:pt x="1544" y="179"/>
                    </a:lnTo>
                    <a:lnTo>
                      <a:pt x="81" y="697"/>
                    </a:lnTo>
                    <a:lnTo>
                      <a:pt x="0" y="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>
                <a:off x="5196896" y="2453267"/>
                <a:ext cx="51559" cy="17978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45" extrusionOk="0">
                    <a:moveTo>
                      <a:pt x="1517" y="0"/>
                    </a:moveTo>
                    <a:lnTo>
                      <a:pt x="1562" y="188"/>
                    </a:lnTo>
                    <a:lnTo>
                      <a:pt x="54" y="544"/>
                    </a:lnTo>
                    <a:lnTo>
                      <a:pt x="1" y="3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>
                <a:off x="5191024" y="2421764"/>
                <a:ext cx="5182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385" extrusionOk="0">
                    <a:moveTo>
                      <a:pt x="1544" y="1"/>
                    </a:moveTo>
                    <a:lnTo>
                      <a:pt x="1571" y="188"/>
                    </a:lnTo>
                    <a:lnTo>
                      <a:pt x="36" y="384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>
                <a:off x="5188979" y="2389700"/>
                <a:ext cx="51526" cy="768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33" extrusionOk="0">
                    <a:moveTo>
                      <a:pt x="1552" y="0"/>
                    </a:moveTo>
                    <a:lnTo>
                      <a:pt x="1561" y="197"/>
                    </a:lnTo>
                    <a:lnTo>
                      <a:pt x="18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7" name="Google Shape;1657;p39"/>
          <p:cNvGrpSpPr/>
          <p:nvPr/>
        </p:nvGrpSpPr>
        <p:grpSpPr>
          <a:xfrm>
            <a:off x="55088" y="1604628"/>
            <a:ext cx="1744522" cy="2093979"/>
            <a:chOff x="55088" y="1604628"/>
            <a:chExt cx="1744522" cy="2093979"/>
          </a:xfrm>
        </p:grpSpPr>
        <p:sp>
          <p:nvSpPr>
            <p:cNvPr id="1658" name="Google Shape;1658;p39"/>
            <p:cNvSpPr/>
            <p:nvPr/>
          </p:nvSpPr>
          <p:spPr>
            <a:xfrm>
              <a:off x="55088" y="1604628"/>
              <a:ext cx="1038425" cy="2093979"/>
            </a:xfrm>
            <a:custGeom>
              <a:avLst/>
              <a:gdLst/>
              <a:ahLst/>
              <a:cxnLst/>
              <a:rect l="l" t="t" r="r" b="b"/>
              <a:pathLst>
                <a:path w="17763" h="35819" extrusionOk="0">
                  <a:moveTo>
                    <a:pt x="16576" y="1"/>
                  </a:moveTo>
                  <a:lnTo>
                    <a:pt x="16576" y="1125"/>
                  </a:lnTo>
                  <a:cubicBezTo>
                    <a:pt x="7405" y="1294"/>
                    <a:pt x="1" y="8806"/>
                    <a:pt x="1" y="18012"/>
                  </a:cubicBezTo>
                  <a:cubicBezTo>
                    <a:pt x="1" y="27219"/>
                    <a:pt x="7405" y="34721"/>
                    <a:pt x="16576" y="34900"/>
                  </a:cubicBezTo>
                  <a:lnTo>
                    <a:pt x="16576" y="35819"/>
                  </a:lnTo>
                  <a:lnTo>
                    <a:pt x="17763" y="34632"/>
                  </a:lnTo>
                  <a:lnTo>
                    <a:pt x="16576" y="33446"/>
                  </a:lnTo>
                  <a:lnTo>
                    <a:pt x="16576" y="34472"/>
                  </a:lnTo>
                  <a:cubicBezTo>
                    <a:pt x="7637" y="34302"/>
                    <a:pt x="420" y="26987"/>
                    <a:pt x="420" y="18012"/>
                  </a:cubicBezTo>
                  <a:cubicBezTo>
                    <a:pt x="420" y="9038"/>
                    <a:pt x="7637" y="1723"/>
                    <a:pt x="16576" y="1544"/>
                  </a:cubicBezTo>
                  <a:lnTo>
                    <a:pt x="16576" y="2374"/>
                  </a:lnTo>
                  <a:lnTo>
                    <a:pt x="17763" y="1187"/>
                  </a:lnTo>
                  <a:lnTo>
                    <a:pt x="16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286080" y="1900885"/>
              <a:ext cx="1513529" cy="1513471"/>
            </a:xfrm>
            <a:custGeom>
              <a:avLst/>
              <a:gdLst/>
              <a:ahLst/>
              <a:cxnLst/>
              <a:rect l="l" t="t" r="r" b="b"/>
              <a:pathLst>
                <a:path w="25890" h="25889" extrusionOk="0">
                  <a:moveTo>
                    <a:pt x="1" y="12944"/>
                  </a:moveTo>
                  <a:cubicBezTo>
                    <a:pt x="1" y="20081"/>
                    <a:pt x="5809" y="25889"/>
                    <a:pt x="12945" y="25889"/>
                  </a:cubicBezTo>
                  <a:lnTo>
                    <a:pt x="12945" y="25889"/>
                  </a:lnTo>
                  <a:cubicBezTo>
                    <a:pt x="20082" y="25889"/>
                    <a:pt x="25890" y="20081"/>
                    <a:pt x="25890" y="12944"/>
                  </a:cubicBezTo>
                  <a:lnTo>
                    <a:pt x="25890" y="12944"/>
                  </a:lnTo>
                  <a:cubicBezTo>
                    <a:pt x="25890" y="5808"/>
                    <a:pt x="20082" y="0"/>
                    <a:pt x="12945" y="0"/>
                  </a:cubicBezTo>
                  <a:lnTo>
                    <a:pt x="12945" y="0"/>
                  </a:lnTo>
                  <a:cubicBezTo>
                    <a:pt x="5809" y="0"/>
                    <a:pt x="1" y="5808"/>
                    <a:pt x="1" y="12944"/>
                  </a:cubicBezTo>
                  <a:close/>
                  <a:moveTo>
                    <a:pt x="8797" y="12837"/>
                  </a:moveTo>
                  <a:cubicBezTo>
                    <a:pt x="8797" y="10518"/>
                    <a:pt x="10679" y="8636"/>
                    <a:pt x="13008" y="8636"/>
                  </a:cubicBezTo>
                  <a:lnTo>
                    <a:pt x="13008" y="8636"/>
                  </a:lnTo>
                  <a:cubicBezTo>
                    <a:pt x="15327" y="8636"/>
                    <a:pt x="17210" y="10518"/>
                    <a:pt x="17210" y="12837"/>
                  </a:cubicBezTo>
                  <a:lnTo>
                    <a:pt x="17210" y="12837"/>
                  </a:lnTo>
                  <a:cubicBezTo>
                    <a:pt x="17210" y="15166"/>
                    <a:pt x="15327" y="17048"/>
                    <a:pt x="13008" y="17048"/>
                  </a:cubicBezTo>
                  <a:lnTo>
                    <a:pt x="13008" y="17048"/>
                  </a:lnTo>
                  <a:cubicBezTo>
                    <a:pt x="10679" y="17048"/>
                    <a:pt x="8797" y="15166"/>
                    <a:pt x="8797" y="1283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0" name="Google Shape;1660;p39"/>
            <p:cNvGrpSpPr/>
            <p:nvPr/>
          </p:nvGrpSpPr>
          <p:grpSpPr>
            <a:xfrm>
              <a:off x="390978" y="2000998"/>
              <a:ext cx="1303317" cy="1301914"/>
              <a:chOff x="1435398" y="2022714"/>
              <a:chExt cx="735423" cy="734632"/>
            </a:xfrm>
          </p:grpSpPr>
          <p:sp>
            <p:nvSpPr>
              <p:cNvPr id="1661" name="Google Shape;1661;p39"/>
              <p:cNvSpPr/>
              <p:nvPr/>
            </p:nvSpPr>
            <p:spPr>
              <a:xfrm>
                <a:off x="2085152" y="2320229"/>
                <a:ext cx="84514" cy="49184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1491" extrusionOk="0">
                    <a:moveTo>
                      <a:pt x="2392" y="1"/>
                    </a:moveTo>
                    <a:lnTo>
                      <a:pt x="1" y="465"/>
                    </a:lnTo>
                    <a:lnTo>
                      <a:pt x="81" y="973"/>
                    </a:lnTo>
                    <a:lnTo>
                      <a:pt x="117" y="1232"/>
                    </a:lnTo>
                    <a:lnTo>
                      <a:pt x="135" y="1491"/>
                    </a:lnTo>
                    <a:lnTo>
                      <a:pt x="2561" y="1312"/>
                    </a:lnTo>
                    <a:lnTo>
                      <a:pt x="2543" y="982"/>
                    </a:lnTo>
                    <a:lnTo>
                      <a:pt x="2490" y="661"/>
                    </a:lnTo>
                    <a:lnTo>
                      <a:pt x="2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2069846" y="2253132"/>
                <a:ext cx="88044" cy="6244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1893" extrusionOk="0">
                    <a:moveTo>
                      <a:pt x="2258" y="1"/>
                    </a:moveTo>
                    <a:lnTo>
                      <a:pt x="1" y="911"/>
                    </a:lnTo>
                    <a:cubicBezTo>
                      <a:pt x="117" y="1232"/>
                      <a:pt x="251" y="1553"/>
                      <a:pt x="322" y="1892"/>
                    </a:cubicBezTo>
                    <a:lnTo>
                      <a:pt x="2668" y="1268"/>
                    </a:lnTo>
                    <a:cubicBezTo>
                      <a:pt x="2579" y="831"/>
                      <a:pt x="2410" y="420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2044842" y="2191346"/>
                <a:ext cx="88604" cy="73001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213" extrusionOk="0">
                    <a:moveTo>
                      <a:pt x="2044" y="1"/>
                    </a:moveTo>
                    <a:lnTo>
                      <a:pt x="1" y="1312"/>
                    </a:lnTo>
                    <a:lnTo>
                      <a:pt x="268" y="1758"/>
                    </a:lnTo>
                    <a:lnTo>
                      <a:pt x="340" y="1865"/>
                    </a:lnTo>
                    <a:lnTo>
                      <a:pt x="393" y="1981"/>
                    </a:lnTo>
                    <a:lnTo>
                      <a:pt x="500" y="2213"/>
                    </a:lnTo>
                    <a:lnTo>
                      <a:pt x="2686" y="1151"/>
                    </a:lnTo>
                    <a:lnTo>
                      <a:pt x="2543" y="857"/>
                    </a:lnTo>
                    <a:lnTo>
                      <a:pt x="2472" y="705"/>
                    </a:lnTo>
                    <a:lnTo>
                      <a:pt x="2383" y="563"/>
                    </a:lnTo>
                    <a:lnTo>
                      <a:pt x="20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2010996" y="2136323"/>
                <a:ext cx="86262" cy="8154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472" extrusionOk="0">
                    <a:moveTo>
                      <a:pt x="1758" y="0"/>
                    </a:moveTo>
                    <a:lnTo>
                      <a:pt x="1" y="1677"/>
                    </a:lnTo>
                    <a:lnTo>
                      <a:pt x="349" y="2061"/>
                    </a:lnTo>
                    <a:cubicBezTo>
                      <a:pt x="473" y="2186"/>
                      <a:pt x="563" y="2338"/>
                      <a:pt x="670" y="2471"/>
                    </a:cubicBezTo>
                    <a:lnTo>
                      <a:pt x="2615" y="1017"/>
                    </a:lnTo>
                    <a:cubicBezTo>
                      <a:pt x="2481" y="839"/>
                      <a:pt x="2356" y="652"/>
                      <a:pt x="2204" y="491"/>
                    </a:cubicBezTo>
                    <a:lnTo>
                      <a:pt x="17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1969795" y="2090702"/>
                <a:ext cx="80391" cy="86856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2633" extrusionOk="0">
                    <a:moveTo>
                      <a:pt x="1410" y="1"/>
                    </a:moveTo>
                    <a:lnTo>
                      <a:pt x="1" y="1981"/>
                    </a:lnTo>
                    <a:lnTo>
                      <a:pt x="411" y="2293"/>
                    </a:lnTo>
                    <a:cubicBezTo>
                      <a:pt x="554" y="2391"/>
                      <a:pt x="670" y="2516"/>
                      <a:pt x="804" y="2632"/>
                    </a:cubicBezTo>
                    <a:lnTo>
                      <a:pt x="2436" y="830"/>
                    </a:lnTo>
                    <a:cubicBezTo>
                      <a:pt x="2276" y="687"/>
                      <a:pt x="2115" y="527"/>
                      <a:pt x="1937" y="393"/>
                    </a:cubicBezTo>
                    <a:lnTo>
                      <a:pt x="14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1922425" y="2055669"/>
                <a:ext cx="72144" cy="8923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705" extrusionOk="0">
                    <a:moveTo>
                      <a:pt x="1017" y="1"/>
                    </a:moveTo>
                    <a:lnTo>
                      <a:pt x="0" y="2213"/>
                    </a:lnTo>
                    <a:lnTo>
                      <a:pt x="473" y="2436"/>
                    </a:lnTo>
                    <a:cubicBezTo>
                      <a:pt x="625" y="2517"/>
                      <a:pt x="768" y="2615"/>
                      <a:pt x="910" y="2704"/>
                    </a:cubicBezTo>
                    <a:lnTo>
                      <a:pt x="2186" y="625"/>
                    </a:lnTo>
                    <a:cubicBezTo>
                      <a:pt x="1990" y="518"/>
                      <a:pt x="1811" y="394"/>
                      <a:pt x="1606" y="295"/>
                    </a:cubicBezTo>
                    <a:lnTo>
                      <a:pt x="10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9"/>
              <p:cNvSpPr/>
              <p:nvPr/>
            </p:nvSpPr>
            <p:spPr>
              <a:xfrm>
                <a:off x="1870931" y="2033039"/>
                <a:ext cx="60631" cy="88011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668" extrusionOk="0">
                    <a:moveTo>
                      <a:pt x="571" y="0"/>
                    </a:moveTo>
                    <a:lnTo>
                      <a:pt x="0" y="2364"/>
                    </a:lnTo>
                    <a:lnTo>
                      <a:pt x="500" y="2489"/>
                    </a:lnTo>
                    <a:cubicBezTo>
                      <a:pt x="669" y="2543"/>
                      <a:pt x="830" y="2605"/>
                      <a:pt x="990" y="2667"/>
                    </a:cubicBezTo>
                    <a:lnTo>
                      <a:pt x="1838" y="384"/>
                    </a:lnTo>
                    <a:cubicBezTo>
                      <a:pt x="1633" y="312"/>
                      <a:pt x="1428" y="232"/>
                      <a:pt x="1214" y="16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9"/>
              <p:cNvSpPr/>
              <p:nvPr/>
            </p:nvSpPr>
            <p:spPr>
              <a:xfrm>
                <a:off x="1817063" y="2023011"/>
                <a:ext cx="47139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544" extrusionOk="0">
                    <a:moveTo>
                      <a:pt x="108" y="1"/>
                    </a:moveTo>
                    <a:lnTo>
                      <a:pt x="1" y="2436"/>
                    </a:lnTo>
                    <a:cubicBezTo>
                      <a:pt x="170" y="2445"/>
                      <a:pt x="340" y="2445"/>
                      <a:pt x="518" y="2463"/>
                    </a:cubicBezTo>
                    <a:lnTo>
                      <a:pt x="1027" y="2543"/>
                    </a:lnTo>
                    <a:lnTo>
                      <a:pt x="1428" y="143"/>
                    </a:lnTo>
                    <a:lnTo>
                      <a:pt x="768" y="45"/>
                    </a:lnTo>
                    <a:cubicBezTo>
                      <a:pt x="554" y="19"/>
                      <a:pt x="331" y="19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1751154" y="2022714"/>
                <a:ext cx="45358" cy="8303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2517" extrusionOk="0">
                    <a:moveTo>
                      <a:pt x="1312" y="1"/>
                    </a:moveTo>
                    <a:cubicBezTo>
                      <a:pt x="875" y="28"/>
                      <a:pt x="429" y="28"/>
                      <a:pt x="0" y="108"/>
                    </a:cubicBezTo>
                    <a:lnTo>
                      <a:pt x="339" y="2517"/>
                    </a:lnTo>
                    <a:cubicBezTo>
                      <a:pt x="678" y="2445"/>
                      <a:pt x="1026" y="2454"/>
                      <a:pt x="1374" y="2427"/>
                    </a:cubicBezTo>
                    <a:lnTo>
                      <a:pt x="1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1683167" y="2030664"/>
                <a:ext cx="58883" cy="88044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669" extrusionOk="0">
                    <a:moveTo>
                      <a:pt x="1276" y="1"/>
                    </a:moveTo>
                    <a:lnTo>
                      <a:pt x="634" y="170"/>
                    </a:lnTo>
                    <a:cubicBezTo>
                      <a:pt x="527" y="197"/>
                      <a:pt x="420" y="224"/>
                      <a:pt x="313" y="250"/>
                    </a:cubicBezTo>
                    <a:lnTo>
                      <a:pt x="1" y="366"/>
                    </a:lnTo>
                    <a:lnTo>
                      <a:pt x="795" y="2668"/>
                    </a:lnTo>
                    <a:lnTo>
                      <a:pt x="1035" y="2579"/>
                    </a:lnTo>
                    <a:cubicBezTo>
                      <a:pt x="1116" y="2552"/>
                      <a:pt x="1205" y="2534"/>
                      <a:pt x="1285" y="2507"/>
                    </a:cubicBezTo>
                    <a:lnTo>
                      <a:pt x="1785" y="2383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9"/>
              <p:cNvSpPr/>
              <p:nvPr/>
            </p:nvSpPr>
            <p:spPr>
              <a:xfrm>
                <a:off x="1619600" y="2051875"/>
                <a:ext cx="70659" cy="89462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712" extrusionOk="0">
                    <a:moveTo>
                      <a:pt x="1178" y="0"/>
                    </a:moveTo>
                    <a:lnTo>
                      <a:pt x="581" y="294"/>
                    </a:lnTo>
                    <a:lnTo>
                      <a:pt x="286" y="437"/>
                    </a:lnTo>
                    <a:cubicBezTo>
                      <a:pt x="188" y="491"/>
                      <a:pt x="99" y="544"/>
                      <a:pt x="1" y="607"/>
                    </a:cubicBezTo>
                    <a:lnTo>
                      <a:pt x="1214" y="2712"/>
                    </a:lnTo>
                    <a:cubicBezTo>
                      <a:pt x="1294" y="2667"/>
                      <a:pt x="1366" y="2614"/>
                      <a:pt x="1437" y="2578"/>
                    </a:cubicBezTo>
                    <a:lnTo>
                      <a:pt x="1678" y="2462"/>
                    </a:lnTo>
                    <a:lnTo>
                      <a:pt x="2142" y="2239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9"/>
              <p:cNvSpPr/>
              <p:nvPr/>
            </p:nvSpPr>
            <p:spPr>
              <a:xfrm>
                <a:off x="1562795" y="2085424"/>
                <a:ext cx="79500" cy="8741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50" extrusionOk="0">
                    <a:moveTo>
                      <a:pt x="1045" y="0"/>
                    </a:moveTo>
                    <a:lnTo>
                      <a:pt x="509" y="401"/>
                    </a:lnTo>
                    <a:lnTo>
                      <a:pt x="251" y="598"/>
                    </a:lnTo>
                    <a:cubicBezTo>
                      <a:pt x="161" y="660"/>
                      <a:pt x="81" y="740"/>
                      <a:pt x="1" y="812"/>
                    </a:cubicBezTo>
                    <a:lnTo>
                      <a:pt x="1589" y="2650"/>
                    </a:lnTo>
                    <a:cubicBezTo>
                      <a:pt x="1660" y="2596"/>
                      <a:pt x="1714" y="2534"/>
                      <a:pt x="1785" y="2480"/>
                    </a:cubicBezTo>
                    <a:lnTo>
                      <a:pt x="1990" y="2328"/>
                    </a:lnTo>
                    <a:lnTo>
                      <a:pt x="2410" y="2016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9"/>
              <p:cNvSpPr/>
              <p:nvPr/>
            </p:nvSpPr>
            <p:spPr>
              <a:xfrm>
                <a:off x="1514535" y="2129858"/>
                <a:ext cx="85669" cy="8270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507" extrusionOk="0">
                    <a:moveTo>
                      <a:pt x="875" y="0"/>
                    </a:moveTo>
                    <a:lnTo>
                      <a:pt x="429" y="491"/>
                    </a:lnTo>
                    <a:cubicBezTo>
                      <a:pt x="277" y="651"/>
                      <a:pt x="126" y="821"/>
                      <a:pt x="1" y="999"/>
                    </a:cubicBezTo>
                    <a:lnTo>
                      <a:pt x="1910" y="2507"/>
                    </a:lnTo>
                    <a:cubicBezTo>
                      <a:pt x="2008" y="2355"/>
                      <a:pt x="2133" y="2230"/>
                      <a:pt x="2249" y="2105"/>
                    </a:cubicBezTo>
                    <a:lnTo>
                      <a:pt x="2597" y="1722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9"/>
              <p:cNvSpPr/>
              <p:nvPr/>
            </p:nvSpPr>
            <p:spPr>
              <a:xfrm>
                <a:off x="1476863" y="2183693"/>
                <a:ext cx="88341" cy="74486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258" extrusionOk="0">
                    <a:moveTo>
                      <a:pt x="670" y="1"/>
                    </a:moveTo>
                    <a:cubicBezTo>
                      <a:pt x="554" y="188"/>
                      <a:pt x="438" y="384"/>
                      <a:pt x="322" y="572"/>
                    </a:cubicBezTo>
                    <a:cubicBezTo>
                      <a:pt x="206" y="759"/>
                      <a:pt x="90" y="946"/>
                      <a:pt x="1" y="1143"/>
                    </a:cubicBezTo>
                    <a:lnTo>
                      <a:pt x="2160" y="2258"/>
                    </a:lnTo>
                    <a:cubicBezTo>
                      <a:pt x="2222" y="2106"/>
                      <a:pt x="2320" y="1954"/>
                      <a:pt x="2410" y="1812"/>
                    </a:cubicBezTo>
                    <a:lnTo>
                      <a:pt x="2677" y="1366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9"/>
              <p:cNvSpPr/>
              <p:nvPr/>
            </p:nvSpPr>
            <p:spPr>
              <a:xfrm>
                <a:off x="1450671" y="2245215"/>
                <a:ext cx="88341" cy="63600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928" extrusionOk="0">
                    <a:moveTo>
                      <a:pt x="447" y="0"/>
                    </a:moveTo>
                    <a:cubicBezTo>
                      <a:pt x="358" y="205"/>
                      <a:pt x="286" y="410"/>
                      <a:pt x="215" y="616"/>
                    </a:cubicBezTo>
                    <a:cubicBezTo>
                      <a:pt x="144" y="830"/>
                      <a:pt x="46" y="1026"/>
                      <a:pt x="1" y="1249"/>
                    </a:cubicBezTo>
                    <a:lnTo>
                      <a:pt x="2338" y="1927"/>
                    </a:lnTo>
                    <a:cubicBezTo>
                      <a:pt x="2365" y="1758"/>
                      <a:pt x="2445" y="1606"/>
                      <a:pt x="2499" y="1436"/>
                    </a:cubicBezTo>
                    <a:cubicBezTo>
                      <a:pt x="2561" y="1276"/>
                      <a:pt x="2615" y="1115"/>
                      <a:pt x="2677" y="955"/>
                    </a:cubicBezTo>
                    <a:lnTo>
                      <a:pt x="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9"/>
              <p:cNvSpPr/>
              <p:nvPr/>
            </p:nvSpPr>
            <p:spPr>
              <a:xfrm>
                <a:off x="1437443" y="2311718"/>
                <a:ext cx="85075" cy="50636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1535" extrusionOk="0">
                    <a:moveTo>
                      <a:pt x="206" y="0"/>
                    </a:moveTo>
                    <a:cubicBezTo>
                      <a:pt x="152" y="214"/>
                      <a:pt x="134" y="437"/>
                      <a:pt x="90" y="651"/>
                    </a:cubicBezTo>
                    <a:cubicBezTo>
                      <a:pt x="63" y="875"/>
                      <a:pt x="18" y="1089"/>
                      <a:pt x="1" y="1312"/>
                    </a:cubicBezTo>
                    <a:lnTo>
                      <a:pt x="2418" y="1535"/>
                    </a:lnTo>
                    <a:cubicBezTo>
                      <a:pt x="2436" y="1365"/>
                      <a:pt x="2472" y="1196"/>
                      <a:pt x="2498" y="1026"/>
                    </a:cubicBezTo>
                    <a:cubicBezTo>
                      <a:pt x="2525" y="857"/>
                      <a:pt x="2534" y="678"/>
                      <a:pt x="2579" y="518"/>
                    </a:cubicBez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9"/>
              <p:cNvSpPr/>
              <p:nvPr/>
            </p:nvSpPr>
            <p:spPr>
              <a:xfrm>
                <a:off x="1435398" y="2381156"/>
                <a:ext cx="81842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321" extrusionOk="0">
                    <a:moveTo>
                      <a:pt x="27" y="1"/>
                    </a:moveTo>
                    <a:cubicBezTo>
                      <a:pt x="0" y="215"/>
                      <a:pt x="18" y="438"/>
                      <a:pt x="27" y="661"/>
                    </a:cubicBezTo>
                    <a:lnTo>
                      <a:pt x="63" y="1321"/>
                    </a:lnTo>
                    <a:lnTo>
                      <a:pt x="2480" y="1089"/>
                    </a:lnTo>
                    <a:lnTo>
                      <a:pt x="2462" y="572"/>
                    </a:lnTo>
                    <a:cubicBezTo>
                      <a:pt x="2444" y="402"/>
                      <a:pt x="2436" y="233"/>
                      <a:pt x="2453" y="54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9"/>
              <p:cNvSpPr/>
              <p:nvPr/>
            </p:nvSpPr>
            <p:spPr>
              <a:xfrm>
                <a:off x="1441269" y="2437367"/>
                <a:ext cx="86559" cy="55947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96" extrusionOk="0">
                    <a:moveTo>
                      <a:pt x="2391" y="1"/>
                    </a:moveTo>
                    <a:lnTo>
                      <a:pt x="1" y="402"/>
                    </a:lnTo>
                    <a:cubicBezTo>
                      <a:pt x="45" y="848"/>
                      <a:pt x="188" y="1267"/>
                      <a:pt x="286" y="1696"/>
                    </a:cubicBezTo>
                    <a:lnTo>
                      <a:pt x="2623" y="1009"/>
                    </a:lnTo>
                    <a:cubicBezTo>
                      <a:pt x="2543" y="679"/>
                      <a:pt x="2427" y="348"/>
                      <a:pt x="2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9"/>
              <p:cNvSpPr/>
              <p:nvPr/>
            </p:nvSpPr>
            <p:spPr>
              <a:xfrm>
                <a:off x="1459215" y="2490048"/>
                <a:ext cx="88901" cy="68020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062" extrusionOk="0">
                    <a:moveTo>
                      <a:pt x="2276" y="0"/>
                    </a:moveTo>
                    <a:lnTo>
                      <a:pt x="1" y="857"/>
                    </a:lnTo>
                    <a:cubicBezTo>
                      <a:pt x="135" y="1276"/>
                      <a:pt x="340" y="1669"/>
                      <a:pt x="536" y="2061"/>
                    </a:cubicBezTo>
                    <a:lnTo>
                      <a:pt x="2695" y="946"/>
                    </a:lnTo>
                    <a:cubicBezTo>
                      <a:pt x="2543" y="634"/>
                      <a:pt x="2383" y="330"/>
                      <a:pt x="2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1489827" y="2539200"/>
                <a:ext cx="87714" cy="77719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356" extrusionOk="0">
                    <a:moveTo>
                      <a:pt x="2070" y="0"/>
                    </a:moveTo>
                    <a:lnTo>
                      <a:pt x="0" y="1267"/>
                    </a:lnTo>
                    <a:cubicBezTo>
                      <a:pt x="116" y="1454"/>
                      <a:pt x="215" y="1651"/>
                      <a:pt x="357" y="1820"/>
                    </a:cubicBezTo>
                    <a:lnTo>
                      <a:pt x="750" y="2355"/>
                    </a:lnTo>
                    <a:lnTo>
                      <a:pt x="2659" y="848"/>
                    </a:lnTo>
                    <a:lnTo>
                      <a:pt x="2347" y="437"/>
                    </a:lnTo>
                    <a:cubicBezTo>
                      <a:pt x="2240" y="303"/>
                      <a:pt x="2168" y="143"/>
                      <a:pt x="20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1531622" y="2582743"/>
                <a:ext cx="83590" cy="8477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570" extrusionOk="0">
                    <a:moveTo>
                      <a:pt x="1802" y="0"/>
                    </a:moveTo>
                    <a:lnTo>
                      <a:pt x="0" y="1642"/>
                    </a:lnTo>
                    <a:cubicBezTo>
                      <a:pt x="152" y="1803"/>
                      <a:pt x="286" y="1972"/>
                      <a:pt x="455" y="2124"/>
                    </a:cubicBezTo>
                    <a:lnTo>
                      <a:pt x="946" y="2570"/>
                    </a:lnTo>
                    <a:lnTo>
                      <a:pt x="2534" y="732"/>
                    </a:lnTo>
                    <a:lnTo>
                      <a:pt x="2150" y="384"/>
                    </a:lnTo>
                    <a:cubicBezTo>
                      <a:pt x="2025" y="268"/>
                      <a:pt x="1918" y="125"/>
                      <a:pt x="18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1583116" y="2619524"/>
                <a:ext cx="76531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2677" extrusionOk="0">
                    <a:moveTo>
                      <a:pt x="1464" y="1"/>
                    </a:moveTo>
                    <a:lnTo>
                      <a:pt x="0" y="1945"/>
                    </a:lnTo>
                    <a:cubicBezTo>
                      <a:pt x="179" y="2079"/>
                      <a:pt x="348" y="2222"/>
                      <a:pt x="545" y="2338"/>
                    </a:cubicBezTo>
                    <a:lnTo>
                      <a:pt x="1107" y="2677"/>
                    </a:lnTo>
                    <a:lnTo>
                      <a:pt x="2320" y="572"/>
                    </a:lnTo>
                    <a:lnTo>
                      <a:pt x="1883" y="304"/>
                    </a:lnTo>
                    <a:cubicBezTo>
                      <a:pt x="1731" y="215"/>
                      <a:pt x="1606" y="99"/>
                      <a:pt x="14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1642856" y="2648058"/>
                <a:ext cx="66536" cy="8893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696" extrusionOk="0">
                    <a:moveTo>
                      <a:pt x="1062" y="1"/>
                    </a:moveTo>
                    <a:lnTo>
                      <a:pt x="0" y="2187"/>
                    </a:lnTo>
                    <a:cubicBezTo>
                      <a:pt x="197" y="2276"/>
                      <a:pt x="393" y="2383"/>
                      <a:pt x="598" y="2463"/>
                    </a:cubicBezTo>
                    <a:lnTo>
                      <a:pt x="1223" y="2695"/>
                    </a:lnTo>
                    <a:lnTo>
                      <a:pt x="2017" y="393"/>
                    </a:lnTo>
                    <a:lnTo>
                      <a:pt x="1526" y="215"/>
                    </a:lnTo>
                    <a:cubicBezTo>
                      <a:pt x="1374" y="153"/>
                      <a:pt x="1223" y="72"/>
                      <a:pt x="1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1708171" y="2666894"/>
                <a:ext cx="54198" cy="86262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615" extrusionOk="0">
                    <a:moveTo>
                      <a:pt x="634" y="1"/>
                    </a:moveTo>
                    <a:lnTo>
                      <a:pt x="1" y="2356"/>
                    </a:lnTo>
                    <a:lnTo>
                      <a:pt x="643" y="2517"/>
                    </a:lnTo>
                    <a:lnTo>
                      <a:pt x="1303" y="2615"/>
                    </a:lnTo>
                    <a:lnTo>
                      <a:pt x="1642" y="215"/>
                    </a:lnTo>
                    <a:lnTo>
                      <a:pt x="1134" y="1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1777049" y="2676032"/>
                <a:ext cx="43576" cy="81314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2465" extrusionOk="0">
                    <a:moveTo>
                      <a:pt x="170" y="0"/>
                    </a:moveTo>
                    <a:lnTo>
                      <a:pt x="0" y="2427"/>
                    </a:lnTo>
                    <a:lnTo>
                      <a:pt x="661" y="2463"/>
                    </a:lnTo>
                    <a:cubicBezTo>
                      <a:pt x="692" y="2464"/>
                      <a:pt x="723" y="2464"/>
                      <a:pt x="754" y="2464"/>
                    </a:cubicBezTo>
                    <a:cubicBezTo>
                      <a:pt x="946" y="2464"/>
                      <a:pt x="1137" y="2444"/>
                      <a:pt x="1321" y="2436"/>
                    </a:cubicBezTo>
                    <a:lnTo>
                      <a:pt x="1214" y="9"/>
                    </a:lnTo>
                    <a:cubicBezTo>
                      <a:pt x="1078" y="16"/>
                      <a:pt x="948" y="33"/>
                      <a:pt x="815" y="33"/>
                    </a:cubicBezTo>
                    <a:cubicBezTo>
                      <a:pt x="773" y="33"/>
                      <a:pt x="730" y="31"/>
                      <a:pt x="687" y="2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1837383" y="2668675"/>
                <a:ext cx="52417" cy="8596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2606" extrusionOk="0">
                    <a:moveTo>
                      <a:pt x="1017" y="0"/>
                    </a:moveTo>
                    <a:lnTo>
                      <a:pt x="767" y="72"/>
                    </a:lnTo>
                    <a:cubicBezTo>
                      <a:pt x="687" y="90"/>
                      <a:pt x="598" y="99"/>
                      <a:pt x="509" y="107"/>
                    </a:cubicBezTo>
                    <a:lnTo>
                      <a:pt x="0" y="188"/>
                    </a:lnTo>
                    <a:lnTo>
                      <a:pt x="286" y="2605"/>
                    </a:lnTo>
                    <a:lnTo>
                      <a:pt x="946" y="2507"/>
                    </a:lnTo>
                    <a:cubicBezTo>
                      <a:pt x="1053" y="2480"/>
                      <a:pt x="1160" y="2472"/>
                      <a:pt x="1267" y="2445"/>
                    </a:cubicBezTo>
                    <a:lnTo>
                      <a:pt x="1588" y="2364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1890625" y="2651027"/>
                <a:ext cx="65381" cy="88901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2695" extrusionOk="0">
                    <a:moveTo>
                      <a:pt x="964" y="0"/>
                    </a:moveTo>
                    <a:lnTo>
                      <a:pt x="732" y="107"/>
                    </a:lnTo>
                    <a:lnTo>
                      <a:pt x="492" y="196"/>
                    </a:lnTo>
                    <a:lnTo>
                      <a:pt x="1" y="375"/>
                    </a:lnTo>
                    <a:lnTo>
                      <a:pt x="741" y="2694"/>
                    </a:lnTo>
                    <a:lnTo>
                      <a:pt x="1366" y="2462"/>
                    </a:lnTo>
                    <a:lnTo>
                      <a:pt x="1678" y="2355"/>
                    </a:lnTo>
                    <a:lnTo>
                      <a:pt x="1981" y="2213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1940964" y="2623648"/>
                <a:ext cx="75376" cy="88901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695" extrusionOk="0">
                    <a:moveTo>
                      <a:pt x="875" y="1"/>
                    </a:moveTo>
                    <a:cubicBezTo>
                      <a:pt x="803" y="54"/>
                      <a:pt x="741" y="108"/>
                      <a:pt x="661" y="152"/>
                    </a:cubicBezTo>
                    <a:lnTo>
                      <a:pt x="438" y="286"/>
                    </a:lnTo>
                    <a:lnTo>
                      <a:pt x="0" y="554"/>
                    </a:lnTo>
                    <a:lnTo>
                      <a:pt x="1169" y="2695"/>
                    </a:lnTo>
                    <a:lnTo>
                      <a:pt x="1731" y="2347"/>
                    </a:lnTo>
                    <a:lnTo>
                      <a:pt x="2017" y="2177"/>
                    </a:lnTo>
                    <a:cubicBezTo>
                      <a:pt x="2106" y="2115"/>
                      <a:pt x="2195" y="2043"/>
                      <a:pt x="2284" y="1981"/>
                    </a:cubicBezTo>
                    <a:lnTo>
                      <a:pt x="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9"/>
              <p:cNvSpPr/>
              <p:nvPr/>
            </p:nvSpPr>
            <p:spPr>
              <a:xfrm>
                <a:off x="1986289" y="2588054"/>
                <a:ext cx="82733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2579" extrusionOk="0">
                    <a:moveTo>
                      <a:pt x="750" y="0"/>
                    </a:moveTo>
                    <a:cubicBezTo>
                      <a:pt x="643" y="125"/>
                      <a:pt x="509" y="241"/>
                      <a:pt x="384" y="357"/>
                    </a:cubicBezTo>
                    <a:lnTo>
                      <a:pt x="0" y="705"/>
                    </a:lnTo>
                    <a:lnTo>
                      <a:pt x="1544" y="2578"/>
                    </a:lnTo>
                    <a:lnTo>
                      <a:pt x="2034" y="2141"/>
                    </a:lnTo>
                    <a:cubicBezTo>
                      <a:pt x="2204" y="1989"/>
                      <a:pt x="2364" y="1838"/>
                      <a:pt x="2507" y="1677"/>
                    </a:cubicBez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9"/>
              <p:cNvSpPr/>
              <p:nvPr/>
            </p:nvSpPr>
            <p:spPr>
              <a:xfrm>
                <a:off x="2024818" y="2545071"/>
                <a:ext cx="87450" cy="78906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392" extrusionOk="0">
                    <a:moveTo>
                      <a:pt x="608" y="1"/>
                    </a:moveTo>
                    <a:cubicBezTo>
                      <a:pt x="527" y="152"/>
                      <a:pt x="411" y="286"/>
                      <a:pt x="313" y="420"/>
                    </a:cubicBezTo>
                    <a:lnTo>
                      <a:pt x="1" y="839"/>
                    </a:lnTo>
                    <a:lnTo>
                      <a:pt x="1874" y="2391"/>
                    </a:lnTo>
                    <a:lnTo>
                      <a:pt x="2276" y="1856"/>
                    </a:lnTo>
                    <a:cubicBezTo>
                      <a:pt x="2401" y="1678"/>
                      <a:pt x="2543" y="1508"/>
                      <a:pt x="2651" y="1312"/>
                    </a:cubicBez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2055431" y="2496514"/>
                <a:ext cx="88901" cy="69472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106" extrusionOk="0">
                    <a:moveTo>
                      <a:pt x="438" y="1"/>
                    </a:moveTo>
                    <a:cubicBezTo>
                      <a:pt x="384" y="170"/>
                      <a:pt x="295" y="313"/>
                      <a:pt x="224" y="473"/>
                    </a:cubicBezTo>
                    <a:cubicBezTo>
                      <a:pt x="152" y="625"/>
                      <a:pt x="81" y="786"/>
                      <a:pt x="1" y="937"/>
                    </a:cubicBezTo>
                    <a:lnTo>
                      <a:pt x="2133" y="2106"/>
                    </a:lnTo>
                    <a:cubicBezTo>
                      <a:pt x="2240" y="1910"/>
                      <a:pt x="2329" y="1713"/>
                      <a:pt x="2427" y="1508"/>
                    </a:cubicBezTo>
                    <a:cubicBezTo>
                      <a:pt x="2516" y="1312"/>
                      <a:pt x="2624" y="1116"/>
                      <a:pt x="2695" y="902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9"/>
              <p:cNvSpPr/>
              <p:nvPr/>
            </p:nvSpPr>
            <p:spPr>
              <a:xfrm>
                <a:off x="2076905" y="2444130"/>
                <a:ext cx="87153" cy="57728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1750" extrusionOk="0">
                    <a:moveTo>
                      <a:pt x="251" y="1"/>
                    </a:moveTo>
                    <a:cubicBezTo>
                      <a:pt x="233" y="179"/>
                      <a:pt x="170" y="340"/>
                      <a:pt x="135" y="509"/>
                    </a:cubicBezTo>
                    <a:cubicBezTo>
                      <a:pt x="90" y="670"/>
                      <a:pt x="55" y="839"/>
                      <a:pt x="1" y="1009"/>
                    </a:cubicBezTo>
                    <a:lnTo>
                      <a:pt x="2320" y="1749"/>
                    </a:lnTo>
                    <a:cubicBezTo>
                      <a:pt x="2383" y="1535"/>
                      <a:pt x="2436" y="1321"/>
                      <a:pt x="2490" y="1107"/>
                    </a:cubicBezTo>
                    <a:cubicBezTo>
                      <a:pt x="2543" y="893"/>
                      <a:pt x="2615" y="679"/>
                      <a:pt x="2642" y="465"/>
                    </a:cubicBez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9"/>
              <p:cNvSpPr/>
              <p:nvPr/>
            </p:nvSpPr>
            <p:spPr>
              <a:xfrm>
                <a:off x="2088385" y="2389700"/>
                <a:ext cx="82436" cy="43576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321" extrusionOk="0">
                    <a:moveTo>
                      <a:pt x="63" y="0"/>
                    </a:moveTo>
                    <a:lnTo>
                      <a:pt x="37" y="527"/>
                    </a:lnTo>
                    <a:cubicBezTo>
                      <a:pt x="28" y="696"/>
                      <a:pt x="37" y="866"/>
                      <a:pt x="1" y="1035"/>
                    </a:cubicBezTo>
                    <a:lnTo>
                      <a:pt x="2410" y="1321"/>
                    </a:lnTo>
                    <a:cubicBezTo>
                      <a:pt x="2454" y="1107"/>
                      <a:pt x="2445" y="883"/>
                      <a:pt x="2463" y="669"/>
                    </a:cubicBezTo>
                    <a:lnTo>
                      <a:pt x="2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9"/>
              <p:cNvSpPr/>
              <p:nvPr/>
            </p:nvSpPr>
            <p:spPr>
              <a:xfrm>
                <a:off x="1554284" y="2140744"/>
                <a:ext cx="497946" cy="497946"/>
              </a:xfrm>
              <a:custGeom>
                <a:avLst/>
                <a:gdLst/>
                <a:ahLst/>
                <a:cxnLst/>
                <a:rect l="l" t="t" r="r" b="b"/>
                <a:pathLst>
                  <a:path w="15095" h="15095" extrusionOk="0">
                    <a:moveTo>
                      <a:pt x="7547" y="428"/>
                    </a:moveTo>
                    <a:cubicBezTo>
                      <a:pt x="3622" y="428"/>
                      <a:pt x="419" y="3622"/>
                      <a:pt x="419" y="7547"/>
                    </a:cubicBezTo>
                    <a:cubicBezTo>
                      <a:pt x="419" y="11481"/>
                      <a:pt x="3622" y="14675"/>
                      <a:pt x="7547" y="14675"/>
                    </a:cubicBezTo>
                    <a:cubicBezTo>
                      <a:pt x="11473" y="14675"/>
                      <a:pt x="14675" y="11481"/>
                      <a:pt x="14675" y="7547"/>
                    </a:cubicBezTo>
                    <a:cubicBezTo>
                      <a:pt x="14675" y="3622"/>
                      <a:pt x="11473" y="428"/>
                      <a:pt x="7547" y="428"/>
                    </a:cubicBezTo>
                    <a:close/>
                    <a:moveTo>
                      <a:pt x="7547" y="15094"/>
                    </a:moveTo>
                    <a:cubicBezTo>
                      <a:pt x="3390" y="15094"/>
                      <a:pt x="0" y="11713"/>
                      <a:pt x="0" y="7547"/>
                    </a:cubicBezTo>
                    <a:cubicBezTo>
                      <a:pt x="0" y="3390"/>
                      <a:pt x="3390" y="0"/>
                      <a:pt x="7547" y="0"/>
                    </a:cubicBezTo>
                    <a:cubicBezTo>
                      <a:pt x="11714" y="0"/>
                      <a:pt x="15095" y="3390"/>
                      <a:pt x="15095" y="7547"/>
                    </a:cubicBezTo>
                    <a:cubicBezTo>
                      <a:pt x="15095" y="11713"/>
                      <a:pt x="11714" y="15094"/>
                      <a:pt x="7547" y="150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5" name="Google Shape;1695;p39"/>
          <p:cNvGrpSpPr/>
          <p:nvPr/>
        </p:nvGrpSpPr>
        <p:grpSpPr>
          <a:xfrm>
            <a:off x="7087635" y="3666995"/>
            <a:ext cx="1927046" cy="1486901"/>
            <a:chOff x="7087635" y="3666995"/>
            <a:chExt cx="1927046" cy="1486901"/>
          </a:xfrm>
        </p:grpSpPr>
        <p:sp>
          <p:nvSpPr>
            <p:cNvPr id="1696" name="Google Shape;1696;p39"/>
            <p:cNvSpPr/>
            <p:nvPr/>
          </p:nvSpPr>
          <p:spPr>
            <a:xfrm>
              <a:off x="7994392" y="3764152"/>
              <a:ext cx="577433" cy="1389743"/>
            </a:xfrm>
            <a:custGeom>
              <a:avLst/>
              <a:gdLst/>
              <a:ahLst/>
              <a:cxnLst/>
              <a:rect l="l" t="t" r="r" b="b"/>
              <a:pathLst>
                <a:path w="10465" h="32696" extrusionOk="0">
                  <a:moveTo>
                    <a:pt x="0" y="32696"/>
                  </a:moveTo>
                  <a:lnTo>
                    <a:pt x="0" y="10349"/>
                  </a:lnTo>
                  <a:lnTo>
                    <a:pt x="10465" y="1"/>
                  </a:lnTo>
                  <a:lnTo>
                    <a:pt x="10465" y="3269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39"/>
            <p:cNvGrpSpPr/>
            <p:nvPr/>
          </p:nvGrpSpPr>
          <p:grpSpPr>
            <a:xfrm>
              <a:off x="8612064" y="3666995"/>
              <a:ext cx="402616" cy="851485"/>
              <a:chOff x="8612064" y="3666995"/>
              <a:chExt cx="402616" cy="851485"/>
            </a:xfrm>
          </p:grpSpPr>
          <p:sp>
            <p:nvSpPr>
              <p:cNvPr id="1698" name="Google Shape;1698;p39"/>
              <p:cNvSpPr/>
              <p:nvPr/>
            </p:nvSpPr>
            <p:spPr>
              <a:xfrm>
                <a:off x="8612064" y="3666995"/>
                <a:ext cx="402616" cy="454401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9"/>
              <p:cNvSpPr/>
              <p:nvPr/>
            </p:nvSpPr>
            <p:spPr>
              <a:xfrm>
                <a:off x="8612064" y="3781486"/>
                <a:ext cx="402616" cy="454401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9"/>
              <p:cNvSpPr/>
              <p:nvPr/>
            </p:nvSpPr>
            <p:spPr>
              <a:xfrm>
                <a:off x="8612064" y="3895978"/>
                <a:ext cx="402616" cy="454401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9"/>
              <p:cNvSpPr/>
              <p:nvPr/>
            </p:nvSpPr>
            <p:spPr>
              <a:xfrm>
                <a:off x="8612064" y="4010835"/>
                <a:ext cx="402616" cy="454401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9"/>
              <p:cNvSpPr/>
              <p:nvPr/>
            </p:nvSpPr>
            <p:spPr>
              <a:xfrm>
                <a:off x="8622949" y="4125326"/>
                <a:ext cx="391732" cy="393153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9"/>
              <p:cNvSpPr/>
              <p:nvPr/>
            </p:nvSpPr>
            <p:spPr>
              <a:xfrm>
                <a:off x="8737075" y="4239818"/>
                <a:ext cx="277604" cy="278660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9"/>
              <p:cNvSpPr/>
              <p:nvPr/>
            </p:nvSpPr>
            <p:spPr>
              <a:xfrm>
                <a:off x="8851201" y="4354309"/>
                <a:ext cx="163475" cy="164166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5" name="Google Shape;1705;p39"/>
            <p:cNvSpPr/>
            <p:nvPr/>
          </p:nvSpPr>
          <p:spPr>
            <a:xfrm>
              <a:off x="7087635" y="4171734"/>
              <a:ext cx="393312" cy="393261"/>
            </a:xfrm>
            <a:custGeom>
              <a:avLst/>
              <a:gdLst/>
              <a:ahLst/>
              <a:cxnLst/>
              <a:rect l="l" t="t" r="r" b="b"/>
              <a:pathLst>
                <a:path w="7772" h="7771" extrusionOk="0">
                  <a:moveTo>
                    <a:pt x="1" y="3890"/>
                  </a:moveTo>
                  <a:cubicBezTo>
                    <a:pt x="1" y="6031"/>
                    <a:pt x="1740" y="7770"/>
                    <a:pt x="3881" y="7770"/>
                  </a:cubicBezTo>
                  <a:lnTo>
                    <a:pt x="3881" y="7770"/>
                  </a:lnTo>
                  <a:cubicBezTo>
                    <a:pt x="6031" y="7770"/>
                    <a:pt x="7771" y="6031"/>
                    <a:pt x="7771" y="3890"/>
                  </a:cubicBezTo>
                  <a:lnTo>
                    <a:pt x="7771" y="3890"/>
                  </a:lnTo>
                  <a:cubicBezTo>
                    <a:pt x="7771" y="1740"/>
                    <a:pt x="6031" y="0"/>
                    <a:pt x="3881" y="0"/>
                  </a:cubicBezTo>
                  <a:lnTo>
                    <a:pt x="3881" y="0"/>
                  </a:lnTo>
                  <a:cubicBezTo>
                    <a:pt x="1740" y="0"/>
                    <a:pt x="1" y="1740"/>
                    <a:pt x="1" y="38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39"/>
            <p:cNvGrpSpPr/>
            <p:nvPr/>
          </p:nvGrpSpPr>
          <p:grpSpPr>
            <a:xfrm>
              <a:off x="7149070" y="3838549"/>
              <a:ext cx="1683034" cy="1239276"/>
              <a:chOff x="7149070" y="3838549"/>
              <a:chExt cx="1683034" cy="1239276"/>
            </a:xfrm>
          </p:grpSpPr>
          <p:sp>
            <p:nvSpPr>
              <p:cNvPr id="1707" name="Google Shape;1707;p39"/>
              <p:cNvSpPr/>
              <p:nvPr/>
            </p:nvSpPr>
            <p:spPr>
              <a:xfrm>
                <a:off x="7149070" y="4234029"/>
                <a:ext cx="269124" cy="268669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5309" extrusionOk="0">
                    <a:moveTo>
                      <a:pt x="2659" y="419"/>
                    </a:moveTo>
                    <a:cubicBezTo>
                      <a:pt x="3890" y="419"/>
                      <a:pt x="4898" y="1419"/>
                      <a:pt x="4898" y="2659"/>
                    </a:cubicBezTo>
                    <a:cubicBezTo>
                      <a:pt x="4898" y="3890"/>
                      <a:pt x="3890" y="4889"/>
                      <a:pt x="2659" y="4889"/>
                    </a:cubicBezTo>
                    <a:cubicBezTo>
                      <a:pt x="1427" y="4889"/>
                      <a:pt x="428" y="3890"/>
                      <a:pt x="428" y="2659"/>
                    </a:cubicBezTo>
                    <a:cubicBezTo>
                      <a:pt x="428" y="1419"/>
                      <a:pt x="1427" y="419"/>
                      <a:pt x="2659" y="419"/>
                    </a:cubicBezTo>
                    <a:close/>
                    <a:moveTo>
                      <a:pt x="2659" y="0"/>
                    </a:moveTo>
                    <a:cubicBezTo>
                      <a:pt x="1196" y="0"/>
                      <a:pt x="0" y="1187"/>
                      <a:pt x="0" y="2659"/>
                    </a:cubicBezTo>
                    <a:cubicBezTo>
                      <a:pt x="0" y="4122"/>
                      <a:pt x="1196" y="5308"/>
                      <a:pt x="2659" y="5308"/>
                    </a:cubicBezTo>
                    <a:cubicBezTo>
                      <a:pt x="4122" y="5308"/>
                      <a:pt x="5317" y="4122"/>
                      <a:pt x="5317" y="2659"/>
                    </a:cubicBezTo>
                    <a:cubicBezTo>
                      <a:pt x="5317" y="1187"/>
                      <a:pt x="4122" y="0"/>
                      <a:pt x="26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9"/>
              <p:cNvSpPr/>
              <p:nvPr/>
            </p:nvSpPr>
            <p:spPr>
              <a:xfrm>
                <a:off x="8694353" y="4940074"/>
                <a:ext cx="137750" cy="137750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722" extrusionOk="0">
                    <a:moveTo>
                      <a:pt x="1357" y="420"/>
                    </a:moveTo>
                    <a:cubicBezTo>
                      <a:pt x="1883" y="420"/>
                      <a:pt x="2302" y="839"/>
                      <a:pt x="2302" y="1357"/>
                    </a:cubicBezTo>
                    <a:cubicBezTo>
                      <a:pt x="2302" y="1883"/>
                      <a:pt x="1883" y="2302"/>
                      <a:pt x="1357" y="2302"/>
                    </a:cubicBezTo>
                    <a:cubicBezTo>
                      <a:pt x="839" y="2302"/>
                      <a:pt x="420" y="1883"/>
                      <a:pt x="420" y="1357"/>
                    </a:cubicBezTo>
                    <a:cubicBezTo>
                      <a:pt x="420" y="839"/>
                      <a:pt x="839" y="420"/>
                      <a:pt x="1357" y="420"/>
                    </a:cubicBezTo>
                    <a:close/>
                    <a:moveTo>
                      <a:pt x="1357" y="1"/>
                    </a:moveTo>
                    <a:cubicBezTo>
                      <a:pt x="607" y="1"/>
                      <a:pt x="1" y="607"/>
                      <a:pt x="1" y="1357"/>
                    </a:cubicBezTo>
                    <a:cubicBezTo>
                      <a:pt x="1" y="2115"/>
                      <a:pt x="607" y="2721"/>
                      <a:pt x="1357" y="2721"/>
                    </a:cubicBezTo>
                    <a:cubicBezTo>
                      <a:pt x="2115" y="2721"/>
                      <a:pt x="2722" y="2115"/>
                      <a:pt x="2722" y="1357"/>
                    </a:cubicBezTo>
                    <a:cubicBezTo>
                      <a:pt x="2722" y="607"/>
                      <a:pt x="2115" y="1"/>
                      <a:pt x="1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9"/>
              <p:cNvSpPr/>
              <p:nvPr/>
            </p:nvSpPr>
            <p:spPr>
              <a:xfrm>
                <a:off x="7372087" y="4442118"/>
                <a:ext cx="1340409" cy="599583"/>
              </a:xfrm>
              <a:custGeom>
                <a:avLst/>
                <a:gdLst/>
                <a:ahLst/>
                <a:cxnLst/>
                <a:rect l="l" t="t" r="r" b="b"/>
                <a:pathLst>
                  <a:path w="26487" h="11848" extrusionOk="0">
                    <a:moveTo>
                      <a:pt x="294" y="1"/>
                    </a:moveTo>
                    <a:lnTo>
                      <a:pt x="0" y="295"/>
                    </a:lnTo>
                    <a:lnTo>
                      <a:pt x="11544" y="11848"/>
                    </a:lnTo>
                    <a:lnTo>
                      <a:pt x="26487" y="11848"/>
                    </a:lnTo>
                    <a:lnTo>
                      <a:pt x="26487" y="11420"/>
                    </a:lnTo>
                    <a:lnTo>
                      <a:pt x="11722" y="11420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9"/>
              <p:cNvSpPr/>
              <p:nvPr/>
            </p:nvSpPr>
            <p:spPr>
              <a:xfrm>
                <a:off x="8297557" y="4510283"/>
                <a:ext cx="21255" cy="51876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0251" extrusionOk="0">
                    <a:moveTo>
                      <a:pt x="0" y="10251"/>
                    </a:moveTo>
                    <a:lnTo>
                      <a:pt x="420" y="10251"/>
                    </a:lnTo>
                    <a:lnTo>
                      <a:pt x="4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9"/>
              <p:cNvSpPr/>
              <p:nvPr/>
            </p:nvSpPr>
            <p:spPr>
              <a:xfrm>
                <a:off x="8231618" y="3838549"/>
                <a:ext cx="142254" cy="14225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9"/>
              <p:cNvSpPr/>
              <p:nvPr/>
            </p:nvSpPr>
            <p:spPr>
              <a:xfrm>
                <a:off x="8231618" y="4029938"/>
                <a:ext cx="142254" cy="14184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9"/>
              <p:cNvSpPr/>
              <p:nvPr/>
            </p:nvSpPr>
            <p:spPr>
              <a:xfrm>
                <a:off x="8231618" y="4220922"/>
                <a:ext cx="142254" cy="14179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9"/>
              <p:cNvSpPr/>
              <p:nvPr/>
            </p:nvSpPr>
            <p:spPr>
              <a:xfrm>
                <a:off x="8231618" y="4411907"/>
                <a:ext cx="142254" cy="14225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15" name="Google Shape;1715;p39"/>
          <p:cNvSpPr/>
          <p:nvPr/>
        </p:nvSpPr>
        <p:spPr>
          <a:xfrm flipH="1">
            <a:off x="576378" y="3764171"/>
            <a:ext cx="577433" cy="1389743"/>
          </a:xfrm>
          <a:custGeom>
            <a:avLst/>
            <a:gdLst/>
            <a:ahLst/>
            <a:cxnLst/>
            <a:rect l="l" t="t" r="r" b="b"/>
            <a:pathLst>
              <a:path w="10465" h="32696" extrusionOk="0">
                <a:moveTo>
                  <a:pt x="0" y="32696"/>
                </a:moveTo>
                <a:lnTo>
                  <a:pt x="0" y="10349"/>
                </a:lnTo>
                <a:lnTo>
                  <a:pt x="10465" y="1"/>
                </a:lnTo>
                <a:lnTo>
                  <a:pt x="10465" y="3269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7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39"/>
          <p:cNvSpPr/>
          <p:nvPr/>
        </p:nvSpPr>
        <p:spPr>
          <a:xfrm flipH="1">
            <a:off x="133521" y="3667013"/>
            <a:ext cx="402616" cy="454401"/>
          </a:xfrm>
          <a:custGeom>
            <a:avLst/>
            <a:gdLst/>
            <a:ahLst/>
            <a:cxnLst/>
            <a:rect l="l" t="t" r="r" b="b"/>
            <a:pathLst>
              <a:path w="9913" h="11188" extrusionOk="0">
                <a:moveTo>
                  <a:pt x="9912" y="0"/>
                </a:moveTo>
                <a:lnTo>
                  <a:pt x="1" y="9956"/>
                </a:lnTo>
                <a:lnTo>
                  <a:pt x="1" y="11187"/>
                </a:lnTo>
                <a:lnTo>
                  <a:pt x="9912" y="1231"/>
                </a:lnTo>
                <a:lnTo>
                  <a:pt x="9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39"/>
          <p:cNvSpPr/>
          <p:nvPr/>
        </p:nvSpPr>
        <p:spPr>
          <a:xfrm flipH="1">
            <a:off x="133521" y="3781504"/>
            <a:ext cx="402616" cy="454401"/>
          </a:xfrm>
          <a:custGeom>
            <a:avLst/>
            <a:gdLst/>
            <a:ahLst/>
            <a:cxnLst/>
            <a:rect l="l" t="t" r="r" b="b"/>
            <a:pathLst>
              <a:path w="9913" h="11188" extrusionOk="0">
                <a:moveTo>
                  <a:pt x="9912" y="0"/>
                </a:moveTo>
                <a:lnTo>
                  <a:pt x="1" y="9965"/>
                </a:lnTo>
                <a:lnTo>
                  <a:pt x="1" y="11187"/>
                </a:lnTo>
                <a:lnTo>
                  <a:pt x="9912" y="1231"/>
                </a:lnTo>
                <a:lnTo>
                  <a:pt x="9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39"/>
          <p:cNvSpPr/>
          <p:nvPr/>
        </p:nvSpPr>
        <p:spPr>
          <a:xfrm flipH="1">
            <a:off x="133521" y="3895996"/>
            <a:ext cx="402616" cy="454401"/>
          </a:xfrm>
          <a:custGeom>
            <a:avLst/>
            <a:gdLst/>
            <a:ahLst/>
            <a:cxnLst/>
            <a:rect l="l" t="t" r="r" b="b"/>
            <a:pathLst>
              <a:path w="9913" h="11188" extrusionOk="0">
                <a:moveTo>
                  <a:pt x="9912" y="0"/>
                </a:moveTo>
                <a:lnTo>
                  <a:pt x="1" y="9965"/>
                </a:lnTo>
                <a:lnTo>
                  <a:pt x="1" y="11187"/>
                </a:lnTo>
                <a:lnTo>
                  <a:pt x="9912" y="1231"/>
                </a:lnTo>
                <a:lnTo>
                  <a:pt x="9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39"/>
          <p:cNvSpPr/>
          <p:nvPr/>
        </p:nvSpPr>
        <p:spPr>
          <a:xfrm flipH="1">
            <a:off x="133521" y="4010853"/>
            <a:ext cx="402616" cy="454401"/>
          </a:xfrm>
          <a:custGeom>
            <a:avLst/>
            <a:gdLst/>
            <a:ahLst/>
            <a:cxnLst/>
            <a:rect l="l" t="t" r="r" b="b"/>
            <a:pathLst>
              <a:path w="9913" h="11188" extrusionOk="0">
                <a:moveTo>
                  <a:pt x="9912" y="0"/>
                </a:moveTo>
                <a:lnTo>
                  <a:pt x="1" y="9956"/>
                </a:lnTo>
                <a:lnTo>
                  <a:pt x="1" y="11187"/>
                </a:lnTo>
                <a:lnTo>
                  <a:pt x="9912" y="1222"/>
                </a:lnTo>
                <a:lnTo>
                  <a:pt x="9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39"/>
          <p:cNvSpPr/>
          <p:nvPr/>
        </p:nvSpPr>
        <p:spPr>
          <a:xfrm flipH="1">
            <a:off x="133522" y="4125344"/>
            <a:ext cx="391732" cy="393153"/>
          </a:xfrm>
          <a:custGeom>
            <a:avLst/>
            <a:gdLst/>
            <a:ahLst/>
            <a:cxnLst/>
            <a:rect l="l" t="t" r="r" b="b"/>
            <a:pathLst>
              <a:path w="9645" h="9680" extrusionOk="0">
                <a:moveTo>
                  <a:pt x="9644" y="0"/>
                </a:moveTo>
                <a:lnTo>
                  <a:pt x="1" y="9680"/>
                </a:lnTo>
                <a:lnTo>
                  <a:pt x="1223" y="9680"/>
                </a:lnTo>
                <a:lnTo>
                  <a:pt x="9644" y="1222"/>
                </a:lnTo>
                <a:lnTo>
                  <a:pt x="964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39"/>
          <p:cNvSpPr/>
          <p:nvPr/>
        </p:nvSpPr>
        <p:spPr>
          <a:xfrm flipH="1">
            <a:off x="133524" y="4239836"/>
            <a:ext cx="277604" cy="278660"/>
          </a:xfrm>
          <a:custGeom>
            <a:avLst/>
            <a:gdLst/>
            <a:ahLst/>
            <a:cxnLst/>
            <a:rect l="l" t="t" r="r" b="b"/>
            <a:pathLst>
              <a:path w="6835" h="6861" extrusionOk="0">
                <a:moveTo>
                  <a:pt x="6834" y="0"/>
                </a:moveTo>
                <a:lnTo>
                  <a:pt x="1" y="6861"/>
                </a:lnTo>
                <a:lnTo>
                  <a:pt x="1223" y="6861"/>
                </a:lnTo>
                <a:lnTo>
                  <a:pt x="6834" y="1231"/>
                </a:lnTo>
                <a:lnTo>
                  <a:pt x="68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39"/>
          <p:cNvSpPr/>
          <p:nvPr/>
        </p:nvSpPr>
        <p:spPr>
          <a:xfrm flipH="1">
            <a:off x="133526" y="4354327"/>
            <a:ext cx="163475" cy="164166"/>
          </a:xfrm>
          <a:custGeom>
            <a:avLst/>
            <a:gdLst/>
            <a:ahLst/>
            <a:cxnLst/>
            <a:rect l="l" t="t" r="r" b="b"/>
            <a:pathLst>
              <a:path w="4025" h="4042" extrusionOk="0">
                <a:moveTo>
                  <a:pt x="4024" y="0"/>
                </a:moveTo>
                <a:lnTo>
                  <a:pt x="1" y="4042"/>
                </a:lnTo>
                <a:lnTo>
                  <a:pt x="1223" y="4042"/>
                </a:lnTo>
                <a:lnTo>
                  <a:pt x="4024" y="1231"/>
                </a:lnTo>
                <a:lnTo>
                  <a:pt x="40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3" name="Google Shape;1723;p39"/>
          <p:cNvGrpSpPr/>
          <p:nvPr/>
        </p:nvGrpSpPr>
        <p:grpSpPr>
          <a:xfrm flipH="1">
            <a:off x="316099" y="3838567"/>
            <a:ext cx="1744469" cy="1239276"/>
            <a:chOff x="8119417" y="4257853"/>
            <a:chExt cx="1400055" cy="994604"/>
          </a:xfrm>
        </p:grpSpPr>
        <p:sp>
          <p:nvSpPr>
            <p:cNvPr id="1724" name="Google Shape;1724;p39"/>
            <p:cNvSpPr/>
            <p:nvPr/>
          </p:nvSpPr>
          <p:spPr>
            <a:xfrm>
              <a:off x="8119417" y="4525257"/>
              <a:ext cx="315660" cy="315619"/>
            </a:xfrm>
            <a:custGeom>
              <a:avLst/>
              <a:gdLst/>
              <a:ahLst/>
              <a:cxnLst/>
              <a:rect l="l" t="t" r="r" b="b"/>
              <a:pathLst>
                <a:path w="7772" h="7771" extrusionOk="0">
                  <a:moveTo>
                    <a:pt x="1" y="3890"/>
                  </a:moveTo>
                  <a:cubicBezTo>
                    <a:pt x="1" y="6031"/>
                    <a:pt x="1740" y="7770"/>
                    <a:pt x="3881" y="7770"/>
                  </a:cubicBezTo>
                  <a:lnTo>
                    <a:pt x="3881" y="7770"/>
                  </a:lnTo>
                  <a:cubicBezTo>
                    <a:pt x="6031" y="7770"/>
                    <a:pt x="7771" y="6031"/>
                    <a:pt x="7771" y="3890"/>
                  </a:cubicBezTo>
                  <a:lnTo>
                    <a:pt x="7771" y="3890"/>
                  </a:lnTo>
                  <a:cubicBezTo>
                    <a:pt x="7771" y="1740"/>
                    <a:pt x="6031" y="0"/>
                    <a:pt x="3881" y="0"/>
                  </a:cubicBezTo>
                  <a:lnTo>
                    <a:pt x="3881" y="0"/>
                  </a:lnTo>
                  <a:cubicBezTo>
                    <a:pt x="1740" y="0"/>
                    <a:pt x="1" y="1740"/>
                    <a:pt x="1" y="38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  <a:effectLst>
              <a:outerShdw blurRad="114300" dist="19050" dir="30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8168722" y="4575253"/>
              <a:ext cx="215991" cy="215625"/>
            </a:xfrm>
            <a:custGeom>
              <a:avLst/>
              <a:gdLst/>
              <a:ahLst/>
              <a:cxnLst/>
              <a:rect l="l" t="t" r="r" b="b"/>
              <a:pathLst>
                <a:path w="5318" h="5309" extrusionOk="0">
                  <a:moveTo>
                    <a:pt x="2659" y="419"/>
                  </a:moveTo>
                  <a:cubicBezTo>
                    <a:pt x="3890" y="419"/>
                    <a:pt x="4898" y="1419"/>
                    <a:pt x="4898" y="2659"/>
                  </a:cubicBezTo>
                  <a:cubicBezTo>
                    <a:pt x="4898" y="3890"/>
                    <a:pt x="3890" y="4889"/>
                    <a:pt x="2659" y="4889"/>
                  </a:cubicBezTo>
                  <a:cubicBezTo>
                    <a:pt x="1427" y="4889"/>
                    <a:pt x="428" y="3890"/>
                    <a:pt x="428" y="2659"/>
                  </a:cubicBezTo>
                  <a:cubicBezTo>
                    <a:pt x="428" y="1419"/>
                    <a:pt x="1427" y="419"/>
                    <a:pt x="2659" y="419"/>
                  </a:cubicBezTo>
                  <a:close/>
                  <a:moveTo>
                    <a:pt x="2659" y="0"/>
                  </a:moveTo>
                  <a:cubicBezTo>
                    <a:pt x="1196" y="0"/>
                    <a:pt x="0" y="1187"/>
                    <a:pt x="0" y="2659"/>
                  </a:cubicBezTo>
                  <a:cubicBezTo>
                    <a:pt x="0" y="4122"/>
                    <a:pt x="1196" y="5308"/>
                    <a:pt x="2659" y="5308"/>
                  </a:cubicBezTo>
                  <a:cubicBezTo>
                    <a:pt x="4122" y="5308"/>
                    <a:pt x="5317" y="4122"/>
                    <a:pt x="5317" y="2659"/>
                  </a:cubicBezTo>
                  <a:cubicBezTo>
                    <a:pt x="5317" y="1187"/>
                    <a:pt x="4122" y="0"/>
                    <a:pt x="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9408918" y="5141902"/>
              <a:ext cx="110554" cy="110554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8347709" y="4742258"/>
              <a:ext cx="1075770" cy="481207"/>
            </a:xfrm>
            <a:custGeom>
              <a:avLst/>
              <a:gdLst/>
              <a:ahLst/>
              <a:cxnLst/>
              <a:rect l="l" t="t" r="r" b="b"/>
              <a:pathLst>
                <a:path w="26487" h="11848" extrusionOk="0">
                  <a:moveTo>
                    <a:pt x="294" y="1"/>
                  </a:moveTo>
                  <a:lnTo>
                    <a:pt x="0" y="295"/>
                  </a:lnTo>
                  <a:lnTo>
                    <a:pt x="11544" y="11848"/>
                  </a:lnTo>
                  <a:lnTo>
                    <a:pt x="26487" y="11848"/>
                  </a:lnTo>
                  <a:lnTo>
                    <a:pt x="26487" y="11420"/>
                  </a:lnTo>
                  <a:lnTo>
                    <a:pt x="11722" y="11420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9090462" y="4796966"/>
              <a:ext cx="17058" cy="416344"/>
            </a:xfrm>
            <a:custGeom>
              <a:avLst/>
              <a:gdLst/>
              <a:ahLst/>
              <a:cxnLst/>
              <a:rect l="l" t="t" r="r" b="b"/>
              <a:pathLst>
                <a:path w="420" h="10251" extrusionOk="0">
                  <a:moveTo>
                    <a:pt x="0" y="10251"/>
                  </a:moveTo>
                  <a:lnTo>
                    <a:pt x="420" y="10251"/>
                  </a:lnTo>
                  <a:lnTo>
                    <a:pt x="4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9037542" y="4257853"/>
              <a:ext cx="114169" cy="114169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9037542" y="4411456"/>
              <a:ext cx="114169" cy="113844"/>
            </a:xfrm>
            <a:custGeom>
              <a:avLst/>
              <a:gdLst/>
              <a:ahLst/>
              <a:cxnLst/>
              <a:rect l="l" t="t" r="r" b="b"/>
              <a:pathLst>
                <a:path w="2811" h="2803" extrusionOk="0">
                  <a:moveTo>
                    <a:pt x="1" y="1"/>
                  </a:moveTo>
                  <a:lnTo>
                    <a:pt x="2811" y="1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9037542" y="4564734"/>
              <a:ext cx="114169" cy="113803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02"/>
                  </a:lnTo>
                  <a:lnTo>
                    <a:pt x="1" y="2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9037542" y="4718012"/>
              <a:ext cx="114169" cy="114169"/>
            </a:xfrm>
            <a:custGeom>
              <a:avLst/>
              <a:gdLst/>
              <a:ahLst/>
              <a:cxnLst/>
              <a:rect l="l" t="t" r="r" b="b"/>
              <a:pathLst>
                <a:path w="2811" h="2811" extrusionOk="0">
                  <a:moveTo>
                    <a:pt x="1" y="0"/>
                  </a:moveTo>
                  <a:lnTo>
                    <a:pt x="2811" y="0"/>
                  </a:lnTo>
                  <a:lnTo>
                    <a:pt x="2811" y="2810"/>
                  </a:lnTo>
                  <a:lnTo>
                    <a:pt x="1" y="28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3" name="Google Shape;1733;p39"/>
          <p:cNvSpPr/>
          <p:nvPr/>
        </p:nvSpPr>
        <p:spPr>
          <a:xfrm>
            <a:off x="8074477" y="660025"/>
            <a:ext cx="1073228" cy="577929"/>
          </a:xfrm>
          <a:custGeom>
            <a:avLst/>
            <a:gdLst/>
            <a:ahLst/>
            <a:cxnLst/>
            <a:rect l="l" t="t" r="r" b="b"/>
            <a:pathLst>
              <a:path w="35828" h="10474" extrusionOk="0">
                <a:moveTo>
                  <a:pt x="35828" y="10473"/>
                </a:moveTo>
                <a:lnTo>
                  <a:pt x="10349" y="10473"/>
                </a:lnTo>
                <a:lnTo>
                  <a:pt x="1" y="0"/>
                </a:lnTo>
                <a:lnTo>
                  <a:pt x="35828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65000">
                <a:srgbClr val="DCDCDC">
                  <a:alpha val="32941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39"/>
          <p:cNvSpPr txBox="1">
            <a:spLocks noGrp="1"/>
          </p:cNvSpPr>
          <p:nvPr>
            <p:ph type="ctrTitle"/>
          </p:nvPr>
        </p:nvSpPr>
        <p:spPr>
          <a:xfrm>
            <a:off x="2307850" y="1615750"/>
            <a:ext cx="4528500" cy="19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OCR A Extended" panose="02010509020102010303" pitchFamily="50" charset="0"/>
              </a:rPr>
              <a:t>CIPHER CONNECT: </a:t>
            </a:r>
            <a:br>
              <a:rPr lang="en-US" sz="3600" dirty="0">
                <a:latin typeface="OCR A Extended" panose="02010509020102010303" pitchFamily="50" charset="0"/>
              </a:rPr>
            </a:br>
            <a:r>
              <a:rPr lang="en-US" sz="2800" b="0" dirty="0">
                <a:latin typeface="OCR A Extended" panose="02010509020102010303" pitchFamily="50" charset="0"/>
              </a:rPr>
              <a:t>Cryptographic Encryption of Video and Audio Data</a:t>
            </a:r>
            <a:endParaRPr lang="en-US" sz="2400" b="0" dirty="0">
              <a:latin typeface="OCR A Extended" panose="02010509020102010303" pitchFamily="50" charset="0"/>
            </a:endParaRPr>
          </a:p>
        </p:txBody>
      </p:sp>
      <p:sp>
        <p:nvSpPr>
          <p:cNvPr id="1735" name="Google Shape;1735;p39"/>
          <p:cNvSpPr txBox="1">
            <a:spLocks noGrp="1"/>
          </p:cNvSpPr>
          <p:nvPr>
            <p:ph type="subTitle" idx="1"/>
          </p:nvPr>
        </p:nvSpPr>
        <p:spPr>
          <a:xfrm>
            <a:off x="2307550" y="362506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21AIE431 – Applied Cryptography</a:t>
            </a:r>
            <a:endParaRPr dirty="0"/>
          </a:p>
        </p:txBody>
      </p:sp>
      <p:sp>
        <p:nvSpPr>
          <p:cNvPr id="2" name="Google Shape;1735;p39">
            <a:extLst>
              <a:ext uri="{FF2B5EF4-FFF2-40B4-BE49-F238E27FC236}">
                <a16:creationId xmlns:a16="http://schemas.microsoft.com/office/drawing/2014/main" id="{75960B4E-7FED-3E80-16EA-DCB4FA94B707}"/>
              </a:ext>
            </a:extLst>
          </p:cNvPr>
          <p:cNvSpPr txBox="1">
            <a:spLocks/>
          </p:cNvSpPr>
          <p:nvPr/>
        </p:nvSpPr>
        <p:spPr>
          <a:xfrm>
            <a:off x="2307550" y="1128828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IN" dirty="0"/>
              <a:t>Batch – B Group - 17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WORKFLOW (CONTD…)</a:t>
            </a: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DF44-53AE-F0B4-43C6-9DC62BDCE15F}"/>
              </a:ext>
            </a:extLst>
          </p:cNvPr>
          <p:cNvSpPr txBox="1"/>
          <p:nvPr/>
        </p:nvSpPr>
        <p:spPr>
          <a:xfrm>
            <a:off x="431769" y="1147143"/>
            <a:ext cx="8403701" cy="408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81000" indent="-228600">
              <a:buClr>
                <a:srgbClr val="434343"/>
              </a:buClr>
              <a:buSzPts val="1200"/>
              <a:buFont typeface="+mj-lt"/>
              <a:buAutoNum type="arabicPeriod"/>
              <a:defRPr sz="1200" b="1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9pPr>
          </a:lstStyle>
          <a:p>
            <a:pPr marL="381000" indent="-22860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/>
              <a:t>Video Communication:</a:t>
            </a:r>
          </a:p>
          <a:p>
            <a:pPr>
              <a:lnSpc>
                <a:spcPct val="150000"/>
              </a:lnSpc>
            </a:pPr>
            <a:r>
              <a:rPr lang="en-US" b="0" dirty="0"/>
              <a:t>Accepts video client connections and initiates video streaming.</a:t>
            </a:r>
          </a:p>
          <a:p>
            <a:pPr>
              <a:lnSpc>
                <a:spcPct val="150000"/>
              </a:lnSpc>
            </a:pPr>
            <a:r>
              <a:rPr lang="en-US" b="0" dirty="0"/>
              <a:t>Streams webcam data using AES encryption to connected clients.</a:t>
            </a:r>
          </a:p>
          <a:p>
            <a:pPr>
              <a:lnSpc>
                <a:spcPct val="150000"/>
              </a:lnSpc>
            </a:pPr>
            <a:r>
              <a:rPr lang="en-US" b="0" dirty="0"/>
              <a:t>Manages end-to-end encrypted video streaming among multiple clients.</a:t>
            </a:r>
          </a:p>
          <a:p>
            <a:pPr algn="just">
              <a:lnSpc>
                <a:spcPct val="150000"/>
              </a:lnSpc>
              <a:buFont typeface="+mj-lt"/>
              <a:buAutoNum type="arabicPeriod" startAt="6"/>
            </a:pPr>
            <a:endParaRPr lang="en-US" sz="500" dirty="0"/>
          </a:p>
          <a:p>
            <a:pPr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dirty="0"/>
              <a:t>Audio Communication:</a:t>
            </a:r>
          </a:p>
          <a:p>
            <a:pPr marL="3238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ym typeface="Libre Franklin"/>
              </a:rPr>
              <a:t>Accepts audio client connections and initializes audio streaming.</a:t>
            </a:r>
          </a:p>
          <a:p>
            <a:pPr marL="3238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ym typeface="Libre Franklin"/>
              </a:rPr>
              <a:t>Streams audio data among clients using AES encryption.</a:t>
            </a:r>
          </a:p>
          <a:p>
            <a:pPr marL="3238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ym typeface="Libre Franklin"/>
              </a:rPr>
              <a:t>Manages real-time encrypted audio communication.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en-US" sz="500" b="0" dirty="0">
              <a:sym typeface="Libre Franklin"/>
            </a:endParaRPr>
          </a:p>
          <a:p>
            <a:pPr algn="just">
              <a:lnSpc>
                <a:spcPct val="150000"/>
              </a:lnSpc>
              <a:buFont typeface="+mj-lt"/>
              <a:buAutoNum type="arabicPeriod" startAt="7"/>
            </a:pPr>
            <a:r>
              <a:rPr lang="en-US" dirty="0"/>
              <a:t>Client-Side Interaction:</a:t>
            </a:r>
          </a:p>
          <a:p>
            <a:pPr marL="323850" lvl="1" indent="-1714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Clients join the server's chat, video, and audio channels upon connection.</a:t>
            </a:r>
          </a:p>
          <a:p>
            <a:pPr marL="323850" lvl="1" indent="-1714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Encrypts and sends messages, files, video, and audio data to the server and other clients.</a:t>
            </a:r>
          </a:p>
          <a:p>
            <a:pPr marL="323850" lvl="1" indent="-1714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Decodes and displays received data, utilizing AES for decryption.</a:t>
            </a:r>
          </a:p>
          <a:p>
            <a:pPr marL="1524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86584857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WORKFLOW (CONTD…)</a:t>
            </a: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DDF44-53AE-F0B4-43C6-9DC62BDCE15F}"/>
              </a:ext>
            </a:extLst>
          </p:cNvPr>
          <p:cNvSpPr txBox="1"/>
          <p:nvPr/>
        </p:nvSpPr>
        <p:spPr>
          <a:xfrm>
            <a:off x="305034" y="963400"/>
            <a:ext cx="8185615" cy="408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81000" indent="-228600">
              <a:buClr>
                <a:srgbClr val="434343"/>
              </a:buClr>
              <a:buSzPts val="1200"/>
              <a:buFont typeface="+mj-lt"/>
              <a:buAutoNum type="arabicPeriod"/>
              <a:defRPr sz="1200" b="1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9pPr>
          </a:lstStyle>
          <a:p>
            <a:pPr marL="1524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500" dirty="0"/>
          </a:p>
          <a:p>
            <a:pPr algn="just">
              <a:lnSpc>
                <a:spcPct val="150000"/>
              </a:lnSpc>
              <a:buAutoNum type="arabicPeriod" startAt="7"/>
            </a:pPr>
            <a:r>
              <a:rPr lang="en-US" dirty="0"/>
              <a:t>Error Handling and Monitoring:</a:t>
            </a:r>
          </a:p>
          <a:p>
            <a:pPr marL="323850" lvl="1" indent="-1714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Implements error handling mechanisms to manage disconnections and exceptions.</a:t>
            </a:r>
          </a:p>
          <a:p>
            <a:pPr marL="323850" lvl="1" indent="-1714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Logs events, errors, and debug information using </a:t>
            </a:r>
            <a:r>
              <a:rPr lang="en-US" sz="1200" dirty="0" err="1"/>
              <a:t>Logback</a:t>
            </a:r>
            <a:r>
              <a:rPr lang="en-US" sz="1200" dirty="0"/>
              <a:t> for monitoring and debugging purposes.</a:t>
            </a:r>
          </a:p>
          <a:p>
            <a:pPr marL="1524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700" dirty="0"/>
          </a:p>
          <a:p>
            <a:pPr algn="just">
              <a:lnSpc>
                <a:spcPct val="150000"/>
              </a:lnSpc>
              <a:buAutoNum type="arabicPeriod" startAt="7"/>
            </a:pPr>
            <a:r>
              <a:rPr lang="en-US" dirty="0"/>
              <a:t>Security Measures and Testing:</a:t>
            </a:r>
          </a:p>
          <a:p>
            <a:pPr marL="323850" lvl="1" indent="-1714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Implements additional security measures such as input validation and secure data transmission protocols.</a:t>
            </a:r>
          </a:p>
          <a:p>
            <a:pPr marL="323850" lvl="1" indent="-1714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Tests application functionalities, encryption, and communication security using JUnit or other testing frameworks.</a:t>
            </a:r>
          </a:p>
          <a:p>
            <a:pPr marL="1524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700" dirty="0"/>
          </a:p>
          <a:p>
            <a:pPr algn="just">
              <a:lnSpc>
                <a:spcPct val="150000"/>
              </a:lnSpc>
              <a:buAutoNum type="arabicPeriod" startAt="7"/>
            </a:pPr>
            <a:r>
              <a:rPr lang="en-US" dirty="0"/>
              <a:t>Deployment and User Interaction:</a:t>
            </a:r>
          </a:p>
          <a:p>
            <a:pPr marL="3238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Deploys the server application on a host or cloud service.</a:t>
            </a:r>
          </a:p>
          <a:p>
            <a:pPr marL="3238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Clients interact with the server using the video calling application, engaging in secure video calls, chats, and file sharing.</a:t>
            </a:r>
          </a:p>
        </p:txBody>
      </p:sp>
    </p:spTree>
    <p:extLst>
      <p:ext uri="{BB962C8B-B14F-4D97-AF65-F5344CB8AC3E}">
        <p14:creationId xmlns:p14="http://schemas.microsoft.com/office/powerpoint/2010/main" val="420606214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grpSp>
        <p:nvGrpSpPr>
          <p:cNvPr id="2110" name="Google Shape;2110;p46"/>
          <p:cNvGrpSpPr/>
          <p:nvPr/>
        </p:nvGrpSpPr>
        <p:grpSpPr>
          <a:xfrm>
            <a:off x="226149" y="1556724"/>
            <a:ext cx="2799002" cy="3436800"/>
            <a:chOff x="226149" y="1556724"/>
            <a:chExt cx="2799002" cy="3436800"/>
          </a:xfrm>
        </p:grpSpPr>
        <p:grpSp>
          <p:nvGrpSpPr>
            <p:cNvPr id="2111" name="Google Shape;2111;p46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2112" name="Google Shape;2112;p46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4" name="Google Shape;2114;p46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5" name="Google Shape;2115;p46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6" name="Google Shape;2116;p46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2117" name="Google Shape;2117;p46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6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46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2125" name="Google Shape;2125;p46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46"/>
          <p:cNvGrpSpPr/>
          <p:nvPr/>
        </p:nvGrpSpPr>
        <p:grpSpPr>
          <a:xfrm flipH="1">
            <a:off x="3130879" y="1244486"/>
            <a:ext cx="2754220" cy="314050"/>
            <a:chOff x="455999" y="1012736"/>
            <a:chExt cx="1928185" cy="219862"/>
          </a:xfrm>
        </p:grpSpPr>
        <p:sp>
          <p:nvSpPr>
            <p:cNvPr id="2133" name="Google Shape;2133;p46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46"/>
          <p:cNvGrpSpPr/>
          <p:nvPr/>
        </p:nvGrpSpPr>
        <p:grpSpPr>
          <a:xfrm>
            <a:off x="4591427" y="4578423"/>
            <a:ext cx="2040275" cy="225700"/>
            <a:chOff x="3421575" y="367423"/>
            <a:chExt cx="1100650" cy="121750"/>
          </a:xfrm>
        </p:grpSpPr>
        <p:sp>
          <p:nvSpPr>
            <p:cNvPr id="2151" name="Google Shape;2151;p46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6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6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6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6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6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6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6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6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6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6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6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6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6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6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66CF068-C6AC-A2F9-4FD7-E66DCB1A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40" y="1390719"/>
            <a:ext cx="5520970" cy="119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Google Shape;1742;p40">
            <a:extLst>
              <a:ext uri="{FF2B5EF4-FFF2-40B4-BE49-F238E27FC236}">
                <a16:creationId xmlns:a16="http://schemas.microsoft.com/office/drawing/2014/main" id="{F64701D0-CA44-70FF-CFCA-EA27116E78CC}"/>
              </a:ext>
            </a:extLst>
          </p:cNvPr>
          <p:cNvSpPr txBox="1">
            <a:spLocks/>
          </p:cNvSpPr>
          <p:nvPr/>
        </p:nvSpPr>
        <p:spPr>
          <a:xfrm>
            <a:off x="690807" y="946638"/>
            <a:ext cx="2287453" cy="48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dirty="0"/>
              <a:t>Running the sever code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F3B2B6-0A4D-F662-12D9-85031C16D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805" y="2708492"/>
            <a:ext cx="3301253" cy="201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Google Shape;1742;p40">
            <a:extLst>
              <a:ext uri="{FF2B5EF4-FFF2-40B4-BE49-F238E27FC236}">
                <a16:creationId xmlns:a16="http://schemas.microsoft.com/office/drawing/2014/main" id="{26ED4761-5793-10C7-5F39-CA0CB04292CC}"/>
              </a:ext>
            </a:extLst>
          </p:cNvPr>
          <p:cNvSpPr txBox="1">
            <a:spLocks/>
          </p:cNvSpPr>
          <p:nvPr/>
        </p:nvSpPr>
        <p:spPr>
          <a:xfrm>
            <a:off x="705132" y="2520433"/>
            <a:ext cx="2287453" cy="48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dirty="0"/>
              <a:t>Client GUI</a:t>
            </a:r>
          </a:p>
        </p:txBody>
      </p:sp>
    </p:spTree>
    <p:extLst>
      <p:ext uri="{BB962C8B-B14F-4D97-AF65-F5344CB8AC3E}">
        <p14:creationId xmlns:p14="http://schemas.microsoft.com/office/powerpoint/2010/main" val="20318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grpSp>
        <p:nvGrpSpPr>
          <p:cNvPr id="2110" name="Google Shape;2110;p46"/>
          <p:cNvGrpSpPr/>
          <p:nvPr/>
        </p:nvGrpSpPr>
        <p:grpSpPr>
          <a:xfrm>
            <a:off x="226149" y="1556724"/>
            <a:ext cx="2799002" cy="3436800"/>
            <a:chOff x="226149" y="1556724"/>
            <a:chExt cx="2799002" cy="3436800"/>
          </a:xfrm>
        </p:grpSpPr>
        <p:grpSp>
          <p:nvGrpSpPr>
            <p:cNvPr id="2111" name="Google Shape;2111;p46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2112" name="Google Shape;2112;p46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4" name="Google Shape;2114;p46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5" name="Google Shape;2115;p46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6" name="Google Shape;2116;p46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2117" name="Google Shape;2117;p46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6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46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2125" name="Google Shape;2125;p46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46"/>
          <p:cNvGrpSpPr/>
          <p:nvPr/>
        </p:nvGrpSpPr>
        <p:grpSpPr>
          <a:xfrm flipH="1">
            <a:off x="3130879" y="1244486"/>
            <a:ext cx="2754220" cy="314050"/>
            <a:chOff x="455999" y="1012736"/>
            <a:chExt cx="1928185" cy="219862"/>
          </a:xfrm>
        </p:grpSpPr>
        <p:sp>
          <p:nvSpPr>
            <p:cNvPr id="2133" name="Google Shape;2133;p46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46"/>
          <p:cNvGrpSpPr/>
          <p:nvPr/>
        </p:nvGrpSpPr>
        <p:grpSpPr>
          <a:xfrm>
            <a:off x="4591427" y="4578423"/>
            <a:ext cx="2040275" cy="225700"/>
            <a:chOff x="3421575" y="367423"/>
            <a:chExt cx="1100650" cy="121750"/>
          </a:xfrm>
        </p:grpSpPr>
        <p:sp>
          <p:nvSpPr>
            <p:cNvPr id="2151" name="Google Shape;2151;p46"/>
            <p:cNvSpPr/>
            <p:nvPr/>
          </p:nvSpPr>
          <p:spPr>
            <a:xfrm rot="-5400000">
              <a:off x="3524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6"/>
            <p:cNvSpPr/>
            <p:nvPr/>
          </p:nvSpPr>
          <p:spPr>
            <a:xfrm rot="-5400000">
              <a:off x="3601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6"/>
            <p:cNvSpPr/>
            <p:nvPr/>
          </p:nvSpPr>
          <p:spPr>
            <a:xfrm rot="-5400000">
              <a:off x="3678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6"/>
            <p:cNvSpPr/>
            <p:nvPr/>
          </p:nvSpPr>
          <p:spPr>
            <a:xfrm rot="-5400000">
              <a:off x="3756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6"/>
            <p:cNvSpPr/>
            <p:nvPr/>
          </p:nvSpPr>
          <p:spPr>
            <a:xfrm rot="-5400000">
              <a:off x="3833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6"/>
            <p:cNvSpPr/>
            <p:nvPr/>
          </p:nvSpPr>
          <p:spPr>
            <a:xfrm rot="-5400000">
              <a:off x="3911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6"/>
            <p:cNvSpPr/>
            <p:nvPr/>
          </p:nvSpPr>
          <p:spPr>
            <a:xfrm rot="-5400000">
              <a:off x="3988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6"/>
            <p:cNvSpPr/>
            <p:nvPr/>
          </p:nvSpPr>
          <p:spPr>
            <a:xfrm rot="-5400000">
              <a:off x="4065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6"/>
            <p:cNvSpPr/>
            <p:nvPr/>
          </p:nvSpPr>
          <p:spPr>
            <a:xfrm rot="-5400000">
              <a:off x="4143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6"/>
            <p:cNvSpPr/>
            <p:nvPr/>
          </p:nvSpPr>
          <p:spPr>
            <a:xfrm rot="-5400000">
              <a:off x="4220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6"/>
            <p:cNvSpPr/>
            <p:nvPr/>
          </p:nvSpPr>
          <p:spPr>
            <a:xfrm rot="-5400000">
              <a:off x="42980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6"/>
            <p:cNvSpPr/>
            <p:nvPr/>
          </p:nvSpPr>
          <p:spPr>
            <a:xfrm rot="-5400000">
              <a:off x="43754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6"/>
            <p:cNvSpPr/>
            <p:nvPr/>
          </p:nvSpPr>
          <p:spPr>
            <a:xfrm rot="-5400000">
              <a:off x="44528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6"/>
            <p:cNvSpPr/>
            <p:nvPr/>
          </p:nvSpPr>
          <p:spPr>
            <a:xfrm rot="-5400000">
              <a:off x="34466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6"/>
            <p:cNvSpPr/>
            <p:nvPr/>
          </p:nvSpPr>
          <p:spPr>
            <a:xfrm rot="-5400000">
              <a:off x="3369225" y="419773"/>
              <a:ext cx="121750" cy="17050"/>
            </a:xfrm>
            <a:custGeom>
              <a:avLst/>
              <a:gdLst/>
              <a:ahLst/>
              <a:cxnLst/>
              <a:rect l="l" t="t" r="r" b="b"/>
              <a:pathLst>
                <a:path w="1794" h="251" extrusionOk="0">
                  <a:moveTo>
                    <a:pt x="9" y="250"/>
                  </a:moveTo>
                  <a:lnTo>
                    <a:pt x="0" y="9"/>
                  </a:lnTo>
                  <a:lnTo>
                    <a:pt x="1784" y="1"/>
                  </a:lnTo>
                  <a:lnTo>
                    <a:pt x="1793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742;p40">
            <a:extLst>
              <a:ext uri="{FF2B5EF4-FFF2-40B4-BE49-F238E27FC236}">
                <a16:creationId xmlns:a16="http://schemas.microsoft.com/office/drawing/2014/main" id="{F64701D0-CA44-70FF-CFCA-EA27116E78CC}"/>
              </a:ext>
            </a:extLst>
          </p:cNvPr>
          <p:cNvSpPr txBox="1">
            <a:spLocks/>
          </p:cNvSpPr>
          <p:nvPr/>
        </p:nvSpPr>
        <p:spPr>
          <a:xfrm>
            <a:off x="1862530" y="1153833"/>
            <a:ext cx="975913" cy="46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dirty="0"/>
              <a:t>Set - UP</a:t>
            </a:r>
          </a:p>
        </p:txBody>
      </p:sp>
      <p:sp>
        <p:nvSpPr>
          <p:cNvPr id="18" name="Google Shape;1742;p40">
            <a:extLst>
              <a:ext uri="{FF2B5EF4-FFF2-40B4-BE49-F238E27FC236}">
                <a16:creationId xmlns:a16="http://schemas.microsoft.com/office/drawing/2014/main" id="{26ED4761-5793-10C7-5F39-CA0CB04292CC}"/>
              </a:ext>
            </a:extLst>
          </p:cNvPr>
          <p:cNvSpPr txBox="1">
            <a:spLocks/>
          </p:cNvSpPr>
          <p:nvPr/>
        </p:nvSpPr>
        <p:spPr>
          <a:xfrm>
            <a:off x="5990381" y="1119597"/>
            <a:ext cx="2287453" cy="48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dirty="0"/>
              <a:t>Chat Window -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A10ED-5F59-7DBD-0C84-23C274B85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01" y="1894247"/>
            <a:ext cx="2342628" cy="1590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FE8EDD-7643-C2E0-30BA-BB92935107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02914" y="1626910"/>
            <a:ext cx="2376363" cy="3337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46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grpSp>
        <p:nvGrpSpPr>
          <p:cNvPr id="2110" name="Google Shape;2110;p46"/>
          <p:cNvGrpSpPr/>
          <p:nvPr/>
        </p:nvGrpSpPr>
        <p:grpSpPr>
          <a:xfrm>
            <a:off x="226149" y="1556724"/>
            <a:ext cx="2799002" cy="3436800"/>
            <a:chOff x="226149" y="1556724"/>
            <a:chExt cx="2799002" cy="3436800"/>
          </a:xfrm>
        </p:grpSpPr>
        <p:grpSp>
          <p:nvGrpSpPr>
            <p:cNvPr id="2111" name="Google Shape;2111;p46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2112" name="Google Shape;2112;p46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4" name="Google Shape;2114;p46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5" name="Google Shape;2115;p46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6" name="Google Shape;2116;p46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2117" name="Google Shape;2117;p46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6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46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2125" name="Google Shape;2125;p46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742;p40">
            <a:extLst>
              <a:ext uri="{FF2B5EF4-FFF2-40B4-BE49-F238E27FC236}">
                <a16:creationId xmlns:a16="http://schemas.microsoft.com/office/drawing/2014/main" id="{26ED4761-5793-10C7-5F39-CA0CB04292CC}"/>
              </a:ext>
            </a:extLst>
          </p:cNvPr>
          <p:cNvSpPr txBox="1">
            <a:spLocks/>
          </p:cNvSpPr>
          <p:nvPr/>
        </p:nvSpPr>
        <p:spPr>
          <a:xfrm>
            <a:off x="6524801" y="1094251"/>
            <a:ext cx="1899199" cy="48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50000"/>
              </a:lnSpc>
              <a:buClr>
                <a:schemeClr val="dk1"/>
              </a:buClr>
              <a:buSzPts val="2800"/>
              <a:buFont typeface="Libre Franklin"/>
              <a:buNone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9pPr>
          </a:lstStyle>
          <a:p>
            <a:r>
              <a:rPr lang="en-US" dirty="0"/>
              <a:t>Chat Window - Chat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2C132-6745-FB76-4D53-AA290177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364" y="1626538"/>
            <a:ext cx="2320608" cy="3228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1742;p40">
            <a:extLst>
              <a:ext uri="{FF2B5EF4-FFF2-40B4-BE49-F238E27FC236}">
                <a16:creationId xmlns:a16="http://schemas.microsoft.com/office/drawing/2014/main" id="{097DDC22-758C-0BDE-03B0-B896DBA0AB42}"/>
              </a:ext>
            </a:extLst>
          </p:cNvPr>
          <p:cNvSpPr txBox="1">
            <a:spLocks/>
          </p:cNvSpPr>
          <p:nvPr/>
        </p:nvSpPr>
        <p:spPr>
          <a:xfrm>
            <a:off x="940265" y="1110399"/>
            <a:ext cx="1930805" cy="48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dirty="0"/>
              <a:t>Chat Window - Video</a:t>
            </a:r>
          </a:p>
        </p:txBody>
      </p:sp>
      <p:sp>
        <p:nvSpPr>
          <p:cNvPr id="7" name="Google Shape;1742;p40">
            <a:extLst>
              <a:ext uri="{FF2B5EF4-FFF2-40B4-BE49-F238E27FC236}">
                <a16:creationId xmlns:a16="http://schemas.microsoft.com/office/drawing/2014/main" id="{948FDC9C-78AC-63CC-9E17-BF75279C69AA}"/>
              </a:ext>
            </a:extLst>
          </p:cNvPr>
          <p:cNvSpPr txBox="1">
            <a:spLocks/>
          </p:cNvSpPr>
          <p:nvPr/>
        </p:nvSpPr>
        <p:spPr>
          <a:xfrm>
            <a:off x="3403060" y="1073100"/>
            <a:ext cx="2571320" cy="48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50000"/>
              </a:lnSpc>
              <a:buClr>
                <a:schemeClr val="dk1"/>
              </a:buClr>
              <a:buSzPts val="2800"/>
              <a:buFont typeface="Libre Franklin"/>
              <a:buNone/>
              <a:defRPr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Libre Franklin"/>
              <a:buNone/>
              <a:defRPr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</a:defRPr>
            </a:lvl9pPr>
          </a:lstStyle>
          <a:p>
            <a:r>
              <a:rPr lang="en-US" dirty="0"/>
              <a:t>Chat Window – File Transfer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2BCF7-2DF2-6176-4F3B-CE863C7A5F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10610" y="1600939"/>
            <a:ext cx="2320607" cy="3254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94E4A0-71B4-B66D-1335-C2807649E9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38317" y="1610068"/>
            <a:ext cx="2300806" cy="3241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05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72E0-5686-CAD5-0F61-6912B8AB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350"/>
            <a:ext cx="9144000" cy="572700"/>
          </a:xfrm>
        </p:spPr>
        <p:txBody>
          <a:bodyPr/>
          <a:lstStyle/>
          <a:p>
            <a:r>
              <a:rPr lang="en-US" sz="2400" dirty="0"/>
              <a:t>Tools, Techniques, And Technologies (PYTHON)</a:t>
            </a:r>
            <a:endParaRPr lang="en-BH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A1C2-5A7C-D766-973B-815045E4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84" y="1727100"/>
            <a:ext cx="8671456" cy="3416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Python: </a:t>
            </a:r>
            <a:r>
              <a:rPr lang="en-US" dirty="0"/>
              <a:t>Primary programming language.</a:t>
            </a:r>
          </a:p>
          <a:p>
            <a:pPr marL="3238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AES Encryption: </a:t>
            </a:r>
            <a:r>
              <a:rPr lang="en-US" dirty="0"/>
              <a:t>Utilized for encrypting video stream.</a:t>
            </a:r>
          </a:p>
          <a:p>
            <a:pPr marL="3238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Python Object-Oriented Programming (OOP): </a:t>
            </a:r>
            <a:r>
              <a:rPr lang="en-US" dirty="0"/>
              <a:t>Structuring code using classes and methods.</a:t>
            </a:r>
          </a:p>
          <a:p>
            <a:pPr marL="3238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Python </a:t>
            </a:r>
            <a:r>
              <a:rPr lang="en-US" b="1" dirty="0" err="1"/>
              <a:t>Tkinter</a:t>
            </a:r>
            <a:r>
              <a:rPr lang="en-US" b="1" dirty="0"/>
              <a:t>: </a:t>
            </a:r>
            <a:r>
              <a:rPr lang="en-US" dirty="0"/>
              <a:t>For GUI</a:t>
            </a:r>
          </a:p>
        </p:txBody>
      </p:sp>
    </p:spTree>
    <p:extLst>
      <p:ext uri="{BB962C8B-B14F-4D97-AF65-F5344CB8AC3E}">
        <p14:creationId xmlns:p14="http://schemas.microsoft.com/office/powerpoint/2010/main" val="383133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61604-4A16-75C8-F7C5-1413C257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60" y="1420480"/>
            <a:ext cx="4882279" cy="326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59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grpSp>
        <p:nvGrpSpPr>
          <p:cNvPr id="3" name="Google Shape;1860;p41">
            <a:extLst>
              <a:ext uri="{FF2B5EF4-FFF2-40B4-BE49-F238E27FC236}">
                <a16:creationId xmlns:a16="http://schemas.microsoft.com/office/drawing/2014/main" id="{21A22AA5-67BF-F629-586A-5B1C4F20F475}"/>
              </a:ext>
            </a:extLst>
          </p:cNvPr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4" name="Google Shape;1861;p41">
              <a:extLst>
                <a:ext uri="{FF2B5EF4-FFF2-40B4-BE49-F238E27FC236}">
                  <a16:creationId xmlns:a16="http://schemas.microsoft.com/office/drawing/2014/main" id="{A0590BE4-437C-B865-AF6A-FFBC482A5640}"/>
                </a:ext>
              </a:extLst>
            </p:cNvPr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2;p41">
              <a:extLst>
                <a:ext uri="{FF2B5EF4-FFF2-40B4-BE49-F238E27FC236}">
                  <a16:creationId xmlns:a16="http://schemas.microsoft.com/office/drawing/2014/main" id="{D4FBCF90-D6F6-B2D6-A7EF-FC46152F1CFF}"/>
                </a:ext>
              </a:extLst>
            </p:cNvPr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3;p41">
              <a:extLst>
                <a:ext uri="{FF2B5EF4-FFF2-40B4-BE49-F238E27FC236}">
                  <a16:creationId xmlns:a16="http://schemas.microsoft.com/office/drawing/2014/main" id="{4E5A8336-3884-6B53-443A-55605C088218}"/>
                </a:ext>
              </a:extLst>
            </p:cNvPr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864;p41">
              <a:extLst>
                <a:ext uri="{FF2B5EF4-FFF2-40B4-BE49-F238E27FC236}">
                  <a16:creationId xmlns:a16="http://schemas.microsoft.com/office/drawing/2014/main" id="{08D65221-5142-7DC8-D929-8CFC046A618C}"/>
                </a:ext>
              </a:extLst>
            </p:cNvPr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3" name="Google Shape;1865;p41">
                <a:extLst>
                  <a:ext uri="{FF2B5EF4-FFF2-40B4-BE49-F238E27FC236}">
                    <a16:creationId xmlns:a16="http://schemas.microsoft.com/office/drawing/2014/main" id="{FED54EDC-2ACB-3654-E597-4FBD40A1FF3B}"/>
                  </a:ext>
                </a:extLst>
              </p:cNvPr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66;p41">
                <a:extLst>
                  <a:ext uri="{FF2B5EF4-FFF2-40B4-BE49-F238E27FC236}">
                    <a16:creationId xmlns:a16="http://schemas.microsoft.com/office/drawing/2014/main" id="{F8BBA5F2-1254-F208-5E2B-C1EB4552D2E9}"/>
                  </a:ext>
                </a:extLst>
              </p:cNvPr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67;p41">
                <a:extLst>
                  <a:ext uri="{FF2B5EF4-FFF2-40B4-BE49-F238E27FC236}">
                    <a16:creationId xmlns:a16="http://schemas.microsoft.com/office/drawing/2014/main" id="{E17D90A1-CDD9-74A1-FFF3-37AC11BB6D1C}"/>
                  </a:ext>
                </a:extLst>
              </p:cNvPr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68;p41">
                <a:extLst>
                  <a:ext uri="{FF2B5EF4-FFF2-40B4-BE49-F238E27FC236}">
                    <a16:creationId xmlns:a16="http://schemas.microsoft.com/office/drawing/2014/main" id="{67967969-BDEB-C0DD-05B8-9B5571C96774}"/>
                  </a:ext>
                </a:extLst>
              </p:cNvPr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69;p41">
                <a:extLst>
                  <a:ext uri="{FF2B5EF4-FFF2-40B4-BE49-F238E27FC236}">
                    <a16:creationId xmlns:a16="http://schemas.microsoft.com/office/drawing/2014/main" id="{C8235BC8-6406-3B02-449C-295E6B872F80}"/>
                  </a:ext>
                </a:extLst>
              </p:cNvPr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70;p41">
                <a:extLst>
                  <a:ext uri="{FF2B5EF4-FFF2-40B4-BE49-F238E27FC236}">
                    <a16:creationId xmlns:a16="http://schemas.microsoft.com/office/drawing/2014/main" id="{722FE217-26FF-04D3-813B-7D85C40F0A45}"/>
                  </a:ext>
                </a:extLst>
              </p:cNvPr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71;p41">
                <a:extLst>
                  <a:ext uri="{FF2B5EF4-FFF2-40B4-BE49-F238E27FC236}">
                    <a16:creationId xmlns:a16="http://schemas.microsoft.com/office/drawing/2014/main" id="{8EF8C791-636E-F33F-BC5B-0A13D5D07863}"/>
                  </a:ext>
                </a:extLst>
              </p:cNvPr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" name="Google Shape;1872;p41">
              <a:extLst>
                <a:ext uri="{FF2B5EF4-FFF2-40B4-BE49-F238E27FC236}">
                  <a16:creationId xmlns:a16="http://schemas.microsoft.com/office/drawing/2014/main" id="{56C3613F-7E28-2594-3635-40D1317486C5}"/>
                </a:ext>
              </a:extLst>
            </p:cNvPr>
            <p:cNvCxnSpPr>
              <a:stCxn id="6" idx="2"/>
              <a:endCxn id="9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873;p41">
              <a:extLst>
                <a:ext uri="{FF2B5EF4-FFF2-40B4-BE49-F238E27FC236}">
                  <a16:creationId xmlns:a16="http://schemas.microsoft.com/office/drawing/2014/main" id="{EE713BB7-31CD-C01C-04C2-4196A9047280}"/>
                </a:ext>
              </a:extLst>
            </p:cNvPr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1874;p41">
              <a:extLst>
                <a:ext uri="{FF2B5EF4-FFF2-40B4-BE49-F238E27FC236}">
                  <a16:creationId xmlns:a16="http://schemas.microsoft.com/office/drawing/2014/main" id="{C190266D-425C-EC8F-37E3-F1ABEFA85DE4}"/>
                </a:ext>
              </a:extLst>
            </p:cNvPr>
            <p:cNvCxnSpPr>
              <a:stCxn id="9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875;p41">
              <a:extLst>
                <a:ext uri="{FF2B5EF4-FFF2-40B4-BE49-F238E27FC236}">
                  <a16:creationId xmlns:a16="http://schemas.microsoft.com/office/drawing/2014/main" id="{31A243AB-7A82-31D6-5C27-09B55883AB70}"/>
                </a:ext>
              </a:extLst>
            </p:cNvPr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1876;p41">
              <a:extLst>
                <a:ext uri="{FF2B5EF4-FFF2-40B4-BE49-F238E27FC236}">
                  <a16:creationId xmlns:a16="http://schemas.microsoft.com/office/drawing/2014/main" id="{86489337-63D7-99EF-C8D7-DB79480A8E3D}"/>
                </a:ext>
              </a:extLst>
            </p:cNvPr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A1FFC4EC-5132-8F62-E391-C75ACD3DA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099556"/>
              </p:ext>
            </p:extLst>
          </p:nvPr>
        </p:nvGraphicFramePr>
        <p:xfrm>
          <a:off x="1239882" y="1316990"/>
          <a:ext cx="6664235" cy="320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305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WORKFLOW</a:t>
            </a:r>
            <a:endParaRPr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241EF-7AA1-0A32-836E-5AEC81905B4D}"/>
              </a:ext>
            </a:extLst>
          </p:cNvPr>
          <p:cNvSpPr txBox="1"/>
          <p:nvPr/>
        </p:nvSpPr>
        <p:spPr>
          <a:xfrm>
            <a:off x="431769" y="1079875"/>
            <a:ext cx="7995460" cy="400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81000" indent="-228600">
              <a:lnSpc>
                <a:spcPct val="150000"/>
              </a:lnSpc>
              <a:buClr>
                <a:srgbClr val="434343"/>
              </a:buClr>
              <a:buSzPts val="1200"/>
              <a:buFont typeface="+mj-lt"/>
              <a:buAutoNum type="arabicPeriod" startAt="5"/>
              <a:defRPr sz="1200" b="1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1pPr>
            <a:lvl2pPr marL="323850" indent="-171450" algn="just">
              <a:lnSpc>
                <a:spcPct val="150000"/>
              </a:lnSpc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defRPr sz="1200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9pPr>
          </a:lstStyle>
          <a:p>
            <a:pPr marL="152400" indent="0">
              <a:buNone/>
            </a:pPr>
            <a:r>
              <a:rPr lang="en-US" dirty="0"/>
              <a:t>1. Objective Definition</a:t>
            </a:r>
          </a:p>
          <a:p>
            <a:pPr marL="152400" indent="0">
              <a:buNone/>
            </a:pPr>
            <a:r>
              <a:rPr lang="en-US" b="0" dirty="0"/>
              <a:t>Define the primary objective: Implement a secure video transmission system using AES encryption and socket programming.</a:t>
            </a:r>
          </a:p>
          <a:p>
            <a:pPr marL="152400" indent="0">
              <a:buNone/>
            </a:pPr>
            <a:endParaRPr lang="en-US" b="0" dirty="0"/>
          </a:p>
          <a:p>
            <a:pPr marL="152400" indent="0">
              <a:buNone/>
            </a:pPr>
            <a:r>
              <a:rPr lang="en-US" dirty="0"/>
              <a:t>2. Environment Setup</a:t>
            </a:r>
          </a:p>
          <a:p>
            <a:pPr marL="152400" indent="0">
              <a:buNone/>
            </a:pPr>
            <a:r>
              <a:rPr lang="en-US" b="0" dirty="0"/>
              <a:t>Set up the development environment:</a:t>
            </a:r>
          </a:p>
          <a:p>
            <a:pPr marL="152400" indent="0">
              <a:buNone/>
            </a:pPr>
            <a:r>
              <a:rPr lang="en-US" b="0" dirty="0"/>
              <a:t>•	Choose Python as the programming language.</a:t>
            </a:r>
          </a:p>
          <a:p>
            <a:pPr marL="152400" indent="0">
              <a:buNone/>
            </a:pPr>
            <a:r>
              <a:rPr lang="en-US" b="0" dirty="0"/>
              <a:t>•	Install necessary libraries: OpenCV for video processing, and any other dependencies.</a:t>
            </a:r>
          </a:p>
          <a:p>
            <a:pPr marL="152400" indent="0">
              <a:buNone/>
            </a:pPr>
            <a:endParaRPr lang="en-US" b="0" dirty="0"/>
          </a:p>
          <a:p>
            <a:pPr marL="152400" indent="0">
              <a:buNone/>
            </a:pPr>
            <a:r>
              <a:rPr lang="en-US" dirty="0"/>
              <a:t>3. Architecture Design</a:t>
            </a:r>
          </a:p>
          <a:p>
            <a:pPr marL="152400" indent="0">
              <a:buNone/>
            </a:pPr>
            <a:r>
              <a:rPr lang="en-US" b="0" dirty="0"/>
              <a:t>Design the system architecture:</a:t>
            </a:r>
          </a:p>
          <a:p>
            <a:pPr marL="152400" indent="0">
              <a:buNone/>
            </a:pPr>
            <a:r>
              <a:rPr lang="en-US" b="0" dirty="0"/>
              <a:t>•	Define classes for the transmitter and receiver components.</a:t>
            </a:r>
          </a:p>
          <a:p>
            <a:pPr marL="152400" indent="0">
              <a:buNone/>
            </a:pPr>
            <a:r>
              <a:rPr lang="en-US" b="0" dirty="0"/>
              <a:t>•	Plan the multithreading strategy for concurrent execution.</a:t>
            </a:r>
          </a:p>
        </p:txBody>
      </p:sp>
    </p:spTree>
    <p:extLst>
      <p:ext uri="{BB962C8B-B14F-4D97-AF65-F5344CB8AC3E}">
        <p14:creationId xmlns:p14="http://schemas.microsoft.com/office/powerpoint/2010/main" val="164135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WORKFLOW (CONTD…)</a:t>
            </a:r>
            <a:endParaRPr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241EF-7AA1-0A32-836E-5AEC81905B4D}"/>
              </a:ext>
            </a:extLst>
          </p:cNvPr>
          <p:cNvSpPr txBox="1"/>
          <p:nvPr/>
        </p:nvSpPr>
        <p:spPr>
          <a:xfrm>
            <a:off x="508848" y="1206504"/>
            <a:ext cx="7995460" cy="400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81000" indent="-228600">
              <a:lnSpc>
                <a:spcPct val="150000"/>
              </a:lnSpc>
              <a:buClr>
                <a:srgbClr val="434343"/>
              </a:buClr>
              <a:buSzPts val="1200"/>
              <a:buFont typeface="+mj-lt"/>
              <a:buAutoNum type="arabicPeriod"/>
              <a:defRPr sz="1200" b="1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1pPr>
            <a:lvl2pPr marL="323850" indent="-171450" algn="just">
              <a:lnSpc>
                <a:spcPct val="150000"/>
              </a:lnSpc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defRPr sz="1200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9pPr>
          </a:lstStyle>
          <a:p>
            <a:pPr marL="152400" indent="0">
              <a:buNone/>
            </a:pPr>
            <a:r>
              <a:rPr lang="en-US" dirty="0"/>
              <a:t>4. Encryption and Decryption Functions</a:t>
            </a:r>
          </a:p>
          <a:p>
            <a:pPr marL="152400" indent="0">
              <a:buNone/>
            </a:pPr>
            <a:r>
              <a:rPr lang="en-US" b="0" dirty="0"/>
              <a:t>Implement AES encryption and decryption functions:</a:t>
            </a:r>
          </a:p>
          <a:p>
            <a:pPr marL="152400" indent="0">
              <a:buNone/>
            </a:pPr>
            <a:r>
              <a:rPr lang="en-US" b="0" dirty="0"/>
              <a:t>•	Create functions for padding and </a:t>
            </a:r>
            <a:r>
              <a:rPr lang="en-US" b="0" dirty="0" err="1"/>
              <a:t>unpadding</a:t>
            </a:r>
            <a:r>
              <a:rPr lang="en-US" b="0" dirty="0"/>
              <a:t> video data.</a:t>
            </a:r>
          </a:p>
          <a:p>
            <a:pPr marL="152400" indent="0">
              <a:buNone/>
            </a:pPr>
            <a:r>
              <a:rPr lang="en-US" b="0" dirty="0"/>
              <a:t>•	Handle exceptions and errors during encryption and decryption processes.</a:t>
            </a:r>
          </a:p>
          <a:p>
            <a:pPr marL="152400" indent="0">
              <a:buNone/>
            </a:pPr>
            <a:endParaRPr lang="en-US" b="0" dirty="0"/>
          </a:p>
          <a:p>
            <a:pPr marL="152400" indent="0">
              <a:buNone/>
            </a:pPr>
            <a:r>
              <a:rPr lang="en-US" dirty="0"/>
              <a:t>5. Transmitter Implementation</a:t>
            </a:r>
          </a:p>
          <a:p>
            <a:pPr marL="152400" indent="0">
              <a:buNone/>
            </a:pPr>
            <a:r>
              <a:rPr lang="en-US" b="0" dirty="0"/>
              <a:t>Implement the Transmitter class:</a:t>
            </a:r>
          </a:p>
          <a:p>
            <a:pPr marL="152400" indent="0">
              <a:buNone/>
            </a:pPr>
            <a:r>
              <a:rPr lang="en-US" b="0" dirty="0"/>
              <a:t>•	Initialize a socket for communication.</a:t>
            </a:r>
          </a:p>
          <a:p>
            <a:pPr marL="152400" indent="0">
              <a:buNone/>
            </a:pPr>
            <a:r>
              <a:rPr lang="en-US" b="0" dirty="0"/>
              <a:t>•	Establish a connection with the receiver using socket programming.</a:t>
            </a:r>
          </a:p>
          <a:p>
            <a:pPr marL="152400" indent="0">
              <a:buNone/>
            </a:pPr>
            <a:r>
              <a:rPr lang="en-US" b="0" dirty="0"/>
              <a:t>•	Use OpenCV for video capture.</a:t>
            </a:r>
          </a:p>
          <a:p>
            <a:pPr marL="152400" indent="0">
              <a:buNone/>
            </a:pPr>
            <a:r>
              <a:rPr lang="en-US" b="0" dirty="0"/>
              <a:t>•	Implement multithreading for video capture, encryption, and transmission processes.</a:t>
            </a:r>
          </a:p>
        </p:txBody>
      </p:sp>
    </p:spTree>
    <p:extLst>
      <p:ext uri="{BB962C8B-B14F-4D97-AF65-F5344CB8AC3E}">
        <p14:creationId xmlns:p14="http://schemas.microsoft.com/office/powerpoint/2010/main" val="281712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48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6" name="Google Shape;2276;p48"/>
          <p:cNvGrpSpPr/>
          <p:nvPr/>
        </p:nvGrpSpPr>
        <p:grpSpPr>
          <a:xfrm>
            <a:off x="6878401" y="1598384"/>
            <a:ext cx="1247700" cy="1247700"/>
            <a:chOff x="2315376" y="1437934"/>
            <a:chExt cx="1247700" cy="1247700"/>
          </a:xfrm>
        </p:grpSpPr>
        <p:sp>
          <p:nvSpPr>
            <p:cNvPr id="2277" name="Google Shape;2277;p48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9" name="Google Shape;2279;p48"/>
          <p:cNvGrpSpPr/>
          <p:nvPr/>
        </p:nvGrpSpPr>
        <p:grpSpPr>
          <a:xfrm>
            <a:off x="7302768" y="2065829"/>
            <a:ext cx="398961" cy="398852"/>
            <a:chOff x="5423868" y="1847879"/>
            <a:chExt cx="398961" cy="398852"/>
          </a:xfrm>
        </p:grpSpPr>
        <p:sp>
          <p:nvSpPr>
            <p:cNvPr id="2280" name="Google Shape;2280;p48"/>
            <p:cNvSpPr/>
            <p:nvPr/>
          </p:nvSpPr>
          <p:spPr>
            <a:xfrm>
              <a:off x="5498654" y="1922692"/>
              <a:ext cx="249365" cy="249230"/>
            </a:xfrm>
            <a:custGeom>
              <a:avLst/>
              <a:gdLst/>
              <a:ahLst/>
              <a:cxnLst/>
              <a:rect l="l" t="t" r="r" b="b"/>
              <a:pathLst>
                <a:path w="9246" h="9241" extrusionOk="0">
                  <a:moveTo>
                    <a:pt x="1" y="0"/>
                  </a:moveTo>
                  <a:lnTo>
                    <a:pt x="9246" y="0"/>
                  </a:lnTo>
                  <a:lnTo>
                    <a:pt x="9246" y="9241"/>
                  </a:lnTo>
                  <a:lnTo>
                    <a:pt x="1" y="92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5423868" y="1847879"/>
              <a:ext cx="109067" cy="109067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3468" y="576"/>
                  </a:moveTo>
                  <a:lnTo>
                    <a:pt x="3468" y="1155"/>
                  </a:lnTo>
                  <a:lnTo>
                    <a:pt x="1445" y="1155"/>
                  </a:lnTo>
                  <a:cubicBezTo>
                    <a:pt x="1284" y="1155"/>
                    <a:pt x="1155" y="1284"/>
                    <a:pt x="1155" y="1445"/>
                  </a:cubicBezTo>
                  <a:lnTo>
                    <a:pt x="1155" y="3464"/>
                  </a:lnTo>
                  <a:lnTo>
                    <a:pt x="580" y="3464"/>
                  </a:lnTo>
                  <a:lnTo>
                    <a:pt x="580" y="576"/>
                  </a:lnTo>
                  <a:close/>
                  <a:moveTo>
                    <a:pt x="290" y="1"/>
                  </a:moveTo>
                  <a:cubicBezTo>
                    <a:pt x="129" y="1"/>
                    <a:pt x="0" y="130"/>
                    <a:pt x="0" y="291"/>
                  </a:cubicBezTo>
                  <a:lnTo>
                    <a:pt x="0" y="3754"/>
                  </a:lnTo>
                  <a:cubicBezTo>
                    <a:pt x="0" y="3915"/>
                    <a:pt x="129" y="4044"/>
                    <a:pt x="290" y="4044"/>
                  </a:cubicBezTo>
                  <a:lnTo>
                    <a:pt x="1445" y="4044"/>
                  </a:lnTo>
                  <a:cubicBezTo>
                    <a:pt x="1606" y="4044"/>
                    <a:pt x="1734" y="3915"/>
                    <a:pt x="1734" y="3754"/>
                  </a:cubicBezTo>
                  <a:lnTo>
                    <a:pt x="1734" y="1735"/>
                  </a:lnTo>
                  <a:lnTo>
                    <a:pt x="3758" y="1735"/>
                  </a:lnTo>
                  <a:cubicBezTo>
                    <a:pt x="3915" y="1735"/>
                    <a:pt x="4043" y="1606"/>
                    <a:pt x="4043" y="1445"/>
                  </a:cubicBezTo>
                  <a:lnTo>
                    <a:pt x="4043" y="291"/>
                  </a:lnTo>
                  <a:cubicBezTo>
                    <a:pt x="4043" y="130"/>
                    <a:pt x="3915" y="1"/>
                    <a:pt x="3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5423868" y="2137664"/>
              <a:ext cx="109067" cy="109067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1155" y="580"/>
                  </a:moveTo>
                  <a:lnTo>
                    <a:pt x="1155" y="2599"/>
                  </a:lnTo>
                  <a:cubicBezTo>
                    <a:pt x="1155" y="2760"/>
                    <a:pt x="1284" y="2889"/>
                    <a:pt x="1445" y="2889"/>
                  </a:cubicBezTo>
                  <a:lnTo>
                    <a:pt x="3468" y="2889"/>
                  </a:lnTo>
                  <a:lnTo>
                    <a:pt x="3468" y="3468"/>
                  </a:lnTo>
                  <a:lnTo>
                    <a:pt x="580" y="3468"/>
                  </a:lnTo>
                  <a:lnTo>
                    <a:pt x="580" y="580"/>
                  </a:lnTo>
                  <a:close/>
                  <a:moveTo>
                    <a:pt x="290" y="0"/>
                  </a:moveTo>
                  <a:cubicBezTo>
                    <a:pt x="129" y="0"/>
                    <a:pt x="0" y="129"/>
                    <a:pt x="0" y="290"/>
                  </a:cubicBezTo>
                  <a:lnTo>
                    <a:pt x="0" y="3753"/>
                  </a:lnTo>
                  <a:cubicBezTo>
                    <a:pt x="0" y="3914"/>
                    <a:pt x="129" y="4043"/>
                    <a:pt x="290" y="4043"/>
                  </a:cubicBezTo>
                  <a:lnTo>
                    <a:pt x="3758" y="4043"/>
                  </a:lnTo>
                  <a:cubicBezTo>
                    <a:pt x="3915" y="4043"/>
                    <a:pt x="4043" y="3914"/>
                    <a:pt x="4043" y="3753"/>
                  </a:cubicBezTo>
                  <a:lnTo>
                    <a:pt x="4043" y="2599"/>
                  </a:lnTo>
                  <a:cubicBezTo>
                    <a:pt x="4043" y="2443"/>
                    <a:pt x="3915" y="2309"/>
                    <a:pt x="3758" y="2309"/>
                  </a:cubicBezTo>
                  <a:lnTo>
                    <a:pt x="1734" y="2309"/>
                  </a:lnTo>
                  <a:lnTo>
                    <a:pt x="1734" y="290"/>
                  </a:lnTo>
                  <a:cubicBezTo>
                    <a:pt x="1734" y="129"/>
                    <a:pt x="1606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5713627" y="2137664"/>
              <a:ext cx="109202" cy="109067"/>
            </a:xfrm>
            <a:custGeom>
              <a:avLst/>
              <a:gdLst/>
              <a:ahLst/>
              <a:cxnLst/>
              <a:rect l="l" t="t" r="r" b="b"/>
              <a:pathLst>
                <a:path w="4049" h="4044" extrusionOk="0">
                  <a:moveTo>
                    <a:pt x="3469" y="580"/>
                  </a:moveTo>
                  <a:lnTo>
                    <a:pt x="3469" y="3468"/>
                  </a:lnTo>
                  <a:lnTo>
                    <a:pt x="580" y="3468"/>
                  </a:lnTo>
                  <a:lnTo>
                    <a:pt x="580" y="2889"/>
                  </a:lnTo>
                  <a:lnTo>
                    <a:pt x="2604" y="2889"/>
                  </a:lnTo>
                  <a:cubicBezTo>
                    <a:pt x="2760" y="2889"/>
                    <a:pt x="2889" y="2760"/>
                    <a:pt x="2889" y="2599"/>
                  </a:cubicBezTo>
                  <a:lnTo>
                    <a:pt x="2889" y="580"/>
                  </a:lnTo>
                  <a:close/>
                  <a:moveTo>
                    <a:pt x="2604" y="0"/>
                  </a:moveTo>
                  <a:cubicBezTo>
                    <a:pt x="2443" y="0"/>
                    <a:pt x="2314" y="129"/>
                    <a:pt x="2314" y="290"/>
                  </a:cubicBezTo>
                  <a:lnTo>
                    <a:pt x="2314" y="2309"/>
                  </a:lnTo>
                  <a:lnTo>
                    <a:pt x="291" y="2309"/>
                  </a:lnTo>
                  <a:cubicBezTo>
                    <a:pt x="134" y="2309"/>
                    <a:pt x="1" y="2443"/>
                    <a:pt x="1" y="2599"/>
                  </a:cubicBezTo>
                  <a:lnTo>
                    <a:pt x="1" y="3753"/>
                  </a:lnTo>
                  <a:cubicBezTo>
                    <a:pt x="1" y="3914"/>
                    <a:pt x="134" y="4043"/>
                    <a:pt x="291" y="4043"/>
                  </a:cubicBezTo>
                  <a:lnTo>
                    <a:pt x="3759" y="4043"/>
                  </a:lnTo>
                  <a:cubicBezTo>
                    <a:pt x="3919" y="4043"/>
                    <a:pt x="4048" y="3914"/>
                    <a:pt x="4048" y="3753"/>
                  </a:cubicBezTo>
                  <a:lnTo>
                    <a:pt x="4048" y="290"/>
                  </a:lnTo>
                  <a:cubicBezTo>
                    <a:pt x="4048" y="129"/>
                    <a:pt x="391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5713627" y="1847879"/>
              <a:ext cx="109202" cy="109067"/>
            </a:xfrm>
            <a:custGeom>
              <a:avLst/>
              <a:gdLst/>
              <a:ahLst/>
              <a:cxnLst/>
              <a:rect l="l" t="t" r="r" b="b"/>
              <a:pathLst>
                <a:path w="4049" h="4044" extrusionOk="0">
                  <a:moveTo>
                    <a:pt x="3469" y="576"/>
                  </a:moveTo>
                  <a:lnTo>
                    <a:pt x="3469" y="3464"/>
                  </a:lnTo>
                  <a:lnTo>
                    <a:pt x="2889" y="3464"/>
                  </a:lnTo>
                  <a:lnTo>
                    <a:pt x="2889" y="1445"/>
                  </a:lnTo>
                  <a:cubicBezTo>
                    <a:pt x="2889" y="1284"/>
                    <a:pt x="2760" y="1155"/>
                    <a:pt x="2604" y="1155"/>
                  </a:cubicBezTo>
                  <a:lnTo>
                    <a:pt x="580" y="1155"/>
                  </a:lnTo>
                  <a:lnTo>
                    <a:pt x="580" y="576"/>
                  </a:lnTo>
                  <a:close/>
                  <a:moveTo>
                    <a:pt x="291" y="1"/>
                  </a:moveTo>
                  <a:cubicBezTo>
                    <a:pt x="134" y="1"/>
                    <a:pt x="1" y="130"/>
                    <a:pt x="1" y="291"/>
                  </a:cubicBezTo>
                  <a:lnTo>
                    <a:pt x="1" y="1445"/>
                  </a:lnTo>
                  <a:cubicBezTo>
                    <a:pt x="1" y="1606"/>
                    <a:pt x="134" y="1735"/>
                    <a:pt x="291" y="1735"/>
                  </a:cubicBezTo>
                  <a:lnTo>
                    <a:pt x="2314" y="1735"/>
                  </a:lnTo>
                  <a:lnTo>
                    <a:pt x="2314" y="3754"/>
                  </a:lnTo>
                  <a:cubicBezTo>
                    <a:pt x="2314" y="3915"/>
                    <a:pt x="2443" y="4044"/>
                    <a:pt x="2604" y="4044"/>
                  </a:cubicBezTo>
                  <a:lnTo>
                    <a:pt x="3759" y="4044"/>
                  </a:lnTo>
                  <a:cubicBezTo>
                    <a:pt x="3919" y="4044"/>
                    <a:pt x="4048" y="3915"/>
                    <a:pt x="4048" y="3754"/>
                  </a:cubicBezTo>
                  <a:lnTo>
                    <a:pt x="4048" y="291"/>
                  </a:lnTo>
                  <a:cubicBezTo>
                    <a:pt x="4048" y="130"/>
                    <a:pt x="3919" y="1"/>
                    <a:pt x="3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553240" y="1953787"/>
              <a:ext cx="140217" cy="186605"/>
            </a:xfrm>
            <a:custGeom>
              <a:avLst/>
              <a:gdLst/>
              <a:ahLst/>
              <a:cxnLst/>
              <a:rect l="l" t="t" r="r" b="b"/>
              <a:pathLst>
                <a:path w="5199" h="6919" extrusionOk="0">
                  <a:moveTo>
                    <a:pt x="2600" y="585"/>
                  </a:moveTo>
                  <a:cubicBezTo>
                    <a:pt x="3712" y="585"/>
                    <a:pt x="4623" y="1489"/>
                    <a:pt x="4623" y="2605"/>
                  </a:cubicBezTo>
                  <a:lnTo>
                    <a:pt x="4623" y="3180"/>
                  </a:lnTo>
                  <a:cubicBezTo>
                    <a:pt x="3850" y="3139"/>
                    <a:pt x="3271" y="2762"/>
                    <a:pt x="2848" y="2026"/>
                  </a:cubicBezTo>
                  <a:cubicBezTo>
                    <a:pt x="2797" y="1931"/>
                    <a:pt x="2698" y="1884"/>
                    <a:pt x="2599" y="1884"/>
                  </a:cubicBezTo>
                  <a:cubicBezTo>
                    <a:pt x="2500" y="1884"/>
                    <a:pt x="2402" y="1931"/>
                    <a:pt x="2351" y="2026"/>
                  </a:cubicBezTo>
                  <a:cubicBezTo>
                    <a:pt x="1928" y="2762"/>
                    <a:pt x="1344" y="3139"/>
                    <a:pt x="576" y="3180"/>
                  </a:cubicBezTo>
                  <a:lnTo>
                    <a:pt x="576" y="2628"/>
                  </a:lnTo>
                  <a:cubicBezTo>
                    <a:pt x="576" y="1538"/>
                    <a:pt x="1431" y="623"/>
                    <a:pt x="2526" y="586"/>
                  </a:cubicBezTo>
                  <a:cubicBezTo>
                    <a:pt x="2551" y="585"/>
                    <a:pt x="2575" y="585"/>
                    <a:pt x="2600" y="585"/>
                  </a:cubicBezTo>
                  <a:close/>
                  <a:moveTo>
                    <a:pt x="2599" y="2693"/>
                  </a:moveTo>
                  <a:cubicBezTo>
                    <a:pt x="3110" y="3359"/>
                    <a:pt x="3786" y="3718"/>
                    <a:pt x="4623" y="3755"/>
                  </a:cubicBezTo>
                  <a:lnTo>
                    <a:pt x="4623" y="4335"/>
                  </a:lnTo>
                  <a:cubicBezTo>
                    <a:pt x="4623" y="5450"/>
                    <a:pt x="3712" y="6355"/>
                    <a:pt x="2600" y="6355"/>
                  </a:cubicBezTo>
                  <a:cubicBezTo>
                    <a:pt x="2575" y="6355"/>
                    <a:pt x="2551" y="6355"/>
                    <a:pt x="2526" y="6354"/>
                  </a:cubicBezTo>
                  <a:cubicBezTo>
                    <a:pt x="1431" y="6317"/>
                    <a:pt x="576" y="5402"/>
                    <a:pt x="576" y="4312"/>
                  </a:cubicBezTo>
                  <a:lnTo>
                    <a:pt x="576" y="3755"/>
                  </a:lnTo>
                  <a:cubicBezTo>
                    <a:pt x="1413" y="3718"/>
                    <a:pt x="2089" y="3359"/>
                    <a:pt x="2599" y="2693"/>
                  </a:cubicBezTo>
                  <a:close/>
                  <a:moveTo>
                    <a:pt x="2594" y="0"/>
                  </a:moveTo>
                  <a:cubicBezTo>
                    <a:pt x="2564" y="0"/>
                    <a:pt x="2533" y="1"/>
                    <a:pt x="2503" y="2"/>
                  </a:cubicBezTo>
                  <a:cubicBezTo>
                    <a:pt x="1100" y="52"/>
                    <a:pt x="1" y="1230"/>
                    <a:pt x="1" y="2633"/>
                  </a:cubicBezTo>
                  <a:lnTo>
                    <a:pt x="1" y="4335"/>
                  </a:lnTo>
                  <a:cubicBezTo>
                    <a:pt x="65" y="6057"/>
                    <a:pt x="1332" y="6918"/>
                    <a:pt x="2599" y="6918"/>
                  </a:cubicBezTo>
                  <a:cubicBezTo>
                    <a:pt x="3867" y="6918"/>
                    <a:pt x="5134" y="6057"/>
                    <a:pt x="5198" y="4335"/>
                  </a:cubicBezTo>
                  <a:lnTo>
                    <a:pt x="5198" y="2601"/>
                  </a:lnTo>
                  <a:cubicBezTo>
                    <a:pt x="5198" y="1168"/>
                    <a:pt x="4029" y="0"/>
                    <a:pt x="2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5638598" y="2059022"/>
              <a:ext cx="15643" cy="15562"/>
            </a:xfrm>
            <a:custGeom>
              <a:avLst/>
              <a:gdLst/>
              <a:ahLst/>
              <a:cxnLst/>
              <a:rect l="l" t="t" r="r" b="b"/>
              <a:pathLst>
                <a:path w="580" h="577" extrusionOk="0">
                  <a:moveTo>
                    <a:pt x="290" y="0"/>
                  </a:moveTo>
                  <a:cubicBezTo>
                    <a:pt x="129" y="0"/>
                    <a:pt x="0" y="129"/>
                    <a:pt x="0" y="290"/>
                  </a:cubicBezTo>
                  <a:cubicBezTo>
                    <a:pt x="7" y="481"/>
                    <a:pt x="148" y="576"/>
                    <a:pt x="290" y="576"/>
                  </a:cubicBezTo>
                  <a:cubicBezTo>
                    <a:pt x="431" y="576"/>
                    <a:pt x="573" y="481"/>
                    <a:pt x="580" y="290"/>
                  </a:cubicBezTo>
                  <a:cubicBezTo>
                    <a:pt x="580" y="129"/>
                    <a:pt x="451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5591833" y="2059022"/>
              <a:ext cx="15643" cy="15562"/>
            </a:xfrm>
            <a:custGeom>
              <a:avLst/>
              <a:gdLst/>
              <a:ahLst/>
              <a:cxnLst/>
              <a:rect l="l" t="t" r="r" b="b"/>
              <a:pathLst>
                <a:path w="580" h="577" extrusionOk="0">
                  <a:moveTo>
                    <a:pt x="290" y="0"/>
                  </a:moveTo>
                  <a:cubicBezTo>
                    <a:pt x="129" y="0"/>
                    <a:pt x="0" y="129"/>
                    <a:pt x="0" y="290"/>
                  </a:cubicBezTo>
                  <a:cubicBezTo>
                    <a:pt x="7" y="481"/>
                    <a:pt x="148" y="576"/>
                    <a:pt x="290" y="576"/>
                  </a:cubicBezTo>
                  <a:cubicBezTo>
                    <a:pt x="431" y="576"/>
                    <a:pt x="573" y="481"/>
                    <a:pt x="580" y="290"/>
                  </a:cubicBezTo>
                  <a:cubicBezTo>
                    <a:pt x="580" y="129"/>
                    <a:pt x="451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5604860" y="2086315"/>
              <a:ext cx="36248" cy="15508"/>
            </a:xfrm>
            <a:custGeom>
              <a:avLst/>
              <a:gdLst/>
              <a:ahLst/>
              <a:cxnLst/>
              <a:rect l="l" t="t" r="r" b="b"/>
              <a:pathLst>
                <a:path w="1344" h="575" extrusionOk="0">
                  <a:moveTo>
                    <a:pt x="386" y="0"/>
                  </a:moveTo>
                  <a:cubicBezTo>
                    <a:pt x="0" y="14"/>
                    <a:pt x="0" y="561"/>
                    <a:pt x="386" y="575"/>
                  </a:cubicBezTo>
                  <a:lnTo>
                    <a:pt x="961" y="575"/>
                  </a:lnTo>
                  <a:cubicBezTo>
                    <a:pt x="1343" y="561"/>
                    <a:pt x="1343" y="14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9" name="Google Shape;2289;p48"/>
          <p:cNvSpPr txBox="1">
            <a:spLocks noGrp="1"/>
          </p:cNvSpPr>
          <p:nvPr>
            <p:ph type="title"/>
          </p:nvPr>
        </p:nvSpPr>
        <p:spPr>
          <a:xfrm>
            <a:off x="720000" y="39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2290" name="Google Shape;2290;p48"/>
          <p:cNvSpPr txBox="1">
            <a:spLocks noGrp="1"/>
          </p:cNvSpPr>
          <p:nvPr>
            <p:ph type="subTitle" idx="6"/>
          </p:nvPr>
        </p:nvSpPr>
        <p:spPr>
          <a:xfrm>
            <a:off x="2272500" y="3543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CB.EN.U4AIE21160</a:t>
            </a:r>
            <a:endParaRPr dirty="0"/>
          </a:p>
        </p:txBody>
      </p:sp>
      <p:sp>
        <p:nvSpPr>
          <p:cNvPr id="2291" name="Google Shape;2291;p48"/>
          <p:cNvSpPr txBox="1">
            <a:spLocks noGrp="1"/>
          </p:cNvSpPr>
          <p:nvPr>
            <p:ph type="title" idx="2"/>
          </p:nvPr>
        </p:nvSpPr>
        <p:spPr>
          <a:xfrm>
            <a:off x="2272500" y="17568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IN" dirty="0"/>
              <a:t>a</a:t>
            </a:r>
            <a:r>
              <a:rPr lang="en" dirty="0"/>
              <a:t>rthvi Manoj</a:t>
            </a:r>
            <a:endParaRPr dirty="0"/>
          </a:p>
        </p:txBody>
      </p:sp>
      <p:sp>
        <p:nvSpPr>
          <p:cNvPr id="2292" name="Google Shape;2292;p48"/>
          <p:cNvSpPr txBox="1">
            <a:spLocks noGrp="1"/>
          </p:cNvSpPr>
          <p:nvPr>
            <p:ph type="subTitle" idx="1"/>
          </p:nvPr>
        </p:nvSpPr>
        <p:spPr>
          <a:xfrm>
            <a:off x="2272500" y="21082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CB.EN.U4AIE21143</a:t>
            </a:r>
            <a:endParaRPr dirty="0"/>
          </a:p>
        </p:txBody>
      </p:sp>
      <p:sp>
        <p:nvSpPr>
          <p:cNvPr id="2293" name="Google Shape;2293;p48"/>
          <p:cNvSpPr txBox="1">
            <a:spLocks noGrp="1"/>
          </p:cNvSpPr>
          <p:nvPr>
            <p:ph type="title" idx="3"/>
          </p:nvPr>
        </p:nvSpPr>
        <p:spPr>
          <a:xfrm>
            <a:off x="4900208" y="17568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Sakthi Swaroopan</a:t>
            </a:r>
            <a:endParaRPr dirty="0"/>
          </a:p>
        </p:txBody>
      </p:sp>
      <p:sp>
        <p:nvSpPr>
          <p:cNvPr id="2294" name="Google Shape;2294;p48"/>
          <p:cNvSpPr txBox="1">
            <a:spLocks noGrp="1"/>
          </p:cNvSpPr>
          <p:nvPr>
            <p:ph type="subTitle" idx="4"/>
          </p:nvPr>
        </p:nvSpPr>
        <p:spPr>
          <a:xfrm>
            <a:off x="4900204" y="21082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CB.EN.U4AIE21159</a:t>
            </a:r>
            <a:endParaRPr dirty="0"/>
          </a:p>
        </p:txBody>
      </p:sp>
      <p:sp>
        <p:nvSpPr>
          <p:cNvPr id="2295" name="Google Shape;2295;p48"/>
          <p:cNvSpPr txBox="1">
            <a:spLocks noGrp="1"/>
          </p:cNvSpPr>
          <p:nvPr>
            <p:ph type="title" idx="5"/>
          </p:nvPr>
        </p:nvSpPr>
        <p:spPr>
          <a:xfrm>
            <a:off x="2272500" y="31920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Sanjay Chidambaram</a:t>
            </a:r>
            <a:endParaRPr dirty="0"/>
          </a:p>
        </p:txBody>
      </p:sp>
      <p:sp>
        <p:nvSpPr>
          <p:cNvPr id="2296" name="Google Shape;2296;p48"/>
          <p:cNvSpPr txBox="1">
            <a:spLocks noGrp="1"/>
          </p:cNvSpPr>
          <p:nvPr>
            <p:ph type="title" idx="7"/>
          </p:nvPr>
        </p:nvSpPr>
        <p:spPr>
          <a:xfrm>
            <a:off x="4572000" y="3192000"/>
            <a:ext cx="230640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Taruneshwaran</a:t>
            </a:r>
            <a:endParaRPr dirty="0"/>
          </a:p>
        </p:txBody>
      </p:sp>
      <p:sp>
        <p:nvSpPr>
          <p:cNvPr id="2297" name="Google Shape;2297;p48"/>
          <p:cNvSpPr txBox="1">
            <a:spLocks noGrp="1"/>
          </p:cNvSpPr>
          <p:nvPr>
            <p:ph type="subTitle" idx="8"/>
          </p:nvPr>
        </p:nvSpPr>
        <p:spPr>
          <a:xfrm>
            <a:off x="4900204" y="3543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CB.EN.U4AIE21170</a:t>
            </a:r>
            <a:endParaRPr dirty="0"/>
          </a:p>
        </p:txBody>
      </p:sp>
      <p:grpSp>
        <p:nvGrpSpPr>
          <p:cNvPr id="2298" name="Google Shape;2298;p48"/>
          <p:cNvGrpSpPr/>
          <p:nvPr/>
        </p:nvGrpSpPr>
        <p:grpSpPr>
          <a:xfrm>
            <a:off x="1024801" y="1598384"/>
            <a:ext cx="1247700" cy="1247700"/>
            <a:chOff x="2315376" y="1437934"/>
            <a:chExt cx="1247700" cy="1247700"/>
          </a:xfrm>
        </p:grpSpPr>
        <p:sp>
          <p:nvSpPr>
            <p:cNvPr id="2299" name="Google Shape;2299;p48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48"/>
          <p:cNvGrpSpPr/>
          <p:nvPr/>
        </p:nvGrpSpPr>
        <p:grpSpPr>
          <a:xfrm>
            <a:off x="1024801" y="3033509"/>
            <a:ext cx="1247700" cy="1247700"/>
            <a:chOff x="2315376" y="1437934"/>
            <a:chExt cx="1247700" cy="1247700"/>
          </a:xfrm>
        </p:grpSpPr>
        <p:sp>
          <p:nvSpPr>
            <p:cNvPr id="2302" name="Google Shape;2302;p48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6878401" y="3033509"/>
            <a:ext cx="1247700" cy="1247700"/>
            <a:chOff x="2315376" y="1437934"/>
            <a:chExt cx="1247700" cy="1247700"/>
          </a:xfrm>
        </p:grpSpPr>
        <p:sp>
          <p:nvSpPr>
            <p:cNvPr id="2305" name="Google Shape;2305;p48"/>
            <p:cNvSpPr/>
            <p:nvPr/>
          </p:nvSpPr>
          <p:spPr>
            <a:xfrm rot="2367925">
              <a:off x="2496032" y="1618590"/>
              <a:ext cx="886389" cy="886389"/>
            </a:xfrm>
            <a:prstGeom prst="blockArc">
              <a:avLst>
                <a:gd name="adj1" fmla="val 10811974"/>
                <a:gd name="adj2" fmla="val 17002330"/>
                <a:gd name="adj3" fmla="val 103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2518926" y="1673959"/>
              <a:ext cx="840600" cy="8406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48"/>
          <p:cNvGrpSpPr/>
          <p:nvPr/>
        </p:nvGrpSpPr>
        <p:grpSpPr>
          <a:xfrm>
            <a:off x="7281161" y="3536811"/>
            <a:ext cx="472380" cy="327146"/>
            <a:chOff x="3303589" y="2463211"/>
            <a:chExt cx="472380" cy="327146"/>
          </a:xfrm>
        </p:grpSpPr>
        <p:sp>
          <p:nvSpPr>
            <p:cNvPr id="2308" name="Google Shape;2308;p48"/>
            <p:cNvSpPr/>
            <p:nvPr/>
          </p:nvSpPr>
          <p:spPr>
            <a:xfrm>
              <a:off x="3443264" y="2570198"/>
              <a:ext cx="155806" cy="181131"/>
            </a:xfrm>
            <a:custGeom>
              <a:avLst/>
              <a:gdLst/>
              <a:ahLst/>
              <a:cxnLst/>
              <a:rect l="l" t="t" r="r" b="b"/>
              <a:pathLst>
                <a:path w="5777" h="6716" extrusionOk="0">
                  <a:moveTo>
                    <a:pt x="2888" y="6716"/>
                  </a:moveTo>
                  <a:cubicBezTo>
                    <a:pt x="4480" y="6716"/>
                    <a:pt x="5777" y="5419"/>
                    <a:pt x="5777" y="3827"/>
                  </a:cubicBezTo>
                  <a:cubicBezTo>
                    <a:pt x="5630" y="0"/>
                    <a:pt x="147" y="5"/>
                    <a:pt x="0" y="3827"/>
                  </a:cubicBezTo>
                  <a:cubicBezTo>
                    <a:pt x="0" y="5419"/>
                    <a:pt x="1297" y="6716"/>
                    <a:pt x="2888" y="67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3303589" y="2463211"/>
              <a:ext cx="472380" cy="327146"/>
            </a:xfrm>
            <a:custGeom>
              <a:avLst/>
              <a:gdLst/>
              <a:ahLst/>
              <a:cxnLst/>
              <a:rect l="l" t="t" r="r" b="b"/>
              <a:pathLst>
                <a:path w="17515" h="12130" extrusionOk="0">
                  <a:moveTo>
                    <a:pt x="2751" y="683"/>
                  </a:moveTo>
                  <a:lnTo>
                    <a:pt x="2751" y="2762"/>
                  </a:lnTo>
                  <a:cubicBezTo>
                    <a:pt x="1518" y="2330"/>
                    <a:pt x="727" y="1810"/>
                    <a:pt x="1660" y="1185"/>
                  </a:cubicBezTo>
                  <a:cubicBezTo>
                    <a:pt x="1923" y="1005"/>
                    <a:pt x="2295" y="835"/>
                    <a:pt x="2751" y="683"/>
                  </a:cubicBezTo>
                  <a:close/>
                  <a:moveTo>
                    <a:pt x="13380" y="683"/>
                  </a:moveTo>
                  <a:cubicBezTo>
                    <a:pt x="15463" y="1429"/>
                    <a:pt x="15293" y="2086"/>
                    <a:pt x="13380" y="2762"/>
                  </a:cubicBezTo>
                  <a:lnTo>
                    <a:pt x="13380" y="683"/>
                  </a:lnTo>
                  <a:close/>
                  <a:moveTo>
                    <a:pt x="1247" y="2675"/>
                  </a:moveTo>
                  <a:cubicBezTo>
                    <a:pt x="1596" y="2937"/>
                    <a:pt x="2097" y="3172"/>
                    <a:pt x="2751" y="3370"/>
                  </a:cubicBezTo>
                  <a:lnTo>
                    <a:pt x="2751" y="8171"/>
                  </a:lnTo>
                  <a:cubicBezTo>
                    <a:pt x="2097" y="8369"/>
                    <a:pt x="1596" y="8604"/>
                    <a:pt x="1247" y="8866"/>
                  </a:cubicBezTo>
                  <a:lnTo>
                    <a:pt x="1247" y="2675"/>
                  </a:lnTo>
                  <a:close/>
                  <a:moveTo>
                    <a:pt x="14879" y="2675"/>
                  </a:moveTo>
                  <a:lnTo>
                    <a:pt x="14879" y="8866"/>
                  </a:lnTo>
                  <a:cubicBezTo>
                    <a:pt x="14534" y="8604"/>
                    <a:pt x="14028" y="8369"/>
                    <a:pt x="13380" y="8171"/>
                  </a:cubicBezTo>
                  <a:lnTo>
                    <a:pt x="13380" y="3370"/>
                  </a:lnTo>
                  <a:cubicBezTo>
                    <a:pt x="14028" y="3172"/>
                    <a:pt x="14534" y="2937"/>
                    <a:pt x="14879" y="2675"/>
                  </a:cubicBezTo>
                  <a:close/>
                  <a:moveTo>
                    <a:pt x="12800" y="3526"/>
                  </a:moveTo>
                  <a:lnTo>
                    <a:pt x="12800" y="8388"/>
                  </a:lnTo>
                  <a:cubicBezTo>
                    <a:pt x="12800" y="8516"/>
                    <a:pt x="12888" y="8631"/>
                    <a:pt x="13012" y="8668"/>
                  </a:cubicBezTo>
                  <a:cubicBezTo>
                    <a:pt x="17515" y="9974"/>
                    <a:pt x="13035" y="11543"/>
                    <a:pt x="8063" y="11557"/>
                  </a:cubicBezTo>
                  <a:cubicBezTo>
                    <a:pt x="8039" y="11557"/>
                    <a:pt x="8015" y="11557"/>
                    <a:pt x="7990" y="11557"/>
                  </a:cubicBezTo>
                  <a:cubicBezTo>
                    <a:pt x="3855" y="11557"/>
                    <a:pt x="1" y="10386"/>
                    <a:pt x="1660" y="9284"/>
                  </a:cubicBezTo>
                  <a:cubicBezTo>
                    <a:pt x="1987" y="9059"/>
                    <a:pt x="2493" y="8843"/>
                    <a:pt x="3118" y="8668"/>
                  </a:cubicBezTo>
                  <a:cubicBezTo>
                    <a:pt x="3243" y="8631"/>
                    <a:pt x="3325" y="8516"/>
                    <a:pt x="3325" y="8388"/>
                  </a:cubicBezTo>
                  <a:lnTo>
                    <a:pt x="3325" y="3526"/>
                  </a:lnTo>
                  <a:cubicBezTo>
                    <a:pt x="4620" y="3862"/>
                    <a:pt x="6342" y="4030"/>
                    <a:pt x="8063" y="4030"/>
                  </a:cubicBezTo>
                  <a:cubicBezTo>
                    <a:pt x="9784" y="4030"/>
                    <a:pt x="11506" y="3862"/>
                    <a:pt x="12800" y="3526"/>
                  </a:cubicBezTo>
                  <a:close/>
                  <a:moveTo>
                    <a:pt x="13092" y="0"/>
                  </a:moveTo>
                  <a:cubicBezTo>
                    <a:pt x="12940" y="0"/>
                    <a:pt x="12796" y="131"/>
                    <a:pt x="12800" y="293"/>
                  </a:cubicBezTo>
                  <a:lnTo>
                    <a:pt x="12800" y="2933"/>
                  </a:lnTo>
                  <a:cubicBezTo>
                    <a:pt x="11724" y="3273"/>
                    <a:pt x="9893" y="3443"/>
                    <a:pt x="8063" y="3443"/>
                  </a:cubicBezTo>
                  <a:cubicBezTo>
                    <a:pt x="6232" y="3443"/>
                    <a:pt x="4402" y="3273"/>
                    <a:pt x="3325" y="2933"/>
                  </a:cubicBezTo>
                  <a:lnTo>
                    <a:pt x="3325" y="297"/>
                  </a:lnTo>
                  <a:cubicBezTo>
                    <a:pt x="3325" y="242"/>
                    <a:pt x="3312" y="187"/>
                    <a:pt x="3284" y="141"/>
                  </a:cubicBezTo>
                  <a:cubicBezTo>
                    <a:pt x="3226" y="50"/>
                    <a:pt x="3133" y="2"/>
                    <a:pt x="3035" y="2"/>
                  </a:cubicBezTo>
                  <a:cubicBezTo>
                    <a:pt x="3009" y="2"/>
                    <a:pt x="2983" y="5"/>
                    <a:pt x="2957" y="12"/>
                  </a:cubicBezTo>
                  <a:cubicBezTo>
                    <a:pt x="1463" y="440"/>
                    <a:pt x="667" y="1028"/>
                    <a:pt x="667" y="1723"/>
                  </a:cubicBezTo>
                  <a:lnTo>
                    <a:pt x="667" y="9818"/>
                  </a:lnTo>
                  <a:cubicBezTo>
                    <a:pt x="667" y="10512"/>
                    <a:pt x="1463" y="11101"/>
                    <a:pt x="2962" y="11529"/>
                  </a:cubicBezTo>
                  <a:cubicBezTo>
                    <a:pt x="4301" y="11929"/>
                    <a:pt x="6182" y="12129"/>
                    <a:pt x="8063" y="12129"/>
                  </a:cubicBezTo>
                  <a:cubicBezTo>
                    <a:pt x="9945" y="12129"/>
                    <a:pt x="11828" y="11929"/>
                    <a:pt x="13168" y="11529"/>
                  </a:cubicBezTo>
                  <a:cubicBezTo>
                    <a:pt x="14668" y="11101"/>
                    <a:pt x="15459" y="10512"/>
                    <a:pt x="15459" y="9818"/>
                  </a:cubicBezTo>
                  <a:lnTo>
                    <a:pt x="15459" y="1723"/>
                  </a:lnTo>
                  <a:cubicBezTo>
                    <a:pt x="15459" y="1028"/>
                    <a:pt x="14668" y="440"/>
                    <a:pt x="13168" y="12"/>
                  </a:cubicBezTo>
                  <a:cubicBezTo>
                    <a:pt x="13143" y="4"/>
                    <a:pt x="13117" y="0"/>
                    <a:pt x="13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3485093" y="2630070"/>
              <a:ext cx="82852" cy="86789"/>
            </a:xfrm>
            <a:custGeom>
              <a:avLst/>
              <a:gdLst/>
              <a:ahLst/>
              <a:cxnLst/>
              <a:rect l="l" t="t" r="r" b="b"/>
              <a:pathLst>
                <a:path w="3072" h="3218" extrusionOk="0">
                  <a:moveTo>
                    <a:pt x="665" y="579"/>
                  </a:moveTo>
                  <a:cubicBezTo>
                    <a:pt x="689" y="579"/>
                    <a:pt x="715" y="589"/>
                    <a:pt x="735" y="609"/>
                  </a:cubicBezTo>
                  <a:lnTo>
                    <a:pt x="2349" y="1538"/>
                  </a:lnTo>
                  <a:cubicBezTo>
                    <a:pt x="2386" y="1561"/>
                    <a:pt x="2400" y="1612"/>
                    <a:pt x="2377" y="1649"/>
                  </a:cubicBezTo>
                  <a:cubicBezTo>
                    <a:pt x="2368" y="1662"/>
                    <a:pt x="2359" y="1672"/>
                    <a:pt x="2349" y="1681"/>
                  </a:cubicBezTo>
                  <a:lnTo>
                    <a:pt x="707" y="2628"/>
                  </a:lnTo>
                  <a:cubicBezTo>
                    <a:pt x="692" y="2636"/>
                    <a:pt x="678" y="2639"/>
                    <a:pt x="665" y="2639"/>
                  </a:cubicBezTo>
                  <a:cubicBezTo>
                    <a:pt x="638" y="2639"/>
                    <a:pt x="616" y="2624"/>
                    <a:pt x="597" y="2596"/>
                  </a:cubicBezTo>
                  <a:cubicBezTo>
                    <a:pt x="588" y="2582"/>
                    <a:pt x="583" y="2569"/>
                    <a:pt x="583" y="2555"/>
                  </a:cubicBezTo>
                  <a:lnTo>
                    <a:pt x="583" y="660"/>
                  </a:lnTo>
                  <a:cubicBezTo>
                    <a:pt x="586" y="607"/>
                    <a:pt x="624" y="579"/>
                    <a:pt x="665" y="579"/>
                  </a:cubicBezTo>
                  <a:close/>
                  <a:moveTo>
                    <a:pt x="677" y="0"/>
                  </a:moveTo>
                  <a:cubicBezTo>
                    <a:pt x="332" y="0"/>
                    <a:pt x="0" y="276"/>
                    <a:pt x="4" y="660"/>
                  </a:cubicBezTo>
                  <a:lnTo>
                    <a:pt x="4" y="2555"/>
                  </a:lnTo>
                  <a:cubicBezTo>
                    <a:pt x="4" y="2670"/>
                    <a:pt x="36" y="2785"/>
                    <a:pt x="96" y="2886"/>
                  </a:cubicBezTo>
                  <a:cubicBezTo>
                    <a:pt x="211" y="3088"/>
                    <a:pt x="436" y="3217"/>
                    <a:pt x="666" y="3217"/>
                  </a:cubicBezTo>
                  <a:cubicBezTo>
                    <a:pt x="781" y="3217"/>
                    <a:pt x="896" y="3185"/>
                    <a:pt x="997" y="3130"/>
                  </a:cubicBezTo>
                  <a:lnTo>
                    <a:pt x="2639" y="2182"/>
                  </a:lnTo>
                  <a:cubicBezTo>
                    <a:pt x="3071" y="1938"/>
                    <a:pt x="3071" y="1276"/>
                    <a:pt x="2635" y="1037"/>
                  </a:cubicBezTo>
                  <a:lnTo>
                    <a:pt x="1034" y="112"/>
                  </a:lnTo>
                  <a:cubicBezTo>
                    <a:pt x="923" y="35"/>
                    <a:pt x="799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48"/>
          <p:cNvGrpSpPr/>
          <p:nvPr/>
        </p:nvGrpSpPr>
        <p:grpSpPr>
          <a:xfrm>
            <a:off x="1420720" y="2065775"/>
            <a:ext cx="389150" cy="398940"/>
            <a:chOff x="4696720" y="2427288"/>
            <a:chExt cx="389150" cy="398940"/>
          </a:xfrm>
        </p:grpSpPr>
        <p:sp>
          <p:nvSpPr>
            <p:cNvPr id="2312" name="Google Shape;2312;p48"/>
            <p:cNvSpPr/>
            <p:nvPr/>
          </p:nvSpPr>
          <p:spPr>
            <a:xfrm>
              <a:off x="4805379" y="2436350"/>
              <a:ext cx="233722" cy="271696"/>
            </a:xfrm>
            <a:custGeom>
              <a:avLst/>
              <a:gdLst/>
              <a:ahLst/>
              <a:cxnLst/>
              <a:rect l="l" t="t" r="r" b="b"/>
              <a:pathLst>
                <a:path w="8666" h="10074" extrusionOk="0">
                  <a:moveTo>
                    <a:pt x="4333" y="10073"/>
                  </a:moveTo>
                  <a:cubicBezTo>
                    <a:pt x="6720" y="10073"/>
                    <a:pt x="8666" y="8128"/>
                    <a:pt x="8666" y="5741"/>
                  </a:cubicBezTo>
                  <a:cubicBezTo>
                    <a:pt x="8445" y="1"/>
                    <a:pt x="221" y="1"/>
                    <a:pt x="1" y="5741"/>
                  </a:cubicBezTo>
                  <a:cubicBezTo>
                    <a:pt x="1" y="8128"/>
                    <a:pt x="1946" y="10073"/>
                    <a:pt x="4333" y="100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4696720" y="2427288"/>
              <a:ext cx="389150" cy="398940"/>
            </a:xfrm>
            <a:custGeom>
              <a:avLst/>
              <a:gdLst/>
              <a:ahLst/>
              <a:cxnLst/>
              <a:rect l="l" t="t" r="r" b="b"/>
              <a:pathLst>
                <a:path w="14429" h="14792" extrusionOk="0">
                  <a:moveTo>
                    <a:pt x="8363" y="625"/>
                  </a:moveTo>
                  <a:cubicBezTo>
                    <a:pt x="11039" y="625"/>
                    <a:pt x="13716" y="2443"/>
                    <a:pt x="13854" y="6077"/>
                  </a:cubicBezTo>
                  <a:cubicBezTo>
                    <a:pt x="13854" y="9103"/>
                    <a:pt x="11389" y="11564"/>
                    <a:pt x="8362" y="11564"/>
                  </a:cubicBezTo>
                  <a:cubicBezTo>
                    <a:pt x="5336" y="11564"/>
                    <a:pt x="2875" y="9103"/>
                    <a:pt x="2875" y="6077"/>
                  </a:cubicBezTo>
                  <a:cubicBezTo>
                    <a:pt x="3013" y="2442"/>
                    <a:pt x="5688" y="625"/>
                    <a:pt x="8363" y="625"/>
                  </a:cubicBezTo>
                  <a:close/>
                  <a:moveTo>
                    <a:pt x="10096" y="11881"/>
                  </a:moveTo>
                  <a:lnTo>
                    <a:pt x="10096" y="12424"/>
                  </a:lnTo>
                  <a:cubicBezTo>
                    <a:pt x="10096" y="12580"/>
                    <a:pt x="9967" y="12714"/>
                    <a:pt x="9806" y="12714"/>
                  </a:cubicBezTo>
                  <a:lnTo>
                    <a:pt x="6918" y="12714"/>
                  </a:lnTo>
                  <a:cubicBezTo>
                    <a:pt x="6757" y="12714"/>
                    <a:pt x="6628" y="12580"/>
                    <a:pt x="6628" y="12424"/>
                  </a:cubicBezTo>
                  <a:lnTo>
                    <a:pt x="6628" y="11881"/>
                  </a:lnTo>
                  <a:cubicBezTo>
                    <a:pt x="7173" y="12049"/>
                    <a:pt x="7768" y="12133"/>
                    <a:pt x="8362" y="12133"/>
                  </a:cubicBezTo>
                  <a:cubicBezTo>
                    <a:pt x="8957" y="12133"/>
                    <a:pt x="9551" y="12049"/>
                    <a:pt x="10096" y="11881"/>
                  </a:cubicBezTo>
                  <a:close/>
                  <a:moveTo>
                    <a:pt x="8362" y="1"/>
                  </a:moveTo>
                  <a:cubicBezTo>
                    <a:pt x="1693" y="111"/>
                    <a:pt x="0" y="9099"/>
                    <a:pt x="6053" y="11679"/>
                  </a:cubicBezTo>
                  <a:lnTo>
                    <a:pt x="6053" y="12424"/>
                  </a:lnTo>
                  <a:cubicBezTo>
                    <a:pt x="6053" y="12902"/>
                    <a:pt x="6440" y="13289"/>
                    <a:pt x="6918" y="13289"/>
                  </a:cubicBezTo>
                  <a:lnTo>
                    <a:pt x="8073" y="13289"/>
                  </a:lnTo>
                  <a:lnTo>
                    <a:pt x="8073" y="14494"/>
                  </a:lnTo>
                  <a:cubicBezTo>
                    <a:pt x="8073" y="14641"/>
                    <a:pt x="8174" y="14770"/>
                    <a:pt x="8321" y="14788"/>
                  </a:cubicBezTo>
                  <a:cubicBezTo>
                    <a:pt x="8336" y="14791"/>
                    <a:pt x="8351" y="14792"/>
                    <a:pt x="8366" y="14792"/>
                  </a:cubicBezTo>
                  <a:cubicBezTo>
                    <a:pt x="8521" y="14792"/>
                    <a:pt x="8652" y="14663"/>
                    <a:pt x="8652" y="14503"/>
                  </a:cubicBezTo>
                  <a:lnTo>
                    <a:pt x="8652" y="13289"/>
                  </a:lnTo>
                  <a:lnTo>
                    <a:pt x="9806" y="13289"/>
                  </a:lnTo>
                  <a:cubicBezTo>
                    <a:pt x="10285" y="13289"/>
                    <a:pt x="10671" y="12902"/>
                    <a:pt x="10671" y="12424"/>
                  </a:cubicBezTo>
                  <a:lnTo>
                    <a:pt x="10671" y="11679"/>
                  </a:lnTo>
                  <a:cubicBezTo>
                    <a:pt x="12874" y="10768"/>
                    <a:pt x="14429" y="8597"/>
                    <a:pt x="14429" y="6068"/>
                  </a:cubicBezTo>
                  <a:cubicBezTo>
                    <a:pt x="14429" y="2724"/>
                    <a:pt x="11706" y="1"/>
                    <a:pt x="8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4873045" y="2510246"/>
              <a:ext cx="98440" cy="161362"/>
            </a:xfrm>
            <a:custGeom>
              <a:avLst/>
              <a:gdLst/>
              <a:ahLst/>
              <a:cxnLst/>
              <a:rect l="l" t="t" r="r" b="b"/>
              <a:pathLst>
                <a:path w="3650" h="5983" extrusionOk="0">
                  <a:moveTo>
                    <a:pt x="2050" y="1672"/>
                  </a:moveTo>
                  <a:lnTo>
                    <a:pt x="1843" y="2449"/>
                  </a:lnTo>
                  <a:cubicBezTo>
                    <a:pt x="1789" y="2624"/>
                    <a:pt x="1933" y="2817"/>
                    <a:pt x="2111" y="2817"/>
                  </a:cubicBezTo>
                  <a:cubicBezTo>
                    <a:pt x="2115" y="2817"/>
                    <a:pt x="2119" y="2817"/>
                    <a:pt x="2123" y="2817"/>
                  </a:cubicBezTo>
                  <a:lnTo>
                    <a:pt x="2707" y="2817"/>
                  </a:lnTo>
                  <a:lnTo>
                    <a:pt x="1599" y="4316"/>
                  </a:lnTo>
                  <a:lnTo>
                    <a:pt x="1810" y="3534"/>
                  </a:lnTo>
                  <a:cubicBezTo>
                    <a:pt x="1860" y="3357"/>
                    <a:pt x="1717" y="3166"/>
                    <a:pt x="1532" y="3166"/>
                  </a:cubicBezTo>
                  <a:cubicBezTo>
                    <a:pt x="1530" y="3166"/>
                    <a:pt x="1528" y="3166"/>
                    <a:pt x="1525" y="3166"/>
                  </a:cubicBezTo>
                  <a:lnTo>
                    <a:pt x="941" y="3166"/>
                  </a:lnTo>
                  <a:lnTo>
                    <a:pt x="2050" y="1672"/>
                  </a:lnTo>
                  <a:close/>
                  <a:moveTo>
                    <a:pt x="2718" y="0"/>
                  </a:moveTo>
                  <a:cubicBezTo>
                    <a:pt x="2637" y="0"/>
                    <a:pt x="2553" y="35"/>
                    <a:pt x="2491" y="117"/>
                  </a:cubicBezTo>
                  <a:lnTo>
                    <a:pt x="145" y="3281"/>
                  </a:lnTo>
                  <a:cubicBezTo>
                    <a:pt x="1" y="3462"/>
                    <a:pt x="136" y="3742"/>
                    <a:pt x="364" y="3742"/>
                  </a:cubicBezTo>
                  <a:cubicBezTo>
                    <a:pt x="368" y="3742"/>
                    <a:pt x="372" y="3741"/>
                    <a:pt x="375" y="3741"/>
                  </a:cubicBezTo>
                  <a:lnTo>
                    <a:pt x="1153" y="3741"/>
                  </a:lnTo>
                  <a:lnTo>
                    <a:pt x="647" y="5618"/>
                  </a:lnTo>
                  <a:cubicBezTo>
                    <a:pt x="594" y="5827"/>
                    <a:pt x="761" y="5983"/>
                    <a:pt x="934" y="5983"/>
                  </a:cubicBezTo>
                  <a:cubicBezTo>
                    <a:pt x="1016" y="5983"/>
                    <a:pt x="1100" y="5948"/>
                    <a:pt x="1162" y="5866"/>
                  </a:cubicBezTo>
                  <a:lnTo>
                    <a:pt x="3508" y="2702"/>
                  </a:lnTo>
                  <a:cubicBezTo>
                    <a:pt x="3649" y="2524"/>
                    <a:pt x="3510" y="2242"/>
                    <a:pt x="3279" y="2242"/>
                  </a:cubicBezTo>
                  <a:cubicBezTo>
                    <a:pt x="3277" y="2242"/>
                    <a:pt x="3275" y="2242"/>
                    <a:pt x="3273" y="2242"/>
                  </a:cubicBezTo>
                  <a:lnTo>
                    <a:pt x="2500" y="2242"/>
                  </a:lnTo>
                  <a:lnTo>
                    <a:pt x="3002" y="365"/>
                  </a:lnTo>
                  <a:cubicBezTo>
                    <a:pt x="3055" y="156"/>
                    <a:pt x="2890" y="0"/>
                    <a:pt x="2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5" name="Google Shape;2315;p48"/>
          <p:cNvGrpSpPr/>
          <p:nvPr/>
        </p:nvGrpSpPr>
        <p:grpSpPr>
          <a:xfrm>
            <a:off x="1516231" y="3500957"/>
            <a:ext cx="264845" cy="398832"/>
            <a:chOff x="1987106" y="3006832"/>
            <a:chExt cx="264845" cy="398832"/>
          </a:xfrm>
        </p:grpSpPr>
        <p:sp>
          <p:nvSpPr>
            <p:cNvPr id="2316" name="Google Shape;2316;p48"/>
            <p:cNvSpPr/>
            <p:nvPr/>
          </p:nvSpPr>
          <p:spPr>
            <a:xfrm>
              <a:off x="2033871" y="3187553"/>
              <a:ext cx="171448" cy="171340"/>
            </a:xfrm>
            <a:custGeom>
              <a:avLst/>
              <a:gdLst/>
              <a:ahLst/>
              <a:cxnLst/>
              <a:rect l="l" t="t" r="r" b="b"/>
              <a:pathLst>
                <a:path w="6357" h="6353" extrusionOk="0">
                  <a:moveTo>
                    <a:pt x="580" y="1"/>
                  </a:moveTo>
                  <a:lnTo>
                    <a:pt x="5777" y="1"/>
                  </a:lnTo>
                  <a:cubicBezTo>
                    <a:pt x="6094" y="1"/>
                    <a:pt x="6357" y="258"/>
                    <a:pt x="6357" y="576"/>
                  </a:cubicBezTo>
                  <a:lnTo>
                    <a:pt x="6357" y="5778"/>
                  </a:lnTo>
                  <a:cubicBezTo>
                    <a:pt x="6357" y="6095"/>
                    <a:pt x="6094" y="6353"/>
                    <a:pt x="5777" y="6353"/>
                  </a:cubicBezTo>
                  <a:lnTo>
                    <a:pt x="580" y="6353"/>
                  </a:lnTo>
                  <a:cubicBezTo>
                    <a:pt x="258" y="6353"/>
                    <a:pt x="0" y="6095"/>
                    <a:pt x="0" y="5778"/>
                  </a:cubicBezTo>
                  <a:lnTo>
                    <a:pt x="0" y="576"/>
                  </a:lnTo>
                  <a:cubicBezTo>
                    <a:pt x="0" y="258"/>
                    <a:pt x="258" y="1"/>
                    <a:pt x="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87106" y="3006832"/>
              <a:ext cx="264845" cy="398832"/>
            </a:xfrm>
            <a:custGeom>
              <a:avLst/>
              <a:gdLst/>
              <a:ahLst/>
              <a:cxnLst/>
              <a:rect l="l" t="t" r="r" b="b"/>
              <a:pathLst>
                <a:path w="9820" h="14788" extrusionOk="0">
                  <a:moveTo>
                    <a:pt x="6453" y="575"/>
                  </a:moveTo>
                  <a:lnTo>
                    <a:pt x="9245" y="3367"/>
                  </a:lnTo>
                  <a:lnTo>
                    <a:pt x="9245" y="13923"/>
                  </a:lnTo>
                  <a:cubicBezTo>
                    <a:pt x="9245" y="14084"/>
                    <a:pt x="9116" y="14213"/>
                    <a:pt x="8955" y="14213"/>
                  </a:cubicBezTo>
                  <a:lnTo>
                    <a:pt x="869" y="14213"/>
                  </a:lnTo>
                  <a:cubicBezTo>
                    <a:pt x="708" y="14213"/>
                    <a:pt x="580" y="14084"/>
                    <a:pt x="580" y="13923"/>
                  </a:cubicBezTo>
                  <a:lnTo>
                    <a:pt x="580" y="865"/>
                  </a:lnTo>
                  <a:cubicBezTo>
                    <a:pt x="580" y="704"/>
                    <a:pt x="708" y="575"/>
                    <a:pt x="869" y="575"/>
                  </a:cubicBezTo>
                  <a:close/>
                  <a:moveTo>
                    <a:pt x="869" y="1"/>
                  </a:moveTo>
                  <a:cubicBezTo>
                    <a:pt x="386" y="1"/>
                    <a:pt x="0" y="387"/>
                    <a:pt x="0" y="865"/>
                  </a:cubicBezTo>
                  <a:lnTo>
                    <a:pt x="0" y="13923"/>
                  </a:lnTo>
                  <a:cubicBezTo>
                    <a:pt x="0" y="14401"/>
                    <a:pt x="386" y="14788"/>
                    <a:pt x="869" y="14788"/>
                  </a:cubicBezTo>
                  <a:lnTo>
                    <a:pt x="8955" y="14788"/>
                  </a:lnTo>
                  <a:cubicBezTo>
                    <a:pt x="9434" y="14788"/>
                    <a:pt x="9820" y="14401"/>
                    <a:pt x="9820" y="13923"/>
                  </a:cubicBezTo>
                  <a:lnTo>
                    <a:pt x="9820" y="3248"/>
                  </a:lnTo>
                  <a:cubicBezTo>
                    <a:pt x="9820" y="3174"/>
                    <a:pt x="9792" y="3101"/>
                    <a:pt x="9737" y="3045"/>
                  </a:cubicBezTo>
                  <a:lnTo>
                    <a:pt x="6775" y="83"/>
                  </a:lnTo>
                  <a:cubicBezTo>
                    <a:pt x="6720" y="28"/>
                    <a:pt x="6651" y="1"/>
                    <a:pt x="6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57172" y="3210882"/>
              <a:ext cx="124709" cy="124709"/>
            </a:xfrm>
            <a:custGeom>
              <a:avLst/>
              <a:gdLst/>
              <a:ahLst/>
              <a:cxnLst/>
              <a:rect l="l" t="t" r="r" b="b"/>
              <a:pathLst>
                <a:path w="4624" h="4624" extrusionOk="0">
                  <a:moveTo>
                    <a:pt x="3759" y="580"/>
                  </a:moveTo>
                  <a:cubicBezTo>
                    <a:pt x="3915" y="580"/>
                    <a:pt x="4048" y="709"/>
                    <a:pt x="4048" y="870"/>
                  </a:cubicBezTo>
                  <a:lnTo>
                    <a:pt x="4048" y="1357"/>
                  </a:lnTo>
                  <a:lnTo>
                    <a:pt x="3266" y="1357"/>
                  </a:lnTo>
                  <a:lnTo>
                    <a:pt x="3266" y="580"/>
                  </a:lnTo>
                  <a:close/>
                  <a:moveTo>
                    <a:pt x="1362" y="1937"/>
                  </a:moveTo>
                  <a:lnTo>
                    <a:pt x="1362" y="2719"/>
                  </a:lnTo>
                  <a:lnTo>
                    <a:pt x="580" y="2719"/>
                  </a:lnTo>
                  <a:lnTo>
                    <a:pt x="580" y="1937"/>
                  </a:lnTo>
                  <a:close/>
                  <a:moveTo>
                    <a:pt x="4048" y="1937"/>
                  </a:moveTo>
                  <a:lnTo>
                    <a:pt x="4048" y="2719"/>
                  </a:lnTo>
                  <a:lnTo>
                    <a:pt x="3266" y="2719"/>
                  </a:lnTo>
                  <a:lnTo>
                    <a:pt x="3266" y="1937"/>
                  </a:lnTo>
                  <a:close/>
                  <a:moveTo>
                    <a:pt x="1362" y="3266"/>
                  </a:moveTo>
                  <a:lnTo>
                    <a:pt x="1362" y="4044"/>
                  </a:lnTo>
                  <a:lnTo>
                    <a:pt x="870" y="4044"/>
                  </a:lnTo>
                  <a:cubicBezTo>
                    <a:pt x="709" y="4044"/>
                    <a:pt x="580" y="3915"/>
                    <a:pt x="580" y="3758"/>
                  </a:cubicBezTo>
                  <a:lnTo>
                    <a:pt x="580" y="3266"/>
                  </a:lnTo>
                  <a:close/>
                  <a:moveTo>
                    <a:pt x="2719" y="580"/>
                  </a:moveTo>
                  <a:lnTo>
                    <a:pt x="2719" y="4044"/>
                  </a:lnTo>
                  <a:lnTo>
                    <a:pt x="1937" y="4044"/>
                  </a:lnTo>
                  <a:lnTo>
                    <a:pt x="1937" y="1647"/>
                  </a:lnTo>
                  <a:cubicBezTo>
                    <a:pt x="1937" y="1486"/>
                    <a:pt x="1808" y="1357"/>
                    <a:pt x="1647" y="1357"/>
                  </a:cubicBezTo>
                  <a:lnTo>
                    <a:pt x="580" y="1357"/>
                  </a:lnTo>
                  <a:lnTo>
                    <a:pt x="580" y="870"/>
                  </a:lnTo>
                  <a:cubicBezTo>
                    <a:pt x="580" y="709"/>
                    <a:pt x="709" y="580"/>
                    <a:pt x="870" y="580"/>
                  </a:cubicBezTo>
                  <a:close/>
                  <a:moveTo>
                    <a:pt x="4048" y="3266"/>
                  </a:moveTo>
                  <a:lnTo>
                    <a:pt x="4048" y="3758"/>
                  </a:lnTo>
                  <a:cubicBezTo>
                    <a:pt x="4048" y="3915"/>
                    <a:pt x="3915" y="4044"/>
                    <a:pt x="3759" y="4044"/>
                  </a:cubicBezTo>
                  <a:lnTo>
                    <a:pt x="3266" y="4044"/>
                  </a:lnTo>
                  <a:lnTo>
                    <a:pt x="3266" y="3266"/>
                  </a:lnTo>
                  <a:close/>
                  <a:moveTo>
                    <a:pt x="870" y="1"/>
                  </a:moveTo>
                  <a:cubicBezTo>
                    <a:pt x="392" y="1"/>
                    <a:pt x="1" y="392"/>
                    <a:pt x="1" y="870"/>
                  </a:cubicBezTo>
                  <a:lnTo>
                    <a:pt x="1" y="3758"/>
                  </a:lnTo>
                  <a:cubicBezTo>
                    <a:pt x="1" y="4237"/>
                    <a:pt x="392" y="4623"/>
                    <a:pt x="870" y="4623"/>
                  </a:cubicBezTo>
                  <a:lnTo>
                    <a:pt x="3759" y="4623"/>
                  </a:lnTo>
                  <a:cubicBezTo>
                    <a:pt x="4237" y="4623"/>
                    <a:pt x="4623" y="4237"/>
                    <a:pt x="4623" y="3758"/>
                  </a:cubicBezTo>
                  <a:lnTo>
                    <a:pt x="4623" y="870"/>
                  </a:lnTo>
                  <a:cubicBezTo>
                    <a:pt x="4623" y="392"/>
                    <a:pt x="4237" y="1"/>
                    <a:pt x="3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064616" y="3077869"/>
              <a:ext cx="109579" cy="33820"/>
            </a:xfrm>
            <a:custGeom>
              <a:avLst/>
              <a:gdLst/>
              <a:ahLst/>
              <a:cxnLst/>
              <a:rect l="l" t="t" r="r" b="b"/>
              <a:pathLst>
                <a:path w="4063" h="1254" extrusionOk="0">
                  <a:moveTo>
                    <a:pt x="2038" y="1"/>
                  </a:moveTo>
                  <a:cubicBezTo>
                    <a:pt x="1361" y="1"/>
                    <a:pt x="684" y="253"/>
                    <a:pt x="199" y="756"/>
                  </a:cubicBezTo>
                  <a:cubicBezTo>
                    <a:pt x="1" y="972"/>
                    <a:pt x="183" y="1252"/>
                    <a:pt x="405" y="1252"/>
                  </a:cubicBezTo>
                  <a:cubicBezTo>
                    <a:pt x="472" y="1252"/>
                    <a:pt x="543" y="1227"/>
                    <a:pt x="608" y="1166"/>
                  </a:cubicBezTo>
                  <a:cubicBezTo>
                    <a:pt x="990" y="784"/>
                    <a:pt x="1500" y="572"/>
                    <a:pt x="2038" y="572"/>
                  </a:cubicBezTo>
                  <a:cubicBezTo>
                    <a:pt x="2581" y="572"/>
                    <a:pt x="3087" y="784"/>
                    <a:pt x="3469" y="1166"/>
                  </a:cubicBezTo>
                  <a:cubicBezTo>
                    <a:pt x="3524" y="1221"/>
                    <a:pt x="3598" y="1253"/>
                    <a:pt x="3671" y="1253"/>
                  </a:cubicBezTo>
                  <a:cubicBezTo>
                    <a:pt x="3924" y="1253"/>
                    <a:pt x="4062" y="936"/>
                    <a:pt x="3878" y="756"/>
                  </a:cubicBezTo>
                  <a:cubicBezTo>
                    <a:pt x="3393" y="253"/>
                    <a:pt x="2716" y="1"/>
                    <a:pt x="2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086596" y="3108992"/>
              <a:ext cx="65483" cy="24731"/>
            </a:xfrm>
            <a:custGeom>
              <a:avLst/>
              <a:gdLst/>
              <a:ahLst/>
              <a:cxnLst/>
              <a:rect l="l" t="t" r="r" b="b"/>
              <a:pathLst>
                <a:path w="2428" h="917" extrusionOk="0">
                  <a:moveTo>
                    <a:pt x="1223" y="0"/>
                  </a:moveTo>
                  <a:cubicBezTo>
                    <a:pt x="847" y="0"/>
                    <a:pt x="471" y="140"/>
                    <a:pt x="202" y="421"/>
                  </a:cubicBezTo>
                  <a:cubicBezTo>
                    <a:pt x="1" y="636"/>
                    <a:pt x="185" y="917"/>
                    <a:pt x="408" y="917"/>
                  </a:cubicBezTo>
                  <a:cubicBezTo>
                    <a:pt x="475" y="917"/>
                    <a:pt x="546" y="891"/>
                    <a:pt x="612" y="830"/>
                  </a:cubicBezTo>
                  <a:cubicBezTo>
                    <a:pt x="773" y="665"/>
                    <a:pt x="993" y="577"/>
                    <a:pt x="1223" y="577"/>
                  </a:cubicBezTo>
                  <a:cubicBezTo>
                    <a:pt x="1453" y="577"/>
                    <a:pt x="1674" y="665"/>
                    <a:pt x="1835" y="830"/>
                  </a:cubicBezTo>
                  <a:cubicBezTo>
                    <a:pt x="1895" y="886"/>
                    <a:pt x="1968" y="913"/>
                    <a:pt x="2042" y="913"/>
                  </a:cubicBezTo>
                  <a:cubicBezTo>
                    <a:pt x="2044" y="913"/>
                    <a:pt x="2046" y="913"/>
                    <a:pt x="2047" y="913"/>
                  </a:cubicBezTo>
                  <a:cubicBezTo>
                    <a:pt x="2292" y="913"/>
                    <a:pt x="2427" y="599"/>
                    <a:pt x="2244" y="421"/>
                  </a:cubicBezTo>
                  <a:cubicBezTo>
                    <a:pt x="1975" y="140"/>
                    <a:pt x="1599" y="0"/>
                    <a:pt x="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111758" y="3140060"/>
              <a:ext cx="18151" cy="15643"/>
            </a:xfrm>
            <a:custGeom>
              <a:avLst/>
              <a:gdLst/>
              <a:ahLst/>
              <a:cxnLst/>
              <a:rect l="l" t="t" r="r" b="b"/>
              <a:pathLst>
                <a:path w="673" h="580" extrusionOk="0">
                  <a:moveTo>
                    <a:pt x="290" y="0"/>
                  </a:moveTo>
                  <a:cubicBezTo>
                    <a:pt x="129" y="0"/>
                    <a:pt x="1" y="129"/>
                    <a:pt x="1" y="290"/>
                  </a:cubicBezTo>
                  <a:cubicBezTo>
                    <a:pt x="1" y="451"/>
                    <a:pt x="129" y="580"/>
                    <a:pt x="290" y="580"/>
                  </a:cubicBezTo>
                  <a:cubicBezTo>
                    <a:pt x="672" y="566"/>
                    <a:pt x="672" y="14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2" name="Google Shape;2322;p48"/>
          <p:cNvGrpSpPr/>
          <p:nvPr/>
        </p:nvGrpSpPr>
        <p:grpSpPr>
          <a:xfrm>
            <a:off x="8676489" y="3934970"/>
            <a:ext cx="402616" cy="851485"/>
            <a:chOff x="8612064" y="3666995"/>
            <a:chExt cx="402616" cy="851485"/>
          </a:xfrm>
        </p:grpSpPr>
        <p:sp>
          <p:nvSpPr>
            <p:cNvPr id="2323" name="Google Shape;2323;p48"/>
            <p:cNvSpPr/>
            <p:nvPr/>
          </p:nvSpPr>
          <p:spPr>
            <a:xfrm>
              <a:off x="8612064" y="366699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8612064" y="3781486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8612064" y="3895978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8612064" y="4010835"/>
              <a:ext cx="402616" cy="454401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8622949" y="4125326"/>
              <a:ext cx="391732" cy="393153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8737075" y="4239818"/>
              <a:ext cx="277604" cy="278660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8851201" y="4354309"/>
              <a:ext cx="163475" cy="164166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0" name="Google Shape;2330;p48"/>
          <p:cNvGrpSpPr/>
          <p:nvPr/>
        </p:nvGrpSpPr>
        <p:grpSpPr>
          <a:xfrm>
            <a:off x="6270553" y="1284509"/>
            <a:ext cx="2766828" cy="3887616"/>
            <a:chOff x="6270553" y="1284509"/>
            <a:chExt cx="2766828" cy="3887616"/>
          </a:xfrm>
        </p:grpSpPr>
        <p:grpSp>
          <p:nvGrpSpPr>
            <p:cNvPr id="2331" name="Google Shape;2331;p48"/>
            <p:cNvGrpSpPr/>
            <p:nvPr/>
          </p:nvGrpSpPr>
          <p:grpSpPr>
            <a:xfrm>
              <a:off x="8644060" y="1284509"/>
              <a:ext cx="393321" cy="393271"/>
              <a:chOff x="7087635" y="4171734"/>
              <a:chExt cx="393321" cy="393271"/>
            </a:xfrm>
          </p:grpSpPr>
          <p:sp>
            <p:nvSpPr>
              <p:cNvPr id="2332" name="Google Shape;2332;p48"/>
              <p:cNvSpPr/>
              <p:nvPr/>
            </p:nvSpPr>
            <p:spPr>
              <a:xfrm>
                <a:off x="7087635" y="4171734"/>
                <a:ext cx="393321" cy="393271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7771" extrusionOk="0">
                    <a:moveTo>
                      <a:pt x="1" y="3890"/>
                    </a:moveTo>
                    <a:cubicBezTo>
                      <a:pt x="1" y="6031"/>
                      <a:pt x="1740" y="7770"/>
                      <a:pt x="3881" y="7770"/>
                    </a:cubicBezTo>
                    <a:lnTo>
                      <a:pt x="3881" y="7770"/>
                    </a:lnTo>
                    <a:cubicBezTo>
                      <a:pt x="6031" y="7770"/>
                      <a:pt x="7771" y="6031"/>
                      <a:pt x="7771" y="3890"/>
                    </a:cubicBezTo>
                    <a:lnTo>
                      <a:pt x="7771" y="3890"/>
                    </a:lnTo>
                    <a:cubicBezTo>
                      <a:pt x="7771" y="1740"/>
                      <a:pt x="6031" y="0"/>
                      <a:pt x="3881" y="0"/>
                    </a:cubicBezTo>
                    <a:lnTo>
                      <a:pt x="3881" y="0"/>
                    </a:lnTo>
                    <a:cubicBezTo>
                      <a:pt x="1740" y="0"/>
                      <a:pt x="1" y="1740"/>
                      <a:pt x="1" y="3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2698631" scaled="0"/>
              </a:gradFill>
              <a:ln>
                <a:noFill/>
              </a:ln>
              <a:effectLst>
                <a:outerShdw blurRad="114300" dist="19050" dir="30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8"/>
              <p:cNvSpPr/>
              <p:nvPr/>
            </p:nvSpPr>
            <p:spPr>
              <a:xfrm>
                <a:off x="7149070" y="4234029"/>
                <a:ext cx="269131" cy="268675"/>
              </a:xfrm>
              <a:custGeom>
                <a:avLst/>
                <a:gdLst/>
                <a:ahLst/>
                <a:cxnLst/>
                <a:rect l="l" t="t" r="r" b="b"/>
                <a:pathLst>
                  <a:path w="5318" h="5309" extrusionOk="0">
                    <a:moveTo>
                      <a:pt x="2659" y="419"/>
                    </a:moveTo>
                    <a:cubicBezTo>
                      <a:pt x="3890" y="419"/>
                      <a:pt x="4898" y="1419"/>
                      <a:pt x="4898" y="2659"/>
                    </a:cubicBezTo>
                    <a:cubicBezTo>
                      <a:pt x="4898" y="3890"/>
                      <a:pt x="3890" y="4889"/>
                      <a:pt x="2659" y="4889"/>
                    </a:cubicBezTo>
                    <a:cubicBezTo>
                      <a:pt x="1427" y="4889"/>
                      <a:pt x="428" y="3890"/>
                      <a:pt x="428" y="2659"/>
                    </a:cubicBezTo>
                    <a:cubicBezTo>
                      <a:pt x="428" y="1419"/>
                      <a:pt x="1427" y="419"/>
                      <a:pt x="2659" y="419"/>
                    </a:cubicBezTo>
                    <a:close/>
                    <a:moveTo>
                      <a:pt x="2659" y="0"/>
                    </a:moveTo>
                    <a:cubicBezTo>
                      <a:pt x="1196" y="0"/>
                      <a:pt x="0" y="1187"/>
                      <a:pt x="0" y="2659"/>
                    </a:cubicBezTo>
                    <a:cubicBezTo>
                      <a:pt x="0" y="4122"/>
                      <a:pt x="1196" y="5308"/>
                      <a:pt x="2659" y="5308"/>
                    </a:cubicBezTo>
                    <a:cubicBezTo>
                      <a:pt x="4122" y="5308"/>
                      <a:pt x="5317" y="4122"/>
                      <a:pt x="5317" y="2659"/>
                    </a:cubicBezTo>
                    <a:cubicBezTo>
                      <a:pt x="5317" y="1187"/>
                      <a:pt x="4122" y="0"/>
                      <a:pt x="26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4" name="Google Shape;2334;p48"/>
            <p:cNvSpPr/>
            <p:nvPr/>
          </p:nvSpPr>
          <p:spPr>
            <a:xfrm>
              <a:off x="6270553" y="4517674"/>
              <a:ext cx="137754" cy="137754"/>
            </a:xfrm>
            <a:custGeom>
              <a:avLst/>
              <a:gdLst/>
              <a:ahLst/>
              <a:cxnLst/>
              <a:rect l="l" t="t" r="r" b="b"/>
              <a:pathLst>
                <a:path w="2722" h="2722" extrusionOk="0">
                  <a:moveTo>
                    <a:pt x="1357" y="420"/>
                  </a:moveTo>
                  <a:cubicBezTo>
                    <a:pt x="1883" y="420"/>
                    <a:pt x="2302" y="839"/>
                    <a:pt x="2302" y="1357"/>
                  </a:cubicBezTo>
                  <a:cubicBezTo>
                    <a:pt x="2302" y="1883"/>
                    <a:pt x="1883" y="2302"/>
                    <a:pt x="1357" y="2302"/>
                  </a:cubicBezTo>
                  <a:cubicBezTo>
                    <a:pt x="839" y="2302"/>
                    <a:pt x="420" y="1883"/>
                    <a:pt x="420" y="1357"/>
                  </a:cubicBezTo>
                  <a:cubicBezTo>
                    <a:pt x="420" y="839"/>
                    <a:pt x="839" y="420"/>
                    <a:pt x="1357" y="420"/>
                  </a:cubicBezTo>
                  <a:close/>
                  <a:moveTo>
                    <a:pt x="1357" y="1"/>
                  </a:moveTo>
                  <a:cubicBezTo>
                    <a:pt x="607" y="1"/>
                    <a:pt x="1" y="607"/>
                    <a:pt x="1" y="1357"/>
                  </a:cubicBezTo>
                  <a:cubicBezTo>
                    <a:pt x="1" y="2115"/>
                    <a:pt x="607" y="2721"/>
                    <a:pt x="1357" y="2721"/>
                  </a:cubicBezTo>
                  <a:cubicBezTo>
                    <a:pt x="2115" y="2721"/>
                    <a:pt x="2722" y="2115"/>
                    <a:pt x="2722" y="1357"/>
                  </a:cubicBezTo>
                  <a:cubicBezTo>
                    <a:pt x="2722" y="607"/>
                    <a:pt x="2115" y="1"/>
                    <a:pt x="1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8509525" y="1598375"/>
              <a:ext cx="335275" cy="3573750"/>
            </a:xfrm>
            <a:custGeom>
              <a:avLst/>
              <a:gdLst/>
              <a:ahLst/>
              <a:cxnLst/>
              <a:rect l="l" t="t" r="r" b="b"/>
              <a:pathLst>
                <a:path w="13411" h="142950" extrusionOk="0">
                  <a:moveTo>
                    <a:pt x="0" y="142950"/>
                  </a:moveTo>
                  <a:lnTo>
                    <a:pt x="0" y="77220"/>
                  </a:lnTo>
                  <a:lnTo>
                    <a:pt x="13411" y="53992"/>
                  </a:lnTo>
                  <a:lnTo>
                    <a:pt x="13411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36" name="Google Shape;2336;p48"/>
            <p:cNvSpPr/>
            <p:nvPr/>
          </p:nvSpPr>
          <p:spPr>
            <a:xfrm>
              <a:off x="6385325" y="4605875"/>
              <a:ext cx="2117525" cy="207075"/>
            </a:xfrm>
            <a:custGeom>
              <a:avLst/>
              <a:gdLst/>
              <a:ahLst/>
              <a:cxnLst/>
              <a:rect l="l" t="t" r="r" b="b"/>
              <a:pathLst>
                <a:path w="84701" h="8283" extrusionOk="0">
                  <a:moveTo>
                    <a:pt x="84701" y="8283"/>
                  </a:moveTo>
                  <a:lnTo>
                    <a:pt x="20574" y="8283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37" name="Google Shape;2337;p48"/>
            <p:cNvSpPr/>
            <p:nvPr/>
          </p:nvSpPr>
          <p:spPr>
            <a:xfrm flipH="1">
              <a:off x="7671665" y="47647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 flipH="1">
              <a:off x="8461590" y="34762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48"/>
          <p:cNvGrpSpPr/>
          <p:nvPr/>
        </p:nvGrpSpPr>
        <p:grpSpPr>
          <a:xfrm rot="-5400000" flipH="1">
            <a:off x="-879908" y="2818461"/>
            <a:ext cx="2754220" cy="314050"/>
            <a:chOff x="455999" y="1012736"/>
            <a:chExt cx="1928185" cy="219862"/>
          </a:xfrm>
        </p:grpSpPr>
        <p:sp>
          <p:nvSpPr>
            <p:cNvPr id="2340" name="Google Shape;2340;p48"/>
            <p:cNvSpPr/>
            <p:nvPr/>
          </p:nvSpPr>
          <p:spPr>
            <a:xfrm>
              <a:off x="4559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56284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9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6696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7764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88331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98983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10966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12034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13103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1417122" y="1012736"/>
              <a:ext cx="219895" cy="219862"/>
            </a:xfrm>
            <a:custGeom>
              <a:avLst/>
              <a:gdLst/>
              <a:ahLst/>
              <a:cxnLst/>
              <a:rect l="l" t="t" r="r" b="b"/>
              <a:pathLst>
                <a:path w="6666" h="6665" extrusionOk="0">
                  <a:moveTo>
                    <a:pt x="6487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15239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16304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173733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18441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64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19509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86" y="6665"/>
                  </a:moveTo>
                  <a:lnTo>
                    <a:pt x="1" y="170"/>
                  </a:lnTo>
                  <a:lnTo>
                    <a:pt x="170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057806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6486" y="6665"/>
                  </a:moveTo>
                  <a:lnTo>
                    <a:pt x="0" y="170"/>
                  </a:lnTo>
                  <a:lnTo>
                    <a:pt x="170" y="1"/>
                  </a:lnTo>
                  <a:lnTo>
                    <a:pt x="665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1643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6495" y="6665"/>
                  </a:moveTo>
                  <a:lnTo>
                    <a:pt x="1" y="170"/>
                  </a:lnTo>
                  <a:lnTo>
                    <a:pt x="179" y="1"/>
                  </a:lnTo>
                  <a:lnTo>
                    <a:pt x="6665" y="6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WORKFLOW (CONTD…)</a:t>
            </a:r>
            <a:endParaRPr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241EF-7AA1-0A32-836E-5AEC81905B4D}"/>
              </a:ext>
            </a:extLst>
          </p:cNvPr>
          <p:cNvSpPr txBox="1"/>
          <p:nvPr/>
        </p:nvSpPr>
        <p:spPr>
          <a:xfrm>
            <a:off x="713106" y="1348790"/>
            <a:ext cx="7995460" cy="400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81000" indent="-228600">
              <a:lnSpc>
                <a:spcPct val="150000"/>
              </a:lnSpc>
              <a:buClr>
                <a:srgbClr val="434343"/>
              </a:buClr>
              <a:buSzPts val="1200"/>
              <a:buFont typeface="+mj-lt"/>
              <a:buAutoNum type="arabicPeriod"/>
              <a:defRPr sz="1200" b="1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1pPr>
            <a:lvl2pPr marL="323850" indent="-171450" algn="just">
              <a:lnSpc>
                <a:spcPct val="150000"/>
              </a:lnSpc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defRPr sz="1200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9pPr>
          </a:lstStyle>
          <a:p>
            <a:pPr marL="152400" indent="0">
              <a:buNone/>
            </a:pPr>
            <a:r>
              <a:rPr lang="en-US" dirty="0"/>
              <a:t>6. Receiver Implementation</a:t>
            </a:r>
          </a:p>
          <a:p>
            <a:pPr marL="152400" indent="0">
              <a:buNone/>
            </a:pPr>
            <a:r>
              <a:rPr lang="en-US" b="0" dirty="0"/>
              <a:t>Implement the Receiver class:</a:t>
            </a:r>
          </a:p>
          <a:p>
            <a:pPr marL="152400" indent="0">
              <a:buNone/>
            </a:pPr>
            <a:r>
              <a:rPr lang="en-US" b="0" dirty="0"/>
              <a:t>•	Initialize a socket, bind it to an IP address and port.</a:t>
            </a:r>
          </a:p>
          <a:p>
            <a:pPr marL="152400" indent="0">
              <a:buNone/>
            </a:pPr>
            <a:r>
              <a:rPr lang="en-US" b="0" dirty="0"/>
              <a:t>•	Implement multithreading for video reception, decryption, and display processes.</a:t>
            </a:r>
          </a:p>
          <a:p>
            <a:pPr marL="152400" indent="0">
              <a:buNone/>
            </a:pPr>
            <a:r>
              <a:rPr lang="en-US" b="0" dirty="0"/>
              <a:t>•	Use OpenCV to display the decrypted video frames in real-time.</a:t>
            </a:r>
          </a:p>
          <a:p>
            <a:pPr marL="152400" indent="0">
              <a:buNone/>
            </a:pPr>
            <a:endParaRPr lang="en-US" b="0" dirty="0"/>
          </a:p>
          <a:p>
            <a:pPr marL="152400" indent="0">
              <a:buNone/>
            </a:pPr>
            <a:r>
              <a:rPr lang="en-US" dirty="0"/>
              <a:t>7. Testing</a:t>
            </a:r>
          </a:p>
          <a:p>
            <a:pPr marL="152400" indent="0">
              <a:buNone/>
            </a:pPr>
            <a:r>
              <a:rPr lang="en-US" b="0" dirty="0"/>
              <a:t>Conduct comprehensive testing:</a:t>
            </a:r>
          </a:p>
          <a:p>
            <a:pPr marL="152400" indent="0">
              <a:buNone/>
            </a:pPr>
            <a:r>
              <a:rPr lang="en-US" b="0" dirty="0"/>
              <a:t>•	Perform unit testing for encryption and decryption functions.</a:t>
            </a:r>
          </a:p>
          <a:p>
            <a:pPr marL="152400" indent="0">
              <a:buNone/>
            </a:pPr>
            <a:r>
              <a:rPr lang="en-US" b="0" dirty="0"/>
              <a:t>•	Conduct integration testing to validate end-to-end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3686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grpSp>
        <p:nvGrpSpPr>
          <p:cNvPr id="2110" name="Google Shape;2110;p46"/>
          <p:cNvGrpSpPr/>
          <p:nvPr/>
        </p:nvGrpSpPr>
        <p:grpSpPr>
          <a:xfrm>
            <a:off x="226149" y="1556724"/>
            <a:ext cx="2799002" cy="3436800"/>
            <a:chOff x="226149" y="1556724"/>
            <a:chExt cx="2799002" cy="3436800"/>
          </a:xfrm>
        </p:grpSpPr>
        <p:grpSp>
          <p:nvGrpSpPr>
            <p:cNvPr id="2111" name="Google Shape;2111;p46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2112" name="Google Shape;2112;p46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4" name="Google Shape;2114;p46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5" name="Google Shape;2115;p46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6" name="Google Shape;2116;p46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2117" name="Google Shape;2117;p46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6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146" name="Picture 4">
            <a:extLst>
              <a:ext uri="{FF2B5EF4-FFF2-40B4-BE49-F238E27FC236}">
                <a16:creationId xmlns:a16="http://schemas.microsoft.com/office/drawing/2014/main" id="{8082FDAE-5125-62FE-9E88-D7C4FC83D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9" y="1686119"/>
            <a:ext cx="3951169" cy="2860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5" name="Picture 5">
            <a:extLst>
              <a:ext uri="{FF2B5EF4-FFF2-40B4-BE49-F238E27FC236}">
                <a16:creationId xmlns:a16="http://schemas.microsoft.com/office/drawing/2014/main" id="{819E42FF-BCDA-2B92-F215-BE744D76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00" y="1721293"/>
            <a:ext cx="3996246" cy="2825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BB228B1-80F9-91D1-EF1D-243581DD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95" y="1307710"/>
            <a:ext cx="5472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H" altLang="en-BH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</a:t>
            </a:r>
            <a:r>
              <a:rPr kumimoji="0" lang="en-BH" altLang="en-BH" sz="1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kumimoji="0" lang="en-BH" altLang="en-BH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Receiver</a:t>
            </a:r>
            <a:endParaRPr kumimoji="0" lang="en-BH" altLang="en-BH" sz="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H" altLang="en-BH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E3BB6C-FAAF-E301-2DDB-189D502A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" y="372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H" altLang="en-BH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BH" altLang="en-B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302607-0D88-E484-4836-EE6E6C70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" y="601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63111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110" name="Google Shape;2110;p46"/>
          <p:cNvGrpSpPr/>
          <p:nvPr/>
        </p:nvGrpSpPr>
        <p:grpSpPr>
          <a:xfrm>
            <a:off x="226149" y="1556724"/>
            <a:ext cx="2799002" cy="3436800"/>
            <a:chOff x="226149" y="1556724"/>
            <a:chExt cx="2799002" cy="3436800"/>
          </a:xfrm>
        </p:grpSpPr>
        <p:grpSp>
          <p:nvGrpSpPr>
            <p:cNvPr id="2111" name="Google Shape;2111;p46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2112" name="Google Shape;2112;p46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4" name="Google Shape;2114;p46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5" name="Google Shape;2115;p46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6" name="Google Shape;2116;p46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2117" name="Google Shape;2117;p46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6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46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2125" name="Google Shape;2125;p46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6858D9-F79C-AD89-C011-01E646B5F0B5}"/>
              </a:ext>
            </a:extLst>
          </p:cNvPr>
          <p:cNvSpPr txBox="1"/>
          <p:nvPr/>
        </p:nvSpPr>
        <p:spPr>
          <a:xfrm>
            <a:off x="1110576" y="1131691"/>
            <a:ext cx="7313424" cy="1884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200" dirty="0">
                <a:solidFill>
                  <a:srgbClr val="434343"/>
                </a:solidFill>
                <a:latin typeface="Libre Franklin"/>
              </a:rPr>
              <a:t>The secure video calling application, utilizing AES encryption, delivers encrypted real-time communication across chat, video streaming, and audio channels. With a robust server-client setup, it ensures data confidentiality and integrity, offering users a protected environment for seamless interactions and file sharing. The integration of stringent security measures and extensive testing guarantees a highly secure platform for reliable video calls and chats.</a:t>
            </a:r>
            <a:endParaRPr lang="en-BH" sz="1200" dirty="0">
              <a:solidFill>
                <a:srgbClr val="434343"/>
              </a:solidFill>
              <a:latin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370226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grpSp>
        <p:nvGrpSpPr>
          <p:cNvPr id="2110" name="Google Shape;2110;p46"/>
          <p:cNvGrpSpPr/>
          <p:nvPr/>
        </p:nvGrpSpPr>
        <p:grpSpPr>
          <a:xfrm>
            <a:off x="226149" y="1556724"/>
            <a:ext cx="2799002" cy="3436800"/>
            <a:chOff x="226149" y="1556724"/>
            <a:chExt cx="2799002" cy="3436800"/>
          </a:xfrm>
        </p:grpSpPr>
        <p:grpSp>
          <p:nvGrpSpPr>
            <p:cNvPr id="2111" name="Google Shape;2111;p46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2112" name="Google Shape;2112;p46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4" name="Google Shape;2114;p46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5" name="Google Shape;2115;p46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6" name="Google Shape;2116;p46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2117" name="Google Shape;2117;p46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6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46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2125" name="Google Shape;2125;p46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E2AC7D-4F71-E442-33D3-280343100B27}"/>
              </a:ext>
            </a:extLst>
          </p:cNvPr>
          <p:cNvSpPr txBox="1"/>
          <p:nvPr/>
        </p:nvSpPr>
        <p:spPr>
          <a:xfrm>
            <a:off x="808111" y="1101989"/>
            <a:ext cx="773796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81000" indent="-228600" algn="just">
              <a:buClr>
                <a:srgbClr val="434343"/>
              </a:buClr>
              <a:buSzPts val="1200"/>
              <a:buFont typeface="+mj-lt"/>
              <a:buAutoNum type="arabicPeriod" startAt="6"/>
              <a:defRPr sz="1200" b="1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1pPr>
            <a:lvl2pPr marL="323850" indent="-171450" algn="just"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defRPr sz="1200"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</a:defRPr>
            </a:lvl9pPr>
          </a:lstStyle>
          <a:p>
            <a:pPr marL="152400" indent="0">
              <a:lnSpc>
                <a:spcPct val="150000"/>
              </a:lnSpc>
              <a:buNone/>
            </a:pPr>
            <a:r>
              <a:rPr lang="en-US" b="0" dirty="0">
                <a:cs typeface="Arial"/>
              </a:rPr>
              <a:t>Future work for this project could involve: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Advanced Encryption Techniques: </a:t>
            </a:r>
            <a:r>
              <a:rPr lang="en-US" b="0" dirty="0">
                <a:cs typeface="Arial"/>
              </a:rPr>
              <a:t>Explore and implement stronger encryption methods beyond AES for heightened security.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Enhanced User Authentication: </a:t>
            </a:r>
            <a:r>
              <a:rPr lang="en-US" b="0" dirty="0">
                <a:cs typeface="Arial"/>
              </a:rPr>
              <a:t>Develop multifactor authentication to bolster user verification and system access security.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Improved Media Quality: </a:t>
            </a:r>
            <a:r>
              <a:rPr lang="en-US" b="0" dirty="0">
                <a:cs typeface="Arial"/>
              </a:rPr>
              <a:t>Focus on enhancing video and audio quality for a more seamless and immersive user experience during calls.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Cross-Platform Integration: </a:t>
            </a:r>
            <a:r>
              <a:rPr lang="en-US" b="0" dirty="0">
                <a:cs typeface="Arial"/>
              </a:rPr>
              <a:t>Extend application compatibility across diverse devices and operating systems to widen user accessibility.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Optimized Network Performance: </a:t>
            </a:r>
            <a:r>
              <a:rPr lang="en-US" b="0" dirty="0">
                <a:cs typeface="Arial"/>
              </a:rPr>
              <a:t>Develop and implement protocols to ensure stable calls even in low-bandwidth environments, improving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87096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6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grpSp>
        <p:nvGrpSpPr>
          <p:cNvPr id="2110" name="Google Shape;2110;p46"/>
          <p:cNvGrpSpPr/>
          <p:nvPr/>
        </p:nvGrpSpPr>
        <p:grpSpPr>
          <a:xfrm>
            <a:off x="226149" y="1556724"/>
            <a:ext cx="2799002" cy="3436800"/>
            <a:chOff x="226149" y="1556724"/>
            <a:chExt cx="2799002" cy="3436800"/>
          </a:xfrm>
        </p:grpSpPr>
        <p:grpSp>
          <p:nvGrpSpPr>
            <p:cNvPr id="2111" name="Google Shape;2111;p46"/>
            <p:cNvGrpSpPr/>
            <p:nvPr/>
          </p:nvGrpSpPr>
          <p:grpSpPr>
            <a:xfrm>
              <a:off x="226154" y="1556724"/>
              <a:ext cx="428835" cy="428835"/>
              <a:chOff x="8380157" y="546043"/>
              <a:chExt cx="273300" cy="273300"/>
            </a:xfrm>
          </p:grpSpPr>
          <p:sp>
            <p:nvSpPr>
              <p:cNvPr id="2112" name="Google Shape;2112;p46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4" name="Google Shape;2114;p46"/>
            <p:cNvSpPr/>
            <p:nvPr/>
          </p:nvSpPr>
          <p:spPr>
            <a:xfrm>
              <a:off x="440000" y="1916900"/>
              <a:ext cx="2430050" cy="2996850"/>
            </a:xfrm>
            <a:custGeom>
              <a:avLst/>
              <a:gdLst/>
              <a:ahLst/>
              <a:cxnLst/>
              <a:rect l="l" t="t" r="r" b="b"/>
              <a:pathLst>
                <a:path w="97202" h="119874" extrusionOk="0">
                  <a:moveTo>
                    <a:pt x="0" y="0"/>
                  </a:moveTo>
                  <a:lnTo>
                    <a:pt x="0" y="77424"/>
                  </a:lnTo>
                  <a:lnTo>
                    <a:pt x="18572" y="95996"/>
                  </a:lnTo>
                  <a:lnTo>
                    <a:pt x="18572" y="119874"/>
                  </a:lnTo>
                  <a:lnTo>
                    <a:pt x="97202" y="11987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5" name="Google Shape;2115;p46"/>
            <p:cNvSpPr/>
            <p:nvPr/>
          </p:nvSpPr>
          <p:spPr>
            <a:xfrm>
              <a:off x="2870051" y="4838424"/>
              <a:ext cx="155100" cy="1551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6" name="Google Shape;2116;p46"/>
            <p:cNvGrpSpPr/>
            <p:nvPr/>
          </p:nvGrpSpPr>
          <p:grpSpPr>
            <a:xfrm>
              <a:off x="226149" y="3927701"/>
              <a:ext cx="455769" cy="963129"/>
              <a:chOff x="750826" y="3144150"/>
              <a:chExt cx="690874" cy="1459949"/>
            </a:xfrm>
          </p:grpSpPr>
          <p:sp>
            <p:nvSpPr>
              <p:cNvPr id="2117" name="Google Shape;2117;p46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6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4" name="Google Shape;2124;p46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2125" name="Google Shape;2125;p46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FEA166-12DB-8BCF-C04D-57792CD0CB7B}"/>
              </a:ext>
            </a:extLst>
          </p:cNvPr>
          <p:cNvSpPr txBox="1"/>
          <p:nvPr/>
        </p:nvSpPr>
        <p:spPr>
          <a:xfrm>
            <a:off x="1064029" y="1212517"/>
            <a:ext cx="7298574" cy="2992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BH" sz="1200" dirty="0">
                <a:solidFill>
                  <a:srgbClr val="434343"/>
                </a:solidFill>
                <a:latin typeface="Libre Franklin"/>
                <a:hlinkClick r:id="rId3"/>
              </a:rPr>
              <a:t>https://www.vplayed.com/blog/aes-video-encryption-for-streaming/</a:t>
            </a:r>
            <a:endParaRPr lang="en-BH" sz="1200" dirty="0">
              <a:solidFill>
                <a:srgbClr val="434343"/>
              </a:solidFill>
              <a:latin typeface="Libre Franklin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rgbClr val="434343"/>
                </a:solidFill>
                <a:latin typeface="Libre Franklin"/>
                <a:hlinkClick r:id="rId4"/>
              </a:rPr>
              <a:t>https://www.vdocipher.com/blog/2020/11/aes-128-encryption-video-drm-secure/</a:t>
            </a:r>
            <a:endParaRPr lang="en-BH" sz="1200" dirty="0">
              <a:solidFill>
                <a:srgbClr val="434343"/>
              </a:solidFill>
              <a:latin typeface="Libre Franklin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rgbClr val="434343"/>
                </a:solidFill>
                <a:latin typeface="Libre Franklin"/>
                <a:hlinkClick r:id="rId5"/>
              </a:rPr>
              <a:t>https://www.backlight.co/blog/streaming/how-to-encrypt-video-files-with-aes-encryption</a:t>
            </a:r>
            <a:endParaRPr lang="en-US" sz="1200" dirty="0">
              <a:solidFill>
                <a:srgbClr val="434343"/>
              </a:solidFill>
              <a:latin typeface="Libre Franklin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rgbClr val="434343"/>
                </a:solidFill>
                <a:latin typeface="Libre Franklin"/>
                <a:hlinkClick r:id="rId6"/>
              </a:rPr>
              <a:t>https://www.haivision.com/blog/all/video-security-aes-encryption/</a:t>
            </a:r>
            <a:endParaRPr lang="en-US" sz="1200" dirty="0">
              <a:solidFill>
                <a:srgbClr val="434343"/>
              </a:solidFill>
              <a:latin typeface="Libre Franklin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rgbClr val="434343"/>
                </a:solidFill>
                <a:latin typeface="Libre Franklin"/>
                <a:hlinkClick r:id="rId7"/>
              </a:rPr>
              <a:t>https://www.dacast.com/blog/aes-video-encryption/#:~:text=The%20AES%20standard%20uses%20key,see%20the%20original%20unencrypted%20data</a:t>
            </a:r>
            <a:r>
              <a:rPr lang="en-US" sz="1200" dirty="0">
                <a:solidFill>
                  <a:srgbClr val="434343"/>
                </a:solidFill>
                <a:latin typeface="Libre Franklin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rgbClr val="434343"/>
                </a:solidFill>
                <a:latin typeface="Libre Franklin"/>
                <a:hlinkClick r:id="rId8"/>
              </a:rPr>
              <a:t>https://blog.video.ibm.com/streaming-video-tips/aes-video-encryption-256-vs-128-bit/</a:t>
            </a:r>
            <a:endParaRPr lang="en-US" sz="1200" dirty="0">
              <a:solidFill>
                <a:srgbClr val="434343"/>
              </a:solidFill>
              <a:latin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63981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50"/>
          <p:cNvSpPr txBox="1">
            <a:spLocks noGrp="1"/>
          </p:cNvSpPr>
          <p:nvPr>
            <p:ph type="title"/>
          </p:nvPr>
        </p:nvSpPr>
        <p:spPr>
          <a:xfrm>
            <a:off x="1976000" y="1527375"/>
            <a:ext cx="51921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grpSp>
        <p:nvGrpSpPr>
          <p:cNvPr id="2418" name="Google Shape;2418;p50"/>
          <p:cNvGrpSpPr/>
          <p:nvPr/>
        </p:nvGrpSpPr>
        <p:grpSpPr>
          <a:xfrm>
            <a:off x="-13600" y="1314900"/>
            <a:ext cx="1814933" cy="3005698"/>
            <a:chOff x="-13600" y="1314900"/>
            <a:chExt cx="1814933" cy="3005698"/>
          </a:xfrm>
        </p:grpSpPr>
        <p:grpSp>
          <p:nvGrpSpPr>
            <p:cNvPr id="2419" name="Google Shape;2419;p50"/>
            <p:cNvGrpSpPr/>
            <p:nvPr/>
          </p:nvGrpSpPr>
          <p:grpSpPr>
            <a:xfrm>
              <a:off x="1419807" y="3574146"/>
              <a:ext cx="381527" cy="381499"/>
              <a:chOff x="8380157" y="546043"/>
              <a:chExt cx="273300" cy="273300"/>
            </a:xfrm>
          </p:grpSpPr>
          <p:sp>
            <p:nvSpPr>
              <p:cNvPr id="2420" name="Google Shape;2420;p50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50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2" name="Google Shape;2422;p50"/>
            <p:cNvSpPr/>
            <p:nvPr/>
          </p:nvSpPr>
          <p:spPr>
            <a:xfrm>
              <a:off x="-13600" y="1314900"/>
              <a:ext cx="1496900" cy="2460575"/>
            </a:xfrm>
            <a:custGeom>
              <a:avLst/>
              <a:gdLst/>
              <a:ahLst/>
              <a:cxnLst/>
              <a:rect l="l" t="t" r="r" b="b"/>
              <a:pathLst>
                <a:path w="59876" h="98423" extrusionOk="0">
                  <a:moveTo>
                    <a:pt x="0" y="0"/>
                  </a:moveTo>
                  <a:lnTo>
                    <a:pt x="17037" y="17510"/>
                  </a:lnTo>
                  <a:lnTo>
                    <a:pt x="17037" y="78615"/>
                  </a:lnTo>
                  <a:lnTo>
                    <a:pt x="36845" y="98423"/>
                  </a:lnTo>
                  <a:lnTo>
                    <a:pt x="59876" y="98423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23" name="Google Shape;2423;p50"/>
            <p:cNvGrpSpPr/>
            <p:nvPr/>
          </p:nvGrpSpPr>
          <p:grpSpPr>
            <a:xfrm>
              <a:off x="352502" y="3247447"/>
              <a:ext cx="129655" cy="1073151"/>
              <a:chOff x="5428406" y="-163322"/>
              <a:chExt cx="197135" cy="1631672"/>
            </a:xfrm>
          </p:grpSpPr>
          <p:sp>
            <p:nvSpPr>
              <p:cNvPr id="2424" name="Google Shape;2424;p50"/>
              <p:cNvSpPr/>
              <p:nvPr/>
            </p:nvSpPr>
            <p:spPr>
              <a:xfrm rot="10800000" flipH="1">
                <a:off x="5504318" y="-163322"/>
                <a:ext cx="30182" cy="711009"/>
              </a:xfrm>
              <a:custGeom>
                <a:avLst/>
                <a:gdLst/>
                <a:ahLst/>
                <a:cxnLst/>
                <a:rect l="l" t="t" r="r" b="b"/>
                <a:pathLst>
                  <a:path w="429" h="10251" extrusionOk="0">
                    <a:moveTo>
                      <a:pt x="429" y="10251"/>
                    </a:moveTo>
                    <a:lnTo>
                      <a:pt x="1" y="10251"/>
                    </a:lnTo>
                    <a:lnTo>
                      <a:pt x="1" y="1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50"/>
              <p:cNvSpPr/>
              <p:nvPr/>
            </p:nvSpPr>
            <p:spPr>
              <a:xfrm rot="10800000" flipH="1">
                <a:off x="5428406" y="1273379"/>
                <a:ext cx="197135" cy="194971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50"/>
              <p:cNvSpPr/>
              <p:nvPr/>
            </p:nvSpPr>
            <p:spPr>
              <a:xfrm rot="10800000" flipH="1">
                <a:off x="5428406" y="1011621"/>
                <a:ext cx="197135" cy="194416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3" extrusionOk="0">
                    <a:moveTo>
                      <a:pt x="2801" y="1"/>
                    </a:moveTo>
                    <a:lnTo>
                      <a:pt x="0" y="1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50"/>
              <p:cNvSpPr/>
              <p:nvPr/>
            </p:nvSpPr>
            <p:spPr>
              <a:xfrm rot="10800000" flipH="1">
                <a:off x="5428406" y="749932"/>
                <a:ext cx="197135" cy="194347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02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02"/>
                    </a:lnTo>
                    <a:lnTo>
                      <a:pt x="280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50"/>
              <p:cNvSpPr/>
              <p:nvPr/>
            </p:nvSpPr>
            <p:spPr>
              <a:xfrm rot="10800000" flipH="1">
                <a:off x="5428406" y="487549"/>
                <a:ext cx="197135" cy="194971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811" extrusionOk="0">
                    <a:moveTo>
                      <a:pt x="2801" y="0"/>
                    </a:moveTo>
                    <a:lnTo>
                      <a:pt x="0" y="0"/>
                    </a:lnTo>
                    <a:lnTo>
                      <a:pt x="0" y="2810"/>
                    </a:lnTo>
                    <a:lnTo>
                      <a:pt x="280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9" name="Google Shape;2429;p50"/>
            <p:cNvSpPr/>
            <p:nvPr/>
          </p:nvSpPr>
          <p:spPr>
            <a:xfrm flipH="1">
              <a:off x="365553" y="214302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50"/>
          <p:cNvGrpSpPr/>
          <p:nvPr/>
        </p:nvGrpSpPr>
        <p:grpSpPr>
          <a:xfrm>
            <a:off x="7346457" y="1244146"/>
            <a:ext cx="1813593" cy="2377186"/>
            <a:chOff x="7346457" y="1244146"/>
            <a:chExt cx="1813593" cy="2377186"/>
          </a:xfrm>
        </p:grpSpPr>
        <p:grpSp>
          <p:nvGrpSpPr>
            <p:cNvPr id="2431" name="Google Shape;2431;p50"/>
            <p:cNvGrpSpPr/>
            <p:nvPr/>
          </p:nvGrpSpPr>
          <p:grpSpPr>
            <a:xfrm>
              <a:off x="7346457" y="1244146"/>
              <a:ext cx="381527" cy="381499"/>
              <a:chOff x="8380157" y="546043"/>
              <a:chExt cx="273300" cy="273300"/>
            </a:xfrm>
          </p:grpSpPr>
          <p:sp>
            <p:nvSpPr>
              <p:cNvPr id="2432" name="Google Shape;2432;p50"/>
              <p:cNvSpPr/>
              <p:nvPr/>
            </p:nvSpPr>
            <p:spPr>
              <a:xfrm>
                <a:off x="8380157" y="546043"/>
                <a:ext cx="273300" cy="2733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9525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50"/>
              <p:cNvSpPr/>
              <p:nvPr/>
            </p:nvSpPr>
            <p:spPr>
              <a:xfrm>
                <a:off x="8418857" y="584743"/>
                <a:ext cx="195900" cy="1959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4" name="Google Shape;2434;p50"/>
            <p:cNvSpPr/>
            <p:nvPr/>
          </p:nvSpPr>
          <p:spPr>
            <a:xfrm>
              <a:off x="7677750" y="1449500"/>
              <a:ext cx="1482300" cy="2138375"/>
            </a:xfrm>
            <a:custGeom>
              <a:avLst/>
              <a:gdLst/>
              <a:ahLst/>
              <a:cxnLst/>
              <a:rect l="l" t="t" r="r" b="b"/>
              <a:pathLst>
                <a:path w="59292" h="85535" extrusionOk="0">
                  <a:moveTo>
                    <a:pt x="0" y="0"/>
                  </a:moveTo>
                  <a:lnTo>
                    <a:pt x="25514" y="23944"/>
                  </a:lnTo>
                  <a:lnTo>
                    <a:pt x="25514" y="85049"/>
                  </a:lnTo>
                  <a:lnTo>
                    <a:pt x="58511" y="85535"/>
                  </a:lnTo>
                  <a:lnTo>
                    <a:pt x="59292" y="8553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35" name="Google Shape;2435;p50"/>
            <p:cNvGrpSpPr/>
            <p:nvPr/>
          </p:nvGrpSpPr>
          <p:grpSpPr>
            <a:xfrm flipH="1">
              <a:off x="8485867" y="2435333"/>
              <a:ext cx="455769" cy="963129"/>
              <a:chOff x="750826" y="3144150"/>
              <a:chExt cx="690874" cy="1459949"/>
            </a:xfrm>
          </p:grpSpPr>
          <p:sp>
            <p:nvSpPr>
              <p:cNvPr id="2436" name="Google Shape;2436;p50"/>
              <p:cNvSpPr/>
              <p:nvPr/>
            </p:nvSpPr>
            <p:spPr>
              <a:xfrm>
                <a:off x="750826" y="314415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0"/>
              <p:cNvSpPr/>
              <p:nvPr/>
            </p:nvSpPr>
            <p:spPr>
              <a:xfrm>
                <a:off x="750826" y="3340458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50"/>
              <p:cNvSpPr/>
              <p:nvPr/>
            </p:nvSpPr>
            <p:spPr>
              <a:xfrm>
                <a:off x="750826" y="3536765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9920" y="11187"/>
                    </a:lnTo>
                    <a:lnTo>
                      <a:pt x="9920" y="99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50"/>
              <p:cNvSpPr/>
              <p:nvPr/>
            </p:nvSpPr>
            <p:spPr>
              <a:xfrm>
                <a:off x="750826" y="3733700"/>
                <a:ext cx="690874" cy="779104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88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9920" y="11187"/>
                    </a:lnTo>
                    <a:lnTo>
                      <a:pt x="9920" y="9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0"/>
              <p:cNvSpPr/>
              <p:nvPr/>
            </p:nvSpPr>
            <p:spPr>
              <a:xfrm>
                <a:off x="750826" y="3930008"/>
                <a:ext cx="671584" cy="67409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680" extrusionOk="0">
                    <a:moveTo>
                      <a:pt x="0" y="0"/>
                    </a:moveTo>
                    <a:lnTo>
                      <a:pt x="0" y="1222"/>
                    </a:lnTo>
                    <a:lnTo>
                      <a:pt x="8421" y="9680"/>
                    </a:lnTo>
                    <a:lnTo>
                      <a:pt x="9644" y="96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50"/>
              <p:cNvSpPr/>
              <p:nvPr/>
            </p:nvSpPr>
            <p:spPr>
              <a:xfrm>
                <a:off x="750826" y="4126316"/>
                <a:ext cx="476529" cy="477783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6861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5620" y="6861"/>
                    </a:lnTo>
                    <a:lnTo>
                      <a:pt x="6842" y="6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50"/>
              <p:cNvSpPr/>
              <p:nvPr/>
            </p:nvSpPr>
            <p:spPr>
              <a:xfrm>
                <a:off x="750826" y="4322624"/>
                <a:ext cx="280848" cy="28147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42" extrusionOk="0">
                    <a:moveTo>
                      <a:pt x="0" y="0"/>
                    </a:moveTo>
                    <a:lnTo>
                      <a:pt x="0" y="1231"/>
                    </a:lnTo>
                    <a:lnTo>
                      <a:pt x="2810" y="4042"/>
                    </a:lnTo>
                    <a:lnTo>
                      <a:pt x="4032" y="40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3" name="Google Shape;2443;p50"/>
            <p:cNvSpPr/>
            <p:nvPr/>
          </p:nvSpPr>
          <p:spPr>
            <a:xfrm flipH="1">
              <a:off x="8661978" y="3517870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50"/>
          <p:cNvGrpSpPr/>
          <p:nvPr/>
        </p:nvGrpSpPr>
        <p:grpSpPr>
          <a:xfrm flipH="1">
            <a:off x="3687223" y="4241771"/>
            <a:ext cx="1775744" cy="30175"/>
            <a:chOff x="1859354" y="894626"/>
            <a:chExt cx="344143" cy="5837"/>
          </a:xfrm>
        </p:grpSpPr>
        <p:sp>
          <p:nvSpPr>
            <p:cNvPr id="2445" name="Google Shape;2445;p50"/>
            <p:cNvSpPr/>
            <p:nvPr/>
          </p:nvSpPr>
          <p:spPr>
            <a:xfrm>
              <a:off x="2197786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178918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2160207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2141339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2122628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210376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5049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88" y="185"/>
                  </a:moveTo>
                  <a:cubicBezTo>
                    <a:pt x="37" y="185"/>
                    <a:pt x="0" y="143"/>
                    <a:pt x="0" y="93"/>
                  </a:cubicBezTo>
                  <a:cubicBezTo>
                    <a:pt x="0" y="42"/>
                    <a:pt x="37" y="1"/>
                    <a:pt x="88" y="1"/>
                  </a:cubicBezTo>
                  <a:cubicBezTo>
                    <a:pt x="138" y="1"/>
                    <a:pt x="180" y="42"/>
                    <a:pt x="180" y="93"/>
                  </a:cubicBezTo>
                  <a:cubicBezTo>
                    <a:pt x="180" y="143"/>
                    <a:pt x="138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06618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047438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88" y="185"/>
                  </a:moveTo>
                  <a:cubicBezTo>
                    <a:pt x="38" y="185"/>
                    <a:pt x="1" y="143"/>
                    <a:pt x="1" y="93"/>
                  </a:cubicBezTo>
                  <a:cubicBezTo>
                    <a:pt x="1" y="42"/>
                    <a:pt x="38" y="1"/>
                    <a:pt x="88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88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028570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009733" y="894626"/>
              <a:ext cx="5806" cy="5837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92" y="185"/>
                  </a:moveTo>
                  <a:cubicBezTo>
                    <a:pt x="41" y="185"/>
                    <a:pt x="0" y="143"/>
                    <a:pt x="0" y="93"/>
                  </a:cubicBezTo>
                  <a:cubicBezTo>
                    <a:pt x="0" y="42"/>
                    <a:pt x="41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1990991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1972122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3" y="1"/>
                    <a:pt x="185" y="42"/>
                    <a:pt x="185" y="93"/>
                  </a:cubicBezTo>
                  <a:cubicBezTo>
                    <a:pt x="185" y="143"/>
                    <a:pt x="143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1953412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1934543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1915833" y="894626"/>
              <a:ext cx="5679" cy="5837"/>
            </a:xfrm>
            <a:custGeom>
              <a:avLst/>
              <a:gdLst/>
              <a:ahLst/>
              <a:cxnLst/>
              <a:rect l="l" t="t" r="r" b="b"/>
              <a:pathLst>
                <a:path w="180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0" y="42"/>
                    <a:pt x="180" y="93"/>
                  </a:cubicBezTo>
                  <a:cubicBezTo>
                    <a:pt x="180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189696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2" y="185"/>
                  </a:moveTo>
                  <a:cubicBezTo>
                    <a:pt x="42" y="185"/>
                    <a:pt x="0" y="143"/>
                    <a:pt x="0" y="93"/>
                  </a:cubicBezTo>
                  <a:cubicBezTo>
                    <a:pt x="0" y="42"/>
                    <a:pt x="42" y="1"/>
                    <a:pt x="92" y="1"/>
                  </a:cubicBezTo>
                  <a:cubicBezTo>
                    <a:pt x="143" y="1"/>
                    <a:pt x="184" y="42"/>
                    <a:pt x="184" y="93"/>
                  </a:cubicBezTo>
                  <a:cubicBezTo>
                    <a:pt x="184" y="143"/>
                    <a:pt x="143" y="185"/>
                    <a:pt x="92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1878222" y="894626"/>
              <a:ext cx="5711" cy="5837"/>
            </a:xfrm>
            <a:custGeom>
              <a:avLst/>
              <a:gdLst/>
              <a:ahLst/>
              <a:cxnLst/>
              <a:rect l="l" t="t" r="r" b="b"/>
              <a:pathLst>
                <a:path w="181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39" y="1"/>
                    <a:pt x="180" y="42"/>
                    <a:pt x="180" y="93"/>
                  </a:cubicBezTo>
                  <a:cubicBezTo>
                    <a:pt x="180" y="143"/>
                    <a:pt x="139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1859354" y="894626"/>
              <a:ext cx="5837" cy="5837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93" y="185"/>
                  </a:moveTo>
                  <a:cubicBezTo>
                    <a:pt x="42" y="185"/>
                    <a:pt x="1" y="143"/>
                    <a:pt x="1" y="93"/>
                  </a:cubicBezTo>
                  <a:cubicBezTo>
                    <a:pt x="1" y="42"/>
                    <a:pt x="42" y="1"/>
                    <a:pt x="93" y="1"/>
                  </a:cubicBezTo>
                  <a:cubicBezTo>
                    <a:pt x="144" y="1"/>
                    <a:pt x="185" y="42"/>
                    <a:pt x="185" y="93"/>
                  </a:cubicBezTo>
                  <a:cubicBezTo>
                    <a:pt x="185" y="143"/>
                    <a:pt x="144" y="185"/>
                    <a:pt x="93" y="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4" name="Google Shape;2464;p50"/>
          <p:cNvGrpSpPr/>
          <p:nvPr/>
        </p:nvGrpSpPr>
        <p:grpSpPr>
          <a:xfrm>
            <a:off x="7673483" y="309358"/>
            <a:ext cx="1286237" cy="104943"/>
            <a:chOff x="1131682" y="748176"/>
            <a:chExt cx="769005" cy="62742"/>
          </a:xfrm>
        </p:grpSpPr>
        <p:sp>
          <p:nvSpPr>
            <p:cNvPr id="2465" name="Google Shape;2465;p50"/>
            <p:cNvSpPr/>
            <p:nvPr/>
          </p:nvSpPr>
          <p:spPr>
            <a:xfrm>
              <a:off x="1320601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1257628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1194655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1131682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1381529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144245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723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0"/>
          <p:cNvSpPr/>
          <p:nvPr/>
        </p:nvSpPr>
        <p:spPr>
          <a:xfrm>
            <a:off x="597875" y="395600"/>
            <a:ext cx="79482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0"/>
          <p:cNvSpPr txBox="1">
            <a:spLocks noGrp="1"/>
          </p:cNvSpPr>
          <p:nvPr>
            <p:ph type="title"/>
          </p:nvPr>
        </p:nvSpPr>
        <p:spPr>
          <a:xfrm>
            <a:off x="720000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742" name="Google Shape;1742;p40"/>
          <p:cNvSpPr txBox="1">
            <a:spLocks noGrp="1"/>
          </p:cNvSpPr>
          <p:nvPr>
            <p:ph type="body" idx="1"/>
          </p:nvPr>
        </p:nvSpPr>
        <p:spPr>
          <a:xfrm>
            <a:off x="895989" y="1215752"/>
            <a:ext cx="736429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To create a secure video calling application utilizing AES encryption, enabling real-time webcam streaming, encrypted communication, and file sharing among multiple clients. The system ensures robust server-client architecture, end-to-end encryption, and comprehensive monitoring through AES and other security measures.</a:t>
            </a:r>
            <a:endParaRPr sz="1400" dirty="0">
              <a:solidFill>
                <a:schemeClr val="dk1"/>
              </a:solidFill>
            </a:endParaRPr>
          </a:p>
        </p:txBody>
      </p:sp>
      <p:grpSp>
        <p:nvGrpSpPr>
          <p:cNvPr id="1743" name="Google Shape;1743;p40"/>
          <p:cNvGrpSpPr/>
          <p:nvPr/>
        </p:nvGrpSpPr>
        <p:grpSpPr>
          <a:xfrm>
            <a:off x="8620749" y="4221342"/>
            <a:ext cx="387240" cy="818974"/>
            <a:chOff x="8304776" y="3842309"/>
            <a:chExt cx="546950" cy="1156743"/>
          </a:xfrm>
        </p:grpSpPr>
        <p:sp>
          <p:nvSpPr>
            <p:cNvPr id="1744" name="Google Shape;1744;p40"/>
            <p:cNvSpPr/>
            <p:nvPr/>
          </p:nvSpPr>
          <p:spPr>
            <a:xfrm>
              <a:off x="8304776" y="384230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8304776" y="3997847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8304776" y="4153385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65"/>
                  </a:lnTo>
                  <a:lnTo>
                    <a:pt x="1" y="11187"/>
                  </a:lnTo>
                  <a:lnTo>
                    <a:pt x="9912" y="1231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8304776" y="4309419"/>
              <a:ext cx="546950" cy="617298"/>
            </a:xfrm>
            <a:custGeom>
              <a:avLst/>
              <a:gdLst/>
              <a:ahLst/>
              <a:cxnLst/>
              <a:rect l="l" t="t" r="r" b="b"/>
              <a:pathLst>
                <a:path w="9913" h="11188" extrusionOk="0">
                  <a:moveTo>
                    <a:pt x="9912" y="0"/>
                  </a:moveTo>
                  <a:lnTo>
                    <a:pt x="1" y="9956"/>
                  </a:lnTo>
                  <a:lnTo>
                    <a:pt x="1" y="11187"/>
                  </a:lnTo>
                  <a:lnTo>
                    <a:pt x="9912" y="1222"/>
                  </a:lnTo>
                  <a:lnTo>
                    <a:pt x="9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8319563" y="4464957"/>
              <a:ext cx="532163" cy="534094"/>
            </a:xfrm>
            <a:custGeom>
              <a:avLst/>
              <a:gdLst/>
              <a:ahLst/>
              <a:cxnLst/>
              <a:rect l="l" t="t" r="r" b="b"/>
              <a:pathLst>
                <a:path w="9645" h="9680" extrusionOk="0">
                  <a:moveTo>
                    <a:pt x="9644" y="0"/>
                  </a:moveTo>
                  <a:lnTo>
                    <a:pt x="1" y="9680"/>
                  </a:lnTo>
                  <a:lnTo>
                    <a:pt x="1223" y="9680"/>
                  </a:lnTo>
                  <a:lnTo>
                    <a:pt x="9644" y="1222"/>
                  </a:lnTo>
                  <a:lnTo>
                    <a:pt x="9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8474604" y="4620495"/>
              <a:ext cx="377121" cy="378556"/>
            </a:xfrm>
            <a:custGeom>
              <a:avLst/>
              <a:gdLst/>
              <a:ahLst/>
              <a:cxnLst/>
              <a:rect l="l" t="t" r="r" b="b"/>
              <a:pathLst>
                <a:path w="6835" h="6861" extrusionOk="0">
                  <a:moveTo>
                    <a:pt x="6834" y="0"/>
                  </a:moveTo>
                  <a:lnTo>
                    <a:pt x="1" y="6861"/>
                  </a:lnTo>
                  <a:lnTo>
                    <a:pt x="1223" y="6861"/>
                  </a:lnTo>
                  <a:lnTo>
                    <a:pt x="6834" y="1231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8629646" y="4776033"/>
              <a:ext cx="222079" cy="223017"/>
            </a:xfrm>
            <a:custGeom>
              <a:avLst/>
              <a:gdLst/>
              <a:ahLst/>
              <a:cxnLst/>
              <a:rect l="l" t="t" r="r" b="b"/>
              <a:pathLst>
                <a:path w="4025" h="4042" extrusionOk="0">
                  <a:moveTo>
                    <a:pt x="4024" y="0"/>
                  </a:moveTo>
                  <a:lnTo>
                    <a:pt x="1" y="4042"/>
                  </a:lnTo>
                  <a:lnTo>
                    <a:pt x="1223" y="4042"/>
                  </a:lnTo>
                  <a:lnTo>
                    <a:pt x="4024" y="1231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rot="-5400000">
            <a:off x="-834751" y="2450119"/>
            <a:ext cx="2133151" cy="243255"/>
            <a:chOff x="4962949" y="1012736"/>
            <a:chExt cx="1928185" cy="219862"/>
          </a:xfrm>
        </p:grpSpPr>
        <p:sp>
          <p:nvSpPr>
            <p:cNvPr id="1752" name="Google Shape;1752;p40"/>
            <p:cNvSpPr/>
            <p:nvPr/>
          </p:nvSpPr>
          <p:spPr>
            <a:xfrm>
              <a:off x="667127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65644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8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64579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635109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62442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613743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60306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5924073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56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581725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571044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60359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5496786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5390269" y="1012736"/>
              <a:ext cx="219565" cy="219862"/>
            </a:xfrm>
            <a:custGeom>
              <a:avLst/>
              <a:gdLst/>
              <a:ahLst/>
              <a:cxnLst/>
              <a:rect l="l" t="t" r="r" b="b"/>
              <a:pathLst>
                <a:path w="6656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86" y="1"/>
                  </a:lnTo>
                  <a:lnTo>
                    <a:pt x="665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5283422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1" y="6487"/>
                  </a:lnTo>
                  <a:lnTo>
                    <a:pt x="6486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517660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5069795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0" y="6665"/>
                  </a:moveTo>
                  <a:lnTo>
                    <a:pt x="0" y="6487"/>
                  </a:lnTo>
                  <a:lnTo>
                    <a:pt x="6495" y="1"/>
                  </a:lnTo>
                  <a:lnTo>
                    <a:pt x="6664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4962949" y="1012736"/>
              <a:ext cx="219862" cy="219862"/>
            </a:xfrm>
            <a:custGeom>
              <a:avLst/>
              <a:gdLst/>
              <a:ahLst/>
              <a:cxnLst/>
              <a:rect l="l" t="t" r="r" b="b"/>
              <a:pathLst>
                <a:path w="6665" h="6665" extrusionOk="0">
                  <a:moveTo>
                    <a:pt x="179" y="6665"/>
                  </a:moveTo>
                  <a:lnTo>
                    <a:pt x="1" y="6487"/>
                  </a:lnTo>
                  <a:lnTo>
                    <a:pt x="6495" y="1"/>
                  </a:lnTo>
                  <a:lnTo>
                    <a:pt x="6665" y="1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40"/>
          <p:cNvGrpSpPr/>
          <p:nvPr/>
        </p:nvGrpSpPr>
        <p:grpSpPr>
          <a:xfrm>
            <a:off x="8380157" y="546043"/>
            <a:ext cx="518872" cy="1926807"/>
            <a:chOff x="8380157" y="546043"/>
            <a:chExt cx="518872" cy="1926807"/>
          </a:xfrm>
        </p:grpSpPr>
        <p:grpSp>
          <p:nvGrpSpPr>
            <p:cNvPr id="1770" name="Google Shape;1770;p40"/>
            <p:cNvGrpSpPr/>
            <p:nvPr/>
          </p:nvGrpSpPr>
          <p:grpSpPr>
            <a:xfrm flipH="1">
              <a:off x="8784713" y="1897775"/>
              <a:ext cx="114317" cy="575074"/>
              <a:chOff x="9037542" y="4257853"/>
              <a:chExt cx="114169" cy="574328"/>
            </a:xfrm>
          </p:grpSpPr>
          <p:sp>
            <p:nvSpPr>
              <p:cNvPr id="1771" name="Google Shape;1771;p40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0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0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0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40"/>
            <p:cNvSpPr/>
            <p:nvPr/>
          </p:nvSpPr>
          <p:spPr>
            <a:xfrm>
              <a:off x="8380157" y="546043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18857" y="584743"/>
              <a:ext cx="195900" cy="1959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8568675" y="760525"/>
              <a:ext cx="271000" cy="1160075"/>
            </a:xfrm>
            <a:custGeom>
              <a:avLst/>
              <a:gdLst/>
              <a:ahLst/>
              <a:cxnLst/>
              <a:rect l="l" t="t" r="r" b="b"/>
              <a:pathLst>
                <a:path w="10840" h="46403" extrusionOk="0">
                  <a:moveTo>
                    <a:pt x="10840" y="46403"/>
                  </a:moveTo>
                  <a:lnTo>
                    <a:pt x="10840" y="1842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72E0-5686-CAD5-0F61-6912B8AB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350"/>
            <a:ext cx="9144000" cy="572700"/>
          </a:xfrm>
        </p:spPr>
        <p:txBody>
          <a:bodyPr/>
          <a:lstStyle/>
          <a:p>
            <a:r>
              <a:rPr lang="en-US" sz="2800" dirty="0"/>
              <a:t>Tools, Techniques, And Technologies (Java)</a:t>
            </a:r>
            <a:endParaRPr lang="en-BH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A1C2-5A7C-D766-973B-815045E4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272" y="1074603"/>
            <a:ext cx="8671456" cy="3416400"/>
          </a:xfrm>
        </p:spPr>
        <p:txBody>
          <a:bodyPr/>
          <a:lstStyle/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Programming Language: </a:t>
            </a:r>
            <a:r>
              <a:rPr lang="en-US" dirty="0"/>
              <a:t>Java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Encryption: </a:t>
            </a:r>
            <a:r>
              <a:rPr lang="en-US" dirty="0"/>
              <a:t>Advanced Encryption Standard (AES)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Networking: </a:t>
            </a:r>
            <a:r>
              <a:rPr lang="en-US" dirty="0"/>
              <a:t>Socket programming in Java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User Authentication: </a:t>
            </a:r>
            <a:r>
              <a:rPr lang="en-US" dirty="0"/>
              <a:t>Hashing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User Interface: </a:t>
            </a:r>
            <a:r>
              <a:rPr lang="en-US" dirty="0"/>
              <a:t>Swing or JavaFX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Webcam Integration: </a:t>
            </a:r>
            <a:r>
              <a:rPr lang="en-US" dirty="0"/>
              <a:t>Webcam-Capture library (</a:t>
            </a:r>
            <a:r>
              <a:rPr lang="en-US" dirty="0" err="1"/>
              <a:t>sarxos</a:t>
            </a:r>
            <a:r>
              <a:rPr lang="en-US" dirty="0"/>
              <a:t>)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Serialization: </a:t>
            </a:r>
            <a:r>
              <a:rPr lang="en-US" dirty="0" err="1"/>
              <a:t>ObjectOutputStream</a:t>
            </a:r>
            <a:r>
              <a:rPr lang="en-US" dirty="0"/>
              <a:t> and </a:t>
            </a:r>
            <a:r>
              <a:rPr lang="en-US" dirty="0" err="1"/>
              <a:t>ObjectInputStream</a:t>
            </a:r>
            <a:endParaRPr lang="en-US" dirty="0"/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Dependency Management: </a:t>
            </a:r>
            <a:r>
              <a:rPr lang="en-US" dirty="0"/>
              <a:t>Apache Maven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JSON Processing: </a:t>
            </a:r>
            <a:r>
              <a:rPr lang="en-US" dirty="0"/>
              <a:t>GSON library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Version Control: </a:t>
            </a:r>
            <a:r>
              <a:rPr lang="en-US" dirty="0"/>
              <a:t>Git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Security Measures: </a:t>
            </a:r>
            <a:r>
              <a:rPr lang="en-US" dirty="0"/>
              <a:t>Secure key management, input validation, and secure data transmission protocols like HTTPS.</a:t>
            </a:r>
          </a:p>
          <a:p>
            <a:pPr marL="3238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BH" dirty="0"/>
          </a:p>
        </p:txBody>
      </p:sp>
    </p:spTree>
    <p:extLst>
      <p:ext uri="{BB962C8B-B14F-4D97-AF65-F5344CB8AC3E}">
        <p14:creationId xmlns:p14="http://schemas.microsoft.com/office/powerpoint/2010/main" val="38493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BCB3ED8-B6A1-179E-C919-B22D25E5C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03" y="1051038"/>
            <a:ext cx="5869993" cy="3962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METHODOLOGY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DA335-8A51-4BEC-6546-0BB210C77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0" t="8247" r="1389" b="3669"/>
          <a:stretch/>
        </p:blipFill>
        <p:spPr>
          <a:xfrm>
            <a:off x="508848" y="1367181"/>
            <a:ext cx="7832154" cy="3070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73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49CFD6-EBD1-786E-7DF6-3C9782C25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009797"/>
              </p:ext>
            </p:extLst>
          </p:nvPr>
        </p:nvGraphicFramePr>
        <p:xfrm>
          <a:off x="1239882" y="1316990"/>
          <a:ext cx="6664235" cy="320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180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6F5FB-0212-5476-A134-CE84DCE4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01" y="1066966"/>
            <a:ext cx="4217056" cy="3962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D606F-FAFD-579F-647F-E787C895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66" y="1051977"/>
            <a:ext cx="3582583" cy="3962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23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00">
              <a:schemeClr val="lt1"/>
            </a:gs>
            <a:gs pos="100000">
              <a:srgbClr val="E5E5E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1"/>
          <p:cNvSpPr/>
          <p:nvPr/>
        </p:nvSpPr>
        <p:spPr>
          <a:xfrm>
            <a:off x="1533750" y="395600"/>
            <a:ext cx="6076500" cy="574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41"/>
          <p:cNvGrpSpPr/>
          <p:nvPr/>
        </p:nvGrpSpPr>
        <p:grpSpPr>
          <a:xfrm>
            <a:off x="7608425" y="679475"/>
            <a:ext cx="1449421" cy="284671"/>
            <a:chOff x="7608425" y="679475"/>
            <a:chExt cx="1449421" cy="284671"/>
          </a:xfrm>
        </p:grpSpPr>
        <p:sp>
          <p:nvSpPr>
            <p:cNvPr id="1844" name="Google Shape;1844;p41"/>
            <p:cNvSpPr/>
            <p:nvPr/>
          </p:nvSpPr>
          <p:spPr>
            <a:xfrm>
              <a:off x="7608425" y="679475"/>
              <a:ext cx="898450" cy="220100"/>
            </a:xfrm>
            <a:custGeom>
              <a:avLst/>
              <a:gdLst/>
              <a:ahLst/>
              <a:cxnLst/>
              <a:rect l="l" t="t" r="r" b="b"/>
              <a:pathLst>
                <a:path w="35938" h="8804" extrusionOk="0">
                  <a:moveTo>
                    <a:pt x="35938" y="8804"/>
                  </a:moveTo>
                  <a:lnTo>
                    <a:pt x="27978" y="8804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45" name="Google Shape;1845;p41"/>
            <p:cNvGrpSpPr/>
            <p:nvPr/>
          </p:nvGrpSpPr>
          <p:grpSpPr>
            <a:xfrm rot="5400000" flipH="1">
              <a:off x="8713150" y="619450"/>
              <a:ext cx="114317" cy="575074"/>
              <a:chOff x="9037542" y="4257853"/>
              <a:chExt cx="114169" cy="574328"/>
            </a:xfrm>
          </p:grpSpPr>
          <p:sp>
            <p:nvSpPr>
              <p:cNvPr id="1846" name="Google Shape;1846;p41"/>
              <p:cNvSpPr/>
              <p:nvPr/>
            </p:nvSpPr>
            <p:spPr>
              <a:xfrm>
                <a:off x="9037542" y="4257853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9037542" y="4411456"/>
                <a:ext cx="114169" cy="11384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3" extrusionOk="0">
                    <a:moveTo>
                      <a:pt x="1" y="1"/>
                    </a:moveTo>
                    <a:lnTo>
                      <a:pt x="2811" y="1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9037542" y="4564734"/>
                <a:ext cx="114169" cy="113803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02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02"/>
                    </a:lnTo>
                    <a:lnTo>
                      <a:pt x="1" y="28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9037542" y="4718012"/>
                <a:ext cx="114169" cy="114169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" y="0"/>
                    </a:moveTo>
                    <a:lnTo>
                      <a:pt x="2811" y="0"/>
                    </a:lnTo>
                    <a:lnTo>
                      <a:pt x="2811" y="2810"/>
                    </a:lnTo>
                    <a:lnTo>
                      <a:pt x="1" y="2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41"/>
          <p:cNvSpPr/>
          <p:nvPr/>
        </p:nvSpPr>
        <p:spPr>
          <a:xfrm>
            <a:off x="1403582" y="574443"/>
            <a:ext cx="273300" cy="2733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1"/>
          <p:cNvGrpSpPr/>
          <p:nvPr/>
        </p:nvGrpSpPr>
        <p:grpSpPr>
          <a:xfrm>
            <a:off x="49023" y="309358"/>
            <a:ext cx="664085" cy="104943"/>
            <a:chOff x="1503649" y="748176"/>
            <a:chExt cx="397038" cy="62742"/>
          </a:xfrm>
        </p:grpSpPr>
        <p:sp>
          <p:nvSpPr>
            <p:cNvPr id="1852" name="Google Shape;1852;p41"/>
            <p:cNvSpPr/>
            <p:nvPr/>
          </p:nvSpPr>
          <p:spPr>
            <a:xfrm>
              <a:off x="1503649" y="748176"/>
              <a:ext cx="91870" cy="62742"/>
            </a:xfrm>
            <a:custGeom>
              <a:avLst/>
              <a:gdLst/>
              <a:ahLst/>
              <a:cxnLst/>
              <a:rect l="l" t="t" r="r" b="b"/>
              <a:pathLst>
                <a:path w="2785" h="1902" extrusionOk="0">
                  <a:moveTo>
                    <a:pt x="1" y="1"/>
                  </a:moveTo>
                  <a:lnTo>
                    <a:pt x="1946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1564577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1625504" y="748176"/>
              <a:ext cx="92134" cy="62742"/>
            </a:xfrm>
            <a:custGeom>
              <a:avLst/>
              <a:gdLst/>
              <a:ahLst/>
              <a:cxnLst/>
              <a:rect l="l" t="t" r="r" b="b"/>
              <a:pathLst>
                <a:path w="2793" h="1902" extrusionOk="0">
                  <a:moveTo>
                    <a:pt x="0" y="1"/>
                  </a:moveTo>
                  <a:lnTo>
                    <a:pt x="1954" y="1901"/>
                  </a:lnTo>
                  <a:lnTo>
                    <a:pt x="2792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168639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4" y="1901"/>
                  </a:lnTo>
                  <a:lnTo>
                    <a:pt x="2793" y="1901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1747624" y="748176"/>
              <a:ext cx="91837" cy="62742"/>
            </a:xfrm>
            <a:custGeom>
              <a:avLst/>
              <a:gdLst/>
              <a:ahLst/>
              <a:cxnLst/>
              <a:rect l="l" t="t" r="r" b="b"/>
              <a:pathLst>
                <a:path w="2784" h="1902" extrusionOk="0">
                  <a:moveTo>
                    <a:pt x="0" y="1"/>
                  </a:moveTo>
                  <a:lnTo>
                    <a:pt x="1945" y="1901"/>
                  </a:lnTo>
                  <a:lnTo>
                    <a:pt x="2784" y="1901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1808519" y="748176"/>
              <a:ext cx="92167" cy="62742"/>
            </a:xfrm>
            <a:custGeom>
              <a:avLst/>
              <a:gdLst/>
              <a:ahLst/>
              <a:cxnLst/>
              <a:rect l="l" t="t" r="r" b="b"/>
              <a:pathLst>
                <a:path w="2794" h="1902" extrusionOk="0">
                  <a:moveTo>
                    <a:pt x="1" y="1"/>
                  </a:moveTo>
                  <a:lnTo>
                    <a:pt x="1955" y="1901"/>
                  </a:lnTo>
                  <a:lnTo>
                    <a:pt x="2793" y="19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8" name="Google Shape;1858;p41"/>
          <p:cNvSpPr/>
          <p:nvPr/>
        </p:nvSpPr>
        <p:spPr>
          <a:xfrm>
            <a:off x="1442282" y="613143"/>
            <a:ext cx="195900" cy="1959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1"/>
          <p:cNvSpPr/>
          <p:nvPr/>
        </p:nvSpPr>
        <p:spPr>
          <a:xfrm>
            <a:off x="9050" y="445125"/>
            <a:ext cx="1437575" cy="235150"/>
          </a:xfrm>
          <a:custGeom>
            <a:avLst/>
            <a:gdLst/>
            <a:ahLst/>
            <a:cxnLst/>
            <a:rect l="l" t="t" r="r" b="b"/>
            <a:pathLst>
              <a:path w="57503" h="9406" extrusionOk="0">
                <a:moveTo>
                  <a:pt x="0" y="11"/>
                </a:moveTo>
                <a:lnTo>
                  <a:pt x="27595" y="0"/>
                </a:lnTo>
                <a:lnTo>
                  <a:pt x="57503" y="940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860" name="Google Shape;1860;p41"/>
          <p:cNvGrpSpPr/>
          <p:nvPr/>
        </p:nvGrpSpPr>
        <p:grpSpPr>
          <a:xfrm>
            <a:off x="7915632" y="1148875"/>
            <a:ext cx="1016418" cy="4016508"/>
            <a:chOff x="7839432" y="1148875"/>
            <a:chExt cx="1016418" cy="4016508"/>
          </a:xfrm>
        </p:grpSpPr>
        <p:sp>
          <p:nvSpPr>
            <p:cNvPr id="1861" name="Google Shape;1861;p41"/>
            <p:cNvSpPr/>
            <p:nvPr/>
          </p:nvSpPr>
          <p:spPr>
            <a:xfrm>
              <a:off x="7839432" y="4786468"/>
              <a:ext cx="273300" cy="2733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9525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8703450" y="1148875"/>
              <a:ext cx="152400" cy="1524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8396131" y="4870613"/>
              <a:ext cx="105000" cy="1050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1"/>
            <p:cNvGrpSpPr/>
            <p:nvPr/>
          </p:nvGrpSpPr>
          <p:grpSpPr>
            <a:xfrm>
              <a:off x="8554146" y="4489975"/>
              <a:ext cx="229273" cy="484790"/>
              <a:chOff x="8758412" y="4447926"/>
              <a:chExt cx="249535" cy="527691"/>
            </a:xfrm>
          </p:grpSpPr>
          <p:sp>
            <p:nvSpPr>
              <p:cNvPr id="1865" name="Google Shape;1865;p41"/>
              <p:cNvSpPr/>
              <p:nvPr/>
            </p:nvSpPr>
            <p:spPr>
              <a:xfrm>
                <a:off x="8758412" y="444792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8758412" y="4518880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8758412" y="4589835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65"/>
                    </a:lnTo>
                    <a:lnTo>
                      <a:pt x="1" y="11187"/>
                    </a:lnTo>
                    <a:lnTo>
                      <a:pt x="9912" y="1231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8758412" y="4661016"/>
                <a:ext cx="249535" cy="281602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188" extrusionOk="0">
                    <a:moveTo>
                      <a:pt x="9912" y="0"/>
                    </a:moveTo>
                    <a:lnTo>
                      <a:pt x="1" y="9956"/>
                    </a:lnTo>
                    <a:lnTo>
                      <a:pt x="1" y="11187"/>
                    </a:lnTo>
                    <a:lnTo>
                      <a:pt x="9912" y="1222"/>
                    </a:lnTo>
                    <a:lnTo>
                      <a:pt x="99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8765158" y="4731970"/>
                <a:ext cx="242789" cy="2436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680" extrusionOk="0">
                    <a:moveTo>
                      <a:pt x="9644" y="0"/>
                    </a:moveTo>
                    <a:lnTo>
                      <a:pt x="1" y="9680"/>
                    </a:lnTo>
                    <a:lnTo>
                      <a:pt x="1223" y="9680"/>
                    </a:lnTo>
                    <a:lnTo>
                      <a:pt x="9644" y="1222"/>
                    </a:lnTo>
                    <a:lnTo>
                      <a:pt x="9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8835892" y="4802925"/>
                <a:ext cx="172054" cy="17269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61" extrusionOk="0">
                    <a:moveTo>
                      <a:pt x="6834" y="0"/>
                    </a:moveTo>
                    <a:lnTo>
                      <a:pt x="1" y="6861"/>
                    </a:lnTo>
                    <a:lnTo>
                      <a:pt x="1223" y="6861"/>
                    </a:lnTo>
                    <a:lnTo>
                      <a:pt x="6834" y="1231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8906625" y="4873880"/>
                <a:ext cx="101319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4042" extrusionOk="0">
                    <a:moveTo>
                      <a:pt x="4024" y="0"/>
                    </a:moveTo>
                    <a:lnTo>
                      <a:pt x="1" y="4042"/>
                    </a:lnTo>
                    <a:lnTo>
                      <a:pt x="1223" y="4042"/>
                    </a:lnTo>
                    <a:lnTo>
                      <a:pt x="4024" y="1231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72" name="Google Shape;1872;p41"/>
            <p:cNvCxnSpPr>
              <a:stCxn id="1863" idx="2"/>
              <a:endCxn id="1873" idx="6"/>
            </p:cNvCxnSpPr>
            <p:nvPr/>
          </p:nvCxnSpPr>
          <p:spPr>
            <a:xfrm rot="10800000">
              <a:off x="8066131" y="4923113"/>
              <a:ext cx="330000" cy="0"/>
            </a:xfrm>
            <a:prstGeom prst="straightConnector1">
              <a:avLst/>
            </a:prstGeom>
            <a:noFill/>
            <a:ln w="19050" cap="flat" cmpd="sng">
              <a:solidFill>
                <a:srgbClr val="B4B6B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3" name="Google Shape;1873;p41"/>
            <p:cNvSpPr/>
            <p:nvPr/>
          </p:nvSpPr>
          <p:spPr>
            <a:xfrm>
              <a:off x="7885921" y="4832983"/>
              <a:ext cx="180300" cy="1803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4" name="Google Shape;1874;p41"/>
            <p:cNvCxnSpPr>
              <a:stCxn id="1873" idx="4"/>
            </p:cNvCxnSpPr>
            <p:nvPr/>
          </p:nvCxnSpPr>
          <p:spPr>
            <a:xfrm>
              <a:off x="7976071" y="5013283"/>
              <a:ext cx="0" cy="152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1"/>
            <p:cNvSpPr/>
            <p:nvPr/>
          </p:nvSpPr>
          <p:spPr>
            <a:xfrm>
              <a:off x="8453975" y="1305675"/>
              <a:ext cx="325600" cy="3565350"/>
            </a:xfrm>
            <a:custGeom>
              <a:avLst/>
              <a:gdLst/>
              <a:ahLst/>
              <a:cxnLst/>
              <a:rect l="l" t="t" r="r" b="b"/>
              <a:pathLst>
                <a:path w="13024" h="142614" extrusionOk="0">
                  <a:moveTo>
                    <a:pt x="0" y="142614"/>
                  </a:moveTo>
                  <a:lnTo>
                    <a:pt x="0" y="131398"/>
                  </a:lnTo>
                  <a:lnTo>
                    <a:pt x="13024" y="115600"/>
                  </a:lnTo>
                  <a:lnTo>
                    <a:pt x="1302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6" name="Google Shape;1876;p41"/>
            <p:cNvSpPr/>
            <p:nvPr/>
          </p:nvSpPr>
          <p:spPr>
            <a:xfrm flipH="1">
              <a:off x="8727878" y="3866145"/>
              <a:ext cx="103538" cy="103462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643" y="0"/>
                  </a:moveTo>
                  <a:cubicBezTo>
                    <a:pt x="286" y="0"/>
                    <a:pt x="1" y="294"/>
                    <a:pt x="1" y="651"/>
                  </a:cubicBezTo>
                  <a:cubicBezTo>
                    <a:pt x="1" y="1008"/>
                    <a:pt x="286" y="1294"/>
                    <a:pt x="643" y="1294"/>
                  </a:cubicBezTo>
                  <a:cubicBezTo>
                    <a:pt x="1000" y="1294"/>
                    <a:pt x="1294" y="1008"/>
                    <a:pt x="1294" y="651"/>
                  </a:cubicBezTo>
                  <a:cubicBezTo>
                    <a:pt x="1294" y="294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7" name="Google Shape;1877;p41"/>
          <p:cNvSpPr txBox="1">
            <a:spLocks noGrp="1"/>
          </p:cNvSpPr>
          <p:nvPr>
            <p:ph type="title"/>
          </p:nvPr>
        </p:nvSpPr>
        <p:spPr>
          <a:xfrm>
            <a:off x="720025" y="396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WORKFLOW</a:t>
            </a:r>
            <a:endParaRPr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241EF-7AA1-0A32-836E-5AEC81905B4D}"/>
              </a:ext>
            </a:extLst>
          </p:cNvPr>
          <p:cNvSpPr txBox="1"/>
          <p:nvPr/>
        </p:nvSpPr>
        <p:spPr>
          <a:xfrm>
            <a:off x="437227" y="963400"/>
            <a:ext cx="7995460" cy="400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23850" indent="-171450">
              <a:lnSpc>
                <a:spcPct val="150000"/>
              </a:lnSpc>
              <a:buClr>
                <a:srgbClr val="434343"/>
              </a:buClr>
              <a:buSzPts val="1200"/>
              <a:buFont typeface="Arial" panose="020B0604020202020204" pitchFamily="34" charset="0"/>
              <a:buChar char="•"/>
              <a:defRPr sz="1200" b="1">
                <a:solidFill>
                  <a:srgbClr val="43434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381000" indent="-228600">
              <a:buFont typeface="+mj-lt"/>
              <a:buAutoNum type="arabicPeriod"/>
            </a:pPr>
            <a:r>
              <a:rPr lang="en-US" dirty="0"/>
              <a:t>Initialization: </a:t>
            </a:r>
          </a:p>
          <a:p>
            <a:r>
              <a:rPr lang="en-US" sz="1200" b="0" dirty="0"/>
              <a:t>The server initializes socket connections for chat, video, and </a:t>
            </a:r>
            <a:r>
              <a:rPr lang="en-US" b="0" dirty="0"/>
              <a:t>audio communication.</a:t>
            </a:r>
          </a:p>
          <a:p>
            <a:r>
              <a:rPr lang="en-US" b="0" dirty="0"/>
              <a:t>Sets up ports for different communication types (chat, video, audio).</a:t>
            </a:r>
          </a:p>
          <a:p>
            <a:pPr marL="152400" indent="0">
              <a:buNone/>
            </a:pPr>
            <a:endParaRPr lang="en-US" sz="500" b="0" dirty="0"/>
          </a:p>
          <a:p>
            <a:pPr marL="381000" indent="-228600">
              <a:buFont typeface="+mj-lt"/>
              <a:buAutoNum type="arabicPeriod" startAt="2"/>
            </a:pPr>
            <a:r>
              <a:rPr lang="en-US" dirty="0"/>
              <a:t>Server Communication:</a:t>
            </a:r>
          </a:p>
          <a:p>
            <a:r>
              <a:rPr lang="en-US" b="0" dirty="0"/>
              <a:t>Listens for incoming client connections on respective ports (chat, video, audio).</a:t>
            </a:r>
          </a:p>
          <a:p>
            <a:r>
              <a:rPr lang="en-US" b="0" dirty="0"/>
              <a:t>Accepts and manages connections, adding clients to appropriate lists.</a:t>
            </a:r>
          </a:p>
          <a:p>
            <a:pPr marL="152400" indent="0">
              <a:buNone/>
            </a:pPr>
            <a:endParaRPr lang="en-US" sz="500" b="0" dirty="0"/>
          </a:p>
          <a:p>
            <a:pPr marL="381000" indent="-228600">
              <a:buFont typeface="+mj-lt"/>
              <a:buAutoNum type="arabicPeriod" startAt="3"/>
            </a:pPr>
            <a:r>
              <a:rPr lang="en-US" dirty="0"/>
              <a:t>AES Encryption Initialization:</a:t>
            </a:r>
          </a:p>
          <a:p>
            <a:r>
              <a:rPr lang="en-US" b="0" dirty="0"/>
              <a:t>Generates AES keys for encryption and decryption.</a:t>
            </a:r>
          </a:p>
          <a:p>
            <a:r>
              <a:rPr lang="en-US" b="0" dirty="0"/>
              <a:t>Shares these keys securely with connected clients.</a:t>
            </a:r>
          </a:p>
          <a:p>
            <a:pPr marL="152400" indent="0">
              <a:buNone/>
            </a:pPr>
            <a:endParaRPr lang="en-US" sz="500" b="0" dirty="0"/>
          </a:p>
          <a:p>
            <a:pPr marL="381000" indent="-228600">
              <a:buFont typeface="+mj-lt"/>
              <a:buAutoNum type="arabicPeriod" startAt="4"/>
            </a:pPr>
            <a:r>
              <a:rPr lang="en-US" dirty="0"/>
              <a:t>Chat Communication:</a:t>
            </a:r>
          </a:p>
          <a:p>
            <a:r>
              <a:rPr lang="en-US" b="0" dirty="0"/>
              <a:t>Accepts chat client connections, assigns a group name, and exchanges encryption keys.</a:t>
            </a:r>
          </a:p>
          <a:p>
            <a:r>
              <a:rPr lang="en-US" b="0" dirty="0"/>
              <a:t>Facilitates encrypted chat communication among clients.</a:t>
            </a:r>
          </a:p>
          <a:p>
            <a:r>
              <a:rPr lang="en-US" b="0" dirty="0"/>
              <a:t>Handles file transfer requests with AES-encrypted data.</a:t>
            </a:r>
          </a:p>
          <a:p>
            <a:pPr marL="15240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91485349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Technology Day by Slidesgo">
  <a:themeElements>
    <a:clrScheme name="Simple Light">
      <a:dk1>
        <a:srgbClr val="3D3D3D"/>
      </a:dk1>
      <a:lt1>
        <a:srgbClr val="FFFFFF"/>
      </a:lt1>
      <a:dk2>
        <a:srgbClr val="6B6B6B"/>
      </a:dk2>
      <a:lt2>
        <a:srgbClr val="F3F3F3"/>
      </a:lt2>
      <a:accent1>
        <a:srgbClr val="E2E2E2"/>
      </a:accent1>
      <a:accent2>
        <a:srgbClr val="D1D1D1"/>
      </a:accent2>
      <a:accent3>
        <a:srgbClr val="B9B9B9"/>
      </a:accent3>
      <a:accent4>
        <a:srgbClr val="949494"/>
      </a:accent4>
      <a:accent5>
        <a:srgbClr val="6B6B6B"/>
      </a:accent5>
      <a:accent6>
        <a:srgbClr val="E2E2E2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3D3D3D"/>
    </a:dk1>
    <a:lt1>
      <a:srgbClr val="FFFFFF"/>
    </a:lt1>
    <a:dk2>
      <a:srgbClr val="6B6B6B"/>
    </a:dk2>
    <a:lt2>
      <a:srgbClr val="F3F3F3"/>
    </a:lt2>
    <a:accent1>
      <a:srgbClr val="E2E2E2"/>
    </a:accent1>
    <a:accent2>
      <a:srgbClr val="D1D1D1"/>
    </a:accent2>
    <a:accent3>
      <a:srgbClr val="B9B9B9"/>
    </a:accent3>
    <a:accent4>
      <a:srgbClr val="949494"/>
    </a:accent4>
    <a:accent5>
      <a:srgbClr val="6B6B6B"/>
    </a:accent5>
    <a:accent6>
      <a:srgbClr val="E2E2E2"/>
    </a:accent6>
    <a:hlink>
      <a:srgbClr val="3D3D3D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3D3D3D"/>
    </a:dk1>
    <a:lt1>
      <a:srgbClr val="FFFFFF"/>
    </a:lt1>
    <a:dk2>
      <a:srgbClr val="6B6B6B"/>
    </a:dk2>
    <a:lt2>
      <a:srgbClr val="F3F3F3"/>
    </a:lt2>
    <a:accent1>
      <a:srgbClr val="E2E2E2"/>
    </a:accent1>
    <a:accent2>
      <a:srgbClr val="D1D1D1"/>
    </a:accent2>
    <a:accent3>
      <a:srgbClr val="B9B9B9"/>
    </a:accent3>
    <a:accent4>
      <a:srgbClr val="949494"/>
    </a:accent4>
    <a:accent5>
      <a:srgbClr val="6B6B6B"/>
    </a:accent5>
    <a:accent6>
      <a:srgbClr val="E2E2E2"/>
    </a:accent6>
    <a:hlink>
      <a:srgbClr val="3D3D3D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1190</Words>
  <Application>Microsoft Office PowerPoint</Application>
  <PresentationFormat>On-screen Show (16:9)</PresentationFormat>
  <Paragraphs>164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DM Sans</vt:lpstr>
      <vt:lpstr>Roboto Condensed Light</vt:lpstr>
      <vt:lpstr>Wingdings</vt:lpstr>
      <vt:lpstr>OCR A Extended</vt:lpstr>
      <vt:lpstr>Libre Franklin</vt:lpstr>
      <vt:lpstr>Orbitron</vt:lpstr>
      <vt:lpstr>Arial</vt:lpstr>
      <vt:lpstr>US National Technology Day by Slidesgo</vt:lpstr>
      <vt:lpstr>CIPHER CONNECT:  Cryptographic Encryption of Video and Audio Data</vt:lpstr>
      <vt:lpstr>TEAM MEMBERS</vt:lpstr>
      <vt:lpstr>PROBLEM STATEMENT</vt:lpstr>
      <vt:lpstr>Tools, Techniques, And Technologies (Java)</vt:lpstr>
      <vt:lpstr>PROJECT OVERVIEW</vt:lpstr>
      <vt:lpstr>MAIN METHODOLOGY</vt:lpstr>
      <vt:lpstr>PROJECT OVERVIEW</vt:lpstr>
      <vt:lpstr>PROJECT OVERVIEW</vt:lpstr>
      <vt:lpstr>PROJECT WORKFLOW</vt:lpstr>
      <vt:lpstr>PROJECT WORKFLOW (CONTD…)</vt:lpstr>
      <vt:lpstr>PROJECT WORKFLOW (CONTD…)</vt:lpstr>
      <vt:lpstr>OUTPUT</vt:lpstr>
      <vt:lpstr>OUTPUT</vt:lpstr>
      <vt:lpstr>OUTPUT</vt:lpstr>
      <vt:lpstr>Tools, Techniques, And Technologies (PYTHON)</vt:lpstr>
      <vt:lpstr>PROJECT OVERVIEW</vt:lpstr>
      <vt:lpstr>PROJECT OVERVIEW</vt:lpstr>
      <vt:lpstr>PROJECT WORKFLOW</vt:lpstr>
      <vt:lpstr>PROJECT WORKFLOW (CONTD…)</vt:lpstr>
      <vt:lpstr>PROJECT WORKFLOW (CONTD…)</vt:lpstr>
      <vt:lpstr>OUTPUT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 CONNECT:  Enchanting the Virtual Vault</dc:title>
  <cp:lastModifiedBy>Tarunesh T</cp:lastModifiedBy>
  <cp:revision>10</cp:revision>
  <dcterms:modified xsi:type="dcterms:W3CDTF">2023-12-28T14:39:29Z</dcterms:modified>
</cp:coreProperties>
</file>