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82"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 id="294"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3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
        <p:nvSpPr>
          <p:cNvPr id="1048607"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8" name="Date Placeholder 3"/>
          <p:cNvSpPr>
            <a:spLocks noGrp="1"/>
          </p:cNvSpPr>
          <p:nvPr>
            <p:ph type="dt" sz="half" idx="10"/>
          </p:nvPr>
        </p:nvSpPr>
        <p:spPr/>
        <p:txBody>
          <a:bodyPr/>
          <a:p>
            <a:fld id="{B61BEF0D-F0BB-DE4B-95CE-6DB70DBA9567}" type="datetimeFigureOut">
              <a:rPr dirty="0" lang="en-US"/>
              <a:t>7/13/2024</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704"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
        <p:nvSpPr>
          <p:cNvPr id="1048705"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p>
            <a:fld id="{B61BEF0D-F0BB-DE4B-95CE-6DB70DBA9567}" type="datetimeFigureOut">
              <a:rPr dirty="0" lang="en-US"/>
              <a:t>7/13/2024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9"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57"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58"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9"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B61BEF0D-F0BB-DE4B-95CE-6DB70DBA9567}" type="datetimeFigureOut">
              <a:rPr dirty="0" lang="en-US"/>
              <a:t>7/13/2024</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3"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
        <p:nvSpPr>
          <p:cNvPr id="1048664"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65"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98"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
        <p:nvSpPr>
          <p:cNvPr id="1048699"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00" name="Date Placeholder 4"/>
          <p:cNvSpPr>
            <a:spLocks noGrp="1"/>
          </p:cNvSpPr>
          <p:nvPr>
            <p:ph type="dt" sz="half" idx="10"/>
          </p:nvPr>
        </p:nvSpPr>
        <p:spPr/>
        <p:txBody>
          <a:bodyPr/>
          <a:p>
            <a:fld id="{B61BEF0D-F0BB-DE4B-95CE-6DB70DBA9567}" type="datetimeFigureOut">
              <a:rPr dirty="0" lang="en-US"/>
              <a:t>7/13/2024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3"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48"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49"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0"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651" name="Date Placeholder 4"/>
          <p:cNvSpPr>
            <a:spLocks noGrp="1"/>
          </p:cNvSpPr>
          <p:nvPr>
            <p:ph type="dt" sz="half" idx="10"/>
          </p:nvPr>
        </p:nvSpPr>
        <p:spPr/>
        <p:txBody>
          <a:bodyPr/>
          <a:p>
            <a:fld id="{B61BEF0D-F0BB-DE4B-95CE-6DB70DBA9567}" type="datetimeFigureOut">
              <a:rPr dirty="0" lang="en-US"/>
              <a:t>7/13/2024</a:t>
            </a:fld>
            <a:endParaRPr dirty="0" lang="en-US"/>
          </a:p>
        </p:txBody>
      </p:sp>
      <p:sp>
        <p:nvSpPr>
          <p:cNvPr id="1048652" name="Footer Placeholder 5"/>
          <p:cNvSpPr>
            <a:spLocks noGrp="1"/>
          </p:cNvSpPr>
          <p:nvPr>
            <p:ph type="ftr" sz="quarter" idx="11"/>
          </p:nvPr>
        </p:nvSpPr>
        <p:spPr/>
        <p:txBody>
          <a:bodyPr/>
          <a:p>
            <a:endParaRPr dirty="0" lang="en-US"/>
          </a:p>
        </p:txBody>
      </p:sp>
      <p:sp>
        <p:nvSpPr>
          <p:cNvPr id="1048653"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4"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
        <p:nvSpPr>
          <p:cNvPr id="1048655"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56"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717"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
        <p:nvSpPr>
          <p:cNvPr id="1048718"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9"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20" name="Date Placeholder 4"/>
          <p:cNvSpPr>
            <a:spLocks noGrp="1"/>
          </p:cNvSpPr>
          <p:nvPr>
            <p:ph type="dt" sz="half" idx="10"/>
          </p:nvPr>
        </p:nvSpPr>
        <p:spPr/>
        <p:txBody>
          <a:bodyPr/>
          <a:p>
            <a:fld id="{B61BEF0D-F0BB-DE4B-95CE-6DB70DBA9567}" type="datetimeFigureOut">
              <a:rPr dirty="0" lang="en-US"/>
              <a:t>7/13/2024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3"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Date Placeholder 3"/>
          <p:cNvSpPr>
            <a:spLocks noGrp="1"/>
          </p:cNvSpPr>
          <p:nvPr>
            <p:ph type="dt" sz="half" idx="10"/>
          </p:nvPr>
        </p:nvSpPr>
        <p:spPr/>
        <p:txBody>
          <a:bodyPr/>
          <a:p>
            <a:fld id="{B61BEF0D-F0BB-DE4B-95CE-6DB70DBA9567}" type="datetimeFigureOut">
              <a:rPr dirty="0" lang="en-US"/>
              <a:t>7/13/2024</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31"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
        <p:nvSpPr>
          <p:cNvPr id="1048732"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B61BEF0D-F0BB-DE4B-95CE-6DB70DBA9567}" type="datetimeFigureOut">
              <a:rPr dirty="0" lang="en-US"/>
              <a:t>7/13/2024</a:t>
            </a:fld>
            <a:endParaRPr dirty="0" lang="en-US"/>
          </a:p>
        </p:txBody>
      </p:sp>
      <p:sp>
        <p:nvSpPr>
          <p:cNvPr id="1048734" name="Footer Placeholder 4"/>
          <p:cNvSpPr>
            <a:spLocks noGrp="1"/>
          </p:cNvSpPr>
          <p:nvPr>
            <p:ph type="ftr" sz="quarter" idx="11"/>
          </p:nvPr>
        </p:nvSpPr>
        <p:spPr/>
        <p:txBody>
          <a:bodyPr/>
          <a:p>
            <a:endParaRPr dirty="0" lang="en-US"/>
          </a:p>
        </p:txBody>
      </p:sp>
      <p:sp>
        <p:nvSpPr>
          <p:cNvPr id="1048735"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15" name="Title 1"/>
          <p:cNvSpPr>
            <a:spLocks noGrp="1"/>
          </p:cNvSpPr>
          <p:nvPr>
            <p:ph type="title"/>
          </p:nvPr>
        </p:nvSpPr>
        <p:spPr>
          <a:xfrm>
            <a:off x="2592925" y="624110"/>
            <a:ext cx="8911687" cy="1280890"/>
          </a:xfrm>
        </p:spPr>
        <p:txBody>
          <a:bodyPr/>
          <a:p>
            <a:r>
              <a:rPr lang="en-US"/>
              <a:t>Click to edit Master title style</a:t>
            </a:r>
            <a:endParaRPr dirty="0" lang="en-US"/>
          </a:p>
        </p:txBody>
      </p:sp>
      <p:sp>
        <p:nvSpPr>
          <p:cNvPr id="1048616"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7" name="Date Placeholder 3"/>
          <p:cNvSpPr>
            <a:spLocks noGrp="1"/>
          </p:cNvSpPr>
          <p:nvPr>
            <p:ph type="dt" sz="half" idx="10"/>
          </p:nvPr>
        </p:nvSpPr>
        <p:spPr/>
        <p:txBody>
          <a:bodyPr/>
          <a:p>
            <a:fld id="{B61BEF0D-F0BB-DE4B-95CE-6DB70DBA9567}" type="datetimeFigureOut">
              <a:rPr dirty="0" lang="en-US"/>
              <a:t>7/13/2024</a:t>
            </a:fld>
            <a:endParaRPr dirty="0" lang="en-US"/>
          </a:p>
        </p:txBody>
      </p:sp>
      <p:sp>
        <p:nvSpPr>
          <p:cNvPr id="1048618" name="Footer Placeholder 4"/>
          <p:cNvSpPr>
            <a:spLocks noGrp="1"/>
          </p:cNvSpPr>
          <p:nvPr>
            <p:ph type="ftr" sz="quarter" idx="11"/>
          </p:nvPr>
        </p:nvSpPr>
        <p:spPr/>
        <p:txBody>
          <a:bodyPr/>
          <a:p>
            <a:endParaRPr dirty="0" lang="en-US"/>
          </a:p>
        </p:txBody>
      </p:sp>
      <p:sp>
        <p:nvSpPr>
          <p:cNvPr id="104861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79"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
        <p:nvSpPr>
          <p:cNvPr id="1048680"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7/13/2024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4"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710" name="Title 7"/>
          <p:cNvSpPr>
            <a:spLocks noGrp="1"/>
          </p:cNvSpPr>
          <p:nvPr>
            <p:ph type="title"/>
          </p:nvPr>
        </p:nvSpPr>
        <p:spPr/>
        <p:txBody>
          <a:bodyPr/>
          <a:p>
            <a:r>
              <a:rPr lang="en-US"/>
              <a:t>Click to edit Master title style</a:t>
            </a:r>
            <a:endParaRPr dirty="0" lang="en-US"/>
          </a:p>
        </p:txBody>
      </p:sp>
      <p:sp>
        <p:nvSpPr>
          <p:cNvPr id="1048711"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3" name="Date Placeholder 4"/>
          <p:cNvSpPr>
            <a:spLocks noGrp="1"/>
          </p:cNvSpPr>
          <p:nvPr>
            <p:ph type="dt" sz="half" idx="10"/>
          </p:nvPr>
        </p:nvSpPr>
        <p:spPr/>
        <p:txBody>
          <a:bodyPr/>
          <a:p>
            <a:fld id="{B61BEF0D-F0BB-DE4B-95CE-6DB70DBA9567}" type="datetimeFigureOut">
              <a:rPr dirty="0" lang="en-US"/>
              <a:t>7/13/2024</a:t>
            </a:fld>
            <a:endParaRPr dirty="0" lang="en-US"/>
          </a:p>
        </p:txBody>
      </p:sp>
      <p:sp>
        <p:nvSpPr>
          <p:cNvPr id="1048714" name="Footer Placeholder 5"/>
          <p:cNvSpPr>
            <a:spLocks noGrp="1"/>
          </p:cNvSpPr>
          <p:nvPr>
            <p:ph type="ftr" sz="quarter" idx="11"/>
          </p:nvPr>
        </p:nvSpPr>
        <p:spPr/>
        <p:txBody>
          <a:bodyPr/>
          <a:p>
            <a:endParaRPr dirty="0" lang="en-US"/>
          </a:p>
        </p:txBody>
      </p:sp>
      <p:sp>
        <p:nvSpPr>
          <p:cNvPr id="1048715"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6" name="Slide Number Placeholder 5"/>
          <p:cNvSpPr>
            <a:spLocks noGrp="1"/>
          </p:cNvSpPr>
          <p:nvPr>
            <p:ph type="sldNum" sz="quarter" idx="12"/>
          </p:nvPr>
        </p:nvSpPr>
        <p:spPr>
          <a:xfrm>
            <a:off x="531812" y="787782"/>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85" name="Title 9"/>
          <p:cNvSpPr>
            <a:spLocks noGrp="1"/>
          </p:cNvSpPr>
          <p:nvPr>
            <p:ph type="title"/>
          </p:nvPr>
        </p:nvSpPr>
        <p:spPr/>
        <p:txBody>
          <a:bodyPr/>
          <a:p>
            <a:r>
              <a:rPr lang="en-US"/>
              <a:t>Click to edit Master title style</a:t>
            </a:r>
            <a:endParaRPr dirty="0" lang="en-US"/>
          </a:p>
        </p:txBody>
      </p:sp>
      <p:sp>
        <p:nvSpPr>
          <p:cNvPr id="1048686"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7"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6"/>
          <p:cNvSpPr>
            <a:spLocks noGrp="1"/>
          </p:cNvSpPr>
          <p:nvPr>
            <p:ph type="dt" sz="half" idx="10"/>
          </p:nvPr>
        </p:nvSpPr>
        <p:spPr/>
        <p:txBody>
          <a:bodyPr/>
          <a:p>
            <a:fld id="{B61BEF0D-F0BB-DE4B-95CE-6DB70DBA9567}" type="datetimeFigureOut">
              <a:rPr dirty="0" lang="en-US"/>
              <a:t>7/13/2024</a:t>
            </a:fld>
            <a:endParaRPr dirty="0" lang="en-US"/>
          </a:p>
        </p:txBody>
      </p:sp>
      <p:sp>
        <p:nvSpPr>
          <p:cNvPr id="1048691" name="Footer Placeholder 7"/>
          <p:cNvSpPr>
            <a:spLocks noGrp="1"/>
          </p:cNvSpPr>
          <p:nvPr>
            <p:ph type="ftr" sz="quarter" idx="11"/>
          </p:nvPr>
        </p:nvSpPr>
        <p:spPr/>
        <p:txBody>
          <a:bodyPr/>
          <a:p>
            <a:endParaRPr dirty="0" lang="en-US"/>
          </a:p>
        </p:txBody>
      </p:sp>
      <p:sp>
        <p:nvSpPr>
          <p:cNvPr id="104869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3" name="Slide Number Placeholder 5"/>
          <p:cNvSpPr>
            <a:spLocks noGrp="1"/>
          </p:cNvSpPr>
          <p:nvPr>
            <p:ph type="sldNum" sz="quarter" idx="12"/>
          </p:nvPr>
        </p:nvSpPr>
        <p:spPr>
          <a:xfrm>
            <a:off x="531812" y="787782"/>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dirty="0" lang="en-US"/>
          </a:p>
        </p:txBody>
      </p:sp>
      <p:sp>
        <p:nvSpPr>
          <p:cNvPr id="1048644" name="Date Placeholder 2"/>
          <p:cNvSpPr>
            <a:spLocks noGrp="1"/>
          </p:cNvSpPr>
          <p:nvPr>
            <p:ph type="dt" sz="half" idx="10"/>
          </p:nvPr>
        </p:nvSpPr>
        <p:spPr/>
        <p:txBody>
          <a:bodyPr/>
          <a:p>
            <a:fld id="{B61BEF0D-F0BB-DE4B-95CE-6DB70DBA9567}" type="datetimeFigureOut">
              <a:rPr dirty="0" lang="en-US"/>
              <a:t>7/13/2024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47"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4" name=""/>
        <p:cNvGrpSpPr/>
        <p:nvPr/>
      </p:nvGrpSpPr>
      <p:grpSpPr>
        <a:xfrm>
          <a:off x="0" y="0"/>
          <a:ext cx="0" cy="0"/>
          <a:chOff x="0" y="0"/>
          <a:chExt cx="0" cy="0"/>
        </a:xfrm>
      </p:grpSpPr>
      <p:sp>
        <p:nvSpPr>
          <p:cNvPr id="1048694" name="Date Placeholder 1"/>
          <p:cNvSpPr>
            <a:spLocks noGrp="1"/>
          </p:cNvSpPr>
          <p:nvPr>
            <p:ph type="dt" sz="half" idx="10"/>
          </p:nvPr>
        </p:nvSpPr>
        <p:spPr/>
        <p:txBody>
          <a:bodyPr/>
          <a:p>
            <a:fld id="{B61BEF0D-F0BB-DE4B-95CE-6DB70DBA9567}" type="datetimeFigureOut">
              <a:rPr dirty="0" lang="en-US"/>
              <a:t>7/13/2024</a:t>
            </a:fld>
            <a:endParaRPr dirty="0" lang="en-US"/>
          </a:p>
        </p:txBody>
      </p:sp>
      <p:sp>
        <p:nvSpPr>
          <p:cNvPr id="1048695" name="Footer Placeholder 2"/>
          <p:cNvSpPr>
            <a:spLocks noGrp="1"/>
          </p:cNvSpPr>
          <p:nvPr>
            <p:ph type="ftr" sz="quarter" idx="11"/>
          </p:nvPr>
        </p:nvSpPr>
        <p:spPr/>
        <p:txBody>
          <a:bodyPr/>
          <a:p>
            <a:endParaRPr dirty="0" lang="en-US"/>
          </a:p>
        </p:txBody>
      </p:sp>
      <p:sp>
        <p:nvSpPr>
          <p:cNvPr id="104869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24"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
        <p:nvSpPr>
          <p:cNvPr id="1048725"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6"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7" name="Date Placeholder 4"/>
          <p:cNvSpPr>
            <a:spLocks noGrp="1"/>
          </p:cNvSpPr>
          <p:nvPr>
            <p:ph type="dt" sz="half" idx="10"/>
          </p:nvPr>
        </p:nvSpPr>
        <p:spPr/>
        <p:txBody>
          <a:bodyPr/>
          <a:p>
            <a:fld id="{B61BEF0D-F0BB-DE4B-95CE-6DB70DBA9567}" type="datetimeFigureOut">
              <a:rPr dirty="0" lang="en-US"/>
              <a:t>7/13/2024</a:t>
            </a:fld>
            <a:endParaRPr dirty="0" lang="en-US"/>
          </a:p>
        </p:txBody>
      </p:sp>
      <p:sp>
        <p:nvSpPr>
          <p:cNvPr id="1048728" name="Footer Placeholder 5"/>
          <p:cNvSpPr>
            <a:spLocks noGrp="1"/>
          </p:cNvSpPr>
          <p:nvPr>
            <p:ph type="ftr" sz="quarter" idx="11"/>
          </p:nvPr>
        </p:nvSpPr>
        <p:spPr/>
        <p:txBody>
          <a:bodyPr/>
          <a:p>
            <a:endParaRPr dirty="0" lang="en-US"/>
          </a:p>
        </p:txBody>
      </p:sp>
      <p:sp>
        <p:nvSpPr>
          <p:cNvPr id="104872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66"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B61BEF0D-F0BB-DE4B-95CE-6DB70DBA9567}" type="datetimeFigureOut">
              <a:rPr dirty="0" lang="en-US"/>
              <a:t>7/13/2024</a:t>
            </a:fld>
            <a:endParaRPr dirty="0" lang="en-US"/>
          </a:p>
        </p:txBody>
      </p:sp>
      <p:sp>
        <p:nvSpPr>
          <p:cNvPr id="1048670" name="Footer Placeholder 5"/>
          <p:cNvSpPr>
            <a:spLocks noGrp="1"/>
          </p:cNvSpPr>
          <p:nvPr>
            <p:ph type="ftr" sz="quarter" idx="11"/>
          </p:nvPr>
        </p:nvSpPr>
        <p:spPr/>
        <p:txBody>
          <a:bodyPr/>
          <a:p>
            <a:endParaRPr dirty="0" lang="en-US"/>
          </a:p>
        </p:txBody>
      </p:sp>
      <p:sp>
        <p:nvSpPr>
          <p:cNvPr id="1048671"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2"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7/13/2024</a:t>
            </a:fld>
            <a:endParaRPr dirty="0" lang="en-US"/>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605" name="Slide Number Placeholder 5"/>
          <p:cNvSpPr>
            <a:spLocks noGrp="1"/>
          </p:cNvSpPr>
          <p:nvPr>
            <p:ph type="sldNum" sz="quarter" idx="4"/>
          </p:nvPr>
        </p:nvSpPr>
        <p:spPr>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2" name="Title 1"/>
          <p:cNvSpPr>
            <a:spLocks noGrp="1"/>
          </p:cNvSpPr>
          <p:nvPr>
            <p:ph type="ctrTitle"/>
          </p:nvPr>
        </p:nvSpPr>
        <p:spPr>
          <a:xfrm>
            <a:off x="2048438" y="3919254"/>
            <a:ext cx="8915399" cy="2262781"/>
          </a:xfrm>
        </p:spPr>
        <p:txBody>
          <a:bodyPr>
            <a:normAutofit fontScale="90000"/>
          </a:bodyPr>
          <a:p>
            <a:r>
              <a:rPr dirty="0" sz="2000" lang="en-GB">
                <a:solidFill>
                  <a:srgbClr val="0070C0"/>
                </a:solidFill>
                <a:latin typeface="Arial Rounded MT Bold" panose="020F0704030504030204" pitchFamily="34" charset="0"/>
              </a:rPr>
              <a:t>Name:                </a:t>
            </a:r>
            <a:r>
              <a:rPr altLang="en-GB" dirty="0" sz="2000" lang="en-IN" err="1">
                <a:solidFill>
                  <a:srgbClr val="0070C0"/>
                </a:solidFill>
                <a:latin typeface="Arial Rounded MT Bold" panose="020F0704030504030204" pitchFamily="34" charset="0"/>
              </a:rPr>
              <a:t>Kandula</a:t>
            </a:r>
            <a:r>
              <a:rPr altLang="en-GB" dirty="0" sz="2000" lang="en-IN">
                <a:solidFill>
                  <a:srgbClr val="0070C0"/>
                </a:solidFill>
                <a:latin typeface="Arial Rounded MT Bold" panose="020F0704030504030204" pitchFamily="34" charset="0"/>
              </a:rPr>
              <a:t> </a:t>
            </a:r>
            <a:r>
              <a:rPr altLang="en-GB" dirty="0" sz="2000" lang="en-IN" err="1">
                <a:solidFill>
                  <a:srgbClr val="0070C0"/>
                </a:solidFill>
                <a:latin typeface="Arial Rounded MT Bold" panose="020F0704030504030204" pitchFamily="34" charset="0"/>
              </a:rPr>
              <a:t>mahesh</a:t>
            </a:r>
            <a:br>
              <a:rPr altLang="en-GB" dirty="0" sz="2000" lang="en-IN">
                <a:solidFill>
                  <a:srgbClr val="0070C0"/>
                </a:solidFill>
                <a:latin typeface="Arial Rounded MT Bold" panose="020F0704030504030204" pitchFamily="34" charset="0"/>
              </a:rPr>
            </a:br>
            <a:r>
              <a:rPr dirty="0" sz="2000" lang="en-GB">
                <a:solidFill>
                  <a:srgbClr val="0070C0"/>
                </a:solidFill>
                <a:latin typeface="Arial Rounded MT Bold" panose="020F0704030504030204" pitchFamily="34" charset="0"/>
              </a:rPr>
              <a:t>ROLL NUMBER:  </a:t>
            </a:r>
            <a:r>
              <a:rPr altLang="en-GB" dirty="0" sz="2000" lang="en-IN">
                <a:solidFill>
                  <a:srgbClr val="0070C0"/>
                </a:solidFill>
                <a:latin typeface="Arial Rounded MT Bold" panose="020F0704030504030204" pitchFamily="34" charset="0"/>
              </a:rPr>
              <a:t>21491</a:t>
            </a:r>
            <a:r>
              <a:rPr altLang="en-GB" dirty="0" sz="2000" lang="en-US">
                <a:solidFill>
                  <a:srgbClr val="0070C0"/>
                </a:solidFill>
                <a:latin typeface="Arial Rounded MT Bold" panose="020F0704030504030204" pitchFamily="34" charset="0"/>
              </a:rPr>
              <a:t>A</a:t>
            </a:r>
            <a:r>
              <a:rPr altLang="en-GB" dirty="0" sz="2000" lang="en-IN">
                <a:solidFill>
                  <a:srgbClr val="0070C0"/>
                </a:solidFill>
                <a:latin typeface="Arial Rounded MT Bold" panose="020F0704030504030204" pitchFamily="34" charset="0"/>
              </a:rPr>
              <a:t>0442</a:t>
            </a:r>
            <a:br>
              <a:rPr dirty="0" sz="2000" lang="en-GB">
                <a:solidFill>
                  <a:srgbClr val="0070C0"/>
                </a:solidFill>
                <a:latin typeface="Arial Rounded MT Bold" panose="020F0704030504030204" pitchFamily="34" charset="0"/>
              </a:rPr>
            </a:br>
            <a:r>
              <a:rPr dirty="0" sz="2000" lang="en-GB">
                <a:solidFill>
                  <a:srgbClr val="0070C0"/>
                </a:solidFill>
                <a:latin typeface="Arial Rounded MT Bold" panose="020F0704030504030204" pitchFamily="34" charset="0"/>
              </a:rPr>
              <a:t>E-MAIL:               maheshkandula281@gmail</a:t>
            </a:r>
            <a:r>
              <a:rPr sz="2000" lang="en-GB">
                <a:solidFill>
                  <a:srgbClr val="0070C0"/>
                </a:solidFill>
                <a:latin typeface="Arial Rounded MT Bold" panose="020F0704030504030204" pitchFamily="34" charset="0"/>
              </a:rPr>
              <a:t>.com</a:t>
            </a:r>
            <a:br>
              <a:rPr cap="none" dirty="0" sz="2000" lang="en-GB">
                <a:solidFill>
                  <a:srgbClr val="0070C0"/>
                </a:solidFill>
                <a:latin typeface="Arial Rounded MT Bold" panose="020F0704030504030204" pitchFamily="34" charset="0"/>
              </a:rPr>
            </a:br>
            <a:r>
              <a:rPr dirty="0" sz="2000" lang="en-GB">
                <a:solidFill>
                  <a:srgbClr val="0070C0"/>
                </a:solidFill>
                <a:latin typeface="Arial Rounded MT Bold" panose="020F0704030504030204" pitchFamily="34" charset="0"/>
              </a:rPr>
              <a:t>BRANCH:             </a:t>
            </a:r>
            <a:r>
              <a:rPr altLang="en-GB" dirty="0" sz="2000" lang="en-US" err="1">
                <a:solidFill>
                  <a:srgbClr val="0070C0"/>
                </a:solidFill>
                <a:latin typeface="Arial Rounded MT Bold" panose="020F0704030504030204" pitchFamily="34" charset="0"/>
              </a:rPr>
              <a:t>E</a:t>
            </a:r>
            <a:r>
              <a:rPr altLang="en-GB" dirty="0" sz="2000" lang="en-US" err="1">
                <a:solidFill>
                  <a:srgbClr val="0070C0"/>
                </a:solidFill>
                <a:latin typeface="Arial Rounded MT Bold" panose="020F0704030504030204" pitchFamily="34" charset="0"/>
              </a:rPr>
              <a:t>C</a:t>
            </a:r>
            <a:r>
              <a:rPr altLang="en-GB" dirty="0" sz="2000" lang="en-US" err="1">
                <a:solidFill>
                  <a:srgbClr val="0070C0"/>
                </a:solidFill>
                <a:latin typeface="Arial Rounded MT Bold" panose="020F0704030504030204" pitchFamily="34" charset="0"/>
              </a:rPr>
              <a:t>E</a:t>
            </a:r>
            <a:br>
              <a:rPr altLang="en-GB" dirty="0" sz="2000" lang="en-US" err="1">
                <a:solidFill>
                  <a:srgbClr val="0070C0"/>
                </a:solidFill>
                <a:latin typeface="Arial Rounded MT Bold" panose="020F0704030504030204" pitchFamily="34" charset="0"/>
              </a:rPr>
            </a:br>
            <a:r>
              <a:rPr dirty="0" sz="2000" lang="en-GB">
                <a:solidFill>
                  <a:srgbClr val="0070C0"/>
                </a:solidFill>
                <a:latin typeface="Arial Rounded MT Bold" panose="020F0704030504030204" pitchFamily="34" charset="0"/>
              </a:rPr>
              <a:t>College:            </a:t>
            </a:r>
            <a:r>
              <a:rPr altLang="en-GB" dirty="0" sz="2000" lang="en-IN">
                <a:solidFill>
                  <a:srgbClr val="0070C0"/>
                </a:solidFill>
                <a:latin typeface="Arial Rounded MT Bold" panose="020F0704030504030204" pitchFamily="34" charset="0"/>
              </a:rPr>
              <a:t>QIS college of  E</a:t>
            </a:r>
            <a:r>
              <a:rPr altLang="en-GB" dirty="0" sz="2000" lang="en-US">
                <a:solidFill>
                  <a:srgbClr val="0070C0"/>
                </a:solidFill>
                <a:latin typeface="Arial Rounded MT Bold" panose="020F0704030504030204" pitchFamily="34" charset="0"/>
              </a:rPr>
              <a:t>n</a:t>
            </a:r>
            <a:r>
              <a:rPr altLang="en-GB" dirty="0" sz="2000" lang="en-US">
                <a:solidFill>
                  <a:srgbClr val="0070C0"/>
                </a:solidFill>
                <a:latin typeface="Arial Rounded MT Bold" panose="020F0704030504030204" pitchFamily="34" charset="0"/>
              </a:rPr>
              <a:t>g</a:t>
            </a:r>
            <a:r>
              <a:rPr altLang="en-GB" dirty="0" sz="2000" lang="en-US">
                <a:solidFill>
                  <a:srgbClr val="0070C0"/>
                </a:solidFill>
                <a:latin typeface="Arial Rounded MT Bold" panose="020F0704030504030204" pitchFamily="34" charset="0"/>
              </a:rPr>
              <a:t>i</a:t>
            </a:r>
            <a:r>
              <a:rPr altLang="en-GB" dirty="0" sz="2000" lang="en-US">
                <a:solidFill>
                  <a:srgbClr val="0070C0"/>
                </a:solidFill>
                <a:latin typeface="Arial Rounded MT Bold" panose="020F0704030504030204" pitchFamily="34" charset="0"/>
              </a:rPr>
              <a:t>n</a:t>
            </a:r>
            <a:r>
              <a:rPr altLang="en-GB" dirty="0" sz="2000" lang="en-US">
                <a:solidFill>
                  <a:srgbClr val="0070C0"/>
                </a:solidFill>
                <a:latin typeface="Arial Rounded MT Bold" panose="020F0704030504030204" pitchFamily="34" charset="0"/>
              </a:rPr>
              <a:t>e</a:t>
            </a:r>
            <a:r>
              <a:rPr altLang="en-GB" dirty="0" sz="2000" lang="en-US">
                <a:solidFill>
                  <a:srgbClr val="0070C0"/>
                </a:solidFill>
                <a:latin typeface="Arial Rounded MT Bold" panose="020F0704030504030204" pitchFamily="34" charset="0"/>
              </a:rPr>
              <a:t>e</a:t>
            </a:r>
            <a:r>
              <a:rPr altLang="en-GB" dirty="0" sz="2000" lang="en-US">
                <a:solidFill>
                  <a:srgbClr val="0070C0"/>
                </a:solidFill>
                <a:latin typeface="Arial Rounded MT Bold" panose="020F0704030504030204" pitchFamily="34" charset="0"/>
              </a:rPr>
              <a:t>r</a:t>
            </a:r>
            <a:r>
              <a:rPr altLang="en-GB" dirty="0" sz="2000" lang="en-US">
                <a:solidFill>
                  <a:srgbClr val="0070C0"/>
                </a:solidFill>
                <a:latin typeface="Arial Rounded MT Bold" panose="020F0704030504030204" pitchFamily="34" charset="0"/>
              </a:rPr>
              <a:t>i</a:t>
            </a:r>
            <a:r>
              <a:rPr altLang="en-GB" dirty="0" sz="2000" lang="en-US">
                <a:solidFill>
                  <a:srgbClr val="0070C0"/>
                </a:solidFill>
                <a:latin typeface="Arial Rounded MT Bold" panose="020F0704030504030204" pitchFamily="34" charset="0"/>
              </a:rPr>
              <a:t>n</a:t>
            </a:r>
            <a:r>
              <a:rPr altLang="en-GB" dirty="0" sz="2000" lang="en-US">
                <a:solidFill>
                  <a:srgbClr val="0070C0"/>
                </a:solidFill>
                <a:latin typeface="Arial Rounded MT Bold" panose="020F0704030504030204" pitchFamily="34" charset="0"/>
              </a:rPr>
              <a:t>g</a:t>
            </a:r>
            <a:r>
              <a:rPr altLang="en-GB" dirty="0" sz="2000" lang="en-IN">
                <a:solidFill>
                  <a:srgbClr val="0070C0"/>
                </a:solidFill>
                <a:latin typeface="Arial Rounded MT Bold" panose="020F0704030504030204" pitchFamily="34" charset="0"/>
              </a:rPr>
              <a:t> and </a:t>
            </a:r>
            <a:r>
              <a:rPr altLang="en-GB" dirty="0" sz="2000" lang="en-US">
                <a:solidFill>
                  <a:srgbClr val="0070C0"/>
                </a:solidFill>
                <a:latin typeface="Arial Rounded MT Bold" panose="020F0704030504030204" pitchFamily="34" charset="0"/>
              </a:rPr>
              <a:t>T</a:t>
            </a:r>
            <a:r>
              <a:rPr altLang="en-GB" dirty="0" sz="2000" lang="en-IN">
                <a:solidFill>
                  <a:srgbClr val="0070C0"/>
                </a:solidFill>
                <a:latin typeface="Arial Rounded MT Bold" panose="020F0704030504030204" pitchFamily="34" charset="0"/>
              </a:rPr>
              <a:t>echnology</a:t>
            </a:r>
            <a:br>
              <a:rPr dirty="0" lang="en-GB"/>
            </a:br>
            <a:endParaRPr dirty="0" lang="en-IN"/>
          </a:p>
        </p:txBody>
      </p:sp>
      <p:sp>
        <p:nvSpPr>
          <p:cNvPr id="1048613" name="Subtitle 2"/>
          <p:cNvSpPr>
            <a:spLocks noGrp="1"/>
          </p:cNvSpPr>
          <p:nvPr>
            <p:ph type="subTitle" idx="1"/>
          </p:nvPr>
        </p:nvSpPr>
        <p:spPr>
          <a:xfrm>
            <a:off x="1726790" y="2870470"/>
            <a:ext cx="8915399" cy="1117060"/>
          </a:xfrm>
        </p:spPr>
        <p:txBody>
          <a:bodyPr>
            <a:normAutofit/>
          </a:bodyPr>
          <a:p>
            <a:r>
              <a:rPr dirty="0" sz="4800" lang="en-IN"/>
              <a:t>ST</a:t>
            </a:r>
            <a:r>
              <a:rPr dirty="0" sz="4800" lang="en-US"/>
              <a:t>U</a:t>
            </a:r>
            <a:r>
              <a:rPr dirty="0" sz="4800" lang="en-US"/>
              <a:t>D</a:t>
            </a:r>
            <a:r>
              <a:rPr dirty="0" sz="4800" lang="en-US"/>
              <a:t>E</a:t>
            </a:r>
            <a:r>
              <a:rPr dirty="0" sz="4800" lang="en-US"/>
              <a:t>N</a:t>
            </a:r>
            <a:r>
              <a:rPr dirty="0" sz="4800" lang="en-US"/>
              <a:t>T</a:t>
            </a:r>
            <a:r>
              <a:rPr dirty="0" sz="4800" lang="en-US"/>
              <a:t> </a:t>
            </a:r>
            <a:r>
              <a:rPr dirty="0" sz="4800" lang="en-US"/>
              <a:t>D</a:t>
            </a:r>
            <a:r>
              <a:rPr dirty="0" sz="4800" lang="en-US"/>
              <a:t>E</a:t>
            </a:r>
            <a:r>
              <a:rPr dirty="0" sz="4800" lang="en-US"/>
              <a:t>T</a:t>
            </a:r>
            <a:r>
              <a:rPr dirty="0" sz="4800" lang="en-US"/>
              <a:t>A</a:t>
            </a:r>
            <a:r>
              <a:rPr dirty="0" sz="4800" lang="en-US"/>
              <a:t>I</a:t>
            </a:r>
            <a:r>
              <a:rPr dirty="0" sz="4800" lang="en-US"/>
              <a:t>L</a:t>
            </a:r>
            <a:r>
              <a:rPr dirty="0" sz="4800" lang="en-US"/>
              <a:t>S</a:t>
            </a:r>
            <a:endParaRPr altLang="en-US" lang="zh-CN"/>
          </a:p>
          <a:p>
            <a:endParaRPr altLang="en-US" lang="zh-CN"/>
          </a:p>
        </p:txBody>
      </p:sp>
      <p:sp>
        <p:nvSpPr>
          <p:cNvPr id="1048614" name="TextBox 5"/>
          <p:cNvSpPr txBox="1"/>
          <p:nvPr/>
        </p:nvSpPr>
        <p:spPr>
          <a:xfrm>
            <a:off x="1425678" y="386573"/>
            <a:ext cx="8052620" cy="2072640"/>
          </a:xfrm>
          <a:prstGeom prst="rect"/>
          <a:noFill/>
        </p:spPr>
        <p:txBody>
          <a:bodyPr rtlCol="0" wrap="square">
            <a:spAutoFit/>
          </a:bodyPr>
          <a:p>
            <a:r>
              <a:rPr b="1" dirty="0" sz="3600" lang="en-GB">
                <a:solidFill>
                  <a:srgbClr val="C00000"/>
                </a:solidFill>
                <a:effectLst>
                  <a:outerShdw algn="tl" blurRad="38100" dir="2700000" dist="19050" rotWithShape="0">
                    <a:schemeClr val="dk1">
                      <a:alpha val="40000"/>
                    </a:schemeClr>
                  </a:outerShdw>
                </a:effectLst>
                <a:latin typeface="Arial Rounded MT Bold" panose="020F0704030504030204" pitchFamily="34" charset="0"/>
              </a:rPr>
              <a:t>HIDING A TEXT INSIDE AN IMAGE USING STEGANOGRAPHY </a:t>
            </a:r>
            <a:r>
              <a:rPr dirty="0" sz="4800" lang="en-GB">
                <a:solidFill>
                  <a:srgbClr val="C00000"/>
                </a:solidFill>
                <a:effectLst>
                  <a:outerShdw algn="tl" blurRad="38100" dir="2700000" dist="19050" rotWithShape="0">
                    <a:schemeClr val="dk1">
                      <a:alpha val="40000"/>
                    </a:schemeClr>
                  </a:outerShdw>
                </a:effectLst>
                <a:latin typeface="Arial Rounded MT Bold" panose="020F0704030504030204" pitchFamily="34" charset="0"/>
              </a:rPr>
              <a:t>										</a:t>
            </a:r>
            <a:endParaRPr dirty="0" sz="4800" lang="en-IN">
              <a:solidFill>
                <a:srgbClr val="C00000"/>
              </a:solidFill>
              <a:latin typeface="Arial Rounded MT Bold" panose="020F0704030504030204" pitchFamily="34" charset="0"/>
            </a:endParaRPr>
          </a:p>
        </p:txBody>
      </p:sp>
      <p:pic>
        <p:nvPicPr>
          <p:cNvPr id="2097152" name="Picture 7"/>
          <p:cNvPicPr>
            <a:picLocks noChangeAspect="1"/>
          </p:cNvPicPr>
          <p:nvPr/>
        </p:nvPicPr>
        <p:blipFill rotWithShape="1">
          <a:blip xmlns:r="http://schemas.openxmlformats.org/officeDocument/2006/relationships" r:embed="rId1"/>
          <a:srcRect l="26857" t="8853" r="19026" b="5859"/>
          <a:stretch>
            <a:fillRect/>
          </a:stretch>
        </p:blipFill>
        <p:spPr>
          <a:xfrm>
            <a:off x="10294374" y="169955"/>
            <a:ext cx="1651819" cy="1457828"/>
          </a:xfrm>
          <a:prstGeom prst="ellipse"/>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7" name="Title 1"/>
          <p:cNvSpPr>
            <a:spLocks noGrp="1"/>
          </p:cNvSpPr>
          <p:nvPr>
            <p:ph type="title"/>
          </p:nvPr>
        </p:nvSpPr>
        <p:spPr/>
        <p:txBody>
          <a:bodyPr/>
          <a:p>
            <a:r>
              <a:rPr dirty="0" lang="en-IN"/>
              <a:t>RESULTS</a:t>
            </a:r>
          </a:p>
        </p:txBody>
      </p:sp>
      <p:pic>
        <p:nvPicPr>
          <p:cNvPr id="2097157" name="Content Placeholder 10"/>
          <p:cNvPicPr>
            <a:picLocks noChangeAspect="1" noGrp="1"/>
          </p:cNvPicPr>
          <p:nvPr>
            <p:ph idx="1"/>
          </p:nvPr>
        </p:nvPicPr>
        <p:blipFill>
          <a:blip xmlns:r="http://schemas.openxmlformats.org/officeDocument/2006/relationships" r:embed="rId1"/>
          <a:stretch>
            <a:fillRect/>
          </a:stretch>
        </p:blipFill>
        <p:spPr>
          <a:xfrm>
            <a:off x="1682689" y="2455640"/>
            <a:ext cx="4708279" cy="3778250"/>
          </a:xfrm>
          <a:prstGeom prst="rect"/>
        </p:spPr>
      </p:pic>
      <p:pic>
        <p:nvPicPr>
          <p:cNvPr id="2097158" name="Picture 4"/>
          <p:cNvPicPr>
            <a:picLocks noChangeAspect="1"/>
          </p:cNvPicPr>
          <p:nvPr/>
        </p:nvPicPr>
        <p:blipFill>
          <a:blip xmlns:r="http://schemas.openxmlformats.org/officeDocument/2006/relationships" r:embed="rId2"/>
          <a:stretch>
            <a:fillRect/>
          </a:stretch>
        </p:blipFill>
        <p:spPr>
          <a:xfrm>
            <a:off x="6754762" y="2455640"/>
            <a:ext cx="5093109" cy="377825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8" name="Title 1"/>
          <p:cNvSpPr>
            <a:spLocks noGrp="1"/>
          </p:cNvSpPr>
          <p:nvPr>
            <p:ph type="title"/>
          </p:nvPr>
        </p:nvSpPr>
        <p:spPr>
          <a:xfrm>
            <a:off x="2592925" y="624109"/>
            <a:ext cx="9117294" cy="1450167"/>
          </a:xfrm>
        </p:spPr>
        <p:txBody>
          <a:bodyPr/>
          <a:p>
            <a:r>
              <a:rPr dirty="0" lang="en-IN"/>
              <a:t>EXAMPLE</a:t>
            </a:r>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2592925" y="2330245"/>
            <a:ext cx="2853634" cy="3778250"/>
          </a:xfrm>
        </p:spPr>
      </p:pic>
      <p:pic>
        <p:nvPicPr>
          <p:cNvPr id="2097160" name="Picture 4"/>
          <p:cNvPicPr>
            <a:picLocks noChangeAspect="1"/>
          </p:cNvPicPr>
          <p:nvPr/>
        </p:nvPicPr>
        <p:blipFill>
          <a:blip xmlns:r="http://schemas.openxmlformats.org/officeDocument/2006/relationships" r:embed="rId2"/>
          <a:stretch>
            <a:fillRect/>
          </a:stretch>
        </p:blipFill>
        <p:spPr>
          <a:xfrm>
            <a:off x="8084856" y="2330246"/>
            <a:ext cx="2712927" cy="3778250"/>
          </a:xfrm>
          <a:prstGeom prst="rect"/>
        </p:spPr>
      </p:pic>
      <p:sp>
        <p:nvSpPr>
          <p:cNvPr id="1048639" name="TextBox 5"/>
          <p:cNvSpPr txBox="1"/>
          <p:nvPr/>
        </p:nvSpPr>
        <p:spPr>
          <a:xfrm>
            <a:off x="2792362" y="1735723"/>
            <a:ext cx="1985604" cy="338554"/>
          </a:xfrm>
          <a:prstGeom prst="rect"/>
          <a:noFill/>
        </p:spPr>
        <p:txBody>
          <a:bodyPr rtlCol="0" wrap="square">
            <a:spAutoFit/>
          </a:bodyPr>
          <a:p>
            <a:r>
              <a:rPr dirty="0" sz="1600" lang="en-IN">
                <a:solidFill>
                  <a:srgbClr val="FF0000"/>
                </a:solidFill>
              </a:rPr>
              <a:t>ORIGINAL IMAGE</a:t>
            </a:r>
          </a:p>
        </p:txBody>
      </p:sp>
      <p:sp>
        <p:nvSpPr>
          <p:cNvPr id="1048640" name="TextBox 6"/>
          <p:cNvSpPr txBox="1"/>
          <p:nvPr/>
        </p:nvSpPr>
        <p:spPr>
          <a:xfrm>
            <a:off x="8276636" y="1751337"/>
            <a:ext cx="2644878" cy="369332"/>
          </a:xfrm>
          <a:prstGeom prst="rect"/>
          <a:noFill/>
        </p:spPr>
        <p:txBody>
          <a:bodyPr rtlCol="0" wrap="square">
            <a:spAutoFit/>
          </a:bodyPr>
          <a:p>
            <a:r>
              <a:rPr dirty="0" lang="en-IN">
                <a:solidFill>
                  <a:srgbClr val="FF0000"/>
                </a:solidFill>
              </a:rPr>
              <a:t>ENCRYPTED IMAGE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1" name="Title 1"/>
          <p:cNvSpPr>
            <a:spLocks noGrp="1"/>
          </p:cNvSpPr>
          <p:nvPr>
            <p:ph type="title"/>
          </p:nvPr>
        </p:nvSpPr>
        <p:spPr/>
        <p:txBody>
          <a:bodyPr/>
          <a:p>
            <a:r>
              <a:rPr dirty="0" lang="en-IN"/>
              <a:t>GITHUB LINK</a:t>
            </a:r>
          </a:p>
        </p:txBody>
      </p:sp>
      <p:sp>
        <p:nvSpPr>
          <p:cNvPr id="1048642" name="Content Placeholder 2"/>
          <p:cNvSpPr>
            <a:spLocks noGrp="1"/>
          </p:cNvSpPr>
          <p:nvPr>
            <p:ph idx="1"/>
          </p:nvPr>
        </p:nvSpPr>
        <p:spPr/>
        <p:txBody>
          <a:bodyPr/>
          <a:p>
            <a:r>
              <a:rPr dirty="0" lang="en-IN"/>
              <a:t>https://github.com/Mahesh960313/READMD.-me</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1" name="Title 1"/>
          <p:cNvSpPr>
            <a:spLocks noGrp="1"/>
          </p:cNvSpPr>
          <p:nvPr>
            <p:ph type="title"/>
          </p:nvPr>
        </p:nvSpPr>
        <p:spPr/>
        <p:txBody>
          <a:bodyPr/>
          <a:p>
            <a:r>
              <a:rPr dirty="0" lang="en-IN"/>
              <a:t>INTRODUCTION</a:t>
            </a:r>
          </a:p>
        </p:txBody>
      </p:sp>
      <p:sp>
        <p:nvSpPr>
          <p:cNvPr id="1048622" name="Content Placeholder 2"/>
          <p:cNvSpPr>
            <a:spLocks noGrp="1"/>
          </p:cNvSpPr>
          <p:nvPr>
            <p:ph idx="1"/>
          </p:nvPr>
        </p:nvSpPr>
        <p:spPr>
          <a:xfrm>
            <a:off x="2903845" y="1455174"/>
            <a:ext cx="8915400" cy="4945626"/>
          </a:xfrm>
        </p:spPr>
        <p:txBody>
          <a:bodyPr/>
          <a:p>
            <a:pPr algn="just" fontAlgn="base"/>
            <a:r>
              <a:rPr b="0" dirty="0" sz="2000" i="0" lang="en-US">
                <a:solidFill>
                  <a:srgbClr val="0A0A23"/>
                </a:solidFill>
                <a:effectLst/>
                <a:highlight>
                  <a:srgbClr val="FFFFFF"/>
                </a:highlight>
                <a:latin typeface="Lato" panose="020F0502020204030204" pitchFamily="34" charset="0"/>
              </a:rPr>
              <a:t>Steganography is the art of hiding secret data in plain sight. It sounds kind of counter-intuitive, but you’d be surprised how effective it is.</a:t>
            </a:r>
          </a:p>
          <a:p>
            <a:pPr algn="just" fontAlgn="base"/>
            <a:r>
              <a:rPr b="0" dirty="0" sz="2000" i="0" lang="en-US">
                <a:solidFill>
                  <a:srgbClr val="0A0A23"/>
                </a:solidFill>
                <a:effectLst/>
                <a:highlight>
                  <a:srgbClr val="FFFFFF"/>
                </a:highlight>
                <a:latin typeface="Lato" panose="020F0502020204030204" pitchFamily="34" charset="0"/>
              </a:rPr>
              <a:t>Hiding things such as source code, passwords, IP addresses, and other confidential information in pictures, music, or other random files tends to be the last place anyone would think of finding them.</a:t>
            </a:r>
          </a:p>
          <a:p>
            <a:pPr algn="just" fontAlgn="base"/>
            <a:r>
              <a:rPr b="0" dirty="0" sz="2000" i="0" lang="en-US">
                <a:solidFill>
                  <a:srgbClr val="0A0A23"/>
                </a:solidFill>
                <a:effectLst/>
                <a:highlight>
                  <a:srgbClr val="FFFFFF"/>
                </a:highlight>
                <a:latin typeface="Lato" panose="020F0502020204030204" pitchFamily="34" charset="0"/>
              </a:rPr>
              <a:t>You should note that steganography and cryptography are not mutually exclusive from each other. One may contain elements of the other or both. For example, you could perform steganography with an encryption algorithm or password, as you’ll find out soon.</a:t>
            </a:r>
          </a:p>
          <a:p>
            <a:pPr algn="just" fontAlgn="base"/>
            <a:r>
              <a:rPr dirty="0" sz="2000" lang="en-US">
                <a:latin typeface="Lato" panose="020F0502020204030203" pitchFamily="34" charset="0"/>
                <a:ea typeface="Lato" panose="020F0502020204030203" pitchFamily="34" charset="0"/>
                <a:cs typeface="Lato" panose="020F0502020204030203" pitchFamily="34" charset="0"/>
              </a:rPr>
              <a:t>Steganography is the basic concept to hide the data inside other data.</a:t>
            </a:r>
          </a:p>
          <a:p>
            <a:pPr algn="just" fontAlgn="base"/>
            <a:endParaRPr b="0" dirty="0" sz="2000" i="0" lang="en-US">
              <a:solidFill>
                <a:srgbClr val="0A0A23"/>
              </a:solidFill>
              <a:effectLst/>
              <a:highlight>
                <a:srgbClr val="FFFFFF"/>
              </a:highlight>
              <a:latin typeface="Lato" panose="020F0502020204030204" pitchFamily="34" charset="0"/>
            </a:endParaRPr>
          </a:p>
          <a:p>
            <a:pPr algn="just"/>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3" name="Title 1"/>
          <p:cNvSpPr>
            <a:spLocks noGrp="1"/>
          </p:cNvSpPr>
          <p:nvPr>
            <p:ph type="title"/>
          </p:nvPr>
        </p:nvSpPr>
        <p:spPr>
          <a:xfrm flipV="1">
            <a:off x="3546654" y="5547725"/>
            <a:ext cx="4384896" cy="45719"/>
          </a:xfrm>
        </p:spPr>
        <p:txBody>
          <a:bodyPr>
            <a:noAutofit/>
          </a:bodyPr>
          <a:p>
            <a:endParaRPr dirty="0" lang="en-IN"/>
          </a:p>
        </p:txBody>
      </p:sp>
      <p:sp>
        <p:nvSpPr>
          <p:cNvPr id="1048624" name="Content Placeholder 2"/>
          <p:cNvSpPr>
            <a:spLocks noGrp="1"/>
          </p:cNvSpPr>
          <p:nvPr>
            <p:ph idx="1"/>
          </p:nvPr>
        </p:nvSpPr>
        <p:spPr>
          <a:xfrm>
            <a:off x="959875" y="1286228"/>
            <a:ext cx="6394654" cy="4426314"/>
          </a:xfrm>
        </p:spPr>
        <p:txBody>
          <a:bodyPr>
            <a:normAutofit fontScale="94444" lnSpcReduction="10000"/>
          </a:bodyPr>
          <a:p>
            <a:pPr algn="just">
              <a:buFont typeface="Wingdings" panose="05000000000000000000" pitchFamily="2" charset="2"/>
              <a:buChar char="§"/>
            </a:pPr>
            <a:r>
              <a:rPr dirty="0" sz="3000" lang="en-US"/>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a:p>
            <a:endParaRPr dirty="0" lang="en-IN"/>
          </a:p>
        </p:txBody>
      </p:sp>
      <p:pic>
        <p:nvPicPr>
          <p:cNvPr id="2097153" name="Picture 3" descr="img1"/>
          <p:cNvPicPr>
            <a:picLocks noChangeAspect="1"/>
          </p:cNvPicPr>
          <p:nvPr/>
        </p:nvPicPr>
        <p:blipFill>
          <a:blip xmlns:r="http://schemas.openxmlformats.org/officeDocument/2006/relationships" r:embed="rId1"/>
          <a:stretch>
            <a:fillRect/>
          </a:stretch>
        </p:blipFill>
        <p:spPr>
          <a:xfrm>
            <a:off x="8020041" y="727588"/>
            <a:ext cx="3985146" cy="513243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5" name="Title 1"/>
          <p:cNvSpPr>
            <a:spLocks noGrp="1"/>
          </p:cNvSpPr>
          <p:nvPr>
            <p:ph type="title"/>
          </p:nvPr>
        </p:nvSpPr>
        <p:spPr>
          <a:xfrm>
            <a:off x="1640156" y="59548"/>
            <a:ext cx="8911687" cy="1050942"/>
          </a:xfrm>
        </p:spPr>
        <p:txBody>
          <a:bodyPr/>
          <a:p>
            <a:r>
              <a:rPr dirty="0" lang="en-IN"/>
              <a:t>								AGENDA</a:t>
            </a:r>
          </a:p>
        </p:txBody>
      </p:sp>
      <p:sp>
        <p:nvSpPr>
          <p:cNvPr id="1048626" name="Content Placeholder 2"/>
          <p:cNvSpPr>
            <a:spLocks noGrp="1"/>
          </p:cNvSpPr>
          <p:nvPr>
            <p:ph idx="1"/>
          </p:nvPr>
        </p:nvSpPr>
        <p:spPr>
          <a:xfrm>
            <a:off x="3426922" y="784123"/>
            <a:ext cx="8617594" cy="5488858"/>
          </a:xfrm>
        </p:spPr>
        <p:txBody>
          <a:bodyPr>
            <a:normAutofit fontScale="88889" lnSpcReduction="10000"/>
          </a:bodyPr>
          <a:p>
            <a:pPr algn="just">
              <a:lnSpc>
                <a:spcPct val="220000"/>
              </a:lnSpc>
            </a:pPr>
            <a:r>
              <a:rPr dirty="0" sz="2000" lang="en-US"/>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dirty="0" sz="2000" lang="en-IN"/>
          </a:p>
          <a:p>
            <a:endParaRPr dirty="0" lang="en-IN"/>
          </a:p>
        </p:txBody>
      </p:sp>
      <p:pic>
        <p:nvPicPr>
          <p:cNvPr id="2097154" name="Picture 4"/>
          <p:cNvPicPr>
            <a:picLocks noChangeAspect="1"/>
          </p:cNvPicPr>
          <p:nvPr/>
        </p:nvPicPr>
        <p:blipFill>
          <a:blip xmlns:r="http://schemas.openxmlformats.org/officeDocument/2006/relationships" r:embed="rId1"/>
          <a:stretch>
            <a:fillRect/>
          </a:stretch>
        </p:blipFill>
        <p:spPr>
          <a:xfrm>
            <a:off x="803231" y="1106855"/>
            <a:ext cx="3441736" cy="4967022"/>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7" name="Title 1"/>
          <p:cNvSpPr>
            <a:spLocks noGrp="1"/>
          </p:cNvSpPr>
          <p:nvPr>
            <p:ph type="title"/>
          </p:nvPr>
        </p:nvSpPr>
        <p:spPr/>
        <p:txBody>
          <a:bodyPr/>
          <a:p>
            <a:r>
              <a:rPr dirty="0" lang="en-IN"/>
              <a:t>PROJECT OVERVIEW</a:t>
            </a:r>
          </a:p>
        </p:txBody>
      </p:sp>
      <p:sp>
        <p:nvSpPr>
          <p:cNvPr id="1048628" name="Content Placeholder 2"/>
          <p:cNvSpPr>
            <a:spLocks noGrp="1"/>
          </p:cNvSpPr>
          <p:nvPr>
            <p:ph idx="1"/>
          </p:nvPr>
        </p:nvSpPr>
        <p:spPr>
          <a:xfrm>
            <a:off x="2412232" y="1415845"/>
            <a:ext cx="8915400" cy="4724400"/>
          </a:xfrm>
        </p:spPr>
        <p:txBody>
          <a:bodyPr>
            <a:normAutofit/>
          </a:bodyPr>
          <a:p>
            <a:pPr algn="just">
              <a:lnSpc>
                <a:spcPct val="120000"/>
              </a:lnSpc>
              <a:buFont typeface="Wingdings" panose="05000000000000000000" pitchFamily="2" charset="2"/>
              <a:buChar char="Ø"/>
            </a:pPr>
            <a:r>
              <a:rPr dirty="0" sz="4900" lang="en-US"/>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pPr algn="just">
              <a:lnSpc>
                <a:spcPct val="120000"/>
              </a:lnSpc>
              <a:buFont typeface="Wingdings" panose="05000000000000000000" pitchFamily="2" charset="2"/>
              <a:buChar char="Ø"/>
            </a:pPr>
            <a:r>
              <a:rPr b="1" dirty="0" sz="4900" lang="en-US"/>
              <a:t>Image Encoding: </a:t>
            </a:r>
            <a:r>
              <a:rPr dirty="0" sz="4900" lang="en-US"/>
              <a:t>Secret text is hidden within the image’s pixel values using the LSB method, with additional security provided by XOR the text characters with a user-provided security key.  </a:t>
            </a:r>
          </a:p>
          <a:p>
            <a:pPr algn="just">
              <a:lnSpc>
                <a:spcPct val="120000"/>
              </a:lnSpc>
              <a:buFont typeface="Wingdings" panose="05000000000000000000" pitchFamily="2" charset="2"/>
              <a:buChar char="Ø"/>
            </a:pPr>
            <a:r>
              <a:rPr b="1" dirty="0" sz="4900" lang="en-US"/>
              <a:t>Pixel Manipulation: </a:t>
            </a:r>
            <a:r>
              <a:rPr dirty="0" sz="4900" lang="en-US"/>
              <a:t>The encoded text is distributed across the image’s pixels, maintaining the visual integrity of the image while embedding the hidden message.</a:t>
            </a:r>
          </a:p>
          <a:p>
            <a:pPr algn="just">
              <a:lnSpc>
                <a:spcPct val="120000"/>
              </a:lnSpc>
              <a:buFont typeface="Wingdings" panose="05000000000000000000" pitchFamily="2" charset="2"/>
              <a:buChar char="Ø"/>
            </a:pPr>
            <a:r>
              <a:rPr b="1" dirty="0" sz="4900" lang="en-US"/>
              <a:t>Text Decoding: </a:t>
            </a:r>
            <a:r>
              <a:rPr dirty="0" sz="4900" lang="en-US"/>
              <a:t>The project includes functionality to decrypt and retrieve the hidden text from the image using the correct security key, ensuring that only authorized users can access the information.</a:t>
            </a:r>
          </a:p>
          <a:p>
            <a:pPr algn="just">
              <a:lnSpc>
                <a:spcPct val="120000"/>
              </a:lnSpc>
              <a:buFont typeface="Wingdings" panose="05000000000000000000" pitchFamily="2" charset="2"/>
              <a:buChar char="Ø"/>
            </a:pPr>
            <a:r>
              <a:rPr dirty="0" sz="4900" lang="en-US"/>
              <a:t>This project demonstrates a practical application of steganography for secure communication, embedding and retrieving secret messages within images in a secure and efficient manner.</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9" name="Title 1"/>
          <p:cNvSpPr>
            <a:spLocks noGrp="1"/>
          </p:cNvSpPr>
          <p:nvPr>
            <p:ph type="title"/>
          </p:nvPr>
        </p:nvSpPr>
        <p:spPr/>
        <p:txBody>
          <a:bodyPr/>
          <a:p>
            <a:r>
              <a:rPr dirty="0" sz="3600" lang="en-US"/>
              <a:t>WHO ARE THE END USERS of this project?</a:t>
            </a:r>
            <a:endParaRPr dirty="0" lang="en-IN"/>
          </a:p>
        </p:txBody>
      </p:sp>
      <p:sp>
        <p:nvSpPr>
          <p:cNvPr id="1048630" name="Content Placeholder 2"/>
          <p:cNvSpPr>
            <a:spLocks noGrp="1"/>
          </p:cNvSpPr>
          <p:nvPr>
            <p:ph idx="1"/>
          </p:nvPr>
        </p:nvSpPr>
        <p:spPr>
          <a:xfrm>
            <a:off x="2589212" y="2133600"/>
            <a:ext cx="8915400" cy="4724400"/>
          </a:xfrm>
        </p:spPr>
        <p:txBody>
          <a:bodyPr>
            <a:normAutofit/>
          </a:bodyPr>
          <a:p>
            <a:pPr algn="just">
              <a:lnSpc>
                <a:spcPct val="250000"/>
              </a:lnSpc>
              <a:buFont typeface="Wingdings" panose="05000000000000000000" pitchFamily="2" charset="2"/>
              <a:buChar char="v"/>
            </a:pPr>
            <a:r>
              <a:rPr dirty="0" sz="2100" lang="en-US"/>
              <a:t>The primary end users for this steganography project include government and military personnel secure communication, corporate executives protecting proprietary data, and journalists sharing sensitive information discreetly.</a:t>
            </a:r>
          </a:p>
          <a:p>
            <a:pPr algn="just">
              <a:lnSpc>
                <a:spcPct val="250000"/>
              </a:lnSpc>
              <a:buFont typeface="Wingdings" panose="05000000000000000000" pitchFamily="2" charset="2"/>
              <a:buChar char="v"/>
            </a:pPr>
            <a:r>
              <a:rPr dirty="0" sz="2100" lang="en-US"/>
              <a:t>IT and cyber security teams can integrate this technique to enhance organizational data security.</a:t>
            </a:r>
          </a:p>
          <a:p>
            <a:pPr algn="just">
              <a:lnSpc>
                <a:spcPct val="250000"/>
              </a:lnSpc>
              <a:buFont typeface="Wingdings" panose="05000000000000000000" pitchFamily="2" charset="2"/>
              <a:buChar char="v"/>
            </a:pPr>
            <a:r>
              <a:rPr dirty="0" sz="2100" lang="en-US"/>
              <a:t>Additionally,  the person who wants to send any secret message other person in a hidden format then this project will helpful for them</a:t>
            </a:r>
            <a:endParaRPr dirty="0" sz="2100" lang="en-IN"/>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1" name="Title 1"/>
          <p:cNvSpPr>
            <a:spLocks noGrp="1"/>
          </p:cNvSpPr>
          <p:nvPr>
            <p:ph type="title"/>
          </p:nvPr>
        </p:nvSpPr>
        <p:spPr/>
        <p:txBody>
          <a:bodyPr/>
          <a:p>
            <a:r>
              <a:rPr dirty="0" sz="3600" lang="en-US"/>
              <a:t>YOUR SOLUTION AND ITS VALUE PROPOSITION</a:t>
            </a:r>
            <a:endParaRPr b="1" dirty="0" lang="en-IN"/>
          </a:p>
        </p:txBody>
      </p:sp>
      <p:sp>
        <p:nvSpPr>
          <p:cNvPr id="1048632" name="Content Placeholder 2"/>
          <p:cNvSpPr>
            <a:spLocks noGrp="1"/>
          </p:cNvSpPr>
          <p:nvPr>
            <p:ph idx="1"/>
          </p:nvPr>
        </p:nvSpPr>
        <p:spPr/>
        <p:txBody>
          <a:bodyPr>
            <a:normAutofit/>
          </a:bodyPr>
          <a:p>
            <a:pPr>
              <a:buFont typeface="Wingdings" panose="05000000000000000000" pitchFamily="2" charset="2"/>
              <a:buChar char="v"/>
            </a:pPr>
            <a:r>
              <a:rPr dirty="0" sz="1800" lang="en-US"/>
              <a:t>Steganography is the basic concept to hide the data inside other data.</a:t>
            </a:r>
          </a:p>
          <a:p>
            <a:pPr>
              <a:buFont typeface="Wingdings" panose="05000000000000000000" pitchFamily="2" charset="2"/>
              <a:buChar char="v"/>
            </a:pPr>
            <a:r>
              <a:rPr dirty="0" sz="1800" lang="en-US"/>
              <a:t>In this project RGB Mechanism is used for pixel manipulation.</a:t>
            </a:r>
          </a:p>
          <a:p>
            <a:pPr>
              <a:buFont typeface="Wingdings" panose="05000000000000000000" pitchFamily="2" charset="2"/>
              <a:buChar char="v"/>
            </a:pPr>
            <a:r>
              <a:rPr dirty="0" sz="1800" lang="en-US"/>
              <a:t>XOR operation is used for encryption and decryption of the test inside the image.</a:t>
            </a:r>
          </a:p>
          <a:p>
            <a:pPr>
              <a:buFont typeface="Wingdings" panose="05000000000000000000" pitchFamily="2" charset="2"/>
              <a:buChar char="v"/>
            </a:pPr>
            <a:r>
              <a:rPr dirty="0" sz="1800" lang="en-US"/>
              <a:t>The project reads an image and hides the secret text within the pixel values using the least significant bits (LSB) method.</a:t>
            </a:r>
          </a:p>
          <a:p>
            <a:pPr algn="just">
              <a:lnSpc>
                <a:spcPct val="150000"/>
              </a:lnSpc>
              <a:buFont typeface="Wingdings" panose="05000000000000000000" pitchFamily="2" charset="2"/>
              <a:buChar char="v"/>
            </a:pPr>
            <a:r>
              <a:rPr dirty="0" sz="1800" lang="en-US"/>
              <a:t>For security purpose that means to avoid unauthorized users taking the advantage of the message, a secret key used to hide and unhide the data.</a:t>
            </a:r>
          </a:p>
          <a:p>
            <a:pPr>
              <a:buFont typeface="Wingdings" panose="05000000000000000000" pitchFamily="2" charset="2"/>
              <a:buChar char="v"/>
            </a:pPr>
            <a:r>
              <a:rPr dirty="0" sz="1800" lang="en-US"/>
              <a:t>Finally, By using this project we can hide the data inside an image using secret key and for unhide the message secret is used.</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3" name="Title 1"/>
          <p:cNvSpPr>
            <a:spLocks noGrp="1"/>
          </p:cNvSpPr>
          <p:nvPr>
            <p:ph type="title"/>
          </p:nvPr>
        </p:nvSpPr>
        <p:spPr/>
        <p:txBody>
          <a:bodyPr/>
          <a:p>
            <a:r>
              <a:rPr dirty="0" lang="en-US"/>
              <a:t>Customizing the project and make it your own</a:t>
            </a:r>
            <a:endParaRPr dirty="0" lang="en-IN"/>
          </a:p>
        </p:txBody>
      </p:sp>
      <p:sp>
        <p:nvSpPr>
          <p:cNvPr id="1048634" name="Content Placeholder 2"/>
          <p:cNvSpPr>
            <a:spLocks noGrp="1"/>
          </p:cNvSpPr>
          <p:nvPr>
            <p:ph idx="1"/>
          </p:nvPr>
        </p:nvSpPr>
        <p:spPr>
          <a:xfrm>
            <a:off x="1061884" y="1976283"/>
            <a:ext cx="6971071" cy="3913239"/>
          </a:xfrm>
        </p:spPr>
        <p:txBody>
          <a:bodyPr>
            <a:normAutofit/>
          </a:bodyPr>
          <a:p>
            <a:pPr algn="just">
              <a:lnSpc>
                <a:spcPct val="200000"/>
              </a:lnSpc>
              <a:buFont typeface="Wingdings" panose="05000000000000000000" pitchFamily="2" charset="2"/>
              <a:buChar char="ü"/>
            </a:pPr>
            <a:r>
              <a:rPr dirty="0" sz="1800" lang="en-US"/>
              <a:t>By using problem statement this project is created to hide a text inside an image using RGB, LSB method is used for imperceptible to the human eye. And here XOR operation is used for hide and unhide the image.</a:t>
            </a:r>
          </a:p>
          <a:p>
            <a:pPr algn="just">
              <a:lnSpc>
                <a:spcPct val="200000"/>
              </a:lnSpc>
              <a:buFont typeface="Wingdings" panose="05000000000000000000" pitchFamily="2" charset="2"/>
              <a:buChar char="ü"/>
            </a:pPr>
            <a:r>
              <a:rPr dirty="0" sz="1800" lang="en-US"/>
              <a:t>This project is customized only to hide a text inside an image using above conditions and can only unhide the image who has secret key others are not able to unhide the image.</a:t>
            </a:r>
          </a:p>
          <a:p>
            <a:endParaRPr dirty="0" lang="en-IN"/>
          </a:p>
        </p:txBody>
      </p:sp>
      <p:pic>
        <p:nvPicPr>
          <p:cNvPr id="2097155" name="Picture 3"/>
          <p:cNvPicPr>
            <a:picLocks noChangeAspect="1"/>
          </p:cNvPicPr>
          <p:nvPr/>
        </p:nvPicPr>
        <p:blipFill>
          <a:blip xmlns:r="http://schemas.openxmlformats.org/officeDocument/2006/relationships" r:embed="rId1"/>
          <a:stretch>
            <a:fillRect/>
          </a:stretch>
        </p:blipFill>
        <p:spPr>
          <a:xfrm>
            <a:off x="8426246" y="1934352"/>
            <a:ext cx="3441290" cy="3591377"/>
          </a:xfrm>
          <a:prstGeom prst="rect"/>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5" name="Title 1"/>
          <p:cNvSpPr>
            <a:spLocks noGrp="1"/>
          </p:cNvSpPr>
          <p:nvPr>
            <p:ph type="title"/>
          </p:nvPr>
        </p:nvSpPr>
        <p:spPr/>
        <p:txBody>
          <a:bodyPr/>
          <a:p>
            <a:r>
              <a:rPr dirty="0" lang="en-IN"/>
              <a:t>MODELLING</a:t>
            </a:r>
          </a:p>
        </p:txBody>
      </p:sp>
      <p:sp>
        <p:nvSpPr>
          <p:cNvPr id="1048636" name="Content Placeholder 2"/>
          <p:cNvSpPr>
            <a:spLocks noGrp="1"/>
          </p:cNvSpPr>
          <p:nvPr>
            <p:ph idx="1"/>
          </p:nvPr>
        </p:nvSpPr>
        <p:spPr>
          <a:xfrm>
            <a:off x="1792799" y="2572331"/>
            <a:ext cx="9150504" cy="4168877"/>
          </a:xfrm>
        </p:spPr>
        <p:txBody>
          <a:bodyPr/>
          <a:p>
            <a:r>
              <a:rPr b="1" dirty="0" sz="1800" lang="en-US"/>
              <a:t>Step 1:  </a:t>
            </a:r>
            <a:r>
              <a:rPr dirty="0" sz="1800" lang="en-US"/>
              <a:t>importing some libraries like cv2 and </a:t>
            </a:r>
            <a:r>
              <a:rPr dirty="0" sz="1800" lang="en-US" err="1"/>
              <a:t>os</a:t>
            </a:r>
            <a:r>
              <a:rPr dirty="0" sz="1800" lang="en-US"/>
              <a:t> for accessing relevant concept into code.</a:t>
            </a:r>
          </a:p>
          <a:p>
            <a:r>
              <a:rPr b="1" dirty="0" sz="1800" lang="en-US"/>
              <a:t>Step 2: </a:t>
            </a:r>
            <a:r>
              <a:rPr dirty="0" sz="1800" lang="en-US"/>
              <a:t>After converting the text into their ascii values then that ascii values are stored in variable.</a:t>
            </a:r>
          </a:p>
          <a:p>
            <a:r>
              <a:rPr b="1" dirty="0" sz="1800" lang="en-US"/>
              <a:t>Step 3:  </a:t>
            </a:r>
            <a:r>
              <a:rPr dirty="0" sz="1800" lang="en-US"/>
              <a:t>Read the image from it’s path and hiding the image using XOR operation , RGB mechanism</a:t>
            </a:r>
          </a:p>
          <a:p>
            <a:r>
              <a:rPr b="1" dirty="0" sz="1800" lang="en-US"/>
              <a:t>Step 4: </a:t>
            </a:r>
            <a:r>
              <a:rPr dirty="0" sz="1800" lang="en-US"/>
              <a:t>A secret is created to avoid unauthorized users.</a:t>
            </a:r>
          </a:p>
          <a:p>
            <a:r>
              <a:rPr b="1" dirty="0" sz="1800" lang="en-US"/>
              <a:t>Step 5: </a:t>
            </a:r>
            <a:r>
              <a:rPr dirty="0" sz="1800" lang="en-US"/>
              <a:t>To unhide the image user wants to enter the secret key.</a:t>
            </a:r>
          </a:p>
          <a:p>
            <a:r>
              <a:rPr b="1" dirty="0" sz="1800" lang="en-US"/>
              <a:t>Step 6: </a:t>
            </a:r>
            <a:r>
              <a:rPr dirty="0" sz="1800" lang="en-US"/>
              <a:t>Finally, user can able to see the secret message.</a:t>
            </a:r>
            <a:endParaRPr b="1" dirty="0" sz="1800" lang="en-US"/>
          </a:p>
          <a:p>
            <a:endParaRPr dirty="0" lang="en-IN"/>
          </a:p>
        </p:txBody>
      </p:sp>
      <p:pic>
        <p:nvPicPr>
          <p:cNvPr id="2097156" name="Picture 4"/>
          <p:cNvPicPr>
            <a:picLocks noChangeAspect="1"/>
          </p:cNvPicPr>
          <p:nvPr/>
        </p:nvPicPr>
        <p:blipFill>
          <a:blip xmlns:r="http://schemas.openxmlformats.org/officeDocument/2006/relationships" r:embed="rId1"/>
          <a:stretch>
            <a:fillRect/>
          </a:stretch>
        </p:blipFill>
        <p:spPr>
          <a:xfrm>
            <a:off x="6096001" y="276806"/>
            <a:ext cx="5925728" cy="2295525"/>
          </a:xfrm>
          <a:prstGeom prst="rect"/>
        </p:spPr>
      </p:pic>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Surekha chilaka</dc:creator>
  <cp:lastModifiedBy>Surekha chilaka</cp:lastModifiedBy>
  <dcterms:created xsi:type="dcterms:W3CDTF">2024-07-12T12:22:36Z</dcterms:created>
  <dcterms:modified xsi:type="dcterms:W3CDTF">2024-07-13T13:00:42Z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6bbb9696eccd41c3bea81eac332da419</vt:lpwstr>
  </property>
</Properties>
</file>