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41497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29739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660443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033950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57146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63" name="对象"/>
          <p:cNvSpPr>
            <a:spLocks noGrp="1"/>
          </p:cNvSpPr>
          <p:nvPr>
            <p:ph type="sldImg"/>
          </p:nvPr>
        </p:nvSpPr>
        <p:spPr>
          <a:xfrm rot="0">
            <a:off x="4038600" y="857250"/>
            <a:ext cx="4114800" cy="2314575"/>
          </a:xfrm>
          <a:prstGeom prst="rect"/>
          <a:noFill/>
          <a:ln w="12700" cmpd="sng" cap="flat">
            <a:noFill/>
            <a:prstDash val="solid"/>
            <a:miter/>
          </a:ln>
        </p:spPr>
      </p:sp>
      <p:sp>
        <p:nvSpPr>
          <p:cNvPr id="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796975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67" name="对象"/>
          <p:cNvSpPr>
            <a:spLocks noGrp="1"/>
          </p:cNvSpPr>
          <p:nvPr>
            <p:ph type="sldImg"/>
          </p:nvPr>
        </p:nvSpPr>
        <p:spPr>
          <a:xfrm rot="0">
            <a:off x="4038600" y="857250"/>
            <a:ext cx="4114800" cy="2314575"/>
          </a:xfrm>
          <a:prstGeom prst="rect"/>
          <a:noFill/>
          <a:ln w="12700" cmpd="sng" cap="flat">
            <a:noFill/>
            <a:prstDash val="solid"/>
            <a:miter/>
          </a:ln>
        </p:spPr>
      </p:sp>
      <p:sp>
        <p:nvSpPr>
          <p:cNvPr id="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9806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95" name="对象"/>
          <p:cNvSpPr>
            <a:spLocks noGrp="1"/>
          </p:cNvSpPr>
          <p:nvPr>
            <p:ph type="sldImg"/>
          </p:nvPr>
        </p:nvSpPr>
        <p:spPr>
          <a:xfrm rot="0">
            <a:off x="4038600" y="857250"/>
            <a:ext cx="4114800" cy="2314575"/>
          </a:xfrm>
          <a:prstGeom prst="rect"/>
          <a:noFill/>
          <a:ln w="12700" cmpd="sng" cap="flat">
            <a:noFill/>
            <a:prstDash val="solid"/>
            <a:miter/>
          </a:ln>
        </p:spPr>
      </p:sp>
      <p:sp>
        <p:nvSpPr>
          <p:cNvPr id="9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929446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09558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925223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974202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837994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887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4" name="组合"/>
          <p:cNvGrpSpPr>
            <a:grpSpLocks xmlns:a="http://schemas.openxmlformats.org/drawingml/2006/main"/>
          </p:cNvGrpSpPr>
          <p:nvPr/>
        </p:nvGrpSpPr>
        <p:grpSpPr>
          <a:xfrm xmlns:a="http://schemas.openxmlformats.org/drawingml/2006/main">
            <a:off x="0" y="-8467"/>
            <a:ext cx="12192000" cy="6866468"/>
            <a:chOff x="0" y="-8467"/>
            <a:chExt cx="12192000" cy="6866468"/>
          </a:xfrm>
        </p:grpSpPr>
        <p:sp>
          <p:nvSpPr>
            <p:cNvPr id="24" name="曲线"/>
            <p:cNvSpPr>
              <a:spLocks xmlns:a="http://schemas.openxmlformats.org/drawingml/2006/main"/>
            </p:cNvSpPr>
            <p:nvPr/>
          </p:nvSpPr>
          <p:spPr>
            <a:xfrm xmlns:a="http://schemas.openxmlformats.org/drawingml/2006/main" rot="0">
              <a:off x="0" y="-7862"/>
              <a:ext cx="863600" cy="5698067"/>
            </a:xfrm>
            <a:custGeom xmlns:a="http://schemas.openxmlformats.org/drawingml/2006/main">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xmlns:a="http://schemas.openxmlformats.org/drawingml/2006/main">
              <a:srgbClr val="5FCBEF">
                <a:alpha val="70000"/>
              </a:srgbClr>
            </a:solidFill>
            <a:ln xmlns:a="http://schemas.openxmlformats.org/drawingml/2006/main" w="12700" cmpd="sng" cap="flat">
              <a:noFill/>
              <a:prstDash val="solid"/>
              <a:round/>
            </a:ln>
          </p:spPr>
        </p:sp>
        <p:sp>
          <p:nvSpPr>
            <p:cNvPr id="2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2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2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2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2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3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3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3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grpSp>
      <p:sp>
        <p:nvSpPr>
          <p:cNvPr id="35" name="文本框"/>
          <p:cNvSpPr>
            <a:spLocks xmlns:a="http://schemas.openxmlformats.org/drawingml/2006/main" noGrp="1"/>
          </p:cNvSpPr>
          <p:nvPr>
            <p:ph type="ctrTitle"/>
          </p:nvPr>
        </p:nvSpPr>
        <p:spPr>
          <a:xfrm xmlns:a="http://schemas.openxmlformats.org/drawingml/2006/main" rot="0">
            <a:off x="1507067" y="2404534"/>
            <a:ext cx="7766935" cy="164630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6" name="文本框"/>
          <p:cNvSpPr>
            <a:spLocks xmlns:a="http://schemas.openxmlformats.org/drawingml/2006/main" noGrp="1"/>
          </p:cNvSpPr>
          <p:nvPr>
            <p:ph type="subTitle" idx="1"/>
          </p:nvPr>
        </p:nvSpPr>
        <p:spPr>
          <a:xfrm xmlns:a="http://schemas.openxmlformats.org/drawingml/2006/main" rot="0">
            <a:off x="1507067" y="4050833"/>
            <a:ext cx="7766935" cy="10968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1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9547805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12202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63106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0"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5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5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5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7"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5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6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spc="1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9773106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9"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9"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70"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71"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5"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6"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7"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8"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80"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1" name="文本框"/>
          <p:cNvSpPr>
            <a:spLocks xmlns:a="http://schemas.openxmlformats.org/drawingml/2006/main" noGrp="1"/>
          </p:cNvSpPr>
          <p:nvPr>
            <p:ph type="body" idx="1"/>
          </p:nvPr>
        </p:nvSpPr>
        <p:spPr>
          <a:xfrm xmlns:a="http://schemas.openxmlformats.org/drawingml/2006/main" rot="0">
            <a:off x="677334" y="2160589"/>
            <a:ext cx="4184035" cy="388077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2" name="文本框"/>
          <p:cNvSpPr>
            <a:spLocks xmlns:a="http://schemas.openxmlformats.org/drawingml/2006/main" noGrp="1"/>
          </p:cNvSpPr>
          <p:nvPr>
            <p:ph type="body" idx="2"/>
          </p:nvPr>
        </p:nvSpPr>
        <p:spPr>
          <a:xfrm xmlns:a="http://schemas.openxmlformats.org/drawingml/2006/main" rot="0">
            <a:off x="5089970" y="2160589"/>
            <a:ext cx="4184034"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spc="1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81844689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0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9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9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9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10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10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102"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10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10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10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10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108"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1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1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spc="1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24292277"/>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3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2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12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12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13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13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132"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13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13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13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13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138" name="文本框"/>
          <p:cNvSpPr>
            <a:spLocks xmlns:a="http://schemas.openxmlformats.org/drawingml/2006/main" noGrp="1"/>
          </p:cNvSpPr>
          <p:nvPr>
            <p:ph type="title"/>
          </p:nvPr>
        </p:nvSpPr>
        <p:spPr>
          <a:xfrm xmlns:a="http://schemas.openxmlformats.org/drawingml/2006/main" rot="0">
            <a:off x="677334" y="1498604"/>
            <a:ext cx="3854528" cy="127846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sz="2000"/>
              <a:t>Click to edit Master title style</a:t>
            </a:r>
            <a:endParaRPr lang="zh-CN" altLang="en-US" sz="2000"/>
          </a:p>
        </p:txBody>
      </p:sp>
      <p:sp>
        <p:nvSpPr>
          <p:cNvPr id="139" name="文本框"/>
          <p:cNvSpPr>
            <a:spLocks xmlns:a="http://schemas.openxmlformats.org/drawingml/2006/main" noGrp="1"/>
          </p:cNvSpPr>
          <p:nvPr>
            <p:ph type="body" idx="1"/>
          </p:nvPr>
        </p:nvSpPr>
        <p:spPr>
          <a:xfrm xmlns:a="http://schemas.openxmlformats.org/drawingml/2006/main" rot="0">
            <a:off x="4760461" y="514924"/>
            <a:ext cx="4513541" cy="552643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40" name="文本框"/>
          <p:cNvSpPr>
            <a:spLocks xmlns:a="http://schemas.openxmlformats.org/drawingml/2006/main" noGrp="1"/>
          </p:cNvSpPr>
          <p:nvPr>
            <p:ph type="body" idx="2"/>
          </p:nvPr>
        </p:nvSpPr>
        <p:spPr>
          <a:xfrm xmlns:a="http://schemas.openxmlformats.org/drawingml/2006/main" rot="0">
            <a:off x="677334" y="2777069"/>
            <a:ext cx="3854528" cy="258444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r>
              <a:rPr lang="en-US" altLang="zh-CN" sz="1400"/>
              <a:t>Click to edit Master text styles</a:t>
            </a:r>
            <a:endParaRPr lang="zh-CN" altLang="en-US" sz="1400"/>
          </a:p>
        </p:txBody>
      </p:sp>
      <p:sp>
        <p:nvSpPr>
          <p:cNvPr id="141"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42"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43"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spc="1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9713589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3371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85195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150672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73337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5354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66196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863091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129578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8/30/2024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&lt;#&gt;</a:t>
            </a:fld>
            <a:endParaRPr lang="zh-CN" altLang="en-US" sz="900" spc="1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205863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5.jpg"/><Relationship Id="rId2" Type="http://schemas.openxmlformats.org/officeDocument/2006/relationships/slideLayout" Target="../slideLayouts/slideLayout1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6.jp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ctrTitle"/>
          </p:nvPr>
        </p:nvSpPr>
        <p:spPr>
          <a:xfrm rot="0">
            <a:off x="-1927399" y="568326"/>
            <a:ext cx="11201401" cy="2197735"/>
          </a:xfrm>
          <a:prstGeom prst="rect"/>
          <a:noFill/>
          <a:ln w="12700" cmpd="sng" cap="flat">
            <a:noFill/>
            <a:prstDash val="solid"/>
            <a:miter/>
          </a:ln>
        </p:spPr>
        <p:txBody>
          <a:bodyPr vert="horz" wrap="square" lIns="0" tIns="16510" rIns="0" bIns="0" anchor="b" anchorCtr="0">
            <a:prstTxWarp prst="textNoShape"/>
            <a:spAutoFit/>
          </a:bodyPr>
          <a:lstStyle/>
          <a:p>
            <a:pPr marL="3213735" indent="0" algn="r">
              <a:lnSpc>
                <a:spcPct val="100000"/>
              </a:lnSpc>
              <a:spcBef>
                <a:spcPts val="130"/>
              </a:spcBef>
              <a:spcAft>
                <a:spcPts val="0"/>
              </a:spcAft>
              <a:buNone/>
            </a:pPr>
            <a:r>
              <a:rPr lang="en-US" altLang="zh-CN" sz="3600" b="1" i="0" u="none" strike="noStrike" kern="1200" cap="none" spc="0" baseline="0">
                <a:solidFill>
                  <a:srgbClr val="0F0F0F"/>
                </a:solidFill>
                <a:latin typeface="Times New Roman" pitchFamily="18" charset="0"/>
                <a:ea typeface="方正姚体" pitchFamily="0" charset="0"/>
                <a:cs typeface="Times New Roman" pitchFamily="18" charset="0"/>
              </a:rPr>
              <a:t>Employee Data Analysis using Excel </a:t>
            </a:r>
            <a:br>
              <a:rPr lang="zh-CN" altLang="en-US" sz="5400" b="1" i="0" u="none" strike="noStrike" kern="1200" cap="none" spc="0" baseline="0">
                <a:solidFill>
                  <a:srgbClr val="0F0F0F"/>
                </a:solidFill>
                <a:latin typeface="Roboto" pitchFamily="2" charset="0"/>
                <a:ea typeface="方正姚体" pitchFamily="0" charset="0"/>
                <a:cs typeface="Lucida Sans" pitchFamily="0" charset="0"/>
              </a:rPr>
            </a:br>
            <a:br>
              <a:rPr lang="zh-CN" altLang="en-US" sz="5400" b="0" i="0" u="none" strike="noStrike" kern="1200" cap="none" spc="15" baseline="0">
                <a:solidFill>
                  <a:schemeClr val="accent1"/>
                </a:solidFill>
                <a:latin typeface="Trebuchet MS" pitchFamily="0" charset="0"/>
                <a:ea typeface="方正姚体" pitchFamily="0" charset="0"/>
                <a:cs typeface="Lucida Sans" pitchFamily="0" charset="0"/>
              </a:rPr>
            </a:br>
            <a:endParaRPr lang="zh-CN" altLang="en-US" sz="5400" b="0" i="0" u="none" strike="noStrike" kern="1200" cap="none" spc="15" baseline="0">
              <a:solidFill>
                <a:schemeClr val="accent1"/>
              </a:solidFill>
              <a:latin typeface="Trebuchet MS" pitchFamily="0" charset="0"/>
              <a:ea typeface="方正姚体" pitchFamily="0" charset="0"/>
              <a:cs typeface="Lucida Sans" pitchFamily="0" charset="0"/>
            </a:endParaRPr>
          </a:p>
        </p:txBody>
      </p:sp>
      <p:sp>
        <p:nvSpPr>
          <p:cNvPr id="41" name="文本框"/>
          <p:cNvSpPr>
            <a:spLocks noGrp="1"/>
          </p:cNvSpPr>
          <p:nvPr>
            <p:ph type="sldNum"/>
          </p:nvPr>
        </p:nvSpPr>
        <p:spPr>
          <a:xfrm rot="0">
            <a:off x="8590663" y="6158519"/>
            <a:ext cx="683339" cy="1308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10" baseline="0">
              <a:solidFill>
                <a:schemeClr val="accent1"/>
              </a:solidFill>
              <a:latin typeface="Trebuchet MS" pitchFamily="0" charset="0"/>
              <a:ea typeface="华文新魏" pitchFamily="0" charset="0"/>
              <a:cs typeface="Trebuchet MS" pitchFamily="0" charset="0"/>
            </a:endParaRPr>
          </a:p>
        </p:txBody>
      </p:sp>
      <p:sp>
        <p:nvSpPr>
          <p:cNvPr id="42" name="矩形"/>
          <p:cNvSpPr>
            <a:spLocks/>
          </p:cNvSpPr>
          <p:nvPr/>
        </p:nvSpPr>
        <p:spPr>
          <a:xfrm rot="0">
            <a:off x="685800" y="2666462"/>
            <a:ext cx="11522612"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STUDENT NAME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Tarunitha S </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REGISTER NO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312209024</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DEPARTMENT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 B</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.Com</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(General)</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COLLEGE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 </a:t>
            </a: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Chevailer t.thomas Elizabeth college for women</a:t>
            </a:r>
            <a:endParaRPr lang="en-US" altLang="zh-CN" sz="2400" b="0" i="0" u="none"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    </a:t>
            </a:r>
            <a:endParaRPr lang="zh-CN" altLang="en-US" sz="24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0369668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新魏"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16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MODELLING</a:t>
            </a:r>
            <a:endParaRPr lang="zh-CN" altLang="en-US" sz="360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6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The modelling in this employee performance analysis project includes the following:</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*Data collection</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*Data cleaning</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*Techniques</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*Results</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*Pivot table</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lvl="1" marL="40005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*Chart graphs</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17103457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677334" y="609600"/>
            <a:ext cx="8596668"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R</a:t>
            </a:r>
            <a:r>
              <a:rPr lang="en-US" altLang="zh-CN" sz="3600" b="1" i="0" u="none" strike="noStrike" kern="1200" cap="none" spc="-40" baseline="0">
                <a:solidFill>
                  <a:schemeClr val="accent1"/>
                </a:solidFill>
                <a:latin typeface="Trebuchet MS" pitchFamily="0" charset="0"/>
                <a:ea typeface="方正姚体" pitchFamily="0" charset="0"/>
                <a:cs typeface="Lucida Sans" pitchFamily="0" charset="0"/>
              </a:rPr>
              <a:t>E</a:t>
            </a:r>
            <a:r>
              <a:rPr lang="en-US" altLang="zh-CN" sz="3600" b="1" i="0" u="none" strike="noStrike" kern="1200" cap="none" spc="15" baseline="0">
                <a:solidFill>
                  <a:schemeClr val="accent1"/>
                </a:solidFill>
                <a:latin typeface="Trebuchet MS" pitchFamily="0" charset="0"/>
                <a:ea typeface="方正姚体" pitchFamily="0" charset="0"/>
                <a:cs typeface="Lucida Sans" pitchFamily="0" charset="0"/>
              </a:rPr>
              <a:t>S</a:t>
            </a:r>
            <a:r>
              <a:rPr lang="en-US" altLang="zh-CN" sz="3600" b="1" i="0" u="none" strike="noStrike" kern="1200" cap="none" spc="-30" baseline="0">
                <a:solidFill>
                  <a:schemeClr val="accent1"/>
                </a:solidFill>
                <a:latin typeface="Trebuchet MS" pitchFamily="0" charset="0"/>
                <a:ea typeface="方正姚体" pitchFamily="0" charset="0"/>
                <a:cs typeface="Lucida Sans" pitchFamily="0" charset="0"/>
              </a:rPr>
              <a:t>U</a:t>
            </a:r>
            <a:r>
              <a:rPr lang="en-US" altLang="zh-CN" sz="3600" b="1" i="0" u="none" strike="noStrike" kern="1200" cap="none" spc="-405" baseline="0">
                <a:solidFill>
                  <a:schemeClr val="accent1"/>
                </a:solidFill>
                <a:latin typeface="Trebuchet MS" pitchFamily="0" charset="0"/>
                <a:ea typeface="方正姚体" pitchFamily="0" charset="0"/>
                <a:cs typeface="Lucida Sans" pitchFamily="0" charset="0"/>
              </a:rPr>
              <a:t>L</a:t>
            </a: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TS</a:t>
            </a:r>
            <a:endParaRPr lang="zh-CN" altLang="en-US" sz="360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新魏"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69" name="图片"/>
          <p:cNvPicPr>
            <a:picLocks noChangeAspect="1"/>
          </p:cNvPicPr>
          <p:nvPr/>
        </p:nvPicPr>
        <p:blipFill>
          <a:blip r:embed="rId2" cstate="print"/>
          <a:stretch>
            <a:fillRect/>
          </a:stretch>
        </p:blipFill>
        <p:spPr>
          <a:xfrm rot="0">
            <a:off x="1447800" y="1676400"/>
            <a:ext cx="8680880" cy="4013199"/>
          </a:xfrm>
          <a:prstGeom prst="rect"/>
          <a:noFill/>
          <a:ln w="12700" cmpd="sng" cap="flat">
            <a:noFill/>
            <a:prstDash val="solid"/>
            <a:miter/>
          </a:ln>
        </p:spPr>
      </p:pic>
    </p:spTree>
    <p:extLst>
      <p:ext uri="{BB962C8B-B14F-4D97-AF65-F5344CB8AC3E}">
        <p14:creationId xmlns:p14="http://schemas.microsoft.com/office/powerpoint/2010/main" val="18901831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CONCLUSION</a:t>
            </a:r>
            <a:endParaRPr lang="zh-CN" altLang="en-US" sz="360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73" name="文本框"/>
          <p:cNvSpPr>
            <a:spLocks noGrp="1"/>
          </p:cNvSpPr>
          <p:nvPr>
            <p:ph type="body" idx="1"/>
          </p:nvPr>
        </p:nvSpPr>
        <p:spPr>
          <a:xfrm rot="0">
            <a:off x="677334" y="2160589"/>
            <a:ext cx="7171266" cy="439261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rgbClr val="404040"/>
                </a:solidFill>
                <a:latin typeface="Trebuchet MS" pitchFamily="0" charset="0"/>
                <a:ea typeface="华文新魏" pitchFamily="0" charset="0"/>
                <a:cs typeface="Lucida Sans" pitchFamily="0" charset="0"/>
              </a:rPr>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a:t>
            </a:r>
            <a:endParaRPr lang="zh-CN" altLang="en-US" sz="20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45968507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1200" cap="none" spc="0" baseline="0">
                <a:solidFill>
                  <a:schemeClr val="accent1"/>
                </a:solidFill>
                <a:latin typeface="Trebuchet MS" pitchFamily="0" charset="0"/>
                <a:ea typeface="方正姚体" pitchFamily="0" charset="0"/>
                <a:cs typeface="Lucida Sans" pitchFamily="0" charset="0"/>
              </a:rPr>
              <a:t>PROJECT TITLE</a:t>
            </a:r>
            <a:endParaRPr lang="zh-CN" altLang="en-US" sz="480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62"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3600" b="0" i="0" u="none" strike="noStrike" kern="1200" cap="none" spc="0" baseline="0">
                <a:solidFill>
                  <a:srgbClr val="404040"/>
                </a:solidFill>
                <a:latin typeface="Trebuchet MS" pitchFamily="0" charset="0"/>
                <a:ea typeface="华文新魏" pitchFamily="0" charset="0"/>
                <a:cs typeface="Lucida Sans" pitchFamily="0" charset="0"/>
              </a:rPr>
              <a:t>EMPLOYEE PERFORMANCE ANALYSIS USING EXCEL</a:t>
            </a:r>
            <a:endParaRPr lang="zh-CN" altLang="en-US" sz="36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41691897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AGENDA</a:t>
            </a:r>
            <a:endParaRPr lang="zh-CN" altLang="en-US" sz="360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66" name="文本框"/>
          <p:cNvSpPr>
            <a:spLocks noGrp="1"/>
          </p:cNvSpPr>
          <p:nvPr>
            <p:ph type="body" idx="1"/>
          </p:nvPr>
        </p:nvSpPr>
        <p:spPr>
          <a:xfrm rot="0">
            <a:off x="2743200" y="1524000"/>
            <a:ext cx="3742264"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Problem Statement</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Project Overview</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End Users</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Our Solution and Proposition</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Dataset Description</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Modelling Approach</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Results and Discussion</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Conclusion</a:t>
            </a:r>
            <a:endPar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endParaRPr lang="zh-CN" altLang="en-US" sz="24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22849333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9" name="组合"/>
          <p:cNvGrpSpPr>
            <a:grpSpLocks/>
          </p:cNvGrpSpPr>
          <p:nvPr/>
        </p:nvGrpSpPr>
        <p:grpSpPr>
          <a:xfrm>
            <a:off x="7991475" y="2933700"/>
            <a:ext cx="2762249" cy="3257550"/>
            <a:chOff x="7991475" y="2933700"/>
            <a:chExt cx="2762249" cy="3257550"/>
          </a:xfrm>
        </p:grpSpPr>
        <p:sp>
          <p:nvSpPr>
            <p:cNvPr id="8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8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90" name="文本框"/>
          <p:cNvSpPr>
            <a:spLocks noGrp="1"/>
          </p:cNvSpPr>
          <p:nvPr>
            <p:ph type="title"/>
          </p:nvPr>
        </p:nvSpPr>
        <p:spPr>
          <a:xfrm rot="0">
            <a:off x="677334" y="609600"/>
            <a:ext cx="8596668"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1200" cap="none" spc="-20" baseline="0">
                <a:solidFill>
                  <a:schemeClr val="accent1"/>
                </a:solidFill>
                <a:latin typeface="Trebuchet MS" pitchFamily="0" charset="0"/>
                <a:ea typeface="方正姚体" pitchFamily="0" charset="0"/>
                <a:cs typeface="Lucida Sans" pitchFamily="0" charset="0"/>
              </a:rPr>
              <a:t>P</a:t>
            </a:r>
            <a:r>
              <a:rPr lang="en-US" altLang="zh-CN" sz="4250" b="1" i="0" u="none" strike="noStrike" kern="1200" cap="none" spc="15" baseline="0">
                <a:solidFill>
                  <a:schemeClr val="accent1"/>
                </a:solidFill>
                <a:latin typeface="Trebuchet MS" pitchFamily="0" charset="0"/>
                <a:ea typeface="方正姚体" pitchFamily="0" charset="0"/>
                <a:cs typeface="Lucida Sans" pitchFamily="0" charset="0"/>
              </a:rPr>
              <a:t>ROB</a:t>
            </a:r>
            <a:r>
              <a:rPr lang="en-US" altLang="zh-CN" sz="4250" b="1" i="0" u="none" strike="noStrike" kern="1200" cap="none" spc="55" baseline="0">
                <a:solidFill>
                  <a:schemeClr val="accent1"/>
                </a:solidFill>
                <a:latin typeface="Trebuchet MS" pitchFamily="0" charset="0"/>
                <a:ea typeface="方正姚体" pitchFamily="0" charset="0"/>
                <a:cs typeface="Lucida Sans" pitchFamily="0" charset="0"/>
              </a:rPr>
              <a:t>L</a:t>
            </a:r>
            <a:r>
              <a:rPr lang="en-US" altLang="zh-CN" sz="4250" b="1" i="0" u="none" strike="noStrike" kern="1200" cap="none" spc="-20" baseline="0">
                <a:solidFill>
                  <a:schemeClr val="accent1"/>
                </a:solidFill>
                <a:latin typeface="Trebuchet MS" pitchFamily="0" charset="0"/>
                <a:ea typeface="方正姚体" pitchFamily="0" charset="0"/>
                <a:cs typeface="Lucida Sans" pitchFamily="0" charset="0"/>
              </a:rPr>
              <a:t>E</a:t>
            </a:r>
            <a:r>
              <a:rPr lang="en-US" altLang="zh-CN" sz="4250" b="1" i="0" u="none" strike="noStrike" kern="1200" cap="none" spc="20" baseline="0">
                <a:solidFill>
                  <a:schemeClr val="accent1"/>
                </a:solidFill>
                <a:latin typeface="Trebuchet MS" pitchFamily="0" charset="0"/>
                <a:ea typeface="方正姚体" pitchFamily="0" charset="0"/>
                <a:cs typeface="Lucida Sans" pitchFamily="0" charset="0"/>
              </a:rPr>
              <a:t>M</a:t>
            </a:r>
            <a:r>
              <a:rPr lang="en-US" altLang="zh-CN" sz="4250" b="1" i="0" u="none" strike="noStrike" kern="1200" cap="none" spc="0" baseline="0">
                <a:solidFill>
                  <a:schemeClr val="accent1"/>
                </a:solidFill>
                <a:latin typeface="Trebuchet MS" pitchFamily="0" charset="0"/>
                <a:ea typeface="方正姚体" pitchFamily="0" charset="0"/>
                <a:cs typeface="Lucida Sans" pitchFamily="0" charset="0"/>
              </a:rPr>
              <a:t> </a:t>
            </a:r>
            <a:r>
              <a:rPr lang="en-US" altLang="zh-CN" sz="4250" b="1" i="0" u="none" strike="noStrike" kern="1200" cap="none" spc="10" baseline="0">
                <a:solidFill>
                  <a:schemeClr val="accent1"/>
                </a:solidFill>
                <a:latin typeface="Trebuchet MS" pitchFamily="0" charset="0"/>
                <a:ea typeface="方正姚体" pitchFamily="0" charset="0"/>
                <a:cs typeface="Lucida Sans" pitchFamily="0" charset="0"/>
              </a:rPr>
              <a:t>S</a:t>
            </a:r>
            <a:r>
              <a:rPr lang="en-US" altLang="zh-CN" sz="4250" b="1" i="0" u="none" strike="noStrike" kern="1200" cap="none" spc="-370" baseline="0">
                <a:solidFill>
                  <a:schemeClr val="accent1"/>
                </a:solidFill>
                <a:latin typeface="Trebuchet MS" pitchFamily="0" charset="0"/>
                <a:ea typeface="方正姚体" pitchFamily="0" charset="0"/>
                <a:cs typeface="Lucida Sans" pitchFamily="0" charset="0"/>
              </a:rPr>
              <a:t>T</a:t>
            </a:r>
            <a:r>
              <a:rPr lang="en-US" altLang="zh-CN" sz="4250" b="1" i="0" u="none" strike="noStrike" kern="1200" cap="none" spc="-375" baseline="0">
                <a:solidFill>
                  <a:schemeClr val="accent1"/>
                </a:solidFill>
                <a:latin typeface="Trebuchet MS" pitchFamily="0" charset="0"/>
                <a:ea typeface="方正姚体" pitchFamily="0" charset="0"/>
                <a:cs typeface="Lucida Sans" pitchFamily="0" charset="0"/>
              </a:rPr>
              <a:t>A</a:t>
            </a:r>
            <a:r>
              <a:rPr lang="en-US" altLang="zh-CN" sz="4250" b="1" i="0" u="none" strike="noStrike" kern="1200" cap="none" spc="15" baseline="0">
                <a:solidFill>
                  <a:schemeClr val="accent1"/>
                </a:solidFill>
                <a:latin typeface="Trebuchet MS" pitchFamily="0" charset="0"/>
                <a:ea typeface="方正姚体" pitchFamily="0" charset="0"/>
                <a:cs typeface="Lucida Sans" pitchFamily="0" charset="0"/>
              </a:rPr>
              <a:t>T</a:t>
            </a:r>
            <a:r>
              <a:rPr lang="en-US" altLang="zh-CN" sz="4250" b="1" i="0" u="none" strike="noStrike" kern="1200" cap="none" spc="-10" baseline="0">
                <a:solidFill>
                  <a:schemeClr val="accent1"/>
                </a:solidFill>
                <a:latin typeface="Trebuchet MS" pitchFamily="0" charset="0"/>
                <a:ea typeface="方正姚体" pitchFamily="0" charset="0"/>
                <a:cs typeface="Lucida Sans" pitchFamily="0" charset="0"/>
              </a:rPr>
              <a:t>E</a:t>
            </a:r>
            <a:r>
              <a:rPr lang="en-US" altLang="zh-CN" sz="4250" b="1" i="0" u="none" strike="noStrike" kern="1200" cap="none" spc="-20" baseline="0">
                <a:solidFill>
                  <a:schemeClr val="accent1"/>
                </a:solidFill>
                <a:latin typeface="Trebuchet MS" pitchFamily="0" charset="0"/>
                <a:ea typeface="方正姚体" pitchFamily="0" charset="0"/>
                <a:cs typeface="Lucida Sans" pitchFamily="0" charset="0"/>
              </a:rPr>
              <a:t>ME</a:t>
            </a:r>
            <a:r>
              <a:rPr lang="en-US" altLang="zh-CN" sz="4250" b="1" i="0" u="none" strike="noStrike" kern="1200" cap="none" spc="10" baseline="0">
                <a:solidFill>
                  <a:schemeClr val="accent1"/>
                </a:solidFill>
                <a:latin typeface="Trebuchet MS" pitchFamily="0" charset="0"/>
                <a:ea typeface="方正姚体" pitchFamily="0" charset="0"/>
                <a:cs typeface="Lucida Sans" pitchFamily="0" charset="0"/>
              </a:rPr>
              <a:t>NT</a:t>
            </a:r>
            <a:endParaRPr lang="zh-CN" altLang="en-US" sz="425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91" name="文本框"/>
          <p:cNvSpPr>
            <a:spLocks noGrp="1"/>
          </p:cNvSpPr>
          <p:nvPr>
            <p:ph type="body" idx="1"/>
          </p:nvPr>
        </p:nvSpPr>
        <p:spPr>
          <a:xfrm rot="0">
            <a:off x="677334" y="2160589"/>
            <a:ext cx="4184035" cy="38807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sp>
        <p:nvSpPr>
          <p:cNvPr id="92" name="文本框"/>
          <p:cNvSpPr>
            <a:spLocks noGrp="1"/>
          </p:cNvSpPr>
          <p:nvPr>
            <p:ph type="body" idx="2"/>
          </p:nvPr>
        </p:nvSpPr>
        <p:spPr>
          <a:xfrm rot="0">
            <a:off x="5089970" y="2160589"/>
            <a:ext cx="2821957"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400" b="1" i="0" u="none" strike="noStrike" kern="1200" cap="none" spc="0" baseline="0">
                <a:solidFill>
                  <a:srgbClr val="404040"/>
                </a:solidFill>
                <a:latin typeface="Trebuchet MS" pitchFamily="0" charset="0"/>
                <a:ea typeface="华文新魏" pitchFamily="0" charset="0"/>
                <a:cs typeface="Lucida Sans" pitchFamily="0" charset="0"/>
              </a:rPr>
              <a:t>TO IDENTIFY THE SPECIFIC AREA OF PERFORMANCE THAT IS PROBLEMATIC….</a:t>
            </a:r>
            <a:endParaRPr lang="zh-CN" altLang="en-US" sz="1400" b="1" i="0" u="none" strike="noStrike" kern="1200" cap="none" spc="0" baseline="0">
              <a:solidFill>
                <a:srgbClr val="404040"/>
              </a:solidFill>
              <a:latin typeface="Trebuchet MS" pitchFamily="0" charset="0"/>
              <a:ea typeface="华文新魏" pitchFamily="0" charset="0"/>
              <a:cs typeface="Lucida Sans" pitchFamily="0" charset="0"/>
            </a:endParaRPr>
          </a:p>
        </p:txBody>
      </p:sp>
      <p:sp>
        <p:nvSpPr>
          <p:cNvPr id="93" name="文本框"/>
          <p:cNvSpPr>
            <a:spLocks noGrp="1"/>
          </p:cNvSpPr>
          <p:nvPr>
            <p:ph type="sldNum"/>
          </p:nvPr>
        </p:nvSpPr>
        <p:spPr>
          <a:xfrm rot="0">
            <a:off x="8590663" y="6158519"/>
            <a:ext cx="683339" cy="1308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4</a:t>
            </a:fld>
            <a:endParaRPr lang="zh-CN" altLang="en-US" sz="900" b="0" i="0" u="none" strike="noStrike" kern="1200" cap="none" spc="10" baseline="0">
              <a:solidFill>
                <a:schemeClr val="accent1"/>
              </a:solidFill>
              <a:latin typeface="Trebuchet MS" pitchFamily="0" charset="0"/>
              <a:ea typeface="华文新魏" pitchFamily="0" charset="0"/>
              <a:cs typeface="Trebuchet MS" pitchFamily="0" charset="0"/>
            </a:endParaRPr>
          </a:p>
        </p:txBody>
      </p:sp>
      <p:pic>
        <p:nvPicPr>
          <p:cNvPr id="9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417550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5" name="组合"/>
          <p:cNvGrpSpPr>
            <a:grpSpLocks/>
          </p:cNvGrpSpPr>
          <p:nvPr/>
        </p:nvGrpSpPr>
        <p:grpSpPr>
          <a:xfrm>
            <a:off x="8658225" y="2647950"/>
            <a:ext cx="3533775" cy="3810000"/>
            <a:chOff x="8658225" y="2647950"/>
            <a:chExt cx="3533775" cy="3810000"/>
          </a:xfrm>
        </p:grpSpPr>
        <p:sp>
          <p:nvSpPr>
            <p:cNvPr id="11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1200" cap="none" spc="5" baseline="0">
                <a:solidFill>
                  <a:schemeClr val="accent1"/>
                </a:solidFill>
                <a:latin typeface="Trebuchet MS" pitchFamily="0" charset="0"/>
                <a:ea typeface="方正姚体" pitchFamily="0" charset="0"/>
                <a:cs typeface="Lucida Sans" pitchFamily="0" charset="0"/>
              </a:rPr>
              <a:t>PROJECT</a:t>
            </a:r>
            <a:r>
              <a:rPr lang="en-US" altLang="zh-CN" sz="4250" b="1" i="0" u="none" strike="noStrike" kern="1200" cap="none" spc="5" baseline="0">
                <a:solidFill>
                  <a:schemeClr val="accent1"/>
                </a:solidFill>
                <a:latin typeface="Trebuchet MS" pitchFamily="0" charset="0"/>
                <a:ea typeface="方正姚体" pitchFamily="0" charset="0"/>
                <a:cs typeface="Lucida Sans" pitchFamily="0" charset="0"/>
              </a:rPr>
              <a:t> </a:t>
            </a:r>
            <a:r>
              <a:rPr lang="en-US" altLang="zh-CN" sz="4250" b="1" i="0" u="none" strike="noStrike" kern="1200" cap="none" spc="-20" baseline="0">
                <a:solidFill>
                  <a:schemeClr val="accent1"/>
                </a:solidFill>
                <a:latin typeface="Trebuchet MS" pitchFamily="0" charset="0"/>
                <a:ea typeface="方正姚体" pitchFamily="0" charset="0"/>
                <a:cs typeface="Lucida Sans" pitchFamily="0" charset="0"/>
              </a:rPr>
              <a:t>OVERVIEW</a:t>
            </a:r>
            <a:endParaRPr lang="zh-CN" altLang="en-US" sz="425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17" name="文本框"/>
          <p:cNvSpPr>
            <a:spLocks noGrp="1"/>
          </p:cNvSpPr>
          <p:nvPr>
            <p:ph type="sldNum"/>
          </p:nvPr>
        </p:nvSpPr>
        <p:spPr>
          <a:xfrm rot="0">
            <a:off x="8590663" y="6158519"/>
            <a:ext cx="683339" cy="1308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10" baseline="0">
              <a:solidFill>
                <a:schemeClr val="accent1"/>
              </a:solidFill>
              <a:latin typeface="Trebuchet MS" pitchFamily="0" charset="0"/>
              <a:ea typeface="华文新魏" pitchFamily="0" charset="0"/>
              <a:cs typeface="Trebuchet MS" pitchFamily="0" charset="0"/>
            </a:endParaRPr>
          </a:p>
        </p:txBody>
      </p:sp>
      <p:pic>
        <p:nvPicPr>
          <p:cNvPr id="11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9" name="矩形"/>
          <p:cNvSpPr>
            <a:spLocks/>
          </p:cNvSpPr>
          <p:nvPr/>
        </p:nvSpPr>
        <p:spPr>
          <a:xfrm rot="0">
            <a:off x="990600" y="2133600"/>
            <a:ext cx="62484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华文新魏" pitchFamily="0" charset="0"/>
                <a:cs typeface="Times New Roman" pitchFamily="18" charset="0"/>
              </a:rPr>
              <a:t>The project involves analyzing employee data using Excel which helps in gaining the knowledge regarding organizational data, performance statistical analysis by creating visualizations to understand the employee performances.</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65832294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677334" y="609600"/>
            <a:ext cx="8596668"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1200" cap="none" spc="25" baseline="0">
                <a:solidFill>
                  <a:schemeClr val="accent1"/>
                </a:solidFill>
                <a:latin typeface="Trebuchet MS" pitchFamily="0" charset="0"/>
                <a:ea typeface="方正姚体" pitchFamily="0" charset="0"/>
                <a:cs typeface="Lucida Sans" pitchFamily="0" charset="0"/>
              </a:rPr>
              <a:t>W</a:t>
            </a:r>
            <a:r>
              <a:rPr lang="en-US" altLang="zh-CN" sz="3200" b="1" i="0" u="none" strike="noStrike" kern="1200" cap="none" spc="-20" baseline="0">
                <a:solidFill>
                  <a:schemeClr val="accent1"/>
                </a:solidFill>
                <a:latin typeface="Trebuchet MS" pitchFamily="0" charset="0"/>
                <a:ea typeface="方正姚体" pitchFamily="0" charset="0"/>
                <a:cs typeface="Lucida Sans" pitchFamily="0" charset="0"/>
              </a:rPr>
              <a:t>H</a:t>
            </a:r>
            <a:r>
              <a:rPr lang="en-US" altLang="zh-CN" sz="3200" b="1" i="0" u="none" strike="noStrike" kern="1200" cap="none" spc="20" baseline="0">
                <a:solidFill>
                  <a:schemeClr val="accent1"/>
                </a:solidFill>
                <a:latin typeface="Trebuchet MS" pitchFamily="0" charset="0"/>
                <a:ea typeface="方正姚体" pitchFamily="0" charset="0"/>
                <a:cs typeface="Lucida Sans" pitchFamily="0" charset="0"/>
              </a:rPr>
              <a:t>O</a:t>
            </a:r>
            <a:r>
              <a:rPr lang="en-US" altLang="zh-CN" sz="3200" b="1" i="0" u="none" strike="noStrike" kern="1200" cap="none" spc="-235" baseline="0">
                <a:solidFill>
                  <a:schemeClr val="accent1"/>
                </a:solidFill>
                <a:latin typeface="Trebuchet MS" pitchFamily="0" charset="0"/>
                <a:ea typeface="方正姚体" pitchFamily="0" charset="0"/>
                <a:cs typeface="Lucida Sans" pitchFamily="0" charset="0"/>
              </a:rPr>
              <a:t> </a:t>
            </a:r>
            <a:r>
              <a:rPr lang="en-US" altLang="zh-CN" sz="3200" b="1" i="0" u="none" strike="noStrike" kern="1200" cap="none" spc="-10" baseline="0">
                <a:solidFill>
                  <a:schemeClr val="accent1"/>
                </a:solidFill>
                <a:latin typeface="Trebuchet MS" pitchFamily="0" charset="0"/>
                <a:ea typeface="方正姚体" pitchFamily="0" charset="0"/>
                <a:cs typeface="Lucida Sans" pitchFamily="0" charset="0"/>
              </a:rPr>
              <a:t>AR</a:t>
            </a:r>
            <a:r>
              <a:rPr lang="en-US" altLang="zh-CN" sz="3200" b="1" i="0" u="none" strike="noStrike" kern="1200" cap="none" spc="15" baseline="0">
                <a:solidFill>
                  <a:schemeClr val="accent1"/>
                </a:solidFill>
                <a:latin typeface="Trebuchet MS" pitchFamily="0" charset="0"/>
                <a:ea typeface="方正姚体" pitchFamily="0" charset="0"/>
                <a:cs typeface="Lucida Sans" pitchFamily="0" charset="0"/>
              </a:rPr>
              <a:t>E</a:t>
            </a:r>
            <a:r>
              <a:rPr lang="en-US" altLang="zh-CN" sz="3200" b="1" i="0" u="none" strike="noStrike" kern="1200" cap="none" spc="-35" baseline="0">
                <a:solidFill>
                  <a:schemeClr val="accent1"/>
                </a:solidFill>
                <a:latin typeface="Trebuchet MS" pitchFamily="0" charset="0"/>
                <a:ea typeface="方正姚体" pitchFamily="0" charset="0"/>
                <a:cs typeface="Lucida Sans" pitchFamily="0" charset="0"/>
              </a:rPr>
              <a:t> </a:t>
            </a:r>
            <a:r>
              <a:rPr lang="en-US" altLang="zh-CN" sz="3200" b="1" i="0" u="none" strike="noStrike" kern="1200" cap="none" spc="-10" baseline="0">
                <a:solidFill>
                  <a:schemeClr val="accent1"/>
                </a:solidFill>
                <a:latin typeface="Trebuchet MS" pitchFamily="0" charset="0"/>
                <a:ea typeface="方正姚体" pitchFamily="0" charset="0"/>
                <a:cs typeface="Lucida Sans" pitchFamily="0" charset="0"/>
              </a:rPr>
              <a:t>T</a:t>
            </a:r>
            <a:r>
              <a:rPr lang="en-US" altLang="zh-CN" sz="3200" b="1" i="0" u="none" strike="noStrike" kern="1200" cap="none" spc="-15" baseline="0">
                <a:solidFill>
                  <a:schemeClr val="accent1"/>
                </a:solidFill>
                <a:latin typeface="Trebuchet MS" pitchFamily="0" charset="0"/>
                <a:ea typeface="方正姚体" pitchFamily="0" charset="0"/>
                <a:cs typeface="Lucida Sans" pitchFamily="0" charset="0"/>
              </a:rPr>
              <a:t>H</a:t>
            </a:r>
            <a:r>
              <a:rPr lang="en-US" altLang="zh-CN" sz="3200" b="1" i="0" u="none" strike="noStrike" kern="1200" cap="none" spc="15" baseline="0">
                <a:solidFill>
                  <a:schemeClr val="accent1"/>
                </a:solidFill>
                <a:latin typeface="Trebuchet MS" pitchFamily="0" charset="0"/>
                <a:ea typeface="方正姚体" pitchFamily="0" charset="0"/>
                <a:cs typeface="Lucida Sans" pitchFamily="0" charset="0"/>
              </a:rPr>
              <a:t>E</a:t>
            </a:r>
            <a:r>
              <a:rPr lang="en-US" altLang="zh-CN" sz="3200" b="1" i="0" u="none" strike="noStrike" kern="1200" cap="none" spc="-35" baseline="0">
                <a:solidFill>
                  <a:schemeClr val="accent1"/>
                </a:solidFill>
                <a:latin typeface="Trebuchet MS" pitchFamily="0" charset="0"/>
                <a:ea typeface="方正姚体" pitchFamily="0" charset="0"/>
                <a:cs typeface="Lucida Sans" pitchFamily="0" charset="0"/>
              </a:rPr>
              <a:t> </a:t>
            </a:r>
            <a:r>
              <a:rPr lang="en-US" altLang="zh-CN" sz="3200" b="1" i="0" u="none" strike="noStrike" kern="1200" cap="none" spc="-20" baseline="0">
                <a:solidFill>
                  <a:schemeClr val="accent1"/>
                </a:solidFill>
                <a:latin typeface="Trebuchet MS" pitchFamily="0" charset="0"/>
                <a:ea typeface="方正姚体" pitchFamily="0" charset="0"/>
                <a:cs typeface="Lucida Sans" pitchFamily="0" charset="0"/>
              </a:rPr>
              <a:t>E</a:t>
            </a:r>
            <a:r>
              <a:rPr lang="en-US" altLang="zh-CN" sz="3200" b="1" i="0" u="none" strike="noStrike" kern="1200" cap="none" spc="30" baseline="0">
                <a:solidFill>
                  <a:schemeClr val="accent1"/>
                </a:solidFill>
                <a:latin typeface="Trebuchet MS" pitchFamily="0" charset="0"/>
                <a:ea typeface="方正姚体" pitchFamily="0" charset="0"/>
                <a:cs typeface="Lucida Sans" pitchFamily="0" charset="0"/>
              </a:rPr>
              <a:t>N</a:t>
            </a:r>
            <a:r>
              <a:rPr lang="en-US" altLang="zh-CN" sz="3200" b="1" i="0" u="none" strike="noStrike" kern="1200" cap="none" spc="15" baseline="0">
                <a:solidFill>
                  <a:schemeClr val="accent1"/>
                </a:solidFill>
                <a:latin typeface="Trebuchet MS" pitchFamily="0" charset="0"/>
                <a:ea typeface="方正姚体" pitchFamily="0" charset="0"/>
                <a:cs typeface="Lucida Sans" pitchFamily="0" charset="0"/>
              </a:rPr>
              <a:t>D</a:t>
            </a:r>
            <a:r>
              <a:rPr lang="en-US" altLang="zh-CN" sz="3200" b="1" i="0" u="none" strike="noStrike" kern="1200" cap="none" spc="-45" baseline="0">
                <a:solidFill>
                  <a:schemeClr val="accent1"/>
                </a:solidFill>
                <a:latin typeface="Trebuchet MS" pitchFamily="0" charset="0"/>
                <a:ea typeface="方正姚体" pitchFamily="0" charset="0"/>
                <a:cs typeface="Lucida Sans" pitchFamily="0" charset="0"/>
              </a:rPr>
              <a:t> </a:t>
            </a:r>
            <a:r>
              <a:rPr lang="en-US" altLang="zh-CN" sz="3200" b="1" i="0" u="none" strike="noStrike" kern="1200" cap="none" spc="0" baseline="0">
                <a:solidFill>
                  <a:schemeClr val="accent1"/>
                </a:solidFill>
                <a:latin typeface="Trebuchet MS" pitchFamily="0" charset="0"/>
                <a:ea typeface="方正姚体" pitchFamily="0" charset="0"/>
                <a:cs typeface="Lucida Sans" pitchFamily="0" charset="0"/>
              </a:rPr>
              <a:t>U</a:t>
            </a:r>
            <a:r>
              <a:rPr lang="en-US" altLang="zh-CN" sz="3200" b="1" i="0" u="none" strike="noStrike" kern="1200" cap="none" spc="10" baseline="0">
                <a:solidFill>
                  <a:schemeClr val="accent1"/>
                </a:solidFill>
                <a:latin typeface="Trebuchet MS" pitchFamily="0" charset="0"/>
                <a:ea typeface="方正姚体" pitchFamily="0" charset="0"/>
                <a:cs typeface="Lucida Sans" pitchFamily="0" charset="0"/>
              </a:rPr>
              <a:t>S</a:t>
            </a:r>
            <a:r>
              <a:rPr lang="en-US" altLang="zh-CN" sz="3200" b="1" i="0" u="none" strike="noStrike" kern="1200" cap="none" spc="-25" baseline="0">
                <a:solidFill>
                  <a:schemeClr val="accent1"/>
                </a:solidFill>
                <a:latin typeface="Trebuchet MS" pitchFamily="0" charset="0"/>
                <a:ea typeface="方正姚体" pitchFamily="0" charset="0"/>
                <a:cs typeface="Lucida Sans" pitchFamily="0" charset="0"/>
              </a:rPr>
              <a:t>E</a:t>
            </a:r>
            <a:r>
              <a:rPr lang="en-US" altLang="zh-CN" sz="3200" b="1" i="0" u="none" strike="noStrike" kern="1200" cap="none" spc="-10" baseline="0">
                <a:solidFill>
                  <a:schemeClr val="accent1"/>
                </a:solidFill>
                <a:latin typeface="Trebuchet MS" pitchFamily="0" charset="0"/>
                <a:ea typeface="方正姚体" pitchFamily="0" charset="0"/>
                <a:cs typeface="Lucida Sans" pitchFamily="0" charset="0"/>
              </a:rPr>
              <a:t>R</a:t>
            </a:r>
            <a:r>
              <a:rPr lang="en-US" altLang="zh-CN" sz="3200" b="1" i="0" u="none" strike="noStrike" kern="1200" cap="none" spc="5" baseline="0">
                <a:solidFill>
                  <a:schemeClr val="accent1"/>
                </a:solidFill>
                <a:latin typeface="Trebuchet MS" pitchFamily="0" charset="0"/>
                <a:ea typeface="方正姚体" pitchFamily="0" charset="0"/>
                <a:cs typeface="Lucida Sans" pitchFamily="0" charset="0"/>
              </a:rPr>
              <a:t>S?</a:t>
            </a:r>
            <a:endParaRPr lang="zh-CN" altLang="en-US" sz="320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2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The end users in employee performance analysis include:</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1. Human Resource management professionals.</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2. Data Analysts.</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3. Team Leaders.</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4. Superiors</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5.Socializers</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6. Achievers</a:t>
            </a:r>
            <a:endParaRPr lang="en-US" altLang="zh-CN" sz="18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pitchFamily="0" charset="0"/>
              </a:rPr>
              <a:t>		 </a:t>
            </a:r>
            <a:endParaRPr lang="zh-CN" altLang="en-US" sz="1800" b="0" i="0" u="none" strike="noStrike" kern="1200" cap="none" spc="0" baseline="0">
              <a:solidFill>
                <a:srgbClr val="404040"/>
              </a:solidFill>
              <a:latin typeface="Trebuchet MS" pitchFamily="0" charset="0"/>
              <a:ea typeface="华文新魏" pitchFamily="0" charset="0"/>
              <a:cs typeface="Lucida Sans" pitchFamily="0" charset="0"/>
            </a:endParaRPr>
          </a:p>
        </p:txBody>
      </p:sp>
      <p:pic>
        <p:nvPicPr>
          <p:cNvPr id="12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205565131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677334" y="474555"/>
            <a:ext cx="3854528" cy="1642109"/>
          </a:xfrm>
          <a:prstGeom prst="rect"/>
          <a:noFill/>
          <a:ln w="12700" cmpd="sng" cap="flat">
            <a:noFill/>
            <a:prstDash val="solid"/>
            <a:miter/>
          </a:ln>
        </p:spPr>
        <p:txBody>
          <a:bodyPr vert="horz" wrap="square" lIns="0" tIns="13334" rIns="0" bIns="0" anchor="b" anchorCtr="0">
            <a:prstTxWarp prst="textNoShape"/>
            <a:spAutoFit/>
          </a:bodyPr>
          <a:lstStyle/>
          <a:p>
            <a:pPr marL="12700" indent="0" algn="l">
              <a:lnSpc>
                <a:spcPct val="100000"/>
              </a:lnSpc>
              <a:spcBef>
                <a:spcPts val="104"/>
              </a:spcBef>
              <a:spcAft>
                <a:spcPts val="0"/>
              </a:spcAft>
              <a:buNone/>
            </a:pPr>
            <a:r>
              <a:rPr lang="en-US" altLang="zh-CN" sz="3600" b="1" i="0" u="none" strike="noStrike" kern="1200" cap="none" spc="10" baseline="0">
                <a:solidFill>
                  <a:schemeClr val="accent1"/>
                </a:solidFill>
                <a:latin typeface="Trebuchet MS" pitchFamily="0" charset="0"/>
                <a:ea typeface="方正姚体" pitchFamily="0" charset="0"/>
                <a:cs typeface="Lucida Sans" pitchFamily="0" charset="0"/>
              </a:rPr>
              <a:t>O</a:t>
            </a:r>
            <a:r>
              <a:rPr lang="en-US" altLang="zh-CN" sz="3600" b="1" i="0" u="none" strike="noStrike" kern="1200" cap="none" spc="25" baseline="0">
                <a:solidFill>
                  <a:schemeClr val="accent1"/>
                </a:solidFill>
                <a:latin typeface="Trebuchet MS" pitchFamily="0" charset="0"/>
                <a:ea typeface="方正姚体" pitchFamily="0" charset="0"/>
                <a:cs typeface="Lucida Sans" pitchFamily="0" charset="0"/>
              </a:rPr>
              <a:t>U</a:t>
            </a: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R</a:t>
            </a:r>
            <a:r>
              <a:rPr lang="en-US" altLang="zh-CN" sz="3600" b="1" i="0" u="none" strike="noStrike" kern="1200" cap="none" spc="5" baseline="0">
                <a:solidFill>
                  <a:schemeClr val="accent1"/>
                </a:solidFill>
                <a:latin typeface="Trebuchet MS" pitchFamily="0" charset="0"/>
                <a:ea typeface="方正姚体" pitchFamily="0" charset="0"/>
                <a:cs typeface="Lucida Sans" pitchFamily="0" charset="0"/>
              </a:rPr>
              <a:t> </a:t>
            </a:r>
            <a:r>
              <a:rPr lang="en-US" altLang="zh-CN" sz="3600" b="1" i="0" u="none" strike="noStrike" kern="1200" cap="none" spc="25" baseline="0">
                <a:solidFill>
                  <a:schemeClr val="accent1"/>
                </a:solidFill>
                <a:latin typeface="Trebuchet MS" pitchFamily="0" charset="0"/>
                <a:ea typeface="方正姚体" pitchFamily="0" charset="0"/>
                <a:cs typeface="Lucida Sans" pitchFamily="0" charset="0"/>
              </a:rPr>
              <a:t>S</a:t>
            </a:r>
            <a:r>
              <a:rPr lang="en-US" altLang="zh-CN" sz="3600" b="1" i="0" u="none" strike="noStrike" kern="1200" cap="none" spc="10" baseline="0">
                <a:solidFill>
                  <a:schemeClr val="accent1"/>
                </a:solidFill>
                <a:latin typeface="Trebuchet MS" pitchFamily="0" charset="0"/>
                <a:ea typeface="方正姚体" pitchFamily="0" charset="0"/>
                <a:cs typeface="Lucida Sans" pitchFamily="0" charset="0"/>
              </a:rPr>
              <a:t>O</a:t>
            </a:r>
            <a:r>
              <a:rPr lang="en-US" altLang="zh-CN" sz="3600" b="1" i="0" u="none" strike="noStrike" kern="1200" cap="none" spc="25" baseline="0">
                <a:solidFill>
                  <a:schemeClr val="accent1"/>
                </a:solidFill>
                <a:latin typeface="Trebuchet MS" pitchFamily="0" charset="0"/>
                <a:ea typeface="方正姚体" pitchFamily="0" charset="0"/>
                <a:cs typeface="Lucida Sans" pitchFamily="0" charset="0"/>
              </a:rPr>
              <a:t>LU</a:t>
            </a:r>
            <a:r>
              <a:rPr lang="en-US" altLang="zh-CN" sz="3600" b="1" i="0" u="none" strike="noStrike" kern="1200" cap="none" spc="-35" baseline="0">
                <a:solidFill>
                  <a:schemeClr val="accent1"/>
                </a:solidFill>
                <a:latin typeface="Trebuchet MS" pitchFamily="0" charset="0"/>
                <a:ea typeface="方正姚体" pitchFamily="0" charset="0"/>
                <a:cs typeface="Lucida Sans" pitchFamily="0" charset="0"/>
              </a:rPr>
              <a:t>T</a:t>
            </a:r>
            <a:r>
              <a:rPr lang="en-US" altLang="zh-CN" sz="3600" b="1" i="0" u="none" strike="noStrike" kern="1200" cap="none" spc="-30" baseline="0">
                <a:solidFill>
                  <a:schemeClr val="accent1"/>
                </a:solidFill>
                <a:latin typeface="Trebuchet MS" pitchFamily="0" charset="0"/>
                <a:ea typeface="方正姚体" pitchFamily="0" charset="0"/>
                <a:cs typeface="Lucida Sans" pitchFamily="0" charset="0"/>
              </a:rPr>
              <a:t>I</a:t>
            </a:r>
            <a:r>
              <a:rPr lang="en-US" altLang="zh-CN" sz="3600" b="1" i="0" u="none" strike="noStrike" kern="1200" cap="none" spc="10" baseline="0">
                <a:solidFill>
                  <a:schemeClr val="accent1"/>
                </a:solidFill>
                <a:latin typeface="Trebuchet MS" pitchFamily="0" charset="0"/>
                <a:ea typeface="方正姚体" pitchFamily="0" charset="0"/>
                <a:cs typeface="Lucida Sans" pitchFamily="0" charset="0"/>
              </a:rPr>
              <a:t>O</a:t>
            </a: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N</a:t>
            </a:r>
            <a:r>
              <a:rPr lang="en-US" altLang="zh-CN" sz="3600" b="1" i="0" u="none" strike="noStrike" kern="1200" cap="none" spc="-345" baseline="0">
                <a:solidFill>
                  <a:schemeClr val="accent1"/>
                </a:solidFill>
                <a:latin typeface="Trebuchet MS" pitchFamily="0" charset="0"/>
                <a:ea typeface="方正姚体" pitchFamily="0" charset="0"/>
                <a:cs typeface="Lucida Sans" pitchFamily="0" charset="0"/>
              </a:rPr>
              <a:t> </a:t>
            </a:r>
            <a:r>
              <a:rPr lang="en-US" altLang="zh-CN" sz="3600" b="1" i="0" u="none" strike="noStrike" kern="1200" cap="none" spc="-35" baseline="0">
                <a:solidFill>
                  <a:schemeClr val="accent1"/>
                </a:solidFill>
                <a:latin typeface="Trebuchet MS" pitchFamily="0" charset="0"/>
                <a:ea typeface="方正姚体" pitchFamily="0" charset="0"/>
                <a:cs typeface="Lucida Sans" pitchFamily="0" charset="0"/>
              </a:rPr>
              <a:t>A</a:t>
            </a:r>
            <a:r>
              <a:rPr lang="en-US" altLang="zh-CN" sz="3600" b="1" i="0" u="none" strike="noStrike" kern="1200" cap="none" spc="-5" baseline="0">
                <a:solidFill>
                  <a:schemeClr val="accent1"/>
                </a:solidFill>
                <a:latin typeface="Trebuchet MS" pitchFamily="0" charset="0"/>
                <a:ea typeface="方正姚体" pitchFamily="0" charset="0"/>
                <a:cs typeface="Lucida Sans" pitchFamily="0" charset="0"/>
              </a:rPr>
              <a:t>N</a:t>
            </a: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D</a:t>
            </a:r>
            <a:r>
              <a:rPr lang="en-US" altLang="zh-CN" sz="3600" b="1" i="0" u="none" strike="noStrike" kern="1200" cap="none" spc="35" baseline="0">
                <a:solidFill>
                  <a:schemeClr val="accent1"/>
                </a:solidFill>
                <a:latin typeface="Trebuchet MS" pitchFamily="0" charset="0"/>
                <a:ea typeface="方正姚体" pitchFamily="0" charset="0"/>
                <a:cs typeface="Lucida Sans" pitchFamily="0" charset="0"/>
              </a:rPr>
              <a:t> </a:t>
            </a:r>
            <a:r>
              <a:rPr lang="en-US" altLang="zh-CN" sz="3600" b="1" i="0" u="none" strike="noStrike" kern="1200" cap="none" spc="-30" baseline="0">
                <a:solidFill>
                  <a:schemeClr val="accent1"/>
                </a:solidFill>
                <a:latin typeface="Trebuchet MS" pitchFamily="0" charset="0"/>
                <a:ea typeface="方正姚体" pitchFamily="0" charset="0"/>
                <a:cs typeface="Lucida Sans" pitchFamily="0" charset="0"/>
              </a:rPr>
              <a:t>I</a:t>
            </a:r>
            <a:r>
              <a:rPr lang="en-US" altLang="zh-CN" sz="3600" b="1" i="0" u="none" strike="noStrike" kern="1200" cap="none" spc="-35" baseline="0">
                <a:solidFill>
                  <a:schemeClr val="accent1"/>
                </a:solidFill>
                <a:latin typeface="Trebuchet MS" pitchFamily="0" charset="0"/>
                <a:ea typeface="方正姚体" pitchFamily="0" charset="0"/>
                <a:cs typeface="Lucida Sans" pitchFamily="0" charset="0"/>
              </a:rPr>
              <a:t>T</a:t>
            </a: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S</a:t>
            </a:r>
            <a:r>
              <a:rPr lang="en-US" altLang="zh-CN" sz="3600" b="1" i="0" u="none" strike="noStrike" kern="1200" cap="none" spc="60" baseline="0">
                <a:solidFill>
                  <a:schemeClr val="accent1"/>
                </a:solidFill>
                <a:latin typeface="Trebuchet MS" pitchFamily="0" charset="0"/>
                <a:ea typeface="方正姚体" pitchFamily="0" charset="0"/>
                <a:cs typeface="Lucida Sans" pitchFamily="0" charset="0"/>
              </a:rPr>
              <a:t> </a:t>
            </a:r>
            <a:r>
              <a:rPr lang="en-US" altLang="zh-CN" sz="3600" b="1" i="0" u="none" strike="noStrike" kern="1200" cap="none" spc="-295" baseline="0">
                <a:solidFill>
                  <a:schemeClr val="accent1"/>
                </a:solidFill>
                <a:latin typeface="Trebuchet MS" pitchFamily="0" charset="0"/>
                <a:ea typeface="方正姚体" pitchFamily="0" charset="0"/>
                <a:cs typeface="Lucida Sans" pitchFamily="0" charset="0"/>
              </a:rPr>
              <a:t>V</a:t>
            </a:r>
            <a:r>
              <a:rPr lang="en-US" altLang="zh-CN" sz="3600" b="1" i="0" u="none" strike="noStrike" kern="1200" cap="none" spc="-35" baseline="0">
                <a:solidFill>
                  <a:schemeClr val="accent1"/>
                </a:solidFill>
                <a:latin typeface="Trebuchet MS" pitchFamily="0" charset="0"/>
                <a:ea typeface="方正姚体" pitchFamily="0" charset="0"/>
                <a:cs typeface="Lucida Sans" pitchFamily="0" charset="0"/>
              </a:rPr>
              <a:t>A</a:t>
            </a:r>
            <a:r>
              <a:rPr lang="en-US" altLang="zh-CN" sz="3600" b="1" i="0" u="none" strike="noStrike" kern="1200" cap="none" spc="25" baseline="0">
                <a:solidFill>
                  <a:schemeClr val="accent1"/>
                </a:solidFill>
                <a:latin typeface="Trebuchet MS" pitchFamily="0" charset="0"/>
                <a:ea typeface="方正姚体" pitchFamily="0" charset="0"/>
                <a:cs typeface="Lucida Sans" pitchFamily="0" charset="0"/>
              </a:rPr>
              <a:t>LU</a:t>
            </a: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E</a:t>
            </a:r>
            <a:r>
              <a:rPr lang="en-US" altLang="zh-CN" sz="3600" b="1" i="0" u="none" strike="noStrike" kern="1200" cap="none" spc="-65" baseline="0">
                <a:solidFill>
                  <a:schemeClr val="accent1"/>
                </a:solidFill>
                <a:latin typeface="Trebuchet MS" pitchFamily="0" charset="0"/>
                <a:ea typeface="方正姚体" pitchFamily="0" charset="0"/>
                <a:cs typeface="Lucida Sans" pitchFamily="0" charset="0"/>
              </a:rPr>
              <a:t> </a:t>
            </a:r>
            <a:r>
              <a:rPr lang="en-US" altLang="zh-CN" sz="3600" b="1" i="0" u="none" strike="noStrike" kern="1200" cap="none" spc="-15" baseline="0">
                <a:solidFill>
                  <a:schemeClr val="accent1"/>
                </a:solidFill>
                <a:latin typeface="Trebuchet MS" pitchFamily="0" charset="0"/>
                <a:ea typeface="方正姚体" pitchFamily="0" charset="0"/>
                <a:cs typeface="Lucida Sans" pitchFamily="0" charset="0"/>
              </a:rPr>
              <a:t>P</a:t>
            </a:r>
            <a:r>
              <a:rPr lang="en-US" altLang="zh-CN" sz="3600" b="1" i="0" u="none" strike="noStrike" kern="1200" cap="none" spc="-30" baseline="0">
                <a:solidFill>
                  <a:schemeClr val="accent1"/>
                </a:solidFill>
                <a:latin typeface="Trebuchet MS" pitchFamily="0" charset="0"/>
                <a:ea typeface="方正姚体" pitchFamily="0" charset="0"/>
                <a:cs typeface="Lucida Sans" pitchFamily="0" charset="0"/>
              </a:rPr>
              <a:t>R</a:t>
            </a:r>
            <a:r>
              <a:rPr lang="en-US" altLang="zh-CN" sz="3600" b="1" i="0" u="none" strike="noStrike" kern="1200" cap="none" spc="10" baseline="0">
                <a:solidFill>
                  <a:schemeClr val="accent1"/>
                </a:solidFill>
                <a:latin typeface="Trebuchet MS" pitchFamily="0" charset="0"/>
                <a:ea typeface="方正姚体" pitchFamily="0" charset="0"/>
                <a:cs typeface="Lucida Sans" pitchFamily="0" charset="0"/>
              </a:rPr>
              <a:t>O</a:t>
            </a:r>
            <a:r>
              <a:rPr lang="en-US" altLang="zh-CN" sz="3600" b="1" i="0" u="none" strike="noStrike" kern="1200" cap="none" spc="-15" baseline="0">
                <a:solidFill>
                  <a:schemeClr val="accent1"/>
                </a:solidFill>
                <a:latin typeface="Trebuchet MS" pitchFamily="0" charset="0"/>
                <a:ea typeface="方正姚体" pitchFamily="0" charset="0"/>
                <a:cs typeface="Lucida Sans" pitchFamily="0" charset="0"/>
              </a:rPr>
              <a:t>P</a:t>
            </a:r>
            <a:r>
              <a:rPr lang="en-US" altLang="zh-CN" sz="3600" b="1" i="0" u="none" strike="noStrike" kern="1200" cap="none" spc="10" baseline="0">
                <a:solidFill>
                  <a:schemeClr val="accent1"/>
                </a:solidFill>
                <a:latin typeface="Trebuchet MS" pitchFamily="0" charset="0"/>
                <a:ea typeface="方正姚体" pitchFamily="0" charset="0"/>
                <a:cs typeface="Lucida Sans" pitchFamily="0" charset="0"/>
              </a:rPr>
              <a:t>O</a:t>
            </a:r>
            <a:r>
              <a:rPr lang="en-US" altLang="zh-CN" sz="3600" b="1" i="0" u="none" strike="noStrike" kern="1200" cap="none" spc="25" baseline="0">
                <a:solidFill>
                  <a:schemeClr val="accent1"/>
                </a:solidFill>
                <a:latin typeface="Trebuchet MS" pitchFamily="0" charset="0"/>
                <a:ea typeface="方正姚体" pitchFamily="0" charset="0"/>
                <a:cs typeface="Lucida Sans" pitchFamily="0" charset="0"/>
              </a:rPr>
              <a:t>S</a:t>
            </a:r>
            <a:r>
              <a:rPr lang="en-US" altLang="zh-CN" sz="3600" b="1" i="0" u="none" strike="noStrike" kern="1200" cap="none" spc="-30" baseline="0">
                <a:solidFill>
                  <a:schemeClr val="accent1"/>
                </a:solidFill>
                <a:latin typeface="Trebuchet MS" pitchFamily="0" charset="0"/>
                <a:ea typeface="方正姚体" pitchFamily="0" charset="0"/>
                <a:cs typeface="Lucida Sans" pitchFamily="0" charset="0"/>
              </a:rPr>
              <a:t>I</a:t>
            </a:r>
            <a:r>
              <a:rPr lang="en-US" altLang="zh-CN" sz="3600" b="1" i="0" u="none" strike="noStrike" kern="1200" cap="none" spc="-35" baseline="0">
                <a:solidFill>
                  <a:schemeClr val="accent1"/>
                </a:solidFill>
                <a:latin typeface="Trebuchet MS" pitchFamily="0" charset="0"/>
                <a:ea typeface="方正姚体" pitchFamily="0" charset="0"/>
                <a:cs typeface="Lucida Sans" pitchFamily="0" charset="0"/>
              </a:rPr>
              <a:t>T</a:t>
            </a:r>
            <a:r>
              <a:rPr lang="en-US" altLang="zh-CN" sz="3600" b="1" i="0" u="none" strike="noStrike" kern="1200" cap="none" spc="-30" baseline="0">
                <a:solidFill>
                  <a:schemeClr val="accent1"/>
                </a:solidFill>
                <a:latin typeface="Trebuchet MS" pitchFamily="0" charset="0"/>
                <a:ea typeface="方正姚体" pitchFamily="0" charset="0"/>
                <a:cs typeface="Lucida Sans" pitchFamily="0" charset="0"/>
              </a:rPr>
              <a:t>I</a:t>
            </a:r>
            <a:r>
              <a:rPr lang="en-US" altLang="zh-CN" sz="3600" b="1" i="0" u="none" strike="noStrike" kern="1200" cap="none" spc="10" baseline="0">
                <a:solidFill>
                  <a:schemeClr val="accent1"/>
                </a:solidFill>
                <a:latin typeface="Trebuchet MS" pitchFamily="0" charset="0"/>
                <a:ea typeface="方正姚体" pitchFamily="0" charset="0"/>
                <a:cs typeface="Lucida Sans" pitchFamily="0" charset="0"/>
              </a:rPr>
              <a:t>O</a:t>
            </a: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N</a:t>
            </a:r>
            <a:endParaRPr lang="zh-CN" altLang="en-US" sz="360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45" name="文本框"/>
          <p:cNvSpPr>
            <a:spLocks noGrp="1"/>
          </p:cNvSpPr>
          <p:nvPr>
            <p:ph type="body" idx="2"/>
          </p:nvPr>
        </p:nvSpPr>
        <p:spPr>
          <a:xfrm rot="0">
            <a:off x="677334" y="2438401"/>
            <a:ext cx="3854528" cy="42672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pitchFamily="0" charset="0"/>
                <a:ea typeface="华文新魏" pitchFamily="0" charset="0"/>
                <a:cs typeface="Lucida Sans" pitchFamily="0" charset="0"/>
              </a:rPr>
              <a:t>*Filtering- purpose to fill the missing values.</a:t>
            </a:r>
            <a:endParaRPr lang="en-US" altLang="zh-CN" sz="2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pitchFamily="0" charset="0"/>
                <a:ea typeface="华文新魏" pitchFamily="0" charset="0"/>
                <a:cs typeface="Lucida Sans" pitchFamily="0" charset="0"/>
              </a:rPr>
              <a:t>*Conditional formatting- blank values.</a:t>
            </a:r>
            <a:endParaRPr lang="en-US" altLang="zh-CN" sz="2400" b="0" i="0" u="none" strike="noStrike" kern="1200" cap="none" spc="0" baseline="0">
              <a:solidFill>
                <a:srgbClr val="404040"/>
              </a:solidFill>
              <a:latin typeface="Trebuchet MS" pitchFamily="0" charset="0"/>
              <a:ea typeface="华文新魏" pitchFamily="0" charset="0"/>
              <a:cs typeface="Lucida Sans" pitchFamily="0" charset="0"/>
            </a:endParaRPr>
          </a:p>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pitchFamily="0" charset="0"/>
                <a:ea typeface="华文新魏" pitchFamily="0" charset="0"/>
                <a:cs typeface="Lucida Sans" pitchFamily="0" charset="0"/>
              </a:rPr>
              <a:t>*Usage- Pivot table and data chart.</a:t>
            </a:r>
            <a:endParaRPr lang="zh-CN" altLang="en-US" sz="2400" b="0" i="0" u="none" strike="noStrike" kern="1200" cap="none" spc="0" baseline="0">
              <a:solidFill>
                <a:srgbClr val="404040"/>
              </a:solidFill>
              <a:latin typeface="Trebuchet MS" pitchFamily="0" charset="0"/>
              <a:ea typeface="华文新魏" pitchFamily="0" charset="0"/>
              <a:cs typeface="Lucida Sans" pitchFamily="0" charset="0"/>
            </a:endParaRPr>
          </a:p>
        </p:txBody>
      </p:sp>
      <p:pic>
        <p:nvPicPr>
          <p:cNvPr id="146" name="图片"/>
          <p:cNvPicPr>
            <a:picLocks/>
          </p:cNvPicPr>
          <p:nvPr/>
        </p:nvPicPr>
        <p:blipFill>
          <a:blip r:embed="rId1" cstate="print"/>
          <a:stretch>
            <a:fillRect/>
          </a:stretch>
        </p:blipFill>
        <p:spPr>
          <a:xfrm rot="0">
            <a:off x="4760913" y="559815"/>
            <a:ext cx="4002087" cy="4393185"/>
          </a:xfrm>
          <a:prstGeom prst="rect"/>
          <a:noFill/>
          <a:ln w="12700" cmpd="sng" cap="flat">
            <a:noFill/>
            <a:prstDash val="solid"/>
            <a:miter/>
          </a:ln>
        </p:spPr>
      </p:pic>
    </p:spTree>
    <p:extLst>
      <p:ext uri="{BB962C8B-B14F-4D97-AF65-F5344CB8AC3E}">
        <p14:creationId xmlns:p14="http://schemas.microsoft.com/office/powerpoint/2010/main" val="3040337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pitchFamily="0" charset="0"/>
                <a:ea typeface="方正姚体" pitchFamily="0" charset="0"/>
                <a:cs typeface="Lucida Sans" pitchFamily="0" charset="0"/>
              </a:rPr>
              <a:t>Dataset Description</a:t>
            </a:r>
            <a:endParaRPr lang="zh-CN" altLang="en-US" sz="360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50" name="文本框"/>
          <p:cNvSpPr>
            <a:spLocks noGrp="1"/>
          </p:cNvSpPr>
          <p:nvPr>
            <p:ph type="body" idx="1"/>
          </p:nvPr>
        </p:nvSpPr>
        <p:spPr>
          <a:xfrm rot="0">
            <a:off x="677334" y="1524000"/>
            <a:ext cx="8596668" cy="451736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Employee data set- </a:t>
            </a: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Kaggle</a:t>
            </a:r>
            <a:endParaRPr lang="en-US" altLang="zh-CN" sz="19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There are </a:t>
            </a: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26 features</a:t>
            </a:r>
            <a:endParaRPr lang="en-US" altLang="zh-CN" sz="1900" b="0" i="0" u="none" strike="noStrike" kern="1200" cap="none" spc="0" baseline="0">
              <a:solidFill>
                <a:srgbClr val="404040"/>
              </a:solidFill>
              <a:latin typeface="Trebuchet MS" pitchFamily="0" charset="0"/>
              <a:ea typeface="华文新魏" pitchFamily="0" charset="0"/>
              <a:cs typeface="Lucida Sans" pitchFamily="0"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The important ten features are,</a:t>
            </a:r>
            <a:endParaRPr lang="en-US" altLang="zh-CN" sz="1900" b="0" i="0" u="none" strike="noStrike" kern="1200" cap="none" spc="0" baseline="0">
              <a:solidFill>
                <a:srgbClr val="404040"/>
              </a:solidFill>
              <a:latin typeface="Trebuchet MS" pitchFamily="0" charset="0"/>
              <a:ea typeface="华文新魏" pitchFamily="0" charset="0"/>
              <a:cs typeface="Lucida Sans" pitchFamily="0" charset="0"/>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Employment ID</a:t>
            </a:r>
            <a:endParaRPr lang="en-US" altLang="zh-CN" sz="1900" b="0" i="0" u="none" strike="noStrike" kern="1200" cap="none" spc="0" baseline="0">
              <a:solidFill>
                <a:srgbClr val="404040"/>
              </a:solidFill>
              <a:latin typeface="Trebuchet MS" pitchFamily="0" charset="0"/>
              <a:ea typeface="华文新魏" pitchFamily="0" charset="0"/>
              <a:cs typeface="Lucida Sans" pitchFamily="0" charset="0"/>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First name</a:t>
            </a:r>
            <a:endParaRPr lang="en-US" altLang="zh-CN" sz="1900" b="0" i="0" u="none" strike="noStrike" kern="1200" cap="none" spc="0" baseline="0">
              <a:solidFill>
                <a:srgbClr val="404040"/>
              </a:solidFill>
              <a:latin typeface="Trebuchet MS" pitchFamily="0" charset="0"/>
              <a:ea typeface="华文新魏" pitchFamily="0" charset="0"/>
              <a:cs typeface="Lucida Sans" pitchFamily="0" charset="0"/>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Last name</a:t>
            </a:r>
            <a:endParaRPr lang="en-US" altLang="zh-CN" sz="1900" b="0" i="0" u="none" strike="noStrike" kern="1200" cap="none" spc="0" baseline="0">
              <a:solidFill>
                <a:srgbClr val="404040"/>
              </a:solidFill>
              <a:latin typeface="Trebuchet MS" pitchFamily="0" charset="0"/>
              <a:ea typeface="华文新魏" pitchFamily="0" charset="0"/>
              <a:cs typeface="Lucida Sans" pitchFamily="0" charset="0"/>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Gender</a:t>
            </a:r>
            <a:endParaRPr lang="en-US" altLang="zh-CN" sz="1900" b="0" i="0" u="none" strike="noStrike" kern="1200" cap="none" spc="0" baseline="0">
              <a:solidFill>
                <a:srgbClr val="404040"/>
              </a:solidFill>
              <a:latin typeface="Trebuchet MS" pitchFamily="0" charset="0"/>
              <a:ea typeface="华文新魏" pitchFamily="0" charset="0"/>
              <a:cs typeface="Lucida Sans" pitchFamily="0" charset="0"/>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Employee status</a:t>
            </a:r>
            <a:endParaRPr lang="en-US" altLang="zh-CN" sz="1900" b="0" i="0" u="none" strike="noStrike" kern="1200" cap="none" spc="0" baseline="0">
              <a:solidFill>
                <a:srgbClr val="404040"/>
              </a:solidFill>
              <a:latin typeface="Trebuchet MS" pitchFamily="0" charset="0"/>
              <a:ea typeface="华文新魏" pitchFamily="0" charset="0"/>
              <a:cs typeface="Lucida Sans" pitchFamily="0" charset="0"/>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Employee type</a:t>
            </a:r>
            <a:endParaRPr lang="en-US" altLang="zh-CN" sz="1900" b="0" i="0" u="none" strike="noStrike" kern="1200" cap="none" spc="0" baseline="0">
              <a:solidFill>
                <a:srgbClr val="404040"/>
              </a:solidFill>
              <a:latin typeface="Trebuchet MS" pitchFamily="0" charset="0"/>
              <a:ea typeface="华文新魏" pitchFamily="0" charset="0"/>
              <a:cs typeface="Lucida Sans" pitchFamily="0" charset="0"/>
            </a:endParaRPr>
          </a:p>
          <a:p>
            <a:pPr lvl="1" marL="742950" indent="-285750" algn="l">
              <a:lnSpc>
                <a:spcPct val="100000"/>
              </a:lnSpc>
              <a:spcBef>
                <a:spcPts val="1000"/>
              </a:spcBef>
              <a:spcAft>
                <a:spcPts val="0"/>
              </a:spcAft>
              <a:buClr>
                <a:schemeClr val="accent1"/>
              </a:buClr>
              <a:buSzPct val="80000"/>
              <a:buFont typeface="Wingdings 3" pitchFamily="0" charset="2"/>
              <a:buChar char=""/>
            </a:pPr>
            <a:r>
              <a:rPr lang="en-US" altLang="zh-CN" sz="1900" b="0" i="0" u="none" strike="noStrike" kern="1200" cap="none" spc="0" baseline="0">
                <a:solidFill>
                  <a:srgbClr val="404040"/>
                </a:solidFill>
                <a:latin typeface="Trebuchet MS" pitchFamily="0" charset="0"/>
                <a:ea typeface="华文新魏" pitchFamily="0" charset="0"/>
                <a:cs typeface="Lucida Sans" pitchFamily="0" charset="0"/>
              </a:rPr>
              <a:t>Employee classification</a:t>
            </a:r>
            <a:endParaRPr lang="en-US" altLang="zh-CN" sz="1900" b="0" i="0" u="none" strike="noStrike" kern="1200" cap="none" spc="0" baseline="0">
              <a:solidFill>
                <a:srgbClr val="404040"/>
              </a:solidFill>
              <a:latin typeface="Trebuchet MS" pitchFamily="0" charset="0"/>
              <a:ea typeface="华文新魏" pitchFamily="0" charset="0"/>
              <a:cs typeface="Lucida Sans" pitchFamily="0" charset="0"/>
            </a:endParaRPr>
          </a:p>
          <a:p>
            <a:pPr lvl="1" marL="400050" indent="0" algn="l">
              <a:lnSpc>
                <a:spcPct val="100000"/>
              </a:lnSpc>
              <a:spcBef>
                <a:spcPts val="1000"/>
              </a:spcBef>
              <a:spcAft>
                <a:spcPts val="0"/>
              </a:spcAft>
              <a:buNone/>
            </a:pPr>
            <a:endParaRPr lang="zh-CN" altLang="en-US" sz="1700" b="0" i="0" u="none" strike="noStrike" kern="1200" cap="none" spc="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98819687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华文新魏"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华文新魏"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华文新魏"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华文新魏"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华文新魏"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华文新魏"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华文新魏"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华文新魏"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华文新魏"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华文新魏"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华文新魏"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华文新魏"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华文新魏"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5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5" name="文本框"/>
          <p:cNvSpPr>
            <a:spLocks noGrp="1"/>
          </p:cNvSpPr>
          <p:nvPr>
            <p:ph type="title"/>
          </p:nvPr>
        </p:nvSpPr>
        <p:spPr>
          <a:xfrm rot="0">
            <a:off x="677334" y="609600"/>
            <a:ext cx="8596668"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1200" cap="none" spc="15" baseline="0">
                <a:solidFill>
                  <a:schemeClr val="accent1"/>
                </a:solidFill>
                <a:latin typeface="Trebuchet MS" pitchFamily="0" charset="0"/>
                <a:ea typeface="方正姚体" pitchFamily="0" charset="0"/>
                <a:cs typeface="Lucida Sans" pitchFamily="0" charset="0"/>
              </a:rPr>
              <a:t>THE</a:t>
            </a:r>
            <a:r>
              <a:rPr lang="en-US" altLang="zh-CN" sz="4250" b="1" i="0" u="none" strike="noStrike" kern="1200" cap="none" spc="20" baseline="0">
                <a:solidFill>
                  <a:schemeClr val="accent1"/>
                </a:solidFill>
                <a:latin typeface="Trebuchet MS" pitchFamily="0" charset="0"/>
                <a:ea typeface="方正姚体" pitchFamily="0" charset="0"/>
                <a:cs typeface="Lucida Sans" pitchFamily="0" charset="0"/>
              </a:rPr>
              <a:t> </a:t>
            </a:r>
            <a:r>
              <a:rPr lang="en-US" altLang="zh-CN" sz="4250" b="1" i="0" u="none" strike="noStrike" kern="1200" cap="none" spc="20" baseline="0">
                <a:solidFill>
                  <a:schemeClr val="accent1"/>
                </a:solidFill>
                <a:latin typeface="Trebuchet MS" pitchFamily="0" charset="0"/>
                <a:ea typeface="方正姚体" pitchFamily="0" charset="0"/>
                <a:cs typeface="Lucida Sans" pitchFamily="0" charset="0"/>
              </a:rPr>
              <a:t>"</a:t>
            </a:r>
            <a:r>
              <a:rPr lang="en-US" altLang="zh-CN" sz="4250" b="1" i="0" u="none" strike="noStrike" kern="1200" cap="none" spc="10" baseline="0">
                <a:solidFill>
                  <a:schemeClr val="accent1"/>
                </a:solidFill>
                <a:latin typeface="Trebuchet MS" pitchFamily="0" charset="0"/>
                <a:ea typeface="方正姚体" pitchFamily="0" charset="0"/>
                <a:cs typeface="Lucida Sans" pitchFamily="0" charset="0"/>
              </a:rPr>
              <a:t>WOW</a:t>
            </a:r>
            <a:r>
              <a:rPr lang="en-US" altLang="zh-CN" sz="4250" b="1" i="0" u="none" strike="noStrike" kern="1200" cap="none" spc="10" baseline="0">
                <a:solidFill>
                  <a:schemeClr val="accent1"/>
                </a:solidFill>
                <a:latin typeface="Trebuchet MS" pitchFamily="0" charset="0"/>
                <a:ea typeface="方正姚体" pitchFamily="0" charset="0"/>
                <a:cs typeface="Lucida Sans" pitchFamily="0" charset="0"/>
              </a:rPr>
              <a:t>"</a:t>
            </a:r>
            <a:r>
              <a:rPr lang="en-US" altLang="zh-CN" sz="4250" b="1" i="0" u="none" strike="noStrike" kern="1200" cap="none" spc="85" baseline="0">
                <a:solidFill>
                  <a:schemeClr val="accent1"/>
                </a:solidFill>
                <a:latin typeface="Trebuchet MS" pitchFamily="0" charset="0"/>
                <a:ea typeface="方正姚体" pitchFamily="0" charset="0"/>
                <a:cs typeface="Lucida Sans" pitchFamily="0" charset="0"/>
              </a:rPr>
              <a:t> </a:t>
            </a:r>
            <a:r>
              <a:rPr lang="en-US" altLang="zh-CN" sz="4250" b="1" i="0" u="none" strike="noStrike" kern="1200" cap="none" spc="10" baseline="0">
                <a:solidFill>
                  <a:schemeClr val="accent1"/>
                </a:solidFill>
                <a:latin typeface="Trebuchet MS" pitchFamily="0" charset="0"/>
                <a:ea typeface="方正姚体" pitchFamily="0" charset="0"/>
                <a:cs typeface="Lucida Sans" pitchFamily="0" charset="0"/>
              </a:rPr>
              <a:t>IN</a:t>
            </a:r>
            <a:r>
              <a:rPr lang="en-US" altLang="zh-CN" sz="4250" b="1" i="0" u="none" strike="noStrike" kern="1200" cap="none" spc="-5" baseline="0">
                <a:solidFill>
                  <a:schemeClr val="accent1"/>
                </a:solidFill>
                <a:latin typeface="Trebuchet MS" pitchFamily="0" charset="0"/>
                <a:ea typeface="方正姚体" pitchFamily="0" charset="0"/>
                <a:cs typeface="Lucida Sans" pitchFamily="0" charset="0"/>
              </a:rPr>
              <a:t> </a:t>
            </a:r>
            <a:r>
              <a:rPr lang="en-US" altLang="zh-CN" sz="4250" b="1" i="0" u="none" strike="noStrike" kern="1200" cap="none" spc="15" baseline="0">
                <a:solidFill>
                  <a:schemeClr val="accent1"/>
                </a:solidFill>
                <a:latin typeface="Trebuchet MS" pitchFamily="0" charset="0"/>
                <a:ea typeface="方正姚体" pitchFamily="0" charset="0"/>
                <a:cs typeface="Lucida Sans" pitchFamily="0" charset="0"/>
              </a:rPr>
              <a:t>OUR</a:t>
            </a:r>
            <a:r>
              <a:rPr lang="en-US" altLang="zh-CN" sz="4250" b="1" i="0" u="none" strike="noStrike" kern="1200" cap="none" spc="-10" baseline="0">
                <a:solidFill>
                  <a:schemeClr val="accent1"/>
                </a:solidFill>
                <a:latin typeface="Trebuchet MS" pitchFamily="0" charset="0"/>
                <a:ea typeface="方正姚体" pitchFamily="0" charset="0"/>
                <a:cs typeface="Lucida Sans" pitchFamily="0" charset="0"/>
              </a:rPr>
              <a:t> </a:t>
            </a:r>
            <a:r>
              <a:rPr lang="en-US" altLang="zh-CN" sz="4250" b="1" i="0" u="none" strike="noStrike" kern="1200" cap="none" spc="20" baseline="0">
                <a:solidFill>
                  <a:schemeClr val="accent1"/>
                </a:solidFill>
                <a:latin typeface="Trebuchet MS" pitchFamily="0" charset="0"/>
                <a:ea typeface="方正姚体" pitchFamily="0" charset="0"/>
                <a:cs typeface="Lucida Sans" pitchFamily="0" charset="0"/>
              </a:rPr>
              <a:t>SOLUTION</a:t>
            </a:r>
            <a:endParaRPr lang="zh-CN" altLang="en-US" sz="4250" b="1"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56" name="文本框"/>
          <p:cNvSpPr>
            <a:spLocks noGrp="1"/>
          </p:cNvSpPr>
          <p:nvPr>
            <p:ph type="body" idx="1"/>
          </p:nvPr>
        </p:nvSpPr>
        <p:spPr>
          <a:xfrm rot="0">
            <a:off x="2533650" y="2160589"/>
            <a:ext cx="6740352"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imes New Roman" pitchFamily="18" charset="0"/>
                <a:ea typeface="华文新魏" pitchFamily="0" charset="0"/>
                <a:cs typeface="Times New Roman" pitchFamily="18" charset="0"/>
              </a:rPr>
              <a:t>Performance Level– These include the categories such as Levels in very high, high, medium, low, etc...</a:t>
            </a:r>
            <a:endParaRPr lang="en-US" altLang="zh-CN" sz="32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en-US" altLang="zh-CN" sz="32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imes New Roman" pitchFamily="18" charset="0"/>
                <a:ea typeface="华文新魏" pitchFamily="0" charset="0"/>
                <a:cs typeface="Times New Roman" pitchFamily="18" charset="0"/>
              </a:rPr>
              <a:t>Using Pivot table and charts for analysing the employees performance. </a:t>
            </a:r>
            <a:endParaRPr lang="en-US" altLang="zh-CN" sz="32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endParaRPr lang="zh-CN" altLang="en-US" sz="3200" b="0" i="0" u="none" strike="noStrike" kern="1200" cap="none" spc="0" baseline="0">
              <a:solidFill>
                <a:srgbClr val="404040"/>
              </a:solidFill>
              <a:latin typeface="Trebuchet MS" pitchFamily="0" charset="0"/>
              <a:ea typeface="华文新魏" pitchFamily="0" charset="0"/>
              <a:cs typeface="Lucida San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06370905"/>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34</cp:revision>
  <dcterms:created xsi:type="dcterms:W3CDTF">2024-03-29T15:07:22Z</dcterms:created>
  <dcterms:modified xsi:type="dcterms:W3CDTF">2024-08-30T08:08:03Z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