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E746-75F5-47C2-AF48-39159180748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819C7-0B71-458E-89AC-967C2F9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2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819C7-0B71-458E-89AC-967C2F9C4D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8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819C7-0B71-458E-89AC-967C2F9C4D8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3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9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2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42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64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15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7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5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8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1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3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5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9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9756-7671-4C37-B9FD-C5B0725AAEA9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AD908F-52AE-4A03-8DD5-B52637AD8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6245-854C-FAC2-F077-965656F8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546" y="2168400"/>
            <a:ext cx="8834266" cy="25212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 for Multi-Format Document QA using MCP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2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D269E-74A2-D2BD-C842-340C911CA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2208-E506-0207-787B-04533E38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701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DFE9A-595D-8DCE-04F0-428D001D6785}"/>
              </a:ext>
            </a:extLst>
          </p:cNvPr>
          <p:cNvSpPr txBox="1"/>
          <p:nvPr/>
        </p:nvSpPr>
        <p:spPr>
          <a:xfrm>
            <a:off x="2592924" y="1527631"/>
            <a:ext cx="91592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Document Processing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more formats (HTML, images with OCR)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Retrieval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Hybrid search combining semantic and keyword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Reasoning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agent interactions for better answers</a:t>
            </a:r>
          </a:p>
        </p:txBody>
      </p:sp>
    </p:spTree>
    <p:extLst>
      <p:ext uri="{BB962C8B-B14F-4D97-AF65-F5344CB8AC3E}">
        <p14:creationId xmlns:p14="http://schemas.microsoft.com/office/powerpoint/2010/main" val="367745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5135-048F-C2C6-11E2-096613A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701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BDC26-8991-A35E-A60C-BE4F179F444A}"/>
              </a:ext>
            </a:extLst>
          </p:cNvPr>
          <p:cNvSpPr txBox="1"/>
          <p:nvPr/>
        </p:nvSpPr>
        <p:spPr>
          <a:xfrm>
            <a:off x="2592924" y="1527631"/>
            <a:ext cx="9159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chatbot that answers questions based on uploaded documents using an agent-based architecture and Model Context Protocol (MCP)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14E11-AD92-B1F5-5E1A-661F44FE7310}"/>
              </a:ext>
            </a:extLst>
          </p:cNvPr>
          <p:cNvSpPr txBox="1"/>
          <p:nvPr/>
        </p:nvSpPr>
        <p:spPr>
          <a:xfrm>
            <a:off x="2592924" y="3420962"/>
            <a:ext cx="91592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Multi-format document support (PDF, PPTX, CSV, DOCX, TXT/MD)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architecture with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LangGraph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MCP-based communication between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for document upload and Q&amp;A</a:t>
            </a:r>
          </a:p>
        </p:txBody>
      </p:sp>
    </p:spTree>
    <p:extLst>
      <p:ext uri="{BB962C8B-B14F-4D97-AF65-F5344CB8AC3E}">
        <p14:creationId xmlns:p14="http://schemas.microsoft.com/office/powerpoint/2010/main" val="27813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F4ECA-16FC-B55C-5984-3AED7615F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EB2F-AE78-9D83-9902-11A8DEB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701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Architecture</a:t>
            </a:r>
          </a:p>
        </p:txBody>
      </p:sp>
      <p:pic>
        <p:nvPicPr>
          <p:cNvPr id="6" name="Picture 5" descr="A diagram of a flowchart&#10;&#10;AI-generated content may be incorrect.">
            <a:extLst>
              <a:ext uri="{FF2B5EF4-FFF2-40B4-BE49-F238E27FC236}">
                <a16:creationId xmlns:a16="http://schemas.microsoft.com/office/drawing/2014/main" id="{5B16015D-A442-5E55-69F3-CC7602122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371600"/>
            <a:ext cx="2209800" cy="5424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AA10F-A477-BBB3-5ABB-7605456FA789}"/>
              </a:ext>
            </a:extLst>
          </p:cNvPr>
          <p:cNvSpPr txBox="1"/>
          <p:nvPr/>
        </p:nvSpPr>
        <p:spPr>
          <a:xfrm>
            <a:off x="5196840" y="3898961"/>
            <a:ext cx="473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 Architecture.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9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74EDE-0F1A-CB16-73F3-42288D6AF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901D-E415-DF6D-FC3A-E5A7C210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701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64E72-C987-A10F-4D55-FECCC75F0B77}"/>
              </a:ext>
            </a:extLst>
          </p:cNvPr>
          <p:cNvSpPr txBox="1"/>
          <p:nvPr/>
        </p:nvSpPr>
        <p:spPr>
          <a:xfrm>
            <a:off x="2592924" y="1527631"/>
            <a:ext cx="91592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 Agent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Orchestrates workflow between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Agent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Parses &amp; preprocesses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Agent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embedding + semantic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Response Agent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Forms final LLM query and generates 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1394B-B4CA-BC3B-E2F4-0FE4983B8A43}"/>
              </a:ext>
            </a:extLst>
          </p:cNvPr>
          <p:cNvSpPr txBox="1"/>
          <p:nvPr/>
        </p:nvSpPr>
        <p:spPr>
          <a:xfrm>
            <a:off x="2592924" y="4590513"/>
            <a:ext cx="9159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 Integration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message passing between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JSON-based protocol with sender, receiver, type,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trace_id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payload</a:t>
            </a:r>
          </a:p>
        </p:txBody>
      </p:sp>
    </p:spTree>
    <p:extLst>
      <p:ext uri="{BB962C8B-B14F-4D97-AF65-F5344CB8AC3E}">
        <p14:creationId xmlns:p14="http://schemas.microsoft.com/office/powerpoint/2010/main" val="38384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CEA9-D0B5-D72A-E89B-88120EBE5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C18D-BBF4-DFEF-F125-27E29F01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701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</a:p>
        </p:txBody>
      </p:sp>
      <p:pic>
        <p:nvPicPr>
          <p:cNvPr id="6" name="Picture 5" descr="A group of white rectangular objects with black text&#10;&#10;AI-generated content may be incorrect.">
            <a:extLst>
              <a:ext uri="{FF2B5EF4-FFF2-40B4-BE49-F238E27FC236}">
                <a16:creationId xmlns:a16="http://schemas.microsoft.com/office/drawing/2014/main" id="{8AA7F782-4D8E-B71E-5A7A-13C824629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671561"/>
            <a:ext cx="9465098" cy="2070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F3ED6-E318-C9D0-CD4B-098FD15DB90F}"/>
              </a:ext>
            </a:extLst>
          </p:cNvPr>
          <p:cNvSpPr txBox="1"/>
          <p:nvPr/>
        </p:nvSpPr>
        <p:spPr>
          <a:xfrm>
            <a:off x="4678947" y="3742051"/>
            <a:ext cx="473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 Flow Diagram.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151A8-6A19-5958-5364-3165E4ADE155}"/>
              </a:ext>
            </a:extLst>
          </p:cNvPr>
          <p:cNvSpPr txBox="1"/>
          <p:nvPr/>
        </p:nvSpPr>
        <p:spPr>
          <a:xfrm>
            <a:off x="2592924" y="4321076"/>
            <a:ext cx="9159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Upload Flow: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document through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 sends document to Ingestion Agent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Agent parses document, splits into chunks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Chunks are embedded and stored in Chroma vector store</a:t>
            </a:r>
          </a:p>
        </p:txBody>
      </p:sp>
    </p:spTree>
    <p:extLst>
      <p:ext uri="{BB962C8B-B14F-4D97-AF65-F5344CB8AC3E}">
        <p14:creationId xmlns:p14="http://schemas.microsoft.com/office/powerpoint/2010/main" val="49489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BAAC2-1429-F9C7-C90F-5CB64533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F0B8-E0C7-9ADA-0889-3FE8F61E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701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E994C-7CA1-79FB-1D22-6F3EDAE4B000}"/>
              </a:ext>
            </a:extLst>
          </p:cNvPr>
          <p:cNvSpPr txBox="1"/>
          <p:nvPr/>
        </p:nvSpPr>
        <p:spPr>
          <a:xfrm>
            <a:off x="2592924" y="1527631"/>
            <a:ext cx="9159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asks question through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 sends query to Ingestion Agent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Agent check document is available in vector store or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available, Ingestion Agent sends query to Retrieval Agent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Agent retrieves relevant chunks from vector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Chunks and query sent to LLM Response Agent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generates answer based on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and sources displayed to user</a:t>
            </a:r>
          </a:p>
        </p:txBody>
      </p:sp>
    </p:spTree>
    <p:extLst>
      <p:ext uri="{BB962C8B-B14F-4D97-AF65-F5344CB8AC3E}">
        <p14:creationId xmlns:p14="http://schemas.microsoft.com/office/powerpoint/2010/main" val="32637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18CDC-40B1-31DD-7788-D5347B468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0147-BBB1-67CE-8199-550A100A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7010"/>
          </a:xfrm>
        </p:spPr>
        <p:txBody>
          <a:bodyPr>
            <a:noAutofit/>
          </a:bodyPr>
          <a:lstStyle/>
          <a:p>
            <a:r>
              <a:rPr lang="en-IN" b="1" dirty="0"/>
              <a:t>Tech Stack</a:t>
            </a:r>
            <a:br>
              <a:rPr lang="en-IN" dirty="0"/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E9208-4D12-2783-084E-CE65DA8F0AFB}"/>
              </a:ext>
            </a:extLst>
          </p:cNvPr>
          <p:cNvSpPr txBox="1"/>
          <p:nvPr/>
        </p:nvSpPr>
        <p:spPr>
          <a:xfrm>
            <a:off x="2592924" y="1527631"/>
            <a:ext cx="91592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LangGraph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agent orchestration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for vector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for embeddings and LLM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Processing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parsing is handled by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loaders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PyPDFLoader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UnstructuredPowerPointLoader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PPTX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CSVLoader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UnstructuredWordDocumentLoader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DOCX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TextLoader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UnstructuredMarkdownLoader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MD</a:t>
            </a:r>
          </a:p>
        </p:txBody>
      </p:sp>
    </p:spTree>
    <p:extLst>
      <p:ext uri="{BB962C8B-B14F-4D97-AF65-F5344CB8AC3E}">
        <p14:creationId xmlns:p14="http://schemas.microsoft.com/office/powerpoint/2010/main" val="215011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6C0A2-071D-D151-2228-4C89BB2FC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D5B9-863E-B8E3-1BCD-522A7E5C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7010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02E1D-FC18-03B8-D6E3-FBD1B62D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41121"/>
            <a:ext cx="9294276" cy="493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07657-3DDD-6F71-5F8B-FA5433C1084A}"/>
              </a:ext>
            </a:extLst>
          </p:cNvPr>
          <p:cNvSpPr txBox="1"/>
          <p:nvPr/>
        </p:nvSpPr>
        <p:spPr>
          <a:xfrm>
            <a:off x="4870242" y="6278705"/>
            <a:ext cx="473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 UI.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9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BAAF-9E3E-C52F-FACC-9926F00A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F3CD-A2D5-EBC9-752A-A73E725A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701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AFC5B-7FCA-515B-7CD7-20ED37E7311D}"/>
              </a:ext>
            </a:extLst>
          </p:cNvPr>
          <p:cNvSpPr txBox="1"/>
          <p:nvPr/>
        </p:nvSpPr>
        <p:spPr>
          <a:xfrm>
            <a:off x="2592924" y="1527631"/>
            <a:ext cx="91592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Parsing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various formats with different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Communication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MCP for structured message passing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Search Optimization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parameters for relevant retrieval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Design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intuitive interface for document upload and Q&amp;A</a:t>
            </a:r>
          </a:p>
        </p:txBody>
      </p:sp>
    </p:spTree>
    <p:extLst>
      <p:ext uri="{BB962C8B-B14F-4D97-AF65-F5344CB8AC3E}">
        <p14:creationId xmlns:p14="http://schemas.microsoft.com/office/powerpoint/2010/main" val="10859409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254</TotalTime>
  <Words>401</Words>
  <Application>Microsoft Office PowerPoint</Application>
  <PresentationFormat>Widescreen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Century Gothic</vt:lpstr>
      <vt:lpstr>Times New Roman</vt:lpstr>
      <vt:lpstr>Wingdings 3</vt:lpstr>
      <vt:lpstr>Wisp</vt:lpstr>
      <vt:lpstr>Agentic RAG Chatbot for Multi-Format Document QA using MCP </vt:lpstr>
      <vt:lpstr>Project Overview</vt:lpstr>
      <vt:lpstr>Agent-Based Architecture</vt:lpstr>
      <vt:lpstr>Agent-Based Architecture</vt:lpstr>
      <vt:lpstr>System Flow Diagram</vt:lpstr>
      <vt:lpstr>System Flow Diagram</vt:lpstr>
      <vt:lpstr>Tech Stack </vt:lpstr>
      <vt:lpstr>UI Screenshots</vt:lpstr>
      <vt:lpstr>Challenges Faced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Kashyap</dc:creator>
  <cp:lastModifiedBy>Tarun Kashyap</cp:lastModifiedBy>
  <cp:revision>1</cp:revision>
  <dcterms:created xsi:type="dcterms:W3CDTF">2025-07-24T10:22:22Z</dcterms:created>
  <dcterms:modified xsi:type="dcterms:W3CDTF">2025-07-24T14:36:38Z</dcterms:modified>
</cp:coreProperties>
</file>