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56" r:id="rId5"/>
    <p:sldId id="16140622" r:id="rId6"/>
    <p:sldId id="262" r:id="rId7"/>
    <p:sldId id="263" r:id="rId8"/>
    <p:sldId id="265" r:id="rId9"/>
    <p:sldId id="16140625" r:id="rId10"/>
    <p:sldId id="16140628" r:id="rId11"/>
    <p:sldId id="16140630" r:id="rId12"/>
    <p:sldId id="16140629" r:id="rId13"/>
    <p:sldId id="16140623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python.org/ftp/python/3.13.2/python-3.13.2-amd64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runkumar314/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en-US" sz="311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</a:t>
            </a:r>
            <a:br>
              <a:rPr lang="en-US" altLang="en-US" sz="311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11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EDUNET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215" y="3814445"/>
            <a:ext cx="7980045" cy="20942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Tarun Kumar Singh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Student Name: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/>
                <a:cs typeface="Arial" panose="020B0604020202020204"/>
                <a:sym typeface="+mn-ea"/>
              </a:rPr>
              <a:t>Tarun Kumar Singh</a:t>
            </a:r>
            <a:endParaRPr lang="en-US" sz="2000" b="1" dirty="0">
              <a:solidFill>
                <a:srgbClr val="FFC000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College Name &amp; Department :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Amity University &amp; CSE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607185"/>
            <a:ext cx="11029315" cy="4936490"/>
          </a:xfrm>
        </p:spPr>
        <p:txBody>
          <a:bodyPr>
            <a:normAutofit fontScale="90000"/>
          </a:bodyPr>
          <a:lstStyle/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Enhanced Security: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Development of more sophisticated techniques to counter evolving cyber threats.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AI and Machine Learning Integration: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Using AI/ML to create advanced steganographic methods, improving undetectability.</a:t>
            </a:r>
          </a:p>
          <a:p>
            <a:pPr marL="305435" indent="-305435">
              <a:lnSpc>
                <a:spcPct val="1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Improved Algorithms: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Continuous enhancement of algorithms to increase data capacity and robustness.</a:t>
            </a:r>
          </a:p>
          <a:p>
            <a:pPr marL="305435" indent="-305435">
              <a:lnSpc>
                <a:spcPct val="1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Wider Applications: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Expansion into fields like digital watermarking, secure communication, and data integrity verification.</a:t>
            </a:r>
          </a:p>
          <a:p>
            <a:pPr marL="305435" indent="-305435">
              <a:lnSpc>
                <a:spcPct val="1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Real-Time Steganography: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Techniques for secure communication in live video streams and real-time data transmission.</a:t>
            </a:r>
          </a:p>
          <a:p>
            <a:pPr marL="305435" indent="-305435">
              <a:lnSpc>
                <a:spcPct val="1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Quantum Steganography: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Potential use of quantum computing for unprecedented security levels.</a:t>
            </a:r>
          </a:p>
          <a:p>
            <a:pPr marL="305435" indent="-305435">
              <a:lnSpc>
                <a:spcPct val="1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Legal and Ethical Frameworks: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Establishing guidelines to govern the use and prevent misuse of steganography.</a:t>
            </a:r>
          </a:p>
        </p:txBody>
      </p:sp>
      <p:sp>
        <p:nvSpPr>
          <p:cNvPr id="5" name="Title 4"/>
          <p:cNvSpPr txBox="1"/>
          <p:nvPr/>
        </p:nvSpPr>
        <p:spPr>
          <a:xfrm>
            <a:off x="535940" y="844550"/>
            <a:ext cx="11029315" cy="616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sz="7000" b="1">
                <a:ln w="28575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025" y="942340"/>
            <a:ext cx="11029315" cy="541020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120" y="1613535"/>
            <a:ext cx="11029315" cy="429768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Secure communication is essential in today's digital world. This project involves creating a Python-based steganography tool that allows users to securely embed text messages within cover images. </a:t>
            </a:r>
          </a:p>
          <a:p>
            <a:pPr marL="0" indent="0" algn="l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a user-provided password, the tool encrypts and hides the message, producing an encrypted image named "Galaxy_Whirl.png." </a:t>
            </a:r>
          </a:p>
          <a:p>
            <a:pPr marL="0" indent="0" algn="l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separate decryption program will retrieve the hidden message using the correct password. This solution ensures confidential communication via image-based steganography.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025" y="702310"/>
            <a:ext cx="11029315" cy="97155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960" y="1906270"/>
            <a:ext cx="11613515" cy="47447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Programming Language: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</a:p>
          <a:p>
            <a:pPr marL="457200" lvl="1" indent="45720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Python</a:t>
            </a: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xmlns="" val="1CADE4"/>
                      <wpsdc:folHlinkClr xmlns:wpsdc="http://www.wps.cn/officeDocument/2017/drawingmlCustomData" xmlns="" val="7030A0"/>
                      <wpsdc:hlinkUnderline xmlns:wpsdc="http://www.wps.cn/officeDocument/2017/drawingmlCustomData" xmlns="" val="1"/>
                    </a:ext>
                  </a:extLst>
                </a:hlinkClick>
              </a:rPr>
              <a:t>https://www.python.org/ftp/python/3.13.2/python-3.13.2-amd64.exe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Libraries:  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IN" sz="1600" i="1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OpenCV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for image processing</a:t>
            </a: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pip install opencv-python</a:t>
            </a: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Platform: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Windows </a:t>
            </a:r>
          </a:p>
          <a:p>
            <a:pPr lvl="1">
              <a:lnSpc>
                <a:spcPct val="100000"/>
              </a:lnSpc>
            </a:pP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RAM - 8.00GB</a:t>
            </a:r>
          </a:p>
          <a:p>
            <a:pPr lvl="1">
              <a:lnSpc>
                <a:spcPct val="100000"/>
              </a:lnSpc>
            </a:pP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System type -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64-bit operating system, x64-based processor</a:t>
            </a: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Tools: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Visual Studio Code</a:t>
            </a: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 to the official VS Code download page: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>
                  <a:extLst>
                    <a:ext uri="{DAF060AB-1E55-43B9-8AAB-6FB025537F2F}">
                      <wpsdc:hlinkClr xmlns:wpsdc="http://www.wps.cn/officeDocument/2017/drawingmlCustomData" xmlns="" val="2683C6"/>
                      <wpsdc:folHlinkClr xmlns:wpsdc="http://www.wps.cn/officeDocument/2017/drawingmlCustomData" xmlns="" val="7030A0"/>
                      <wpsdc:hlinkUnderline xmlns:wpsdc="http://www.wps.cn/officeDocument/2017/drawingmlCustomData" xmlns="" val="1"/>
                    </a:ext>
                  </a:extLst>
                </a:hlinkClick>
              </a:rPr>
              <a:t>https://code.visualstudio.com/download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 sz="131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025" y="771525"/>
            <a:ext cx="11029315" cy="96075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User-Friendly Interface: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inputs for cover image, message, and password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Security: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User-defined password for both encryption and decryption.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High-Quality Output: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Preserves image quality with PNG format.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Versatile Decryption: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Validates password to ensure authorized access.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Educational Value: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Hands-on learning in steganography, cryptography, and image processing.</a:t>
            </a:r>
          </a:p>
          <a:p>
            <a:pPr marL="0" indent="0">
              <a:buFont typeface="Wingdings" panose="05000000000000000000" charset="0"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features collectively enhance the functionality, security, and educational value of my project.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60" y="702310"/>
            <a:ext cx="11029315" cy="115824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2054225"/>
            <a:ext cx="11029315" cy="4151630"/>
          </a:xfrm>
        </p:spPr>
        <p:txBody>
          <a:bodyPr>
            <a:normAutofit fontScale="97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Professionals: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Protect sensitive information by embedding it in images.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Journalists and Whistleblowers: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Communicate covertly in regions with restricted freedom of speech.</a:t>
            </a:r>
          </a:p>
          <a:p>
            <a:pPr>
              <a:lnSpc>
                <a:spcPct val="100000"/>
              </a:lnSpc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Artists and Creatives: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 hidden messages or layers of meaning to their artwork.</a:t>
            </a:r>
          </a:p>
          <a:p>
            <a:pPr>
              <a:lnSpc>
                <a:spcPct val="100000"/>
              </a:lnSpc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Researchers and Academics: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 and improve steganography techniques.</a:t>
            </a:r>
          </a:p>
          <a:p>
            <a:pPr>
              <a:lnSpc>
                <a:spcPct val="100000"/>
              </a:lnSpc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Everyday Users: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Enhance privacy by hiding personal information within images.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02310"/>
            <a:ext cx="11029315" cy="25082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885" y="2612137"/>
            <a:ext cx="4093845" cy="373659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A48542-888A-AA25-F3DE-638527FF3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4" y="952500"/>
            <a:ext cx="7261861" cy="5396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DD1997-BDDE-8D71-F4A1-93A373C54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82" y="917350"/>
            <a:ext cx="5841048" cy="16947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AECBE5-8FE2-A35E-211C-AC1356D5A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885" y="3657600"/>
            <a:ext cx="4093845" cy="26911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02310"/>
            <a:ext cx="11029315" cy="951865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Python-based steganography offers a secure way to embed and retrieve confidential messages within images, ensuring that only authorized individuals can access the hidden content. With user-provided passwords for encryption and decryption, the solution maintains privacy and data protection. The tool generates an output image (“encryptedImage.png") that retains the visual integrity of the original, making it a reliable method for secure communication through image-based steganography.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02310"/>
            <a:ext cx="11029315" cy="1275715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2767965"/>
            <a:ext cx="11029315" cy="176276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https://github.com/Tarunkumar314/Steganography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1CADE4"/>
      </a:hlink>
      <a:folHlink>
        <a:srgbClr val="7030A0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9DD71778-17EE-4151-88AE-C8F4E8043BD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33</TotalTime>
  <Words>550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Tarun kumar</cp:lastModifiedBy>
  <cp:revision>42</cp:revision>
  <dcterms:created xsi:type="dcterms:W3CDTF">2021-05-26T16:50:00Z</dcterms:created>
  <dcterms:modified xsi:type="dcterms:W3CDTF">2025-02-26T13:46:50Z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89ADEBEB40654FB6B4AC9BC3848E4275_12</vt:lpwstr>
  </property>
  <property fmtid="{D5CDD505-2E9C-101B-9397-08002B2CF9AE}" pid="4" name="KSOProductBuildVer">
    <vt:lpwstr>1033-12.2.0.19821</vt:lpwstr>
  </property>
</Properties>
</file>