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2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6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A3A04-13C2-B6E6-25FA-6EE72AE2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9" y="550563"/>
            <a:ext cx="5202381" cy="2878437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and demand on human resources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3E31-83FF-D0FC-E234-5372F3C7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015" y="4236027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Project-2</a:t>
            </a:r>
            <a:endParaRPr lang="en-IN" dirty="0"/>
          </a:p>
        </p:txBody>
      </p:sp>
      <p:pic>
        <p:nvPicPr>
          <p:cNvPr id="48" name="Picture 3" descr="A colorful light bulb with business icons">
            <a:extLst>
              <a:ext uri="{FF2B5EF4-FFF2-40B4-BE49-F238E27FC236}">
                <a16:creationId xmlns:a16="http://schemas.microsoft.com/office/drawing/2014/main" id="{EB50197D-945F-E490-94D7-05309084F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7" b="1"/>
          <a:stretch/>
        </p:blipFill>
        <p:spPr>
          <a:xfrm>
            <a:off x="2564175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9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7B53-E59C-87A7-7BDD-9B8C14D4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F55C-D2D0-D33D-7414-A8D7735D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issues that are present. It is primarily designed as a teaching data set  to teach human resources professionals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to go with data for analysis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empolyee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status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cites,salary,sinlge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amrried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couples,non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citizens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last to gathering data for each and every person at department  includes so other employees.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was also from 2016 to 2020 years.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3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34B6-5ED6-DD2B-29A6-F435B625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BD3C-2358-BE96-3BF3-EDD5288C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Recent additions to the data include: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Absences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Most Recent Performance Review Date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Employee Engagement Score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Data must be easier to understanding but some complex values presented.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1EF55-1AB6-2E85-1701-96DD162A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5314"/>
            <a:ext cx="11972924" cy="6792686"/>
          </a:xfrm>
          <a:prstGeom prst="rect">
            <a:avLst/>
          </a:prstGeom>
          <a:noFill/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180F6-CACA-DFC6-8034-039CAFA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6" y="5295901"/>
            <a:ext cx="415514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u="sng" cap="all" spc="30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Dashboard</a:t>
            </a:r>
            <a:r>
              <a:rPr lang="en-US" sz="2500" b="1" u="sng" cap="all" spc="300" dirty="0">
                <a:solidFill>
                  <a:srgbClr val="FFFFFF"/>
                </a:solidFill>
                <a:effectLst/>
              </a:rPr>
              <a:t> for this supply and demand on Human Resource</a:t>
            </a:r>
            <a:br>
              <a:rPr lang="en-US" sz="2500" cap="all" spc="300" dirty="0">
                <a:solidFill>
                  <a:srgbClr val="FFFFFF"/>
                </a:solidFill>
                <a:effectLst/>
                <a:highlight>
                  <a:srgbClr val="FFFF00"/>
                </a:highlight>
              </a:rPr>
            </a:br>
            <a:endParaRPr lang="en-US" sz="2500" cap="all" spc="300" dirty="0">
              <a:solidFill>
                <a:srgbClr val="FFFFFF"/>
              </a:solidFill>
              <a:highlight>
                <a:srgbClr val="FFFF00"/>
              </a:highlight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ACA3-ECF1-0D6C-583B-6A08138E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4393"/>
            <a:ext cx="9905999" cy="1360898"/>
          </a:xfrm>
        </p:spPr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3373-66BA-3E92-C3D0-15DD371F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2565291"/>
            <a:ext cx="9905999" cy="35671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conclusion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sloving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question by using dataset every employee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salary in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Perfect time and this are most human resources. Finding all employees belongs to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and who can get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marred,they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salary with help of Power BI tools.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7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E43-1888-F3E1-ED1C-8E989FB0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05" y="1503964"/>
            <a:ext cx="9905999" cy="1360898"/>
          </a:xfrm>
        </p:spPr>
        <p:txBody>
          <a:bodyPr>
            <a:normAutofit/>
          </a:bodyPr>
          <a:lstStyle/>
          <a:p>
            <a:r>
              <a:rPr lang="en-US" sz="2800" dirty="0"/>
              <a:t>Aim: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4FAD-B3B2-5224-6A64-34AA37F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64862"/>
            <a:ext cx="9905999" cy="56979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Supply and demand on employees analyze in human resources.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D2A7E-B8D7-4960-9D9A-52A2807EA59A}"/>
              </a:ext>
            </a:extLst>
          </p:cNvPr>
          <p:cNvSpPr txBox="1"/>
          <p:nvPr/>
        </p:nvSpPr>
        <p:spPr>
          <a:xfrm flipH="1">
            <a:off x="1143000" y="3708241"/>
            <a:ext cx="198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B40B5-E8C6-1FA5-9D9F-2660931E8B72}"/>
              </a:ext>
            </a:extLst>
          </p:cNvPr>
          <p:cNvSpPr txBox="1"/>
          <p:nvPr/>
        </p:nvSpPr>
        <p:spPr>
          <a:xfrm>
            <a:off x="1077685" y="4647367"/>
            <a:ext cx="9840684" cy="117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Employees status checking in human resources by using Power BI. Finding all employees belongs to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and who can get married, they salary , there is  manger for observing also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our Database.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BBD9-06CF-3F55-7F8E-2BBF2842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89" y="947328"/>
            <a:ext cx="9905999" cy="890551"/>
          </a:xfrm>
        </p:spPr>
        <p:txBody>
          <a:bodyPr>
            <a:normAutofit fontScale="90000"/>
          </a:bodyPr>
          <a:lstStyle/>
          <a:p>
            <a:r>
              <a:rPr lang="en-US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34ED-438B-D902-FE5F-925E4F5F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88" y="1837879"/>
            <a:ext cx="9905999" cy="254788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has so problems database with some null points.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 peoples finding for status recheck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at different states about salary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about how many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over country.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69777-C9FB-6C7B-E85B-5D4E248D201C}"/>
              </a:ext>
            </a:extLst>
          </p:cNvPr>
          <p:cNvSpPr txBox="1"/>
          <p:nvPr/>
        </p:nvSpPr>
        <p:spPr>
          <a:xfrm flipH="1">
            <a:off x="1292286" y="4002833"/>
            <a:ext cx="6536097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using power BI tools in fields.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pie,bar,round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etc..,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department,gender,salary,etc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understand dashboard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DF54-6ED9-D606-BA90-30F3F13E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9" cy="1360898"/>
          </a:xfrm>
        </p:spPr>
        <p:txBody>
          <a:bodyPr>
            <a:normAutofit/>
          </a:bodyPr>
          <a:lstStyle/>
          <a:p>
            <a:r>
              <a:rPr lang="en-US" sz="2800" dirty="0"/>
              <a:t>Analysis: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FC1D-AFA2-7156-755B-1E925782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06339"/>
            <a:ext cx="9905999" cy="200222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are based on the power bi desktop  to be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imporving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dataset in different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manner,this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actually cleaning process done in query editor in transforming data.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all view on the data finding some mistakes in that dataset. So I just replacing the null point into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zeo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at the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emp_id’s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here the some date functions was miss matching with date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funtions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the numbering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oreder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some data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funtion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date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cloumn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4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A626A-AE74-7CEB-8D32-165C28F0E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5" b="-1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00AFE-96BA-D772-98DD-E0223AB7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Visualizations:-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2733-48F1-6D3F-8A79-48D48230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by departments:-</a:t>
            </a:r>
          </a:p>
          <a:p>
            <a:pPr algn="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this bar graph shows about the salary by department in gender wise(Male/Female).So In productions gave high salary paid to the employees . Number of total employees are 311.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D37F-5994-970E-5F5B-B9650AEF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9081"/>
            <a:ext cx="9905999" cy="136089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Absence by citizen: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E573-02A7-34F2-9528-F859985F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29979"/>
            <a:ext cx="9905999" cy="541803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only 3 different type of citizen in the dataset.(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us,non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us,others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5113-07E2-26AD-8D08-6734BA3D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3" y="2271782"/>
            <a:ext cx="7805252" cy="374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8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0C22-49D0-3647-0D5D-5A86BE9A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Married gender wise: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5463-D2B3-120E-80AB-5F084564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1061"/>
            <a:ext cx="9905999" cy="4764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male and females are married was presented in department as employees.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8DD65-C8C2-F883-D610-D2DCE1411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52704"/>
            <a:ext cx="7818755" cy="4149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5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08EC-2739-5783-3B30-18757231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182470"/>
            <a:ext cx="9905999" cy="136089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salaries for managers: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25CC-30DF-7F15-6DB7-13DF6B30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4" y="1419311"/>
            <a:ext cx="9905999" cy="89636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here it is funnel graph using showing levels of salary like ascending to descending order.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A778B-6204-E490-C550-567647E8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3" y="2070417"/>
            <a:ext cx="8840561" cy="3958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1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8244B-B457-F742-C674-AF1C6931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1" r="2123"/>
          <a:stretch/>
        </p:blipFill>
        <p:spPr bwMode="auto"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5F85D-5133-893F-DD90-A6019C0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view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02C9-CF05-3937-D409-3BD7F4F2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showing united states country only the data set only for the us.</a:t>
            </a:r>
            <a:endParaRPr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672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69ED8F20FE0F4DAA213927BD26C3AD" ma:contentTypeVersion="2" ma:contentTypeDescription="Create a new document." ma:contentTypeScope="" ma:versionID="f0dc8d4c54bdec179e9e3977691680cc">
  <xsd:schema xmlns:xsd="http://www.w3.org/2001/XMLSchema" xmlns:xs="http://www.w3.org/2001/XMLSchema" xmlns:p="http://schemas.microsoft.com/office/2006/metadata/properties" xmlns:ns3="2af7b60e-66a3-479f-b62b-db91f3be2b66" targetNamespace="http://schemas.microsoft.com/office/2006/metadata/properties" ma:root="true" ma:fieldsID="45667f1d1e67e84f1e86f83e230578b1" ns3:_="">
    <xsd:import namespace="2af7b60e-66a3-479f-b62b-db91f3be2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7b60e-66a3-479f-b62b-db91f3be2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C6058B-6F5A-4D03-9C30-8CFF8824DD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6D96C-E72C-41AF-A701-9244B0C72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7b60e-66a3-479f-b62b-db91f3be2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002B5E-9B41-471E-A1BC-E161A9D4E74C}">
  <ds:schemaRefs>
    <ds:schemaRef ds:uri="http://purl.org/dc/terms/"/>
    <ds:schemaRef ds:uri="2af7b60e-66a3-479f-b62b-db91f3be2b66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Symbol</vt:lpstr>
      <vt:lpstr>Walbaum Display</vt:lpstr>
      <vt:lpstr>RegattaVTI</vt:lpstr>
      <vt:lpstr>Supply and demand on human resources </vt:lpstr>
      <vt:lpstr>Aim:</vt:lpstr>
      <vt:lpstr>Problem statement: </vt:lpstr>
      <vt:lpstr>Analysis:</vt:lpstr>
      <vt:lpstr>Visualizations:-</vt:lpstr>
      <vt:lpstr>Absence by citizen: </vt:lpstr>
      <vt:lpstr>Married gender wise:</vt:lpstr>
      <vt:lpstr>sum of salaries for managers:</vt:lpstr>
      <vt:lpstr>Geographic view</vt:lpstr>
      <vt:lpstr>Insight:</vt:lpstr>
      <vt:lpstr>Recommendation:</vt:lpstr>
      <vt:lpstr>Dashboard for this supply and demand on Human Resource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 on human resources </dc:title>
  <dc:creator>Tarun kumar</dc:creator>
  <cp:lastModifiedBy>Tarun kumar</cp:lastModifiedBy>
  <cp:revision>4</cp:revision>
  <dcterms:created xsi:type="dcterms:W3CDTF">2023-01-30T16:11:13Z</dcterms:created>
  <dcterms:modified xsi:type="dcterms:W3CDTF">2023-02-01T04:30:46Z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2023-01-30T19:41:11Z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80addc06-2fd6-4d81-b592-35a7dfb07130</vt:lpwstr>
  </property>
  <property fmtid="{D5CDD505-2E9C-101B-9397-08002B2CF9AE}" pid="7" name="MSIP_Label_defa4170-0d19-0005-0004-bc88714345d2_ActionId">
    <vt:lpwstr>0e9255c2-c12f-406b-ac8d-ba4b7deeff15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0x0101000269ED8F20FE0F4DAA213927BD26C3AD</vt:lpwstr>
  </property>
</Properties>
</file>