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3" r:id="rId14"/>
    <p:sldId id="267" r:id="rId15"/>
    <p:sldId id="268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57060F-5D56-4D89-ACF6-5F609CA4846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4776839-0315-4CE3-8E93-23D521B6309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Exception is error is occurred during the program execution</a:t>
          </a:r>
        </a:p>
      </dgm:t>
    </dgm:pt>
    <dgm:pt modelId="{776C7AF0-18A1-4551-B857-62D6E0E7EE49}" type="parTrans" cxnId="{13307874-2983-4315-8176-B6248B20130E}">
      <dgm:prSet/>
      <dgm:spPr/>
      <dgm:t>
        <a:bodyPr/>
        <a:lstStyle/>
        <a:p>
          <a:endParaRPr lang="en-US"/>
        </a:p>
      </dgm:t>
    </dgm:pt>
    <dgm:pt modelId="{8106B017-C4B0-48E9-BE25-383478C081A4}" type="sibTrans" cxnId="{13307874-2983-4315-8176-B6248B20130E}">
      <dgm:prSet/>
      <dgm:spPr/>
      <dgm:t>
        <a:bodyPr/>
        <a:lstStyle/>
        <a:p>
          <a:endParaRPr lang="en-US"/>
        </a:p>
      </dgm:t>
    </dgm:pt>
    <dgm:pt modelId="{1E70A1A3-CB37-47CE-8E68-1C43FF61815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 Exception is 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to handle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and avoid program to crash</a:t>
          </a:r>
        </a:p>
      </dgm:t>
    </dgm:pt>
    <dgm:pt modelId="{66842B9A-7653-4AF0-8B90-9EE8E06E70BF}" type="parTrans" cxnId="{231BB952-8D92-4BED-9C01-B24A4A08DCC9}">
      <dgm:prSet/>
      <dgm:spPr/>
      <dgm:t>
        <a:bodyPr/>
        <a:lstStyle/>
        <a:p>
          <a:endParaRPr lang="en-US"/>
        </a:p>
      </dgm:t>
    </dgm:pt>
    <dgm:pt modelId="{0D382307-6407-40F8-805B-51884A1EFA34}" type="sibTrans" cxnId="{231BB952-8D92-4BED-9C01-B24A4A08DCC9}">
      <dgm:prSet/>
      <dgm:spPr/>
      <dgm:t>
        <a:bodyPr/>
        <a:lstStyle/>
        <a:p>
          <a:endParaRPr lang="en-US"/>
        </a:p>
      </dgm:t>
    </dgm:pt>
    <dgm:pt modelId="{A8222CB0-841F-4BA7-A674-55971D5EB9FE}" type="pres">
      <dgm:prSet presAssocID="{8057060F-5D56-4D89-ACF6-5F609CA48464}" presName="vert0" presStyleCnt="0">
        <dgm:presLayoutVars>
          <dgm:dir/>
          <dgm:animOne val="branch"/>
          <dgm:animLvl val="lvl"/>
        </dgm:presLayoutVars>
      </dgm:prSet>
      <dgm:spPr/>
    </dgm:pt>
    <dgm:pt modelId="{2A49E61D-6E6E-4E6C-9332-29EB4089F63D}" type="pres">
      <dgm:prSet presAssocID="{64776839-0315-4CE3-8E93-23D521B6309D}" presName="thickLine" presStyleLbl="alignNode1" presStyleIdx="0" presStyleCnt="2"/>
      <dgm:spPr/>
    </dgm:pt>
    <dgm:pt modelId="{3A7ED724-918C-4D87-90A0-13A00D073F1D}" type="pres">
      <dgm:prSet presAssocID="{64776839-0315-4CE3-8E93-23D521B6309D}" presName="horz1" presStyleCnt="0"/>
      <dgm:spPr/>
    </dgm:pt>
    <dgm:pt modelId="{D61F054D-1E6D-4FC2-8760-3077A8CE789E}" type="pres">
      <dgm:prSet presAssocID="{64776839-0315-4CE3-8E93-23D521B6309D}" presName="tx1" presStyleLbl="revTx" presStyleIdx="0" presStyleCnt="2"/>
      <dgm:spPr/>
    </dgm:pt>
    <dgm:pt modelId="{1B3D6459-0F50-4458-A741-65B6E180EE5C}" type="pres">
      <dgm:prSet presAssocID="{64776839-0315-4CE3-8E93-23D521B6309D}" presName="vert1" presStyleCnt="0"/>
      <dgm:spPr/>
    </dgm:pt>
    <dgm:pt modelId="{DD7EBB94-F320-422B-AEF4-5484E9F7CE17}" type="pres">
      <dgm:prSet presAssocID="{1E70A1A3-CB37-47CE-8E68-1C43FF618156}" presName="thickLine" presStyleLbl="alignNode1" presStyleIdx="1" presStyleCnt="2"/>
      <dgm:spPr/>
    </dgm:pt>
    <dgm:pt modelId="{8B0EC353-6C71-4C47-BB43-61BE7914DB1D}" type="pres">
      <dgm:prSet presAssocID="{1E70A1A3-CB37-47CE-8E68-1C43FF618156}" presName="horz1" presStyleCnt="0"/>
      <dgm:spPr/>
    </dgm:pt>
    <dgm:pt modelId="{0B992434-BD4F-4FE5-BF23-A5A09C0977C8}" type="pres">
      <dgm:prSet presAssocID="{1E70A1A3-CB37-47CE-8E68-1C43FF618156}" presName="tx1" presStyleLbl="revTx" presStyleIdx="1" presStyleCnt="2"/>
      <dgm:spPr/>
    </dgm:pt>
    <dgm:pt modelId="{17AF2BC2-888D-46A2-B2A6-26D734423BC4}" type="pres">
      <dgm:prSet presAssocID="{1E70A1A3-CB37-47CE-8E68-1C43FF618156}" presName="vert1" presStyleCnt="0"/>
      <dgm:spPr/>
    </dgm:pt>
  </dgm:ptLst>
  <dgm:cxnLst>
    <dgm:cxn modelId="{5E2B1618-F6AC-47D5-B5F3-3694982D7395}" type="presOf" srcId="{1E70A1A3-CB37-47CE-8E68-1C43FF618156}" destId="{0B992434-BD4F-4FE5-BF23-A5A09C0977C8}" srcOrd="0" destOrd="0" presId="urn:microsoft.com/office/officeart/2008/layout/LinedList"/>
    <dgm:cxn modelId="{31531937-49FC-4BF8-8A0E-93938AA3DFA5}" type="presOf" srcId="{64776839-0315-4CE3-8E93-23D521B6309D}" destId="{D61F054D-1E6D-4FC2-8760-3077A8CE789E}" srcOrd="0" destOrd="0" presId="urn:microsoft.com/office/officeart/2008/layout/LinedList"/>
    <dgm:cxn modelId="{231BB952-8D92-4BED-9C01-B24A4A08DCC9}" srcId="{8057060F-5D56-4D89-ACF6-5F609CA48464}" destId="{1E70A1A3-CB37-47CE-8E68-1C43FF618156}" srcOrd="1" destOrd="0" parTransId="{66842B9A-7653-4AF0-8B90-9EE8E06E70BF}" sibTransId="{0D382307-6407-40F8-805B-51884A1EFA34}"/>
    <dgm:cxn modelId="{13307874-2983-4315-8176-B6248B20130E}" srcId="{8057060F-5D56-4D89-ACF6-5F609CA48464}" destId="{64776839-0315-4CE3-8E93-23D521B6309D}" srcOrd="0" destOrd="0" parTransId="{776C7AF0-18A1-4551-B857-62D6E0E7EE49}" sibTransId="{8106B017-C4B0-48E9-BE25-383478C081A4}"/>
    <dgm:cxn modelId="{6C79CBDC-C157-4F18-8831-ADD44540924F}" type="presOf" srcId="{8057060F-5D56-4D89-ACF6-5F609CA48464}" destId="{A8222CB0-841F-4BA7-A674-55971D5EB9FE}" srcOrd="0" destOrd="0" presId="urn:microsoft.com/office/officeart/2008/layout/LinedList"/>
    <dgm:cxn modelId="{5D23D748-7234-4A16-AAD9-B2F5E13B3C2F}" type="presParOf" srcId="{A8222CB0-841F-4BA7-A674-55971D5EB9FE}" destId="{2A49E61D-6E6E-4E6C-9332-29EB4089F63D}" srcOrd="0" destOrd="0" presId="urn:microsoft.com/office/officeart/2008/layout/LinedList"/>
    <dgm:cxn modelId="{4B67CAE6-8410-4F46-8DD9-2897D441289E}" type="presParOf" srcId="{A8222CB0-841F-4BA7-A674-55971D5EB9FE}" destId="{3A7ED724-918C-4D87-90A0-13A00D073F1D}" srcOrd="1" destOrd="0" presId="urn:microsoft.com/office/officeart/2008/layout/LinedList"/>
    <dgm:cxn modelId="{4E1647D2-DC50-47FE-A885-8CE0B69DE96E}" type="presParOf" srcId="{3A7ED724-918C-4D87-90A0-13A00D073F1D}" destId="{D61F054D-1E6D-4FC2-8760-3077A8CE789E}" srcOrd="0" destOrd="0" presId="urn:microsoft.com/office/officeart/2008/layout/LinedList"/>
    <dgm:cxn modelId="{B2FD3AA0-6C4E-4124-B838-2D6F5CA1599F}" type="presParOf" srcId="{3A7ED724-918C-4D87-90A0-13A00D073F1D}" destId="{1B3D6459-0F50-4458-A741-65B6E180EE5C}" srcOrd="1" destOrd="0" presId="urn:microsoft.com/office/officeart/2008/layout/LinedList"/>
    <dgm:cxn modelId="{E6489E16-9DC8-42A7-BBC4-349F9150F170}" type="presParOf" srcId="{A8222CB0-841F-4BA7-A674-55971D5EB9FE}" destId="{DD7EBB94-F320-422B-AEF4-5484E9F7CE17}" srcOrd="2" destOrd="0" presId="urn:microsoft.com/office/officeart/2008/layout/LinedList"/>
    <dgm:cxn modelId="{9C9CD536-2178-4B1C-9AAC-389CD619C859}" type="presParOf" srcId="{A8222CB0-841F-4BA7-A674-55971D5EB9FE}" destId="{8B0EC353-6C71-4C47-BB43-61BE7914DB1D}" srcOrd="3" destOrd="0" presId="urn:microsoft.com/office/officeart/2008/layout/LinedList"/>
    <dgm:cxn modelId="{E88B9B03-FEED-4CE7-A9B2-DEA3E04C6859}" type="presParOf" srcId="{8B0EC353-6C71-4C47-BB43-61BE7914DB1D}" destId="{0B992434-BD4F-4FE5-BF23-A5A09C0977C8}" srcOrd="0" destOrd="0" presId="urn:microsoft.com/office/officeart/2008/layout/LinedList"/>
    <dgm:cxn modelId="{8CDF1A70-D084-4AE4-9072-7B0D96E4E301}" type="presParOf" srcId="{8B0EC353-6C71-4C47-BB43-61BE7914DB1D}" destId="{17AF2BC2-888D-46A2-B2A6-26D734423BC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23945C-7130-4530-A3A0-40055BB8351F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9453B060-64D4-4AE7-ADF0-16166DFF512D}">
      <dgm:prSet custT="1"/>
      <dgm:spPr/>
      <dgm:t>
        <a:bodyPr/>
        <a:lstStyle/>
        <a:p>
          <a:pPr algn="l"/>
          <a:r>
            <a:rPr lang="en-US" sz="4400" dirty="0">
              <a:latin typeface="Times New Roman" panose="02020603050405020304" pitchFamily="18" charset="0"/>
              <a:cs typeface="Times New Roman" panose="02020603050405020304" pitchFamily="18" charset="0"/>
            </a:rPr>
            <a:t>Checked Exception : </a:t>
          </a:r>
          <a:r>
            <a:rPr lang="en-US" sz="4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These exceptions are handled before compiling the code.</a:t>
          </a:r>
          <a:endParaRPr lang="en-US" sz="44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D0D32F-E0F1-4B33-BB35-1E36E2ECA53D}" type="parTrans" cxnId="{66285176-6D54-4E6C-8721-734FD23A0916}">
      <dgm:prSet/>
      <dgm:spPr/>
      <dgm:t>
        <a:bodyPr/>
        <a:lstStyle/>
        <a:p>
          <a:endParaRPr lang="en-US"/>
        </a:p>
      </dgm:t>
    </dgm:pt>
    <dgm:pt modelId="{777C8EE6-919B-47A5-BB46-9DBBAB6CBB69}" type="sibTrans" cxnId="{66285176-6D54-4E6C-8721-734FD23A0916}">
      <dgm:prSet/>
      <dgm:spPr/>
      <dgm:t>
        <a:bodyPr/>
        <a:lstStyle/>
        <a:p>
          <a:endParaRPr lang="en-US"/>
        </a:p>
      </dgm:t>
    </dgm:pt>
    <dgm:pt modelId="{79542E14-B45D-458E-A473-5DDC72474D34}">
      <dgm:prSet custT="1"/>
      <dgm:spPr/>
      <dgm:t>
        <a:bodyPr/>
        <a:lstStyle/>
        <a:p>
          <a:r>
            <a:rPr lang="en-US" sz="4400" dirty="0">
              <a:latin typeface="Times New Roman" panose="02020603050405020304" pitchFamily="18" charset="0"/>
              <a:cs typeface="Times New Roman" panose="02020603050405020304" pitchFamily="18" charset="0"/>
            </a:rPr>
            <a:t>Unchecked Exception : </a:t>
          </a:r>
          <a:r>
            <a:rPr lang="en-US" sz="4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These exceptions are thrown at runtime</a:t>
          </a:r>
          <a:endParaRPr lang="en-US" sz="4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643151-FB65-4ECE-B8AD-AC918963C8A0}" type="parTrans" cxnId="{8E1CF5A7-A2DF-40A1-AAAE-6BE2AA298D47}">
      <dgm:prSet/>
      <dgm:spPr/>
      <dgm:t>
        <a:bodyPr/>
        <a:lstStyle/>
        <a:p>
          <a:endParaRPr lang="en-US"/>
        </a:p>
      </dgm:t>
    </dgm:pt>
    <dgm:pt modelId="{14105F28-8D80-4760-9525-3F836762C697}" type="sibTrans" cxnId="{8E1CF5A7-A2DF-40A1-AAAE-6BE2AA298D47}">
      <dgm:prSet/>
      <dgm:spPr/>
      <dgm:t>
        <a:bodyPr/>
        <a:lstStyle/>
        <a:p>
          <a:endParaRPr lang="en-US"/>
        </a:p>
      </dgm:t>
    </dgm:pt>
    <dgm:pt modelId="{3F3D05CB-0397-4F72-A301-BA1868AA4AF8}" type="pres">
      <dgm:prSet presAssocID="{3523945C-7130-4530-A3A0-40055BB8351F}" presName="vert0" presStyleCnt="0">
        <dgm:presLayoutVars>
          <dgm:dir/>
          <dgm:animOne val="branch"/>
          <dgm:animLvl val="lvl"/>
        </dgm:presLayoutVars>
      </dgm:prSet>
      <dgm:spPr/>
    </dgm:pt>
    <dgm:pt modelId="{DE658A5E-10A7-450B-AF57-076936D9B007}" type="pres">
      <dgm:prSet presAssocID="{9453B060-64D4-4AE7-ADF0-16166DFF512D}" presName="thickLine" presStyleLbl="alignNode1" presStyleIdx="0" presStyleCnt="2"/>
      <dgm:spPr/>
    </dgm:pt>
    <dgm:pt modelId="{E4A56D41-FE8D-47BB-B503-16ADE88EBED9}" type="pres">
      <dgm:prSet presAssocID="{9453B060-64D4-4AE7-ADF0-16166DFF512D}" presName="horz1" presStyleCnt="0"/>
      <dgm:spPr/>
    </dgm:pt>
    <dgm:pt modelId="{1721C609-E657-483F-8BD0-D7ADF4674EF6}" type="pres">
      <dgm:prSet presAssocID="{9453B060-64D4-4AE7-ADF0-16166DFF512D}" presName="tx1" presStyleLbl="revTx" presStyleIdx="0" presStyleCnt="2"/>
      <dgm:spPr/>
    </dgm:pt>
    <dgm:pt modelId="{07BDA8A9-424D-44D2-B842-1CC7EFBBDE76}" type="pres">
      <dgm:prSet presAssocID="{9453B060-64D4-4AE7-ADF0-16166DFF512D}" presName="vert1" presStyleCnt="0"/>
      <dgm:spPr/>
    </dgm:pt>
    <dgm:pt modelId="{698EEE09-0D3B-47B2-8AAC-7B570B8A1BB2}" type="pres">
      <dgm:prSet presAssocID="{79542E14-B45D-458E-A473-5DDC72474D34}" presName="thickLine" presStyleLbl="alignNode1" presStyleIdx="1" presStyleCnt="2"/>
      <dgm:spPr/>
    </dgm:pt>
    <dgm:pt modelId="{F22B1F17-06FA-4148-9679-19F33B5A88C0}" type="pres">
      <dgm:prSet presAssocID="{79542E14-B45D-458E-A473-5DDC72474D34}" presName="horz1" presStyleCnt="0"/>
      <dgm:spPr/>
    </dgm:pt>
    <dgm:pt modelId="{A7AD7BF3-589E-41F7-A36B-83698F720A92}" type="pres">
      <dgm:prSet presAssocID="{79542E14-B45D-458E-A473-5DDC72474D34}" presName="tx1" presStyleLbl="revTx" presStyleIdx="1" presStyleCnt="2"/>
      <dgm:spPr/>
    </dgm:pt>
    <dgm:pt modelId="{2F60307D-5E38-4C68-A639-EE69E7C8F3C3}" type="pres">
      <dgm:prSet presAssocID="{79542E14-B45D-458E-A473-5DDC72474D34}" presName="vert1" presStyleCnt="0"/>
      <dgm:spPr/>
    </dgm:pt>
  </dgm:ptLst>
  <dgm:cxnLst>
    <dgm:cxn modelId="{7E467726-5F29-4667-A8C9-75F479AED687}" type="presOf" srcId="{9453B060-64D4-4AE7-ADF0-16166DFF512D}" destId="{1721C609-E657-483F-8BD0-D7ADF4674EF6}" srcOrd="0" destOrd="0" presId="urn:microsoft.com/office/officeart/2008/layout/LinedList"/>
    <dgm:cxn modelId="{66285176-6D54-4E6C-8721-734FD23A0916}" srcId="{3523945C-7130-4530-A3A0-40055BB8351F}" destId="{9453B060-64D4-4AE7-ADF0-16166DFF512D}" srcOrd="0" destOrd="0" parTransId="{E4D0D32F-E0F1-4B33-BB35-1E36E2ECA53D}" sibTransId="{777C8EE6-919B-47A5-BB46-9DBBAB6CBB69}"/>
    <dgm:cxn modelId="{8E1CF5A7-A2DF-40A1-AAAE-6BE2AA298D47}" srcId="{3523945C-7130-4530-A3A0-40055BB8351F}" destId="{79542E14-B45D-458E-A473-5DDC72474D34}" srcOrd="1" destOrd="0" parTransId="{0D643151-FB65-4ECE-B8AD-AC918963C8A0}" sibTransId="{14105F28-8D80-4760-9525-3F836762C697}"/>
    <dgm:cxn modelId="{E357C2AF-A053-41F2-AFE0-C7BB81505021}" type="presOf" srcId="{3523945C-7130-4530-A3A0-40055BB8351F}" destId="{3F3D05CB-0397-4F72-A301-BA1868AA4AF8}" srcOrd="0" destOrd="0" presId="urn:microsoft.com/office/officeart/2008/layout/LinedList"/>
    <dgm:cxn modelId="{DF75F0D1-BB12-493E-BCEA-928D5DF506C7}" type="presOf" srcId="{79542E14-B45D-458E-A473-5DDC72474D34}" destId="{A7AD7BF3-589E-41F7-A36B-83698F720A92}" srcOrd="0" destOrd="0" presId="urn:microsoft.com/office/officeart/2008/layout/LinedList"/>
    <dgm:cxn modelId="{D5E3D4EE-3AAA-443C-B93E-D5BDA396B068}" type="presParOf" srcId="{3F3D05CB-0397-4F72-A301-BA1868AA4AF8}" destId="{DE658A5E-10A7-450B-AF57-076936D9B007}" srcOrd="0" destOrd="0" presId="urn:microsoft.com/office/officeart/2008/layout/LinedList"/>
    <dgm:cxn modelId="{962154F8-953B-42B8-81FE-F1E360EDBF4F}" type="presParOf" srcId="{3F3D05CB-0397-4F72-A301-BA1868AA4AF8}" destId="{E4A56D41-FE8D-47BB-B503-16ADE88EBED9}" srcOrd="1" destOrd="0" presId="urn:microsoft.com/office/officeart/2008/layout/LinedList"/>
    <dgm:cxn modelId="{4AA3212C-602C-4435-9CC6-A468FB4391C9}" type="presParOf" srcId="{E4A56D41-FE8D-47BB-B503-16ADE88EBED9}" destId="{1721C609-E657-483F-8BD0-D7ADF4674EF6}" srcOrd="0" destOrd="0" presId="urn:microsoft.com/office/officeart/2008/layout/LinedList"/>
    <dgm:cxn modelId="{96F1836B-5B44-440F-A2DB-43B1E8D4D349}" type="presParOf" srcId="{E4A56D41-FE8D-47BB-B503-16ADE88EBED9}" destId="{07BDA8A9-424D-44D2-B842-1CC7EFBBDE76}" srcOrd="1" destOrd="0" presId="urn:microsoft.com/office/officeart/2008/layout/LinedList"/>
    <dgm:cxn modelId="{39CE5F41-7647-414E-9C23-D2E4AC8D3B22}" type="presParOf" srcId="{3F3D05CB-0397-4F72-A301-BA1868AA4AF8}" destId="{698EEE09-0D3B-47B2-8AAC-7B570B8A1BB2}" srcOrd="2" destOrd="0" presId="urn:microsoft.com/office/officeart/2008/layout/LinedList"/>
    <dgm:cxn modelId="{556DE977-EACE-4A60-BC9A-8F93550BF6B1}" type="presParOf" srcId="{3F3D05CB-0397-4F72-A301-BA1868AA4AF8}" destId="{F22B1F17-06FA-4148-9679-19F33B5A88C0}" srcOrd="3" destOrd="0" presId="urn:microsoft.com/office/officeart/2008/layout/LinedList"/>
    <dgm:cxn modelId="{EAFA5FB7-E182-4680-8AE1-AB85B8442539}" type="presParOf" srcId="{F22B1F17-06FA-4148-9679-19F33B5A88C0}" destId="{A7AD7BF3-589E-41F7-A36B-83698F720A92}" srcOrd="0" destOrd="0" presId="urn:microsoft.com/office/officeart/2008/layout/LinedList"/>
    <dgm:cxn modelId="{2B62A255-961D-4274-9FFD-5502F05BD4CC}" type="presParOf" srcId="{F22B1F17-06FA-4148-9679-19F33B5A88C0}" destId="{2F60307D-5E38-4C68-A639-EE69E7C8F3C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91FD60-EFC5-4109-827F-A11E6AE8D13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6D634AF-422D-41D8-871B-EAD54F2863BC}">
      <dgm:prSet/>
      <dgm:spPr/>
      <dgm:t>
        <a:bodyPr/>
        <a:lstStyle/>
        <a:p>
          <a:r>
            <a:rPr lang="en-US" b="1"/>
            <a:t>1xx : </a:t>
          </a:r>
          <a:r>
            <a:rPr lang="en-US"/>
            <a:t>Informational</a:t>
          </a:r>
        </a:p>
      </dgm:t>
    </dgm:pt>
    <dgm:pt modelId="{293BFDFD-D284-4C24-8488-40F3C7B40327}" type="parTrans" cxnId="{B7902B49-A815-4561-AF86-28C72744048A}">
      <dgm:prSet/>
      <dgm:spPr/>
      <dgm:t>
        <a:bodyPr/>
        <a:lstStyle/>
        <a:p>
          <a:endParaRPr lang="en-US"/>
        </a:p>
      </dgm:t>
    </dgm:pt>
    <dgm:pt modelId="{8828B17B-43BA-48D7-82D1-035C2194BA87}" type="sibTrans" cxnId="{B7902B49-A815-4561-AF86-28C72744048A}">
      <dgm:prSet/>
      <dgm:spPr/>
      <dgm:t>
        <a:bodyPr/>
        <a:lstStyle/>
        <a:p>
          <a:endParaRPr lang="en-US"/>
        </a:p>
      </dgm:t>
    </dgm:pt>
    <dgm:pt modelId="{DEB33A4B-8F47-440F-BEEB-8E0F45E4D17B}">
      <dgm:prSet/>
      <dgm:spPr/>
      <dgm:t>
        <a:bodyPr/>
        <a:lstStyle/>
        <a:p>
          <a:r>
            <a:rPr lang="en-US" b="1"/>
            <a:t>2xx : </a:t>
          </a:r>
          <a:r>
            <a:rPr lang="en-US"/>
            <a:t>Success</a:t>
          </a:r>
        </a:p>
      </dgm:t>
    </dgm:pt>
    <dgm:pt modelId="{7191DAE3-94E8-48EC-967C-C08242343D16}" type="parTrans" cxnId="{262ACA2C-8883-4152-A7AE-4835D9A410D6}">
      <dgm:prSet/>
      <dgm:spPr/>
      <dgm:t>
        <a:bodyPr/>
        <a:lstStyle/>
        <a:p>
          <a:endParaRPr lang="en-US"/>
        </a:p>
      </dgm:t>
    </dgm:pt>
    <dgm:pt modelId="{AAD1245B-71DE-4580-90CF-BDD247D004F2}" type="sibTrans" cxnId="{262ACA2C-8883-4152-A7AE-4835D9A410D6}">
      <dgm:prSet/>
      <dgm:spPr/>
      <dgm:t>
        <a:bodyPr/>
        <a:lstStyle/>
        <a:p>
          <a:endParaRPr lang="en-US"/>
        </a:p>
      </dgm:t>
    </dgm:pt>
    <dgm:pt modelId="{5B3D4D8F-AE48-4F8A-BA8E-571A37976CC3}">
      <dgm:prSet/>
      <dgm:spPr/>
      <dgm:t>
        <a:bodyPr/>
        <a:lstStyle/>
        <a:p>
          <a:r>
            <a:rPr lang="en-US" b="1"/>
            <a:t>3xx : </a:t>
          </a:r>
          <a:r>
            <a:rPr lang="en-US"/>
            <a:t>Redirection</a:t>
          </a:r>
        </a:p>
      </dgm:t>
    </dgm:pt>
    <dgm:pt modelId="{FEF84450-C287-4B6D-A2C4-C85415E30EBA}" type="parTrans" cxnId="{938615FC-9ED9-4DC2-80BC-6E98B675C04F}">
      <dgm:prSet/>
      <dgm:spPr/>
      <dgm:t>
        <a:bodyPr/>
        <a:lstStyle/>
        <a:p>
          <a:endParaRPr lang="en-US"/>
        </a:p>
      </dgm:t>
    </dgm:pt>
    <dgm:pt modelId="{818F0253-6640-45AA-801C-FDC72BF0E2FA}" type="sibTrans" cxnId="{938615FC-9ED9-4DC2-80BC-6E98B675C04F}">
      <dgm:prSet/>
      <dgm:spPr/>
      <dgm:t>
        <a:bodyPr/>
        <a:lstStyle/>
        <a:p>
          <a:endParaRPr lang="en-US"/>
        </a:p>
      </dgm:t>
    </dgm:pt>
    <dgm:pt modelId="{D05DC9F5-3FA3-4193-B221-DE92E8E2C3D1}">
      <dgm:prSet/>
      <dgm:spPr/>
      <dgm:t>
        <a:bodyPr/>
        <a:lstStyle/>
        <a:p>
          <a:r>
            <a:rPr lang="en-US" b="1"/>
            <a:t>4xx : </a:t>
          </a:r>
          <a:r>
            <a:rPr lang="en-US"/>
            <a:t>Client Error</a:t>
          </a:r>
        </a:p>
      </dgm:t>
    </dgm:pt>
    <dgm:pt modelId="{386A8A3E-D85A-4036-9BC8-F1C6ADAE2F1A}" type="parTrans" cxnId="{B91F4862-52B7-415B-9DC4-C3138A4BBDD0}">
      <dgm:prSet/>
      <dgm:spPr/>
      <dgm:t>
        <a:bodyPr/>
        <a:lstStyle/>
        <a:p>
          <a:endParaRPr lang="en-US"/>
        </a:p>
      </dgm:t>
    </dgm:pt>
    <dgm:pt modelId="{AF9A30C2-88DC-4DAC-8D49-87528989F77B}" type="sibTrans" cxnId="{B91F4862-52B7-415B-9DC4-C3138A4BBDD0}">
      <dgm:prSet/>
      <dgm:spPr/>
      <dgm:t>
        <a:bodyPr/>
        <a:lstStyle/>
        <a:p>
          <a:endParaRPr lang="en-US"/>
        </a:p>
      </dgm:t>
    </dgm:pt>
    <dgm:pt modelId="{A2734F01-C3B3-4102-96FE-63C3D869790E}">
      <dgm:prSet/>
      <dgm:spPr/>
      <dgm:t>
        <a:bodyPr/>
        <a:lstStyle/>
        <a:p>
          <a:r>
            <a:rPr lang="en-US" b="1"/>
            <a:t>5xx : </a:t>
          </a:r>
          <a:r>
            <a:rPr lang="en-US"/>
            <a:t>Server Error</a:t>
          </a:r>
        </a:p>
      </dgm:t>
    </dgm:pt>
    <dgm:pt modelId="{B6FD208F-5723-4835-BE2D-A8E22C2E04A8}" type="parTrans" cxnId="{A05130BF-6893-49DD-B3AB-82975AAD3D55}">
      <dgm:prSet/>
      <dgm:spPr/>
      <dgm:t>
        <a:bodyPr/>
        <a:lstStyle/>
        <a:p>
          <a:endParaRPr lang="en-US"/>
        </a:p>
      </dgm:t>
    </dgm:pt>
    <dgm:pt modelId="{4384C32D-1467-4564-BC49-F578377CD157}" type="sibTrans" cxnId="{A05130BF-6893-49DD-B3AB-82975AAD3D55}">
      <dgm:prSet/>
      <dgm:spPr/>
      <dgm:t>
        <a:bodyPr/>
        <a:lstStyle/>
        <a:p>
          <a:endParaRPr lang="en-US"/>
        </a:p>
      </dgm:t>
    </dgm:pt>
    <dgm:pt modelId="{EABA7F4A-0567-46A7-B2EC-C50E49DAB858}" type="pres">
      <dgm:prSet presAssocID="{2F91FD60-EFC5-4109-827F-A11E6AE8D13D}" presName="linear" presStyleCnt="0">
        <dgm:presLayoutVars>
          <dgm:dir/>
          <dgm:animLvl val="lvl"/>
          <dgm:resizeHandles val="exact"/>
        </dgm:presLayoutVars>
      </dgm:prSet>
      <dgm:spPr/>
    </dgm:pt>
    <dgm:pt modelId="{F9117A95-CCCD-4E55-BF53-F67EEDEFE8B3}" type="pres">
      <dgm:prSet presAssocID="{36D634AF-422D-41D8-871B-EAD54F2863BC}" presName="parentLin" presStyleCnt="0"/>
      <dgm:spPr/>
    </dgm:pt>
    <dgm:pt modelId="{3684C9CE-B220-4A1D-9637-0D15B00D820C}" type="pres">
      <dgm:prSet presAssocID="{36D634AF-422D-41D8-871B-EAD54F2863BC}" presName="parentLeftMargin" presStyleLbl="node1" presStyleIdx="0" presStyleCnt="5"/>
      <dgm:spPr/>
    </dgm:pt>
    <dgm:pt modelId="{61C2F91C-70B6-4748-A38D-7B1262191BBC}" type="pres">
      <dgm:prSet presAssocID="{36D634AF-422D-41D8-871B-EAD54F2863B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2C1384C-B7FB-41CC-A486-D552EFA812AD}" type="pres">
      <dgm:prSet presAssocID="{36D634AF-422D-41D8-871B-EAD54F2863BC}" presName="negativeSpace" presStyleCnt="0"/>
      <dgm:spPr/>
    </dgm:pt>
    <dgm:pt modelId="{08C21684-C9EB-4845-9C3D-48D496E1E9B5}" type="pres">
      <dgm:prSet presAssocID="{36D634AF-422D-41D8-871B-EAD54F2863BC}" presName="childText" presStyleLbl="conFgAcc1" presStyleIdx="0" presStyleCnt="5">
        <dgm:presLayoutVars>
          <dgm:bulletEnabled val="1"/>
        </dgm:presLayoutVars>
      </dgm:prSet>
      <dgm:spPr/>
    </dgm:pt>
    <dgm:pt modelId="{4E232593-00F7-40F6-89D4-AA5545D59911}" type="pres">
      <dgm:prSet presAssocID="{8828B17B-43BA-48D7-82D1-035C2194BA87}" presName="spaceBetweenRectangles" presStyleCnt="0"/>
      <dgm:spPr/>
    </dgm:pt>
    <dgm:pt modelId="{A74A05A3-6436-4733-BA38-95E4C63BFE76}" type="pres">
      <dgm:prSet presAssocID="{DEB33A4B-8F47-440F-BEEB-8E0F45E4D17B}" presName="parentLin" presStyleCnt="0"/>
      <dgm:spPr/>
    </dgm:pt>
    <dgm:pt modelId="{986022B8-A91B-454E-8FE5-41717F7C8739}" type="pres">
      <dgm:prSet presAssocID="{DEB33A4B-8F47-440F-BEEB-8E0F45E4D17B}" presName="parentLeftMargin" presStyleLbl="node1" presStyleIdx="0" presStyleCnt="5"/>
      <dgm:spPr/>
    </dgm:pt>
    <dgm:pt modelId="{1925F97B-D323-4CFC-8651-7AB30C2C6F00}" type="pres">
      <dgm:prSet presAssocID="{DEB33A4B-8F47-440F-BEEB-8E0F45E4D17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67F7CBC-60C2-439C-ABAD-D90C49132D1B}" type="pres">
      <dgm:prSet presAssocID="{DEB33A4B-8F47-440F-BEEB-8E0F45E4D17B}" presName="negativeSpace" presStyleCnt="0"/>
      <dgm:spPr/>
    </dgm:pt>
    <dgm:pt modelId="{70E5F93A-AC06-4A6D-8891-B06F145D2D0E}" type="pres">
      <dgm:prSet presAssocID="{DEB33A4B-8F47-440F-BEEB-8E0F45E4D17B}" presName="childText" presStyleLbl="conFgAcc1" presStyleIdx="1" presStyleCnt="5">
        <dgm:presLayoutVars>
          <dgm:bulletEnabled val="1"/>
        </dgm:presLayoutVars>
      </dgm:prSet>
      <dgm:spPr/>
    </dgm:pt>
    <dgm:pt modelId="{B1C016C8-E004-41B7-9968-5982BAF42370}" type="pres">
      <dgm:prSet presAssocID="{AAD1245B-71DE-4580-90CF-BDD247D004F2}" presName="spaceBetweenRectangles" presStyleCnt="0"/>
      <dgm:spPr/>
    </dgm:pt>
    <dgm:pt modelId="{999E43A9-9140-419F-A81A-346F27FEB5F6}" type="pres">
      <dgm:prSet presAssocID="{5B3D4D8F-AE48-4F8A-BA8E-571A37976CC3}" presName="parentLin" presStyleCnt="0"/>
      <dgm:spPr/>
    </dgm:pt>
    <dgm:pt modelId="{6AF8AC5E-66CB-4CFD-9E87-18471E28F5B5}" type="pres">
      <dgm:prSet presAssocID="{5B3D4D8F-AE48-4F8A-BA8E-571A37976CC3}" presName="parentLeftMargin" presStyleLbl="node1" presStyleIdx="1" presStyleCnt="5"/>
      <dgm:spPr/>
    </dgm:pt>
    <dgm:pt modelId="{B9DBE439-07DA-4D82-81A6-0D340C3A4318}" type="pres">
      <dgm:prSet presAssocID="{5B3D4D8F-AE48-4F8A-BA8E-571A37976CC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27DA712-92FE-4E72-9350-52CA88E98872}" type="pres">
      <dgm:prSet presAssocID="{5B3D4D8F-AE48-4F8A-BA8E-571A37976CC3}" presName="negativeSpace" presStyleCnt="0"/>
      <dgm:spPr/>
    </dgm:pt>
    <dgm:pt modelId="{5673EE73-2A2B-428B-B0BC-A9F8D7D8B5E0}" type="pres">
      <dgm:prSet presAssocID="{5B3D4D8F-AE48-4F8A-BA8E-571A37976CC3}" presName="childText" presStyleLbl="conFgAcc1" presStyleIdx="2" presStyleCnt="5">
        <dgm:presLayoutVars>
          <dgm:bulletEnabled val="1"/>
        </dgm:presLayoutVars>
      </dgm:prSet>
      <dgm:spPr/>
    </dgm:pt>
    <dgm:pt modelId="{68FEA25B-97DF-4ECA-B13B-7883E19DA2B4}" type="pres">
      <dgm:prSet presAssocID="{818F0253-6640-45AA-801C-FDC72BF0E2FA}" presName="spaceBetweenRectangles" presStyleCnt="0"/>
      <dgm:spPr/>
    </dgm:pt>
    <dgm:pt modelId="{D24BC478-9011-42E1-AF9C-160D8F328D9C}" type="pres">
      <dgm:prSet presAssocID="{D05DC9F5-3FA3-4193-B221-DE92E8E2C3D1}" presName="parentLin" presStyleCnt="0"/>
      <dgm:spPr/>
    </dgm:pt>
    <dgm:pt modelId="{E85FC0C9-3B5E-4BD1-8BBF-55CF94EC4A8E}" type="pres">
      <dgm:prSet presAssocID="{D05DC9F5-3FA3-4193-B221-DE92E8E2C3D1}" presName="parentLeftMargin" presStyleLbl="node1" presStyleIdx="2" presStyleCnt="5"/>
      <dgm:spPr/>
    </dgm:pt>
    <dgm:pt modelId="{6251F522-C4C1-4983-BC89-0A59113A3D54}" type="pres">
      <dgm:prSet presAssocID="{D05DC9F5-3FA3-4193-B221-DE92E8E2C3D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C2C395B-DFC7-42C9-8CF3-BD424D2542AC}" type="pres">
      <dgm:prSet presAssocID="{D05DC9F5-3FA3-4193-B221-DE92E8E2C3D1}" presName="negativeSpace" presStyleCnt="0"/>
      <dgm:spPr/>
    </dgm:pt>
    <dgm:pt modelId="{00560622-1D9A-4229-89EF-E6D608B27F64}" type="pres">
      <dgm:prSet presAssocID="{D05DC9F5-3FA3-4193-B221-DE92E8E2C3D1}" presName="childText" presStyleLbl="conFgAcc1" presStyleIdx="3" presStyleCnt="5">
        <dgm:presLayoutVars>
          <dgm:bulletEnabled val="1"/>
        </dgm:presLayoutVars>
      </dgm:prSet>
      <dgm:spPr/>
    </dgm:pt>
    <dgm:pt modelId="{EC3F52F9-79B6-42E4-A900-0598674917F7}" type="pres">
      <dgm:prSet presAssocID="{AF9A30C2-88DC-4DAC-8D49-87528989F77B}" presName="spaceBetweenRectangles" presStyleCnt="0"/>
      <dgm:spPr/>
    </dgm:pt>
    <dgm:pt modelId="{DF83960C-C31C-4711-8E37-4C5718A184A6}" type="pres">
      <dgm:prSet presAssocID="{A2734F01-C3B3-4102-96FE-63C3D869790E}" presName="parentLin" presStyleCnt="0"/>
      <dgm:spPr/>
    </dgm:pt>
    <dgm:pt modelId="{262D309B-9B48-4D53-8CB5-FAD65687C8BE}" type="pres">
      <dgm:prSet presAssocID="{A2734F01-C3B3-4102-96FE-63C3D869790E}" presName="parentLeftMargin" presStyleLbl="node1" presStyleIdx="3" presStyleCnt="5"/>
      <dgm:spPr/>
    </dgm:pt>
    <dgm:pt modelId="{944FE35F-5EE4-439F-A3E6-D4388B1FF997}" type="pres">
      <dgm:prSet presAssocID="{A2734F01-C3B3-4102-96FE-63C3D869790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2C3D3C0-AB67-40DD-963A-018B0EE43544}" type="pres">
      <dgm:prSet presAssocID="{A2734F01-C3B3-4102-96FE-63C3D869790E}" presName="negativeSpace" presStyleCnt="0"/>
      <dgm:spPr/>
    </dgm:pt>
    <dgm:pt modelId="{777B25B9-612D-45A6-AD4A-4060F6D1B206}" type="pres">
      <dgm:prSet presAssocID="{A2734F01-C3B3-4102-96FE-63C3D869790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62ACA2C-8883-4152-A7AE-4835D9A410D6}" srcId="{2F91FD60-EFC5-4109-827F-A11E6AE8D13D}" destId="{DEB33A4B-8F47-440F-BEEB-8E0F45E4D17B}" srcOrd="1" destOrd="0" parTransId="{7191DAE3-94E8-48EC-967C-C08242343D16}" sibTransId="{AAD1245B-71DE-4580-90CF-BDD247D004F2}"/>
    <dgm:cxn modelId="{7E155230-D6D2-48AE-B3AB-85FFA57BC785}" type="presOf" srcId="{5B3D4D8F-AE48-4F8A-BA8E-571A37976CC3}" destId="{B9DBE439-07DA-4D82-81A6-0D340C3A4318}" srcOrd="1" destOrd="0" presId="urn:microsoft.com/office/officeart/2005/8/layout/list1"/>
    <dgm:cxn modelId="{B91F4862-52B7-415B-9DC4-C3138A4BBDD0}" srcId="{2F91FD60-EFC5-4109-827F-A11E6AE8D13D}" destId="{D05DC9F5-3FA3-4193-B221-DE92E8E2C3D1}" srcOrd="3" destOrd="0" parTransId="{386A8A3E-D85A-4036-9BC8-F1C6ADAE2F1A}" sibTransId="{AF9A30C2-88DC-4DAC-8D49-87528989F77B}"/>
    <dgm:cxn modelId="{4E57DE47-F8B1-477C-8357-9EE527F3D763}" type="presOf" srcId="{5B3D4D8F-AE48-4F8A-BA8E-571A37976CC3}" destId="{6AF8AC5E-66CB-4CFD-9E87-18471E28F5B5}" srcOrd="0" destOrd="0" presId="urn:microsoft.com/office/officeart/2005/8/layout/list1"/>
    <dgm:cxn modelId="{0C226268-AC1F-4BA4-BB70-FCAF0AF364C6}" type="presOf" srcId="{DEB33A4B-8F47-440F-BEEB-8E0F45E4D17B}" destId="{1925F97B-D323-4CFC-8651-7AB30C2C6F00}" srcOrd="1" destOrd="0" presId="urn:microsoft.com/office/officeart/2005/8/layout/list1"/>
    <dgm:cxn modelId="{B7902B49-A815-4561-AF86-28C72744048A}" srcId="{2F91FD60-EFC5-4109-827F-A11E6AE8D13D}" destId="{36D634AF-422D-41D8-871B-EAD54F2863BC}" srcOrd="0" destOrd="0" parTransId="{293BFDFD-D284-4C24-8488-40F3C7B40327}" sibTransId="{8828B17B-43BA-48D7-82D1-035C2194BA87}"/>
    <dgm:cxn modelId="{7277DB54-5386-4AE2-8440-7629BE8A5687}" type="presOf" srcId="{D05DC9F5-3FA3-4193-B221-DE92E8E2C3D1}" destId="{6251F522-C4C1-4983-BC89-0A59113A3D54}" srcOrd="1" destOrd="0" presId="urn:microsoft.com/office/officeart/2005/8/layout/list1"/>
    <dgm:cxn modelId="{BD37F475-32BA-461A-B5EF-EF815071A811}" type="presOf" srcId="{A2734F01-C3B3-4102-96FE-63C3D869790E}" destId="{262D309B-9B48-4D53-8CB5-FAD65687C8BE}" srcOrd="0" destOrd="0" presId="urn:microsoft.com/office/officeart/2005/8/layout/list1"/>
    <dgm:cxn modelId="{265F107E-CE90-46AC-B442-C4518AFAC6F4}" type="presOf" srcId="{2F91FD60-EFC5-4109-827F-A11E6AE8D13D}" destId="{EABA7F4A-0567-46A7-B2EC-C50E49DAB858}" srcOrd="0" destOrd="0" presId="urn:microsoft.com/office/officeart/2005/8/layout/list1"/>
    <dgm:cxn modelId="{092A9B99-1AD2-4272-A6DD-A7DCE567690A}" type="presOf" srcId="{36D634AF-422D-41D8-871B-EAD54F2863BC}" destId="{3684C9CE-B220-4A1D-9637-0D15B00D820C}" srcOrd="0" destOrd="0" presId="urn:microsoft.com/office/officeart/2005/8/layout/list1"/>
    <dgm:cxn modelId="{A05130BF-6893-49DD-B3AB-82975AAD3D55}" srcId="{2F91FD60-EFC5-4109-827F-A11E6AE8D13D}" destId="{A2734F01-C3B3-4102-96FE-63C3D869790E}" srcOrd="4" destOrd="0" parTransId="{B6FD208F-5723-4835-BE2D-A8E22C2E04A8}" sibTransId="{4384C32D-1467-4564-BC49-F578377CD157}"/>
    <dgm:cxn modelId="{F81DAADC-541B-49A1-AC6C-7A5521C9B22C}" type="presOf" srcId="{DEB33A4B-8F47-440F-BEEB-8E0F45E4D17B}" destId="{986022B8-A91B-454E-8FE5-41717F7C8739}" srcOrd="0" destOrd="0" presId="urn:microsoft.com/office/officeart/2005/8/layout/list1"/>
    <dgm:cxn modelId="{DD801EE5-8059-44A3-BA42-625DB8A7DBBA}" type="presOf" srcId="{36D634AF-422D-41D8-871B-EAD54F2863BC}" destId="{61C2F91C-70B6-4748-A38D-7B1262191BBC}" srcOrd="1" destOrd="0" presId="urn:microsoft.com/office/officeart/2005/8/layout/list1"/>
    <dgm:cxn modelId="{E8A0C7E6-21E7-4BE6-8425-D5B0DA341835}" type="presOf" srcId="{A2734F01-C3B3-4102-96FE-63C3D869790E}" destId="{944FE35F-5EE4-439F-A3E6-D4388B1FF997}" srcOrd="1" destOrd="0" presId="urn:microsoft.com/office/officeart/2005/8/layout/list1"/>
    <dgm:cxn modelId="{A6F185FA-2967-4039-880B-49BD23F41AA6}" type="presOf" srcId="{D05DC9F5-3FA3-4193-B221-DE92E8E2C3D1}" destId="{E85FC0C9-3B5E-4BD1-8BBF-55CF94EC4A8E}" srcOrd="0" destOrd="0" presId="urn:microsoft.com/office/officeart/2005/8/layout/list1"/>
    <dgm:cxn modelId="{938615FC-9ED9-4DC2-80BC-6E98B675C04F}" srcId="{2F91FD60-EFC5-4109-827F-A11E6AE8D13D}" destId="{5B3D4D8F-AE48-4F8A-BA8E-571A37976CC3}" srcOrd="2" destOrd="0" parTransId="{FEF84450-C287-4B6D-A2C4-C85415E30EBA}" sibTransId="{818F0253-6640-45AA-801C-FDC72BF0E2FA}"/>
    <dgm:cxn modelId="{6BEC2DD1-4A6E-4506-8BCF-E01B2D2DA988}" type="presParOf" srcId="{EABA7F4A-0567-46A7-B2EC-C50E49DAB858}" destId="{F9117A95-CCCD-4E55-BF53-F67EEDEFE8B3}" srcOrd="0" destOrd="0" presId="urn:microsoft.com/office/officeart/2005/8/layout/list1"/>
    <dgm:cxn modelId="{83BC1406-683E-483E-B84F-A8D1EEE91A16}" type="presParOf" srcId="{F9117A95-CCCD-4E55-BF53-F67EEDEFE8B3}" destId="{3684C9CE-B220-4A1D-9637-0D15B00D820C}" srcOrd="0" destOrd="0" presId="urn:microsoft.com/office/officeart/2005/8/layout/list1"/>
    <dgm:cxn modelId="{C6661D6F-BACD-4E27-AD6F-A3F56CBFC91D}" type="presParOf" srcId="{F9117A95-CCCD-4E55-BF53-F67EEDEFE8B3}" destId="{61C2F91C-70B6-4748-A38D-7B1262191BBC}" srcOrd="1" destOrd="0" presId="urn:microsoft.com/office/officeart/2005/8/layout/list1"/>
    <dgm:cxn modelId="{3D80C69D-EA25-4561-9FA7-F60A26F16988}" type="presParOf" srcId="{EABA7F4A-0567-46A7-B2EC-C50E49DAB858}" destId="{A2C1384C-B7FB-41CC-A486-D552EFA812AD}" srcOrd="1" destOrd="0" presId="urn:microsoft.com/office/officeart/2005/8/layout/list1"/>
    <dgm:cxn modelId="{AF729E62-1FF2-4ACE-8129-91C146E627CD}" type="presParOf" srcId="{EABA7F4A-0567-46A7-B2EC-C50E49DAB858}" destId="{08C21684-C9EB-4845-9C3D-48D496E1E9B5}" srcOrd="2" destOrd="0" presId="urn:microsoft.com/office/officeart/2005/8/layout/list1"/>
    <dgm:cxn modelId="{43DBDBBC-A418-4D97-95A8-0ECA05E6F2BE}" type="presParOf" srcId="{EABA7F4A-0567-46A7-B2EC-C50E49DAB858}" destId="{4E232593-00F7-40F6-89D4-AA5545D59911}" srcOrd="3" destOrd="0" presId="urn:microsoft.com/office/officeart/2005/8/layout/list1"/>
    <dgm:cxn modelId="{F4974923-5434-476A-8008-5D4EE46B73FA}" type="presParOf" srcId="{EABA7F4A-0567-46A7-B2EC-C50E49DAB858}" destId="{A74A05A3-6436-4733-BA38-95E4C63BFE76}" srcOrd="4" destOrd="0" presId="urn:microsoft.com/office/officeart/2005/8/layout/list1"/>
    <dgm:cxn modelId="{A7C15E4F-D256-41FD-A995-E9760F18DBA3}" type="presParOf" srcId="{A74A05A3-6436-4733-BA38-95E4C63BFE76}" destId="{986022B8-A91B-454E-8FE5-41717F7C8739}" srcOrd="0" destOrd="0" presId="urn:microsoft.com/office/officeart/2005/8/layout/list1"/>
    <dgm:cxn modelId="{86580087-EA36-41B0-A1D1-0BFEC8A7102B}" type="presParOf" srcId="{A74A05A3-6436-4733-BA38-95E4C63BFE76}" destId="{1925F97B-D323-4CFC-8651-7AB30C2C6F00}" srcOrd="1" destOrd="0" presId="urn:microsoft.com/office/officeart/2005/8/layout/list1"/>
    <dgm:cxn modelId="{BDFDF4CA-EC2B-4411-8796-DAF51CB05C8F}" type="presParOf" srcId="{EABA7F4A-0567-46A7-B2EC-C50E49DAB858}" destId="{667F7CBC-60C2-439C-ABAD-D90C49132D1B}" srcOrd="5" destOrd="0" presId="urn:microsoft.com/office/officeart/2005/8/layout/list1"/>
    <dgm:cxn modelId="{192D06FA-9BF5-47C2-A9F0-E324898EFD30}" type="presParOf" srcId="{EABA7F4A-0567-46A7-B2EC-C50E49DAB858}" destId="{70E5F93A-AC06-4A6D-8891-B06F145D2D0E}" srcOrd="6" destOrd="0" presId="urn:microsoft.com/office/officeart/2005/8/layout/list1"/>
    <dgm:cxn modelId="{4E4EE034-42C0-4C1C-909B-83113973A45C}" type="presParOf" srcId="{EABA7F4A-0567-46A7-B2EC-C50E49DAB858}" destId="{B1C016C8-E004-41B7-9968-5982BAF42370}" srcOrd="7" destOrd="0" presId="urn:microsoft.com/office/officeart/2005/8/layout/list1"/>
    <dgm:cxn modelId="{B45D6249-8354-4F3D-8C8E-8856570C47C4}" type="presParOf" srcId="{EABA7F4A-0567-46A7-B2EC-C50E49DAB858}" destId="{999E43A9-9140-419F-A81A-346F27FEB5F6}" srcOrd="8" destOrd="0" presId="urn:microsoft.com/office/officeart/2005/8/layout/list1"/>
    <dgm:cxn modelId="{4FD98D4A-5702-46D0-BED6-09CA3E64845B}" type="presParOf" srcId="{999E43A9-9140-419F-A81A-346F27FEB5F6}" destId="{6AF8AC5E-66CB-4CFD-9E87-18471E28F5B5}" srcOrd="0" destOrd="0" presId="urn:microsoft.com/office/officeart/2005/8/layout/list1"/>
    <dgm:cxn modelId="{907A0AA6-22F9-4AA0-A0A8-8468FD14FED0}" type="presParOf" srcId="{999E43A9-9140-419F-A81A-346F27FEB5F6}" destId="{B9DBE439-07DA-4D82-81A6-0D340C3A4318}" srcOrd="1" destOrd="0" presId="urn:microsoft.com/office/officeart/2005/8/layout/list1"/>
    <dgm:cxn modelId="{C8967B0A-4CB9-4B38-95F7-A85E0195CE23}" type="presParOf" srcId="{EABA7F4A-0567-46A7-B2EC-C50E49DAB858}" destId="{327DA712-92FE-4E72-9350-52CA88E98872}" srcOrd="9" destOrd="0" presId="urn:microsoft.com/office/officeart/2005/8/layout/list1"/>
    <dgm:cxn modelId="{F1892AFA-560E-4415-A71F-A6CF634F45EE}" type="presParOf" srcId="{EABA7F4A-0567-46A7-B2EC-C50E49DAB858}" destId="{5673EE73-2A2B-428B-B0BC-A9F8D7D8B5E0}" srcOrd="10" destOrd="0" presId="urn:microsoft.com/office/officeart/2005/8/layout/list1"/>
    <dgm:cxn modelId="{0ACD6133-443C-4E76-9011-545ED8BD7D86}" type="presParOf" srcId="{EABA7F4A-0567-46A7-B2EC-C50E49DAB858}" destId="{68FEA25B-97DF-4ECA-B13B-7883E19DA2B4}" srcOrd="11" destOrd="0" presId="urn:microsoft.com/office/officeart/2005/8/layout/list1"/>
    <dgm:cxn modelId="{DBB366B0-6387-43A7-A184-057351DD9071}" type="presParOf" srcId="{EABA7F4A-0567-46A7-B2EC-C50E49DAB858}" destId="{D24BC478-9011-42E1-AF9C-160D8F328D9C}" srcOrd="12" destOrd="0" presId="urn:microsoft.com/office/officeart/2005/8/layout/list1"/>
    <dgm:cxn modelId="{E6DEB74B-53C2-4514-A070-7F9DB5D7FFCE}" type="presParOf" srcId="{D24BC478-9011-42E1-AF9C-160D8F328D9C}" destId="{E85FC0C9-3B5E-4BD1-8BBF-55CF94EC4A8E}" srcOrd="0" destOrd="0" presId="urn:microsoft.com/office/officeart/2005/8/layout/list1"/>
    <dgm:cxn modelId="{B083E401-0E6D-4A5C-928C-C15C33A7EB2F}" type="presParOf" srcId="{D24BC478-9011-42E1-AF9C-160D8F328D9C}" destId="{6251F522-C4C1-4983-BC89-0A59113A3D54}" srcOrd="1" destOrd="0" presId="urn:microsoft.com/office/officeart/2005/8/layout/list1"/>
    <dgm:cxn modelId="{7DE5F954-7A34-4983-BE36-22DE3025A8E2}" type="presParOf" srcId="{EABA7F4A-0567-46A7-B2EC-C50E49DAB858}" destId="{5C2C395B-DFC7-42C9-8CF3-BD424D2542AC}" srcOrd="13" destOrd="0" presId="urn:microsoft.com/office/officeart/2005/8/layout/list1"/>
    <dgm:cxn modelId="{CF8BDAFE-D361-40F1-822C-15556B541D6F}" type="presParOf" srcId="{EABA7F4A-0567-46A7-B2EC-C50E49DAB858}" destId="{00560622-1D9A-4229-89EF-E6D608B27F64}" srcOrd="14" destOrd="0" presId="urn:microsoft.com/office/officeart/2005/8/layout/list1"/>
    <dgm:cxn modelId="{337B09F4-6E50-4065-9416-823D6779D968}" type="presParOf" srcId="{EABA7F4A-0567-46A7-B2EC-C50E49DAB858}" destId="{EC3F52F9-79B6-42E4-A900-0598674917F7}" srcOrd="15" destOrd="0" presId="urn:microsoft.com/office/officeart/2005/8/layout/list1"/>
    <dgm:cxn modelId="{98870C24-9C8A-4F16-BC1A-BBA36C17E3E2}" type="presParOf" srcId="{EABA7F4A-0567-46A7-B2EC-C50E49DAB858}" destId="{DF83960C-C31C-4711-8E37-4C5718A184A6}" srcOrd="16" destOrd="0" presId="urn:microsoft.com/office/officeart/2005/8/layout/list1"/>
    <dgm:cxn modelId="{1F83C585-F69E-468A-87FF-22C568D34EF9}" type="presParOf" srcId="{DF83960C-C31C-4711-8E37-4C5718A184A6}" destId="{262D309B-9B48-4D53-8CB5-FAD65687C8BE}" srcOrd="0" destOrd="0" presId="urn:microsoft.com/office/officeart/2005/8/layout/list1"/>
    <dgm:cxn modelId="{2C5108D6-F091-4C0C-A2CA-D2591E556CDE}" type="presParOf" srcId="{DF83960C-C31C-4711-8E37-4C5718A184A6}" destId="{944FE35F-5EE4-439F-A3E6-D4388B1FF997}" srcOrd="1" destOrd="0" presId="urn:microsoft.com/office/officeart/2005/8/layout/list1"/>
    <dgm:cxn modelId="{A4341507-E6E2-4AB0-9E12-7FB64DE30E67}" type="presParOf" srcId="{EABA7F4A-0567-46A7-B2EC-C50E49DAB858}" destId="{12C3D3C0-AB67-40DD-963A-018B0EE43544}" srcOrd="17" destOrd="0" presId="urn:microsoft.com/office/officeart/2005/8/layout/list1"/>
    <dgm:cxn modelId="{783AC6B2-92A5-4699-9B18-A9061556DE4B}" type="presParOf" srcId="{EABA7F4A-0567-46A7-B2EC-C50E49DAB858}" destId="{777B25B9-612D-45A6-AD4A-4060F6D1B20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49E61D-6E6E-4E6C-9332-29EB4089F63D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F054D-1E6D-4FC2-8760-3077A8CE789E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Exception is error is occurred during the program execution</a:t>
          </a:r>
        </a:p>
      </dsp:txBody>
      <dsp:txXfrm>
        <a:off x="0" y="0"/>
        <a:ext cx="6900512" cy="2768070"/>
      </dsp:txXfrm>
    </dsp:sp>
    <dsp:sp modelId="{DD7EBB94-F320-422B-AEF4-5484E9F7CE17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992434-BD4F-4FE5-BF23-A5A09C0977C8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Exception is </a:t>
          </a:r>
          <a:r>
            <a:rPr lang="en-US" sz="5800" kern="1200">
              <a:latin typeface="Times New Roman" panose="02020603050405020304" pitchFamily="18" charset="0"/>
              <a:cs typeface="Times New Roman" panose="02020603050405020304" pitchFamily="18" charset="0"/>
            </a:rPr>
            <a:t>to handle </a:t>
          </a:r>
          <a:r>
            <a:rPr lang="en-US" sz="5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and avoid program to crash</a:t>
          </a:r>
        </a:p>
      </dsp:txBody>
      <dsp:txXfrm>
        <a:off x="0" y="2768070"/>
        <a:ext cx="6900512" cy="27680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658A5E-10A7-450B-AF57-076936D9B007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1C609-E657-483F-8BD0-D7ADF4674EF6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Checked Exception : </a:t>
          </a:r>
          <a:r>
            <a:rPr lang="en-US" sz="4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These exceptions are handled before compiling the code.</a:t>
          </a:r>
          <a:endParaRPr lang="en-US" sz="44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6900512" cy="2768070"/>
      </dsp:txXfrm>
    </dsp:sp>
    <dsp:sp modelId="{698EEE09-0D3B-47B2-8AAC-7B570B8A1BB2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AD7BF3-589E-41F7-A36B-83698F720A92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Unchecked Exception : </a:t>
          </a:r>
          <a:r>
            <a:rPr lang="en-US" sz="4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These exceptions are thrown at runtime</a:t>
          </a:r>
          <a:endParaRPr lang="en-US" sz="4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768070"/>
        <a:ext cx="6900512" cy="27680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21684-C9EB-4845-9C3D-48D496E1E9B5}">
      <dsp:nvSpPr>
        <dsp:cNvPr id="0" name=""/>
        <dsp:cNvSpPr/>
      </dsp:nvSpPr>
      <dsp:spPr>
        <a:xfrm>
          <a:off x="0" y="369570"/>
          <a:ext cx="69005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C2F91C-70B6-4748-A38D-7B1262191BBC}">
      <dsp:nvSpPr>
        <dsp:cNvPr id="0" name=""/>
        <dsp:cNvSpPr/>
      </dsp:nvSpPr>
      <dsp:spPr>
        <a:xfrm>
          <a:off x="345025" y="570"/>
          <a:ext cx="4830358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1xx : </a:t>
          </a:r>
          <a:r>
            <a:rPr lang="en-US" sz="2500" kern="1200"/>
            <a:t>Informational</a:t>
          </a:r>
        </a:p>
      </dsp:txBody>
      <dsp:txXfrm>
        <a:off x="381051" y="36596"/>
        <a:ext cx="4758306" cy="665948"/>
      </dsp:txXfrm>
    </dsp:sp>
    <dsp:sp modelId="{70E5F93A-AC06-4A6D-8891-B06F145D2D0E}">
      <dsp:nvSpPr>
        <dsp:cNvPr id="0" name=""/>
        <dsp:cNvSpPr/>
      </dsp:nvSpPr>
      <dsp:spPr>
        <a:xfrm>
          <a:off x="0" y="1503570"/>
          <a:ext cx="69005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5F97B-D323-4CFC-8651-7AB30C2C6F00}">
      <dsp:nvSpPr>
        <dsp:cNvPr id="0" name=""/>
        <dsp:cNvSpPr/>
      </dsp:nvSpPr>
      <dsp:spPr>
        <a:xfrm>
          <a:off x="345025" y="1134570"/>
          <a:ext cx="4830358" cy="73800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2xx : </a:t>
          </a:r>
          <a:r>
            <a:rPr lang="en-US" sz="2500" kern="1200"/>
            <a:t>Success</a:t>
          </a:r>
        </a:p>
      </dsp:txBody>
      <dsp:txXfrm>
        <a:off x="381051" y="1170596"/>
        <a:ext cx="4758306" cy="665948"/>
      </dsp:txXfrm>
    </dsp:sp>
    <dsp:sp modelId="{5673EE73-2A2B-428B-B0BC-A9F8D7D8B5E0}">
      <dsp:nvSpPr>
        <dsp:cNvPr id="0" name=""/>
        <dsp:cNvSpPr/>
      </dsp:nvSpPr>
      <dsp:spPr>
        <a:xfrm>
          <a:off x="0" y="2637570"/>
          <a:ext cx="69005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BE439-07DA-4D82-81A6-0D340C3A4318}">
      <dsp:nvSpPr>
        <dsp:cNvPr id="0" name=""/>
        <dsp:cNvSpPr/>
      </dsp:nvSpPr>
      <dsp:spPr>
        <a:xfrm>
          <a:off x="345025" y="2268570"/>
          <a:ext cx="4830358" cy="7380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3xx : </a:t>
          </a:r>
          <a:r>
            <a:rPr lang="en-US" sz="2500" kern="1200"/>
            <a:t>Redirection</a:t>
          </a:r>
        </a:p>
      </dsp:txBody>
      <dsp:txXfrm>
        <a:off x="381051" y="2304596"/>
        <a:ext cx="4758306" cy="665948"/>
      </dsp:txXfrm>
    </dsp:sp>
    <dsp:sp modelId="{00560622-1D9A-4229-89EF-E6D608B27F64}">
      <dsp:nvSpPr>
        <dsp:cNvPr id="0" name=""/>
        <dsp:cNvSpPr/>
      </dsp:nvSpPr>
      <dsp:spPr>
        <a:xfrm>
          <a:off x="0" y="3771570"/>
          <a:ext cx="69005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51F522-C4C1-4983-BC89-0A59113A3D54}">
      <dsp:nvSpPr>
        <dsp:cNvPr id="0" name=""/>
        <dsp:cNvSpPr/>
      </dsp:nvSpPr>
      <dsp:spPr>
        <a:xfrm>
          <a:off x="345025" y="3402570"/>
          <a:ext cx="4830358" cy="73800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4xx : </a:t>
          </a:r>
          <a:r>
            <a:rPr lang="en-US" sz="2500" kern="1200"/>
            <a:t>Client Error</a:t>
          </a:r>
        </a:p>
      </dsp:txBody>
      <dsp:txXfrm>
        <a:off x="381051" y="3438596"/>
        <a:ext cx="4758306" cy="665948"/>
      </dsp:txXfrm>
    </dsp:sp>
    <dsp:sp modelId="{777B25B9-612D-45A6-AD4A-4060F6D1B206}">
      <dsp:nvSpPr>
        <dsp:cNvPr id="0" name=""/>
        <dsp:cNvSpPr/>
      </dsp:nvSpPr>
      <dsp:spPr>
        <a:xfrm>
          <a:off x="0" y="4905570"/>
          <a:ext cx="69005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FE35F-5EE4-439F-A3E6-D4388B1FF997}">
      <dsp:nvSpPr>
        <dsp:cNvPr id="0" name=""/>
        <dsp:cNvSpPr/>
      </dsp:nvSpPr>
      <dsp:spPr>
        <a:xfrm>
          <a:off x="345025" y="4536570"/>
          <a:ext cx="4830358" cy="7380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5xx : </a:t>
          </a:r>
          <a:r>
            <a:rPr lang="en-US" sz="2500" kern="1200"/>
            <a:t>Server Error</a:t>
          </a:r>
        </a:p>
      </dsp:txBody>
      <dsp:txXfrm>
        <a:off x="381051" y="4572596"/>
        <a:ext cx="4758306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8D9F-D571-41A9-A567-427424180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593C4-66C6-45B4-9EF9-F273990AD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8E038-FFCB-4ED3-AE6A-058D0D996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FB4-E12A-4A0C-A870-34DD39FC906E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D1BA5-76D7-412B-AC89-86739AD22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55278-F9CA-4B45-8C17-74992503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9398-445C-426D-BD1C-110B9C979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64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6FFA-D58C-4776-9280-00BB90A2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36380-50E1-4241-9683-42995A70D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4E1F4-689A-431F-90E8-9F5E7D69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FB4-E12A-4A0C-A870-34DD39FC906E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FF4DE-BA6D-4A0F-9263-A4E865DD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F277F-2D7C-48E9-84DD-D9C64540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9398-445C-426D-BD1C-110B9C979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32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C89D1-24AB-40EE-A6B5-44B78E3B3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634E4-0629-47D5-B7E7-031A9BD55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5AC4F-B2C7-47BC-AE3E-D228A3B2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FB4-E12A-4A0C-A870-34DD39FC906E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8647B-D1E2-4B47-BF91-795B4C7F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83835-27B5-431F-BA0C-571C64D0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9398-445C-426D-BD1C-110B9C979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77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CCEB-2D4F-4288-BEB5-AE291C3A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0E67A-08CB-4B6A-84A6-7EA4DD8FE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D612-EA5D-43FC-AFB4-BDF6A2E4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FB4-E12A-4A0C-A870-34DD39FC906E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1FC82-D70E-456D-8994-6A82B2B1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BEB29-7A9B-4ABE-BB14-F617BF96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9398-445C-426D-BD1C-110B9C979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85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643D-34B0-404A-A064-7A5E7EBF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2C4A7-A66D-4718-932F-944D53C57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034A4-408C-4905-821F-A09CE9CD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FB4-E12A-4A0C-A870-34DD39FC906E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EC1CB-C46A-4C52-A819-C6118519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B66CC-6A22-40DC-ABEA-CA45C60F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9398-445C-426D-BD1C-110B9C979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30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18BD-C756-42E0-B5A2-7E16C6863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8EC7E-5171-44C9-8090-25369A64E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C6977-DEDD-4350-A2BA-F446B7E7C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CCF42-9F67-496A-923C-B1F22171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FB4-E12A-4A0C-A870-34DD39FC906E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26D0C-2202-4EF0-A370-C80AFAD33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5CCCA-9C9B-44DA-82CE-7D250CC0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9398-445C-426D-BD1C-110B9C979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28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8637-5CEA-4AA6-AC93-E1B2FC23E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8064E-6B37-437D-BC43-6811DDDF4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C7243-0388-4A9D-94BC-D6C510A03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5077D-64E8-4206-B82E-A3DE918E1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01B44-02E6-488A-948E-38FE07CCB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C1F55B-9672-421C-A3A1-0CF029159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FB4-E12A-4A0C-A870-34DD39FC906E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C6760A-551C-4F54-8DA4-F0E9F5E1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3D7A0B-A7CE-4B29-B649-7E08DEB4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9398-445C-426D-BD1C-110B9C979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04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79EEA-0B9E-4383-BB25-5D6E408AF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EDA74-8AF1-47B6-82C8-7DEFB64FD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FB4-E12A-4A0C-A870-34DD39FC906E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BA27E-96D2-4477-92FC-FDD1FA97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66D3F-69D7-4A42-B779-E5A706F7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9398-445C-426D-BD1C-110B9C979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83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B813D4-0D37-453A-918A-984C45D8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FB4-E12A-4A0C-A870-34DD39FC906E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D8F39-8737-42DC-95B3-9B79E751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82753-2965-4987-8652-D2B2E44C5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9398-445C-426D-BD1C-110B9C979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2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3AFD-0011-4F0A-9F3C-CECC4041D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F3B3F-1087-4882-8096-95F932FC1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516A9-1840-4916-A1B2-CE550A7C4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4F41F-5D17-4410-8A8B-578412CC7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FB4-E12A-4A0C-A870-34DD39FC906E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AF73F-5B68-4212-8230-0375AD07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5C462-29F1-446C-8C65-B5485C8E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9398-445C-426D-BD1C-110B9C979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93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D43D9-C466-497F-86F2-AF8F2238A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0BEF4E-5C8D-487A-9124-B3ECA88E9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6225A-1ADA-4C48-A1BF-0048FB7FB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EFC4B-652B-4911-B8C7-41C9E2C9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FB4-E12A-4A0C-A870-34DD39FC906E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55407-0157-4170-9867-896EED30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5F182-C404-404A-B8C8-0A412582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9398-445C-426D-BD1C-110B9C979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40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151ECD-0FED-4F44-A96A-DD6F6B0C0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03DF7-A2F9-4775-9887-D2113CFA6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2ABFF-88EF-4162-B9F1-938AF8D14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40FB4-E12A-4A0C-A870-34DD39FC906E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D9EF9-AD02-498F-8C31-17611F888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08841-FA5E-42DA-ACB9-EE81C6FBC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D9398-445C-426D-BD1C-110B9C979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42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89563-B218-4589-ACE7-8D8E84EBB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Selenium Exceptions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52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33127-E83C-4FF6-9164-CAF032BC8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ElementNotVisibleException</a:t>
            </a:r>
          </a:p>
          <a:p>
            <a:pPr marL="0" indent="0">
              <a:buNone/>
            </a:pPr>
            <a:r>
              <a:rPr lang="en-US" sz="22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Reason</a:t>
            </a:r>
            <a:r>
              <a:rPr lang="en-US" sz="22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 In this case the element is visible in the Dom(Document Object Model) but it is not visible</a:t>
            </a:r>
          </a:p>
          <a:p>
            <a:pPr marL="0" indent="0">
              <a:buNone/>
            </a:pPr>
            <a:r>
              <a:rPr lang="en-US" sz="22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22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Check whether the element is in the visible area when interacting with it. Some common methods to achieve this (Maximizing the  browser window, scrolling to the element).</a:t>
            </a:r>
          </a:p>
          <a:p>
            <a:pPr marL="0" indent="0">
              <a:buNone/>
            </a:pPr>
            <a:endParaRPr lang="en-US" sz="22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ElementClickInterceptedException</a:t>
            </a:r>
            <a:endParaRPr lang="en-US" sz="2400" b="1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 : 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command may not be completed as the element receiving the events is concealing the element which was requested clicked.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2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Validate the element is enabled or not.</a:t>
            </a:r>
            <a:endParaRPr lang="en-US" sz="22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6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F417F-64CC-4559-84F1-0E2825637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 Assured Exceptions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5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67869-07B4-4954-8293-FCC1BD5AA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Status Codes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CD6398-51B6-B2DB-871E-C5ACFA675F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157422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8301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66F1C90-0CEB-5AD3-9C88-4983E0AEA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1xx: Informational =&gt; 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means the request has been received and the process is continuing.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2xx: Success =&gt; 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means the action was successfully received, understood, and accepted.</a:t>
            </a:r>
          </a:p>
          <a:p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3xx: Redirection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means further action must be taken in order to complete the request.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4xx: Client Error</a:t>
            </a: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means the request contains incorrect syntax or cannot be fulfilled.</a:t>
            </a:r>
          </a:p>
          <a:p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5xx: Server Error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means the server failed to fulfill an apparently valid request.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985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E022E-73BB-4193-A6EC-1B78101DB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Client-Side Errors</a:t>
            </a:r>
            <a:endParaRPr lang="en-IN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624A67E-99AC-4FE1-9BCF-BA950A4C81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1719779"/>
              </p:ext>
            </p:extLst>
          </p:nvPr>
        </p:nvGraphicFramePr>
        <p:xfrm>
          <a:off x="838200" y="1796952"/>
          <a:ext cx="10506457" cy="4416244"/>
        </p:xfrm>
        <a:graphic>
          <a:graphicData uri="http://schemas.openxmlformats.org/drawingml/2006/table">
            <a:tbl>
              <a:tblPr/>
              <a:tblGrid>
                <a:gridCol w="4232876">
                  <a:extLst>
                    <a:ext uri="{9D8B030D-6E8A-4147-A177-3AD203B41FA5}">
                      <a16:colId xmlns:a16="http://schemas.microsoft.com/office/drawing/2014/main" val="475905770"/>
                    </a:ext>
                  </a:extLst>
                </a:gridCol>
                <a:gridCol w="6273581">
                  <a:extLst>
                    <a:ext uri="{9D8B030D-6E8A-4147-A177-3AD203B41FA5}">
                      <a16:colId xmlns:a16="http://schemas.microsoft.com/office/drawing/2014/main" val="2682970781"/>
                    </a:ext>
                  </a:extLst>
                </a:gridCol>
              </a:tblGrid>
              <a:tr h="91253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 Bad Request</a:t>
                      </a:r>
                      <a:endParaRPr lang="en-IN" sz="17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74" marR="54774" marT="27388" marB="27388" anchor="ctr">
                    <a:lnL w="6350" cap="flat" cmpd="sng" algn="ctr">
                      <a:solidFill>
                        <a:srgbClr val="A8A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8A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8A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8A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request could not be understood by the server due to incorrect syntax. The client SHOULD NOT repeat the request without modifications.</a:t>
                      </a:r>
                    </a:p>
                  </a:txBody>
                  <a:tcPr marL="54774" marR="54774" marT="27388" marB="27388" anchor="ctr">
                    <a:lnL w="6350" cap="flat" cmpd="sng" algn="ctr">
                      <a:solidFill>
                        <a:srgbClr val="A8A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8A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8A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8A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148233"/>
                  </a:ext>
                </a:extLst>
              </a:tr>
              <a:tr h="91253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401 Unauthorized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74" marR="54774" marT="27388" marB="27388" anchor="ctr">
                    <a:lnL w="6350" cap="flat" cmpd="sng" algn="ctr">
                      <a:solidFill>
                        <a:srgbClr val="A8A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8A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8A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8A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Indicates that the request requires user authentication information. The client MAY repeat the request with a suitable Authorization header field</a:t>
                      </a:r>
                    </a:p>
                  </a:txBody>
                  <a:tcPr marL="54774" marR="54774" marT="27388" marB="27388" anchor="ctr">
                    <a:lnL w="6350" cap="flat" cmpd="sng" algn="ctr">
                      <a:solidFill>
                        <a:srgbClr val="A8A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8A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8A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8A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99725"/>
                  </a:ext>
                </a:extLst>
              </a:tr>
              <a:tr h="64779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402 Payment Required (Experimental)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74" marR="54774" marT="27388" marB="27388" anchor="ctr">
                    <a:lnL w="6350" cap="flat" cmpd="sng" algn="ctr">
                      <a:solidFill>
                        <a:srgbClr val="A8A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8A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8A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8A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Reserved for future use. It is aimed for using in the digital payment systems.</a:t>
                      </a:r>
                    </a:p>
                  </a:txBody>
                  <a:tcPr marL="54774" marR="54774" marT="27388" marB="27388" anchor="ctr">
                    <a:lnL w="6350" cap="flat" cmpd="sng" algn="ctr">
                      <a:solidFill>
                        <a:srgbClr val="A8A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8A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8A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8A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638641"/>
                  </a:ext>
                </a:extLst>
              </a:tr>
              <a:tr h="91253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403 Forbidden</a:t>
                      </a:r>
                      <a:endParaRPr lang="en-IN" sz="17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74" marR="54774" marT="27388" marB="27388" anchor="ctr">
                    <a:lnL w="6350" cap="flat" cmpd="sng" algn="ctr">
                      <a:solidFill>
                        <a:srgbClr val="A8A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8A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8A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8A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Unauthorized request. The client does not have access rights to the content. Unlike 401, the client’s identity is known to the server.</a:t>
                      </a:r>
                    </a:p>
                  </a:txBody>
                  <a:tcPr marL="54774" marR="54774" marT="27388" marB="27388" anchor="ctr">
                    <a:lnL w="6350" cap="flat" cmpd="sng" algn="ctr">
                      <a:solidFill>
                        <a:srgbClr val="A8A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8A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8A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8A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411471"/>
                  </a:ext>
                </a:extLst>
              </a:tr>
              <a:tr h="3830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404 Not Found</a:t>
                      </a:r>
                      <a:endParaRPr lang="en-IN" sz="17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74" marR="54774" marT="27388" marB="27388" anchor="ctr">
                    <a:lnL w="6350" cap="flat" cmpd="sng" algn="ctr">
                      <a:solidFill>
                        <a:srgbClr val="A8A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8A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8A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8A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server can not find the requested resource.</a:t>
                      </a:r>
                    </a:p>
                  </a:txBody>
                  <a:tcPr marL="54774" marR="54774" marT="27388" marB="27388" anchor="ctr">
                    <a:lnL w="6350" cap="flat" cmpd="sng" algn="ctr">
                      <a:solidFill>
                        <a:srgbClr val="A8A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8A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8A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8A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110927"/>
                  </a:ext>
                </a:extLst>
              </a:tr>
              <a:tr h="64779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405 Method Not Allowed</a:t>
                      </a:r>
                      <a:endParaRPr lang="en-IN" sz="17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74" marR="54774" marT="27388" marB="27388" anchor="ctr">
                    <a:lnL w="6350" cap="flat" cmpd="sng" algn="ctr">
                      <a:solidFill>
                        <a:srgbClr val="A8A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8A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8A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8A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request HTTP method is known by the server but has been disabled and cannot be used for that resource.</a:t>
                      </a:r>
                    </a:p>
                  </a:txBody>
                  <a:tcPr marL="54774" marR="54774" marT="27388" marB="27388" anchor="ctr">
                    <a:lnL w="6350" cap="flat" cmpd="sng" algn="ctr">
                      <a:solidFill>
                        <a:srgbClr val="A8A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8A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8A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8A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267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679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B05F54D-2610-4421-9A8B-B91ACA28B0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444684"/>
              </p:ext>
            </p:extLst>
          </p:nvPr>
        </p:nvGraphicFramePr>
        <p:xfrm>
          <a:off x="838200" y="2026291"/>
          <a:ext cx="10515601" cy="1283471"/>
        </p:xfrm>
        <a:graphic>
          <a:graphicData uri="http://schemas.openxmlformats.org/drawingml/2006/table">
            <a:tbl>
              <a:tblPr/>
              <a:tblGrid>
                <a:gridCol w="3690496">
                  <a:extLst>
                    <a:ext uri="{9D8B030D-6E8A-4147-A177-3AD203B41FA5}">
                      <a16:colId xmlns:a16="http://schemas.microsoft.com/office/drawing/2014/main" val="2354348026"/>
                    </a:ext>
                  </a:extLst>
                </a:gridCol>
                <a:gridCol w="6825105">
                  <a:extLst>
                    <a:ext uri="{9D8B030D-6E8A-4147-A177-3AD203B41FA5}">
                      <a16:colId xmlns:a16="http://schemas.microsoft.com/office/drawing/2014/main" val="3251932582"/>
                    </a:ext>
                  </a:extLst>
                </a:gridCol>
              </a:tblGrid>
              <a:tr h="795267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408 Request Timeout</a:t>
                      </a:r>
                    </a:p>
                  </a:txBody>
                  <a:tcPr marL="53722" marR="53722" marT="53722" marB="5372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request took longer than the server was prepared to wait.</a:t>
                      </a:r>
                    </a:p>
                  </a:txBody>
                  <a:tcPr marL="53722" marR="53722" marT="53722" marB="5372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765560"/>
                  </a:ext>
                </a:extLst>
              </a:tr>
              <a:tr h="4882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410 Gone</a:t>
                      </a:r>
                    </a:p>
                  </a:txBody>
                  <a:tcPr marL="53722" marR="53722" marT="53722" marB="5372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requested page is no longer available .</a:t>
                      </a:r>
                    </a:p>
                  </a:txBody>
                  <a:tcPr marL="53722" marR="53722" marT="53722" marB="5372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683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568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3C41E-4BC3-09B4-F0BA-B7A08F473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Server-Side Error</a:t>
            </a:r>
            <a:endParaRPr lang="en-IN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159186-CF1A-B855-4A4C-E7ACCE3CA4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80196"/>
              </p:ext>
            </p:extLst>
          </p:nvPr>
        </p:nvGraphicFramePr>
        <p:xfrm>
          <a:off x="838200" y="2014940"/>
          <a:ext cx="10506457" cy="3330066"/>
        </p:xfrm>
        <a:graphic>
          <a:graphicData uri="http://schemas.openxmlformats.org/drawingml/2006/table">
            <a:tbl>
              <a:tblPr/>
              <a:tblGrid>
                <a:gridCol w="5268560">
                  <a:extLst>
                    <a:ext uri="{9D8B030D-6E8A-4147-A177-3AD203B41FA5}">
                      <a16:colId xmlns:a16="http://schemas.microsoft.com/office/drawing/2014/main" val="1509568433"/>
                    </a:ext>
                  </a:extLst>
                </a:gridCol>
                <a:gridCol w="5237897">
                  <a:extLst>
                    <a:ext uri="{9D8B030D-6E8A-4147-A177-3AD203B41FA5}">
                      <a16:colId xmlns:a16="http://schemas.microsoft.com/office/drawing/2014/main" val="2357805861"/>
                    </a:ext>
                  </a:extLst>
                </a:gridCol>
              </a:tblGrid>
              <a:tr h="72477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 Internal Server Error</a:t>
                      </a:r>
                      <a:endParaRPr lang="en-IN" sz="1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33" marR="72633" marT="36316" marB="36316" anchor="ctr">
                    <a:lnL w="6350" cap="flat" cmpd="sng" algn="ctr">
                      <a:solidFill>
                        <a:srgbClr val="88D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D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8D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8D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server encountered an unexpected condition that prevented it from fulfilling the request.</a:t>
                      </a:r>
                    </a:p>
                  </a:txBody>
                  <a:tcPr marL="72633" marR="72633" marT="36316" marB="36316" anchor="ctr">
                    <a:lnL w="6350" cap="flat" cmpd="sng" algn="ctr">
                      <a:solidFill>
                        <a:srgbClr val="88D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D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8D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8D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164006"/>
                  </a:ext>
                </a:extLst>
              </a:tr>
              <a:tr h="72477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501 Not Implemented</a:t>
                      </a:r>
                      <a:endParaRPr lang="en-IN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33" marR="72633" marT="36316" marB="36316" anchor="ctr">
                    <a:lnL w="6350" cap="flat" cmpd="sng" algn="ctr">
                      <a:solidFill>
                        <a:srgbClr val="88D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D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8D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8D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HTTP method is not supported by the server and cannot be handled.</a:t>
                      </a:r>
                    </a:p>
                  </a:txBody>
                  <a:tcPr marL="72633" marR="72633" marT="36316" marB="36316" anchor="ctr">
                    <a:lnL w="6350" cap="flat" cmpd="sng" algn="ctr">
                      <a:solidFill>
                        <a:srgbClr val="88D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D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8D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8D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820016"/>
                  </a:ext>
                </a:extLst>
              </a:tr>
              <a:tr h="72477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502 Bad Gateway</a:t>
                      </a:r>
                      <a:endParaRPr lang="en-IN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33" marR="72633" marT="36316" marB="36316" anchor="ctr">
                    <a:lnL w="6350" cap="flat" cmpd="sng" algn="ctr">
                      <a:solidFill>
                        <a:srgbClr val="88D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D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8D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8D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server got an invalid response while working as a gateway to get the response needed to handle the request.</a:t>
                      </a:r>
                    </a:p>
                  </a:txBody>
                  <a:tcPr marL="72633" marR="72633" marT="36316" marB="36316" anchor="ctr">
                    <a:lnL w="6350" cap="flat" cmpd="sng" algn="ctr">
                      <a:solidFill>
                        <a:srgbClr val="88D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D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8D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8D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7704552"/>
                  </a:ext>
                </a:extLst>
              </a:tr>
              <a:tr h="43095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503 Service Unavailable</a:t>
                      </a:r>
                      <a:endParaRPr lang="en-IN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33" marR="72633" marT="36316" marB="36316" anchor="ctr">
                    <a:lnL w="6350" cap="flat" cmpd="sng" algn="ctr">
                      <a:solidFill>
                        <a:srgbClr val="88D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D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8D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8D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server is not ready to handle the request.</a:t>
                      </a:r>
                    </a:p>
                  </a:txBody>
                  <a:tcPr marL="72633" marR="72633" marT="36316" marB="36316" anchor="ctr">
                    <a:lnL w="6350" cap="flat" cmpd="sng" algn="ctr">
                      <a:solidFill>
                        <a:srgbClr val="88D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D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8D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8D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027576"/>
                  </a:ext>
                </a:extLst>
              </a:tr>
              <a:tr h="72477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504 Gateway Timeout</a:t>
                      </a:r>
                      <a:endParaRPr lang="en-IN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633" marR="72633" marT="36316" marB="36316" anchor="ctr">
                    <a:lnL w="6350" cap="flat" cmpd="sng" algn="ctr">
                      <a:solidFill>
                        <a:srgbClr val="88D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D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8D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8D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server is acting as a gateway and cannot get a response in time for a request.</a:t>
                      </a:r>
                    </a:p>
                  </a:txBody>
                  <a:tcPr marL="72633" marR="72633" marT="36316" marB="36316" anchor="ctr">
                    <a:lnL w="6350" cap="flat" cmpd="sng" algn="ctr">
                      <a:solidFill>
                        <a:srgbClr val="88D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D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8D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8D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199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299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D65A2-B944-67EF-1D6A-BADF06BBF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sz="6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9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AB8F0-63B5-46EE-BF67-6F1F7841A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Exception 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31D51E-A45F-C534-E141-ADF71DD7C4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99086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218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C32D5-81B0-4954-9F21-7888C983E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Exceptions</a:t>
            </a:r>
            <a:endParaRPr lang="en-IN" sz="4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5B6267-16C4-8242-A74B-FC964EB56A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96015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446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C25188-EF5D-44A0-7F0D-AAF86EF23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Selenium Exceptions </a:t>
            </a:r>
            <a:endParaRPr lang="en-I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68FD4-1257-3FD2-6455-C15EFB83D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IN" sz="1800" dirty="0"/>
              <a:t>NoSuchElementException </a:t>
            </a:r>
          </a:p>
          <a:p>
            <a:r>
              <a:rPr lang="en-IN" sz="1800" dirty="0"/>
              <a:t>ElementNotInteractableExcpetion</a:t>
            </a:r>
          </a:p>
          <a:p>
            <a:r>
              <a:rPr lang="en-IN" sz="1800" dirty="0"/>
              <a:t>WebDriverException</a:t>
            </a:r>
          </a:p>
          <a:p>
            <a:r>
              <a:rPr lang="en-IN" sz="1800" dirty="0"/>
              <a:t>NoAlertPresentException</a:t>
            </a:r>
          </a:p>
          <a:p>
            <a:r>
              <a:rPr lang="en-IN" sz="1800" dirty="0"/>
              <a:t>NoSuchFrameException</a:t>
            </a:r>
          </a:p>
          <a:p>
            <a:r>
              <a:rPr lang="en-IN" sz="1800" dirty="0"/>
              <a:t>UnHandledAlertException</a:t>
            </a:r>
          </a:p>
          <a:p>
            <a:r>
              <a:rPr lang="en-IN" sz="1800" dirty="0"/>
              <a:t>TimeoutException</a:t>
            </a:r>
          </a:p>
          <a:p>
            <a:r>
              <a:rPr lang="en-IN" sz="1800" dirty="0"/>
              <a:t>InvalidElementStateException</a:t>
            </a:r>
          </a:p>
          <a:p>
            <a:r>
              <a:rPr lang="en-IN" sz="1800" dirty="0"/>
              <a:t>NoSuchWindowException</a:t>
            </a:r>
          </a:p>
          <a:p>
            <a:r>
              <a:rPr lang="en-IN" sz="1800" dirty="0"/>
              <a:t>InValidSelectorException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6059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A0872-7F63-47B7-8BBB-9EE0A822D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NoSuchElementException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 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 no element is found by the given locator</a:t>
            </a:r>
          </a:p>
          <a:p>
            <a:pPr marL="0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correctness of the given locator(i.e., name, id, xpath, cssSelector, linkText) and make sure that element is present while interacting with them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ElementNotInteractableExcpetion</a:t>
            </a:r>
          </a:p>
          <a:p>
            <a:pPr marL="0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 : 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Selenium exception is thrown when any element is presented in the DOM. However, it is impossible to interact with such an element.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the element interactable or not and use waits .</a:t>
            </a:r>
            <a:endParaRPr lang="en-IN" sz="22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682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4A936-9658-4E6E-8F24-A319506CE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WebDriverException </a:t>
            </a:r>
          </a:p>
          <a:p>
            <a:pPr marL="0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In this case issue with the reference variable of a driver class.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check for the driver dependencies.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NoAlertPresentException</a:t>
            </a:r>
          </a:p>
          <a:p>
            <a:pPr marL="0" indent="0">
              <a:buNone/>
            </a:pPr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Reason : </a:t>
            </a:r>
            <a:r>
              <a:rPr lang="en-IN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case we try switch the alert, bu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the targeted alert is not present.</a:t>
            </a:r>
          </a:p>
          <a:p>
            <a:pPr marL="0" indent="0">
              <a:buNone/>
            </a:pPr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 : </a:t>
            </a:r>
            <a:r>
              <a:rPr lang="en-IN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the alert is present when interacting with it.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68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70225-4E9B-4DCA-8A02-2BC081D8B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7776"/>
            <a:ext cx="10515600" cy="4163568"/>
          </a:xfrm>
        </p:spPr>
        <p:txBody>
          <a:bodyPr>
            <a:normAutofit/>
          </a:bodyPr>
          <a:lstStyle/>
          <a:p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NoSuchFrameException</a:t>
            </a:r>
          </a:p>
          <a:p>
            <a:pPr marL="0" indent="0">
              <a:buNone/>
            </a:pPr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Reason : </a:t>
            </a:r>
            <a:r>
              <a:rPr lang="en-IN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case we try to switch to a frame, but the targeted frame is not present </a:t>
            </a:r>
          </a:p>
          <a:p>
            <a:pPr marL="0" indent="0">
              <a:buNone/>
            </a:pPr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 : </a:t>
            </a:r>
            <a:r>
              <a:rPr lang="en-IN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the frame locator is correct and check whether the frame is present in the Web Page</a:t>
            </a:r>
          </a:p>
          <a:p>
            <a:pPr marL="0" indent="0">
              <a:buNone/>
            </a:pPr>
            <a:endParaRPr lang="en-IN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UnHandledAlertException</a:t>
            </a:r>
          </a:p>
          <a:p>
            <a:pPr marL="0" indent="0">
              <a:buNone/>
            </a:pPr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Reason :</a:t>
            </a:r>
            <a:r>
              <a:rPr lang="en-IN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expectation occurs when there is an alert, but WebDriver is not able to perform Alert operation.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:</a:t>
            </a:r>
            <a:r>
              <a:rPr lang="en-US" sz="2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Either need to accept or dismiss the alert .</a:t>
            </a:r>
            <a:endParaRPr lang="en-IN" sz="22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96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47F0D-0B3A-4706-A47D-9382AC3E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TimeoutException</a:t>
            </a:r>
          </a:p>
          <a:p>
            <a:pPr marL="0" indent="0">
              <a:buNone/>
            </a:pPr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Reason : </a:t>
            </a:r>
            <a:r>
              <a:rPr lang="en-IN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case command execution gets timeout</a:t>
            </a:r>
          </a:p>
          <a:p>
            <a:pPr marL="0" indent="0">
              <a:buNone/>
            </a:pPr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 : </a:t>
            </a:r>
            <a:r>
              <a:rPr lang="en-IN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valid exception; we need give the implicit or explicit waits high.</a:t>
            </a:r>
          </a:p>
          <a:p>
            <a:pPr marL="0" indent="0">
              <a:buNone/>
            </a:pPr>
            <a:endParaRPr lang="en-IN" sz="22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InvalidElementStateException</a:t>
            </a:r>
          </a:p>
          <a:p>
            <a:pPr marL="0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occurs when command can’t be finished when the element is invalid.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IN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right actions to that element.</a:t>
            </a:r>
            <a:endParaRPr lang="en-IN" sz="22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825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68B0-3EA8-4AD9-9188-B5BCB72D2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6425"/>
            <a:ext cx="10515600" cy="4304919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NoSuchWindowException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In this case we try to switch to a window, but the targeted window is not present 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Get the list of window handles by using the driver.getWindowhandles() and switch to the one of the handles present at the particular time.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InValidSelectorException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InvalidSelectorException occurs when you pass in a selector which can’t be parsed by Selenium WebDriver’s.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Validating the xpath and CSS Selector by browser.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520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3412</TotalTime>
  <Words>881</Words>
  <Application>Microsoft Office PowerPoint</Application>
  <PresentationFormat>Widescreen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Java Selenium Exceptions</vt:lpstr>
      <vt:lpstr>What is Exception </vt:lpstr>
      <vt:lpstr>Classification of Exceptions</vt:lpstr>
      <vt:lpstr>Types of Selenium Exceptions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Rest Assured Exceptions</vt:lpstr>
      <vt:lpstr>HTTP Status Codes</vt:lpstr>
      <vt:lpstr>PowerPoint Presentation</vt:lpstr>
      <vt:lpstr>Client-Side Errors</vt:lpstr>
      <vt:lpstr>PowerPoint Presentation</vt:lpstr>
      <vt:lpstr>Server-Side Error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Selenium Exceptions</dc:title>
  <dc:creator>Andamdas Tarunkumar(UST,IN)</dc:creator>
  <cp:lastModifiedBy>Andamdas Tarunkumar(UST,IN)</cp:lastModifiedBy>
  <cp:revision>11</cp:revision>
  <dcterms:created xsi:type="dcterms:W3CDTF">2023-01-25T07:12:15Z</dcterms:created>
  <dcterms:modified xsi:type="dcterms:W3CDTF">2023-10-04T09:29:03Z</dcterms:modified>
</cp:coreProperties>
</file>