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305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4640F-09AA-47C6-B096-73AF26E88E7D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8A02832-8F1F-4730-B976-3C6F68FA585F}">
      <dgm:prSet/>
      <dgm:spPr/>
      <dgm:t>
        <a:bodyPr/>
        <a:lstStyle/>
        <a:p>
          <a:r>
            <a:rPr lang="en-US" dirty="0"/>
            <a:t>Created Maven Project And Added Required Dependencies.</a:t>
          </a:r>
        </a:p>
      </dgm:t>
    </dgm:pt>
    <dgm:pt modelId="{DCCBAFBC-63E0-4A1C-BF50-8F63B06CF287}" type="parTrans" cxnId="{0BE7EE69-F0C8-4F81-BA25-EC3570953315}">
      <dgm:prSet/>
      <dgm:spPr/>
      <dgm:t>
        <a:bodyPr/>
        <a:lstStyle/>
        <a:p>
          <a:endParaRPr lang="en-US"/>
        </a:p>
      </dgm:t>
    </dgm:pt>
    <dgm:pt modelId="{9FDFCE3A-7E93-438D-BEB2-71BAC7A23D5C}" type="sibTrans" cxnId="{0BE7EE69-F0C8-4F81-BA25-EC3570953315}">
      <dgm:prSet/>
      <dgm:spPr/>
      <dgm:t>
        <a:bodyPr/>
        <a:lstStyle/>
        <a:p>
          <a:endParaRPr lang="en-US"/>
        </a:p>
      </dgm:t>
    </dgm:pt>
    <dgm:pt modelId="{788239C8-02F6-4602-9CC5-30E2090AF6A8}">
      <dgm:prSet/>
      <dgm:spPr/>
      <dgm:t>
        <a:bodyPr/>
        <a:lstStyle/>
        <a:p>
          <a:r>
            <a:rPr lang="en-US"/>
            <a:t>Dependencies Required:</a:t>
          </a:r>
        </a:p>
      </dgm:t>
    </dgm:pt>
    <dgm:pt modelId="{39323D28-3E48-4CB4-8D5E-9D8A705EC839}" type="parTrans" cxnId="{88678D9F-EAA0-4F6E-A6A5-E64194E302F7}">
      <dgm:prSet/>
      <dgm:spPr/>
      <dgm:t>
        <a:bodyPr/>
        <a:lstStyle/>
        <a:p>
          <a:endParaRPr lang="en-US"/>
        </a:p>
      </dgm:t>
    </dgm:pt>
    <dgm:pt modelId="{8CD06B25-1F30-435C-A79D-BC7A5C499BDD}" type="sibTrans" cxnId="{88678D9F-EAA0-4F6E-A6A5-E64194E302F7}">
      <dgm:prSet/>
      <dgm:spPr/>
      <dgm:t>
        <a:bodyPr/>
        <a:lstStyle/>
        <a:p>
          <a:endParaRPr lang="en-US"/>
        </a:p>
      </dgm:t>
    </dgm:pt>
    <dgm:pt modelId="{33895CED-15ED-4A37-AE72-26F68F596431}">
      <dgm:prSet/>
      <dgm:spPr/>
      <dgm:t>
        <a:bodyPr/>
        <a:lstStyle/>
        <a:p>
          <a:r>
            <a:rPr lang="en-US"/>
            <a:t>Cucumber java</a:t>
          </a:r>
        </a:p>
      </dgm:t>
    </dgm:pt>
    <dgm:pt modelId="{D4D9C384-A3E0-4A1B-B840-4466A12AEE7A}" type="parTrans" cxnId="{D4189884-683E-49F3-9980-490B56AE84E6}">
      <dgm:prSet/>
      <dgm:spPr/>
      <dgm:t>
        <a:bodyPr/>
        <a:lstStyle/>
        <a:p>
          <a:endParaRPr lang="en-US"/>
        </a:p>
      </dgm:t>
    </dgm:pt>
    <dgm:pt modelId="{5AFB0CEF-F287-4DB4-A24F-BF966ACAAE1E}" type="sibTrans" cxnId="{D4189884-683E-49F3-9980-490B56AE84E6}">
      <dgm:prSet/>
      <dgm:spPr/>
      <dgm:t>
        <a:bodyPr/>
        <a:lstStyle/>
        <a:p>
          <a:endParaRPr lang="en-US"/>
        </a:p>
      </dgm:t>
    </dgm:pt>
    <dgm:pt modelId="{F4DEE47B-A15C-4E86-893C-627044862511}">
      <dgm:prSet/>
      <dgm:spPr/>
      <dgm:t>
        <a:bodyPr/>
        <a:lstStyle/>
        <a:p>
          <a:r>
            <a:rPr lang="en-US"/>
            <a:t>Cucumber Junit or TestNg</a:t>
          </a:r>
        </a:p>
      </dgm:t>
    </dgm:pt>
    <dgm:pt modelId="{186D2651-6DBA-43A4-9D43-497333063C7A}" type="parTrans" cxnId="{8C53BECC-5AF0-4315-A4A6-EDD7F9EFBC37}">
      <dgm:prSet/>
      <dgm:spPr/>
      <dgm:t>
        <a:bodyPr/>
        <a:lstStyle/>
        <a:p>
          <a:endParaRPr lang="en-US"/>
        </a:p>
      </dgm:t>
    </dgm:pt>
    <dgm:pt modelId="{45D0460E-0D01-46C2-9EBC-9B10DA2C1FF9}" type="sibTrans" cxnId="{8C53BECC-5AF0-4315-A4A6-EDD7F9EFBC37}">
      <dgm:prSet/>
      <dgm:spPr/>
      <dgm:t>
        <a:bodyPr/>
        <a:lstStyle/>
        <a:p>
          <a:endParaRPr lang="en-US"/>
        </a:p>
      </dgm:t>
    </dgm:pt>
    <dgm:pt modelId="{528564B3-B267-4C24-BDAB-4D3797FF828D}">
      <dgm:prSet/>
      <dgm:spPr/>
      <dgm:t>
        <a:bodyPr/>
        <a:lstStyle/>
        <a:p>
          <a:r>
            <a:rPr lang="en-US"/>
            <a:t>Rest Assured</a:t>
          </a:r>
        </a:p>
      </dgm:t>
    </dgm:pt>
    <dgm:pt modelId="{FEB966AD-AD3C-4B9D-A56C-53B043E744F3}" type="parTrans" cxnId="{2B6D3371-9EB3-4147-9BF9-B59337041F9F}">
      <dgm:prSet/>
      <dgm:spPr/>
      <dgm:t>
        <a:bodyPr/>
        <a:lstStyle/>
        <a:p>
          <a:endParaRPr lang="en-US"/>
        </a:p>
      </dgm:t>
    </dgm:pt>
    <dgm:pt modelId="{7E8E3AC6-176A-4911-92B1-8AA9EE41578C}" type="sibTrans" cxnId="{2B6D3371-9EB3-4147-9BF9-B59337041F9F}">
      <dgm:prSet/>
      <dgm:spPr/>
      <dgm:t>
        <a:bodyPr/>
        <a:lstStyle/>
        <a:p>
          <a:endParaRPr lang="en-US"/>
        </a:p>
      </dgm:t>
    </dgm:pt>
    <dgm:pt modelId="{AD44364C-475D-4756-A1F3-CF38D6297D32}">
      <dgm:prSet/>
      <dgm:spPr/>
      <dgm:t>
        <a:bodyPr/>
        <a:lstStyle/>
        <a:p>
          <a:r>
            <a:rPr lang="en-US" dirty="0"/>
            <a:t>Jackson data-bind</a:t>
          </a:r>
        </a:p>
      </dgm:t>
    </dgm:pt>
    <dgm:pt modelId="{4DBE87AE-54DE-4760-BE3D-371F4B255ED8}" type="parTrans" cxnId="{C48163FF-CE2C-4B68-A67C-621892E6CCC0}">
      <dgm:prSet/>
      <dgm:spPr/>
      <dgm:t>
        <a:bodyPr/>
        <a:lstStyle/>
        <a:p>
          <a:endParaRPr lang="en-US"/>
        </a:p>
      </dgm:t>
    </dgm:pt>
    <dgm:pt modelId="{E6A9F522-5888-4811-9AB5-9594831B59F8}" type="sibTrans" cxnId="{C48163FF-CE2C-4B68-A67C-621892E6CCC0}">
      <dgm:prSet/>
      <dgm:spPr/>
      <dgm:t>
        <a:bodyPr/>
        <a:lstStyle/>
        <a:p>
          <a:endParaRPr lang="en-US"/>
        </a:p>
      </dgm:t>
    </dgm:pt>
    <dgm:pt modelId="{237183AF-F6FA-4A4B-8FBF-FE8CD7571424}" type="pres">
      <dgm:prSet presAssocID="{1654640F-09AA-47C6-B096-73AF26E88E7D}" presName="Name0" presStyleCnt="0">
        <dgm:presLayoutVars>
          <dgm:dir/>
          <dgm:animLvl val="lvl"/>
          <dgm:resizeHandles val="exact"/>
        </dgm:presLayoutVars>
      </dgm:prSet>
      <dgm:spPr/>
    </dgm:pt>
    <dgm:pt modelId="{5E213C02-3B62-4F48-B6D1-889B77823071}" type="pres">
      <dgm:prSet presAssocID="{788239C8-02F6-4602-9CC5-30E2090AF6A8}" presName="boxAndChildren" presStyleCnt="0"/>
      <dgm:spPr/>
    </dgm:pt>
    <dgm:pt modelId="{0DFBAB7B-71C0-4CDB-9B07-0E32A69CB6F8}" type="pres">
      <dgm:prSet presAssocID="{788239C8-02F6-4602-9CC5-30E2090AF6A8}" presName="parentTextBox" presStyleLbl="node1" presStyleIdx="0" presStyleCnt="2"/>
      <dgm:spPr/>
    </dgm:pt>
    <dgm:pt modelId="{1FAE3824-4F1C-43C4-AD20-9D7ED17FDFF9}" type="pres">
      <dgm:prSet presAssocID="{788239C8-02F6-4602-9CC5-30E2090AF6A8}" presName="entireBox" presStyleLbl="node1" presStyleIdx="0" presStyleCnt="2"/>
      <dgm:spPr/>
    </dgm:pt>
    <dgm:pt modelId="{E94793D3-3608-481C-844C-E9E424374FA6}" type="pres">
      <dgm:prSet presAssocID="{788239C8-02F6-4602-9CC5-30E2090AF6A8}" presName="descendantBox" presStyleCnt="0"/>
      <dgm:spPr/>
    </dgm:pt>
    <dgm:pt modelId="{8CCBCE89-84EE-4A6C-8B8F-767B1854538E}" type="pres">
      <dgm:prSet presAssocID="{33895CED-15ED-4A37-AE72-26F68F596431}" presName="childTextBox" presStyleLbl="fgAccFollowNode1" presStyleIdx="0" presStyleCnt="4">
        <dgm:presLayoutVars>
          <dgm:bulletEnabled val="1"/>
        </dgm:presLayoutVars>
      </dgm:prSet>
      <dgm:spPr/>
    </dgm:pt>
    <dgm:pt modelId="{F0CA35F0-E047-46FA-A595-A7C82C0C9F11}" type="pres">
      <dgm:prSet presAssocID="{F4DEE47B-A15C-4E86-893C-627044862511}" presName="childTextBox" presStyleLbl="fgAccFollowNode1" presStyleIdx="1" presStyleCnt="4">
        <dgm:presLayoutVars>
          <dgm:bulletEnabled val="1"/>
        </dgm:presLayoutVars>
      </dgm:prSet>
      <dgm:spPr/>
    </dgm:pt>
    <dgm:pt modelId="{AFEC5000-AF01-4F99-80AB-88B26243DBD5}" type="pres">
      <dgm:prSet presAssocID="{528564B3-B267-4C24-BDAB-4D3797FF828D}" presName="childTextBox" presStyleLbl="fgAccFollowNode1" presStyleIdx="2" presStyleCnt="4">
        <dgm:presLayoutVars>
          <dgm:bulletEnabled val="1"/>
        </dgm:presLayoutVars>
      </dgm:prSet>
      <dgm:spPr/>
    </dgm:pt>
    <dgm:pt modelId="{5AB6A388-54A4-4BAC-9588-C2A3C1348D84}" type="pres">
      <dgm:prSet presAssocID="{AD44364C-475D-4756-A1F3-CF38D6297D32}" presName="childTextBox" presStyleLbl="fgAccFollowNode1" presStyleIdx="3" presStyleCnt="4">
        <dgm:presLayoutVars>
          <dgm:bulletEnabled val="1"/>
        </dgm:presLayoutVars>
      </dgm:prSet>
      <dgm:spPr/>
    </dgm:pt>
    <dgm:pt modelId="{115E9818-F00E-436D-AE24-5C3A27DC6AA1}" type="pres">
      <dgm:prSet presAssocID="{9FDFCE3A-7E93-438D-BEB2-71BAC7A23D5C}" presName="sp" presStyleCnt="0"/>
      <dgm:spPr/>
    </dgm:pt>
    <dgm:pt modelId="{B72185CB-457D-4818-984C-1E08A6D1C889}" type="pres">
      <dgm:prSet presAssocID="{98A02832-8F1F-4730-B976-3C6F68FA585F}" presName="arrowAndChildren" presStyleCnt="0"/>
      <dgm:spPr/>
    </dgm:pt>
    <dgm:pt modelId="{ED2C1984-E6E4-4E79-A1D9-1BDFD852DFBE}" type="pres">
      <dgm:prSet presAssocID="{98A02832-8F1F-4730-B976-3C6F68FA585F}" presName="parentTextArrow" presStyleLbl="node1" presStyleIdx="1" presStyleCnt="2"/>
      <dgm:spPr/>
    </dgm:pt>
  </dgm:ptLst>
  <dgm:cxnLst>
    <dgm:cxn modelId="{C2645C00-ECE8-4D7B-A3F3-15BA2C133ED8}" type="presOf" srcId="{1654640F-09AA-47C6-B096-73AF26E88E7D}" destId="{237183AF-F6FA-4A4B-8FBF-FE8CD7571424}" srcOrd="0" destOrd="0" presId="urn:microsoft.com/office/officeart/2005/8/layout/process4"/>
    <dgm:cxn modelId="{3742072B-2B5D-4160-B95C-9F2A5BCC88F7}" type="presOf" srcId="{528564B3-B267-4C24-BDAB-4D3797FF828D}" destId="{AFEC5000-AF01-4F99-80AB-88B26243DBD5}" srcOrd="0" destOrd="0" presId="urn:microsoft.com/office/officeart/2005/8/layout/process4"/>
    <dgm:cxn modelId="{7C1ADF3C-A4E7-4844-9772-2E54E5B46B07}" type="presOf" srcId="{98A02832-8F1F-4730-B976-3C6F68FA585F}" destId="{ED2C1984-E6E4-4E79-A1D9-1BDFD852DFBE}" srcOrd="0" destOrd="0" presId="urn:microsoft.com/office/officeart/2005/8/layout/process4"/>
    <dgm:cxn modelId="{0BE7EE69-F0C8-4F81-BA25-EC3570953315}" srcId="{1654640F-09AA-47C6-B096-73AF26E88E7D}" destId="{98A02832-8F1F-4730-B976-3C6F68FA585F}" srcOrd="0" destOrd="0" parTransId="{DCCBAFBC-63E0-4A1C-BF50-8F63B06CF287}" sibTransId="{9FDFCE3A-7E93-438D-BEB2-71BAC7A23D5C}"/>
    <dgm:cxn modelId="{2B6D3371-9EB3-4147-9BF9-B59337041F9F}" srcId="{788239C8-02F6-4602-9CC5-30E2090AF6A8}" destId="{528564B3-B267-4C24-BDAB-4D3797FF828D}" srcOrd="2" destOrd="0" parTransId="{FEB966AD-AD3C-4B9D-A56C-53B043E744F3}" sibTransId="{7E8E3AC6-176A-4911-92B1-8AA9EE41578C}"/>
    <dgm:cxn modelId="{D4189884-683E-49F3-9980-490B56AE84E6}" srcId="{788239C8-02F6-4602-9CC5-30E2090AF6A8}" destId="{33895CED-15ED-4A37-AE72-26F68F596431}" srcOrd="0" destOrd="0" parTransId="{D4D9C384-A3E0-4A1B-B840-4466A12AEE7A}" sibTransId="{5AFB0CEF-F287-4DB4-A24F-BF966ACAAE1E}"/>
    <dgm:cxn modelId="{E5256693-B174-41A3-993E-312588CCA307}" type="presOf" srcId="{AD44364C-475D-4756-A1F3-CF38D6297D32}" destId="{5AB6A388-54A4-4BAC-9588-C2A3C1348D84}" srcOrd="0" destOrd="0" presId="urn:microsoft.com/office/officeart/2005/8/layout/process4"/>
    <dgm:cxn modelId="{88678D9F-EAA0-4F6E-A6A5-E64194E302F7}" srcId="{1654640F-09AA-47C6-B096-73AF26E88E7D}" destId="{788239C8-02F6-4602-9CC5-30E2090AF6A8}" srcOrd="1" destOrd="0" parTransId="{39323D28-3E48-4CB4-8D5E-9D8A705EC839}" sibTransId="{8CD06B25-1F30-435C-A79D-BC7A5C499BDD}"/>
    <dgm:cxn modelId="{DACF03BC-52EA-479C-827A-B4E147B5352C}" type="presOf" srcId="{33895CED-15ED-4A37-AE72-26F68F596431}" destId="{8CCBCE89-84EE-4A6C-8B8F-767B1854538E}" srcOrd="0" destOrd="0" presId="urn:microsoft.com/office/officeart/2005/8/layout/process4"/>
    <dgm:cxn modelId="{AE59EABC-4A3F-4D9B-B224-7F88ADBD1CE0}" type="presOf" srcId="{788239C8-02F6-4602-9CC5-30E2090AF6A8}" destId="{1FAE3824-4F1C-43C4-AD20-9D7ED17FDFF9}" srcOrd="1" destOrd="0" presId="urn:microsoft.com/office/officeart/2005/8/layout/process4"/>
    <dgm:cxn modelId="{DEF31DC8-54FD-4C6B-A3EC-DC214810D3AD}" type="presOf" srcId="{F4DEE47B-A15C-4E86-893C-627044862511}" destId="{F0CA35F0-E047-46FA-A595-A7C82C0C9F11}" srcOrd="0" destOrd="0" presId="urn:microsoft.com/office/officeart/2005/8/layout/process4"/>
    <dgm:cxn modelId="{8C53BECC-5AF0-4315-A4A6-EDD7F9EFBC37}" srcId="{788239C8-02F6-4602-9CC5-30E2090AF6A8}" destId="{F4DEE47B-A15C-4E86-893C-627044862511}" srcOrd="1" destOrd="0" parTransId="{186D2651-6DBA-43A4-9D43-497333063C7A}" sibTransId="{45D0460E-0D01-46C2-9EBC-9B10DA2C1FF9}"/>
    <dgm:cxn modelId="{9EB256E3-C54A-449F-B05B-5AF7CBD0E607}" type="presOf" srcId="{788239C8-02F6-4602-9CC5-30E2090AF6A8}" destId="{0DFBAB7B-71C0-4CDB-9B07-0E32A69CB6F8}" srcOrd="0" destOrd="0" presId="urn:microsoft.com/office/officeart/2005/8/layout/process4"/>
    <dgm:cxn modelId="{C48163FF-CE2C-4B68-A67C-621892E6CCC0}" srcId="{788239C8-02F6-4602-9CC5-30E2090AF6A8}" destId="{AD44364C-475D-4756-A1F3-CF38D6297D32}" srcOrd="3" destOrd="0" parTransId="{4DBE87AE-54DE-4760-BE3D-371F4B255ED8}" sibTransId="{E6A9F522-5888-4811-9AB5-9594831B59F8}"/>
    <dgm:cxn modelId="{55EEAA5E-F239-4710-8732-780F89253A90}" type="presParOf" srcId="{237183AF-F6FA-4A4B-8FBF-FE8CD7571424}" destId="{5E213C02-3B62-4F48-B6D1-889B77823071}" srcOrd="0" destOrd="0" presId="urn:microsoft.com/office/officeart/2005/8/layout/process4"/>
    <dgm:cxn modelId="{FDD96BE1-3681-4162-BFF7-A9F436208BF9}" type="presParOf" srcId="{5E213C02-3B62-4F48-B6D1-889B77823071}" destId="{0DFBAB7B-71C0-4CDB-9B07-0E32A69CB6F8}" srcOrd="0" destOrd="0" presId="urn:microsoft.com/office/officeart/2005/8/layout/process4"/>
    <dgm:cxn modelId="{948C2F73-F55D-4976-8D05-353D1E4330D2}" type="presParOf" srcId="{5E213C02-3B62-4F48-B6D1-889B77823071}" destId="{1FAE3824-4F1C-43C4-AD20-9D7ED17FDFF9}" srcOrd="1" destOrd="0" presId="urn:microsoft.com/office/officeart/2005/8/layout/process4"/>
    <dgm:cxn modelId="{896E45DD-9C20-4909-9883-FB7ACA449A0C}" type="presParOf" srcId="{5E213C02-3B62-4F48-B6D1-889B77823071}" destId="{E94793D3-3608-481C-844C-E9E424374FA6}" srcOrd="2" destOrd="0" presId="urn:microsoft.com/office/officeart/2005/8/layout/process4"/>
    <dgm:cxn modelId="{1143922A-EE1B-423D-9102-AD225CAB2F58}" type="presParOf" srcId="{E94793D3-3608-481C-844C-E9E424374FA6}" destId="{8CCBCE89-84EE-4A6C-8B8F-767B1854538E}" srcOrd="0" destOrd="0" presId="urn:microsoft.com/office/officeart/2005/8/layout/process4"/>
    <dgm:cxn modelId="{BE7E4492-ED91-46C4-A978-7C186F89FD4D}" type="presParOf" srcId="{E94793D3-3608-481C-844C-E9E424374FA6}" destId="{F0CA35F0-E047-46FA-A595-A7C82C0C9F11}" srcOrd="1" destOrd="0" presId="urn:microsoft.com/office/officeart/2005/8/layout/process4"/>
    <dgm:cxn modelId="{CD04094B-419B-4CD4-A186-FA385DE532D9}" type="presParOf" srcId="{E94793D3-3608-481C-844C-E9E424374FA6}" destId="{AFEC5000-AF01-4F99-80AB-88B26243DBD5}" srcOrd="2" destOrd="0" presId="urn:microsoft.com/office/officeart/2005/8/layout/process4"/>
    <dgm:cxn modelId="{5ECEE1AB-7E27-4169-BEB7-7FB600EA4BA5}" type="presParOf" srcId="{E94793D3-3608-481C-844C-E9E424374FA6}" destId="{5AB6A388-54A4-4BAC-9588-C2A3C1348D84}" srcOrd="3" destOrd="0" presId="urn:microsoft.com/office/officeart/2005/8/layout/process4"/>
    <dgm:cxn modelId="{0CF0E58C-02F5-4435-8A93-A0D2B276C827}" type="presParOf" srcId="{237183AF-F6FA-4A4B-8FBF-FE8CD7571424}" destId="{115E9818-F00E-436D-AE24-5C3A27DC6AA1}" srcOrd="1" destOrd="0" presId="urn:microsoft.com/office/officeart/2005/8/layout/process4"/>
    <dgm:cxn modelId="{5947C5C7-2EA0-4C19-B862-83F7A00C2411}" type="presParOf" srcId="{237183AF-F6FA-4A4B-8FBF-FE8CD7571424}" destId="{B72185CB-457D-4818-984C-1E08A6D1C889}" srcOrd="2" destOrd="0" presId="urn:microsoft.com/office/officeart/2005/8/layout/process4"/>
    <dgm:cxn modelId="{805795B7-6D67-4BF5-8546-91F2947784AE}" type="presParOf" srcId="{B72185CB-457D-4818-984C-1E08A6D1C889}" destId="{ED2C1984-E6E4-4E79-A1D9-1BDFD852DFB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3EA47B-EF87-4BD1-BE2A-6671D37EC12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8071F1-8B80-492F-9077-B9724D6C9438}">
      <dgm:prSet/>
      <dgm:spPr/>
      <dgm:t>
        <a:bodyPr/>
        <a:lstStyle/>
        <a:p>
          <a:r>
            <a:rPr lang="en-US"/>
            <a:t>Creating Feature File</a:t>
          </a:r>
        </a:p>
      </dgm:t>
    </dgm:pt>
    <dgm:pt modelId="{67CCB307-863F-40E3-BC29-CA0D75663888}" type="parTrans" cxnId="{827DC125-194F-4B8B-A516-5341836CE870}">
      <dgm:prSet/>
      <dgm:spPr/>
      <dgm:t>
        <a:bodyPr/>
        <a:lstStyle/>
        <a:p>
          <a:endParaRPr lang="en-US"/>
        </a:p>
      </dgm:t>
    </dgm:pt>
    <dgm:pt modelId="{16F5781D-F0A4-4777-B5DC-6CBA2753DCAF}" type="sibTrans" cxnId="{827DC125-194F-4B8B-A516-5341836CE870}">
      <dgm:prSet/>
      <dgm:spPr/>
      <dgm:t>
        <a:bodyPr/>
        <a:lstStyle/>
        <a:p>
          <a:endParaRPr lang="en-US"/>
        </a:p>
      </dgm:t>
    </dgm:pt>
    <dgm:pt modelId="{5C0BF613-243B-446A-AE36-DBE3DF46106F}">
      <dgm:prSet/>
      <dgm:spPr/>
      <dgm:t>
        <a:bodyPr/>
        <a:lstStyle/>
        <a:p>
          <a:r>
            <a:rPr lang="en-US"/>
            <a:t>Feature file is nothing but Test Suite(Collection of Test cases).In Feature file Scenario’s Will be written.</a:t>
          </a:r>
        </a:p>
      </dgm:t>
    </dgm:pt>
    <dgm:pt modelId="{EE7B9D3D-C753-4A76-84DB-AF81757EEB04}" type="parTrans" cxnId="{6554E0D0-6933-481E-9DD3-536304C1EC47}">
      <dgm:prSet/>
      <dgm:spPr/>
      <dgm:t>
        <a:bodyPr/>
        <a:lstStyle/>
        <a:p>
          <a:endParaRPr lang="en-US"/>
        </a:p>
      </dgm:t>
    </dgm:pt>
    <dgm:pt modelId="{7AE73C7F-28A3-421F-9FAB-D451A2DE462F}" type="sibTrans" cxnId="{6554E0D0-6933-481E-9DD3-536304C1EC47}">
      <dgm:prSet/>
      <dgm:spPr/>
      <dgm:t>
        <a:bodyPr/>
        <a:lstStyle/>
        <a:p>
          <a:endParaRPr lang="en-US"/>
        </a:p>
      </dgm:t>
    </dgm:pt>
    <dgm:pt modelId="{BADD05A5-0B09-4F6A-A00F-B9F074C15AC3}" type="pres">
      <dgm:prSet presAssocID="{483EA47B-EF87-4BD1-BE2A-6671D37EC126}" presName="root" presStyleCnt="0">
        <dgm:presLayoutVars>
          <dgm:dir/>
          <dgm:resizeHandles val="exact"/>
        </dgm:presLayoutVars>
      </dgm:prSet>
      <dgm:spPr/>
    </dgm:pt>
    <dgm:pt modelId="{4E2AB4FA-689C-4DA7-B503-B96E83DFF946}" type="pres">
      <dgm:prSet presAssocID="{DD8071F1-8B80-492F-9077-B9724D6C9438}" presName="compNode" presStyleCnt="0"/>
      <dgm:spPr/>
    </dgm:pt>
    <dgm:pt modelId="{1B8A02D8-7578-4DC4-9B91-91422F98FB29}" type="pres">
      <dgm:prSet presAssocID="{DD8071F1-8B80-492F-9077-B9724D6C94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4864FFB-DB01-45DE-8681-1FFC659424B3}" type="pres">
      <dgm:prSet presAssocID="{DD8071F1-8B80-492F-9077-B9724D6C9438}" presName="spaceRect" presStyleCnt="0"/>
      <dgm:spPr/>
    </dgm:pt>
    <dgm:pt modelId="{44C47B69-EEFD-434C-9BA4-5F10EF34A65A}" type="pres">
      <dgm:prSet presAssocID="{DD8071F1-8B80-492F-9077-B9724D6C9438}" presName="textRect" presStyleLbl="revTx" presStyleIdx="0" presStyleCnt="2">
        <dgm:presLayoutVars>
          <dgm:chMax val="1"/>
          <dgm:chPref val="1"/>
        </dgm:presLayoutVars>
      </dgm:prSet>
      <dgm:spPr/>
    </dgm:pt>
    <dgm:pt modelId="{12623E20-EAA7-446C-AD9B-EEACB4C408C2}" type="pres">
      <dgm:prSet presAssocID="{16F5781D-F0A4-4777-B5DC-6CBA2753DCAF}" presName="sibTrans" presStyleCnt="0"/>
      <dgm:spPr/>
    </dgm:pt>
    <dgm:pt modelId="{CC42FA07-7521-415B-9ED9-D03BA6F48C5D}" type="pres">
      <dgm:prSet presAssocID="{5C0BF613-243B-446A-AE36-DBE3DF46106F}" presName="compNode" presStyleCnt="0"/>
      <dgm:spPr/>
    </dgm:pt>
    <dgm:pt modelId="{14E0A2AA-50A3-4D34-BAE5-E68601565E22}" type="pres">
      <dgm:prSet presAssocID="{5C0BF613-243B-446A-AE36-DBE3DF4610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4F589D-838D-439A-9BF6-04F5A78A1AE5}" type="pres">
      <dgm:prSet presAssocID="{5C0BF613-243B-446A-AE36-DBE3DF46106F}" presName="spaceRect" presStyleCnt="0"/>
      <dgm:spPr/>
    </dgm:pt>
    <dgm:pt modelId="{6A84C76F-DF66-48EA-8479-24A7B2D11F11}" type="pres">
      <dgm:prSet presAssocID="{5C0BF613-243B-446A-AE36-DBE3DF46106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1EE1C1B-6784-4959-A60D-65B6D4C5AB15}" type="presOf" srcId="{5C0BF613-243B-446A-AE36-DBE3DF46106F}" destId="{6A84C76F-DF66-48EA-8479-24A7B2D11F11}" srcOrd="0" destOrd="0" presId="urn:microsoft.com/office/officeart/2018/2/layout/IconLabelList"/>
    <dgm:cxn modelId="{827DC125-194F-4B8B-A516-5341836CE870}" srcId="{483EA47B-EF87-4BD1-BE2A-6671D37EC126}" destId="{DD8071F1-8B80-492F-9077-B9724D6C9438}" srcOrd="0" destOrd="0" parTransId="{67CCB307-863F-40E3-BC29-CA0D75663888}" sibTransId="{16F5781D-F0A4-4777-B5DC-6CBA2753DCAF}"/>
    <dgm:cxn modelId="{E6419A97-2CB7-4965-BD3B-61576D132198}" type="presOf" srcId="{483EA47B-EF87-4BD1-BE2A-6671D37EC126}" destId="{BADD05A5-0B09-4F6A-A00F-B9F074C15AC3}" srcOrd="0" destOrd="0" presId="urn:microsoft.com/office/officeart/2018/2/layout/IconLabelList"/>
    <dgm:cxn modelId="{6554E0D0-6933-481E-9DD3-536304C1EC47}" srcId="{483EA47B-EF87-4BD1-BE2A-6671D37EC126}" destId="{5C0BF613-243B-446A-AE36-DBE3DF46106F}" srcOrd="1" destOrd="0" parTransId="{EE7B9D3D-C753-4A76-84DB-AF81757EEB04}" sibTransId="{7AE73C7F-28A3-421F-9FAB-D451A2DE462F}"/>
    <dgm:cxn modelId="{60F509FD-F2F9-47BF-9BEE-230F337338E7}" type="presOf" srcId="{DD8071F1-8B80-492F-9077-B9724D6C9438}" destId="{44C47B69-EEFD-434C-9BA4-5F10EF34A65A}" srcOrd="0" destOrd="0" presId="urn:microsoft.com/office/officeart/2018/2/layout/IconLabelList"/>
    <dgm:cxn modelId="{1AE8FCA1-9D22-4C4F-9BB0-684BE74E318E}" type="presParOf" srcId="{BADD05A5-0B09-4F6A-A00F-B9F074C15AC3}" destId="{4E2AB4FA-689C-4DA7-B503-B96E83DFF946}" srcOrd="0" destOrd="0" presId="urn:microsoft.com/office/officeart/2018/2/layout/IconLabelList"/>
    <dgm:cxn modelId="{28352999-D696-4FE4-B954-909E3DD8C6A5}" type="presParOf" srcId="{4E2AB4FA-689C-4DA7-B503-B96E83DFF946}" destId="{1B8A02D8-7578-4DC4-9B91-91422F98FB29}" srcOrd="0" destOrd="0" presId="urn:microsoft.com/office/officeart/2018/2/layout/IconLabelList"/>
    <dgm:cxn modelId="{EB2E8BEA-1F7F-4328-98F2-2B4DB3543CBE}" type="presParOf" srcId="{4E2AB4FA-689C-4DA7-B503-B96E83DFF946}" destId="{74864FFB-DB01-45DE-8681-1FFC659424B3}" srcOrd="1" destOrd="0" presId="urn:microsoft.com/office/officeart/2018/2/layout/IconLabelList"/>
    <dgm:cxn modelId="{20E60DE9-FDAD-4327-ADDD-9EF64FCE6F15}" type="presParOf" srcId="{4E2AB4FA-689C-4DA7-B503-B96E83DFF946}" destId="{44C47B69-EEFD-434C-9BA4-5F10EF34A65A}" srcOrd="2" destOrd="0" presId="urn:microsoft.com/office/officeart/2018/2/layout/IconLabelList"/>
    <dgm:cxn modelId="{B6B5A0C2-2678-40DD-B20E-2630148E88D8}" type="presParOf" srcId="{BADD05A5-0B09-4F6A-A00F-B9F074C15AC3}" destId="{12623E20-EAA7-446C-AD9B-EEACB4C408C2}" srcOrd="1" destOrd="0" presId="urn:microsoft.com/office/officeart/2018/2/layout/IconLabelList"/>
    <dgm:cxn modelId="{08C75A10-4516-48DC-911A-F3AF63A5455A}" type="presParOf" srcId="{BADD05A5-0B09-4F6A-A00F-B9F074C15AC3}" destId="{CC42FA07-7521-415B-9ED9-D03BA6F48C5D}" srcOrd="2" destOrd="0" presId="urn:microsoft.com/office/officeart/2018/2/layout/IconLabelList"/>
    <dgm:cxn modelId="{E8913666-F296-48D9-9E18-55F90C8C7261}" type="presParOf" srcId="{CC42FA07-7521-415B-9ED9-D03BA6F48C5D}" destId="{14E0A2AA-50A3-4D34-BAE5-E68601565E22}" srcOrd="0" destOrd="0" presId="urn:microsoft.com/office/officeart/2018/2/layout/IconLabelList"/>
    <dgm:cxn modelId="{186301B6-5FE4-4972-947D-1305DBD508B0}" type="presParOf" srcId="{CC42FA07-7521-415B-9ED9-D03BA6F48C5D}" destId="{054F589D-838D-439A-9BF6-04F5A78A1AE5}" srcOrd="1" destOrd="0" presId="urn:microsoft.com/office/officeart/2018/2/layout/IconLabelList"/>
    <dgm:cxn modelId="{F5CCD83B-7A8B-430B-8ACA-7A7A220E27C6}" type="presParOf" srcId="{CC42FA07-7521-415B-9ED9-D03BA6F48C5D}" destId="{6A84C76F-DF66-48EA-8479-24A7B2D11F1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CDBD2D-28D2-45F3-8253-576F932441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B79AAA-3453-4DC5-A389-B520681837AF}">
      <dgm:prSet/>
      <dgm:spPr/>
      <dgm:t>
        <a:bodyPr/>
        <a:lstStyle/>
        <a:p>
          <a:r>
            <a:rPr lang="en-US" dirty="0"/>
            <a:t>Implementing Step Definition</a:t>
          </a:r>
        </a:p>
      </dgm:t>
    </dgm:pt>
    <dgm:pt modelId="{ADC5C95E-329E-4E7A-9D0A-2E83299E56AB}" type="parTrans" cxnId="{E73A5CA5-3F0B-45D3-BFF4-B05FE1A8C626}">
      <dgm:prSet/>
      <dgm:spPr/>
      <dgm:t>
        <a:bodyPr/>
        <a:lstStyle/>
        <a:p>
          <a:endParaRPr lang="en-US"/>
        </a:p>
      </dgm:t>
    </dgm:pt>
    <dgm:pt modelId="{5D445BC2-DC25-4EB8-B158-22906ED7DEB8}" type="sibTrans" cxnId="{E73A5CA5-3F0B-45D3-BFF4-B05FE1A8C626}">
      <dgm:prSet/>
      <dgm:spPr/>
      <dgm:t>
        <a:bodyPr/>
        <a:lstStyle/>
        <a:p>
          <a:endParaRPr lang="en-US"/>
        </a:p>
      </dgm:t>
    </dgm:pt>
    <dgm:pt modelId="{A0F2F706-8643-4787-AB9B-F409E41DFA5E}">
      <dgm:prSet/>
      <dgm:spPr/>
      <dgm:t>
        <a:bodyPr/>
        <a:lstStyle/>
        <a:p>
          <a:r>
            <a:rPr lang="en-US" b="0" i="0" dirty="0"/>
            <a:t>A step definition class in Cucumber holds the test method and code which are mapped to the Gherkin test case steps on the</a:t>
          </a:r>
          <a:r>
            <a:rPr lang="en-US" b="1" i="0" dirty="0"/>
            <a:t> </a:t>
          </a:r>
          <a:r>
            <a:rPr lang="en-US" i="0" dirty="0"/>
            <a:t>feature file</a:t>
          </a:r>
          <a:r>
            <a:rPr lang="en-US" b="0" i="0" dirty="0"/>
            <a:t>.</a:t>
          </a:r>
          <a:endParaRPr lang="en-US" dirty="0"/>
        </a:p>
      </dgm:t>
    </dgm:pt>
    <dgm:pt modelId="{D4FC8025-0A95-4D47-BB42-45BB6B3A5680}" type="parTrans" cxnId="{B9B6483F-0D7C-4DCB-8467-DF195233A2A0}">
      <dgm:prSet/>
      <dgm:spPr/>
      <dgm:t>
        <a:bodyPr/>
        <a:lstStyle/>
        <a:p>
          <a:endParaRPr lang="en-US"/>
        </a:p>
      </dgm:t>
    </dgm:pt>
    <dgm:pt modelId="{BBE8BEA3-3093-42B8-A1C5-23F17197E43C}" type="sibTrans" cxnId="{B9B6483F-0D7C-4DCB-8467-DF195233A2A0}">
      <dgm:prSet/>
      <dgm:spPr/>
      <dgm:t>
        <a:bodyPr/>
        <a:lstStyle/>
        <a:p>
          <a:endParaRPr lang="en-US"/>
        </a:p>
      </dgm:t>
    </dgm:pt>
    <dgm:pt modelId="{DC83A2AC-F4F2-4EE3-A3D9-CCD251CFB307}" type="pres">
      <dgm:prSet presAssocID="{ADCDBD2D-28D2-45F3-8253-576F932441FF}" presName="root" presStyleCnt="0">
        <dgm:presLayoutVars>
          <dgm:dir/>
          <dgm:resizeHandles val="exact"/>
        </dgm:presLayoutVars>
      </dgm:prSet>
      <dgm:spPr/>
    </dgm:pt>
    <dgm:pt modelId="{33FDFDA6-EA2F-4963-8275-75C6F62DD281}" type="pres">
      <dgm:prSet presAssocID="{D4B79AAA-3453-4DC5-A389-B520681837AF}" presName="compNode" presStyleCnt="0"/>
      <dgm:spPr/>
    </dgm:pt>
    <dgm:pt modelId="{012E3A62-678E-4079-A029-C34408FEDC92}" type="pres">
      <dgm:prSet presAssocID="{D4B79AAA-3453-4DC5-A389-B520681837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1A435D3-B4C9-4FE3-B4DF-7F1E5E48167B}" type="pres">
      <dgm:prSet presAssocID="{D4B79AAA-3453-4DC5-A389-B520681837AF}" presName="spaceRect" presStyleCnt="0"/>
      <dgm:spPr/>
    </dgm:pt>
    <dgm:pt modelId="{B33D7DA3-3592-40A3-BD9D-A86A14F3746F}" type="pres">
      <dgm:prSet presAssocID="{D4B79AAA-3453-4DC5-A389-B520681837AF}" presName="textRect" presStyleLbl="revTx" presStyleIdx="0" presStyleCnt="2">
        <dgm:presLayoutVars>
          <dgm:chMax val="1"/>
          <dgm:chPref val="1"/>
        </dgm:presLayoutVars>
      </dgm:prSet>
      <dgm:spPr/>
    </dgm:pt>
    <dgm:pt modelId="{EC7C741B-3EC6-480A-A51D-C38D30AE98F8}" type="pres">
      <dgm:prSet presAssocID="{5D445BC2-DC25-4EB8-B158-22906ED7DEB8}" presName="sibTrans" presStyleCnt="0"/>
      <dgm:spPr/>
    </dgm:pt>
    <dgm:pt modelId="{20C3E484-2964-4D18-8B68-61FF758EBAD3}" type="pres">
      <dgm:prSet presAssocID="{A0F2F706-8643-4787-AB9B-F409E41DFA5E}" presName="compNode" presStyleCnt="0"/>
      <dgm:spPr/>
    </dgm:pt>
    <dgm:pt modelId="{8411996B-B508-47B9-BC2E-53BC66CE323A}" type="pres">
      <dgm:prSet presAssocID="{A0F2F706-8643-4787-AB9B-F409E41DFA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FB4453-D840-455A-81A7-876A3B983024}" type="pres">
      <dgm:prSet presAssocID="{A0F2F706-8643-4787-AB9B-F409E41DFA5E}" presName="spaceRect" presStyleCnt="0"/>
      <dgm:spPr/>
    </dgm:pt>
    <dgm:pt modelId="{B705A9E1-CAB0-4CB5-A007-CE603890CF22}" type="pres">
      <dgm:prSet presAssocID="{A0F2F706-8643-4787-AB9B-F409E41DFA5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9B6483F-0D7C-4DCB-8467-DF195233A2A0}" srcId="{ADCDBD2D-28D2-45F3-8253-576F932441FF}" destId="{A0F2F706-8643-4787-AB9B-F409E41DFA5E}" srcOrd="1" destOrd="0" parTransId="{D4FC8025-0A95-4D47-BB42-45BB6B3A5680}" sibTransId="{BBE8BEA3-3093-42B8-A1C5-23F17197E43C}"/>
    <dgm:cxn modelId="{84694855-9B2C-4787-AF97-FB0AAF195F9A}" type="presOf" srcId="{D4B79AAA-3453-4DC5-A389-B520681837AF}" destId="{B33D7DA3-3592-40A3-BD9D-A86A14F3746F}" srcOrd="0" destOrd="0" presId="urn:microsoft.com/office/officeart/2018/2/layout/IconLabelList"/>
    <dgm:cxn modelId="{9ED2F199-DE9B-4504-A35F-11ED5B2252F1}" type="presOf" srcId="{ADCDBD2D-28D2-45F3-8253-576F932441FF}" destId="{DC83A2AC-F4F2-4EE3-A3D9-CCD251CFB307}" srcOrd="0" destOrd="0" presId="urn:microsoft.com/office/officeart/2018/2/layout/IconLabelList"/>
    <dgm:cxn modelId="{E73A5CA5-3F0B-45D3-BFF4-B05FE1A8C626}" srcId="{ADCDBD2D-28D2-45F3-8253-576F932441FF}" destId="{D4B79AAA-3453-4DC5-A389-B520681837AF}" srcOrd="0" destOrd="0" parTransId="{ADC5C95E-329E-4E7A-9D0A-2E83299E56AB}" sibTransId="{5D445BC2-DC25-4EB8-B158-22906ED7DEB8}"/>
    <dgm:cxn modelId="{629F57B9-B429-4FB0-B136-C0100D9D9A47}" type="presOf" srcId="{A0F2F706-8643-4787-AB9B-F409E41DFA5E}" destId="{B705A9E1-CAB0-4CB5-A007-CE603890CF22}" srcOrd="0" destOrd="0" presId="urn:microsoft.com/office/officeart/2018/2/layout/IconLabelList"/>
    <dgm:cxn modelId="{A0CBDD85-6246-4C18-A129-AFF10020F80A}" type="presParOf" srcId="{DC83A2AC-F4F2-4EE3-A3D9-CCD251CFB307}" destId="{33FDFDA6-EA2F-4963-8275-75C6F62DD281}" srcOrd="0" destOrd="0" presId="urn:microsoft.com/office/officeart/2018/2/layout/IconLabelList"/>
    <dgm:cxn modelId="{9B6189C4-965B-48BC-9A59-A36464406711}" type="presParOf" srcId="{33FDFDA6-EA2F-4963-8275-75C6F62DD281}" destId="{012E3A62-678E-4079-A029-C34408FEDC92}" srcOrd="0" destOrd="0" presId="urn:microsoft.com/office/officeart/2018/2/layout/IconLabelList"/>
    <dgm:cxn modelId="{50D7F7E9-03FE-4B90-862D-B9061387EFF9}" type="presParOf" srcId="{33FDFDA6-EA2F-4963-8275-75C6F62DD281}" destId="{81A435D3-B4C9-4FE3-B4DF-7F1E5E48167B}" srcOrd="1" destOrd="0" presId="urn:microsoft.com/office/officeart/2018/2/layout/IconLabelList"/>
    <dgm:cxn modelId="{91BFC37F-9024-4FDA-810B-57CD2B8AD290}" type="presParOf" srcId="{33FDFDA6-EA2F-4963-8275-75C6F62DD281}" destId="{B33D7DA3-3592-40A3-BD9D-A86A14F3746F}" srcOrd="2" destOrd="0" presId="urn:microsoft.com/office/officeart/2018/2/layout/IconLabelList"/>
    <dgm:cxn modelId="{727F7D5D-88DD-4DA6-AB60-50E46BED3E80}" type="presParOf" srcId="{DC83A2AC-F4F2-4EE3-A3D9-CCD251CFB307}" destId="{EC7C741B-3EC6-480A-A51D-C38D30AE98F8}" srcOrd="1" destOrd="0" presId="urn:microsoft.com/office/officeart/2018/2/layout/IconLabelList"/>
    <dgm:cxn modelId="{F5582927-C626-44BB-8723-123E29298C72}" type="presParOf" srcId="{DC83A2AC-F4F2-4EE3-A3D9-CCD251CFB307}" destId="{20C3E484-2964-4D18-8B68-61FF758EBAD3}" srcOrd="2" destOrd="0" presId="urn:microsoft.com/office/officeart/2018/2/layout/IconLabelList"/>
    <dgm:cxn modelId="{4883706D-8CDD-4772-9ACC-645981E4774A}" type="presParOf" srcId="{20C3E484-2964-4D18-8B68-61FF758EBAD3}" destId="{8411996B-B508-47B9-BC2E-53BC66CE323A}" srcOrd="0" destOrd="0" presId="urn:microsoft.com/office/officeart/2018/2/layout/IconLabelList"/>
    <dgm:cxn modelId="{9EAAD9AC-CF0D-4B09-A799-50C6C1E7D22D}" type="presParOf" srcId="{20C3E484-2964-4D18-8B68-61FF758EBAD3}" destId="{93FB4453-D840-455A-81A7-876A3B983024}" srcOrd="1" destOrd="0" presId="urn:microsoft.com/office/officeart/2018/2/layout/IconLabelList"/>
    <dgm:cxn modelId="{9D01CE83-73C5-4ED9-A9CD-12581186E96A}" type="presParOf" srcId="{20C3E484-2964-4D18-8B68-61FF758EBAD3}" destId="{B705A9E1-CAB0-4CB5-A007-CE603890CF2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3FDA3B-DEAD-4722-96A0-BE82CD148ED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BBF77B9-CACC-4ADD-BE3E-7BA23AC0D428}">
      <dgm:prSet/>
      <dgm:spPr/>
      <dgm:t>
        <a:bodyPr/>
        <a:lstStyle/>
        <a:p>
          <a:pPr>
            <a:defRPr cap="all"/>
          </a:pPr>
          <a:r>
            <a:rPr lang="en-US"/>
            <a:t>Implementing POJO Classes and Implementing Utils File</a:t>
          </a:r>
        </a:p>
      </dgm:t>
    </dgm:pt>
    <dgm:pt modelId="{55F7BD24-ED78-4039-94C2-E86F2E979B4E}" type="parTrans" cxnId="{03391E3E-D04E-4D61-AE60-3F230E940677}">
      <dgm:prSet/>
      <dgm:spPr/>
      <dgm:t>
        <a:bodyPr/>
        <a:lstStyle/>
        <a:p>
          <a:endParaRPr lang="en-US"/>
        </a:p>
      </dgm:t>
    </dgm:pt>
    <dgm:pt modelId="{9D636356-5096-425D-B0AB-7D797684B44B}" type="sibTrans" cxnId="{03391E3E-D04E-4D61-AE60-3F230E940677}">
      <dgm:prSet/>
      <dgm:spPr/>
      <dgm:t>
        <a:bodyPr/>
        <a:lstStyle/>
        <a:p>
          <a:endParaRPr lang="en-US"/>
        </a:p>
      </dgm:t>
    </dgm:pt>
    <dgm:pt modelId="{37E63FD0-0713-41E3-BA99-878FCB8A928A}">
      <dgm:prSet/>
      <dgm:spPr/>
      <dgm:t>
        <a:bodyPr/>
        <a:lstStyle/>
        <a:p>
          <a:pPr>
            <a:defRPr cap="all"/>
          </a:pPr>
          <a:r>
            <a:rPr lang="en-US"/>
            <a:t>POJO(Plain Old Java Object) - </a:t>
          </a:r>
          <a:r>
            <a:rPr lang="en-US" b="0" i="0"/>
            <a:t>It is an ordinary object, It increases the readability &amp; re-usability of a Java program. And for serializing and deserializing Json payload.</a:t>
          </a:r>
          <a:endParaRPr lang="en-US"/>
        </a:p>
      </dgm:t>
    </dgm:pt>
    <dgm:pt modelId="{79F68FD2-7B77-41EB-B532-EB2C39AA1F39}" type="parTrans" cxnId="{41F23759-24CA-490B-A200-DC93F608B780}">
      <dgm:prSet/>
      <dgm:spPr/>
      <dgm:t>
        <a:bodyPr/>
        <a:lstStyle/>
        <a:p>
          <a:endParaRPr lang="en-US"/>
        </a:p>
      </dgm:t>
    </dgm:pt>
    <dgm:pt modelId="{49DC28E9-6109-46AF-B013-34802D9793C9}" type="sibTrans" cxnId="{41F23759-24CA-490B-A200-DC93F608B780}">
      <dgm:prSet/>
      <dgm:spPr/>
      <dgm:t>
        <a:bodyPr/>
        <a:lstStyle/>
        <a:p>
          <a:endParaRPr lang="en-US"/>
        </a:p>
      </dgm:t>
    </dgm:pt>
    <dgm:pt modelId="{E30C59FA-7074-419A-AEED-80C5D91FFDA9}">
      <dgm:prSet/>
      <dgm:spPr/>
      <dgm:t>
        <a:bodyPr/>
        <a:lstStyle/>
        <a:p>
          <a:pPr>
            <a:defRPr cap="all"/>
          </a:pPr>
          <a:r>
            <a:rPr lang="en-US"/>
            <a:t>UtilsFile - It is also used for Increasing the reusability of a java program.</a:t>
          </a:r>
        </a:p>
      </dgm:t>
    </dgm:pt>
    <dgm:pt modelId="{454CD6B6-652C-4DD9-8086-91235A7591A7}" type="parTrans" cxnId="{9D25297F-E305-4D16-9ACD-7472D4B0EFCD}">
      <dgm:prSet/>
      <dgm:spPr/>
      <dgm:t>
        <a:bodyPr/>
        <a:lstStyle/>
        <a:p>
          <a:endParaRPr lang="en-US"/>
        </a:p>
      </dgm:t>
    </dgm:pt>
    <dgm:pt modelId="{6307A12E-6A30-4E6B-A7BE-499427FECDEB}" type="sibTrans" cxnId="{9D25297F-E305-4D16-9ACD-7472D4B0EFCD}">
      <dgm:prSet/>
      <dgm:spPr/>
      <dgm:t>
        <a:bodyPr/>
        <a:lstStyle/>
        <a:p>
          <a:endParaRPr lang="en-US"/>
        </a:p>
      </dgm:t>
    </dgm:pt>
    <dgm:pt modelId="{46A084A4-CC36-4338-856C-4454C4DEC91A}" type="pres">
      <dgm:prSet presAssocID="{6D3FDA3B-DEAD-4722-96A0-BE82CD148EDC}" presName="root" presStyleCnt="0">
        <dgm:presLayoutVars>
          <dgm:dir/>
          <dgm:resizeHandles val="exact"/>
        </dgm:presLayoutVars>
      </dgm:prSet>
      <dgm:spPr/>
    </dgm:pt>
    <dgm:pt modelId="{6C167FF8-C7E1-401E-8231-EE8EC6EAF2AE}" type="pres">
      <dgm:prSet presAssocID="{ABBF77B9-CACC-4ADD-BE3E-7BA23AC0D428}" presName="compNode" presStyleCnt="0"/>
      <dgm:spPr/>
    </dgm:pt>
    <dgm:pt modelId="{A6CDD19D-50E2-4A33-A0B0-B1D469780E48}" type="pres">
      <dgm:prSet presAssocID="{ABBF77B9-CACC-4ADD-BE3E-7BA23AC0D428}" presName="iconBgRect" presStyleLbl="bgShp" presStyleIdx="0" presStyleCnt="3"/>
      <dgm:spPr/>
    </dgm:pt>
    <dgm:pt modelId="{2553FE5C-CD0A-47F8-B3EE-7CB1FD4FE070}" type="pres">
      <dgm:prSet presAssocID="{ABBF77B9-CACC-4ADD-BE3E-7BA23AC0D4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477166C-7319-4FE2-AEE7-0DD1F962ECB2}" type="pres">
      <dgm:prSet presAssocID="{ABBF77B9-CACC-4ADD-BE3E-7BA23AC0D428}" presName="spaceRect" presStyleCnt="0"/>
      <dgm:spPr/>
    </dgm:pt>
    <dgm:pt modelId="{E4886E22-E10C-463C-9FE3-BFD2B52ABCF5}" type="pres">
      <dgm:prSet presAssocID="{ABBF77B9-CACC-4ADD-BE3E-7BA23AC0D428}" presName="textRect" presStyleLbl="revTx" presStyleIdx="0" presStyleCnt="3">
        <dgm:presLayoutVars>
          <dgm:chMax val="1"/>
          <dgm:chPref val="1"/>
        </dgm:presLayoutVars>
      </dgm:prSet>
      <dgm:spPr/>
    </dgm:pt>
    <dgm:pt modelId="{9EF92710-E253-4D30-A3D7-AC4FECF09B78}" type="pres">
      <dgm:prSet presAssocID="{9D636356-5096-425D-B0AB-7D797684B44B}" presName="sibTrans" presStyleCnt="0"/>
      <dgm:spPr/>
    </dgm:pt>
    <dgm:pt modelId="{3F8749EE-9654-42A7-A3E5-F8BD0C9201E8}" type="pres">
      <dgm:prSet presAssocID="{37E63FD0-0713-41E3-BA99-878FCB8A928A}" presName="compNode" presStyleCnt="0"/>
      <dgm:spPr/>
    </dgm:pt>
    <dgm:pt modelId="{4E86E6FC-3999-4ABD-9B3E-4A65657F73DD}" type="pres">
      <dgm:prSet presAssocID="{37E63FD0-0713-41E3-BA99-878FCB8A928A}" presName="iconBgRect" presStyleLbl="bgShp" presStyleIdx="1" presStyleCnt="3"/>
      <dgm:spPr/>
    </dgm:pt>
    <dgm:pt modelId="{0A1EF0D3-BAE0-4C4B-9455-8A8C074AFBCD}" type="pres">
      <dgm:prSet presAssocID="{37E63FD0-0713-41E3-BA99-878FCB8A92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1B98FFC-9CDB-41F1-A4C9-E5D1271ACF70}" type="pres">
      <dgm:prSet presAssocID="{37E63FD0-0713-41E3-BA99-878FCB8A928A}" presName="spaceRect" presStyleCnt="0"/>
      <dgm:spPr/>
    </dgm:pt>
    <dgm:pt modelId="{71BF9A55-4E62-4F3D-B61A-940A2372A8E2}" type="pres">
      <dgm:prSet presAssocID="{37E63FD0-0713-41E3-BA99-878FCB8A928A}" presName="textRect" presStyleLbl="revTx" presStyleIdx="1" presStyleCnt="3">
        <dgm:presLayoutVars>
          <dgm:chMax val="1"/>
          <dgm:chPref val="1"/>
        </dgm:presLayoutVars>
      </dgm:prSet>
      <dgm:spPr/>
    </dgm:pt>
    <dgm:pt modelId="{F3164F61-AAB0-4F6A-9899-6FA70E6831D1}" type="pres">
      <dgm:prSet presAssocID="{49DC28E9-6109-46AF-B013-34802D9793C9}" presName="sibTrans" presStyleCnt="0"/>
      <dgm:spPr/>
    </dgm:pt>
    <dgm:pt modelId="{871EE23F-240D-41AF-83C2-8185CE7A4457}" type="pres">
      <dgm:prSet presAssocID="{E30C59FA-7074-419A-AEED-80C5D91FFDA9}" presName="compNode" presStyleCnt="0"/>
      <dgm:spPr/>
    </dgm:pt>
    <dgm:pt modelId="{D5CBAFDC-B89A-42A1-8540-0AF06951A612}" type="pres">
      <dgm:prSet presAssocID="{E30C59FA-7074-419A-AEED-80C5D91FFDA9}" presName="iconBgRect" presStyleLbl="bgShp" presStyleIdx="2" presStyleCnt="3"/>
      <dgm:spPr/>
    </dgm:pt>
    <dgm:pt modelId="{BE7C1E3F-EE81-4A50-945D-C4859FF5FEB8}" type="pres">
      <dgm:prSet presAssocID="{E30C59FA-7074-419A-AEED-80C5D91FFD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558B344-51BB-4E22-8EA6-AACC6B970ABD}" type="pres">
      <dgm:prSet presAssocID="{E30C59FA-7074-419A-AEED-80C5D91FFDA9}" presName="spaceRect" presStyleCnt="0"/>
      <dgm:spPr/>
    </dgm:pt>
    <dgm:pt modelId="{24261759-74BC-40BF-9D0D-32C18461215F}" type="pres">
      <dgm:prSet presAssocID="{E30C59FA-7074-419A-AEED-80C5D91FFD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3391E3E-D04E-4D61-AE60-3F230E940677}" srcId="{6D3FDA3B-DEAD-4722-96A0-BE82CD148EDC}" destId="{ABBF77B9-CACC-4ADD-BE3E-7BA23AC0D428}" srcOrd="0" destOrd="0" parTransId="{55F7BD24-ED78-4039-94C2-E86F2E979B4E}" sibTransId="{9D636356-5096-425D-B0AB-7D797684B44B}"/>
    <dgm:cxn modelId="{129B6866-311B-42B8-A9E0-ED3BF5F48F41}" type="presOf" srcId="{6D3FDA3B-DEAD-4722-96A0-BE82CD148EDC}" destId="{46A084A4-CC36-4338-856C-4454C4DEC91A}" srcOrd="0" destOrd="0" presId="urn:microsoft.com/office/officeart/2018/5/layout/IconCircleLabelList"/>
    <dgm:cxn modelId="{B235CE67-907D-48C5-B0E1-D941D82C4875}" type="presOf" srcId="{E30C59FA-7074-419A-AEED-80C5D91FFDA9}" destId="{24261759-74BC-40BF-9D0D-32C18461215F}" srcOrd="0" destOrd="0" presId="urn:microsoft.com/office/officeart/2018/5/layout/IconCircleLabelList"/>
    <dgm:cxn modelId="{41F23759-24CA-490B-A200-DC93F608B780}" srcId="{6D3FDA3B-DEAD-4722-96A0-BE82CD148EDC}" destId="{37E63FD0-0713-41E3-BA99-878FCB8A928A}" srcOrd="1" destOrd="0" parTransId="{79F68FD2-7B77-41EB-B532-EB2C39AA1F39}" sibTransId="{49DC28E9-6109-46AF-B013-34802D9793C9}"/>
    <dgm:cxn modelId="{9D25297F-E305-4D16-9ACD-7472D4B0EFCD}" srcId="{6D3FDA3B-DEAD-4722-96A0-BE82CD148EDC}" destId="{E30C59FA-7074-419A-AEED-80C5D91FFDA9}" srcOrd="2" destOrd="0" parTransId="{454CD6B6-652C-4DD9-8086-91235A7591A7}" sibTransId="{6307A12E-6A30-4E6B-A7BE-499427FECDEB}"/>
    <dgm:cxn modelId="{84DD3ECE-9C46-44E8-BDAD-3EAC2FD1E613}" type="presOf" srcId="{37E63FD0-0713-41E3-BA99-878FCB8A928A}" destId="{71BF9A55-4E62-4F3D-B61A-940A2372A8E2}" srcOrd="0" destOrd="0" presId="urn:microsoft.com/office/officeart/2018/5/layout/IconCircleLabelList"/>
    <dgm:cxn modelId="{9B5976D3-FA35-48BB-AF8A-E171E4D62B6F}" type="presOf" srcId="{ABBF77B9-CACC-4ADD-BE3E-7BA23AC0D428}" destId="{E4886E22-E10C-463C-9FE3-BFD2B52ABCF5}" srcOrd="0" destOrd="0" presId="urn:microsoft.com/office/officeart/2018/5/layout/IconCircleLabelList"/>
    <dgm:cxn modelId="{145A9F13-9935-4578-8222-AAE223028EB4}" type="presParOf" srcId="{46A084A4-CC36-4338-856C-4454C4DEC91A}" destId="{6C167FF8-C7E1-401E-8231-EE8EC6EAF2AE}" srcOrd="0" destOrd="0" presId="urn:microsoft.com/office/officeart/2018/5/layout/IconCircleLabelList"/>
    <dgm:cxn modelId="{F1E2BDEF-4D9A-48CE-8373-97A0AC9A3F0C}" type="presParOf" srcId="{6C167FF8-C7E1-401E-8231-EE8EC6EAF2AE}" destId="{A6CDD19D-50E2-4A33-A0B0-B1D469780E48}" srcOrd="0" destOrd="0" presId="urn:microsoft.com/office/officeart/2018/5/layout/IconCircleLabelList"/>
    <dgm:cxn modelId="{0C803B04-B95F-4A1E-916B-A60ED37DC641}" type="presParOf" srcId="{6C167FF8-C7E1-401E-8231-EE8EC6EAF2AE}" destId="{2553FE5C-CD0A-47F8-B3EE-7CB1FD4FE070}" srcOrd="1" destOrd="0" presId="urn:microsoft.com/office/officeart/2018/5/layout/IconCircleLabelList"/>
    <dgm:cxn modelId="{D6040DE0-2648-400F-B79A-071181C775F7}" type="presParOf" srcId="{6C167FF8-C7E1-401E-8231-EE8EC6EAF2AE}" destId="{7477166C-7319-4FE2-AEE7-0DD1F962ECB2}" srcOrd="2" destOrd="0" presId="urn:microsoft.com/office/officeart/2018/5/layout/IconCircleLabelList"/>
    <dgm:cxn modelId="{00A8EF17-C1DF-45B2-BDFE-EE6838BC5BE9}" type="presParOf" srcId="{6C167FF8-C7E1-401E-8231-EE8EC6EAF2AE}" destId="{E4886E22-E10C-463C-9FE3-BFD2B52ABCF5}" srcOrd="3" destOrd="0" presId="urn:microsoft.com/office/officeart/2018/5/layout/IconCircleLabelList"/>
    <dgm:cxn modelId="{977E6180-A599-4E2E-BC1D-78CDB14E7622}" type="presParOf" srcId="{46A084A4-CC36-4338-856C-4454C4DEC91A}" destId="{9EF92710-E253-4D30-A3D7-AC4FECF09B78}" srcOrd="1" destOrd="0" presId="urn:microsoft.com/office/officeart/2018/5/layout/IconCircleLabelList"/>
    <dgm:cxn modelId="{91D3D517-647B-4557-8398-2D6F3A2ACBE9}" type="presParOf" srcId="{46A084A4-CC36-4338-856C-4454C4DEC91A}" destId="{3F8749EE-9654-42A7-A3E5-F8BD0C9201E8}" srcOrd="2" destOrd="0" presId="urn:microsoft.com/office/officeart/2018/5/layout/IconCircleLabelList"/>
    <dgm:cxn modelId="{0E4C6B31-3EA6-4521-B59E-FA40AEE27273}" type="presParOf" srcId="{3F8749EE-9654-42A7-A3E5-F8BD0C9201E8}" destId="{4E86E6FC-3999-4ABD-9B3E-4A65657F73DD}" srcOrd="0" destOrd="0" presId="urn:microsoft.com/office/officeart/2018/5/layout/IconCircleLabelList"/>
    <dgm:cxn modelId="{B009697B-6483-4973-85F1-FDE24E9EDF84}" type="presParOf" srcId="{3F8749EE-9654-42A7-A3E5-F8BD0C9201E8}" destId="{0A1EF0D3-BAE0-4C4B-9455-8A8C074AFBCD}" srcOrd="1" destOrd="0" presId="urn:microsoft.com/office/officeart/2018/5/layout/IconCircleLabelList"/>
    <dgm:cxn modelId="{E9D41689-B645-4E1D-98BB-736DF5024812}" type="presParOf" srcId="{3F8749EE-9654-42A7-A3E5-F8BD0C9201E8}" destId="{41B98FFC-9CDB-41F1-A4C9-E5D1271ACF70}" srcOrd="2" destOrd="0" presId="urn:microsoft.com/office/officeart/2018/5/layout/IconCircleLabelList"/>
    <dgm:cxn modelId="{47613235-E2A8-435A-BD5E-E0F8A66B13AF}" type="presParOf" srcId="{3F8749EE-9654-42A7-A3E5-F8BD0C9201E8}" destId="{71BF9A55-4E62-4F3D-B61A-940A2372A8E2}" srcOrd="3" destOrd="0" presId="urn:microsoft.com/office/officeart/2018/5/layout/IconCircleLabelList"/>
    <dgm:cxn modelId="{E2799107-DADE-4561-9138-E534CA3A1258}" type="presParOf" srcId="{46A084A4-CC36-4338-856C-4454C4DEC91A}" destId="{F3164F61-AAB0-4F6A-9899-6FA70E6831D1}" srcOrd="3" destOrd="0" presId="urn:microsoft.com/office/officeart/2018/5/layout/IconCircleLabelList"/>
    <dgm:cxn modelId="{D13B87C0-CB53-42CF-A096-06F4C013718C}" type="presParOf" srcId="{46A084A4-CC36-4338-856C-4454C4DEC91A}" destId="{871EE23F-240D-41AF-83C2-8185CE7A4457}" srcOrd="4" destOrd="0" presId="urn:microsoft.com/office/officeart/2018/5/layout/IconCircleLabelList"/>
    <dgm:cxn modelId="{4D13F4F0-4924-4E48-A9B6-BEDD3510E649}" type="presParOf" srcId="{871EE23F-240D-41AF-83C2-8185CE7A4457}" destId="{D5CBAFDC-B89A-42A1-8540-0AF06951A612}" srcOrd="0" destOrd="0" presId="urn:microsoft.com/office/officeart/2018/5/layout/IconCircleLabelList"/>
    <dgm:cxn modelId="{DE83E3AF-8959-487F-893B-0F2EB047DD8C}" type="presParOf" srcId="{871EE23F-240D-41AF-83C2-8185CE7A4457}" destId="{BE7C1E3F-EE81-4A50-945D-C4859FF5FEB8}" srcOrd="1" destOrd="0" presId="urn:microsoft.com/office/officeart/2018/5/layout/IconCircleLabelList"/>
    <dgm:cxn modelId="{5FDC4E8F-9F46-40F4-A20D-14743369BFED}" type="presParOf" srcId="{871EE23F-240D-41AF-83C2-8185CE7A4457}" destId="{B558B344-51BB-4E22-8EA6-AACC6B970ABD}" srcOrd="2" destOrd="0" presId="urn:microsoft.com/office/officeart/2018/5/layout/IconCircleLabelList"/>
    <dgm:cxn modelId="{D808162E-E728-4FDA-A7E3-DF37A37E0269}" type="presParOf" srcId="{871EE23F-240D-41AF-83C2-8185CE7A4457}" destId="{24261759-74BC-40BF-9D0D-32C18461215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A59696-FD5D-4346-800C-2BD1E83F734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7710DC2-34FE-45CE-B924-559C4FED827D}">
      <dgm:prSet/>
      <dgm:spPr/>
      <dgm:t>
        <a:bodyPr/>
        <a:lstStyle/>
        <a:p>
          <a:r>
            <a:rPr lang="en-US"/>
            <a:t>Implementing (.properties) file</a:t>
          </a:r>
        </a:p>
      </dgm:t>
    </dgm:pt>
    <dgm:pt modelId="{340DAFD4-5DE0-43F5-A216-7F552A4F78DE}" type="parTrans" cxnId="{8538B695-A3EB-45E3-B574-12F0C8150CBD}">
      <dgm:prSet/>
      <dgm:spPr/>
      <dgm:t>
        <a:bodyPr/>
        <a:lstStyle/>
        <a:p>
          <a:endParaRPr lang="en-US"/>
        </a:p>
      </dgm:t>
    </dgm:pt>
    <dgm:pt modelId="{3FFA5811-4075-4F73-BF56-782E113E1F4E}" type="sibTrans" cxnId="{8538B695-A3EB-45E3-B574-12F0C8150CBD}">
      <dgm:prSet/>
      <dgm:spPr/>
      <dgm:t>
        <a:bodyPr/>
        <a:lstStyle/>
        <a:p>
          <a:endParaRPr lang="en-US"/>
        </a:p>
      </dgm:t>
    </dgm:pt>
    <dgm:pt modelId="{AFD54921-1A5C-4203-8E14-1446EF28898A}" type="pres">
      <dgm:prSet presAssocID="{5DA59696-FD5D-4346-800C-2BD1E83F7344}" presName="linear" presStyleCnt="0">
        <dgm:presLayoutVars>
          <dgm:animLvl val="lvl"/>
          <dgm:resizeHandles val="exact"/>
        </dgm:presLayoutVars>
      </dgm:prSet>
      <dgm:spPr/>
    </dgm:pt>
    <dgm:pt modelId="{F40D6AE3-2EB4-4306-AE6B-EA3746D236CF}" type="pres">
      <dgm:prSet presAssocID="{67710DC2-34FE-45CE-B924-559C4FED827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A1CBE8C-576A-4E50-9E96-EA6AE8AE0982}" type="presOf" srcId="{5DA59696-FD5D-4346-800C-2BD1E83F7344}" destId="{AFD54921-1A5C-4203-8E14-1446EF28898A}" srcOrd="0" destOrd="0" presId="urn:microsoft.com/office/officeart/2005/8/layout/vList2"/>
    <dgm:cxn modelId="{8538B695-A3EB-45E3-B574-12F0C8150CBD}" srcId="{5DA59696-FD5D-4346-800C-2BD1E83F7344}" destId="{67710DC2-34FE-45CE-B924-559C4FED827D}" srcOrd="0" destOrd="0" parTransId="{340DAFD4-5DE0-43F5-A216-7F552A4F78DE}" sibTransId="{3FFA5811-4075-4F73-BF56-782E113E1F4E}"/>
    <dgm:cxn modelId="{F526C399-9943-45E3-9434-28F9ABDE2D80}" type="presOf" srcId="{67710DC2-34FE-45CE-B924-559C4FED827D}" destId="{F40D6AE3-2EB4-4306-AE6B-EA3746D236CF}" srcOrd="0" destOrd="0" presId="urn:microsoft.com/office/officeart/2005/8/layout/vList2"/>
    <dgm:cxn modelId="{F6B6DC65-7D3F-4EE9-B33F-97E2DFF1575C}" type="presParOf" srcId="{AFD54921-1A5C-4203-8E14-1446EF28898A}" destId="{F40D6AE3-2EB4-4306-AE6B-EA3746D236C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679B60-7AA0-42DF-92EE-94AD780608E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568682C-FBC6-44C3-89CD-6865C01A9D07}">
      <dgm:prSet/>
      <dgm:spPr/>
      <dgm:t>
        <a:bodyPr/>
        <a:lstStyle/>
        <a:p>
          <a:r>
            <a:rPr lang="en-US"/>
            <a:t>Executing the project from the command prompt by using maven commands</a:t>
          </a:r>
        </a:p>
      </dgm:t>
    </dgm:pt>
    <dgm:pt modelId="{11D8F0E6-E342-4132-894B-89307BA48D9E}" type="parTrans" cxnId="{A69CFA0D-2B5D-4C39-8C74-2CBF0C82D8A3}">
      <dgm:prSet/>
      <dgm:spPr/>
      <dgm:t>
        <a:bodyPr/>
        <a:lstStyle/>
        <a:p>
          <a:endParaRPr lang="en-US"/>
        </a:p>
      </dgm:t>
    </dgm:pt>
    <dgm:pt modelId="{C60DC6D6-3188-4D65-976C-3C787FE06180}" type="sibTrans" cxnId="{A69CFA0D-2B5D-4C39-8C74-2CBF0C82D8A3}">
      <dgm:prSet/>
      <dgm:spPr/>
      <dgm:t>
        <a:bodyPr/>
        <a:lstStyle/>
        <a:p>
          <a:endParaRPr lang="en-US"/>
        </a:p>
      </dgm:t>
    </dgm:pt>
    <dgm:pt modelId="{C531AEA3-E247-42D2-B0C0-7A8A0DA32DC9}">
      <dgm:prSet/>
      <dgm:spPr/>
      <dgm:t>
        <a:bodyPr/>
        <a:lstStyle/>
        <a:p>
          <a:r>
            <a:rPr lang="en-US"/>
            <a:t>1.mvn compile</a:t>
          </a:r>
        </a:p>
      </dgm:t>
    </dgm:pt>
    <dgm:pt modelId="{0BDF5AAC-9A9A-4F08-B9A1-E355699EE17B}" type="parTrans" cxnId="{37273408-2626-4D28-8F13-840C33D48DD4}">
      <dgm:prSet/>
      <dgm:spPr/>
      <dgm:t>
        <a:bodyPr/>
        <a:lstStyle/>
        <a:p>
          <a:endParaRPr lang="en-US"/>
        </a:p>
      </dgm:t>
    </dgm:pt>
    <dgm:pt modelId="{E34F39AA-7F1B-44BB-B063-1296608F7445}" type="sibTrans" cxnId="{37273408-2626-4D28-8F13-840C33D48DD4}">
      <dgm:prSet/>
      <dgm:spPr/>
      <dgm:t>
        <a:bodyPr/>
        <a:lstStyle/>
        <a:p>
          <a:endParaRPr lang="en-US"/>
        </a:p>
      </dgm:t>
    </dgm:pt>
    <dgm:pt modelId="{1DD322CB-D671-4A51-8CB6-39EE2C4D867D}">
      <dgm:prSet/>
      <dgm:spPr/>
      <dgm:t>
        <a:bodyPr/>
        <a:lstStyle/>
        <a:p>
          <a:r>
            <a:rPr lang="en-US"/>
            <a:t>2.mvn test</a:t>
          </a:r>
        </a:p>
      </dgm:t>
    </dgm:pt>
    <dgm:pt modelId="{CF2E1BB9-3607-4774-9B1B-71219E0C127A}" type="parTrans" cxnId="{A9A00F08-65B4-46E2-8B90-A012DA651C8A}">
      <dgm:prSet/>
      <dgm:spPr/>
      <dgm:t>
        <a:bodyPr/>
        <a:lstStyle/>
        <a:p>
          <a:endParaRPr lang="en-US"/>
        </a:p>
      </dgm:t>
    </dgm:pt>
    <dgm:pt modelId="{C4C9CF01-C685-4DF9-8D45-5255F0D814BF}" type="sibTrans" cxnId="{A9A00F08-65B4-46E2-8B90-A012DA651C8A}">
      <dgm:prSet/>
      <dgm:spPr/>
      <dgm:t>
        <a:bodyPr/>
        <a:lstStyle/>
        <a:p>
          <a:endParaRPr lang="en-US"/>
        </a:p>
      </dgm:t>
    </dgm:pt>
    <dgm:pt modelId="{08F3FE38-411F-42F8-A3AC-0480DA1753AE}">
      <dgm:prSet/>
      <dgm:spPr/>
      <dgm:t>
        <a:bodyPr/>
        <a:lstStyle/>
        <a:p>
          <a:r>
            <a:rPr lang="en-US"/>
            <a:t>3.mvn test –Dcucumber.options=“—tags @tag”</a:t>
          </a:r>
        </a:p>
      </dgm:t>
    </dgm:pt>
    <dgm:pt modelId="{BCCD9543-C772-49D8-844B-F2019E99F852}" type="parTrans" cxnId="{D1BA4950-CC54-48A9-A6D9-93FFE366C44E}">
      <dgm:prSet/>
      <dgm:spPr/>
      <dgm:t>
        <a:bodyPr/>
        <a:lstStyle/>
        <a:p>
          <a:endParaRPr lang="en-US"/>
        </a:p>
      </dgm:t>
    </dgm:pt>
    <dgm:pt modelId="{81C02F31-E792-417D-BC91-07E3090F2EE5}" type="sibTrans" cxnId="{D1BA4950-CC54-48A9-A6D9-93FFE366C44E}">
      <dgm:prSet/>
      <dgm:spPr/>
      <dgm:t>
        <a:bodyPr/>
        <a:lstStyle/>
        <a:p>
          <a:endParaRPr lang="en-US"/>
        </a:p>
      </dgm:t>
    </dgm:pt>
    <dgm:pt modelId="{54497107-548E-4C3C-960F-EC3B004A5793}">
      <dgm:prSet/>
      <dgm:spPr/>
      <dgm:t>
        <a:bodyPr/>
        <a:lstStyle/>
        <a:p>
          <a:r>
            <a:rPr lang="en-US"/>
            <a:t>4.mvn test –Dcucumber.features=“path” –Dbrowser=firefox</a:t>
          </a:r>
        </a:p>
      </dgm:t>
    </dgm:pt>
    <dgm:pt modelId="{D9DB489E-6752-4E38-82CC-BD853224751E}" type="parTrans" cxnId="{8590DAD6-1725-4B5E-9638-BE58E773DEBC}">
      <dgm:prSet/>
      <dgm:spPr/>
      <dgm:t>
        <a:bodyPr/>
        <a:lstStyle/>
        <a:p>
          <a:endParaRPr lang="en-US"/>
        </a:p>
      </dgm:t>
    </dgm:pt>
    <dgm:pt modelId="{91892042-826D-43D8-83F5-80709C083F2F}" type="sibTrans" cxnId="{8590DAD6-1725-4B5E-9638-BE58E773DEBC}">
      <dgm:prSet/>
      <dgm:spPr/>
      <dgm:t>
        <a:bodyPr/>
        <a:lstStyle/>
        <a:p>
          <a:endParaRPr lang="en-US"/>
        </a:p>
      </dgm:t>
    </dgm:pt>
    <dgm:pt modelId="{F90421C2-F793-4AEF-AA36-3B3DE8DD0FC5}" type="pres">
      <dgm:prSet presAssocID="{4E679B60-7AA0-42DF-92EE-94AD780608E0}" presName="outerComposite" presStyleCnt="0">
        <dgm:presLayoutVars>
          <dgm:chMax val="5"/>
          <dgm:dir/>
          <dgm:resizeHandles val="exact"/>
        </dgm:presLayoutVars>
      </dgm:prSet>
      <dgm:spPr/>
    </dgm:pt>
    <dgm:pt modelId="{8F738BBA-3D29-4957-B15C-5F016083B615}" type="pres">
      <dgm:prSet presAssocID="{4E679B60-7AA0-42DF-92EE-94AD780608E0}" presName="dummyMaxCanvas" presStyleCnt="0">
        <dgm:presLayoutVars/>
      </dgm:prSet>
      <dgm:spPr/>
    </dgm:pt>
    <dgm:pt modelId="{88237F39-135C-4667-B964-27CAA7DF4348}" type="pres">
      <dgm:prSet presAssocID="{4E679B60-7AA0-42DF-92EE-94AD780608E0}" presName="FiveNodes_1" presStyleLbl="node1" presStyleIdx="0" presStyleCnt="5">
        <dgm:presLayoutVars>
          <dgm:bulletEnabled val="1"/>
        </dgm:presLayoutVars>
      </dgm:prSet>
      <dgm:spPr/>
    </dgm:pt>
    <dgm:pt modelId="{E2193FD1-4FA9-4856-922B-C34BB7F96A43}" type="pres">
      <dgm:prSet presAssocID="{4E679B60-7AA0-42DF-92EE-94AD780608E0}" presName="FiveNodes_2" presStyleLbl="node1" presStyleIdx="1" presStyleCnt="5">
        <dgm:presLayoutVars>
          <dgm:bulletEnabled val="1"/>
        </dgm:presLayoutVars>
      </dgm:prSet>
      <dgm:spPr/>
    </dgm:pt>
    <dgm:pt modelId="{3D61E221-8835-4B0B-A443-0568120C2C22}" type="pres">
      <dgm:prSet presAssocID="{4E679B60-7AA0-42DF-92EE-94AD780608E0}" presName="FiveNodes_3" presStyleLbl="node1" presStyleIdx="2" presStyleCnt="5">
        <dgm:presLayoutVars>
          <dgm:bulletEnabled val="1"/>
        </dgm:presLayoutVars>
      </dgm:prSet>
      <dgm:spPr/>
    </dgm:pt>
    <dgm:pt modelId="{B9000413-081F-4D81-BA12-AE87BD3D8F1F}" type="pres">
      <dgm:prSet presAssocID="{4E679B60-7AA0-42DF-92EE-94AD780608E0}" presName="FiveNodes_4" presStyleLbl="node1" presStyleIdx="3" presStyleCnt="5">
        <dgm:presLayoutVars>
          <dgm:bulletEnabled val="1"/>
        </dgm:presLayoutVars>
      </dgm:prSet>
      <dgm:spPr/>
    </dgm:pt>
    <dgm:pt modelId="{50685846-0B81-488B-8D76-E6E488B3D650}" type="pres">
      <dgm:prSet presAssocID="{4E679B60-7AA0-42DF-92EE-94AD780608E0}" presName="FiveNodes_5" presStyleLbl="node1" presStyleIdx="4" presStyleCnt="5">
        <dgm:presLayoutVars>
          <dgm:bulletEnabled val="1"/>
        </dgm:presLayoutVars>
      </dgm:prSet>
      <dgm:spPr/>
    </dgm:pt>
    <dgm:pt modelId="{BA2BD9D4-7000-4321-AD35-0F6B28DC3318}" type="pres">
      <dgm:prSet presAssocID="{4E679B60-7AA0-42DF-92EE-94AD780608E0}" presName="FiveConn_1-2" presStyleLbl="fgAccFollowNode1" presStyleIdx="0" presStyleCnt="4">
        <dgm:presLayoutVars>
          <dgm:bulletEnabled val="1"/>
        </dgm:presLayoutVars>
      </dgm:prSet>
      <dgm:spPr/>
    </dgm:pt>
    <dgm:pt modelId="{97EE704F-877D-4652-BA48-4F0BDAD9AE31}" type="pres">
      <dgm:prSet presAssocID="{4E679B60-7AA0-42DF-92EE-94AD780608E0}" presName="FiveConn_2-3" presStyleLbl="fgAccFollowNode1" presStyleIdx="1" presStyleCnt="4">
        <dgm:presLayoutVars>
          <dgm:bulletEnabled val="1"/>
        </dgm:presLayoutVars>
      </dgm:prSet>
      <dgm:spPr/>
    </dgm:pt>
    <dgm:pt modelId="{9CC0C367-B95E-4B36-A330-A9201090ACD8}" type="pres">
      <dgm:prSet presAssocID="{4E679B60-7AA0-42DF-92EE-94AD780608E0}" presName="FiveConn_3-4" presStyleLbl="fgAccFollowNode1" presStyleIdx="2" presStyleCnt="4">
        <dgm:presLayoutVars>
          <dgm:bulletEnabled val="1"/>
        </dgm:presLayoutVars>
      </dgm:prSet>
      <dgm:spPr/>
    </dgm:pt>
    <dgm:pt modelId="{391501B9-7E11-4BB0-BD1D-F3DD726BB166}" type="pres">
      <dgm:prSet presAssocID="{4E679B60-7AA0-42DF-92EE-94AD780608E0}" presName="FiveConn_4-5" presStyleLbl="fgAccFollowNode1" presStyleIdx="3" presStyleCnt="4">
        <dgm:presLayoutVars>
          <dgm:bulletEnabled val="1"/>
        </dgm:presLayoutVars>
      </dgm:prSet>
      <dgm:spPr/>
    </dgm:pt>
    <dgm:pt modelId="{39D621C1-E6E2-439F-BC29-3643AAC74249}" type="pres">
      <dgm:prSet presAssocID="{4E679B60-7AA0-42DF-92EE-94AD780608E0}" presName="FiveNodes_1_text" presStyleLbl="node1" presStyleIdx="4" presStyleCnt="5">
        <dgm:presLayoutVars>
          <dgm:bulletEnabled val="1"/>
        </dgm:presLayoutVars>
      </dgm:prSet>
      <dgm:spPr/>
    </dgm:pt>
    <dgm:pt modelId="{7BB749E7-E43A-46FB-B6F9-DC6F464E21A4}" type="pres">
      <dgm:prSet presAssocID="{4E679B60-7AA0-42DF-92EE-94AD780608E0}" presName="FiveNodes_2_text" presStyleLbl="node1" presStyleIdx="4" presStyleCnt="5">
        <dgm:presLayoutVars>
          <dgm:bulletEnabled val="1"/>
        </dgm:presLayoutVars>
      </dgm:prSet>
      <dgm:spPr/>
    </dgm:pt>
    <dgm:pt modelId="{CC5BE820-93FE-4283-AF5C-37DC6D749CFB}" type="pres">
      <dgm:prSet presAssocID="{4E679B60-7AA0-42DF-92EE-94AD780608E0}" presName="FiveNodes_3_text" presStyleLbl="node1" presStyleIdx="4" presStyleCnt="5">
        <dgm:presLayoutVars>
          <dgm:bulletEnabled val="1"/>
        </dgm:presLayoutVars>
      </dgm:prSet>
      <dgm:spPr/>
    </dgm:pt>
    <dgm:pt modelId="{8FCCF166-6F5B-4020-86D6-4419222164AA}" type="pres">
      <dgm:prSet presAssocID="{4E679B60-7AA0-42DF-92EE-94AD780608E0}" presName="FiveNodes_4_text" presStyleLbl="node1" presStyleIdx="4" presStyleCnt="5">
        <dgm:presLayoutVars>
          <dgm:bulletEnabled val="1"/>
        </dgm:presLayoutVars>
      </dgm:prSet>
      <dgm:spPr/>
    </dgm:pt>
    <dgm:pt modelId="{3725DB2E-0644-44BD-A803-B6DA0515CE77}" type="pres">
      <dgm:prSet presAssocID="{4E679B60-7AA0-42DF-92EE-94AD780608E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9A00F08-65B4-46E2-8B90-A012DA651C8A}" srcId="{4E679B60-7AA0-42DF-92EE-94AD780608E0}" destId="{1DD322CB-D671-4A51-8CB6-39EE2C4D867D}" srcOrd="2" destOrd="0" parTransId="{CF2E1BB9-3607-4774-9B1B-71219E0C127A}" sibTransId="{C4C9CF01-C685-4DF9-8D45-5255F0D814BF}"/>
    <dgm:cxn modelId="{37273408-2626-4D28-8F13-840C33D48DD4}" srcId="{4E679B60-7AA0-42DF-92EE-94AD780608E0}" destId="{C531AEA3-E247-42D2-B0C0-7A8A0DA32DC9}" srcOrd="1" destOrd="0" parTransId="{0BDF5AAC-9A9A-4F08-B9A1-E355699EE17B}" sibTransId="{E34F39AA-7F1B-44BB-B063-1296608F7445}"/>
    <dgm:cxn modelId="{A69CFA0D-2B5D-4C39-8C74-2CBF0C82D8A3}" srcId="{4E679B60-7AA0-42DF-92EE-94AD780608E0}" destId="{1568682C-FBC6-44C3-89CD-6865C01A9D07}" srcOrd="0" destOrd="0" parTransId="{11D8F0E6-E342-4132-894B-89307BA48D9E}" sibTransId="{C60DC6D6-3188-4D65-976C-3C787FE06180}"/>
    <dgm:cxn modelId="{B9204810-8821-459E-91CE-2ACDD3583E26}" type="presOf" srcId="{54497107-548E-4C3C-960F-EC3B004A5793}" destId="{3725DB2E-0644-44BD-A803-B6DA0515CE77}" srcOrd="1" destOrd="0" presId="urn:microsoft.com/office/officeart/2005/8/layout/vProcess5"/>
    <dgm:cxn modelId="{422D2A1B-8CA4-4650-9CDB-7FA452EFE012}" type="presOf" srcId="{C4C9CF01-C685-4DF9-8D45-5255F0D814BF}" destId="{9CC0C367-B95E-4B36-A330-A9201090ACD8}" srcOrd="0" destOrd="0" presId="urn:microsoft.com/office/officeart/2005/8/layout/vProcess5"/>
    <dgm:cxn modelId="{7A717A24-EA77-4D80-BE1E-79224324A4E5}" type="presOf" srcId="{1DD322CB-D671-4A51-8CB6-39EE2C4D867D}" destId="{CC5BE820-93FE-4283-AF5C-37DC6D749CFB}" srcOrd="1" destOrd="0" presId="urn:microsoft.com/office/officeart/2005/8/layout/vProcess5"/>
    <dgm:cxn modelId="{B2713729-D0D1-41E4-A5A1-7169D58D9AE2}" type="presOf" srcId="{4E679B60-7AA0-42DF-92EE-94AD780608E0}" destId="{F90421C2-F793-4AEF-AA36-3B3DE8DD0FC5}" srcOrd="0" destOrd="0" presId="urn:microsoft.com/office/officeart/2005/8/layout/vProcess5"/>
    <dgm:cxn modelId="{33603C40-09B4-4B95-B740-691650544FA2}" type="presOf" srcId="{C531AEA3-E247-42D2-B0C0-7A8A0DA32DC9}" destId="{E2193FD1-4FA9-4856-922B-C34BB7F96A43}" srcOrd="0" destOrd="0" presId="urn:microsoft.com/office/officeart/2005/8/layout/vProcess5"/>
    <dgm:cxn modelId="{1E758364-3DF8-46C1-978E-3D83ADB696EE}" type="presOf" srcId="{C531AEA3-E247-42D2-B0C0-7A8A0DA32DC9}" destId="{7BB749E7-E43A-46FB-B6F9-DC6F464E21A4}" srcOrd="1" destOrd="0" presId="urn:microsoft.com/office/officeart/2005/8/layout/vProcess5"/>
    <dgm:cxn modelId="{D9AB1065-6512-4467-B97F-CDC7A7B901E2}" type="presOf" srcId="{1568682C-FBC6-44C3-89CD-6865C01A9D07}" destId="{88237F39-135C-4667-B964-27CAA7DF4348}" srcOrd="0" destOrd="0" presId="urn:microsoft.com/office/officeart/2005/8/layout/vProcess5"/>
    <dgm:cxn modelId="{54C19266-1184-49A1-A7C3-C0F96340661C}" type="presOf" srcId="{1DD322CB-D671-4A51-8CB6-39EE2C4D867D}" destId="{3D61E221-8835-4B0B-A443-0568120C2C22}" srcOrd="0" destOrd="0" presId="urn:microsoft.com/office/officeart/2005/8/layout/vProcess5"/>
    <dgm:cxn modelId="{C9FBD54A-C7CA-41E5-A8CF-515C778B5FEF}" type="presOf" srcId="{08F3FE38-411F-42F8-A3AC-0480DA1753AE}" destId="{8FCCF166-6F5B-4020-86D6-4419222164AA}" srcOrd="1" destOrd="0" presId="urn:microsoft.com/office/officeart/2005/8/layout/vProcess5"/>
    <dgm:cxn modelId="{2866764B-029C-486C-93CC-F22EEEE76250}" type="presOf" srcId="{E34F39AA-7F1B-44BB-B063-1296608F7445}" destId="{97EE704F-877D-4652-BA48-4F0BDAD9AE31}" srcOrd="0" destOrd="0" presId="urn:microsoft.com/office/officeart/2005/8/layout/vProcess5"/>
    <dgm:cxn modelId="{E96E0D6E-72B5-4EA7-951A-042BBBAA20B0}" type="presOf" srcId="{54497107-548E-4C3C-960F-EC3B004A5793}" destId="{50685846-0B81-488B-8D76-E6E488B3D650}" srcOrd="0" destOrd="0" presId="urn:microsoft.com/office/officeart/2005/8/layout/vProcess5"/>
    <dgm:cxn modelId="{D1BA4950-CC54-48A9-A6D9-93FFE366C44E}" srcId="{4E679B60-7AA0-42DF-92EE-94AD780608E0}" destId="{08F3FE38-411F-42F8-A3AC-0480DA1753AE}" srcOrd="3" destOrd="0" parTransId="{BCCD9543-C772-49D8-844B-F2019E99F852}" sibTransId="{81C02F31-E792-417D-BC91-07E3090F2EE5}"/>
    <dgm:cxn modelId="{AEF67789-70FF-4E3F-B7B0-67F83DC3FE12}" type="presOf" srcId="{08F3FE38-411F-42F8-A3AC-0480DA1753AE}" destId="{B9000413-081F-4D81-BA12-AE87BD3D8F1F}" srcOrd="0" destOrd="0" presId="urn:microsoft.com/office/officeart/2005/8/layout/vProcess5"/>
    <dgm:cxn modelId="{B46628A7-A7E2-46BB-A213-A5AE63D0656B}" type="presOf" srcId="{C60DC6D6-3188-4D65-976C-3C787FE06180}" destId="{BA2BD9D4-7000-4321-AD35-0F6B28DC3318}" srcOrd="0" destOrd="0" presId="urn:microsoft.com/office/officeart/2005/8/layout/vProcess5"/>
    <dgm:cxn modelId="{1885C8B0-580E-4FCD-AD1F-F2B1993DDEED}" type="presOf" srcId="{1568682C-FBC6-44C3-89CD-6865C01A9D07}" destId="{39D621C1-E6E2-439F-BC29-3643AAC74249}" srcOrd="1" destOrd="0" presId="urn:microsoft.com/office/officeart/2005/8/layout/vProcess5"/>
    <dgm:cxn modelId="{6BA64EC2-E7C8-4C7A-9CE4-BD8496021299}" type="presOf" srcId="{81C02F31-E792-417D-BC91-07E3090F2EE5}" destId="{391501B9-7E11-4BB0-BD1D-F3DD726BB166}" srcOrd="0" destOrd="0" presId="urn:microsoft.com/office/officeart/2005/8/layout/vProcess5"/>
    <dgm:cxn modelId="{8590DAD6-1725-4B5E-9638-BE58E773DEBC}" srcId="{4E679B60-7AA0-42DF-92EE-94AD780608E0}" destId="{54497107-548E-4C3C-960F-EC3B004A5793}" srcOrd="4" destOrd="0" parTransId="{D9DB489E-6752-4E38-82CC-BD853224751E}" sibTransId="{91892042-826D-43D8-83F5-80709C083F2F}"/>
    <dgm:cxn modelId="{1CEE77BA-FA0A-4356-A7B6-49FA0B2AF48A}" type="presParOf" srcId="{F90421C2-F793-4AEF-AA36-3B3DE8DD0FC5}" destId="{8F738BBA-3D29-4957-B15C-5F016083B615}" srcOrd="0" destOrd="0" presId="urn:microsoft.com/office/officeart/2005/8/layout/vProcess5"/>
    <dgm:cxn modelId="{5AF8ABB2-A578-4EE3-8CC4-66A59ECBC3E8}" type="presParOf" srcId="{F90421C2-F793-4AEF-AA36-3B3DE8DD0FC5}" destId="{88237F39-135C-4667-B964-27CAA7DF4348}" srcOrd="1" destOrd="0" presId="urn:microsoft.com/office/officeart/2005/8/layout/vProcess5"/>
    <dgm:cxn modelId="{DA0B6E8D-040F-4412-96D9-BC9EF3854FF8}" type="presParOf" srcId="{F90421C2-F793-4AEF-AA36-3B3DE8DD0FC5}" destId="{E2193FD1-4FA9-4856-922B-C34BB7F96A43}" srcOrd="2" destOrd="0" presId="urn:microsoft.com/office/officeart/2005/8/layout/vProcess5"/>
    <dgm:cxn modelId="{E028256D-C809-4754-A654-2A9243D6168D}" type="presParOf" srcId="{F90421C2-F793-4AEF-AA36-3B3DE8DD0FC5}" destId="{3D61E221-8835-4B0B-A443-0568120C2C22}" srcOrd="3" destOrd="0" presId="urn:microsoft.com/office/officeart/2005/8/layout/vProcess5"/>
    <dgm:cxn modelId="{0137900E-E87E-4EC0-B19C-3D3C78973993}" type="presParOf" srcId="{F90421C2-F793-4AEF-AA36-3B3DE8DD0FC5}" destId="{B9000413-081F-4D81-BA12-AE87BD3D8F1F}" srcOrd="4" destOrd="0" presId="urn:microsoft.com/office/officeart/2005/8/layout/vProcess5"/>
    <dgm:cxn modelId="{ADDA422E-84AD-41EC-B09D-FE8CEA118B49}" type="presParOf" srcId="{F90421C2-F793-4AEF-AA36-3B3DE8DD0FC5}" destId="{50685846-0B81-488B-8D76-E6E488B3D650}" srcOrd="5" destOrd="0" presId="urn:microsoft.com/office/officeart/2005/8/layout/vProcess5"/>
    <dgm:cxn modelId="{E23FE36F-79B7-4834-955D-A50C150EB36A}" type="presParOf" srcId="{F90421C2-F793-4AEF-AA36-3B3DE8DD0FC5}" destId="{BA2BD9D4-7000-4321-AD35-0F6B28DC3318}" srcOrd="6" destOrd="0" presId="urn:microsoft.com/office/officeart/2005/8/layout/vProcess5"/>
    <dgm:cxn modelId="{F22F12FE-B5B2-4401-A78B-9436CDC43574}" type="presParOf" srcId="{F90421C2-F793-4AEF-AA36-3B3DE8DD0FC5}" destId="{97EE704F-877D-4652-BA48-4F0BDAD9AE31}" srcOrd="7" destOrd="0" presId="urn:microsoft.com/office/officeart/2005/8/layout/vProcess5"/>
    <dgm:cxn modelId="{CE686CDA-DCA0-4AAE-892C-50092CBE9D38}" type="presParOf" srcId="{F90421C2-F793-4AEF-AA36-3B3DE8DD0FC5}" destId="{9CC0C367-B95E-4B36-A330-A9201090ACD8}" srcOrd="8" destOrd="0" presId="urn:microsoft.com/office/officeart/2005/8/layout/vProcess5"/>
    <dgm:cxn modelId="{4EB11F16-AF66-479A-AEA9-FB7A689E126C}" type="presParOf" srcId="{F90421C2-F793-4AEF-AA36-3B3DE8DD0FC5}" destId="{391501B9-7E11-4BB0-BD1D-F3DD726BB166}" srcOrd="9" destOrd="0" presId="urn:microsoft.com/office/officeart/2005/8/layout/vProcess5"/>
    <dgm:cxn modelId="{62A2FAF2-D8EA-4CCE-B227-2D17475C99FC}" type="presParOf" srcId="{F90421C2-F793-4AEF-AA36-3B3DE8DD0FC5}" destId="{39D621C1-E6E2-439F-BC29-3643AAC74249}" srcOrd="10" destOrd="0" presId="urn:microsoft.com/office/officeart/2005/8/layout/vProcess5"/>
    <dgm:cxn modelId="{B452EA02-13AB-48E4-9188-1EB69C82B67F}" type="presParOf" srcId="{F90421C2-F793-4AEF-AA36-3B3DE8DD0FC5}" destId="{7BB749E7-E43A-46FB-B6F9-DC6F464E21A4}" srcOrd="11" destOrd="0" presId="urn:microsoft.com/office/officeart/2005/8/layout/vProcess5"/>
    <dgm:cxn modelId="{286B2D4D-FFB4-4E74-A0C3-3CA76A26B50F}" type="presParOf" srcId="{F90421C2-F793-4AEF-AA36-3B3DE8DD0FC5}" destId="{CC5BE820-93FE-4283-AF5C-37DC6D749CFB}" srcOrd="12" destOrd="0" presId="urn:microsoft.com/office/officeart/2005/8/layout/vProcess5"/>
    <dgm:cxn modelId="{A635F359-0DE2-4CF4-AC65-54AACC834963}" type="presParOf" srcId="{F90421C2-F793-4AEF-AA36-3B3DE8DD0FC5}" destId="{8FCCF166-6F5B-4020-86D6-4419222164AA}" srcOrd="13" destOrd="0" presId="urn:microsoft.com/office/officeart/2005/8/layout/vProcess5"/>
    <dgm:cxn modelId="{7F2E5842-1C9C-4B49-B724-CDCF0FA93CFE}" type="presParOf" srcId="{F90421C2-F793-4AEF-AA36-3B3DE8DD0FC5}" destId="{3725DB2E-0644-44BD-A803-B6DA0515CE7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6B963A-F7D0-427E-964E-41038E204F1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135AA7-ED47-46DA-932E-8949C9070783}">
      <dgm:prSet/>
      <dgm:spPr/>
      <dgm:t>
        <a:bodyPr/>
        <a:lstStyle/>
        <a:p>
          <a:r>
            <a:rPr lang="en-US"/>
            <a:t>Executing the project from the run configuration in eclipse</a:t>
          </a:r>
        </a:p>
      </dgm:t>
    </dgm:pt>
    <dgm:pt modelId="{28C3CF6E-83DD-460D-AC3F-3E052745A332}" type="parTrans" cxnId="{5F0315B1-E59E-4290-B3B8-B7E06AAAC44E}">
      <dgm:prSet/>
      <dgm:spPr/>
      <dgm:t>
        <a:bodyPr/>
        <a:lstStyle/>
        <a:p>
          <a:endParaRPr lang="en-US"/>
        </a:p>
      </dgm:t>
    </dgm:pt>
    <dgm:pt modelId="{643B2521-A8EA-4E75-9E91-354F4666D914}" type="sibTrans" cxnId="{5F0315B1-E59E-4290-B3B8-B7E06AAAC44E}">
      <dgm:prSet/>
      <dgm:spPr/>
      <dgm:t>
        <a:bodyPr/>
        <a:lstStyle/>
        <a:p>
          <a:endParaRPr lang="en-US"/>
        </a:p>
      </dgm:t>
    </dgm:pt>
    <dgm:pt modelId="{9B078E0B-1F96-4E82-BCF3-9C4691FB502D}">
      <dgm:prSet/>
      <dgm:spPr/>
      <dgm:t>
        <a:bodyPr/>
        <a:lstStyle/>
        <a:p>
          <a:r>
            <a:rPr lang="en-US"/>
            <a:t>1.compile</a:t>
          </a:r>
        </a:p>
      </dgm:t>
    </dgm:pt>
    <dgm:pt modelId="{656B6AA0-D138-4E72-89BB-11E7B0824B21}" type="parTrans" cxnId="{21CBE0B7-C6F5-4A1F-A845-D74CB7101F19}">
      <dgm:prSet/>
      <dgm:spPr/>
      <dgm:t>
        <a:bodyPr/>
        <a:lstStyle/>
        <a:p>
          <a:endParaRPr lang="en-US"/>
        </a:p>
      </dgm:t>
    </dgm:pt>
    <dgm:pt modelId="{8DF4352E-780A-4B1F-B6E8-AF50F6AE2E25}" type="sibTrans" cxnId="{21CBE0B7-C6F5-4A1F-A845-D74CB7101F19}">
      <dgm:prSet/>
      <dgm:spPr/>
      <dgm:t>
        <a:bodyPr/>
        <a:lstStyle/>
        <a:p>
          <a:endParaRPr lang="en-US"/>
        </a:p>
      </dgm:t>
    </dgm:pt>
    <dgm:pt modelId="{774B4C87-3345-4FB9-8987-D09BD3500156}">
      <dgm:prSet/>
      <dgm:spPr/>
      <dgm:t>
        <a:bodyPr/>
        <a:lstStyle/>
        <a:p>
          <a:r>
            <a:rPr lang="en-US"/>
            <a:t>2.test</a:t>
          </a:r>
        </a:p>
      </dgm:t>
    </dgm:pt>
    <dgm:pt modelId="{984F2CE3-6623-467B-AE0B-D7198D72627B}" type="parTrans" cxnId="{64E60987-87A9-47B9-9BF7-792BA1646A7D}">
      <dgm:prSet/>
      <dgm:spPr/>
      <dgm:t>
        <a:bodyPr/>
        <a:lstStyle/>
        <a:p>
          <a:endParaRPr lang="en-US"/>
        </a:p>
      </dgm:t>
    </dgm:pt>
    <dgm:pt modelId="{2AF60E12-70B9-4E67-A98B-056AFAEC739C}" type="sibTrans" cxnId="{64E60987-87A9-47B9-9BF7-792BA1646A7D}">
      <dgm:prSet/>
      <dgm:spPr/>
      <dgm:t>
        <a:bodyPr/>
        <a:lstStyle/>
        <a:p>
          <a:endParaRPr lang="en-US"/>
        </a:p>
      </dgm:t>
    </dgm:pt>
    <dgm:pt modelId="{8096BB3D-73EC-4E14-A655-69BF408F4501}">
      <dgm:prSet/>
      <dgm:spPr/>
      <dgm:t>
        <a:bodyPr/>
        <a:lstStyle/>
        <a:p>
          <a:r>
            <a:rPr lang="en-US"/>
            <a:t>3.test –Dcucumber.options=“—tags @tag”</a:t>
          </a:r>
        </a:p>
      </dgm:t>
    </dgm:pt>
    <dgm:pt modelId="{F67541E1-7BF8-4871-AC9D-4C8AFFCC3A3B}" type="parTrans" cxnId="{C67B452A-FD29-4B24-A815-05E24A495CB7}">
      <dgm:prSet/>
      <dgm:spPr/>
      <dgm:t>
        <a:bodyPr/>
        <a:lstStyle/>
        <a:p>
          <a:endParaRPr lang="en-US"/>
        </a:p>
      </dgm:t>
    </dgm:pt>
    <dgm:pt modelId="{4B56E82B-6EFF-4119-9950-4C3BA8EC85C5}" type="sibTrans" cxnId="{C67B452A-FD29-4B24-A815-05E24A495CB7}">
      <dgm:prSet/>
      <dgm:spPr/>
      <dgm:t>
        <a:bodyPr/>
        <a:lstStyle/>
        <a:p>
          <a:endParaRPr lang="en-US"/>
        </a:p>
      </dgm:t>
    </dgm:pt>
    <dgm:pt modelId="{FE4F5CCC-3C8C-45C1-8859-D905A116E365}">
      <dgm:prSet/>
      <dgm:spPr/>
      <dgm:t>
        <a:bodyPr/>
        <a:lstStyle/>
        <a:p>
          <a:r>
            <a:rPr lang="en-US"/>
            <a:t>4.test –Dcucumber.features=“path” –Dbrowser=firefox</a:t>
          </a:r>
        </a:p>
      </dgm:t>
    </dgm:pt>
    <dgm:pt modelId="{B5750EA2-97B2-4E77-9756-79E336EE68EC}" type="parTrans" cxnId="{4B764B27-C378-4626-BF3B-E5832BEC197E}">
      <dgm:prSet/>
      <dgm:spPr/>
      <dgm:t>
        <a:bodyPr/>
        <a:lstStyle/>
        <a:p>
          <a:endParaRPr lang="en-US"/>
        </a:p>
      </dgm:t>
    </dgm:pt>
    <dgm:pt modelId="{B3E7F741-C31F-4CF3-872C-222ADA2C171A}" type="sibTrans" cxnId="{4B764B27-C378-4626-BF3B-E5832BEC197E}">
      <dgm:prSet/>
      <dgm:spPr/>
      <dgm:t>
        <a:bodyPr/>
        <a:lstStyle/>
        <a:p>
          <a:endParaRPr lang="en-US"/>
        </a:p>
      </dgm:t>
    </dgm:pt>
    <dgm:pt modelId="{9EDE8CBD-A67D-41DD-B326-0DC30944B780}" type="pres">
      <dgm:prSet presAssocID="{D96B963A-F7D0-427E-964E-41038E204F1D}" presName="outerComposite" presStyleCnt="0">
        <dgm:presLayoutVars>
          <dgm:chMax val="5"/>
          <dgm:dir/>
          <dgm:resizeHandles val="exact"/>
        </dgm:presLayoutVars>
      </dgm:prSet>
      <dgm:spPr/>
    </dgm:pt>
    <dgm:pt modelId="{4C60FD93-F5D9-41A6-8E6C-58778C1E4C8C}" type="pres">
      <dgm:prSet presAssocID="{D96B963A-F7D0-427E-964E-41038E204F1D}" presName="dummyMaxCanvas" presStyleCnt="0">
        <dgm:presLayoutVars/>
      </dgm:prSet>
      <dgm:spPr/>
    </dgm:pt>
    <dgm:pt modelId="{71B49451-480E-4D26-B073-C2770295242F}" type="pres">
      <dgm:prSet presAssocID="{D96B963A-F7D0-427E-964E-41038E204F1D}" presName="FiveNodes_1" presStyleLbl="node1" presStyleIdx="0" presStyleCnt="5">
        <dgm:presLayoutVars>
          <dgm:bulletEnabled val="1"/>
        </dgm:presLayoutVars>
      </dgm:prSet>
      <dgm:spPr/>
    </dgm:pt>
    <dgm:pt modelId="{5C1735F2-DA9E-40F8-9AFA-76FBF07E58EC}" type="pres">
      <dgm:prSet presAssocID="{D96B963A-F7D0-427E-964E-41038E204F1D}" presName="FiveNodes_2" presStyleLbl="node1" presStyleIdx="1" presStyleCnt="5">
        <dgm:presLayoutVars>
          <dgm:bulletEnabled val="1"/>
        </dgm:presLayoutVars>
      </dgm:prSet>
      <dgm:spPr/>
    </dgm:pt>
    <dgm:pt modelId="{3A030DF1-431D-447C-BB50-15F179667B6D}" type="pres">
      <dgm:prSet presAssocID="{D96B963A-F7D0-427E-964E-41038E204F1D}" presName="FiveNodes_3" presStyleLbl="node1" presStyleIdx="2" presStyleCnt="5">
        <dgm:presLayoutVars>
          <dgm:bulletEnabled val="1"/>
        </dgm:presLayoutVars>
      </dgm:prSet>
      <dgm:spPr/>
    </dgm:pt>
    <dgm:pt modelId="{B8732065-3792-4EBE-BFC2-D3FD0553B1D0}" type="pres">
      <dgm:prSet presAssocID="{D96B963A-F7D0-427E-964E-41038E204F1D}" presName="FiveNodes_4" presStyleLbl="node1" presStyleIdx="3" presStyleCnt="5">
        <dgm:presLayoutVars>
          <dgm:bulletEnabled val="1"/>
        </dgm:presLayoutVars>
      </dgm:prSet>
      <dgm:spPr/>
    </dgm:pt>
    <dgm:pt modelId="{C6007179-D4C4-4582-BA54-F93F3C7154C0}" type="pres">
      <dgm:prSet presAssocID="{D96B963A-F7D0-427E-964E-41038E204F1D}" presName="FiveNodes_5" presStyleLbl="node1" presStyleIdx="4" presStyleCnt="5">
        <dgm:presLayoutVars>
          <dgm:bulletEnabled val="1"/>
        </dgm:presLayoutVars>
      </dgm:prSet>
      <dgm:spPr/>
    </dgm:pt>
    <dgm:pt modelId="{5F218F4B-687B-4807-8E6B-EAEAD01F0993}" type="pres">
      <dgm:prSet presAssocID="{D96B963A-F7D0-427E-964E-41038E204F1D}" presName="FiveConn_1-2" presStyleLbl="fgAccFollowNode1" presStyleIdx="0" presStyleCnt="4">
        <dgm:presLayoutVars>
          <dgm:bulletEnabled val="1"/>
        </dgm:presLayoutVars>
      </dgm:prSet>
      <dgm:spPr/>
    </dgm:pt>
    <dgm:pt modelId="{81D1F709-6394-4463-A01F-1866C0A5BBCE}" type="pres">
      <dgm:prSet presAssocID="{D96B963A-F7D0-427E-964E-41038E204F1D}" presName="FiveConn_2-3" presStyleLbl="fgAccFollowNode1" presStyleIdx="1" presStyleCnt="4">
        <dgm:presLayoutVars>
          <dgm:bulletEnabled val="1"/>
        </dgm:presLayoutVars>
      </dgm:prSet>
      <dgm:spPr/>
    </dgm:pt>
    <dgm:pt modelId="{6D031172-E63D-4E3E-8D3A-9CC40F809C59}" type="pres">
      <dgm:prSet presAssocID="{D96B963A-F7D0-427E-964E-41038E204F1D}" presName="FiveConn_3-4" presStyleLbl="fgAccFollowNode1" presStyleIdx="2" presStyleCnt="4">
        <dgm:presLayoutVars>
          <dgm:bulletEnabled val="1"/>
        </dgm:presLayoutVars>
      </dgm:prSet>
      <dgm:spPr/>
    </dgm:pt>
    <dgm:pt modelId="{0F07FBBB-4B51-466A-BB1F-4A1CC488AAC7}" type="pres">
      <dgm:prSet presAssocID="{D96B963A-F7D0-427E-964E-41038E204F1D}" presName="FiveConn_4-5" presStyleLbl="fgAccFollowNode1" presStyleIdx="3" presStyleCnt="4">
        <dgm:presLayoutVars>
          <dgm:bulletEnabled val="1"/>
        </dgm:presLayoutVars>
      </dgm:prSet>
      <dgm:spPr/>
    </dgm:pt>
    <dgm:pt modelId="{B12DB188-DD1E-4895-AC73-46377BE8702C}" type="pres">
      <dgm:prSet presAssocID="{D96B963A-F7D0-427E-964E-41038E204F1D}" presName="FiveNodes_1_text" presStyleLbl="node1" presStyleIdx="4" presStyleCnt="5">
        <dgm:presLayoutVars>
          <dgm:bulletEnabled val="1"/>
        </dgm:presLayoutVars>
      </dgm:prSet>
      <dgm:spPr/>
    </dgm:pt>
    <dgm:pt modelId="{36B900C9-6331-4395-B357-260C54887C82}" type="pres">
      <dgm:prSet presAssocID="{D96B963A-F7D0-427E-964E-41038E204F1D}" presName="FiveNodes_2_text" presStyleLbl="node1" presStyleIdx="4" presStyleCnt="5">
        <dgm:presLayoutVars>
          <dgm:bulletEnabled val="1"/>
        </dgm:presLayoutVars>
      </dgm:prSet>
      <dgm:spPr/>
    </dgm:pt>
    <dgm:pt modelId="{34FE0DFC-5A50-49D2-9DF3-3EF18C05B918}" type="pres">
      <dgm:prSet presAssocID="{D96B963A-F7D0-427E-964E-41038E204F1D}" presName="FiveNodes_3_text" presStyleLbl="node1" presStyleIdx="4" presStyleCnt="5">
        <dgm:presLayoutVars>
          <dgm:bulletEnabled val="1"/>
        </dgm:presLayoutVars>
      </dgm:prSet>
      <dgm:spPr/>
    </dgm:pt>
    <dgm:pt modelId="{2023F0CC-77E5-4A4F-B90F-D310BAFF1F18}" type="pres">
      <dgm:prSet presAssocID="{D96B963A-F7D0-427E-964E-41038E204F1D}" presName="FiveNodes_4_text" presStyleLbl="node1" presStyleIdx="4" presStyleCnt="5">
        <dgm:presLayoutVars>
          <dgm:bulletEnabled val="1"/>
        </dgm:presLayoutVars>
      </dgm:prSet>
      <dgm:spPr/>
    </dgm:pt>
    <dgm:pt modelId="{8B4BA12C-EA3D-4EA8-8543-25D71DB7196C}" type="pres">
      <dgm:prSet presAssocID="{D96B963A-F7D0-427E-964E-41038E204F1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1860921-FBFC-496A-9C83-6A48DFB9B9DF}" type="presOf" srcId="{D96B963A-F7D0-427E-964E-41038E204F1D}" destId="{9EDE8CBD-A67D-41DD-B326-0DC30944B780}" srcOrd="0" destOrd="0" presId="urn:microsoft.com/office/officeart/2005/8/layout/vProcess5"/>
    <dgm:cxn modelId="{4B764B27-C378-4626-BF3B-E5832BEC197E}" srcId="{D96B963A-F7D0-427E-964E-41038E204F1D}" destId="{FE4F5CCC-3C8C-45C1-8859-D905A116E365}" srcOrd="4" destOrd="0" parTransId="{B5750EA2-97B2-4E77-9756-79E336EE68EC}" sibTransId="{B3E7F741-C31F-4CF3-872C-222ADA2C171A}"/>
    <dgm:cxn modelId="{C67B452A-FD29-4B24-A815-05E24A495CB7}" srcId="{D96B963A-F7D0-427E-964E-41038E204F1D}" destId="{8096BB3D-73EC-4E14-A655-69BF408F4501}" srcOrd="3" destOrd="0" parTransId="{F67541E1-7BF8-4871-AC9D-4C8AFFCC3A3B}" sibTransId="{4B56E82B-6EFF-4119-9950-4C3BA8EC85C5}"/>
    <dgm:cxn modelId="{6D8DA03C-D2DB-4C2F-BEF8-C6DB0BEC68C7}" type="presOf" srcId="{8096BB3D-73EC-4E14-A655-69BF408F4501}" destId="{B8732065-3792-4EBE-BFC2-D3FD0553B1D0}" srcOrd="0" destOrd="0" presId="urn:microsoft.com/office/officeart/2005/8/layout/vProcess5"/>
    <dgm:cxn modelId="{9FF32C3F-3969-4FC6-A813-3DD7C9391368}" type="presOf" srcId="{9B078E0B-1F96-4E82-BCF3-9C4691FB502D}" destId="{36B900C9-6331-4395-B357-260C54887C82}" srcOrd="1" destOrd="0" presId="urn:microsoft.com/office/officeart/2005/8/layout/vProcess5"/>
    <dgm:cxn modelId="{FE730A65-4620-457F-9524-D582D8289948}" type="presOf" srcId="{643B2521-A8EA-4E75-9E91-354F4666D914}" destId="{5F218F4B-687B-4807-8E6B-EAEAD01F0993}" srcOrd="0" destOrd="0" presId="urn:microsoft.com/office/officeart/2005/8/layout/vProcess5"/>
    <dgm:cxn modelId="{B8DA9279-3FA6-4325-A99E-838942B1E801}" type="presOf" srcId="{FE4F5CCC-3C8C-45C1-8859-D905A116E365}" destId="{C6007179-D4C4-4582-BA54-F93F3C7154C0}" srcOrd="0" destOrd="0" presId="urn:microsoft.com/office/officeart/2005/8/layout/vProcess5"/>
    <dgm:cxn modelId="{97AF3A80-0E50-41A7-AEDA-1C6B41ECB562}" type="presOf" srcId="{84135AA7-ED47-46DA-932E-8949C9070783}" destId="{B12DB188-DD1E-4895-AC73-46377BE8702C}" srcOrd="1" destOrd="0" presId="urn:microsoft.com/office/officeart/2005/8/layout/vProcess5"/>
    <dgm:cxn modelId="{64E60987-87A9-47B9-9BF7-792BA1646A7D}" srcId="{D96B963A-F7D0-427E-964E-41038E204F1D}" destId="{774B4C87-3345-4FB9-8987-D09BD3500156}" srcOrd="2" destOrd="0" parTransId="{984F2CE3-6623-467B-AE0B-D7198D72627B}" sibTransId="{2AF60E12-70B9-4E67-A98B-056AFAEC739C}"/>
    <dgm:cxn modelId="{E6959A89-037E-4FA9-A366-2D708C4A06DD}" type="presOf" srcId="{4B56E82B-6EFF-4119-9950-4C3BA8EC85C5}" destId="{0F07FBBB-4B51-466A-BB1F-4A1CC488AAC7}" srcOrd="0" destOrd="0" presId="urn:microsoft.com/office/officeart/2005/8/layout/vProcess5"/>
    <dgm:cxn modelId="{F7EED194-5D3F-4A48-90F7-6337FCCC71DA}" type="presOf" srcId="{84135AA7-ED47-46DA-932E-8949C9070783}" destId="{71B49451-480E-4D26-B073-C2770295242F}" srcOrd="0" destOrd="0" presId="urn:microsoft.com/office/officeart/2005/8/layout/vProcess5"/>
    <dgm:cxn modelId="{14F041AB-CBA0-48E1-AF6C-B58CBC197AEE}" type="presOf" srcId="{FE4F5CCC-3C8C-45C1-8859-D905A116E365}" destId="{8B4BA12C-EA3D-4EA8-8543-25D71DB7196C}" srcOrd="1" destOrd="0" presId="urn:microsoft.com/office/officeart/2005/8/layout/vProcess5"/>
    <dgm:cxn modelId="{7CE865AD-49E4-45F1-9354-75FB66D502D7}" type="presOf" srcId="{8096BB3D-73EC-4E14-A655-69BF408F4501}" destId="{2023F0CC-77E5-4A4F-B90F-D310BAFF1F18}" srcOrd="1" destOrd="0" presId="urn:microsoft.com/office/officeart/2005/8/layout/vProcess5"/>
    <dgm:cxn modelId="{5F0315B1-E59E-4290-B3B8-B7E06AAAC44E}" srcId="{D96B963A-F7D0-427E-964E-41038E204F1D}" destId="{84135AA7-ED47-46DA-932E-8949C9070783}" srcOrd="0" destOrd="0" parTransId="{28C3CF6E-83DD-460D-AC3F-3E052745A332}" sibTransId="{643B2521-A8EA-4E75-9E91-354F4666D914}"/>
    <dgm:cxn modelId="{21CBE0B7-C6F5-4A1F-A845-D74CB7101F19}" srcId="{D96B963A-F7D0-427E-964E-41038E204F1D}" destId="{9B078E0B-1F96-4E82-BCF3-9C4691FB502D}" srcOrd="1" destOrd="0" parTransId="{656B6AA0-D138-4E72-89BB-11E7B0824B21}" sibTransId="{8DF4352E-780A-4B1F-B6E8-AF50F6AE2E25}"/>
    <dgm:cxn modelId="{344304BC-F7FF-408B-BAED-3BE7B331EC8C}" type="presOf" srcId="{774B4C87-3345-4FB9-8987-D09BD3500156}" destId="{3A030DF1-431D-447C-BB50-15F179667B6D}" srcOrd="0" destOrd="0" presId="urn:microsoft.com/office/officeart/2005/8/layout/vProcess5"/>
    <dgm:cxn modelId="{B651CEE6-A884-41BE-8C4E-352D2BFC6DDE}" type="presOf" srcId="{774B4C87-3345-4FB9-8987-D09BD3500156}" destId="{34FE0DFC-5A50-49D2-9DF3-3EF18C05B918}" srcOrd="1" destOrd="0" presId="urn:microsoft.com/office/officeart/2005/8/layout/vProcess5"/>
    <dgm:cxn modelId="{D609DDE7-2C69-43E7-BDDA-3DAA8E57BA4B}" type="presOf" srcId="{2AF60E12-70B9-4E67-A98B-056AFAEC739C}" destId="{6D031172-E63D-4E3E-8D3A-9CC40F809C59}" srcOrd="0" destOrd="0" presId="urn:microsoft.com/office/officeart/2005/8/layout/vProcess5"/>
    <dgm:cxn modelId="{893494FA-170B-4388-B0D7-DC20CF86F27B}" type="presOf" srcId="{9B078E0B-1F96-4E82-BCF3-9C4691FB502D}" destId="{5C1735F2-DA9E-40F8-9AFA-76FBF07E58EC}" srcOrd="0" destOrd="0" presId="urn:microsoft.com/office/officeart/2005/8/layout/vProcess5"/>
    <dgm:cxn modelId="{A6DD86FB-EC90-4E73-A2FA-EF03048F1330}" type="presOf" srcId="{8DF4352E-780A-4B1F-B6E8-AF50F6AE2E25}" destId="{81D1F709-6394-4463-A01F-1866C0A5BBCE}" srcOrd="0" destOrd="0" presId="urn:microsoft.com/office/officeart/2005/8/layout/vProcess5"/>
    <dgm:cxn modelId="{58FFD76B-B3B4-40FD-A8AE-DC0C54694A98}" type="presParOf" srcId="{9EDE8CBD-A67D-41DD-B326-0DC30944B780}" destId="{4C60FD93-F5D9-41A6-8E6C-58778C1E4C8C}" srcOrd="0" destOrd="0" presId="urn:microsoft.com/office/officeart/2005/8/layout/vProcess5"/>
    <dgm:cxn modelId="{D399D17B-B119-497A-91A3-D0FA7C7E714E}" type="presParOf" srcId="{9EDE8CBD-A67D-41DD-B326-0DC30944B780}" destId="{71B49451-480E-4D26-B073-C2770295242F}" srcOrd="1" destOrd="0" presId="urn:microsoft.com/office/officeart/2005/8/layout/vProcess5"/>
    <dgm:cxn modelId="{CF7ADC53-B644-4845-A52A-EE6ED03B2581}" type="presParOf" srcId="{9EDE8CBD-A67D-41DD-B326-0DC30944B780}" destId="{5C1735F2-DA9E-40F8-9AFA-76FBF07E58EC}" srcOrd="2" destOrd="0" presId="urn:microsoft.com/office/officeart/2005/8/layout/vProcess5"/>
    <dgm:cxn modelId="{A9D03F81-3705-491B-BFC7-DE8D5C9822A1}" type="presParOf" srcId="{9EDE8CBD-A67D-41DD-B326-0DC30944B780}" destId="{3A030DF1-431D-447C-BB50-15F179667B6D}" srcOrd="3" destOrd="0" presId="urn:microsoft.com/office/officeart/2005/8/layout/vProcess5"/>
    <dgm:cxn modelId="{9387256C-C166-4892-AF83-8ADF5B910DD2}" type="presParOf" srcId="{9EDE8CBD-A67D-41DD-B326-0DC30944B780}" destId="{B8732065-3792-4EBE-BFC2-D3FD0553B1D0}" srcOrd="4" destOrd="0" presId="urn:microsoft.com/office/officeart/2005/8/layout/vProcess5"/>
    <dgm:cxn modelId="{8AD5E620-21F1-4F4A-AFB5-2EEC8AF5DB57}" type="presParOf" srcId="{9EDE8CBD-A67D-41DD-B326-0DC30944B780}" destId="{C6007179-D4C4-4582-BA54-F93F3C7154C0}" srcOrd="5" destOrd="0" presId="urn:microsoft.com/office/officeart/2005/8/layout/vProcess5"/>
    <dgm:cxn modelId="{99D40E79-08E8-457E-AE39-92D5900A3B5F}" type="presParOf" srcId="{9EDE8CBD-A67D-41DD-B326-0DC30944B780}" destId="{5F218F4B-687B-4807-8E6B-EAEAD01F0993}" srcOrd="6" destOrd="0" presId="urn:microsoft.com/office/officeart/2005/8/layout/vProcess5"/>
    <dgm:cxn modelId="{F3FF634F-577F-472B-B251-FADAC864879F}" type="presParOf" srcId="{9EDE8CBD-A67D-41DD-B326-0DC30944B780}" destId="{81D1F709-6394-4463-A01F-1866C0A5BBCE}" srcOrd="7" destOrd="0" presId="urn:microsoft.com/office/officeart/2005/8/layout/vProcess5"/>
    <dgm:cxn modelId="{B2015870-81B0-41A8-A982-80C152F52928}" type="presParOf" srcId="{9EDE8CBD-A67D-41DD-B326-0DC30944B780}" destId="{6D031172-E63D-4E3E-8D3A-9CC40F809C59}" srcOrd="8" destOrd="0" presId="urn:microsoft.com/office/officeart/2005/8/layout/vProcess5"/>
    <dgm:cxn modelId="{3C2C00A2-048D-41FB-A0CF-62C8D8722529}" type="presParOf" srcId="{9EDE8CBD-A67D-41DD-B326-0DC30944B780}" destId="{0F07FBBB-4B51-466A-BB1F-4A1CC488AAC7}" srcOrd="9" destOrd="0" presId="urn:microsoft.com/office/officeart/2005/8/layout/vProcess5"/>
    <dgm:cxn modelId="{78F85DF4-BB81-4700-BC3A-BC241E70C4E4}" type="presParOf" srcId="{9EDE8CBD-A67D-41DD-B326-0DC30944B780}" destId="{B12DB188-DD1E-4895-AC73-46377BE8702C}" srcOrd="10" destOrd="0" presId="urn:microsoft.com/office/officeart/2005/8/layout/vProcess5"/>
    <dgm:cxn modelId="{37688FAB-2B30-434A-9671-E1D45935809B}" type="presParOf" srcId="{9EDE8CBD-A67D-41DD-B326-0DC30944B780}" destId="{36B900C9-6331-4395-B357-260C54887C82}" srcOrd="11" destOrd="0" presId="urn:microsoft.com/office/officeart/2005/8/layout/vProcess5"/>
    <dgm:cxn modelId="{EB7F9C36-514B-4C10-88EB-52AD54FBFE99}" type="presParOf" srcId="{9EDE8CBD-A67D-41DD-B326-0DC30944B780}" destId="{34FE0DFC-5A50-49D2-9DF3-3EF18C05B918}" srcOrd="12" destOrd="0" presId="urn:microsoft.com/office/officeart/2005/8/layout/vProcess5"/>
    <dgm:cxn modelId="{2D438AD0-0DE8-4FF6-AC49-D9C4C280E42A}" type="presParOf" srcId="{9EDE8CBD-A67D-41DD-B326-0DC30944B780}" destId="{2023F0CC-77E5-4A4F-B90F-D310BAFF1F18}" srcOrd="13" destOrd="0" presId="urn:microsoft.com/office/officeart/2005/8/layout/vProcess5"/>
    <dgm:cxn modelId="{4E0076C4-9C4F-406A-8DCA-2AD7719C9B6A}" type="presParOf" srcId="{9EDE8CBD-A67D-41DD-B326-0DC30944B780}" destId="{8B4BA12C-EA3D-4EA8-8543-25D71DB7196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E3824-4F1C-43C4-AD20-9D7ED17FDFF9}">
      <dsp:nvSpPr>
        <dsp:cNvPr id="0" name=""/>
        <dsp:cNvSpPr/>
      </dsp:nvSpPr>
      <dsp:spPr>
        <a:xfrm>
          <a:off x="0" y="2520978"/>
          <a:ext cx="10515600" cy="1654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Dependencies Required:</a:t>
          </a:r>
        </a:p>
      </dsp:txBody>
      <dsp:txXfrm>
        <a:off x="0" y="2520978"/>
        <a:ext cx="10515600" cy="893178"/>
      </dsp:txXfrm>
    </dsp:sp>
    <dsp:sp modelId="{8CCBCE89-84EE-4A6C-8B8F-767B1854538E}">
      <dsp:nvSpPr>
        <dsp:cNvPr id="0" name=""/>
        <dsp:cNvSpPr/>
      </dsp:nvSpPr>
      <dsp:spPr>
        <a:xfrm>
          <a:off x="0" y="3381076"/>
          <a:ext cx="2628899" cy="76085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Cucumber java</a:t>
          </a:r>
        </a:p>
      </dsp:txBody>
      <dsp:txXfrm>
        <a:off x="0" y="3381076"/>
        <a:ext cx="2628899" cy="760856"/>
      </dsp:txXfrm>
    </dsp:sp>
    <dsp:sp modelId="{F0CA35F0-E047-46FA-A595-A7C82C0C9F11}">
      <dsp:nvSpPr>
        <dsp:cNvPr id="0" name=""/>
        <dsp:cNvSpPr/>
      </dsp:nvSpPr>
      <dsp:spPr>
        <a:xfrm>
          <a:off x="2628900" y="3381076"/>
          <a:ext cx="2628899" cy="76085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Cucumber Junit or TestNg</a:t>
          </a:r>
        </a:p>
      </dsp:txBody>
      <dsp:txXfrm>
        <a:off x="2628900" y="3381076"/>
        <a:ext cx="2628899" cy="760856"/>
      </dsp:txXfrm>
    </dsp:sp>
    <dsp:sp modelId="{AFEC5000-AF01-4F99-80AB-88B26243DBD5}">
      <dsp:nvSpPr>
        <dsp:cNvPr id="0" name=""/>
        <dsp:cNvSpPr/>
      </dsp:nvSpPr>
      <dsp:spPr>
        <a:xfrm>
          <a:off x="5257800" y="3381076"/>
          <a:ext cx="2628899" cy="76085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Rest Assured</a:t>
          </a:r>
        </a:p>
      </dsp:txBody>
      <dsp:txXfrm>
        <a:off x="5257800" y="3381076"/>
        <a:ext cx="2628899" cy="760856"/>
      </dsp:txXfrm>
    </dsp:sp>
    <dsp:sp modelId="{5AB6A388-54A4-4BAC-9588-C2A3C1348D84}">
      <dsp:nvSpPr>
        <dsp:cNvPr id="0" name=""/>
        <dsp:cNvSpPr/>
      </dsp:nvSpPr>
      <dsp:spPr>
        <a:xfrm>
          <a:off x="7886700" y="3381076"/>
          <a:ext cx="2628899" cy="76085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Jackson data-bind</a:t>
          </a:r>
        </a:p>
      </dsp:txBody>
      <dsp:txXfrm>
        <a:off x="7886700" y="3381076"/>
        <a:ext cx="2628899" cy="760856"/>
      </dsp:txXfrm>
    </dsp:sp>
    <dsp:sp modelId="{ED2C1984-E6E4-4E79-A1D9-1BDFD852DFBE}">
      <dsp:nvSpPr>
        <dsp:cNvPr id="0" name=""/>
        <dsp:cNvSpPr/>
      </dsp:nvSpPr>
      <dsp:spPr>
        <a:xfrm rot="10800000">
          <a:off x="0" y="1883"/>
          <a:ext cx="10515600" cy="2543905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Created Maven Project And Added Required Dependencies.</a:t>
          </a:r>
        </a:p>
      </dsp:txBody>
      <dsp:txXfrm rot="10800000">
        <a:off x="0" y="1883"/>
        <a:ext cx="10515600" cy="1652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02D8-7578-4DC4-9B91-91422F98FB29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47B69-EEFD-434C-9BA4-5F10EF34A65A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Creating Feature File</a:t>
          </a:r>
        </a:p>
      </dsp:txBody>
      <dsp:txXfrm>
        <a:off x="765914" y="2943510"/>
        <a:ext cx="4320000" cy="720000"/>
      </dsp:txXfrm>
    </dsp:sp>
    <dsp:sp modelId="{14E0A2AA-50A3-4D34-BAE5-E68601565E2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4C76F-DF66-48EA-8479-24A7B2D11F11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Feature file is nothing but Test Suite(Collection of Test cases).In Feature file Scenario’s Will be written.</a:t>
          </a:r>
        </a:p>
      </dsp:txBody>
      <dsp:txXfrm>
        <a:off x="5841914" y="294351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E3A62-678E-4079-A029-C34408FEDC92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D7DA3-3592-40A3-BD9D-A86A14F3746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Implementing Step Definition</a:t>
          </a:r>
        </a:p>
      </dsp:txBody>
      <dsp:txXfrm>
        <a:off x="765914" y="2943510"/>
        <a:ext cx="4320000" cy="720000"/>
      </dsp:txXfrm>
    </dsp:sp>
    <dsp:sp modelId="{8411996B-B508-47B9-BC2E-53BC66CE323A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5A9E1-CAB0-4CB5-A007-CE603890CF22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 step definition class in Cucumber holds the test method and code which are mapped to the Gherkin test case steps on the</a:t>
          </a:r>
          <a:r>
            <a:rPr lang="en-US" sz="1700" b="1" i="0" kern="1200" dirty="0"/>
            <a:t> </a:t>
          </a:r>
          <a:r>
            <a:rPr lang="en-US" sz="1700" i="0" kern="1200" dirty="0"/>
            <a:t>feature file</a:t>
          </a:r>
          <a:r>
            <a:rPr lang="en-US" sz="1700" b="0" i="0" kern="1200" dirty="0"/>
            <a:t>.</a:t>
          </a:r>
          <a:endParaRPr lang="en-US" sz="1700" kern="1200" dirty="0"/>
        </a:p>
      </dsp:txBody>
      <dsp:txXfrm>
        <a:off x="5841914" y="294351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DD19D-50E2-4A33-A0B0-B1D469780E48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3FE5C-CD0A-47F8-B3EE-7CB1FD4FE070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86E22-E10C-463C-9FE3-BFD2B52ABCF5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Implementing POJO Classes and Implementing Utils File</a:t>
          </a:r>
        </a:p>
      </dsp:txBody>
      <dsp:txXfrm>
        <a:off x="93445" y="3018902"/>
        <a:ext cx="3206250" cy="720000"/>
      </dsp:txXfrm>
    </dsp:sp>
    <dsp:sp modelId="{4E86E6FC-3999-4ABD-9B3E-4A65657F73DD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EF0D3-BAE0-4C4B-9455-8A8C074AFBCD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F9A55-4E62-4F3D-B61A-940A2372A8E2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POJO(Plain Old Java Object) - </a:t>
          </a:r>
          <a:r>
            <a:rPr lang="en-US" sz="1200" b="0" i="0" kern="1200"/>
            <a:t>It is an ordinary object, It increases the readability &amp; re-usability of a Java program. And for serializing and deserializing Json payload.</a:t>
          </a:r>
          <a:endParaRPr lang="en-US" sz="1200" kern="1200"/>
        </a:p>
      </dsp:txBody>
      <dsp:txXfrm>
        <a:off x="3860789" y="3018902"/>
        <a:ext cx="3206250" cy="720000"/>
      </dsp:txXfrm>
    </dsp:sp>
    <dsp:sp modelId="{D5CBAFDC-B89A-42A1-8540-0AF06951A612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C1E3F-EE81-4A50-945D-C4859FF5FEB8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61759-74BC-40BF-9D0D-32C18461215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UtilsFile - It is also used for Increasing the reusability of a java program.</a:t>
          </a:r>
        </a:p>
      </dsp:txBody>
      <dsp:txXfrm>
        <a:off x="7628133" y="3018902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D6AE3-2EB4-4306-AE6B-EA3746D236CF}">
      <dsp:nvSpPr>
        <dsp:cNvPr id="0" name=""/>
        <dsp:cNvSpPr/>
      </dsp:nvSpPr>
      <dsp:spPr>
        <a:xfrm>
          <a:off x="0" y="803552"/>
          <a:ext cx="10927829" cy="2585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Implementing (.properties) file</a:t>
          </a:r>
        </a:p>
      </dsp:txBody>
      <dsp:txXfrm>
        <a:off x="126223" y="929775"/>
        <a:ext cx="10675383" cy="23332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37F39-135C-4667-B964-27CAA7DF4348}">
      <dsp:nvSpPr>
        <dsp:cNvPr id="0" name=""/>
        <dsp:cNvSpPr/>
      </dsp:nvSpPr>
      <dsp:spPr>
        <a:xfrm>
          <a:off x="0" y="0"/>
          <a:ext cx="8414428" cy="754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Executing the project from the command prompt by using maven commands</a:t>
          </a:r>
        </a:p>
      </dsp:txBody>
      <dsp:txXfrm>
        <a:off x="22105" y="22105"/>
        <a:ext cx="7511741" cy="710494"/>
      </dsp:txXfrm>
    </dsp:sp>
    <dsp:sp modelId="{E2193FD1-4FA9-4856-922B-C34BB7F96A43}">
      <dsp:nvSpPr>
        <dsp:cNvPr id="0" name=""/>
        <dsp:cNvSpPr/>
      </dsp:nvSpPr>
      <dsp:spPr>
        <a:xfrm>
          <a:off x="628350" y="859525"/>
          <a:ext cx="8414428" cy="7547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1.mvn compile</a:t>
          </a:r>
        </a:p>
      </dsp:txBody>
      <dsp:txXfrm>
        <a:off x="650455" y="881630"/>
        <a:ext cx="7251309" cy="710494"/>
      </dsp:txXfrm>
    </dsp:sp>
    <dsp:sp modelId="{3D61E221-8835-4B0B-A443-0568120C2C22}">
      <dsp:nvSpPr>
        <dsp:cNvPr id="0" name=""/>
        <dsp:cNvSpPr/>
      </dsp:nvSpPr>
      <dsp:spPr>
        <a:xfrm>
          <a:off x="1256700" y="1719050"/>
          <a:ext cx="8414428" cy="7547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2.mvn test</a:t>
          </a:r>
        </a:p>
      </dsp:txBody>
      <dsp:txXfrm>
        <a:off x="1278805" y="1741155"/>
        <a:ext cx="7251309" cy="710494"/>
      </dsp:txXfrm>
    </dsp:sp>
    <dsp:sp modelId="{B9000413-081F-4D81-BA12-AE87BD3D8F1F}">
      <dsp:nvSpPr>
        <dsp:cNvPr id="0" name=""/>
        <dsp:cNvSpPr/>
      </dsp:nvSpPr>
      <dsp:spPr>
        <a:xfrm>
          <a:off x="1885050" y="2578575"/>
          <a:ext cx="8414428" cy="7547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3.mvn test –Dcucumber.options=“—tags @tag”</a:t>
          </a:r>
        </a:p>
      </dsp:txBody>
      <dsp:txXfrm>
        <a:off x="1907155" y="2600680"/>
        <a:ext cx="7251309" cy="710494"/>
      </dsp:txXfrm>
    </dsp:sp>
    <dsp:sp modelId="{50685846-0B81-488B-8D76-E6E488B3D650}">
      <dsp:nvSpPr>
        <dsp:cNvPr id="0" name=""/>
        <dsp:cNvSpPr/>
      </dsp:nvSpPr>
      <dsp:spPr>
        <a:xfrm>
          <a:off x="2513400" y="3438100"/>
          <a:ext cx="8414428" cy="7547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4.mvn test –Dcucumber.features=“path” –Dbrowser=firefox</a:t>
          </a:r>
        </a:p>
      </dsp:txBody>
      <dsp:txXfrm>
        <a:off x="2535505" y="3460205"/>
        <a:ext cx="7251309" cy="710494"/>
      </dsp:txXfrm>
    </dsp:sp>
    <dsp:sp modelId="{BA2BD9D4-7000-4321-AD35-0F6B28DC3318}">
      <dsp:nvSpPr>
        <dsp:cNvPr id="0" name=""/>
        <dsp:cNvSpPr/>
      </dsp:nvSpPr>
      <dsp:spPr>
        <a:xfrm>
          <a:off x="7923870" y="551353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034246" y="551353"/>
        <a:ext cx="269806" cy="369145"/>
      </dsp:txXfrm>
    </dsp:sp>
    <dsp:sp modelId="{97EE704F-877D-4652-BA48-4F0BDAD9AE31}">
      <dsp:nvSpPr>
        <dsp:cNvPr id="0" name=""/>
        <dsp:cNvSpPr/>
      </dsp:nvSpPr>
      <dsp:spPr>
        <a:xfrm>
          <a:off x="8552220" y="1410878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62596" y="1410878"/>
        <a:ext cx="269806" cy="369145"/>
      </dsp:txXfrm>
    </dsp:sp>
    <dsp:sp modelId="{9CC0C367-B95E-4B36-A330-A9201090ACD8}">
      <dsp:nvSpPr>
        <dsp:cNvPr id="0" name=""/>
        <dsp:cNvSpPr/>
      </dsp:nvSpPr>
      <dsp:spPr>
        <a:xfrm>
          <a:off x="9180570" y="2257825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290946" y="2257825"/>
        <a:ext cx="269806" cy="369145"/>
      </dsp:txXfrm>
    </dsp:sp>
    <dsp:sp modelId="{391501B9-7E11-4BB0-BD1D-F3DD726BB166}">
      <dsp:nvSpPr>
        <dsp:cNvPr id="0" name=""/>
        <dsp:cNvSpPr/>
      </dsp:nvSpPr>
      <dsp:spPr>
        <a:xfrm>
          <a:off x="9808920" y="3125736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919296" y="3125736"/>
        <a:ext cx="269806" cy="3691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49451-480E-4D26-B073-C2770295242F}">
      <dsp:nvSpPr>
        <dsp:cNvPr id="0" name=""/>
        <dsp:cNvSpPr/>
      </dsp:nvSpPr>
      <dsp:spPr>
        <a:xfrm>
          <a:off x="0" y="0"/>
          <a:ext cx="8414428" cy="754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Executing the project from the run configuration in eclipse</a:t>
          </a:r>
        </a:p>
      </dsp:txBody>
      <dsp:txXfrm>
        <a:off x="22105" y="22105"/>
        <a:ext cx="7511741" cy="710494"/>
      </dsp:txXfrm>
    </dsp:sp>
    <dsp:sp modelId="{5C1735F2-DA9E-40F8-9AFA-76FBF07E58EC}">
      <dsp:nvSpPr>
        <dsp:cNvPr id="0" name=""/>
        <dsp:cNvSpPr/>
      </dsp:nvSpPr>
      <dsp:spPr>
        <a:xfrm>
          <a:off x="628350" y="859525"/>
          <a:ext cx="8414428" cy="754704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1.compile</a:t>
          </a:r>
        </a:p>
      </dsp:txBody>
      <dsp:txXfrm>
        <a:off x="650455" y="881630"/>
        <a:ext cx="7251309" cy="710494"/>
      </dsp:txXfrm>
    </dsp:sp>
    <dsp:sp modelId="{3A030DF1-431D-447C-BB50-15F179667B6D}">
      <dsp:nvSpPr>
        <dsp:cNvPr id="0" name=""/>
        <dsp:cNvSpPr/>
      </dsp:nvSpPr>
      <dsp:spPr>
        <a:xfrm>
          <a:off x="1256700" y="1719050"/>
          <a:ext cx="8414428" cy="754704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2.test</a:t>
          </a:r>
        </a:p>
      </dsp:txBody>
      <dsp:txXfrm>
        <a:off x="1278805" y="1741155"/>
        <a:ext cx="7251309" cy="710494"/>
      </dsp:txXfrm>
    </dsp:sp>
    <dsp:sp modelId="{B8732065-3792-4EBE-BFC2-D3FD0553B1D0}">
      <dsp:nvSpPr>
        <dsp:cNvPr id="0" name=""/>
        <dsp:cNvSpPr/>
      </dsp:nvSpPr>
      <dsp:spPr>
        <a:xfrm>
          <a:off x="1885050" y="2578575"/>
          <a:ext cx="8414428" cy="754704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3.test –Dcucumber.options=“—tags @tag”</a:t>
          </a:r>
        </a:p>
      </dsp:txBody>
      <dsp:txXfrm>
        <a:off x="1907155" y="2600680"/>
        <a:ext cx="7251309" cy="710494"/>
      </dsp:txXfrm>
    </dsp:sp>
    <dsp:sp modelId="{C6007179-D4C4-4582-BA54-F93F3C7154C0}">
      <dsp:nvSpPr>
        <dsp:cNvPr id="0" name=""/>
        <dsp:cNvSpPr/>
      </dsp:nvSpPr>
      <dsp:spPr>
        <a:xfrm>
          <a:off x="2513400" y="3438100"/>
          <a:ext cx="8414428" cy="75470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4.test –Dcucumber.features=“path” –Dbrowser=firefox</a:t>
          </a:r>
        </a:p>
      </dsp:txBody>
      <dsp:txXfrm>
        <a:off x="2535505" y="3460205"/>
        <a:ext cx="7251309" cy="710494"/>
      </dsp:txXfrm>
    </dsp:sp>
    <dsp:sp modelId="{5F218F4B-687B-4807-8E6B-EAEAD01F0993}">
      <dsp:nvSpPr>
        <dsp:cNvPr id="0" name=""/>
        <dsp:cNvSpPr/>
      </dsp:nvSpPr>
      <dsp:spPr>
        <a:xfrm>
          <a:off x="7923870" y="551353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034246" y="551353"/>
        <a:ext cx="269806" cy="369145"/>
      </dsp:txXfrm>
    </dsp:sp>
    <dsp:sp modelId="{81D1F709-6394-4463-A01F-1866C0A5BBCE}">
      <dsp:nvSpPr>
        <dsp:cNvPr id="0" name=""/>
        <dsp:cNvSpPr/>
      </dsp:nvSpPr>
      <dsp:spPr>
        <a:xfrm>
          <a:off x="8552220" y="1410878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62596" y="1410878"/>
        <a:ext cx="269806" cy="369145"/>
      </dsp:txXfrm>
    </dsp:sp>
    <dsp:sp modelId="{6D031172-E63D-4E3E-8D3A-9CC40F809C59}">
      <dsp:nvSpPr>
        <dsp:cNvPr id="0" name=""/>
        <dsp:cNvSpPr/>
      </dsp:nvSpPr>
      <dsp:spPr>
        <a:xfrm>
          <a:off x="9180570" y="2257825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290946" y="2257825"/>
        <a:ext cx="269806" cy="369145"/>
      </dsp:txXfrm>
    </dsp:sp>
    <dsp:sp modelId="{0F07FBBB-4B51-466A-BB1F-4A1CC488AAC7}">
      <dsp:nvSpPr>
        <dsp:cNvPr id="0" name=""/>
        <dsp:cNvSpPr/>
      </dsp:nvSpPr>
      <dsp:spPr>
        <a:xfrm>
          <a:off x="9808920" y="3125736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919296" y="3125736"/>
        <a:ext cx="269806" cy="369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4C7C-8B4B-F49C-290C-FBF26E69F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E1304-5ECA-B869-528F-6D891B77D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D7BD5-EF74-69EB-7FB1-3DF1ECBD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3B4-DB80-4F0B-AD90-AC6318286F3F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0E577-7428-6B36-0A39-F47FEEFF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495A-31FA-A425-0C84-366EA2A6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DE2-FD62-4105-B7E6-56ADAE52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8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DD5C-C803-DD1D-EB1A-918054EE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631C1-D466-0855-BC35-BE0D0CEAC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0D904-CA37-D8DA-109C-26F3B1AD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3B4-DB80-4F0B-AD90-AC6318286F3F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A006-50B2-3866-2674-2E78075A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D8033-1A57-0F69-CAD1-044F4D9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DE2-FD62-4105-B7E6-56ADAE52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9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3141D-DA4E-7D55-A333-BB19AEE50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A3077-765B-1017-D917-DDA224092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1DE4-82AF-EB4E-D80A-087CB134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3B4-DB80-4F0B-AD90-AC6318286F3F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AC3DB-AB30-34D0-EBEB-54448814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BF901-619C-D66B-4D3A-76816B8F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DE2-FD62-4105-B7E6-56ADAE52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14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FCD4-AFAE-8258-AC4D-F3BA2EF7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6B62-ECAE-01F8-EB75-931269DC1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E423F-4C9C-84C5-8D98-5C20600C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3B4-DB80-4F0B-AD90-AC6318286F3F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DEAC6-5694-3265-8D9D-0492DBC0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5C379-5597-D4E2-4080-92641888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DE2-FD62-4105-B7E6-56ADAE52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88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CEB0-7605-2DD8-CA3A-06FA3066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7683C-1795-394F-F800-D774D688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1502A-3609-33FF-99DF-E8EE68C3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3B4-DB80-4F0B-AD90-AC6318286F3F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DAAE2-9115-4434-133A-853990F6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9866F-DF83-2966-EEC3-C1A147E3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DE2-FD62-4105-B7E6-56ADAE52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22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104C-D0B1-A940-E185-11324594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AC75-FFF2-D616-02D1-44260BF18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2E092-ED50-5C33-21EC-84DF1BC1F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69E5-D64C-B492-F81C-C11CF8B4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3B4-DB80-4F0B-AD90-AC6318286F3F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43AF1-C35C-9CF1-CA1B-F5BE58AE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BA03E-7DDE-CED6-E1F4-329578AA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DE2-FD62-4105-B7E6-56ADAE52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55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5A28-146B-8DE1-77EC-73F16BBD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F8AB9-C5B8-2E71-6F65-8BF3119D7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E9FF4-6B1E-9454-2B65-1346508ED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72C40-AF8B-2E8E-0EEC-79F039228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B5FF6-FF84-75E4-290C-12BDCD923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79DB0-FAB0-A25D-D7A5-9377B3EC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3B4-DB80-4F0B-AD90-AC6318286F3F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C1890-2E2C-E682-856A-A7914ED1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47B93-3718-6F83-D750-B75B384A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DE2-FD62-4105-B7E6-56ADAE52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9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2161-5384-404A-E336-CF0DFD9F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25717-0E54-FB45-8AE4-3625C182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3B4-DB80-4F0B-AD90-AC6318286F3F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4248F-7ED5-53B6-CBF4-7934BF34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F6D9B-1218-CD96-38CB-50219EC7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DE2-FD62-4105-B7E6-56ADAE52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32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23BBE-9CAB-A219-2F9F-C845A87C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3B4-DB80-4F0B-AD90-AC6318286F3F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695CB-DD87-2007-1024-80EC2ACC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C3069-4183-909E-BF8D-CEAF9E8B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DE2-FD62-4105-B7E6-56ADAE52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13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8F93-D302-7C1E-4C9F-CDED114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3100-626D-8E52-97C6-97977F834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8D06-E628-8A2E-0D4F-2B41172CB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E0243-FD1F-6734-925E-34822991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3B4-DB80-4F0B-AD90-AC6318286F3F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69623-8C00-A51B-8A18-25C03C58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2029-C8C9-51C1-5A25-4981493E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DE2-FD62-4105-B7E6-56ADAE52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1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249A-8A1E-62DB-1C36-3F98E8D5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DB2AC-E2E6-51EC-5425-D64066B7E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E3093-35E5-7632-FBDD-2645150E0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4EA9F-458A-DE38-3EE3-A20B5753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3B4-DB80-4F0B-AD90-AC6318286F3F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93EE7-6C56-C964-18E7-EBEC31B7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A8C7D-2A53-9477-BCA3-ED199664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DE2-FD62-4105-B7E6-56ADAE52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68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70532-6EB4-0150-657F-5F1FD44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10F71-F8BE-49AD-18BD-475F2C150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7A0FD-A8EF-1C53-4EE5-285EEF3DA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93B4-DB80-4F0B-AD90-AC6318286F3F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D6D0-9FD5-3187-1F3E-C6E0A5926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CD34-FD22-C9DF-8D3E-96A091C64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ADE2-FD62-4105-B7E6-56ADAE524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6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A7764-29DB-DE87-2F98-B3C831C01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API Framework Using BDD Cucumber</a:t>
            </a:r>
            <a:endParaRPr lang="en-IN" sz="8000" dirty="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32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38447-96B7-8443-311E-99B6408A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Step10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A912-F846-6AB1-41B3-E1B53CAF0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Implementing Pre and Post conditions for tests with cucumber Hooks.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0113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E2FB4-7849-B2CE-1190-BFF0BE1A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11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2B8FD0-CE86-C926-39B6-945F2817C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08725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37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E2FB4-7849-B2CE-1190-BFF0BE1A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12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457B39E-80A5-92D7-0DAA-70B100245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4814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027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FAC341-23DA-B88D-E43B-74EC1B971E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8479B-8419-59BD-EDBC-E06C85D5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Step1</a:t>
            </a:r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F59C1F-4A1E-3F2C-622E-93264DBE4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98433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4856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6AF17-D9CE-F878-4ECC-FD5B7FB0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Step2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BB0BA3-0766-D5E5-73B9-95CEC5CF1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80435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19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BFFF4-EE65-5C1C-6FF1-C6DB177D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Step3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EB6B08-0294-C6EC-B3F6-21AF31E52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491705"/>
              </p:ext>
            </p:extLst>
          </p:nvPr>
        </p:nvGraphicFramePr>
        <p:xfrm>
          <a:off x="644056" y="213162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96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AB6C3-4521-4A0B-7071-88DC71FB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Step4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7B9822E-C2EB-5CA6-BA44-6D7122B5B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09075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92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C4A90-E850-7D9D-157C-8ABD4711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Step5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ED0FB-6F30-B770-4045-14CB6B959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Implementing RequestSpecfication, ResponseSpecfication, RequestSpecBuilder, ResponseSpecBuilder, and Response class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9988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26A1B-1FBD-0692-81DA-1C494A16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Step6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794470-4F90-E68D-21ED-1536B4C01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17613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29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54C8C-A41C-0985-69F1-D64F41D0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Step8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1F09-78DB-61A5-3D6E-CCF1063C2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Implementing Data Driven Mechanism to drive data dynamically from feature file and parameterization to run tests with multiple data sets using cucumber “Example” keyword</a:t>
            </a:r>
          </a:p>
          <a:p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E33A717-ACD2-3134-44C2-89E763A86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684" y="2885910"/>
            <a:ext cx="8112415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785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498F2-9756-C3C9-809B-3B7733DA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BF4A-B598-4DCB-42D9-BC9EC69D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765" y="4892722"/>
            <a:ext cx="6387155" cy="1078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Using Tagging Mechanism to run selected tests from Test Runner class </a:t>
            </a:r>
          </a:p>
        </p:txBody>
      </p:sp>
    </p:spTree>
    <p:extLst>
      <p:ext uri="{BB962C8B-B14F-4D97-AF65-F5344CB8AC3E}">
        <p14:creationId xmlns:p14="http://schemas.microsoft.com/office/powerpoint/2010/main" val="29690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300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API Framework Using BDD Cucumber</vt:lpstr>
      <vt:lpstr>Step1</vt:lpstr>
      <vt:lpstr>Step2</vt:lpstr>
      <vt:lpstr>Step3</vt:lpstr>
      <vt:lpstr>Step4</vt:lpstr>
      <vt:lpstr>Step5</vt:lpstr>
      <vt:lpstr>Step6</vt:lpstr>
      <vt:lpstr>Step8</vt:lpstr>
      <vt:lpstr>Step9</vt:lpstr>
      <vt:lpstr>Step10</vt:lpstr>
      <vt:lpstr>Step 11</vt:lpstr>
      <vt:lpstr>Step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Framework Using BDD Cucumber</dc:title>
  <dc:creator>Andamdas Tarunkumar(UST,IN)</dc:creator>
  <cp:lastModifiedBy>Andamdas Tarunkumar(UST,IN)</cp:lastModifiedBy>
  <cp:revision>7</cp:revision>
  <dcterms:created xsi:type="dcterms:W3CDTF">2023-03-11T13:10:23Z</dcterms:created>
  <dcterms:modified xsi:type="dcterms:W3CDTF">2023-05-16T12:49:32Z</dcterms:modified>
</cp:coreProperties>
</file>