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8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756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1984248"/>
            <a:ext cx="5578983" cy="1806702"/>
          </a:xfrm>
        </p:spPr>
        <p:txBody>
          <a:bodyPr/>
          <a:lstStyle/>
          <a:p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Framework using BDD cucumber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039-3445-3756-93DF-CB7D5271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86131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56B-D7D0-334A-D13F-83BA9A86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8727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Hooks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@Before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@After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@BeforeStep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@AfterStep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039-3445-3756-93DF-CB7D5271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86131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56B-D7D0-334A-D13F-83BA9A86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8727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Parameterization and Parallel execution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6DE-B4F7-ED89-482A-0224EB3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05708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GetScreenshotAs() method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capture the screenshots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framework we have implemented it for capturing the failed testcases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6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6DE-B4F7-ED89-482A-0224EB3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05708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Apache commons io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plugin used to convert file format to byte format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store the captures screenshots in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8CE7C-F484-4366-9C98-DFF3771E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33" y="4109988"/>
            <a:ext cx="6216970" cy="2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6DE-B4F7-ED89-482A-0224EB3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025" y="1605707"/>
            <a:ext cx="7829550" cy="3242518"/>
          </a:xfrm>
        </p:spPr>
        <p:txBody>
          <a:bodyPr/>
          <a:lstStyle/>
          <a:p>
            <a:r>
              <a:rPr lang="en-US" sz="2400" dirty="0"/>
              <a:t>Executing the project from the command prompt by using maven commands</a:t>
            </a:r>
          </a:p>
          <a:p>
            <a:endParaRPr lang="en-US" sz="2400" dirty="0"/>
          </a:p>
          <a:p>
            <a:r>
              <a:rPr lang="en-US" sz="2400" dirty="0"/>
              <a:t>1.mvn compile</a:t>
            </a:r>
          </a:p>
          <a:p>
            <a:r>
              <a:rPr lang="en-US" sz="2400" dirty="0"/>
              <a:t>2.mvn test</a:t>
            </a:r>
          </a:p>
          <a:p>
            <a:r>
              <a:rPr lang="en-US" sz="2400" dirty="0"/>
              <a:t>3.mvn test –Dcucumber.options=“—tags @tag”</a:t>
            </a:r>
          </a:p>
          <a:p>
            <a:r>
              <a:rPr lang="en-US" sz="2400" dirty="0"/>
              <a:t>4.mvn test –Dcucumber.features=“path” –Dbrowser=firefox</a:t>
            </a:r>
          </a:p>
        </p:txBody>
      </p:sp>
    </p:spTree>
    <p:extLst>
      <p:ext uri="{BB962C8B-B14F-4D97-AF65-F5344CB8AC3E}">
        <p14:creationId xmlns:p14="http://schemas.microsoft.com/office/powerpoint/2010/main" val="76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6DE-B4F7-ED89-482A-0224EB3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605708"/>
            <a:ext cx="7224522" cy="3232992"/>
          </a:xfrm>
        </p:spPr>
        <p:txBody>
          <a:bodyPr/>
          <a:lstStyle/>
          <a:p>
            <a:r>
              <a:rPr lang="en-US" sz="2400" dirty="0"/>
              <a:t>Executing the project from the run configuration in eclipse</a:t>
            </a:r>
          </a:p>
          <a:p>
            <a:endParaRPr lang="en-US" sz="2400" dirty="0"/>
          </a:p>
          <a:p>
            <a:r>
              <a:rPr lang="en-US" sz="2400" dirty="0"/>
              <a:t>1.compile</a:t>
            </a:r>
          </a:p>
          <a:p>
            <a:r>
              <a:rPr lang="en-US" sz="2400" dirty="0"/>
              <a:t>2.test</a:t>
            </a:r>
          </a:p>
          <a:p>
            <a:r>
              <a:rPr lang="en-US" sz="2400" dirty="0"/>
              <a:t>3.test –Dcucumber.options=“—tags @tag”</a:t>
            </a:r>
          </a:p>
          <a:p>
            <a:r>
              <a:rPr lang="en-US" sz="2400" dirty="0"/>
              <a:t>4.test –Dcucumber.features=“path” –Dbrowser=firefox</a:t>
            </a:r>
          </a:p>
        </p:txBody>
      </p:sp>
    </p:spTree>
    <p:extLst>
      <p:ext uri="{BB962C8B-B14F-4D97-AF65-F5344CB8AC3E}">
        <p14:creationId xmlns:p14="http://schemas.microsoft.com/office/powerpoint/2010/main" val="384027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2FB4-7849-B2CE-1190-BFF0BE1A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56DE-B4F7-ED89-482A-0224EB34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024" y="1605707"/>
            <a:ext cx="8391525" cy="3490168"/>
          </a:xfrm>
        </p:spPr>
        <p:txBody>
          <a:bodyPr/>
          <a:lstStyle/>
          <a:p>
            <a:r>
              <a:rPr lang="en-US" sz="2400" dirty="0"/>
              <a:t>Executing the project from the Jenkins by using commands</a:t>
            </a:r>
          </a:p>
          <a:p>
            <a:endParaRPr lang="en-US" sz="2400" dirty="0"/>
          </a:p>
          <a:p>
            <a:r>
              <a:rPr lang="en-US" sz="2400" dirty="0"/>
              <a:t>1.mvn test</a:t>
            </a:r>
          </a:p>
          <a:p>
            <a:r>
              <a:rPr lang="en-US" sz="2400" dirty="0"/>
              <a:t>2.mvn test –Dcucumber.filter.tags=“$tag1”</a:t>
            </a:r>
          </a:p>
          <a:p>
            <a:r>
              <a:rPr lang="en-US" sz="2400" dirty="0"/>
              <a:t>3.mvn test –Dcucumber.filter.tags=“$tag1” “Dbrowser=“$browser</a:t>
            </a:r>
          </a:p>
        </p:txBody>
      </p:sp>
    </p:spTree>
    <p:extLst>
      <p:ext uri="{BB962C8B-B14F-4D97-AF65-F5344CB8AC3E}">
        <p14:creationId xmlns:p14="http://schemas.microsoft.com/office/powerpoint/2010/main" val="17579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3"/>
            <a:ext cx="4740403" cy="80619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8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7775"/>
            <a:ext cx="6766560" cy="467550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Maven project and added required dependencies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TestNg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java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8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7775"/>
            <a:ext cx="6766560" cy="467550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Feature file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 is used to write the user scenarios and it is also called as test suite </a:t>
            </a:r>
          </a:p>
        </p:txBody>
      </p:sp>
    </p:spTree>
    <p:extLst>
      <p:ext uri="{BB962C8B-B14F-4D97-AF65-F5344CB8AC3E}">
        <p14:creationId xmlns:p14="http://schemas.microsoft.com/office/powerpoint/2010/main" val="89486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8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7775"/>
            <a:ext cx="6766560" cy="4675505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Step Definition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definition class in Cucumber holds the test method and code which are mapped to the Gherkin test case steps on the</a:t>
            </a: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8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7775"/>
            <a:ext cx="6766560" cy="4675505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POJO classes and Utils Class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8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47775"/>
            <a:ext cx="6766560" cy="4675505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Dependency Injection(DI)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we are breaking the steps definition from different classes.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the step definitions are individually created for security purposes.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 definitions are tightly coupled. By using dependency injection, we can make it loosely coupled with the help of picocontainer dependency.</a:t>
            </a:r>
          </a:p>
        </p:txBody>
      </p:sp>
    </p:spTree>
    <p:extLst>
      <p:ext uri="{BB962C8B-B14F-4D97-AF65-F5344CB8AC3E}">
        <p14:creationId xmlns:p14="http://schemas.microsoft.com/office/powerpoint/2010/main" val="138231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474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228" y="1247775"/>
            <a:ext cx="6766560" cy="4675505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Page Object Package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A31-EFFD-4AE6-3639-4755840F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50672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E696-D859-86B2-64C5-DE886E7D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55902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Design Pattern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039-3445-3756-93DF-CB7D5271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73558"/>
            <a:ext cx="6766560" cy="7680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56B-D7D0-334A-D13F-83BA9A86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98727"/>
            <a:ext cx="6766560" cy="27005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.Properties and Generic Utils Implementation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{D8253FA7-E13F-49E2-8358-D13803A764E4}tf78438558_win32</Template>
  <TotalTime>2303</TotalTime>
  <Words>375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Sabon Next LT</vt:lpstr>
      <vt:lpstr>Times New Roman</vt:lpstr>
      <vt:lpstr>Office Theme</vt:lpstr>
      <vt:lpstr>Selenium Framework using BDD cucumber 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14</vt:lpstr>
      <vt:lpstr>Step 15</vt:lpstr>
      <vt:lpstr>Step 16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Framework using BDD cucumber </dc:title>
  <dc:subject/>
  <dc:creator>Andamdas Tarunkumar(UST,IN)</dc:creator>
  <cp:lastModifiedBy>Andamdas Tarunkumar(UST,IN)</cp:lastModifiedBy>
  <cp:revision>8</cp:revision>
  <dcterms:created xsi:type="dcterms:W3CDTF">2023-03-15T00:55:44Z</dcterms:created>
  <dcterms:modified xsi:type="dcterms:W3CDTF">2023-05-26T04:11:25Z</dcterms:modified>
</cp:coreProperties>
</file>