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6BBEC0-9B48-43D3-B5C9-25240ED5D5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5351F8-15F3-4AD0-A84B-1D5F2BFC41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Yde-LULfs" TargetMode="External"/><Relationship Id="rId2" Type="http://schemas.openxmlformats.org/officeDocument/2006/relationships/hyperlink" Target="http://www.saedsayad.com/k_nearest_neighbor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datasets/html/ir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828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 Nearest Neighbor Classification (KNN)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6858000" cy="2286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Guided by </a:t>
            </a:r>
            <a:r>
              <a:rPr lang="en-US" dirty="0" err="1" smtClean="0"/>
              <a:t>Dr.Liu</a:t>
            </a:r>
            <a:endParaRPr lang="en-US" dirty="0" smtClean="0"/>
          </a:p>
          <a:p>
            <a:pPr algn="ctr"/>
            <a:r>
              <a:rPr lang="en-US" dirty="0" smtClean="0"/>
              <a:t>GCIS_523_0A Statistical </a:t>
            </a:r>
            <a:r>
              <a:rPr lang="en-US" dirty="0" smtClean="0"/>
              <a:t>Computing</a:t>
            </a:r>
            <a:endParaRPr lang="en-US" dirty="0" smtClean="0"/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err="1" smtClean="0"/>
              <a:t>Mashfi</a:t>
            </a:r>
            <a:r>
              <a:rPr lang="en-US" dirty="0" smtClean="0"/>
              <a:t> </a:t>
            </a:r>
            <a:r>
              <a:rPr lang="en-US" dirty="0" err="1" smtClean="0"/>
              <a:t>Alshammari</a:t>
            </a:r>
            <a:endParaRPr lang="en-US" dirty="0" smtClean="0"/>
          </a:p>
          <a:p>
            <a:pPr algn="ctr"/>
            <a:r>
              <a:rPr lang="en-US" dirty="0"/>
              <a:t>a</a:t>
            </a:r>
            <a:r>
              <a:rPr lang="en-US" dirty="0" smtClean="0"/>
              <a:t>nd </a:t>
            </a:r>
          </a:p>
          <a:p>
            <a:pPr algn="ctr"/>
            <a:r>
              <a:rPr lang="en-US" dirty="0" err="1" smtClean="0"/>
              <a:t>Tarun</a:t>
            </a:r>
            <a:r>
              <a:rPr lang="en-US" dirty="0" smtClean="0"/>
              <a:t> Mirani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 is a simple algorithm that stores all available cases and classifies new cases based on a similarity </a:t>
            </a:r>
            <a:r>
              <a:rPr lang="en-US" dirty="0" smtClean="0"/>
              <a:t>measure.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 Nearest Neighbors -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062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1371600"/>
            <a:ext cx="8106907" cy="44773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KNN </a:t>
            </a:r>
            <a:r>
              <a:rPr lang="en-US" dirty="0" smtClean="0"/>
              <a:t>algorithm works 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5791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https://www.youtube.com/watch?v=UqYde-LULfs</a:t>
            </a:r>
          </a:p>
        </p:txBody>
      </p:sp>
    </p:spTree>
    <p:extLst>
      <p:ext uri="{BB962C8B-B14F-4D97-AF65-F5344CB8AC3E}">
        <p14:creationId xmlns:p14="http://schemas.microsoft.com/office/powerpoint/2010/main" val="12615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shamma008\Picture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040687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511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https://www.youtube.com/watch?v=UqYde-LULfs</a:t>
            </a:r>
          </a:p>
        </p:txBody>
      </p:sp>
    </p:spTree>
    <p:extLst>
      <p:ext uri="{BB962C8B-B14F-4D97-AF65-F5344CB8AC3E}">
        <p14:creationId xmlns:p14="http://schemas.microsoft.com/office/powerpoint/2010/main" val="11322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shamma008\Pictures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685800"/>
            <a:ext cx="795496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564700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https://www.youtube.com/watch?v=UqYde-LULfs</a:t>
            </a:r>
          </a:p>
        </p:txBody>
      </p:sp>
    </p:spTree>
    <p:extLst>
      <p:ext uri="{BB962C8B-B14F-4D97-AF65-F5344CB8AC3E}">
        <p14:creationId xmlns:p14="http://schemas.microsoft.com/office/powerpoint/2010/main" val="5778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ris </a:t>
            </a:r>
            <a:r>
              <a:rPr lang="en-US" dirty="0"/>
              <a:t>data set gives the measurements in centimeters of the variables sepal length and width and petal length and width, respectively,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50 flowers from each of 3 species of iris. The species are </a:t>
            </a:r>
            <a:r>
              <a:rPr lang="en-US" i="1" dirty="0"/>
              <a:t>Iris </a:t>
            </a:r>
            <a:r>
              <a:rPr lang="en-US" i="1" dirty="0" err="1"/>
              <a:t>setosa</a:t>
            </a:r>
            <a:r>
              <a:rPr lang="en-US" dirty="0"/>
              <a:t>, </a:t>
            </a:r>
            <a:r>
              <a:rPr lang="en-US" i="1" dirty="0"/>
              <a:t>versicolor</a:t>
            </a:r>
            <a:r>
              <a:rPr lang="en-US" dirty="0"/>
              <a:t>, and </a:t>
            </a:r>
            <a:r>
              <a:rPr lang="en-US" i="1" dirty="0" err="1"/>
              <a:t>virginica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http://www.saedsayad.com/k_nearest_neighbors.htm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https://www.youtube.com/watch?v=UqYde-LULfs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stat.ethz.ch/R-manual/R-devel/library/datasets/html/iris.html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1520</TotalTime>
  <Words>108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K Nearest Neighbor Classification (KNN)</vt:lpstr>
      <vt:lpstr>K Nearest Neighbors - Classification</vt:lpstr>
      <vt:lpstr>How KNN algorithm works ?</vt:lpstr>
      <vt:lpstr>PowerPoint Presentation</vt:lpstr>
      <vt:lpstr>PowerPoint Presentation</vt:lpstr>
      <vt:lpstr>IRIS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 classification (knn)</dc:title>
  <dc:creator>Alshammari, Mashfi</dc:creator>
  <cp:lastModifiedBy>Alshammari, Mashfi</cp:lastModifiedBy>
  <cp:revision>16</cp:revision>
  <dcterms:created xsi:type="dcterms:W3CDTF">2015-12-05T23:15:45Z</dcterms:created>
  <dcterms:modified xsi:type="dcterms:W3CDTF">2015-12-10T23:31:17Z</dcterms:modified>
</cp:coreProperties>
</file>