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660"/>
  </p:normalViewPr>
  <p:slideViewPr>
    <p:cSldViewPr snapToGrid="0">
      <p:cViewPr>
        <p:scale>
          <a:sx n="66" d="100"/>
          <a:sy n="66" d="100"/>
        </p:scale>
        <p:origin x="135" y="5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C5E1A-E883-5A81-2B7E-23400862A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DF719E-723D-1487-390F-9379A69F1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0C962-47F7-6CEF-E7F4-492B5C2AA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C370-864E-4880-8B39-AE2E0BDD35C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8572E-EA52-2D0D-05EA-6844BE23C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91FED-0EFC-2EB4-0BC9-C29BF3B62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362A-D956-4EE1-9F62-C27A4986B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70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C826B-B744-BC32-53CE-C48E7DF22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0E9FB-33BA-78B1-2809-88DC5F50E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E5212-0464-BACC-17CA-36331F6A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C370-864E-4880-8B39-AE2E0BDD35C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273F8-FE6E-61F5-4DCA-4DA23C5BF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FB197-3A05-141F-ADAE-DFC814622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362A-D956-4EE1-9F62-C27A4986B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84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4E2D0E-3E77-3B38-852D-BB1EBA230A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E059E0-7A44-8E17-AB7A-97A5BE542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C0E02-6A52-FDCB-F168-53EAF6F08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C370-864E-4880-8B39-AE2E0BDD35C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B94DF-6034-B1B1-77B3-531CE4BAF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0D9A7-B32B-5B7F-9314-7F7FE74E6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362A-D956-4EE1-9F62-C27A4986B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7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tar: 4 Points 26">
            <a:extLst>
              <a:ext uri="{FF2B5EF4-FFF2-40B4-BE49-F238E27FC236}">
                <a16:creationId xmlns:a16="http://schemas.microsoft.com/office/drawing/2014/main" id="{0C46125D-A6C9-4FA7-AC81-314EF41291F4}"/>
              </a:ext>
            </a:extLst>
          </p:cNvPr>
          <p:cNvSpPr/>
          <p:nvPr userDrawn="1"/>
        </p:nvSpPr>
        <p:spPr>
          <a:xfrm>
            <a:off x="3934264" y="1555261"/>
            <a:ext cx="853441" cy="853441"/>
          </a:xfrm>
          <a:prstGeom prst="star4">
            <a:avLst>
              <a:gd name="adj" fmla="val 1371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B69E86D-2093-4CE3-AFAD-5ED890C95422}"/>
              </a:ext>
            </a:extLst>
          </p:cNvPr>
          <p:cNvSpPr/>
          <p:nvPr userDrawn="1"/>
        </p:nvSpPr>
        <p:spPr>
          <a:xfrm>
            <a:off x="1" y="1"/>
            <a:ext cx="2489199" cy="2489199"/>
          </a:xfrm>
          <a:custGeom>
            <a:avLst/>
            <a:gdLst>
              <a:gd name="connsiteX0" fmla="*/ 0 w 3733799"/>
              <a:gd name="connsiteY0" fmla="*/ 0 h 3733799"/>
              <a:gd name="connsiteX1" fmla="*/ 3733799 w 3733799"/>
              <a:gd name="connsiteY1" fmla="*/ 0 h 3733799"/>
              <a:gd name="connsiteX2" fmla="*/ 0 w 3733799"/>
              <a:gd name="connsiteY2" fmla="*/ 3733799 h 373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799" h="3733799">
                <a:moveTo>
                  <a:pt x="0" y="0"/>
                </a:moveTo>
                <a:lnTo>
                  <a:pt x="3733799" y="0"/>
                </a:lnTo>
                <a:cubicBezTo>
                  <a:pt x="3733799" y="2062120"/>
                  <a:pt x="2062120" y="3733799"/>
                  <a:pt x="0" y="373379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20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C3C0C18-3CFA-482C-8E5E-2A541D4A1B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999" y="584200"/>
            <a:ext cx="4968876" cy="56515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4482610"/>
            <a:ext cx="5088596" cy="17530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400" y="584200"/>
            <a:ext cx="5088596" cy="3777761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endParaRPr lang="en-GB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4733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tar: 4 Points 26">
            <a:extLst>
              <a:ext uri="{FF2B5EF4-FFF2-40B4-BE49-F238E27FC236}">
                <a16:creationId xmlns:a16="http://schemas.microsoft.com/office/drawing/2014/main" id="{0C46125D-A6C9-4FA7-AC81-314EF41291F4}"/>
              </a:ext>
            </a:extLst>
          </p:cNvPr>
          <p:cNvSpPr/>
          <p:nvPr userDrawn="1"/>
        </p:nvSpPr>
        <p:spPr>
          <a:xfrm>
            <a:off x="9369863" y="1725441"/>
            <a:ext cx="853441" cy="853441"/>
          </a:xfrm>
          <a:prstGeom prst="star4">
            <a:avLst>
              <a:gd name="adj" fmla="val 1371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B69E86D-2093-4CE3-AFAD-5ED890C95422}"/>
              </a:ext>
            </a:extLst>
          </p:cNvPr>
          <p:cNvSpPr/>
          <p:nvPr userDrawn="1"/>
        </p:nvSpPr>
        <p:spPr>
          <a:xfrm>
            <a:off x="0" y="0"/>
            <a:ext cx="4521200" cy="4521200"/>
          </a:xfrm>
          <a:custGeom>
            <a:avLst/>
            <a:gdLst>
              <a:gd name="connsiteX0" fmla="*/ 0 w 3733799"/>
              <a:gd name="connsiteY0" fmla="*/ 0 h 3733799"/>
              <a:gd name="connsiteX1" fmla="*/ 3733799 w 3733799"/>
              <a:gd name="connsiteY1" fmla="*/ 0 h 3733799"/>
              <a:gd name="connsiteX2" fmla="*/ 0 w 3733799"/>
              <a:gd name="connsiteY2" fmla="*/ 3733799 h 373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799" h="3733799">
                <a:moveTo>
                  <a:pt x="0" y="0"/>
                </a:moveTo>
                <a:lnTo>
                  <a:pt x="3733799" y="0"/>
                </a:lnTo>
                <a:cubicBezTo>
                  <a:pt x="3733799" y="2062120"/>
                  <a:pt x="2062120" y="3733799"/>
                  <a:pt x="0" y="373379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20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C3C0C18-3CFA-482C-8E5E-2A541D4A1B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" y="584200"/>
            <a:ext cx="4968876" cy="56515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5999" y="3719829"/>
            <a:ext cx="4968876" cy="13093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1211580"/>
            <a:ext cx="4968876" cy="2387600"/>
          </a:xfrm>
        </p:spPr>
        <p:txBody>
          <a:bodyPr anchor="b">
            <a:noAutofit/>
          </a:bodyPr>
          <a:lstStyle/>
          <a:p>
            <a:endParaRPr lang="en-GB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0144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3510AC3A-CC83-7780-52B0-4D3C67D3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9504364" cy="1130300"/>
          </a:xfrm>
        </p:spPr>
        <p:txBody>
          <a:bodyPr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A010FC3F-7C3D-BB0B-BB29-06436B258EA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60401" y="2661189"/>
            <a:ext cx="787400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91ED00FF-B5D4-9139-FAB1-607CBFF0B46D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60401" y="1969525"/>
            <a:ext cx="787399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1</a:t>
            </a:r>
            <a:endParaRPr lang="en-ID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E590CCAE-6A01-821D-5562-8116DE0DE25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47825" y="1969523"/>
            <a:ext cx="3819525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8" name="Text Placeholder 29">
            <a:extLst>
              <a:ext uri="{FF2B5EF4-FFF2-40B4-BE49-F238E27FC236}">
                <a16:creationId xmlns:a16="http://schemas.microsoft.com/office/drawing/2014/main" id="{20F892AB-B6DD-B000-8809-C7A93C98D8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0401" y="3813579"/>
            <a:ext cx="787400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59" name="Text Placeholder 29">
            <a:extLst>
              <a:ext uri="{FF2B5EF4-FFF2-40B4-BE49-F238E27FC236}">
                <a16:creationId xmlns:a16="http://schemas.microsoft.com/office/drawing/2014/main" id="{76702FDD-660A-3DD1-C106-80008123F2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0401" y="3121915"/>
            <a:ext cx="787399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2</a:t>
            </a:r>
            <a:endParaRPr lang="en-ID" dirty="0"/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06478A75-7F2E-BB1A-0623-BAEFE948BD9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647825" y="3121913"/>
            <a:ext cx="3819525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2" name="Text Placeholder 29">
            <a:extLst>
              <a:ext uri="{FF2B5EF4-FFF2-40B4-BE49-F238E27FC236}">
                <a16:creationId xmlns:a16="http://schemas.microsoft.com/office/drawing/2014/main" id="{E6399FA2-1FBD-8D70-4315-AC80DAFD643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60401" y="4965969"/>
            <a:ext cx="787400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E7387AA2-D883-A77C-82D9-7C00F0A6991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60401" y="4274305"/>
            <a:ext cx="787399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3</a:t>
            </a:r>
            <a:endParaRPr lang="en-ID" dirty="0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C88D071C-7507-6673-548F-CECD00702B2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647825" y="4274303"/>
            <a:ext cx="3819525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6" name="Text Placeholder 29">
            <a:extLst>
              <a:ext uri="{FF2B5EF4-FFF2-40B4-BE49-F238E27FC236}">
                <a16:creationId xmlns:a16="http://schemas.microsoft.com/office/drawing/2014/main" id="{3B624F81-0DB5-CA71-483A-84F52F13A37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0401" y="6118358"/>
            <a:ext cx="787400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67" name="Text Placeholder 29">
            <a:extLst>
              <a:ext uri="{FF2B5EF4-FFF2-40B4-BE49-F238E27FC236}">
                <a16:creationId xmlns:a16="http://schemas.microsoft.com/office/drawing/2014/main" id="{98A7562F-F021-5D4D-CADA-E6AE9B8FC5F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60401" y="5426694"/>
            <a:ext cx="787399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4</a:t>
            </a:r>
            <a:endParaRPr lang="en-ID" dirty="0"/>
          </a:p>
        </p:txBody>
      </p:sp>
      <p:sp>
        <p:nvSpPr>
          <p:cNvPr id="68" name="Text Placeholder 29">
            <a:extLst>
              <a:ext uri="{FF2B5EF4-FFF2-40B4-BE49-F238E27FC236}">
                <a16:creationId xmlns:a16="http://schemas.microsoft.com/office/drawing/2014/main" id="{F1993993-B9A1-FE6D-5EEC-E2C8ADA4650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647825" y="5426692"/>
            <a:ext cx="3819525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0" name="Text Placeholder 29">
            <a:extLst>
              <a:ext uri="{FF2B5EF4-FFF2-40B4-BE49-F238E27FC236}">
                <a16:creationId xmlns:a16="http://schemas.microsoft.com/office/drawing/2014/main" id="{A6A9DE62-0C77-9512-217F-99617B6A549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257926" y="2661189"/>
            <a:ext cx="787400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71" name="Text Placeholder 29">
            <a:extLst>
              <a:ext uri="{FF2B5EF4-FFF2-40B4-BE49-F238E27FC236}">
                <a16:creationId xmlns:a16="http://schemas.microsoft.com/office/drawing/2014/main" id="{A366FAD5-AA45-194C-35F9-E2D7F594BE2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57926" y="1969525"/>
            <a:ext cx="787399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5</a:t>
            </a:r>
            <a:endParaRPr lang="en-ID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FFBB07BF-00AD-8A53-6392-5E7BB40FC91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245350" y="1969523"/>
            <a:ext cx="3819525" cy="6490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CF48C37-AA04-3387-42C2-A3A23D125DF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57926" y="3813579"/>
            <a:ext cx="787400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FCDAA2EB-5ACB-D01E-021F-B62785E12DE3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57926" y="3121915"/>
            <a:ext cx="787399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6</a:t>
            </a:r>
            <a:endParaRPr lang="en-ID" dirty="0"/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F4687896-E15B-B9A2-BAF7-54E4BFE642EC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245350" y="3121913"/>
            <a:ext cx="3819525" cy="6490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CD3AA8AF-0F2A-EADB-EA5A-CFE43A3F8D4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257926" y="4965969"/>
            <a:ext cx="787400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30B182A3-3FA5-BE2D-6873-FC3637C37D8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257926" y="4274305"/>
            <a:ext cx="787399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7</a:t>
            </a:r>
            <a:endParaRPr lang="en-ID" dirty="0"/>
          </a:p>
        </p:txBody>
      </p:sp>
      <p:sp>
        <p:nvSpPr>
          <p:cNvPr id="80" name="Text Placeholder 29">
            <a:extLst>
              <a:ext uri="{FF2B5EF4-FFF2-40B4-BE49-F238E27FC236}">
                <a16:creationId xmlns:a16="http://schemas.microsoft.com/office/drawing/2014/main" id="{017950ED-51BC-393E-5757-D0B6DE760465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245350" y="4274303"/>
            <a:ext cx="3819525" cy="6490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82" name="Text Placeholder 29">
            <a:extLst>
              <a:ext uri="{FF2B5EF4-FFF2-40B4-BE49-F238E27FC236}">
                <a16:creationId xmlns:a16="http://schemas.microsoft.com/office/drawing/2014/main" id="{AB9EFCBC-12A6-8901-89B1-D62540504CCA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257926" y="6118358"/>
            <a:ext cx="787400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83" name="Text Placeholder 29">
            <a:extLst>
              <a:ext uri="{FF2B5EF4-FFF2-40B4-BE49-F238E27FC236}">
                <a16:creationId xmlns:a16="http://schemas.microsoft.com/office/drawing/2014/main" id="{CB7BA248-536C-B6CB-8E15-B9788815D9F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257926" y="5426694"/>
            <a:ext cx="787399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8</a:t>
            </a:r>
          </a:p>
        </p:txBody>
      </p:sp>
      <p:sp>
        <p:nvSpPr>
          <p:cNvPr id="84" name="Text Placeholder 29">
            <a:extLst>
              <a:ext uri="{FF2B5EF4-FFF2-40B4-BE49-F238E27FC236}">
                <a16:creationId xmlns:a16="http://schemas.microsoft.com/office/drawing/2014/main" id="{74CFEEFF-A93A-2AE5-0751-8E40A9C6FF7A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7245350" y="5426692"/>
            <a:ext cx="3819525" cy="6490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928626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3510AC3A-CC83-7780-52B0-4D3C67D3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9504364" cy="1130300"/>
          </a:xfrm>
        </p:spPr>
        <p:txBody>
          <a:bodyPr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A010FC3F-7C3D-BB0B-BB29-06436B258EA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 rot="5400000">
            <a:off x="395037" y="2234886"/>
            <a:ext cx="649031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E590CCAE-6A01-821D-5562-8116DE0DE25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9907" y="1969523"/>
            <a:ext cx="9204856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B25926FE-A39F-A47E-9D0C-D054C297F88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 rot="5400000">
            <a:off x="395037" y="3138939"/>
            <a:ext cx="649031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E8B8D62B-8F6C-CEFF-B518-63B43F995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59907" y="2873576"/>
            <a:ext cx="9204856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D9426FAB-02AD-DD59-DC72-BC9EEE2AB2A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5400000">
            <a:off x="395037" y="4042992"/>
            <a:ext cx="649031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11" name="Text Placeholder 29">
            <a:extLst>
              <a:ext uri="{FF2B5EF4-FFF2-40B4-BE49-F238E27FC236}">
                <a16:creationId xmlns:a16="http://schemas.microsoft.com/office/drawing/2014/main" id="{AE264164-69B1-4DA3-C01E-FD475744DD8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59907" y="3777629"/>
            <a:ext cx="9204856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2F571D9E-4420-0845-AB4F-23FD620CDF0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 rot="5400000">
            <a:off x="395037" y="4947045"/>
            <a:ext cx="649031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CC35C0B9-6D3A-46CE-3183-009A9CB3096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59907" y="4681682"/>
            <a:ext cx="9204856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6A7B1F5F-EA53-1D43-5D0C-31CC743CE05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 rot="5400000">
            <a:off x="395037" y="5851098"/>
            <a:ext cx="649031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D6015BE-3F5B-14ED-2F74-F79723DA3C5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59907" y="5585735"/>
            <a:ext cx="9204856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319414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54BB9E4-E7B1-0134-AF57-AD95BB041006}"/>
              </a:ext>
            </a:extLst>
          </p:cNvPr>
          <p:cNvSpPr/>
          <p:nvPr userDrawn="1"/>
        </p:nvSpPr>
        <p:spPr>
          <a:xfrm>
            <a:off x="529" y="584198"/>
            <a:ext cx="5278577" cy="28447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26789B-7346-CEC7-16A3-3B0FE2DE3B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182D3-0E91-91F1-ECC7-0966F48FB0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374CA57-5C4F-7D83-5352-ED2290197C5D}"/>
              </a:ext>
            </a:extLst>
          </p:cNvPr>
          <p:cNvGrpSpPr/>
          <p:nvPr userDrawn="1"/>
        </p:nvGrpSpPr>
        <p:grpSpPr>
          <a:xfrm>
            <a:off x="5157032" y="584198"/>
            <a:ext cx="768576" cy="5651503"/>
            <a:chOff x="5157032" y="467900"/>
            <a:chExt cx="479425" cy="591385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4CC096F-6B7A-45E7-A4B6-CD5BAF79EDB3}"/>
                </a:ext>
              </a:extLst>
            </p:cNvPr>
            <p:cNvSpPr/>
            <p:nvPr userDrawn="1"/>
          </p:nvSpPr>
          <p:spPr>
            <a:xfrm>
              <a:off x="5157032" y="467900"/>
              <a:ext cx="479425" cy="29768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2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2CBBAE4-493F-3F66-9BA3-4B1526CEEC79}"/>
                </a:ext>
              </a:extLst>
            </p:cNvPr>
            <p:cNvSpPr/>
            <p:nvPr userDrawn="1"/>
          </p:nvSpPr>
          <p:spPr>
            <a:xfrm>
              <a:off x="5157032" y="3444761"/>
              <a:ext cx="479425" cy="293698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200" dirty="0"/>
            </a:p>
          </p:txBody>
        </p:sp>
      </p:grp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6BD6F11D-1F8D-7106-7F01-98F5C78698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65" y="3428999"/>
            <a:ext cx="5156767" cy="280670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C0E4CD27-9738-506D-FE10-C7E4B01642C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584200"/>
            <a:ext cx="4968874" cy="284479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096000" y="3695700"/>
            <a:ext cx="4968874" cy="520993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096000" y="4288691"/>
            <a:ext cx="4968874" cy="19470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584200"/>
            <a:ext cx="4496632" cy="2844798"/>
          </a:xfrm>
        </p:spPr>
        <p:txBody>
          <a:bodyPr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817626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2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8F4CCF5-90D2-D1A7-3002-CBBBF74651D2}"/>
              </a:ext>
            </a:extLst>
          </p:cNvPr>
          <p:cNvSpPr/>
          <p:nvPr userDrawn="1"/>
        </p:nvSpPr>
        <p:spPr>
          <a:xfrm>
            <a:off x="530" y="584200"/>
            <a:ext cx="5156502" cy="56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039BA4-3B01-3D4B-CC00-B60E645F58EB}"/>
              </a:ext>
            </a:extLst>
          </p:cNvPr>
          <p:cNvSpPr/>
          <p:nvPr userDrawn="1"/>
        </p:nvSpPr>
        <p:spPr>
          <a:xfrm rot="16200000">
            <a:off x="2546434" y="-2029567"/>
            <a:ext cx="64693" cy="5162841"/>
          </a:xfrm>
          <a:prstGeom prst="rect">
            <a:avLst/>
          </a:prstGeom>
          <a:solidFill>
            <a:schemeClr val="accent5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024FD-17DE-1168-A28A-98B53E15F2F5}"/>
              </a:ext>
            </a:extLst>
          </p:cNvPr>
          <p:cNvSpPr/>
          <p:nvPr userDrawn="1"/>
        </p:nvSpPr>
        <p:spPr>
          <a:xfrm rot="16200000">
            <a:off x="2546434" y="3686175"/>
            <a:ext cx="64693" cy="5162841"/>
          </a:xfrm>
          <a:prstGeom prst="rect">
            <a:avLst/>
          </a:prstGeom>
          <a:solidFill>
            <a:schemeClr val="accent5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0A7F0-7F99-1360-70B4-D4A331CC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9694" y="1078275"/>
            <a:ext cx="4482306" cy="2278725"/>
          </a:xfrm>
        </p:spPr>
        <p:txBody>
          <a:bodyPr anchor="b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E0AB6E-822A-1FCD-AD8A-B820DEF65A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D916E-9E7D-F535-D2CB-56760629AE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7F2030FA-A93F-59AB-4A31-13C0C7B748C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2420" y="1078275"/>
            <a:ext cx="5439887" cy="470145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439BB8-983A-46E3-3FD4-ADA9A279C14F}"/>
              </a:ext>
            </a:extLst>
          </p:cNvPr>
          <p:cNvSpPr/>
          <p:nvPr userDrawn="1"/>
        </p:nvSpPr>
        <p:spPr>
          <a:xfrm>
            <a:off x="6063654" y="1078275"/>
            <a:ext cx="64693" cy="4701451"/>
          </a:xfrm>
          <a:prstGeom prst="rect">
            <a:avLst/>
          </a:prstGeom>
          <a:solidFill>
            <a:schemeClr val="accent5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A4A7DFF-2B05-C6AE-5B32-68541CC435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39694" y="3429000"/>
            <a:ext cx="4482306" cy="32352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18A7B04E-116D-DBAF-BC85-B6067BAA9E8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39694" y="3824520"/>
            <a:ext cx="4482306" cy="1955204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480822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E0AB6E-822A-1FCD-AD8A-B820DEF65A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D916E-9E7D-F535-D2CB-56760629AE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0A7F0-7F99-1360-70B4-D4A331CC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1" y="584200"/>
            <a:ext cx="5435600" cy="2449280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5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35308A7C-49A7-E495-98ED-80210ECA640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041292" y="476251"/>
            <a:ext cx="3695699" cy="590174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2B386F-2BB5-5A23-1C2E-2E9A1CAF3B31}"/>
              </a:ext>
            </a:extLst>
          </p:cNvPr>
          <p:cNvSpPr/>
          <p:nvPr userDrawn="1"/>
        </p:nvSpPr>
        <p:spPr>
          <a:xfrm>
            <a:off x="7041292" y="6381750"/>
            <a:ext cx="3695699" cy="4762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D1A6FE-0D92-6279-45D7-3F25B5FD249A}"/>
              </a:ext>
            </a:extLst>
          </p:cNvPr>
          <p:cNvSpPr/>
          <p:nvPr userDrawn="1"/>
        </p:nvSpPr>
        <p:spPr>
          <a:xfrm>
            <a:off x="7041292" y="0"/>
            <a:ext cx="3695699" cy="4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F7B05ED2-74A3-F497-FA50-A6C43204BA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0400" y="3429000"/>
            <a:ext cx="2562485" cy="59022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1" name="Text Placeholder 29">
            <a:extLst>
              <a:ext uri="{FF2B5EF4-FFF2-40B4-BE49-F238E27FC236}">
                <a16:creationId xmlns:a16="http://schemas.microsoft.com/office/drawing/2014/main" id="{9015E119-0399-2023-B91E-A7C57E3A81D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0400" y="4091220"/>
            <a:ext cx="2562485" cy="214448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862AA122-9613-C5FF-3E61-B10DAD02FF6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533515" y="3429000"/>
            <a:ext cx="2562485" cy="59022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44BA58F0-43DD-3179-9998-D1BCC212E09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533515" y="4091220"/>
            <a:ext cx="2562485" cy="214448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630065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2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A9C726-8640-E9F4-BB57-FA6C9524F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8087" y="584199"/>
            <a:ext cx="3732178" cy="2500293"/>
          </a:xfrm>
        </p:spPr>
        <p:txBody>
          <a:bodyPr anchor="b">
            <a:noAutofit/>
          </a:bodyPr>
          <a:lstStyle>
            <a:lvl1pPr algn="l">
              <a:defRPr>
                <a:solidFill>
                  <a:schemeClr val="accent5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F9525524-1BB1-D614-0C05-6A326700FAC2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0" y="0"/>
            <a:ext cx="3253409" cy="685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4B89CDC8-3468-9B5A-5266-B8D3BA8A46EA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7636329" y="3425673"/>
            <a:ext cx="3428546" cy="343232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48667C8F-A3DA-2571-B412-5F57EA83A0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232092" y="584200"/>
            <a:ext cx="959908" cy="5651500"/>
          </a:xfrm>
        </p:spPr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41DEDB75-AA90-4145-BE40-83190D9C9F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209338" y="6409951"/>
            <a:ext cx="982662" cy="273799"/>
          </a:xfrm>
        </p:spPr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D880902A-6CA3-2C5C-87CB-98251D275D0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634943" y="595905"/>
            <a:ext cx="3428546" cy="32352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FC767E14-3B0B-9312-BAA9-623054EBE60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634943" y="991424"/>
            <a:ext cx="3428546" cy="2074065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1559C428-BB19-CC7E-DA76-C1891722B4D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578087" y="3439020"/>
            <a:ext cx="3732178" cy="32352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11" name="Text Placeholder 29">
            <a:extLst>
              <a:ext uri="{FF2B5EF4-FFF2-40B4-BE49-F238E27FC236}">
                <a16:creationId xmlns:a16="http://schemas.microsoft.com/office/drawing/2014/main" id="{57B7B4B0-D463-3CE9-5646-636050B3A12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578087" y="3834540"/>
            <a:ext cx="3732178" cy="240116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624629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8FE9-2DE7-B58C-D7D9-7C30B3B87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A8433-BC3F-576D-148C-2A2308772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37003-5DD4-6EBD-7B1F-18A9CBE8B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C370-864E-4880-8B39-AE2E0BDD35C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740A9-460C-0922-E503-45FFB03FF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4AFB1-DB6B-A78F-F762-863F15E42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362A-D956-4EE1-9F62-C27A4986B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373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3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CCDE15C-5327-E672-DC8B-2E803ED788C1}"/>
              </a:ext>
            </a:extLst>
          </p:cNvPr>
          <p:cNvSpPr/>
          <p:nvPr userDrawn="1"/>
        </p:nvSpPr>
        <p:spPr>
          <a:xfrm>
            <a:off x="0" y="584199"/>
            <a:ext cx="10164763" cy="16225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584200"/>
            <a:ext cx="9504363" cy="1622504"/>
          </a:xfrm>
        </p:spPr>
        <p:txBody>
          <a:bodyPr anchor="ctr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65BEA024-E389-52C5-1BE3-1EEF00B6C30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60400" y="2371443"/>
            <a:ext cx="3419475" cy="38642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/>
          </a:p>
        </p:txBody>
      </p:sp>
      <p:sp>
        <p:nvSpPr>
          <p:cNvPr id="11" name="Text Placeholder 29">
            <a:extLst>
              <a:ext uri="{FF2B5EF4-FFF2-40B4-BE49-F238E27FC236}">
                <a16:creationId xmlns:a16="http://schemas.microsoft.com/office/drawing/2014/main" id="{75DD470A-20F0-5E3D-1F33-F3080D2DD8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67070" y="2371443"/>
            <a:ext cx="5697694" cy="32352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2ADA0635-C343-2006-C591-D2087F499F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67070" y="2766962"/>
            <a:ext cx="5697694" cy="1460055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36DD020D-CB7E-C7B0-227A-72112F95BCE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467070" y="4380125"/>
            <a:ext cx="5697694" cy="32352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3CEDFA3-5D34-7BB4-CC19-83F21FA1B3B2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67070" y="4775644"/>
            <a:ext cx="5697694" cy="1460055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272069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4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CCDE15C-5327-E672-DC8B-2E803ED788C1}"/>
              </a:ext>
            </a:extLst>
          </p:cNvPr>
          <p:cNvSpPr/>
          <p:nvPr userDrawn="1"/>
        </p:nvSpPr>
        <p:spPr>
          <a:xfrm>
            <a:off x="1" y="584200"/>
            <a:ext cx="4712012" cy="5651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511" y="584200"/>
            <a:ext cx="6106363" cy="1919012"/>
          </a:xfrm>
        </p:spPr>
        <p:txBody>
          <a:bodyPr anchor="b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65BEA024-E389-52C5-1BE3-1EEF00B6C30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48868" y="982721"/>
            <a:ext cx="3814279" cy="488256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68B1718A-963F-C9B4-8E99-9028B709C4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58511" y="2619848"/>
            <a:ext cx="6106364" cy="32352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B0E0ACB0-0787-2BDA-A04B-F6B87687801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58511" y="3015368"/>
            <a:ext cx="6106364" cy="1347082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8245385C-38E9-760F-6893-09B8868A449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958511" y="4493098"/>
            <a:ext cx="6106364" cy="32352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746807A9-9CA6-6D94-69FE-27C77F3B89C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958511" y="4888618"/>
            <a:ext cx="6106364" cy="1347082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155313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03F2953A-B883-0D85-E0EA-820AE235FE56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4881735" y="2387500"/>
            <a:ext cx="2538396" cy="38482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A29A72C3-D9AE-0B15-1868-B2460024778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7636329" y="3604591"/>
            <a:ext cx="3428546" cy="325340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F5B9405-D76F-ED66-13A6-AE53F5569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6759732" cy="1622700"/>
          </a:xfrm>
        </p:spPr>
        <p:txBody>
          <a:bodyPr anchor="b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CE3E7ABE-E6CA-8948-ADEC-9C1F22242E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232092" y="584200"/>
            <a:ext cx="959908" cy="5651500"/>
          </a:xfrm>
        </p:spPr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8096FEF-14A8-25AA-118A-A166CEC7E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209338" y="6409951"/>
            <a:ext cx="982662" cy="273799"/>
          </a:xfrm>
        </p:spPr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131A2893-CFB1-45D3-9A24-919D8318DF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0400" y="2387500"/>
            <a:ext cx="4076245" cy="32352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9" name="Text Placeholder 29">
            <a:extLst>
              <a:ext uri="{FF2B5EF4-FFF2-40B4-BE49-F238E27FC236}">
                <a16:creationId xmlns:a16="http://schemas.microsoft.com/office/drawing/2014/main" id="{E7FCA373-CD30-E1C4-AF10-4BCB2123DB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0400" y="2783020"/>
            <a:ext cx="4076245" cy="1436711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33215B63-75C5-3114-ED3A-CFC3943831F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60400" y="4403469"/>
            <a:ext cx="4076245" cy="32352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9D2E22A3-7409-1388-CB09-20447B18E5F5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60400" y="4798989"/>
            <a:ext cx="4076245" cy="1436711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885682CE-3409-CF5D-376A-67362ACECCB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7638506" y="592320"/>
            <a:ext cx="3428546" cy="32352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F1C62454-2A01-8BA4-9C6F-189FDF0DD02F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7638506" y="987839"/>
            <a:ext cx="3428546" cy="2265570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939273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2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1" y="584199"/>
            <a:ext cx="5435600" cy="2209122"/>
          </a:xfrm>
        </p:spPr>
        <p:txBody>
          <a:bodyPr anchor="b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65BEA024-E389-52C5-1BE3-1EEF00B6C30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818204" y="0"/>
            <a:ext cx="3057160" cy="321012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4C6926E2-057B-24BB-9F09-EDF6EC1804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0401" y="3429000"/>
            <a:ext cx="3057160" cy="563679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8C70CB2C-FDF1-9C28-6D50-747D948A15D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0401" y="4064678"/>
            <a:ext cx="3057160" cy="2171021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939478F3-B397-020B-333B-1E3EB2F05B1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239303" y="3429000"/>
            <a:ext cx="3057160" cy="563679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EC7E61EC-E13C-8BE7-637B-3908FD1848F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239303" y="4064678"/>
            <a:ext cx="3057160" cy="2171021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7A3D594E-716B-6E84-CD33-CB81544BBA7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818204" y="3429000"/>
            <a:ext cx="3057160" cy="563679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E654CA7C-088F-947F-1D23-51BA3AEABEE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818204" y="4064678"/>
            <a:ext cx="3057160" cy="2171021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01029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3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9879497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Text Placeholder 29">
            <a:extLst>
              <a:ext uri="{FF2B5EF4-FFF2-40B4-BE49-F238E27FC236}">
                <a16:creationId xmlns:a16="http://schemas.microsoft.com/office/drawing/2014/main" id="{6A8F85CA-690B-855F-E33D-ED62D4001F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0400" y="2143660"/>
            <a:ext cx="3022337" cy="323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0000" tIns="0" rIns="90000" bIns="0" rtlCol="0" anchor="ctr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8C32BE55-15CD-D1D1-F1AA-659169BAFFB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0400" y="2539180"/>
            <a:ext cx="3022337" cy="3696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3DC64965-40A3-81BA-41A8-773D58287901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079875" y="2143660"/>
            <a:ext cx="3022337" cy="323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0000" tIns="0" rIns="90000" bIns="0" rtlCol="0" anchor="ctr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7A07F7C1-5F6F-194D-47DC-746BC04AA8C7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4079875" y="2539180"/>
            <a:ext cx="3022337" cy="3696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FEA0C16E-2DD2-9578-7AFE-024A81AEEAA5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7499350" y="2143660"/>
            <a:ext cx="3022337" cy="323520"/>
          </a:xfrm>
          <a:prstGeom prst="rect">
            <a:avLst/>
          </a:prstGeom>
          <a:solidFill>
            <a:schemeClr val="accent1"/>
          </a:solidFill>
        </p:spPr>
        <p:txBody>
          <a:bodyPr vert="horz" lIns="90000" tIns="0" rIns="90000" bIns="0" rtlCol="0" anchor="ctr">
            <a:noAutofit/>
          </a:bodyPr>
          <a:lstStyle>
            <a:lvl1pPr>
              <a:defRPr lang="en-ID" sz="1800" dirty="0">
                <a:solidFill>
                  <a:schemeClr val="bg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31EC2BD8-993C-1014-C7E6-DA6624E90F0F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7499350" y="2539180"/>
            <a:ext cx="3022337" cy="369652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705380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 T23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1" y="584200"/>
            <a:ext cx="9879496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91D80008-540D-EB1F-3D11-79123CD88B5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0400" y="1809566"/>
            <a:ext cx="4458855" cy="563679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CC1C5D28-1297-B748-16B1-4C999268E65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0400" y="2445245"/>
            <a:ext cx="4458855" cy="1494826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C4988CBA-164A-58A3-0339-4B04C2DDE5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81042" y="1809566"/>
            <a:ext cx="4458855" cy="563679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9" name="Text Placeholder 29">
            <a:extLst>
              <a:ext uri="{FF2B5EF4-FFF2-40B4-BE49-F238E27FC236}">
                <a16:creationId xmlns:a16="http://schemas.microsoft.com/office/drawing/2014/main" id="{04675851-02F7-B81A-31FB-3E1E94EC3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81042" y="2445245"/>
            <a:ext cx="4458855" cy="1494826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16D10960-C83A-CE07-0D11-0263D4FA43C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60400" y="4105195"/>
            <a:ext cx="4458855" cy="563679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4767050C-9176-D799-EB0D-DFBB34A7B9E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0400" y="4740874"/>
            <a:ext cx="4458855" cy="1494826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5AFA0015-2C27-481D-7B4A-78E6B7B375A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81042" y="4105195"/>
            <a:ext cx="4458855" cy="563679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E53211C9-7F54-9291-ACE0-A1231693708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081042" y="4740874"/>
            <a:ext cx="4458855" cy="1494826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364257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Contents C4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D72417D9-BC42-3B90-31C4-4BDEF67F3FD2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660399" y="3014992"/>
            <a:ext cx="10404475" cy="3220707"/>
          </a:xfr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defRPr lang="en-GB"/>
            </a:lvl1pPr>
          </a:lstStyle>
          <a:p>
            <a:pPr lvl="0" algn="ctr"/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6B21E1-59CC-FFA4-B2A4-51299E0A9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32092" y="584200"/>
            <a:ext cx="959908" cy="5651500"/>
          </a:xfrm>
        </p:spPr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06A58-EDDC-A8B1-4A1A-EECF9792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9338" y="6409951"/>
            <a:ext cx="982662" cy="273799"/>
          </a:xfrm>
        </p:spPr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D91AD6-AEC4-C151-56B7-7873434B4B39}"/>
              </a:ext>
            </a:extLst>
          </p:cNvPr>
          <p:cNvSpPr/>
          <p:nvPr userDrawn="1"/>
        </p:nvSpPr>
        <p:spPr>
          <a:xfrm>
            <a:off x="1" y="584199"/>
            <a:ext cx="11064874" cy="1311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7CFB45D-F382-DC97-076E-F66DFD878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584200"/>
            <a:ext cx="10404473" cy="1311274"/>
          </a:xfrm>
        </p:spPr>
        <p:txBody>
          <a:bodyPr anchor="ctr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FD4645C2-61BB-C2CD-50AD-AA1FEFF35A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0398" y="2052966"/>
            <a:ext cx="10404475" cy="804534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7875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adial Bars C4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9504363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5DC55D-FE90-0290-DEC1-253948C6DBFA}"/>
              </a:ext>
            </a:extLst>
          </p:cNvPr>
          <p:cNvSpPr/>
          <p:nvPr userDrawn="1"/>
        </p:nvSpPr>
        <p:spPr>
          <a:xfrm>
            <a:off x="4564573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F5BC1A33-4444-08A7-4E25-7052C1EEAD0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564573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8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4E6BE1-7E83-5142-86F9-75A00030EFE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725639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09E28D40-CD72-8B36-1C50-BD42514ACA4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60399" y="2267713"/>
            <a:ext cx="2402108" cy="3967987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86FC1CE3-17C3-5148-85E8-F21F4EE8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32092" y="584200"/>
            <a:ext cx="959908" cy="5651500"/>
          </a:xfrm>
        </p:spPr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5F417FB-5C92-408C-F2F4-95863C700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9338" y="6409951"/>
            <a:ext cx="982662" cy="273799"/>
          </a:xfrm>
        </p:spPr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57678A0D-C002-3891-28F1-DACE0D7B69C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081625" y="4098354"/>
            <a:ext cx="2547189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3D6C0AA2-D061-4480-E390-1FC83A201F4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081625" y="4723453"/>
            <a:ext cx="2547189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07D8CE4-CDFC-2ADD-C115-C0F1E8F24D98}"/>
              </a:ext>
            </a:extLst>
          </p:cNvPr>
          <p:cNvSpPr/>
          <p:nvPr userDrawn="1"/>
        </p:nvSpPr>
        <p:spPr>
          <a:xfrm>
            <a:off x="8100522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769A57C6-1106-AD2B-112C-0D11933D235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100522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8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5B3CC842-9C18-30BE-7E7A-BD689418FC8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261588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3E93C5B5-3143-74D0-0439-285A083FC753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617574" y="4098354"/>
            <a:ext cx="2547189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9" name="Text Placeholder 29">
            <a:extLst>
              <a:ext uri="{FF2B5EF4-FFF2-40B4-BE49-F238E27FC236}">
                <a16:creationId xmlns:a16="http://schemas.microsoft.com/office/drawing/2014/main" id="{55E014D8-B400-E3D2-9081-E5F01E539C01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617574" y="4723453"/>
            <a:ext cx="2547189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28840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adial Bars C4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9504363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C87B13E6-9077-D596-9868-F538AC8A0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32092" y="584200"/>
            <a:ext cx="959908" cy="5651500"/>
          </a:xfrm>
        </p:spPr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008D148E-5899-2F0D-291A-B047E2189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9338" y="6409951"/>
            <a:ext cx="982662" cy="273799"/>
          </a:xfrm>
        </p:spPr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3CB9804-721E-62C8-ED5E-B86A113B2582}"/>
              </a:ext>
            </a:extLst>
          </p:cNvPr>
          <p:cNvSpPr/>
          <p:nvPr userDrawn="1"/>
        </p:nvSpPr>
        <p:spPr>
          <a:xfrm>
            <a:off x="1143348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 Placeholder 14">
            <a:extLst>
              <a:ext uri="{FF2B5EF4-FFF2-40B4-BE49-F238E27FC236}">
                <a16:creationId xmlns:a16="http://schemas.microsoft.com/office/drawing/2014/main" id="{2164ACCB-4775-B984-73C6-8A6ADC18A79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143348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8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49" name="Text Placeholder 6">
            <a:extLst>
              <a:ext uri="{FF2B5EF4-FFF2-40B4-BE49-F238E27FC236}">
                <a16:creationId xmlns:a16="http://schemas.microsoft.com/office/drawing/2014/main" id="{9810C02C-69E1-8A65-0248-75B54F0B44E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304414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50" name="Text Placeholder 29">
            <a:extLst>
              <a:ext uri="{FF2B5EF4-FFF2-40B4-BE49-F238E27FC236}">
                <a16:creationId xmlns:a16="http://schemas.microsoft.com/office/drawing/2014/main" id="{F3CA8122-E220-FE68-4EE6-122DE04AAD1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60400" y="4099332"/>
            <a:ext cx="2547189" cy="627167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1" name="Text Placeholder 29">
            <a:extLst>
              <a:ext uri="{FF2B5EF4-FFF2-40B4-BE49-F238E27FC236}">
                <a16:creationId xmlns:a16="http://schemas.microsoft.com/office/drawing/2014/main" id="{69C239CE-30E0-C3F1-9569-E9BE12EA2B8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60400" y="4798500"/>
            <a:ext cx="2547189" cy="143719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47CD1FC-E906-1EE0-880A-46618A8FDC93}"/>
              </a:ext>
            </a:extLst>
          </p:cNvPr>
          <p:cNvSpPr/>
          <p:nvPr userDrawn="1"/>
        </p:nvSpPr>
        <p:spPr>
          <a:xfrm>
            <a:off x="4621935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 Placeholder 14">
            <a:extLst>
              <a:ext uri="{FF2B5EF4-FFF2-40B4-BE49-F238E27FC236}">
                <a16:creationId xmlns:a16="http://schemas.microsoft.com/office/drawing/2014/main" id="{6AD41DF6-84AC-A583-FBD6-7F6C4886855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621935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8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E9BFB3C1-C619-74D7-4784-15DC9FE5D36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783001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55" name="Text Placeholder 29">
            <a:extLst>
              <a:ext uri="{FF2B5EF4-FFF2-40B4-BE49-F238E27FC236}">
                <a16:creationId xmlns:a16="http://schemas.microsoft.com/office/drawing/2014/main" id="{0000965D-2578-6155-35FE-CAFB6E489F4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138987" y="4099333"/>
            <a:ext cx="2547189" cy="627166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6" name="Text Placeholder 29">
            <a:extLst>
              <a:ext uri="{FF2B5EF4-FFF2-40B4-BE49-F238E27FC236}">
                <a16:creationId xmlns:a16="http://schemas.microsoft.com/office/drawing/2014/main" id="{A54A5D8D-144A-1E61-73E9-F9E0B375DBD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138987" y="4798500"/>
            <a:ext cx="2547189" cy="143719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87B446E-ABEB-3CE2-C73F-1FE1E3CBDEFF}"/>
              </a:ext>
            </a:extLst>
          </p:cNvPr>
          <p:cNvSpPr/>
          <p:nvPr userDrawn="1"/>
        </p:nvSpPr>
        <p:spPr>
          <a:xfrm>
            <a:off x="8100522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 Placeholder 14">
            <a:extLst>
              <a:ext uri="{FF2B5EF4-FFF2-40B4-BE49-F238E27FC236}">
                <a16:creationId xmlns:a16="http://schemas.microsoft.com/office/drawing/2014/main" id="{8DF74A7B-251C-1765-68DB-B019567970C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100522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8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0279DAD5-70CB-F0E3-6937-C80203E8D03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261588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CB0D9F53-B02F-FF06-059E-397FB0657577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617574" y="4099333"/>
            <a:ext cx="2547189" cy="627166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1" name="Text Placeholder 29">
            <a:extLst>
              <a:ext uri="{FF2B5EF4-FFF2-40B4-BE49-F238E27FC236}">
                <a16:creationId xmlns:a16="http://schemas.microsoft.com/office/drawing/2014/main" id="{AD6C30FA-07A5-06D6-0D59-0BC83E5097D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7617574" y="4798500"/>
            <a:ext cx="2547189" cy="143719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40470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adial Bars C4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9504363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75FE0AD0-CD14-1F2B-3E86-2DDB59FF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32092" y="584200"/>
            <a:ext cx="959908" cy="5651500"/>
          </a:xfrm>
        </p:spPr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624A1B1-CC28-AC26-5D0A-D7946A0E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9338" y="6409951"/>
            <a:ext cx="982662" cy="273799"/>
          </a:xfrm>
        </p:spPr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0C58962-809D-907B-6699-78E1D2CF3F20}"/>
              </a:ext>
            </a:extLst>
          </p:cNvPr>
          <p:cNvSpPr/>
          <p:nvPr userDrawn="1"/>
        </p:nvSpPr>
        <p:spPr>
          <a:xfrm>
            <a:off x="1015930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ABA85B3B-E448-EFCE-CB3B-05728EE1F48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15930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8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935BEF1A-72AC-9D10-B716-C19EC31A328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76996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E9B909BB-3954-D491-0151-5EBFA6EF9D0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60401" y="4099332"/>
            <a:ext cx="2292350" cy="62716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BFEF2243-2620-28A0-A7D7-23BD8E21D79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60401" y="4798500"/>
            <a:ext cx="2292350" cy="143719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5791067-041F-39E0-4A4A-2B084E1F445D}"/>
              </a:ext>
            </a:extLst>
          </p:cNvPr>
          <p:cNvSpPr/>
          <p:nvPr userDrawn="1"/>
        </p:nvSpPr>
        <p:spPr>
          <a:xfrm>
            <a:off x="3711066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DAA495C1-41C8-8470-693A-23FBBA04781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711066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8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CF51E5F6-FBF5-5D9F-8992-00A4497465E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72132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55" name="Text Placeholder 29">
            <a:extLst>
              <a:ext uri="{FF2B5EF4-FFF2-40B4-BE49-F238E27FC236}">
                <a16:creationId xmlns:a16="http://schemas.microsoft.com/office/drawing/2014/main" id="{91EFFD91-735D-4442-8C68-8FAD26665FC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3355537" y="4099332"/>
            <a:ext cx="2292350" cy="62716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6" name="Text Placeholder 29">
            <a:extLst>
              <a:ext uri="{FF2B5EF4-FFF2-40B4-BE49-F238E27FC236}">
                <a16:creationId xmlns:a16="http://schemas.microsoft.com/office/drawing/2014/main" id="{5786BC41-AD89-DE68-CB78-F698D2E11E5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355537" y="4798500"/>
            <a:ext cx="2292350" cy="143719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C160F58-728D-A52C-08AA-F42DDAA5E3DC}"/>
              </a:ext>
            </a:extLst>
          </p:cNvPr>
          <p:cNvSpPr/>
          <p:nvPr userDrawn="1"/>
        </p:nvSpPr>
        <p:spPr>
          <a:xfrm>
            <a:off x="6406202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 Placeholder 14">
            <a:extLst>
              <a:ext uri="{FF2B5EF4-FFF2-40B4-BE49-F238E27FC236}">
                <a16:creationId xmlns:a16="http://schemas.microsoft.com/office/drawing/2014/main" id="{B3908635-6131-8EB6-97C3-CCD2E38FFCB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406202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8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E4D58461-87D7-5F21-192F-740BBD3E4442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567268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830D37F2-A5A4-F0B5-36E0-EEE3F23D97A6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050673" y="4099332"/>
            <a:ext cx="2292350" cy="62716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1" name="Text Placeholder 29">
            <a:extLst>
              <a:ext uri="{FF2B5EF4-FFF2-40B4-BE49-F238E27FC236}">
                <a16:creationId xmlns:a16="http://schemas.microsoft.com/office/drawing/2014/main" id="{2ECFE44A-FDEC-C969-8F62-EC9E2477935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050673" y="4798500"/>
            <a:ext cx="2292350" cy="143719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A6B346A-0427-D221-455C-458B63343FB5}"/>
              </a:ext>
            </a:extLst>
          </p:cNvPr>
          <p:cNvSpPr/>
          <p:nvPr userDrawn="1"/>
        </p:nvSpPr>
        <p:spPr>
          <a:xfrm>
            <a:off x="9101339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Text Placeholder 14">
            <a:extLst>
              <a:ext uri="{FF2B5EF4-FFF2-40B4-BE49-F238E27FC236}">
                <a16:creationId xmlns:a16="http://schemas.microsoft.com/office/drawing/2014/main" id="{03EACB83-C3B0-3326-55EA-F4960694C1E6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101339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8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8C1A46F9-4764-0BF7-E5C3-C0CBEE70C7E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262405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65" name="Text Placeholder 29">
            <a:extLst>
              <a:ext uri="{FF2B5EF4-FFF2-40B4-BE49-F238E27FC236}">
                <a16:creationId xmlns:a16="http://schemas.microsoft.com/office/drawing/2014/main" id="{569BE5B1-CAAC-47F8-066B-86F90E8FAFE5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745810" y="4099332"/>
            <a:ext cx="2292350" cy="62716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6" name="Text Placeholder 29">
            <a:extLst>
              <a:ext uri="{FF2B5EF4-FFF2-40B4-BE49-F238E27FC236}">
                <a16:creationId xmlns:a16="http://schemas.microsoft.com/office/drawing/2014/main" id="{B928F8F4-4A25-832D-07D8-F5060BF46F05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8745810" y="4798500"/>
            <a:ext cx="2292350" cy="143719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6239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9C552-A53E-D677-3ED7-A88055D59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EB439-15DC-1AD8-1920-5A8DC08D2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56300-6252-5197-8694-F32F5D4A5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C370-864E-4880-8B39-AE2E0BDD35C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277C1-BD85-C1DE-0F20-9431F1365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ACF6A-C901-A3B1-6566-D7F3496DB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362A-D956-4EE1-9F62-C27A4986B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888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10214962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75FE0AD0-CD14-1F2B-3E86-2DDB59FF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32092" y="584200"/>
            <a:ext cx="959908" cy="5651500"/>
          </a:xfrm>
        </p:spPr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624A1B1-CC28-AC26-5D0A-D7946A0E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9338" y="6409951"/>
            <a:ext cx="982662" cy="273799"/>
          </a:xfrm>
        </p:spPr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87153CBE-BBCC-4565-40E6-2840B5630B3A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60399" y="1943100"/>
            <a:ext cx="5042651" cy="4292600"/>
          </a:xfrm>
        </p:spPr>
        <p:txBody>
          <a:bodyPr/>
          <a:lstStyle>
            <a:lvl1pPr>
              <a:defRPr sz="1800"/>
            </a:lvl1pPr>
          </a:lstStyle>
          <a:p>
            <a:endParaRPr lang="en-GB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39351F47-98EA-4307-2EE7-5B211D424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0" y="1949450"/>
            <a:ext cx="4779358" cy="563679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51567CB2-2212-DBA6-48A3-843D5565777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96000" y="2585129"/>
            <a:ext cx="4779358" cy="3650572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42027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10214959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75FE0AD0-CD14-1F2B-3E86-2DDB59FF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32092" y="584200"/>
            <a:ext cx="959908" cy="5651500"/>
          </a:xfrm>
        </p:spPr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624A1B1-CC28-AC26-5D0A-D7946A0E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9338" y="6409951"/>
            <a:ext cx="982662" cy="273799"/>
          </a:xfrm>
        </p:spPr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3" name="Chart Placeholder 3">
            <a:extLst>
              <a:ext uri="{FF2B5EF4-FFF2-40B4-BE49-F238E27FC236}">
                <a16:creationId xmlns:a16="http://schemas.microsoft.com/office/drawing/2014/main" id="{5F70DDED-3597-69E5-DD5A-F7D08BCFE350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831757" y="1943100"/>
            <a:ext cx="5042651" cy="4292600"/>
          </a:xfrm>
        </p:spPr>
        <p:txBody>
          <a:bodyPr/>
          <a:lstStyle>
            <a:lvl1pPr>
              <a:defRPr sz="1800"/>
            </a:lvl1pPr>
          </a:lstStyle>
          <a:p>
            <a:endParaRPr lang="en-GB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ED94DB3B-288F-70A0-50D6-FB19B488F1F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65424" y="1949450"/>
            <a:ext cx="4815576" cy="563679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E710EAB5-7912-BB3A-E9EB-B5108A43EC8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5424" y="2585129"/>
            <a:ext cx="4815576" cy="3650572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38257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07" y="584200"/>
            <a:ext cx="9887490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9233F8-FB80-430E-11F9-D58FC66AB5FE}"/>
              </a:ext>
            </a:extLst>
          </p:cNvPr>
          <p:cNvCxnSpPr>
            <a:cxnSpLocks/>
          </p:cNvCxnSpPr>
          <p:nvPr userDrawn="1"/>
        </p:nvCxnSpPr>
        <p:spPr>
          <a:xfrm>
            <a:off x="721063" y="4055574"/>
            <a:ext cx="10404475" cy="0"/>
          </a:xfrm>
          <a:prstGeom prst="line">
            <a:avLst/>
          </a:prstGeom>
          <a:ln w="381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4CDE9001-2BFE-DC7E-3376-A5321A78950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270000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2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220CFCED-1102-2362-47DC-164859E7300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700535" y="4535917"/>
            <a:ext cx="3206743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A0C1754-2516-594E-668C-3DC0D7EE3E4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700535" y="5115248"/>
            <a:ext cx="3206743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523A7DD9-C0F9-8011-30C3-323E467C5B8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533510" y="4912431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E9CF1C14-210B-3036-9DF5-67882AC7650B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7405878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2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7665C342-4CCB-3763-A555-74A520310A89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842636" y="4535917"/>
            <a:ext cx="3206743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42782480-C89D-6947-8E08-1B55E953802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842636" y="5115248"/>
            <a:ext cx="3206743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5" name="Text Placeholder 29">
            <a:extLst>
              <a:ext uri="{FF2B5EF4-FFF2-40B4-BE49-F238E27FC236}">
                <a16:creationId xmlns:a16="http://schemas.microsoft.com/office/drawing/2014/main" id="{688FAA17-CBEB-FBA3-2CA3-39DD5423E01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6643988" y="4912431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F9766493-783D-E1C6-82E2-DDBEC4B17C8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771586" y="1762479"/>
            <a:ext cx="3206743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29" name="Text Placeholder 29">
            <a:extLst>
              <a:ext uri="{FF2B5EF4-FFF2-40B4-BE49-F238E27FC236}">
                <a16:creationId xmlns:a16="http://schemas.microsoft.com/office/drawing/2014/main" id="{378D5432-DB0A-21D0-BE1A-E9C22965727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771586" y="2341810"/>
            <a:ext cx="3206743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B2333B0A-C67D-B13E-0D9C-4133E323674C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337939" y="38354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2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36" name="Text Placeholder 29">
            <a:extLst>
              <a:ext uri="{FF2B5EF4-FFF2-40B4-BE49-F238E27FC236}">
                <a16:creationId xmlns:a16="http://schemas.microsoft.com/office/drawing/2014/main" id="{6DBDC8DD-0515-CDB5-2063-5F285554243C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3541124" y="2873321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61F6564-09B9-B3C2-A41A-894D3539A18C}"/>
              </a:ext>
            </a:extLst>
          </p:cNvPr>
          <p:cNvCxnSpPr>
            <a:cxnSpLocks/>
          </p:cNvCxnSpPr>
          <p:nvPr userDrawn="1"/>
        </p:nvCxnSpPr>
        <p:spPr>
          <a:xfrm flipV="1">
            <a:off x="4539675" y="2194618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E7928C-DB7D-A511-D2FC-350F7567E3B8}"/>
              </a:ext>
            </a:extLst>
          </p:cNvPr>
          <p:cNvCxnSpPr>
            <a:cxnSpLocks/>
          </p:cNvCxnSpPr>
          <p:nvPr userDrawn="1"/>
        </p:nvCxnSpPr>
        <p:spPr>
          <a:xfrm>
            <a:off x="1471736" y="4209648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5D3AD0-429B-C767-50E5-8775DDB6FB4A}"/>
              </a:ext>
            </a:extLst>
          </p:cNvPr>
          <p:cNvCxnSpPr>
            <a:cxnSpLocks/>
          </p:cNvCxnSpPr>
          <p:nvPr userDrawn="1"/>
        </p:nvCxnSpPr>
        <p:spPr>
          <a:xfrm>
            <a:off x="7607614" y="4209648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5712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2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07" y="584200"/>
            <a:ext cx="9887490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9233F8-FB80-430E-11F9-D58FC66AB5FE}"/>
              </a:ext>
            </a:extLst>
          </p:cNvPr>
          <p:cNvCxnSpPr>
            <a:cxnSpLocks/>
          </p:cNvCxnSpPr>
          <p:nvPr userDrawn="1"/>
        </p:nvCxnSpPr>
        <p:spPr>
          <a:xfrm>
            <a:off x="721063" y="4055574"/>
            <a:ext cx="10404475" cy="0"/>
          </a:xfrm>
          <a:prstGeom prst="line">
            <a:avLst/>
          </a:prstGeom>
          <a:ln w="381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4CDE9001-2BFE-DC7E-3376-A5321A78950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270000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200" dirty="0">
                <a:solidFill>
                  <a:schemeClr val="lt1">
                    <a:alpha val="0"/>
                  </a:schemeClr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220CFCED-1102-2362-47DC-164859E7300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700536" y="1757346"/>
            <a:ext cx="229235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A0C1754-2516-594E-668C-3DC0D7EE3E4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700536" y="2336677"/>
            <a:ext cx="229235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AE8DE7-75E7-4F02-4247-F971195B925F}"/>
              </a:ext>
            </a:extLst>
          </p:cNvPr>
          <p:cNvCxnSpPr>
            <a:cxnSpLocks/>
          </p:cNvCxnSpPr>
          <p:nvPr userDrawn="1"/>
        </p:nvCxnSpPr>
        <p:spPr>
          <a:xfrm flipV="1">
            <a:off x="1475248" y="2194618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523A7DD9-C0F9-8011-30C3-323E467C5B8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485885" y="2870200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E9CF1C14-210B-3036-9DF5-67882AC7650B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019800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200" dirty="0">
                <a:solidFill>
                  <a:schemeClr val="lt1">
                    <a:alpha val="0"/>
                  </a:schemeClr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7665C342-4CCB-3763-A555-74A520310A89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456559" y="1757346"/>
            <a:ext cx="229235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42782480-C89D-6947-8E08-1B55E953802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456559" y="2336677"/>
            <a:ext cx="229235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A2BA3B-5621-FCD2-2980-67CE5578D598}"/>
              </a:ext>
            </a:extLst>
          </p:cNvPr>
          <p:cNvCxnSpPr>
            <a:cxnSpLocks/>
          </p:cNvCxnSpPr>
          <p:nvPr userDrawn="1"/>
        </p:nvCxnSpPr>
        <p:spPr>
          <a:xfrm flipV="1">
            <a:off x="6231271" y="2194618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9">
            <a:extLst>
              <a:ext uri="{FF2B5EF4-FFF2-40B4-BE49-F238E27FC236}">
                <a16:creationId xmlns:a16="http://schemas.microsoft.com/office/drawing/2014/main" id="{688FAA17-CBEB-FBA3-2CA3-39DD5423E01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5210285" y="2870200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F9766493-783D-E1C6-82E2-DDBEC4B17C8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078247" y="4532530"/>
            <a:ext cx="229235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29" name="Text Placeholder 29">
            <a:extLst>
              <a:ext uri="{FF2B5EF4-FFF2-40B4-BE49-F238E27FC236}">
                <a16:creationId xmlns:a16="http://schemas.microsoft.com/office/drawing/2014/main" id="{378D5432-DB0A-21D0-BE1A-E9C22965727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078247" y="5111861"/>
            <a:ext cx="229235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B2333B0A-C67D-B13E-0D9C-4133E323674C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632200" y="38354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200" dirty="0">
                <a:solidFill>
                  <a:schemeClr val="lt1">
                    <a:alpha val="0"/>
                  </a:schemeClr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 algn="ctr" defTabSz="914400"/>
            <a:endParaRPr lang="en-ID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0EF1C2-7EDE-78C6-D641-08043B04E8ED}"/>
              </a:ext>
            </a:extLst>
          </p:cNvPr>
          <p:cNvCxnSpPr>
            <a:cxnSpLocks/>
          </p:cNvCxnSpPr>
          <p:nvPr userDrawn="1"/>
        </p:nvCxnSpPr>
        <p:spPr>
          <a:xfrm>
            <a:off x="3852958" y="4209648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29">
            <a:extLst>
              <a:ext uri="{FF2B5EF4-FFF2-40B4-BE49-F238E27FC236}">
                <a16:creationId xmlns:a16="http://schemas.microsoft.com/office/drawing/2014/main" id="{6DBDC8DD-0515-CDB5-2063-5F285554243C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2860785" y="4902200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32" name="Text Placeholder 29">
            <a:extLst>
              <a:ext uri="{FF2B5EF4-FFF2-40B4-BE49-F238E27FC236}">
                <a16:creationId xmlns:a16="http://schemas.microsoft.com/office/drawing/2014/main" id="{E4A10460-AAA3-75F4-08DB-EA1A7285EE37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833667" y="4532530"/>
            <a:ext cx="229235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33" name="Text Placeholder 29">
            <a:extLst>
              <a:ext uri="{FF2B5EF4-FFF2-40B4-BE49-F238E27FC236}">
                <a16:creationId xmlns:a16="http://schemas.microsoft.com/office/drawing/2014/main" id="{599DF0B8-6317-2C1C-FF92-82D8E4568E0A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833667" y="5111861"/>
            <a:ext cx="229235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2AB0158A-C062-A471-A6BC-DA5CC26BF31F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8394700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200" dirty="0">
                <a:solidFill>
                  <a:schemeClr val="lt1">
                    <a:alpha val="0"/>
                  </a:schemeClr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 algn="ctr" defTabSz="914400"/>
            <a:endParaRPr lang="en-ID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58D3E01-E9B8-FF1E-3706-6BD94F13C981}"/>
              </a:ext>
            </a:extLst>
          </p:cNvPr>
          <p:cNvCxnSpPr>
            <a:cxnSpLocks/>
          </p:cNvCxnSpPr>
          <p:nvPr userDrawn="1"/>
        </p:nvCxnSpPr>
        <p:spPr>
          <a:xfrm>
            <a:off x="8608378" y="4209648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DA84726B-856E-619A-A121-C00FACEED2F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7610585" y="4902200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477689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3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07" y="584200"/>
            <a:ext cx="9887490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9233F8-FB80-430E-11F9-D58FC66AB5FE}"/>
              </a:ext>
            </a:extLst>
          </p:cNvPr>
          <p:cNvCxnSpPr>
            <a:cxnSpLocks/>
          </p:cNvCxnSpPr>
          <p:nvPr userDrawn="1"/>
        </p:nvCxnSpPr>
        <p:spPr>
          <a:xfrm>
            <a:off x="721063" y="4055574"/>
            <a:ext cx="10404475" cy="0"/>
          </a:xfrm>
          <a:prstGeom prst="line">
            <a:avLst/>
          </a:prstGeom>
          <a:ln w="381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4CDE9001-2BFE-DC7E-3376-A5321A78950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041400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2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220CFCED-1102-2362-47DC-164859E7300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471936" y="4531248"/>
            <a:ext cx="229235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A0C1754-2516-594E-668C-3DC0D7EE3E4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471936" y="5110579"/>
            <a:ext cx="229235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AE8DE7-75E7-4F02-4247-F971195B925F}"/>
              </a:ext>
            </a:extLst>
          </p:cNvPr>
          <p:cNvCxnSpPr>
            <a:cxnSpLocks/>
          </p:cNvCxnSpPr>
          <p:nvPr userDrawn="1"/>
        </p:nvCxnSpPr>
        <p:spPr>
          <a:xfrm>
            <a:off x="1246648" y="4201036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523A7DD9-C0F9-8011-30C3-323E467C5B8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257285" y="4955514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62CC70E6-A404-7511-9BE1-3343D51E6C20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866547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2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D97195B5-32EB-A3AD-2954-5FD3D1CFB87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297083" y="1757346"/>
            <a:ext cx="229235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AA2E9FE1-AC1C-8B0F-03CB-2D268D863949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297083" y="2336677"/>
            <a:ext cx="229235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3C0F31-389D-91BD-A06E-769E6C3FEF1A}"/>
              </a:ext>
            </a:extLst>
          </p:cNvPr>
          <p:cNvCxnSpPr>
            <a:cxnSpLocks/>
          </p:cNvCxnSpPr>
          <p:nvPr userDrawn="1"/>
        </p:nvCxnSpPr>
        <p:spPr>
          <a:xfrm flipV="1">
            <a:off x="3071795" y="2194618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598109B0-5D70-7BF3-D7DD-09335F66343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 rot="16200000">
            <a:off x="2082432" y="2870200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25" name="Text Placeholder 39">
            <a:extLst>
              <a:ext uri="{FF2B5EF4-FFF2-40B4-BE49-F238E27FC236}">
                <a16:creationId xmlns:a16="http://schemas.microsoft.com/office/drawing/2014/main" id="{111BA7C4-4F03-ED6B-DF53-D39BF2377770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4691694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2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BC773118-8422-1E23-C40F-54D9D49BE684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5122230" y="4531248"/>
            <a:ext cx="229235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39" name="Text Placeholder 29">
            <a:extLst>
              <a:ext uri="{FF2B5EF4-FFF2-40B4-BE49-F238E27FC236}">
                <a16:creationId xmlns:a16="http://schemas.microsoft.com/office/drawing/2014/main" id="{65EDAE88-2BA6-B822-2187-A611D84C71C8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122230" y="5110579"/>
            <a:ext cx="229235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B70B3FF-2AD1-660F-2DA3-B3B8D7036081}"/>
              </a:ext>
            </a:extLst>
          </p:cNvPr>
          <p:cNvCxnSpPr>
            <a:cxnSpLocks/>
          </p:cNvCxnSpPr>
          <p:nvPr userDrawn="1"/>
        </p:nvCxnSpPr>
        <p:spPr>
          <a:xfrm>
            <a:off x="4896942" y="4201036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Placeholder 29">
            <a:extLst>
              <a:ext uri="{FF2B5EF4-FFF2-40B4-BE49-F238E27FC236}">
                <a16:creationId xmlns:a16="http://schemas.microsoft.com/office/drawing/2014/main" id="{10E4AB2D-4CAD-7FD1-5BFB-C4018C77DE4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 rot="16200000">
            <a:off x="3907579" y="4955514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46" name="Text Placeholder 39">
            <a:extLst>
              <a:ext uri="{FF2B5EF4-FFF2-40B4-BE49-F238E27FC236}">
                <a16:creationId xmlns:a16="http://schemas.microsoft.com/office/drawing/2014/main" id="{9710F7E5-7B54-E3FB-92E0-A9DF00EDE9AC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6516841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2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47" name="Text Placeholder 29">
            <a:extLst>
              <a:ext uri="{FF2B5EF4-FFF2-40B4-BE49-F238E27FC236}">
                <a16:creationId xmlns:a16="http://schemas.microsoft.com/office/drawing/2014/main" id="{2907DB3D-2B69-E237-8338-368AE3C8E131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6947377" y="1757346"/>
            <a:ext cx="229235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48" name="Text Placeholder 29">
            <a:extLst>
              <a:ext uri="{FF2B5EF4-FFF2-40B4-BE49-F238E27FC236}">
                <a16:creationId xmlns:a16="http://schemas.microsoft.com/office/drawing/2014/main" id="{9F1F84CD-5412-F357-81AC-9B8B5B1A7F58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6947377" y="2336677"/>
            <a:ext cx="229235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0693A71-45D6-1588-388C-A8FE703EF123}"/>
              </a:ext>
            </a:extLst>
          </p:cNvPr>
          <p:cNvCxnSpPr>
            <a:cxnSpLocks/>
          </p:cNvCxnSpPr>
          <p:nvPr userDrawn="1"/>
        </p:nvCxnSpPr>
        <p:spPr>
          <a:xfrm flipV="1">
            <a:off x="6722089" y="2194618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Placeholder 29">
            <a:extLst>
              <a:ext uri="{FF2B5EF4-FFF2-40B4-BE49-F238E27FC236}">
                <a16:creationId xmlns:a16="http://schemas.microsoft.com/office/drawing/2014/main" id="{65A3D2C8-889B-01C5-7D8C-97BD1B272C6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 rot="16200000">
            <a:off x="5732726" y="2870200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51" name="Text Placeholder 39">
            <a:extLst>
              <a:ext uri="{FF2B5EF4-FFF2-40B4-BE49-F238E27FC236}">
                <a16:creationId xmlns:a16="http://schemas.microsoft.com/office/drawing/2014/main" id="{9D09C73E-BF12-DCB6-8B09-3D6FAFFBE287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8341989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2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52" name="Text Placeholder 29">
            <a:extLst>
              <a:ext uri="{FF2B5EF4-FFF2-40B4-BE49-F238E27FC236}">
                <a16:creationId xmlns:a16="http://schemas.microsoft.com/office/drawing/2014/main" id="{591DC484-B7DD-3074-21D1-3778747EC0B3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8772525" y="4531248"/>
            <a:ext cx="229235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53" name="Text Placeholder 29">
            <a:extLst>
              <a:ext uri="{FF2B5EF4-FFF2-40B4-BE49-F238E27FC236}">
                <a16:creationId xmlns:a16="http://schemas.microsoft.com/office/drawing/2014/main" id="{8F10405C-6C63-407E-0665-697D51F06D72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8772525" y="5110579"/>
            <a:ext cx="229235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1358042-CB42-39F0-6A04-A382CBEF7788}"/>
              </a:ext>
            </a:extLst>
          </p:cNvPr>
          <p:cNvCxnSpPr>
            <a:cxnSpLocks/>
          </p:cNvCxnSpPr>
          <p:nvPr userDrawn="1"/>
        </p:nvCxnSpPr>
        <p:spPr>
          <a:xfrm>
            <a:off x="8547237" y="4201036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29">
            <a:extLst>
              <a:ext uri="{FF2B5EF4-FFF2-40B4-BE49-F238E27FC236}">
                <a16:creationId xmlns:a16="http://schemas.microsoft.com/office/drawing/2014/main" id="{AB736FB3-1E84-076D-986C-E0478B505A1B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 rot="16200000">
            <a:off x="7557874" y="4955514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979162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4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07" y="584200"/>
            <a:ext cx="9887490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9233F8-FB80-430E-11F9-D58FC66AB5FE}"/>
              </a:ext>
            </a:extLst>
          </p:cNvPr>
          <p:cNvCxnSpPr>
            <a:cxnSpLocks/>
          </p:cNvCxnSpPr>
          <p:nvPr userDrawn="1"/>
        </p:nvCxnSpPr>
        <p:spPr>
          <a:xfrm>
            <a:off x="721063" y="4055574"/>
            <a:ext cx="10404475" cy="0"/>
          </a:xfrm>
          <a:prstGeom prst="line">
            <a:avLst/>
          </a:prstGeom>
          <a:ln w="381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4CDE9001-2BFE-DC7E-3376-A5321A78950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041400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2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220CFCED-1102-2362-47DC-164859E7300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471936" y="4531248"/>
            <a:ext cx="154558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A0C1754-2516-594E-668C-3DC0D7EE3E4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471936" y="5110579"/>
            <a:ext cx="154558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AE8DE7-75E7-4F02-4247-F971195B925F}"/>
              </a:ext>
            </a:extLst>
          </p:cNvPr>
          <p:cNvCxnSpPr>
            <a:cxnSpLocks/>
          </p:cNvCxnSpPr>
          <p:nvPr userDrawn="1"/>
        </p:nvCxnSpPr>
        <p:spPr>
          <a:xfrm>
            <a:off x="1246648" y="4201036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523A7DD9-C0F9-8011-30C3-323E467C5B8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257285" y="4955514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36" name="Text Placeholder 39">
            <a:extLst>
              <a:ext uri="{FF2B5EF4-FFF2-40B4-BE49-F238E27FC236}">
                <a16:creationId xmlns:a16="http://schemas.microsoft.com/office/drawing/2014/main" id="{8738AA9D-B5D1-E661-D46F-7AE3913D8C04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614044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2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319EB4E9-F375-A264-51F4-9F8C9F360518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044580" y="2145226"/>
            <a:ext cx="154558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41" name="Text Placeholder 29">
            <a:extLst>
              <a:ext uri="{FF2B5EF4-FFF2-40B4-BE49-F238E27FC236}">
                <a16:creationId xmlns:a16="http://schemas.microsoft.com/office/drawing/2014/main" id="{D01CDC55-2FCA-B4DB-8319-8DEB1BCEB1E5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044580" y="2724557"/>
            <a:ext cx="154558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D8A6B9E-77A7-E7B4-4FE3-44D4030416D8}"/>
              </a:ext>
            </a:extLst>
          </p:cNvPr>
          <p:cNvCxnSpPr>
            <a:cxnSpLocks/>
          </p:cNvCxnSpPr>
          <p:nvPr userDrawn="1"/>
        </p:nvCxnSpPr>
        <p:spPr>
          <a:xfrm>
            <a:off x="2819292" y="1815014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Placeholder 29">
            <a:extLst>
              <a:ext uri="{FF2B5EF4-FFF2-40B4-BE49-F238E27FC236}">
                <a16:creationId xmlns:a16="http://schemas.microsoft.com/office/drawing/2014/main" id="{6C4FF98D-7D78-6D09-0706-7E3E23B84D8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 rot="16200000">
            <a:off x="1829929" y="2569492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56" name="Text Placeholder 39">
            <a:extLst>
              <a:ext uri="{FF2B5EF4-FFF2-40B4-BE49-F238E27FC236}">
                <a16:creationId xmlns:a16="http://schemas.microsoft.com/office/drawing/2014/main" id="{083F00A7-04DE-84D0-91B0-61BAF1EF3B64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4186688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2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57" name="Text Placeholder 29">
            <a:extLst>
              <a:ext uri="{FF2B5EF4-FFF2-40B4-BE49-F238E27FC236}">
                <a16:creationId xmlns:a16="http://schemas.microsoft.com/office/drawing/2014/main" id="{83636FEA-A74C-BB27-67F7-9B6D3E3DC54D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617224" y="4531248"/>
            <a:ext cx="154558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58" name="Text Placeholder 29">
            <a:extLst>
              <a:ext uri="{FF2B5EF4-FFF2-40B4-BE49-F238E27FC236}">
                <a16:creationId xmlns:a16="http://schemas.microsoft.com/office/drawing/2014/main" id="{F8F88145-1753-4141-BB07-5D36AFBC9BA2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617224" y="5110579"/>
            <a:ext cx="154558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7CC0F4E-63E2-9098-18AC-B866E95ED87A}"/>
              </a:ext>
            </a:extLst>
          </p:cNvPr>
          <p:cNvCxnSpPr>
            <a:cxnSpLocks/>
          </p:cNvCxnSpPr>
          <p:nvPr userDrawn="1"/>
        </p:nvCxnSpPr>
        <p:spPr>
          <a:xfrm>
            <a:off x="4391936" y="4201036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A38E980A-D97F-70C8-2EAA-E360966CD21F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 rot="16200000">
            <a:off x="3402573" y="4955514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61" name="Text Placeholder 39">
            <a:extLst>
              <a:ext uri="{FF2B5EF4-FFF2-40B4-BE49-F238E27FC236}">
                <a16:creationId xmlns:a16="http://schemas.microsoft.com/office/drawing/2014/main" id="{1C980CF6-DE07-E961-5CB4-5BB0AE929806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5759332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2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62" name="Text Placeholder 29">
            <a:extLst>
              <a:ext uri="{FF2B5EF4-FFF2-40B4-BE49-F238E27FC236}">
                <a16:creationId xmlns:a16="http://schemas.microsoft.com/office/drawing/2014/main" id="{2A969E6B-BB5F-35B0-3AC1-3A267C7BDCD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6189868" y="2145226"/>
            <a:ext cx="154558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70CBB720-9C6C-B684-7805-CEB0CD039A9B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6189868" y="2724557"/>
            <a:ext cx="154558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C004362-FC43-176C-B5B9-DCD62CE171F0}"/>
              </a:ext>
            </a:extLst>
          </p:cNvPr>
          <p:cNvCxnSpPr>
            <a:cxnSpLocks/>
          </p:cNvCxnSpPr>
          <p:nvPr userDrawn="1"/>
        </p:nvCxnSpPr>
        <p:spPr>
          <a:xfrm>
            <a:off x="5964580" y="1815014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Placeholder 29">
            <a:extLst>
              <a:ext uri="{FF2B5EF4-FFF2-40B4-BE49-F238E27FC236}">
                <a16:creationId xmlns:a16="http://schemas.microsoft.com/office/drawing/2014/main" id="{AF8E2EF6-C61A-6777-E2D6-1FEFFADA84CC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 rot="16200000">
            <a:off x="4975217" y="2569492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66" name="Text Placeholder 39">
            <a:extLst>
              <a:ext uri="{FF2B5EF4-FFF2-40B4-BE49-F238E27FC236}">
                <a16:creationId xmlns:a16="http://schemas.microsoft.com/office/drawing/2014/main" id="{4361108A-4725-DEFD-443F-260BC03C92B6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7331976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2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67" name="Text Placeholder 29">
            <a:extLst>
              <a:ext uri="{FF2B5EF4-FFF2-40B4-BE49-F238E27FC236}">
                <a16:creationId xmlns:a16="http://schemas.microsoft.com/office/drawing/2014/main" id="{4B826B9E-2A30-C8BE-CF00-F78B3F572CF4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7762512" y="4531248"/>
            <a:ext cx="154558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68" name="Text Placeholder 29">
            <a:extLst>
              <a:ext uri="{FF2B5EF4-FFF2-40B4-BE49-F238E27FC236}">
                <a16:creationId xmlns:a16="http://schemas.microsoft.com/office/drawing/2014/main" id="{62BBD775-ADAB-33FF-5219-8D2DCBA6FF2E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7762512" y="5110579"/>
            <a:ext cx="154558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BD19F8A-A6B7-149F-9E49-59D0A8B4A474}"/>
              </a:ext>
            </a:extLst>
          </p:cNvPr>
          <p:cNvCxnSpPr>
            <a:cxnSpLocks/>
          </p:cNvCxnSpPr>
          <p:nvPr userDrawn="1"/>
        </p:nvCxnSpPr>
        <p:spPr>
          <a:xfrm>
            <a:off x="7537224" y="4201036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 Placeholder 29">
            <a:extLst>
              <a:ext uri="{FF2B5EF4-FFF2-40B4-BE49-F238E27FC236}">
                <a16:creationId xmlns:a16="http://schemas.microsoft.com/office/drawing/2014/main" id="{B6F9F172-58EC-8DB2-1BF8-8545A83F5248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 rot="16200000">
            <a:off x="6547861" y="4955514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71" name="Text Placeholder 39">
            <a:extLst>
              <a:ext uri="{FF2B5EF4-FFF2-40B4-BE49-F238E27FC236}">
                <a16:creationId xmlns:a16="http://schemas.microsoft.com/office/drawing/2014/main" id="{3F98A24E-C2F0-0D57-5789-3C4C93AD4149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8904620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2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B0FF3B9D-E9A5-B5B4-FC3A-0162D33B2C93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9335156" y="2145226"/>
            <a:ext cx="154558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9F4160D9-95CA-4A18-3961-7B5302D779E4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>
          <a:xfrm>
            <a:off x="9335156" y="2724557"/>
            <a:ext cx="154558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99BEF4B-C852-BD85-DB48-FEE520925320}"/>
              </a:ext>
            </a:extLst>
          </p:cNvPr>
          <p:cNvCxnSpPr>
            <a:cxnSpLocks/>
          </p:cNvCxnSpPr>
          <p:nvPr userDrawn="1"/>
        </p:nvCxnSpPr>
        <p:spPr>
          <a:xfrm>
            <a:off x="9109868" y="1815014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E8C5CD7A-4162-A0D6-A379-ACB0B83E20B7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 rot="16200000">
            <a:off x="8120505" y="2569492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759604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07" y="584200"/>
            <a:ext cx="9887490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636280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351731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3F446-9A96-B5E2-C485-B1F679AAD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23C60-0F03-629B-BC8E-79AA25570F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4C2AB3-E5F4-E9A2-E942-BF4B8647A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D76F5-00BD-D7AC-8ACA-932A8AD27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C370-864E-4880-8B39-AE2E0BDD35C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D9A21-47C3-3F4D-920B-B44DD315D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8DDA6-D812-9202-CB1D-7E4B0E0DE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362A-D956-4EE1-9F62-C27A4986B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39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469A1-208C-83D2-5126-B98A78DD3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F8DDA-3E10-D023-C6B6-0FAD0E720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CC39CC-86BF-295E-FEA4-4A5DA5DF8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0C0DAD-804E-C953-9488-3EA961397B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7547F0-A594-F794-3FC8-403F22B813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C17DAA-5B0E-B4E8-75DE-BC30A03E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C370-864E-4880-8B39-AE2E0BDD35C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4258EF-BF10-4CAE-0941-4115908A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EE6A0A-529F-07FD-A589-D1486BE0C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362A-D956-4EE1-9F62-C27A4986B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86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249D9-327C-E52D-38BA-FB731A0E7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2A883A-6FE4-6205-BF5F-8772B25E5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C370-864E-4880-8B39-AE2E0BDD35C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10B8C3-7B3F-8E9C-936F-6152F589E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C70255-78DC-2957-C376-B51DEB04A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362A-D956-4EE1-9F62-C27A4986B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66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DD08A7-240D-1805-BC95-A88C1C578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C370-864E-4880-8B39-AE2E0BDD35C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48614E-76E0-50EB-3194-F5ED76D6B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011B3-B068-FE17-FFF2-8290EACFC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362A-D956-4EE1-9F62-C27A4986B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38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F9E45-3197-CB60-30C6-7216B38F4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F8E5C-6293-183E-75B3-200923BAA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01C74-4CC0-0157-EA77-79DB0C1C1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C8D11-D20D-C72C-4942-24194216C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C370-864E-4880-8B39-AE2E0BDD35C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091F9-F85F-A5B3-7CAA-677DF190F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91BBF-12F3-3434-0504-11428230A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362A-D956-4EE1-9F62-C27A4986B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95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01EA4-FC39-FDDB-076B-6BABD1BEF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DC0464-6CB9-4502-0F2E-44D3118F0F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4860E3-B27B-A897-692F-3E7ACF972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3FBB6-4D5A-CF4B-0C64-E9D3C9FBF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C370-864E-4880-8B39-AE2E0BDD35C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5F44D-58E3-CDC6-3673-853FADEDD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11466-2B96-EE70-135D-D3F55A2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362A-D956-4EE1-9F62-C27A4986B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96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8168D9-2EF5-FC45-F806-D03C0A680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1B9E4-225B-4D23-C412-6A3F788DA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0B2A6-B343-FD14-9400-1090D7865B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DCC370-864E-4880-8B39-AE2E0BDD35C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667AF-E5E5-1F05-7038-B1170F3299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8C8EB-6114-6070-60A5-16FE6922D0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62362A-D956-4EE1-9F62-C27A4986B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6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66402-58C4-7A99-9CF9-9F9615E11E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A151A-46CB-1090-446C-0EDAEF296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9F8BE7-C823-87FE-B60E-23984E5B08AD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E8FF3198-2DCB-4FEF-C479-8E76289E1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584200"/>
            <a:ext cx="10398125" cy="11070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489BE9-192C-49E8-B1F1-91EF667E3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1825625"/>
            <a:ext cx="10398125" cy="4410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grpSp>
        <p:nvGrpSpPr>
          <p:cNvPr id="16" name="Group 15" hidden="1">
            <a:extLst>
              <a:ext uri="{FF2B5EF4-FFF2-40B4-BE49-F238E27FC236}">
                <a16:creationId xmlns:a16="http://schemas.microsoft.com/office/drawing/2014/main" id="{9CBE7AA2-3D9C-E4A5-8EC5-AE78D1FAF1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C1AF556-CC80-A678-A2D5-5C8C86BAAE45}"/>
                </a:ext>
              </a:extLst>
            </p:cNvPr>
            <p:cNvGrpSpPr/>
            <p:nvPr userDrawn="1"/>
          </p:nvGrpSpPr>
          <p:grpSpPr>
            <a:xfrm>
              <a:off x="0" y="0"/>
              <a:ext cx="12192000" cy="6858000"/>
              <a:chOff x="0" y="0"/>
              <a:chExt cx="5166360" cy="6858000"/>
            </a:xfrm>
            <a:noFill/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152FD21-286B-1EF4-488B-A51A1DBD5450}"/>
                  </a:ext>
                </a:extLst>
              </p:cNvPr>
              <p:cNvSpPr/>
              <p:nvPr userDrawn="1"/>
            </p:nvSpPr>
            <p:spPr>
              <a:xfrm>
                <a:off x="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BF54D69-F9E7-0DE6-C3A7-60EE2CD7A944}"/>
                  </a:ext>
                </a:extLst>
              </p:cNvPr>
              <p:cNvSpPr/>
              <p:nvPr userDrawn="1"/>
            </p:nvSpPr>
            <p:spPr>
              <a:xfrm>
                <a:off x="86106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B753A8C-3034-646A-9496-4E86765F30FA}"/>
                  </a:ext>
                </a:extLst>
              </p:cNvPr>
              <p:cNvSpPr/>
              <p:nvPr userDrawn="1"/>
            </p:nvSpPr>
            <p:spPr>
              <a:xfrm>
                <a:off x="172212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5A778D6-81DE-8B52-4635-AF9B44897873}"/>
                  </a:ext>
                </a:extLst>
              </p:cNvPr>
              <p:cNvSpPr/>
              <p:nvPr userDrawn="1"/>
            </p:nvSpPr>
            <p:spPr>
              <a:xfrm>
                <a:off x="258318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FD8563E-664B-9D68-5E75-8203C4796A0B}"/>
                  </a:ext>
                </a:extLst>
              </p:cNvPr>
              <p:cNvSpPr/>
              <p:nvPr userDrawn="1"/>
            </p:nvSpPr>
            <p:spPr>
              <a:xfrm>
                <a:off x="344424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D21107-5BDC-FC32-29DD-C1E608644F37}"/>
                  </a:ext>
                </a:extLst>
              </p:cNvPr>
              <p:cNvSpPr/>
              <p:nvPr userDrawn="1"/>
            </p:nvSpPr>
            <p:spPr>
              <a:xfrm>
                <a:off x="430530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8" name="Frame 17">
              <a:extLst>
                <a:ext uri="{FF2B5EF4-FFF2-40B4-BE49-F238E27FC236}">
                  <a16:creationId xmlns:a16="http://schemas.microsoft.com/office/drawing/2014/main" id="{82A4C640-D8FF-346F-1885-79B3B285F1FF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frame">
              <a:avLst>
                <a:gd name="adj1" fmla="val 861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8691B607-3FAE-3152-AD82-98848F3C39E3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212" y="6418052"/>
            <a:ext cx="25431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44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76" r:id="rId3"/>
    <p:sldLayoutId id="2147483686" r:id="rId4"/>
    <p:sldLayoutId id="2147483662" r:id="rId5"/>
    <p:sldLayoutId id="2147483663" r:id="rId6"/>
    <p:sldLayoutId id="2147483664" r:id="rId7"/>
    <p:sldLayoutId id="2147483665" r:id="rId8"/>
    <p:sldLayoutId id="2147483668" r:id="rId9"/>
    <p:sldLayoutId id="2147483669" r:id="rId10"/>
    <p:sldLayoutId id="2147483666" r:id="rId11"/>
    <p:sldLayoutId id="2147483667" r:id="rId12"/>
    <p:sldLayoutId id="2147483670" r:id="rId13"/>
    <p:sldLayoutId id="2147483687" r:id="rId14"/>
    <p:sldLayoutId id="2147483671" r:id="rId15"/>
    <p:sldLayoutId id="2147483679" r:id="rId16"/>
    <p:sldLayoutId id="2147483673" r:id="rId17"/>
    <p:sldLayoutId id="2147483674" r:id="rId18"/>
    <p:sldLayoutId id="2147483688" r:id="rId19"/>
    <p:sldLayoutId id="2147483689" r:id="rId20"/>
    <p:sldLayoutId id="2147483682" r:id="rId21"/>
    <p:sldLayoutId id="2147483683" r:id="rId22"/>
    <p:sldLayoutId id="2147483684" r:id="rId23"/>
    <p:sldLayoutId id="2147483685" r:id="rId24"/>
    <p:sldLayoutId id="2147483677" r:id="rId25"/>
    <p:sldLayoutId id="2147483678" r:id="rId26"/>
  </p:sldLayoutIdLst>
  <p:hf hdr="0" dt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061" userDrawn="1">
          <p15:clr>
            <a:srgbClr val="F26B43"/>
          </p15:clr>
        </p15:guide>
        <p15:guide id="3" orient="horz" pos="368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1277" userDrawn="1">
          <p15:clr>
            <a:srgbClr val="F26B43"/>
          </p15:clr>
        </p15:guide>
        <p15:guide id="8" pos="2570" userDrawn="1">
          <p15:clr>
            <a:srgbClr val="F26B43"/>
          </p15:clr>
        </p15:guide>
        <p15:guide id="9" pos="3840" userDrawn="1">
          <p15:clr>
            <a:srgbClr val="F26B43"/>
          </p15:clr>
        </p15:guide>
        <p15:guide id="10" pos="5110" userDrawn="1">
          <p15:clr>
            <a:srgbClr val="F26B43"/>
          </p15:clr>
        </p15:guide>
        <p15:guide id="11" pos="6403" userDrawn="1">
          <p15:clr>
            <a:srgbClr val="F26B43"/>
          </p15:clr>
        </p15:guide>
        <p15:guide id="12" pos="697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3150B019-E7E7-28BA-A5D3-49A48795756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2116" b="12116"/>
          <a:stretch>
            <a:fillRect/>
          </a:stretch>
        </p:blipFill>
        <p:spPr>
          <a:xfrm>
            <a:off x="6240462" y="1090637"/>
            <a:ext cx="4968876" cy="565150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E6D9F-9E36-F4CC-41D0-A592FEFC73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TEAM: </a:t>
            </a:r>
          </a:p>
          <a:p>
            <a:r>
              <a:rPr lang="en-US" dirty="0"/>
              <a:t>P TARUN</a:t>
            </a:r>
          </a:p>
          <a:p>
            <a:r>
              <a:rPr lang="en-US" dirty="0"/>
              <a:t>SHAIK ZAID</a:t>
            </a:r>
          </a:p>
          <a:p>
            <a:r>
              <a:rPr lang="en-US" dirty="0"/>
              <a:t>SHAIK SADIK</a:t>
            </a:r>
          </a:p>
          <a:p>
            <a:r>
              <a:rPr lang="en-US" dirty="0"/>
              <a:t>
DATE: JAN 2025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B01D2B-AD13-94A2-D594-0341E23D2E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AIHEAL: Medical Chatbot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B0FCC-233C-B685-4B38-12F54CB7B6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1322754"/>
            <a:ext cx="959908" cy="5651500"/>
          </a:xfrm>
        </p:spPr>
        <p:txBody>
          <a:bodyPr/>
          <a:lstStyle/>
          <a:p>
            <a:r>
              <a:rPr lang="en-US"/>
              <a:t>PRESENTATION TITLE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26E91-F861-A701-D0D9-F55CFDDBC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1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30857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FF847C-831D-05CC-E76E-EB2507697A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AIHEAL: Medical Chatbot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561D15-8D20-0563-C299-95CCC89959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2</a:t>
            </a:fld>
            <a:endParaRPr lang="en-ID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B998D088-3F50-34B7-5EA1-1125FBCCE8B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t="9209" b="9209"/>
          <a:stretch>
            <a:fillRect/>
          </a:stretch>
        </p:blipFill>
        <p:spPr/>
      </p:pic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62031A39-2CF1-F5FC-7DBD-79877248F44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t="7084" b="7084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B8E9AEC-7CBD-E6C9-D290-3EADBB6D04F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/>
              <a:t>Challenges in Healthcare Access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F9E64EE-6143-A8A8-A3FA-94FDEB511E2D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/>
              <a:t>Many individuals face hurdles in accessing timely medical advice. Long wait times, distance, and high costs can deter people from seeking necessary healthcare. AIHEAL aims to address these issues effectively.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AB7444C-13CF-0ED1-2CB2-EBF01904B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154349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97258-D50D-10D8-FD51-667BFB639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9694" y="1078275"/>
            <a:ext cx="4482306" cy="2278725"/>
          </a:xfrm>
        </p:spPr>
        <p:txBody>
          <a:bodyPr anchor="b">
            <a:normAutofit/>
          </a:bodyPr>
          <a:lstStyle/>
          <a:p>
            <a:r>
              <a:rPr lang="en-US"/>
              <a:t>Solution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274939-A328-6071-00F7-383F23A89D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232092" y="584200"/>
            <a:ext cx="959908" cy="56515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AIHEAL: Medical Chatbot</a:t>
            </a:r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71F8F-E2D4-15CA-5E54-9A2CD1BFA9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209338" y="6409951"/>
            <a:ext cx="982662" cy="273799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E0C3BBE-9543-48E5-A6E1-C646F9A01966}" type="slidenum">
              <a:rPr lang="en-ID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ID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E980C560-E2C4-081F-4D4D-12AAAC13DE1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r="1" b="42528"/>
          <a:stretch/>
        </p:blipFill>
        <p:spPr>
          <a:xfrm>
            <a:off x="312420" y="1078275"/>
            <a:ext cx="5439887" cy="4701451"/>
          </a:xfrm>
          <a:noFill/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CBD489-CB98-84D2-F8B8-06355EE519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39694" y="3429000"/>
            <a:ext cx="4482306" cy="3235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AIHEAL's Value Proposition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24D3FD2-CC22-132F-0A8F-2313A6C4BFE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39694" y="3824520"/>
            <a:ext cx="4482306" cy="195520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AIHEAL offers instant, reliable medical advice via a chatbot interface. This technology ensures users receive accurate information without long wait times, promoting overall patient engagement and satisfaction.</a:t>
            </a:r>
          </a:p>
        </p:txBody>
      </p:sp>
    </p:spTree>
    <p:extLst>
      <p:ext uri="{BB962C8B-B14F-4D97-AF65-F5344CB8AC3E}">
        <p14:creationId xmlns:p14="http://schemas.microsoft.com/office/powerpoint/2010/main" val="1932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FC40D3C-F26D-4421-FAA9-AEC093B026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AIHEAL: Medical Chatbot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5F7BA4-CD4F-0998-7442-9386818B0A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4</a:t>
            </a:fld>
            <a:endParaRPr lang="en-ID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F2C082-20B8-70EF-AE2B-50C479A1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Diagnosis and Emergency Reporting Treatment Options</a:t>
            </a:r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EF3DFA2E-10D9-873F-3D8A-1D549B39578D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l="29117" r="29117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C5B2D8D-3A3E-F53F-8DA6-1DAC371CDE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Symptom Assessment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F9CA67C-DF23-677B-5621-443BE4E6BE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AIHEAL allows users to input symptoms and receive potential diagnoses. This helps users identify the urgency and appropriate steps to take based on the AI's interpretation.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A86BE10-9FEB-2D3B-A117-0C4B579106F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Emergency Reporting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3DB5975-611B-B072-0487-2BBDC888D0C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/>
              <a:t>In emergencies, AIHEAL can guide users to seek immediate medical attention and provide crucial information to paramedics, facilitating faster treatment.</a:t>
            </a:r>
          </a:p>
        </p:txBody>
      </p:sp>
    </p:spTree>
    <p:extLst>
      <p:ext uri="{BB962C8B-B14F-4D97-AF65-F5344CB8AC3E}">
        <p14:creationId xmlns:p14="http://schemas.microsoft.com/office/powerpoint/2010/main" val="3786308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EC796-45AF-026D-0D7A-D8BD8101F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Medical Image Analysis and Home Remedies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3A8F790C-3391-E318-08CB-C27DB09CF95D}"/>
              </a:ext>
            </a:extLst>
          </p:cNvPr>
          <p:cNvPicPr>
            <a:picLocks noGrp="1" noChangeAspect="1"/>
          </p:cNvPicPr>
          <p:nvPr>
            <p:ph type="pic" sz="quarter" idx="32"/>
          </p:nvPr>
        </p:nvPicPr>
        <p:blipFill>
          <a:blip r:embed="rId2"/>
          <a:srcRect l="34181" r="34181"/>
          <a:stretch>
            <a:fillRect/>
          </a:stretch>
        </p:blipFill>
        <p:spPr/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4B7FD11E-706A-844A-A65E-A15E09CAF7F1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3"/>
          <a:srcRect l="16680" r="16680"/>
          <a:stretch>
            <a:fillRect/>
          </a:stretch>
        </p:blipFill>
        <p:spPr/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7EFC7-C71B-2EEF-D86F-7C81AEE7A9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AIHEAL: Medical Chatbot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B0E65-C1B9-DD35-CBD3-2342B04DF5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5</a:t>
            </a:fld>
            <a:endParaRPr lang="en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2C713F-6E9C-1095-1843-6901093F63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Image Analysis Capabilities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EDA6F5-5165-4A8E-325E-5315C6EDA9B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AIHEAL can analyze user-uploaded medical images to assist in identifying conditions. This feature enhances diagnostic processes and provides immediate feedback.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D517796-CECD-5B89-C40D-B4C19FCB19D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/>
              <a:t>Home Remedies Guidance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DB26005-1DD3-2D0E-6E70-F8C5DE21308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/>
              <a:t>Users seeking alternative treatments can find tailored home remedies based on their symptoms. AIHEAL promotes self-care and preventive health strategies.</a:t>
            </a:r>
          </a:p>
        </p:txBody>
      </p:sp>
    </p:spTree>
    <p:extLst>
      <p:ext uri="{BB962C8B-B14F-4D97-AF65-F5344CB8AC3E}">
        <p14:creationId xmlns:p14="http://schemas.microsoft.com/office/powerpoint/2010/main" val="2334916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E2FA4-F57A-E636-055D-99608D7EB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Interaction, Consulting a Doctor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E981A1-399A-EEF4-433B-6F58247015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AIHEAL: Medical Chatbot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4132A-9C5A-D6A5-27E4-1860082A62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6</a:t>
            </a:fld>
            <a:endParaRPr lang="en-ID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6D2C3A6D-B995-A740-DC63-E079C6CDCE0D}"/>
              </a:ext>
            </a:extLst>
          </p:cNvPr>
          <p:cNvPicPr>
            <a:picLocks noGrp="1" noChangeAspect="1"/>
          </p:cNvPicPr>
          <p:nvPr>
            <p:ph type="pic" sz="quarter" idx="32"/>
          </p:nvPr>
        </p:nvPicPr>
        <p:blipFill>
          <a:blip r:embed="rId2"/>
          <a:srcRect t="12363" b="12363"/>
          <a:stretch>
            <a:fillRect/>
          </a:stretch>
        </p:blipFill>
        <p:spPr>
          <a:xfrm>
            <a:off x="660400" y="2364186"/>
            <a:ext cx="3419475" cy="3864257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CAF7B2-1520-823C-17A3-7E97F037597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Interactive Chatbot Features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561E795-0ABD-CC08-4823-12A5BE5AFBD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AIHEAL's interface is designed for user-friendliness, ensuring easy navigation. Interactive features engage users and enhance their experience with prompt, clear communication.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30C24CB-07DB-D605-2782-05D63A09BE2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/>
              <a:t>Consultation with Real Doctors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B3F307-841E-4510-C321-F410E579BEC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/>
              <a:t>For complex cases, AIHEAL allows users to consult real doctors through the chatbot. This hybrid approach combines technology and human expertise for comprehensive care.</a:t>
            </a:r>
          </a:p>
        </p:txBody>
      </p:sp>
    </p:spTree>
    <p:extLst>
      <p:ext uri="{BB962C8B-B14F-4D97-AF65-F5344CB8AC3E}">
        <p14:creationId xmlns:p14="http://schemas.microsoft.com/office/powerpoint/2010/main" val="2519096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CE1E31-8655-C0F6-6224-3785C084C5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AIHEAL: Medical Chatbot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40592F-816F-A2B8-D803-5302F3EC1D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7</a:t>
            </a:fld>
            <a:endParaRPr lang="en-ID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2911C162-C7D6-ED77-40B7-313E9F50B2D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t="9209" b="9209"/>
          <a:stretch>
            <a:fillRect/>
          </a:stretch>
        </p:blipFill>
        <p:spPr/>
      </p:pic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BBA5837A-66EC-B588-A395-F6A27022B5A8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t="7152" b="7152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76E26E-DD91-8F19-6398-0C5D4CD34CEF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/>
              <a:t>Enhancements and Features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2799C38-FFC2-060F-69A0-83C205414A5D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/>
              <a:t>Future improvements for AIHEAL will focus on expanding language capabilities, integrating more diagnostic tools, and enhancing user customization. Ongoing updates will provide the latest medical information.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BA2F60F-0CA7-5FB9-B49C-508036F8F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Improvements</a:t>
            </a:r>
          </a:p>
        </p:txBody>
      </p:sp>
    </p:spTree>
    <p:extLst>
      <p:ext uri="{BB962C8B-B14F-4D97-AF65-F5344CB8AC3E}">
        <p14:creationId xmlns:p14="http://schemas.microsoft.com/office/powerpoint/2010/main" val="511801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Flame">
  <a:themeElements>
    <a:clrScheme name="Custom 13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4D00"/>
      </a:accent1>
      <a:accent2>
        <a:srgbClr val="FE7032"/>
      </a:accent2>
      <a:accent3>
        <a:srgbClr val="FFAD8D"/>
      </a:accent3>
      <a:accent4>
        <a:srgbClr val="FFC000"/>
      </a:accent4>
      <a:accent5>
        <a:srgbClr val="FEE599"/>
      </a:accent5>
      <a:accent6>
        <a:srgbClr val="D9E8F5"/>
      </a:accent6>
      <a:hlink>
        <a:srgbClr val="0563C1"/>
      </a:hlink>
      <a:folHlink>
        <a:srgbClr val="954F72"/>
      </a:folHlink>
    </a:clrScheme>
    <a:fontScheme name="Custom 116">
      <a:majorFont>
        <a:latin typeface="Arial Black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1AB8F0C-4B82-4D56-B84E-0B5475EBCBD3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343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Aptos</vt:lpstr>
      <vt:lpstr>Aptos Display</vt:lpstr>
      <vt:lpstr>Arial</vt:lpstr>
      <vt:lpstr>Arial Black</vt:lpstr>
      <vt:lpstr>Calibri</vt:lpstr>
      <vt:lpstr>Montserrat SemiBold</vt:lpstr>
      <vt:lpstr>Open Sans Bold</vt:lpstr>
      <vt:lpstr>Office Theme</vt:lpstr>
      <vt:lpstr>Flame</vt:lpstr>
      <vt:lpstr>AIHEAL: Medical Chatbot</vt:lpstr>
      <vt:lpstr>Problem Statement</vt:lpstr>
      <vt:lpstr>Solution</vt:lpstr>
      <vt:lpstr>Diagnosis and Emergency Reporting Treatment Options</vt:lpstr>
      <vt:lpstr>Medical Image Analysis and Home Remedies</vt:lpstr>
      <vt:lpstr>User Interaction, Consulting a Doctor</vt:lpstr>
      <vt:lpstr>Future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saran mannem</dc:creator>
  <cp:lastModifiedBy>saran mannem</cp:lastModifiedBy>
  <cp:revision>2</cp:revision>
  <dcterms:created xsi:type="dcterms:W3CDTF">2025-01-29T10:56:41Z</dcterms:created>
  <dcterms:modified xsi:type="dcterms:W3CDTF">2025-01-29T11:12:53Z</dcterms:modified>
</cp:coreProperties>
</file>