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7" r:id="rId3"/>
    <p:sldId id="257" r:id="rId4"/>
    <p:sldId id="258" r:id="rId5"/>
    <p:sldId id="264" r:id="rId6"/>
    <p:sldId id="260" r:id="rId7"/>
    <p:sldId id="261" r:id="rId8"/>
    <p:sldId id="268" r:id="rId9"/>
    <p:sldId id="262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56" y="-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AB164-6540-4CE9-ABDF-84ADC459AE3E}" type="datetimeFigureOut">
              <a:rPr lang="en-CA" smtClean="0"/>
              <a:t>14/10/2019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EAE8EA-B1EF-47C5-BAFF-DC37D3B337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2657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FEF3F-5473-4FE0-85E8-42574A4DB6B6}" type="datetimeFigureOut">
              <a:rPr lang="en-CA" smtClean="0"/>
              <a:t>14/10/2019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91BD-4F9D-4713-A23F-157F423C79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3535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FEF3F-5473-4FE0-85E8-42574A4DB6B6}" type="datetimeFigureOut">
              <a:rPr lang="en-CA" smtClean="0"/>
              <a:t>14/10/2019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91BD-4F9D-4713-A23F-157F423C79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6816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FEF3F-5473-4FE0-85E8-42574A4DB6B6}" type="datetimeFigureOut">
              <a:rPr lang="en-CA" smtClean="0"/>
              <a:t>14/10/2019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91BD-4F9D-4713-A23F-157F423C79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1615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FEF3F-5473-4FE0-85E8-42574A4DB6B6}" type="datetimeFigureOut">
              <a:rPr lang="en-CA" smtClean="0"/>
              <a:t>14/10/2019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91BD-4F9D-4713-A23F-157F423C79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5321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FEF3F-5473-4FE0-85E8-42574A4DB6B6}" type="datetimeFigureOut">
              <a:rPr lang="en-CA" smtClean="0"/>
              <a:t>14/10/2019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91BD-4F9D-4713-A23F-157F423C79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154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FEF3F-5473-4FE0-85E8-42574A4DB6B6}" type="datetimeFigureOut">
              <a:rPr lang="en-CA" smtClean="0"/>
              <a:t>14/10/2019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91BD-4F9D-4713-A23F-157F423C79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3247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FEF3F-5473-4FE0-85E8-42574A4DB6B6}" type="datetimeFigureOut">
              <a:rPr lang="en-CA" smtClean="0"/>
              <a:t>14/10/2019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91BD-4F9D-4713-A23F-157F423C79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9879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FEF3F-5473-4FE0-85E8-42574A4DB6B6}" type="datetimeFigureOut">
              <a:rPr lang="en-CA" smtClean="0"/>
              <a:t>14/10/2019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91BD-4F9D-4713-A23F-157F423C79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0386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FEF3F-5473-4FE0-85E8-42574A4DB6B6}" type="datetimeFigureOut">
              <a:rPr lang="en-CA" smtClean="0"/>
              <a:t>14/10/2019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91BD-4F9D-4713-A23F-157F423C79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7801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FEF3F-5473-4FE0-85E8-42574A4DB6B6}" type="datetimeFigureOut">
              <a:rPr lang="en-CA" smtClean="0"/>
              <a:t>14/10/2019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91BD-4F9D-4713-A23F-157F423C79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4561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FEF3F-5473-4FE0-85E8-42574A4DB6B6}" type="datetimeFigureOut">
              <a:rPr lang="en-CA" smtClean="0"/>
              <a:t>14/10/2019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91BD-4F9D-4713-A23F-157F423C79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8130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FEF3F-5473-4FE0-85E8-42574A4DB6B6}" type="datetimeFigureOut">
              <a:rPr lang="en-CA" smtClean="0"/>
              <a:t>14/10/2019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591BD-4F9D-4713-A23F-157F423C79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3383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			  </a:t>
            </a:r>
            <a:r>
              <a:rPr lang="en-US" dirty="0" smtClean="0"/>
              <a:t>Developed </a:t>
            </a:r>
            <a:r>
              <a:rPr lang="en-US" dirty="0" smtClean="0"/>
              <a:t>by: </a:t>
            </a:r>
          </a:p>
          <a:p>
            <a:r>
              <a:rPr lang="en-US" dirty="0" smtClean="0"/>
              <a:t>			</a:t>
            </a:r>
            <a:r>
              <a:rPr lang="en-US" dirty="0" smtClean="0"/>
              <a:t>      </a:t>
            </a:r>
            <a:r>
              <a:rPr lang="en-US" dirty="0" err="1" smtClean="0"/>
              <a:t>Tarunpreet</a:t>
            </a:r>
            <a:r>
              <a:rPr lang="en-US" dirty="0" smtClean="0"/>
              <a:t> </a:t>
            </a:r>
            <a:r>
              <a:rPr lang="en-US" dirty="0" smtClean="0"/>
              <a:t>Singh</a:t>
            </a:r>
          </a:p>
          <a:p>
            <a:r>
              <a:rPr lang="en-US" dirty="0" smtClean="0"/>
              <a:t>			</a:t>
            </a:r>
            <a:r>
              <a:rPr lang="en-US" dirty="0"/>
              <a:t> </a:t>
            </a:r>
            <a:r>
              <a:rPr lang="en-US" dirty="0" smtClean="0"/>
              <a:t>          </a:t>
            </a:r>
            <a:r>
              <a:rPr lang="en-US" dirty="0" err="1" smtClean="0"/>
              <a:t>Chashamdeep</a:t>
            </a:r>
            <a:r>
              <a:rPr lang="en-US" dirty="0" smtClean="0"/>
              <a:t> </a:t>
            </a:r>
            <a:r>
              <a:rPr lang="en-US" dirty="0" smtClean="0"/>
              <a:t>Kaur</a:t>
            </a:r>
          </a:p>
          <a:p>
            <a:r>
              <a:rPr lang="en-US" dirty="0" smtClean="0"/>
              <a:t>			 </a:t>
            </a:r>
            <a:r>
              <a:rPr lang="en-US" dirty="0" smtClean="0"/>
              <a:t>  </a:t>
            </a:r>
            <a:r>
              <a:rPr lang="en-US" dirty="0" err="1" smtClean="0"/>
              <a:t>Ashna</a:t>
            </a:r>
            <a:r>
              <a:rPr lang="en-US" dirty="0" smtClean="0"/>
              <a:t> </a:t>
            </a:r>
            <a:r>
              <a:rPr lang="en-US" dirty="0" smtClean="0"/>
              <a:t>Mehta 	</a:t>
            </a:r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/>
              <a:t>	</a:t>
            </a:r>
            <a:r>
              <a:rPr lang="en-US" dirty="0" err="1" smtClean="0"/>
              <a:t>Jasmeet</a:t>
            </a:r>
            <a:r>
              <a:rPr lang="en-US" dirty="0" smtClean="0"/>
              <a:t>  Singh </a:t>
            </a:r>
            <a:r>
              <a:rPr lang="en-US" dirty="0" err="1" smtClean="0"/>
              <a:t>Sidhu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762000" y="1447800"/>
            <a:ext cx="746760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HIT THE BAR</a:t>
            </a:r>
            <a:endParaRPr lang="en-US" sz="88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127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Any questions?</a:t>
            </a:r>
            <a:endParaRPr lang="en-CA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26" name="Picture 2" descr="C:\Users\hp\AppData\Local\Microsoft\Windows\Temporary Internet Files\Content.IE5\VQ1EWRTB\Twitter_question_mark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438400"/>
            <a:ext cx="13811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875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hp\AppData\Local\Microsoft\Windows\Temporary Internet Files\Content.IE5\VQ1EWRTB\thank-you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016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2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1142999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Introduction</a:t>
            </a:r>
            <a:endParaRPr lang="en-CA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05000"/>
            <a:ext cx="6400800" cy="3733800"/>
          </a:xfrm>
        </p:spPr>
        <p:txBody>
          <a:bodyPr/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Features of the application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/>
              <a:t>Elements </a:t>
            </a:r>
            <a:r>
              <a:rPr lang="en-US" dirty="0" smtClean="0"/>
              <a:t>in the app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Working display</a:t>
            </a:r>
            <a:endParaRPr lang="en-US" dirty="0"/>
          </a:p>
          <a:p>
            <a:pPr marL="457200" indent="-457200" algn="l">
              <a:buFont typeface="Arial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8219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Launch Screen</a:t>
            </a:r>
            <a:endParaRPr lang="en-CA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26" name="Picture 2" descr="C:\Users\hp\Downloads\launchScre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524000"/>
            <a:ext cx="2424968" cy="5000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893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Home Screen</a:t>
            </a:r>
            <a:endParaRPr lang="en-CA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050" name="Picture 2" descr="C:\Users\hp\Downloads\homeScre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91" y="1294313"/>
            <a:ext cx="2296160" cy="492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hp\Downloads\homeLandscap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331" y="2625629"/>
            <a:ext cx="5136368" cy="247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894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Features of the App</a:t>
            </a:r>
            <a:endParaRPr lang="en-CA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505200" cy="4074412"/>
          </a:xfrm>
        </p:spPr>
        <p:txBody>
          <a:bodyPr/>
          <a:lstStyle/>
          <a:p>
            <a:pPr>
              <a:buAutoNum type="arabicPeriod"/>
            </a:pPr>
            <a:r>
              <a:rPr lang="en-US" dirty="0" smtClean="0"/>
              <a:t>Levels of Difficulty -  Easy / Hard</a:t>
            </a:r>
          </a:p>
          <a:p>
            <a:pPr>
              <a:buAutoNum type="arabicPeriod"/>
            </a:pPr>
            <a:r>
              <a:rPr lang="en-US" dirty="0" smtClean="0"/>
              <a:t>High Score display</a:t>
            </a:r>
          </a:p>
          <a:p>
            <a:pPr>
              <a:buAutoNum type="arabicPeriod"/>
            </a:pPr>
            <a:r>
              <a:rPr lang="en-US" dirty="0" smtClean="0"/>
              <a:t>User can have  trials (re-spawn) per game</a:t>
            </a:r>
          </a:p>
          <a:p>
            <a:pPr>
              <a:buAutoNum type="arabicPeriod"/>
            </a:pPr>
            <a:r>
              <a:rPr lang="en-US" dirty="0" smtClean="0"/>
              <a:t>Has a Music control </a:t>
            </a:r>
            <a:endParaRPr lang="en-CA" dirty="0" smtClean="0"/>
          </a:p>
          <a:p>
            <a:endParaRPr lang="en-CA" dirty="0"/>
          </a:p>
        </p:txBody>
      </p:sp>
      <p:pic>
        <p:nvPicPr>
          <p:cNvPr id="6" name="Picture 2" descr="C:\Users\hp\Downloads\homeScreen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482" y="1295400"/>
            <a:ext cx="2113433" cy="4528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hp\Downloads\setting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097" y="1295400"/>
            <a:ext cx="2158857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7391400" y="5181600"/>
            <a:ext cx="914400" cy="3048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4801825" y="2362201"/>
            <a:ext cx="1295400" cy="8382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4801825" y="3352801"/>
            <a:ext cx="1295400" cy="8382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8153400" y="2286001"/>
            <a:ext cx="647700" cy="3810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/>
          <p:cNvSpPr txBox="1"/>
          <p:nvPr/>
        </p:nvSpPr>
        <p:spPr>
          <a:xfrm>
            <a:off x="4628432" y="5955268"/>
            <a:ext cx="1489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Setting’s page</a:t>
            </a:r>
            <a:endParaRPr lang="en-CA" dirty="0"/>
          </a:p>
        </p:txBody>
      </p:sp>
      <p:sp>
        <p:nvSpPr>
          <p:cNvPr id="14" name="TextBox 13"/>
          <p:cNvSpPr txBox="1"/>
          <p:nvPr/>
        </p:nvSpPr>
        <p:spPr>
          <a:xfrm>
            <a:off x="7103812" y="5955268"/>
            <a:ext cx="1436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Home Screen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2943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126548"/>
            <a:ext cx="5791200" cy="78785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Elements on Home Screen</a:t>
            </a:r>
            <a:endParaRPr lang="en-CA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Picture 2" descr="C:\Users\hp\Downloads\homeScre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126548"/>
            <a:ext cx="3022600" cy="64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255818" y="990600"/>
            <a:ext cx="5583382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Total Score: It would keep updating the total score as the game continues for a complete run.</a:t>
            </a:r>
            <a:endParaRPr lang="en-CA" sz="16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146464" y="2286001"/>
            <a:ext cx="1009650" cy="6096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Oval 31"/>
          <p:cNvSpPr/>
          <p:nvPr/>
        </p:nvSpPr>
        <p:spPr>
          <a:xfrm>
            <a:off x="1146464" y="2901566"/>
            <a:ext cx="1009650" cy="6096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Rectangle 32"/>
          <p:cNvSpPr/>
          <p:nvPr/>
        </p:nvSpPr>
        <p:spPr>
          <a:xfrm>
            <a:off x="3255818" y="1676400"/>
            <a:ext cx="5583382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You Score:  It would display the score for the current trial of the game only.</a:t>
            </a:r>
            <a:endParaRPr lang="en-CA" sz="1600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838200" y="3549508"/>
            <a:ext cx="1676400" cy="685798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Rectangle 39"/>
          <p:cNvSpPr/>
          <p:nvPr/>
        </p:nvSpPr>
        <p:spPr>
          <a:xfrm>
            <a:off x="3255818" y="2286000"/>
            <a:ext cx="5583382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Random Number: A random number in range 1 to 100 would be generated by clicking the TRY BUTTON</a:t>
            </a:r>
            <a:endParaRPr lang="en-CA" sz="1600" dirty="0">
              <a:solidFill>
                <a:schemeClr val="tx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 flipV="1">
            <a:off x="381000" y="4343400"/>
            <a:ext cx="2514600" cy="523015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Rectangle 45"/>
          <p:cNvSpPr/>
          <p:nvPr/>
        </p:nvSpPr>
        <p:spPr>
          <a:xfrm>
            <a:off x="1371600" y="5295900"/>
            <a:ext cx="546389" cy="2286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Rectangle 46"/>
          <p:cNvSpPr/>
          <p:nvPr/>
        </p:nvSpPr>
        <p:spPr>
          <a:xfrm>
            <a:off x="3255818" y="2956600"/>
            <a:ext cx="5583382" cy="7953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Slide Bar: We try and make a guess of the generated random number on the Slide Bar and then check our guess using CHECK BUTTON</a:t>
            </a:r>
            <a:endParaRPr lang="en-CA" sz="16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147399" y="5791200"/>
            <a:ext cx="1008715" cy="2286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Rectangle 49"/>
          <p:cNvSpPr/>
          <p:nvPr/>
        </p:nvSpPr>
        <p:spPr>
          <a:xfrm>
            <a:off x="2590800" y="5740173"/>
            <a:ext cx="304800" cy="279627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Rectangle 50"/>
          <p:cNvSpPr/>
          <p:nvPr/>
        </p:nvSpPr>
        <p:spPr>
          <a:xfrm>
            <a:off x="457200" y="5791200"/>
            <a:ext cx="251114" cy="2286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Rectangle 51"/>
          <p:cNvSpPr/>
          <p:nvPr/>
        </p:nvSpPr>
        <p:spPr>
          <a:xfrm>
            <a:off x="3255818" y="3810000"/>
            <a:ext cx="5583382" cy="859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Reset Button: It would reset all the game and set Total Sore, You Score , Random Number and Slide Bar to the initial values; but would retain the High score.</a:t>
            </a:r>
            <a:endParaRPr lang="en-CA" sz="16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255818" y="4724400"/>
            <a:ext cx="5583382" cy="5279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High Score: It would carry the High Score of all the games played till now.</a:t>
            </a:r>
            <a:endParaRPr lang="en-CA" sz="16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255818" y="5334000"/>
            <a:ext cx="5583382" cy="8123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Setting and Info Button: These would provide the user to manipulate the basic settings of the app and the Info on how to play the game.</a:t>
            </a:r>
            <a:endParaRPr lang="en-CA" sz="16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2156113" y="1714500"/>
            <a:ext cx="739487" cy="2667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Rectangle 55"/>
          <p:cNvSpPr/>
          <p:nvPr/>
        </p:nvSpPr>
        <p:spPr>
          <a:xfrm>
            <a:off x="3255818" y="6248400"/>
            <a:ext cx="5583382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Lives remaining: It would have a display in number of hearts/ trials left with user in the current game.</a:t>
            </a:r>
            <a:endParaRPr lang="en-CA" sz="16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371598" y="5035633"/>
            <a:ext cx="546389" cy="2286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Rectangle 57"/>
          <p:cNvSpPr/>
          <p:nvPr/>
        </p:nvSpPr>
        <p:spPr>
          <a:xfrm>
            <a:off x="1371597" y="5560621"/>
            <a:ext cx="546389" cy="2286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450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0" grpId="0" animBg="1"/>
      <p:bldP spid="32" grpId="0" animBg="1"/>
      <p:bldP spid="33" grpId="0" animBg="1"/>
      <p:bldP spid="34" grpId="0" animBg="1"/>
      <p:bldP spid="40" grpId="0" animBg="1"/>
      <p:bldP spid="45" grpId="0" animBg="1"/>
      <p:bldP spid="46" grpId="0" animBg="1"/>
      <p:bldP spid="47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Settings</a:t>
            </a:r>
            <a:endParaRPr lang="en-CA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08218" y="2209800"/>
            <a:ext cx="5583382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Difficulty Level: User will have the option to control the difficulty level through this section</a:t>
            </a:r>
            <a:r>
              <a:rPr lang="en-CA" sz="1600" dirty="0" smtClean="0">
                <a:solidFill>
                  <a:schemeClr val="tx1"/>
                </a:solidFill>
              </a:rPr>
              <a:t>. 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73582" y="3657600"/>
            <a:ext cx="5583382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Music Control: User can control whether to switch On/Off the background music.</a:t>
            </a:r>
            <a:endParaRPr lang="en-CA" sz="1600" dirty="0">
              <a:solidFill>
                <a:schemeClr val="tx1"/>
              </a:solidFill>
            </a:endParaRPr>
          </a:p>
        </p:txBody>
      </p:sp>
      <p:pic>
        <p:nvPicPr>
          <p:cNvPr id="3" name="Picture 2" descr="C:\Users\hp\Downloads\Screen Shot 2019-10-14 at 6.53.12 P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16572"/>
            <a:ext cx="2549815" cy="5412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/>
          <p:cNvSpPr/>
          <p:nvPr/>
        </p:nvSpPr>
        <p:spPr>
          <a:xfrm>
            <a:off x="1003259" y="2514600"/>
            <a:ext cx="1305296" cy="9906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1003259" y="3652345"/>
            <a:ext cx="1305296" cy="9906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8010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Credits</a:t>
            </a:r>
            <a:br>
              <a:rPr lang="en-US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700" dirty="0" smtClean="0">
                <a:solidFill>
                  <a:schemeClr val="tx2">
                    <a:lumMod val="75000"/>
                  </a:schemeClr>
                </a:solidFill>
              </a:rPr>
              <a:t>(we pay the credits wherever due)</a:t>
            </a:r>
            <a:endParaRPr lang="en-CA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098" name="Picture 2" descr="C:\Users\hp\Downloads\Screen Shot 2019-10-14 at 6.55.39 P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676400"/>
            <a:ext cx="2406167" cy="502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880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More Information</a:t>
            </a:r>
            <a:endParaRPr lang="en-CA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098" name="Picture 2" descr="C:\Users\hp\Downloads\infoPa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173" y="1447800"/>
            <a:ext cx="2472027" cy="5080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066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273</Words>
  <Application>Microsoft Office PowerPoint</Application>
  <PresentationFormat>On-screen Show (4:3)</PresentationFormat>
  <Paragraphs>34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Introduction</vt:lpstr>
      <vt:lpstr>Launch Screen</vt:lpstr>
      <vt:lpstr>Home Screen</vt:lpstr>
      <vt:lpstr>Features of the App</vt:lpstr>
      <vt:lpstr>Elements on Home Screen</vt:lpstr>
      <vt:lpstr>Settings</vt:lpstr>
      <vt:lpstr>Credits (we pay the credits wherever due)</vt:lpstr>
      <vt:lpstr>More Information</vt:lpstr>
      <vt:lpstr>Any questions?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HIT THE BAR</dc:title>
  <dc:creator>hp</dc:creator>
  <cp:lastModifiedBy>hp</cp:lastModifiedBy>
  <cp:revision>16</cp:revision>
  <dcterms:created xsi:type="dcterms:W3CDTF">2019-10-14T19:37:09Z</dcterms:created>
  <dcterms:modified xsi:type="dcterms:W3CDTF">2019-10-15T00:01:52Z</dcterms:modified>
</cp:coreProperties>
</file>