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sldIdLst>
    <p:sldId id="269" r:id="rId2"/>
    <p:sldId id="281" r:id="rId3"/>
    <p:sldId id="260" r:id="rId4"/>
    <p:sldId id="261" r:id="rId5"/>
    <p:sldId id="283" r:id="rId6"/>
    <p:sldId id="267" r:id="rId7"/>
    <p:sldId id="287" r:id="rId8"/>
    <p:sldId id="279" r:id="rId9"/>
    <p:sldId id="270" r:id="rId10"/>
    <p:sldId id="271" r:id="rId11"/>
    <p:sldId id="272" r:id="rId12"/>
    <p:sldId id="273" r:id="rId13"/>
    <p:sldId id="274" r:id="rId14"/>
    <p:sldId id="285" r:id="rId15"/>
    <p:sldId id="276" r:id="rId16"/>
    <p:sldId id="288" r:id="rId17"/>
    <p:sldId id="289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5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6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7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6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3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3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0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9795B-CE12-43BA-9ABA-8DC23FAA45C0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558F-CCC0-4F79-8A56-1455103704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6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52" y="2971800"/>
            <a:ext cx="8596668" cy="2296391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Web scarping And </a:t>
            </a:r>
            <a:r>
              <a:rPr lang="en-US" sz="4800" b="1" dirty="0" smtClean="0"/>
              <a:t>Explanatory</a:t>
            </a:r>
            <a:r>
              <a:rPr lang="en-US" sz="5400" b="1" dirty="0" smtClean="0"/>
              <a:t> </a:t>
            </a:r>
            <a:r>
              <a:rPr lang="en-US" sz="5400" b="1" dirty="0"/>
              <a:t>D</a:t>
            </a:r>
            <a:r>
              <a:rPr lang="en-US" sz="5400" b="1" dirty="0" smtClean="0"/>
              <a:t>ata </a:t>
            </a:r>
            <a:r>
              <a:rPr lang="en-US" sz="5400" b="1" dirty="0"/>
              <a:t>A</a:t>
            </a:r>
            <a:r>
              <a:rPr lang="en-US" sz="5400" b="1" dirty="0" smtClean="0"/>
              <a:t>nalysis on</a:t>
            </a:r>
            <a:br>
              <a:rPr lang="en-US" sz="5400" b="1" dirty="0" smtClean="0"/>
            </a:br>
            <a:r>
              <a:rPr lang="en-US" sz="5400" b="1" dirty="0" smtClean="0"/>
              <a:t>Cars data(</a:t>
            </a:r>
            <a:r>
              <a:rPr lang="en-US" sz="5400" b="1" dirty="0" err="1" smtClean="0"/>
              <a:t>Zigwheels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38920" y="5829301"/>
            <a:ext cx="2613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Tarun</a:t>
            </a:r>
            <a:r>
              <a:rPr lang="en-US" dirty="0" smtClean="0"/>
              <a:t> Reddy</a:t>
            </a:r>
            <a:br>
              <a:rPr lang="en-US" dirty="0" smtClean="0"/>
            </a:br>
            <a:r>
              <a:rPr lang="en-US" dirty="0" smtClean="0"/>
              <a:t>MSC(statistics)</a:t>
            </a:r>
            <a:endParaRPr lang="en-US" dirty="0"/>
          </a:p>
        </p:txBody>
      </p:sp>
      <p:pic>
        <p:nvPicPr>
          <p:cNvPr id="1026" name="Picture 2" descr="Best Data Science &amp; Big Data EdTech Company Hyderabad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280555"/>
            <a:ext cx="5559425" cy="15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70" y="62832"/>
            <a:ext cx="8596668" cy="11192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Bi-Variate Analysis</a:t>
            </a:r>
            <a:br>
              <a:rPr lang="en-US" dirty="0" smtClean="0"/>
            </a:br>
            <a:r>
              <a:rPr lang="en-US" dirty="0" smtClean="0"/>
              <a:t>Comparing between version and prices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73" y="1652154"/>
            <a:ext cx="7664115" cy="46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218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between Brands and Mileage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028700"/>
            <a:ext cx="93622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81" y="92242"/>
            <a:ext cx="8596668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between brands and </a:t>
            </a:r>
            <a:r>
              <a:rPr lang="en-US" dirty="0" err="1" smtClean="0"/>
              <a:t>Engine_cc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1311442"/>
            <a:ext cx="10287001" cy="51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48" y="96254"/>
            <a:ext cx="9141654" cy="6015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6" y="697832"/>
            <a:ext cx="10431379" cy="58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for version and </a:t>
            </a:r>
            <a:r>
              <a:rPr lang="en-US" dirty="0" err="1" smtClean="0"/>
              <a:t>engine_cc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65" y="1690688"/>
            <a:ext cx="8217044" cy="45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9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04" y="16443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Multi-variate analysis</a:t>
            </a:r>
            <a:br>
              <a:rPr lang="en-US" dirty="0" smtClean="0"/>
            </a:br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" y="1385886"/>
            <a:ext cx="8518359" cy="44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5838"/>
          </a:xfrm>
        </p:spPr>
        <p:txBody>
          <a:bodyPr/>
          <a:lstStyle/>
          <a:p>
            <a:r>
              <a:rPr lang="en-US" dirty="0" smtClean="0"/>
              <a:t>One of the customer requirements are price should be less than 20 lakhs, Mileage equal to 20,Ratings should be greater 1.5, </a:t>
            </a:r>
            <a:r>
              <a:rPr lang="en-US" dirty="0" err="1" smtClean="0"/>
              <a:t>Engine_cc</a:t>
            </a:r>
            <a:r>
              <a:rPr lang="en-US" dirty="0" smtClean="0"/>
              <a:t> should be greater than are equal to 1200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87" y="3306400"/>
            <a:ext cx="5366675" cy="28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638" y="239893"/>
            <a:ext cx="10515600" cy="1403712"/>
          </a:xfrm>
        </p:spPr>
        <p:txBody>
          <a:bodyPr/>
          <a:lstStyle/>
          <a:p>
            <a:r>
              <a:rPr lang="en-US" dirty="0" smtClean="0"/>
              <a:t>Another customer wants  </a:t>
            </a:r>
            <a:r>
              <a:rPr lang="en-US" dirty="0"/>
              <a:t>price should be </a:t>
            </a:r>
            <a:r>
              <a:rPr lang="en-US" dirty="0" smtClean="0"/>
              <a:t>Greater than 50 </a:t>
            </a:r>
            <a:r>
              <a:rPr lang="en-US" dirty="0"/>
              <a:t>lakhs, Mileage </a:t>
            </a:r>
            <a:r>
              <a:rPr lang="en-US" dirty="0" smtClean="0"/>
              <a:t>greater than equal </a:t>
            </a:r>
            <a:r>
              <a:rPr lang="en-US" dirty="0"/>
              <a:t>to </a:t>
            </a:r>
            <a:r>
              <a:rPr lang="en-US" dirty="0" smtClean="0"/>
              <a:t>24,Ratings </a:t>
            </a:r>
            <a:r>
              <a:rPr lang="en-US" dirty="0"/>
              <a:t>should be greater 1.5, </a:t>
            </a:r>
            <a:r>
              <a:rPr lang="en-US" dirty="0" err="1"/>
              <a:t>Engine_cc</a:t>
            </a:r>
            <a:r>
              <a:rPr lang="en-US" dirty="0"/>
              <a:t> should be greater than are equal to </a:t>
            </a:r>
            <a:r>
              <a:rPr lang="en-US" dirty="0" smtClean="0"/>
              <a:t>1800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334" y="1805651"/>
            <a:ext cx="5882713" cy="35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1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191"/>
            <a:ext cx="10515600" cy="54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1884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</a:p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EXPLANATORY DATA ANALYSIS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8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Business Problem: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Analysis on price variation based on brands and version for various cars in INDIA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1815379"/>
            <a:ext cx="7720445" cy="35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                                 After cleaning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4" y="1610591"/>
            <a:ext cx="5008852" cy="324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0592"/>
            <a:ext cx="5766521" cy="32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6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45" y="2366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 of descriptive statistics of data frame: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64" y="1828799"/>
            <a:ext cx="7211292" cy="37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60066"/>
          </a:xfrm>
        </p:spPr>
        <p:txBody>
          <a:bodyPr/>
          <a:lstStyle/>
          <a:p>
            <a:r>
              <a:rPr lang="en-US" sz="6600" dirty="0" smtClean="0"/>
              <a:t>Visualization</a:t>
            </a:r>
            <a:r>
              <a:rPr lang="en-US" dirty="0" smtClean="0"/>
              <a:t> in Univariate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0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1641764"/>
          </a:xfrm>
        </p:spPr>
        <p:txBody>
          <a:bodyPr>
            <a:normAutofit/>
          </a:bodyPr>
          <a:lstStyle/>
          <a:p>
            <a:r>
              <a:rPr lang="en-US" dirty="0" smtClean="0"/>
              <a:t>Distribution plot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5" y="2358736"/>
            <a:ext cx="8710863" cy="36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0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2151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Comparing which Brand has highest cars in </a:t>
            </a:r>
            <a:r>
              <a:rPr lang="en-US" dirty="0"/>
              <a:t>I</a:t>
            </a:r>
            <a:r>
              <a:rPr lang="en-US" dirty="0" smtClean="0"/>
              <a:t>ndia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88" y="1215189"/>
            <a:ext cx="7421980" cy="56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3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156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Web scarping And Explanatory Data Analysis on Cars data(Zigwheels)</vt:lpstr>
      <vt:lpstr>Agenda</vt:lpstr>
      <vt:lpstr>Business Problem: </vt:lpstr>
      <vt:lpstr>Website:</vt:lpstr>
      <vt:lpstr>RAW DATA                                  After cleaning</vt:lpstr>
      <vt:lpstr>Summary of descriptive statistics of data frame: </vt:lpstr>
      <vt:lpstr>Visualization in Univariate Analysis</vt:lpstr>
      <vt:lpstr>Distribution plot </vt:lpstr>
      <vt:lpstr>Comparing which Brand has highest cars in India</vt:lpstr>
      <vt:lpstr>Bi-Variate Analysis Comparing between version and prices</vt:lpstr>
      <vt:lpstr>Comparing between Brands and Mileage</vt:lpstr>
      <vt:lpstr>Comparing between brands and Engine_cc</vt:lpstr>
      <vt:lpstr>Box plot</vt:lpstr>
      <vt:lpstr>Box plot for version and engine_cc</vt:lpstr>
      <vt:lpstr>Multi-variate analysis Heat Map</vt:lpstr>
      <vt:lpstr>Conclusion: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kuchanpally manisha reddy</dc:creator>
  <cp:lastModifiedBy>kuchanpally manisha reddy</cp:lastModifiedBy>
  <cp:revision>31</cp:revision>
  <dcterms:created xsi:type="dcterms:W3CDTF">2022-06-15T06:08:40Z</dcterms:created>
  <dcterms:modified xsi:type="dcterms:W3CDTF">2022-06-21T14:01:20Z</dcterms:modified>
</cp:coreProperties>
</file>