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70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27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7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2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4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62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5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5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0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8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8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45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E6C0-E573-4415-AA7E-10DBCBB6E616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6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D427-86B9-2A91-8A2A-B742C159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25911"/>
            <a:ext cx="8825658" cy="18386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With MLSA in Full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Web Development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77942-E503-4BC4-7AA2-BDED292FE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73910"/>
            <a:ext cx="8825658" cy="25760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 Tarun Kumar Sangal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2200290100171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3rd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0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1FAC-42DE-9A6C-DF41-EEB90344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16" y="764373"/>
            <a:ext cx="9910916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Internship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B7F6-A3E0-A880-9D4D-4EBCE608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my online internship with MLSA, I focused on Full Stack Web Development.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provide an overview of my key projects, including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quiz website and a Calculator website.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A85-FB70-597F-BF0E-84B98143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3" y="764373"/>
            <a:ext cx="10621297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Full Stack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0A72-2E70-81D2-8CDB-8A18B8BB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 involves both frontend and backend technologies.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gained hands-on experience in HTML, CSS, and JavaScript for the frontend, while exploring Node.js and Express for backend development.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comprehensive approach allowed me to understand the entire web development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C536-9A5C-6406-4ECE-A0F2C1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1" y="845574"/>
            <a:ext cx="4203629" cy="15412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QUIZ WEBSITE (Easy)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D110-70FA-CD4F-1AA1-17E1FCF2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694039"/>
            <a:ext cx="3401063" cy="3834580"/>
          </a:xfr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b="1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Objective:</a:t>
            </a: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endParaRPr lang="en-IN" sz="1100" b="1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JavaScript quiz application is to create an interactive, user-friendly platform that allows users to test their knowledge on various topics by answering multiple-choice questions.</a:t>
            </a: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kern="0" spc="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Key </a:t>
            </a:r>
            <a:r>
              <a:rPr lang="en-US" sz="1500" b="1" kern="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Features:</a:t>
            </a:r>
          </a:p>
          <a:p>
            <a:pPr marL="800100" lvl="1" indent="-342900">
              <a:lnSpc>
                <a:spcPts val="1720"/>
              </a:lnSpc>
              <a:spcBef>
                <a:spcPts val="255"/>
              </a:spcBef>
              <a:buSzPts val="1200"/>
              <a:buAutoNum type="arabicPeriod"/>
              <a:tabLst>
                <a:tab pos="522605" algn="l"/>
              </a:tabLst>
            </a:pPr>
            <a:r>
              <a:rPr lang="en-US" sz="1500" kern="0" spc="-10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Dynamic Question Loading</a:t>
            </a:r>
          </a:p>
          <a:p>
            <a:pPr marL="800100" lvl="1" indent="-342900">
              <a:lnSpc>
                <a:spcPts val="1720"/>
              </a:lnSpc>
              <a:spcBef>
                <a:spcPts val="255"/>
              </a:spcBef>
              <a:buSzPts val="1200"/>
              <a:buAutoNum type="arabicPeriod"/>
              <a:tabLst>
                <a:tab pos="522605" algn="l"/>
              </a:tabLst>
            </a:pPr>
            <a:r>
              <a:rPr lang="en-US" sz="1500" kern="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Rea</a:t>
            </a:r>
            <a:r>
              <a:rPr lang="en-US" sz="1500" kern="0" spc="-10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l-Time Feedback</a:t>
            </a:r>
          </a:p>
          <a:p>
            <a:pPr marL="800100" lvl="1" indent="-342900">
              <a:lnSpc>
                <a:spcPts val="1720"/>
              </a:lnSpc>
              <a:spcBef>
                <a:spcPts val="255"/>
              </a:spcBef>
              <a:buSzPts val="1200"/>
              <a:buAutoNum type="arabicPeriod"/>
              <a:tabLst>
                <a:tab pos="522605" algn="l"/>
              </a:tabLst>
            </a:pPr>
            <a:r>
              <a:rPr lang="en-US" sz="1500" kern="0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Score Tracking</a:t>
            </a: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endParaRPr lang="en-IN" sz="1500" b="1" kern="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endParaRPr lang="en-IN" sz="1500" b="1" kern="0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4357B1-FA2E-E05E-1839-04010181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166" y="1947798"/>
            <a:ext cx="6510337" cy="3147424"/>
          </a:xfrm>
        </p:spPr>
      </p:pic>
    </p:spTree>
    <p:extLst>
      <p:ext uri="{BB962C8B-B14F-4D97-AF65-F5344CB8AC3E}">
        <p14:creationId xmlns:p14="http://schemas.microsoft.com/office/powerpoint/2010/main" val="11994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6C1-BD11-8FF4-EFCE-F840E0D5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677718"/>
            <a:ext cx="5102943" cy="186321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Calculator Website (Intermediate)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E2DAE-C4CB-5C32-6621-CFB45E49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9417" y="2895601"/>
            <a:ext cx="3401063" cy="3124200"/>
          </a:xfr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b="1" spc="-1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Objective:</a:t>
            </a:r>
            <a:endParaRPr lang="en-IN" sz="1100" b="1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perform basic arithmetic    operation using web-based Calculator.</a:t>
            </a: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IN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Application project aimed to create an interface for performing basic arithmetic operations. I utilized JavaScript for functionality and ensured a responsive design using CSS.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852CE2-CF6C-22C7-FF22-356A610A3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676" y="677718"/>
            <a:ext cx="3246401" cy="5342083"/>
          </a:xfrm>
        </p:spPr>
      </p:pic>
    </p:spTree>
    <p:extLst>
      <p:ext uri="{BB962C8B-B14F-4D97-AF65-F5344CB8AC3E}">
        <p14:creationId xmlns:p14="http://schemas.microsoft.com/office/powerpoint/2010/main" val="7341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F34-C3ED-97C4-8CF7-09605457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764373"/>
            <a:ext cx="11299723" cy="129302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Goals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2470-24AD-B49C-B568-C54C6BE5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my internship with MLSA has been a transformative experience.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my technical skills and preparing me for future challenges.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aim to further explore advanced web technologies and contribute to impactful projects in the field of web development.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0996-212C-24F3-7AE6-1F9937F2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58498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040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52</TotalTime>
  <Words>268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Internship With MLSA in Full Stack Web Development</vt:lpstr>
      <vt:lpstr>Introduction to Internship</vt:lpstr>
      <vt:lpstr>Overview of Full Stack Development</vt:lpstr>
      <vt:lpstr>Project 1: Javascript QUIZ WEBSITE (Easy)</vt:lpstr>
      <vt:lpstr>Project 2: Calculator Website (Intermediate)</vt:lpstr>
      <vt:lpstr>Conclusion and Future Goals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 Verma</dc:creator>
  <cp:lastModifiedBy>TarunKumar Sangal</cp:lastModifiedBy>
  <cp:revision>2</cp:revision>
  <dcterms:created xsi:type="dcterms:W3CDTF">2024-10-27T14:56:33Z</dcterms:created>
  <dcterms:modified xsi:type="dcterms:W3CDTF">2024-10-29T18:25:24Z</dcterms:modified>
</cp:coreProperties>
</file>