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311" r:id="rId3"/>
    <p:sldId id="313" r:id="rId4"/>
    <p:sldId id="312" r:id="rId5"/>
    <p:sldId id="320" r:id="rId6"/>
    <p:sldId id="321" r:id="rId7"/>
    <p:sldId id="322" r:id="rId8"/>
    <p:sldId id="323" r:id="rId9"/>
    <p:sldId id="324" r:id="rId10"/>
  </p:sldIdLst>
  <p:sldSz cx="12188825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2" d="100"/>
          <a:sy n="82" d="100"/>
        </p:scale>
        <p:origin x="720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1/5/2025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1/5/2025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1/5/2025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1/5/2025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1/5/2025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1/5/2025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1/5/2025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1/5/2025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1/5/2025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1/5/2025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1/5/2025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1/5/2025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4" y="1052736"/>
            <a:ext cx="5821286" cy="3600400"/>
          </a:xfrm>
        </p:spPr>
        <p:txBody>
          <a:bodyPr>
            <a:normAutofit/>
          </a:bodyPr>
          <a:lstStyle/>
          <a:p>
            <a:r>
              <a:rPr lang="en-US" dirty="0"/>
              <a:t>Employee Management System</a:t>
            </a:r>
            <a:br>
              <a:rPr lang="en-US" dirty="0"/>
            </a:b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5214" y="4043536"/>
            <a:ext cx="8229600" cy="1219200"/>
          </a:xfrm>
        </p:spPr>
        <p:txBody>
          <a:bodyPr/>
          <a:lstStyle/>
          <a:p>
            <a:r>
              <a:rPr lang="it-IT" dirty="0"/>
              <a:t>C Project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4AB42D1-A761-2D6B-4085-83C2C1FC8D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3772" y="1845489"/>
            <a:ext cx="6625257" cy="3167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Challenges: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Inefficient tracking of leave and permission requests.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Lack of streamlined communication between employees and HR.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Security risks and data mismanagement in manual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Need for a Solution:</a:t>
            </a:r>
            <a:r>
              <a:rPr lang="en-US" dirty="0"/>
              <a:t> A scalable, secure, and user-friendly system.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Design and develop a robust system to manage leave/permission requests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Simplify workflows for employees and administrators.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 data security and seamless scalability.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Features</a:t>
            </a:r>
            <a:br>
              <a:rPr lang="en-IN" b="1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E22B5-949B-6040-8816-F7A6EE9E5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Functional Requirements: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Separate login interfaces for administrators and employees.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Admin Operations: Manage accounts, employee records, and requests.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Employee Operations: Submit and track requests, update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Non-functional Requirements: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Scalability: Seamlessly handle 100+ employees.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Security: Encrypted passwords, robust validation.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User-Friendly Interface: Intuitive navigation for all users.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4CE42-02A7-3C23-F976-0C000B33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System Design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766CA-C362-1696-CFF9-0432C0FBB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Key Data Structures: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Admin:</a:t>
            </a:r>
            <a:r>
              <a:rPr lang="en-IN" dirty="0"/>
              <a:t> ID, Password.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Employee:</a:t>
            </a:r>
            <a:r>
              <a:rPr lang="en-IN" dirty="0"/>
              <a:t> ID, Name, Department, Position, Contact Details.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Request:</a:t>
            </a:r>
            <a:r>
              <a:rPr lang="en-IN" dirty="0"/>
              <a:t> ID, Type, Dates, Status, Remarks.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Workflow: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Login → Menu Selection → Operations: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Admin: CRUD Operations, Request Management.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Employee: Submit/View Requests, Update Information.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377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69F4-68E6-6B4D-9A2E-4E0DF025E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Technology Stack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0BFB4-23ED-1658-6F2F-43F050297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Programming Language:</a:t>
            </a:r>
            <a:r>
              <a:rPr lang="en-IN" dirty="0"/>
              <a:t> 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Key Modules: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Authentication: Admin and employee login.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Admin Management: Add, remove, update accounts.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Employee Management: CRUD operations on employee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Request Handling: Submit, manage, and review requests.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Utilities: Password encryption, input validation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82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4BBA-3FF4-F647-81FD-0F7608DE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Testing and Validation</a:t>
            </a:r>
            <a:br>
              <a:rPr lang="en-IN" b="1" dirty="0"/>
            </a:br>
            <a:endParaRPr lang="en-IN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C23B4DE-FB5F-B841-5D39-A9408B65CE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5820" y="2249569"/>
            <a:ext cx="576064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 of Testing: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3971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 Testing: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Individual functions like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add_admin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submit_request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3971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Testing: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Complete workflows from login to request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Edge Case Testing:</a:t>
            </a:r>
          </a:p>
          <a:p>
            <a:pPr marL="23971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Exceeding record capacity.</a:t>
            </a:r>
          </a:p>
          <a:p>
            <a:pPr marL="23971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Invalid credentials.</a:t>
            </a:r>
          </a:p>
          <a:p>
            <a:pPr marL="23971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Overlapping leave 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39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4CE52-E41F-FA80-8E10-A43976A6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Impact and Benefits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D9F46-5552-F48C-AB1A-D210219C3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Enhanced efficiency in leave/permission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Reduced manual errors and improved data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Secure and scalable solution adaptable to growing organizational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Improved user satisfaction through streamlined workflows.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50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F8BE-BAF8-4D52-4F21-AC8E9528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Next Steps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A81F3-5708-B43E-DC82-BE1A17FB7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Deployment: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Compile into an executable file.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 detailed installation and user guides.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Deploy on a centralized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Maintenance: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Regular updates to address feedback and security.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Monitor performance and scalability.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Integrate with mobile platforms for greater accessibility.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Future Enhancements:</a:t>
            </a:r>
            <a:r>
              <a:rPr lang="en-US" dirty="0"/>
              <a:t> Incorporate analytics and reporting features.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409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643</TotalTime>
  <Words>403</Words>
  <Application>Microsoft Office PowerPoint</Application>
  <PresentationFormat>Custom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Unicode MS</vt:lpstr>
      <vt:lpstr>Corbel</vt:lpstr>
      <vt:lpstr>Digital Blue Tunnel 16x9</vt:lpstr>
      <vt:lpstr>Employee Management System </vt:lpstr>
      <vt:lpstr>PROBLEM STATEMENT </vt:lpstr>
      <vt:lpstr>Objectives</vt:lpstr>
      <vt:lpstr>Features </vt:lpstr>
      <vt:lpstr>System Design </vt:lpstr>
      <vt:lpstr>Technology Stack </vt:lpstr>
      <vt:lpstr>Testing and Validation </vt:lpstr>
      <vt:lpstr>Impact and Benefits </vt:lpstr>
      <vt:lpstr>Next Steps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vinod.srs</dc:creator>
  <cp:lastModifiedBy>vinod.srs</cp:lastModifiedBy>
  <cp:revision>2</cp:revision>
  <dcterms:created xsi:type="dcterms:W3CDTF">2024-12-30T20:34:04Z</dcterms:created>
  <dcterms:modified xsi:type="dcterms:W3CDTF">2025-01-04T20:27:09Z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