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53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BCF86D-D521-52D1-8171-2EB8CE3F6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10A5A-C83D-01A4-0881-BDFF5FC8E7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B87D-81FC-4C28-942E-1513355C339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CB55B-F74E-5CDD-2F88-B7861221E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DF1ED-B984-E8A2-8368-43393F4A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ED46-7F07-43B7-97AC-C6F575233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5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5ECD-9793-494C-85CD-FE3A04729BE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BBF55-0B21-491E-B25C-D0E963C3D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26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F55-0B21-491E-B25C-D0E963C3D25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81C1-AC8B-6B46-1FF4-C1705C1C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7642E-444D-45A3-C249-D7147566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FE13-00B7-2621-CAAB-090EB7D0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F417-C853-4B42-917A-7DA9079D6065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4345-7408-2BE7-73FA-C1DF9FB2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C041-5D35-0108-B474-1BC61BF4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13624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BAE6-4512-4EC0-D977-AFAC1FD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A6CD-16E2-C4BF-A897-9575BF42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3D93-8464-1B36-9A40-D1478EC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0592-4B97-460B-A6B3-5F70291D2856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328F-C2B6-C2A0-E252-5C39BBBD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6BA8-CBEC-5846-19FF-2B3FA03E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51877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CC81-10AA-BDD0-223D-CFEFF8EB6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41A63-EB96-AB81-72C3-2C314A74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F0BE-E7BE-812C-F6CA-A76A658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921E-B132-4C38-9EB5-80D1A8880A2B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7422-FF51-46DA-C2B6-22F6F5EB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BAF4-C1B4-5E2E-5A3B-397140FE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4955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E57C-F043-D582-38BB-A52B6C4B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F766-9F29-5F79-F9F3-96B03610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57D4-0A9A-A8E9-6868-5B4ACB5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0EB8-B640-45EC-AC1A-2330B8A2BB94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CB4B-D10E-2207-A528-0C716A9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A02D-FCE6-EA09-8DFD-E5F037F7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8364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BA00-61DA-144D-62ED-2255155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97E60-FD9C-DE20-09CD-31E85B03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1E68-9337-D67F-89B2-AFF18F29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9A32-0781-4CCA-973C-694E5F4C5A82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4E72-5946-7A80-63EE-925E4BC4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FEB2-FCCC-D7BC-1E26-F9F47B33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02464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971-0C6A-318B-841F-EE5EE6A5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EAC2-6F93-B20B-9B08-B89F5837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E93F-6507-26F7-BE96-2D750A1F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F3EC-3897-2069-F7D9-EF25BA02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0814-19A3-4EC8-AC62-1041A4E8DEC8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FC099-8C28-8FC1-8E7C-31E776C9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43178-D2AE-D814-0A9F-F48DE2D2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423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6F8A-4A09-7EC6-EB39-5BB2F396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1509-0981-AD21-4F7F-623E9FC0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0AAA-3A17-8535-EF81-437EF3B9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49CB7-421E-D158-DE03-9B3A2B8C2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80D23-0D48-7589-B976-BBBCBE8CA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47609-F6F6-1A47-0E0B-C9440464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BEEA-17BA-40EA-AD37-CBF07C9DFEB0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72157-C0C8-0149-3C92-A61B6D04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F6908-6CD2-F9FA-6084-F0CB9A77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7966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BDA9-5AE1-FAF6-AA74-687D688D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49763-BC45-127A-89C1-4223E2AD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F678-2DC6-4197-8088-450D4F694E13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F56A5-7326-71F9-7287-8509E92D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0DC9-710A-3FF8-D5B4-34E074A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42798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35A7D-3A50-ED8D-9A99-F43A47D5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980A-0D7D-4093-A786-76D739BF8D80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A7CD7-A1C4-33EA-D8DC-327B69F1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A6E0-97A7-95A1-8EAC-F066E054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8358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DE6-4221-1046-527C-17712197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D7EB-B2CA-D0D2-CAF1-88FA8D24C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9434-5C5A-08C5-D8C6-0EDB2849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9E94-1926-6859-94CF-497773ED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E00E-E885-4459-A477-77295BE736AB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A43F9-04CE-2226-EBF1-8FEE329B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DD13-3A2E-528F-4212-FE2BAE6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0593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6CD9-BAB8-164B-3B29-645358A6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C2F93-A039-C3CB-E4C6-35DEFD92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EBB10-733E-7458-5C56-E1AB9E8D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51751-64D5-3B6C-C64D-F702F2C2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B8B-7593-4611-81CD-B6C7686A5D9C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4432-5472-528E-04D5-59DC3D95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38BD-FD36-2580-E5AD-39A69C17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7106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7FFAD-DA39-E3F7-3F46-74B46025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E19AB-D0E1-2F45-F8ED-5013A56A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A42B-6ED0-6200-9965-E8B8E26AC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A915-4122-4262-82F8-4792DF258266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3E03-90C1-F171-B1F5-01DAC184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AC3D-F60E-A202-6E09-4D0B42716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‹#›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905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6945" y="328596"/>
            <a:ext cx="3976211" cy="3802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99695" algn="ctr">
              <a:lnSpc>
                <a:spcPct val="106700"/>
              </a:lnSpc>
              <a:spcBef>
                <a:spcPts val="20"/>
              </a:spcBef>
            </a:pPr>
            <a:r>
              <a:rPr lang="en-IN" sz="2400" b="1" spc="-50" dirty="0">
                <a:solidFill>
                  <a:srgbClr val="C00000"/>
                </a:solidFill>
              </a:rPr>
              <a:t>Autoencoders</a:t>
            </a:r>
            <a:endParaRPr sz="2400" b="1" spc="-60" dirty="0">
              <a:solidFill>
                <a:srgbClr val="C00000"/>
              </a:solidFill>
            </a:endParaRPr>
          </a:p>
        </p:txBody>
      </p:sp>
      <p:grpSp>
        <p:nvGrpSpPr>
          <p:cNvPr id="21" name="object 6">
            <a:extLst>
              <a:ext uri="{FF2B5EF4-FFF2-40B4-BE49-F238E27FC236}">
                <a16:creationId xmlns:a16="http://schemas.microsoft.com/office/drawing/2014/main" id="{5CF0F94A-B141-FB2C-BF5A-FE5F84F45AF2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A242F44C-4A74-C16B-8F09-0E70DD915E9F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9B916F90-9A0E-38C7-39FD-4C39E9BB45B0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9382C943-6851-9B4D-AF83-2479944C513E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B1ED7B8-90F7-6EAC-778F-71092AC52A26}"/>
              </a:ext>
            </a:extLst>
          </p:cNvPr>
          <p:cNvSpPr txBox="1"/>
          <p:nvPr/>
        </p:nvSpPr>
        <p:spPr>
          <a:xfrm>
            <a:off x="1173707" y="1476817"/>
            <a:ext cx="2209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0" dirty="0"/>
              <a:t>Joydeep Chandra</a:t>
            </a:r>
          </a:p>
          <a:p>
            <a:pPr algn="ctr"/>
            <a:r>
              <a:rPr lang="en-IN" sz="1400" dirty="0"/>
              <a:t>C.S.E department</a:t>
            </a:r>
          </a:p>
          <a:p>
            <a:pPr algn="ctr"/>
            <a:r>
              <a:rPr lang="en-IN" sz="1400" dirty="0"/>
              <a:t>IIT Patna</a:t>
            </a:r>
          </a:p>
          <a:p>
            <a:pPr algn="ctr"/>
            <a:r>
              <a:rPr lang="en-IN" sz="1200" dirty="0"/>
              <a:t>Joydeep@iitp.ac.in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ADBC2-CED8-0A34-C67F-8E8E54455CFC}"/>
              </a:ext>
            </a:extLst>
          </p:cNvPr>
          <p:cNvSpPr txBox="1"/>
          <p:nvPr/>
        </p:nvSpPr>
        <p:spPr>
          <a:xfrm>
            <a:off x="1527096" y="3254375"/>
            <a:ext cx="3083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Taken from </a:t>
            </a:r>
            <a:r>
              <a:rPr lang="en-IN" sz="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Mitesh Khapra IIT Madras Deep Learning course</a:t>
            </a:r>
            <a:r>
              <a:rPr lang="en-IN" sz="1000" dirty="0"/>
              <a:t> 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16F3B81-77A3-B7F0-7781-2A1A022F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2EC49E2-B712-B436-66D3-2EEBF9C3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79CA9-1B1A-47C6-85FC-CD1B2D1A42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945" y="184253"/>
                <a:ext cx="3976211" cy="40312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Choice of loss function: Binary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79CA9-1B1A-47C6-85FC-CD1B2D1A4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945" y="184253"/>
                <a:ext cx="3976211" cy="403122"/>
              </a:xfrm>
              <a:blipFill>
                <a:blip r:embed="rId2"/>
                <a:stretch>
                  <a:fillRect l="-1074" t="-1515"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05F24-B844-4C79-80B0-71E25A2D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5E962-98F3-48FC-8488-2772CA4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10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BC6B7-313D-4EC2-AFA5-F0511703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1" y="858824"/>
            <a:ext cx="1955212" cy="1252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C4FFD-9211-422F-9C17-26DFD23B9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54" y="739775"/>
            <a:ext cx="2521346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4A763-89D1-40EE-88FA-5F405F97A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2" y="2244388"/>
            <a:ext cx="1800012" cy="9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C8D88C-9BCA-4AB1-825E-CBC9AD7B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" y="383881"/>
            <a:ext cx="3510830" cy="400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28CBF-D83D-4DE0-BCDD-2FCE9764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90" y="663575"/>
            <a:ext cx="2620310" cy="2644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000C814-33D7-45CF-8A29-B7E5DE5E9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945" y="53975"/>
                <a:ext cx="3976211" cy="23933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dirty="0"/>
                  <a:t>Choice of loss function: Binary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000C814-33D7-45CF-8A29-B7E5DE5E9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945" y="53975"/>
                <a:ext cx="3976211" cy="239338"/>
              </a:xfrm>
              <a:blipFill>
                <a:blip r:embed="rId4"/>
                <a:stretch>
                  <a:fillRect l="-613" t="-25641" b="-43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C2145-4042-49E6-9489-66797E68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794AD-4E9E-44CA-BA6E-83FD6635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11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6491B-63D6-4FC6-8030-1C34938A2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815975"/>
            <a:ext cx="1935319" cy="1388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ADCC9A-E38E-41DA-9CEA-B480699E1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97" y="2236202"/>
            <a:ext cx="1271093" cy="11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0E04-4B75-4736-8AF8-E3850029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96849"/>
            <a:ext cx="3976211" cy="326922"/>
          </a:xfrm>
        </p:spPr>
        <p:txBody>
          <a:bodyPr/>
          <a:lstStyle/>
          <a:p>
            <a:r>
              <a:rPr lang="en-IN" dirty="0"/>
              <a:t>Equivalence of Autoencoders and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2B118-B503-49B6-9E98-7DE4F70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C59A-5602-4ACF-96AA-78B33376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12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3A250-E2C0-4096-814A-56328A29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537"/>
            <a:ext cx="4610100" cy="19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3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1315-41A6-4F52-8819-913524BB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326922"/>
          </a:xfrm>
        </p:spPr>
        <p:txBody>
          <a:bodyPr/>
          <a:lstStyle/>
          <a:p>
            <a:r>
              <a:rPr lang="en-IN" dirty="0"/>
              <a:t>Regularization in Autoencoders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01E8-2DBC-4F05-ABFC-0584F0D8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3F37A-B465-4762-851E-7B74766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13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F64AB-A608-47E3-9666-0E4F6136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" y="663575"/>
            <a:ext cx="2019300" cy="1300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274A1-BAA8-416B-800F-5287FB75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53" y="613426"/>
            <a:ext cx="2583851" cy="17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FD6F-9712-4435-B4C6-AFAF99F4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403122"/>
          </a:xfrm>
        </p:spPr>
        <p:txBody>
          <a:bodyPr/>
          <a:lstStyle/>
          <a:p>
            <a:r>
              <a:rPr lang="en-IN" dirty="0"/>
              <a:t>Regularization in autoencoders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4F25E-81EB-4B56-8F60-0424952C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872A-7654-4DE1-B475-DA999721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14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AF9F6-D072-48BE-9FC4-4F183131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44" y="749890"/>
            <a:ext cx="2701156" cy="1960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42D9B-FA14-47A9-AEB2-C6AF2BE0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" y="810445"/>
            <a:ext cx="2019300" cy="13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94B4-C40A-4512-8CE0-4021EFEC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326922"/>
          </a:xfrm>
        </p:spPr>
        <p:txBody>
          <a:bodyPr/>
          <a:lstStyle/>
          <a:p>
            <a:r>
              <a:rPr lang="en-IN" dirty="0"/>
              <a:t>Regularization in autoencoders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4D806-7661-4488-99EC-B2B0A15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A38E2-64EC-4552-A210-2B9C2D65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15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A0F0-FBB4-4D42-B25C-EAB3FAA6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" y="810445"/>
            <a:ext cx="2019300" cy="1300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72B7-93C8-479F-96D5-B923FF5B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59" y="813897"/>
            <a:ext cx="2537463" cy="10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2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CB9C-C142-4F59-814A-D2989637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250722"/>
          </a:xfrm>
        </p:spPr>
        <p:txBody>
          <a:bodyPr>
            <a:normAutofit fontScale="90000"/>
          </a:bodyPr>
          <a:lstStyle/>
          <a:p>
            <a:r>
              <a:rPr lang="en-IN" dirty="0"/>
              <a:t>Denoising autoencoders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B0358-7ECF-4818-B7E1-39FBA2DF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2B96-F415-4781-9D6D-A8FC4652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16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A2C97-7B0B-4958-A55F-AFC65F57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63576"/>
            <a:ext cx="1817944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C7C64-38BC-4D53-A7B2-560C2171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76784"/>
            <a:ext cx="2743200" cy="24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8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2081-7C69-4BE0-AF06-A831BAA3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53975"/>
            <a:ext cx="3976211" cy="326922"/>
          </a:xfrm>
        </p:spPr>
        <p:txBody>
          <a:bodyPr/>
          <a:lstStyle/>
          <a:p>
            <a:r>
              <a:rPr lang="en-IN" dirty="0"/>
              <a:t>Denoising Autoencoders: How does it help?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138A-6036-4842-BDEA-A218DD9A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A2DAE-266B-4E6F-B46A-5DC2B874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17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135E6-4836-4AC8-9380-05C1DA0E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90" y="555463"/>
            <a:ext cx="2506024" cy="2546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BAF6-DD8E-4595-AC16-AE5A3754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63576"/>
            <a:ext cx="1817944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18F59-98EE-4AE6-A73E-E8DBFE2FC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" y="2307380"/>
            <a:ext cx="1817944" cy="4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882D-BC91-4F15-8DB0-F1626531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1" y="53975"/>
            <a:ext cx="4197906" cy="326922"/>
          </a:xfrm>
        </p:spPr>
        <p:txBody>
          <a:bodyPr>
            <a:normAutofit fontScale="90000"/>
          </a:bodyPr>
          <a:lstStyle/>
          <a:p>
            <a:r>
              <a:rPr lang="en-IN" dirty="0"/>
              <a:t>Practical Applications: Handwritten digit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005FF-5E96-423F-8C33-A809D2A3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87E8F-F06B-43E2-A19E-C204C532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18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B6919-47D4-4DB6-86B4-EDDE05D9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781"/>
            <a:ext cx="1829193" cy="929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DA019-15B1-4A74-BADF-9B0E373FB329}"/>
              </a:ext>
            </a:extLst>
          </p:cNvPr>
          <p:cNvSpPr txBox="1"/>
          <p:nvPr/>
        </p:nvSpPr>
        <p:spPr>
          <a:xfrm>
            <a:off x="476250" y="165417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MNIST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6847D-1423-4573-9E22-20458BA4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84" y="511175"/>
            <a:ext cx="2349535" cy="1832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2E732-52E0-4F32-87CC-1EE2ADD424A2}"/>
              </a:ext>
            </a:extLst>
          </p:cNvPr>
          <p:cNvSpPr txBox="1"/>
          <p:nvPr/>
        </p:nvSpPr>
        <p:spPr>
          <a:xfrm>
            <a:off x="2000250" y="256857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Basic approach: Raw data as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5335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B59B-5BB3-4176-9A85-90E79F16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403122"/>
          </a:xfrm>
        </p:spPr>
        <p:txBody>
          <a:bodyPr>
            <a:normAutofit fontScale="90000"/>
          </a:bodyPr>
          <a:lstStyle/>
          <a:p>
            <a:r>
              <a:rPr lang="en-IN" dirty="0"/>
              <a:t>Practical Applications: Handwriting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C44E6-2AE5-405A-A35A-2CF4FD46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58344-6C8B-43B0-AE45-C707294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19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B3075-8790-4FAE-97E7-DD308DE8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781"/>
            <a:ext cx="1829193" cy="929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2D3CD-19A2-428B-8393-8C3C1AEA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03" y="772490"/>
            <a:ext cx="2456559" cy="1915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574E9-3758-4F0B-BB64-171ADBEBBAE6}"/>
              </a:ext>
            </a:extLst>
          </p:cNvPr>
          <p:cNvSpPr txBox="1"/>
          <p:nvPr/>
        </p:nvSpPr>
        <p:spPr>
          <a:xfrm>
            <a:off x="1695450" y="2735969"/>
            <a:ext cx="25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AE approach: Learn important characteristic of the data</a:t>
            </a:r>
          </a:p>
        </p:txBody>
      </p:sp>
    </p:spTree>
    <p:extLst>
      <p:ext uri="{BB962C8B-B14F-4D97-AF65-F5344CB8AC3E}">
        <p14:creationId xmlns:p14="http://schemas.microsoft.com/office/powerpoint/2010/main" val="226303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8762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IN" sz="1400" spc="-65" dirty="0">
                <a:solidFill>
                  <a:srgbClr val="CC0000"/>
                </a:solidFill>
                <a:latin typeface="Trebuchet MS"/>
                <a:cs typeface="Trebuchet MS"/>
              </a:rPr>
              <a:t>Overview</a:t>
            </a:r>
            <a:endParaRPr sz="1400" spc="-65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5088F89-89DD-94DD-83EE-10FC1695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E5FFDE8E-6113-9BDA-9351-C361D92DCA93}"/>
              </a:ext>
            </a:extLst>
          </p:cNvPr>
          <p:cNvGrpSpPr/>
          <p:nvPr/>
        </p:nvGrpSpPr>
        <p:grpSpPr>
          <a:xfrm>
            <a:off x="-1" y="3350895"/>
            <a:ext cx="4608195" cy="109855"/>
            <a:chOff x="0" y="3346348"/>
            <a:chExt cx="4608195" cy="109855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0FD2A2-2FF0-C981-BC8F-7F02692FBA0E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DC475E37-E177-3D4A-CB57-7152F27AFA69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6C940F03-A16A-9FD5-CE59-4FB6B5D44477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B7221F8-2B39-FF21-0C83-DA4D6D6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2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FD9BD8-938B-4B34-B9C2-6F28C3D6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830776"/>
            <a:ext cx="2244322" cy="2118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88F5F5-9223-4DF7-B0C1-015367A49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90" y="840793"/>
            <a:ext cx="2373618" cy="17791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D997-A653-48CD-A5A2-BC85AE8A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479322"/>
          </a:xfrm>
        </p:spPr>
        <p:txBody>
          <a:bodyPr>
            <a:normAutofit fontScale="90000"/>
          </a:bodyPr>
          <a:lstStyle/>
          <a:p>
            <a:r>
              <a:rPr lang="en-IN" dirty="0"/>
              <a:t>Practical Application: Handwriting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C2D8E-0643-40C6-A39A-AF937ED2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CD87-EE1F-491C-9639-8FBDB5B0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20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CDFC2-926A-4DA4-97D4-A262E14B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47" y="749981"/>
            <a:ext cx="2269671" cy="1960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B13D2-F6A2-4FA2-976F-01423CCB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4781"/>
            <a:ext cx="1829193" cy="929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7583E-2B5C-4C9E-99AC-57E6DA2588BF}"/>
              </a:ext>
            </a:extLst>
          </p:cNvPr>
          <p:cNvSpPr txBox="1"/>
          <p:nvPr/>
        </p:nvSpPr>
        <p:spPr>
          <a:xfrm>
            <a:off x="1743382" y="2797175"/>
            <a:ext cx="2771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AE approach: Train a classifier on top of hidden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4875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35AE-417E-45AC-B1BC-316B0C1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159418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Visualizing Autoencoder Representations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30FE-7E84-4A9D-B998-7225D58E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2445-4759-413F-B21E-846B834B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21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82266-FC4F-4F36-A3DD-3F34F54E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400"/>
            <a:ext cx="4610100" cy="23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C72E7B-3385-4EB7-B602-37F9A44B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775"/>
            <a:ext cx="2202840" cy="15455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F037D-63F9-4A96-917F-C3077F85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30175"/>
            <a:ext cx="3976211" cy="184253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Visualizing Autoencoder Representations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BF268-563B-47EE-BEBD-6F6A4ADC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8971E-30C0-4BA2-89AA-8915E62C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22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89903-C124-4F14-990F-E08F5AD2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40" y="587375"/>
            <a:ext cx="2336323" cy="2067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447534-6280-4F3F-8F9B-7BF58C9E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85" y="2357031"/>
            <a:ext cx="1497990" cy="8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8DFD-AD7A-467A-A1FC-95551F73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32692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72BC7-C28B-4479-AE5C-6E133EE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CE11D-B5C8-4609-838C-8D2C3D7D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23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059E2-CAAF-48B2-9B9D-A7FAD53D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87375"/>
            <a:ext cx="1235543" cy="103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975DC-2211-4BC8-B620-56174DDA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79" y="596744"/>
            <a:ext cx="1182871" cy="1005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EB4096-EE7D-4EB2-BF41-3C758BD2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983" y="610170"/>
            <a:ext cx="1161867" cy="992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CF49BD-109B-477D-B371-286C2D1670EA}"/>
              </a:ext>
            </a:extLst>
          </p:cNvPr>
          <p:cNvSpPr txBox="1"/>
          <p:nvPr/>
        </p:nvSpPr>
        <p:spPr>
          <a:xfrm>
            <a:off x="95250" y="1625179"/>
            <a:ext cx="1235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Vanilla 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BE8FCA-363F-4E02-AD51-658AD243FFE0}"/>
                  </a:ext>
                </a:extLst>
              </p:cNvPr>
              <p:cNvSpPr txBox="1"/>
              <p:nvPr/>
            </p:nvSpPr>
            <p:spPr>
              <a:xfrm>
                <a:off x="1755307" y="1625179"/>
                <a:ext cx="123554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/>
                  <a:t>Denoising AE  </a:t>
                </a:r>
                <a14:m>
                  <m:oMath xmlns:m="http://schemas.openxmlformats.org/officeDocument/2006/math">
                    <m:r>
                      <a:rPr lang="en-IN" sz="9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9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IN" sz="9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BE8FCA-363F-4E02-AD51-658AD243F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307" y="1625179"/>
                <a:ext cx="1235543" cy="415498"/>
              </a:xfrm>
              <a:prstGeom prst="rect">
                <a:avLst/>
              </a:prstGeom>
              <a:blipFill>
                <a:blip r:embed="rId5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2DA6E-A1E1-493E-AB68-D21EC8E75498}"/>
                  </a:ext>
                </a:extLst>
              </p:cNvPr>
              <p:cNvSpPr txBox="1"/>
              <p:nvPr/>
            </p:nvSpPr>
            <p:spPr>
              <a:xfrm>
                <a:off x="3279307" y="1619677"/>
                <a:ext cx="123554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/>
                  <a:t>Denoising AE  </a:t>
                </a:r>
                <a14:m>
                  <m:oMath xmlns:m="http://schemas.openxmlformats.org/officeDocument/2006/math">
                    <m:r>
                      <a:rPr lang="en-IN" sz="9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900" b="0" i="1" smtClean="0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endParaRPr lang="en-IN" sz="9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2DA6E-A1E1-493E-AB68-D21EC8E7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07" y="1619677"/>
                <a:ext cx="1235543" cy="415498"/>
              </a:xfrm>
              <a:prstGeom prst="rect">
                <a:avLst/>
              </a:prstGeom>
              <a:blipFill>
                <a:blip r:embed="rId6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B9C00E4-8E85-4034-A211-465D12879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11375"/>
            <a:ext cx="4610100" cy="9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2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D81-5FA7-4C85-A411-AB7C1379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Alternate forms of Denoising AE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1A67-D8E2-4473-A7D7-E6B1A19B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5F8C3-6188-4EF5-8786-6C5506B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24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1F145-BB3D-41F0-9A35-73D8975F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127315"/>
            <a:ext cx="1508046" cy="127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ED825-72FD-43E6-BB31-C757EF6F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01" y="1173073"/>
            <a:ext cx="2995009" cy="10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7686-C104-4BEB-82E9-9C6810F8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31853"/>
            <a:ext cx="3976211" cy="326922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4C134-4349-473D-AC18-11C5ABFE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765AE-9AEB-4534-9B3F-C70C63B3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3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91FD9-2DA7-44C0-A312-630A6ABA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38" y="663575"/>
            <a:ext cx="2393062" cy="138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B145A-9585-40E0-8BDE-C609905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34975"/>
            <a:ext cx="2244322" cy="211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4B701A-A7E3-4966-9C54-931CF08B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22" y="2720975"/>
            <a:ext cx="3699128" cy="4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6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E3B88-8998-4FD4-9E95-D34DAE8F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16" y="722916"/>
            <a:ext cx="2512234" cy="1845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2B008-0CCE-4F4B-BE84-38DC97AF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403122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CC50-8F78-4091-926B-24AF56F3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84691-A00B-431F-A029-29E1977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4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B02BF-58A2-4A69-8A39-0541187D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" y="799116"/>
            <a:ext cx="2150200" cy="1769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205E8F-5419-412D-AFBB-7010040A5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1" y="2716929"/>
            <a:ext cx="3788229" cy="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6E4-DE00-41C5-95D4-6FFD324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choices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4374-B1C6-479C-A45A-66D63B78C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should be the choice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dirty="0"/>
                  <a:t>?</a:t>
                </a:r>
              </a:p>
              <a:p>
                <a:r>
                  <a:rPr lang="en-IN" dirty="0"/>
                  <a:t>What should be the loss function?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C4374-B1C6-479C-A45A-66D63B78C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2973E-3E46-4F3C-B4A7-51358D07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1939E-04EA-4A90-B676-306F24CE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5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13049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85C5A2-FBE1-4E12-8855-133363DD52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945" y="184253"/>
                <a:ext cx="3976211" cy="403122"/>
              </a:xfrm>
            </p:spPr>
            <p:txBody>
              <a:bodyPr/>
              <a:lstStyle/>
              <a:p>
                <a:r>
                  <a:rPr lang="en-IN" dirty="0"/>
                  <a:t>Choice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85C5A2-FBE1-4E12-8855-133363DD5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945" y="184253"/>
                <a:ext cx="3976211" cy="403122"/>
              </a:xfrm>
              <a:blipFill>
                <a:blip r:embed="rId2"/>
                <a:stretch>
                  <a:fillRect l="-1074" t="-1515"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6811-0F97-4DE5-A209-13BFE53F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6134-83BE-4793-95A2-559DF9D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6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807D1-F364-4023-AE13-04A77878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575"/>
            <a:ext cx="2152650" cy="13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98B79-E3BA-4943-9963-3E833E7AF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248" y="739775"/>
            <a:ext cx="2443802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9ABBF-20D9-4C05-88C2-2956D3E14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0" y="2275507"/>
            <a:ext cx="2286000" cy="323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CD0FD7-33E6-4815-BD54-A9C72A4AD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1" y="2573833"/>
            <a:ext cx="2133600" cy="2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A38F8F-4AB8-4AF2-8EA8-F1D3597F4D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945" y="184253"/>
                <a:ext cx="3976211" cy="403122"/>
              </a:xfrm>
            </p:spPr>
            <p:txBody>
              <a:bodyPr/>
              <a:lstStyle/>
              <a:p>
                <a:r>
                  <a:rPr lang="en-IN" dirty="0"/>
                  <a:t>Choice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A38F8F-4AB8-4AF2-8EA8-F1D3597F4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945" y="184253"/>
                <a:ext cx="3976211" cy="403122"/>
              </a:xfrm>
              <a:blipFill>
                <a:blip r:embed="rId2"/>
                <a:stretch>
                  <a:fillRect l="-1074" t="-1515"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EC26-1D79-4751-A649-A4B66180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C6C8C-590A-4905-ABCC-772F6DB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7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1C3A7-EC68-43E4-A864-0F5F769A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" y="739775"/>
            <a:ext cx="2278185" cy="1572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A86F8-76C6-47E9-B675-0718FDA2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726842"/>
            <a:ext cx="2278185" cy="1620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C768E-DF55-4D0B-BE54-F12C3F622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2453120"/>
            <a:ext cx="2233125" cy="496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B0098-59AA-4442-A817-A4C70A05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5" y="2568731"/>
            <a:ext cx="2084615" cy="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7AD268-5532-474B-8C6A-3952DF7F0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945" y="108053"/>
                <a:ext cx="3976211" cy="32692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Choice of loss function: Real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7AD268-5532-474B-8C6A-3952DF7F0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945" y="108053"/>
                <a:ext cx="3976211" cy="326922"/>
              </a:xfrm>
              <a:blipFill>
                <a:blip r:embed="rId2"/>
                <a:stretch>
                  <a:fillRect l="-1074" t="-15094" b="-245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B4BE9-7F44-4DD3-B60C-EB064286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FB9D2-A9EF-4A46-B522-773A023F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8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D3E2A-E022-406D-B0B0-724FD7E3A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" y="511176"/>
            <a:ext cx="1965907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344CD-A383-4B57-80A9-C2193196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816" y="434975"/>
            <a:ext cx="2602375" cy="27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2F4658-2E82-4E8A-AE1A-D420E20F8C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945" y="184253"/>
                <a:ext cx="3976211" cy="32692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Choice of Loss function: Real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2F4658-2E82-4E8A-AE1A-D420E20F8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945" y="184253"/>
                <a:ext cx="3976211" cy="326922"/>
              </a:xfrm>
              <a:blipFill>
                <a:blip r:embed="rId2"/>
                <a:stretch>
                  <a:fillRect l="-1074" t="-14815" b="-24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AA36D-43B2-4167-897B-0B33480F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IN"/>
              <a:t>Joydeep Chandra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03B2B-F8C2-46FC-9A91-984A2264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IN" spc="-20" smtClean="0"/>
              <a:t>9</a:t>
            </a:fld>
            <a:r>
              <a:rPr lang="en-IN" spc="20"/>
              <a:t> </a:t>
            </a:r>
            <a:r>
              <a:rPr lang="en-IN" spc="150"/>
              <a:t>/</a:t>
            </a:r>
            <a:r>
              <a:rPr lang="en-IN" spc="20"/>
              <a:t> </a:t>
            </a:r>
            <a:r>
              <a:rPr lang="en-IN" spc="-20"/>
              <a:t>50</a:t>
            </a:r>
            <a:endParaRPr lang="en-IN"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1D923-26B9-401E-BB79-BAC45927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375"/>
            <a:ext cx="2023259" cy="1698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9597C-AFFD-432E-A273-BD8FFE782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739775"/>
            <a:ext cx="2552123" cy="17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1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19012</TotalTime>
  <Words>314</Words>
  <Application>Microsoft Office PowerPoint</Application>
  <PresentationFormat>Custom</PresentationFormat>
  <Paragraphs>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Trebuchet MS</vt:lpstr>
      <vt:lpstr>Office Theme</vt:lpstr>
      <vt:lpstr>Autoencoders</vt:lpstr>
      <vt:lpstr>Overview</vt:lpstr>
      <vt:lpstr>Overview</vt:lpstr>
      <vt:lpstr>Overview</vt:lpstr>
      <vt:lpstr>Design choices</vt:lpstr>
      <vt:lpstr>Choice of f(x) and g(x)</vt:lpstr>
      <vt:lpstr>Choice of f(x) and g(x)</vt:lpstr>
      <vt:lpstr>Choice of loss function: Real x</vt:lpstr>
      <vt:lpstr>Choice of Loss function: Real x</vt:lpstr>
      <vt:lpstr>Choice of loss function: Binary x</vt:lpstr>
      <vt:lpstr>Choice of loss function: Binary x</vt:lpstr>
      <vt:lpstr>Equivalence of Autoencoders and PCA</vt:lpstr>
      <vt:lpstr>Regularization in Autoencoders</vt:lpstr>
      <vt:lpstr>Regularization in autoencoders</vt:lpstr>
      <vt:lpstr>Regularization in autoencoders</vt:lpstr>
      <vt:lpstr>Denoising autoencoders</vt:lpstr>
      <vt:lpstr>Denoising Autoencoders: How does it help?</vt:lpstr>
      <vt:lpstr>Practical Applications: Handwritten digit recognition</vt:lpstr>
      <vt:lpstr>Practical Applications: Handwriting Recognition</vt:lpstr>
      <vt:lpstr>Practical Application: Handwriting Recognition</vt:lpstr>
      <vt:lpstr>Visualizing Autoencoder Representations</vt:lpstr>
      <vt:lpstr>Visualizing Autoencoder Representations</vt:lpstr>
      <vt:lpstr>PowerPoint Presentation</vt:lpstr>
      <vt:lpstr>Alternate forms of Denoising 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CSC413/2516 Lecture 8:   Attention and Transformers</dc:title>
  <dc:creator>Jimmy Ba</dc:creator>
  <cp:lastModifiedBy>joydeep_ch joydeep_ch</cp:lastModifiedBy>
  <cp:revision>19</cp:revision>
  <dcterms:created xsi:type="dcterms:W3CDTF">2023-03-31T11:15:20Z</dcterms:created>
  <dcterms:modified xsi:type="dcterms:W3CDTF">2023-04-25T16:07:22Z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2020-03-10T00:00:00Z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2023-03-31T00:00:00Z</vt:filetime>
  </property>
</Properties>
</file>