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ink/ink10.xml" ContentType="application/inkml+xml"/>
  <Override PartName="/ppt/notesSlides/notesSlide11.xml" ContentType="application/vnd.openxmlformats-officedocument.presentationml.notesSlide+xml"/>
  <Override PartName="/ppt/ink/ink11.xml" ContentType="application/inkml+xml"/>
  <Override PartName="/ppt/notesSlides/notesSlide12.xml" ContentType="application/vnd.openxmlformats-officedocument.presentationml.notesSlide+xml"/>
  <Override PartName="/ppt/ink/ink12.xml" ContentType="application/inkml+xml"/>
  <Override PartName="/ppt/notesSlides/notesSlide13.xml" ContentType="application/vnd.openxmlformats-officedocument.presentationml.notesSlide+xml"/>
  <Override PartName="/ppt/ink/ink13.xml" ContentType="application/inkml+xml"/>
  <Override PartName="/ppt/notesSlides/notesSlide14.xml" ContentType="application/vnd.openxmlformats-officedocument.presentationml.notesSlide+xml"/>
  <Override PartName="/ppt/ink/ink14.xml" ContentType="application/inkml+xml"/>
  <Override PartName="/ppt/notesSlides/notesSlide15.xml" ContentType="application/vnd.openxmlformats-officedocument.presentationml.notesSlide+xml"/>
  <Override PartName="/ppt/ink/ink15.xml" ContentType="application/inkml+xml"/>
  <Override PartName="/ppt/notesSlides/notesSlide16.xml" ContentType="application/vnd.openxmlformats-officedocument.presentationml.notesSlide+xml"/>
  <Override PartName="/ppt/ink/ink16.xml" ContentType="application/inkml+xml"/>
  <Override PartName="/ppt/notesSlides/notesSlide17.xml" ContentType="application/vnd.openxmlformats-officedocument.presentationml.notesSlide+xml"/>
  <Override PartName="/ppt/ink/ink17.xml" ContentType="application/inkml+xml"/>
  <Override PartName="/ppt/notesSlides/notesSlide18.xml" ContentType="application/vnd.openxmlformats-officedocument.presentationml.notesSlide+xml"/>
  <Override PartName="/ppt/ink/ink18.xml" ContentType="application/inkml+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0.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2.xml" ContentType="application/inkml+xml"/>
  <Override PartName="/ppt/notesSlides/notesSlide28.xml" ContentType="application/vnd.openxmlformats-officedocument.presentationml.notesSlide+xml"/>
  <Override PartName="/ppt/ink/ink23.xml" ContentType="application/inkml+xml"/>
  <Override PartName="/ppt/notesSlides/notesSlide29.xml" ContentType="application/vnd.openxmlformats-officedocument.presentationml.notesSlide+xml"/>
  <Override PartName="/ppt/ink/ink24.xml" ContentType="application/inkml+xml"/>
  <Override PartName="/ppt/notesSlides/notesSlide30.xml" ContentType="application/vnd.openxmlformats-officedocument.presentationml.notesSlide+xml"/>
  <Override PartName="/ppt/ink/ink25.xml" ContentType="application/inkml+xml"/>
  <Override PartName="/ppt/notesSlides/notesSlide31.xml" ContentType="application/vnd.openxmlformats-officedocument.presentationml.notesSlide+xml"/>
  <Override PartName="/ppt/ink/ink26.xml" ContentType="application/inkml+xml"/>
  <Override PartName="/ppt/notesSlides/notesSlide32.xml" ContentType="application/vnd.openxmlformats-officedocument.presentationml.notesSlide+xml"/>
  <Override PartName="/ppt/ink/ink27.xml" ContentType="application/inkml+xml"/>
  <Override PartName="/ppt/notesSlides/notesSlide33.xml" ContentType="application/vnd.openxmlformats-officedocument.presentationml.notesSlide+xml"/>
  <Override PartName="/ppt/ink/ink28.xml" ContentType="application/inkml+xml"/>
  <Override PartName="/ppt/notesSlides/notesSlide34.xml" ContentType="application/vnd.openxmlformats-officedocument.presentationml.notesSlide+xml"/>
  <Override PartName="/ppt/ink/ink29.xml" ContentType="application/inkml+xml"/>
  <Override PartName="/ppt/notesSlides/notesSlide35.xml" ContentType="application/vnd.openxmlformats-officedocument.presentationml.notesSlide+xml"/>
  <Override PartName="/ppt/ink/ink30.xml" ContentType="application/inkml+xml"/>
  <Override PartName="/ppt/notesSlides/notesSlide36.xml" ContentType="application/vnd.openxmlformats-officedocument.presentationml.notesSlide+xml"/>
  <Override PartName="/ppt/ink/ink31.xml" ContentType="application/inkml+xml"/>
  <Override PartName="/ppt/notesSlides/notesSlide37.xml" ContentType="application/vnd.openxmlformats-officedocument.presentationml.notesSlide+xml"/>
  <Override PartName="/ppt/ink/ink32.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33.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4.xml" ContentType="application/inkml+xml"/>
  <Override PartName="/ppt/notesSlides/notesSlide43.xml" ContentType="application/vnd.openxmlformats-officedocument.presentationml.notesSlide+xml"/>
  <Override PartName="/ppt/ink/ink35.xml" ContentType="application/inkml+xml"/>
  <Override PartName="/ppt/notesSlides/notesSlide44.xml" ContentType="application/vnd.openxmlformats-officedocument.presentationml.notesSlide+xml"/>
  <Override PartName="/ppt/ink/ink36.xml" ContentType="application/inkml+xml"/>
  <Override PartName="/ppt/notesSlides/notesSlide45.xml" ContentType="application/vnd.openxmlformats-officedocument.presentationml.notesSlide+xml"/>
  <Override PartName="/ppt/ink/ink37.xml" ContentType="application/inkml+xml"/>
  <Override PartName="/ppt/notesSlides/notesSlide46.xml" ContentType="application/vnd.openxmlformats-officedocument.presentationml.notesSlide+xml"/>
  <Override PartName="/ppt/ink/ink38.xml" ContentType="application/inkml+xml"/>
  <Override PartName="/ppt/notesSlides/notesSlide47.xml" ContentType="application/vnd.openxmlformats-officedocument.presentationml.notesSlide+xml"/>
  <Override PartName="/ppt/ink/ink39.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40.xml" ContentType="application/inkml+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58"/>
  </p:notesMasterIdLst>
  <p:handoutMasterIdLst>
    <p:handoutMasterId r:id="rId59"/>
  </p:handoutMasterIdLst>
  <p:sldIdLst>
    <p:sldId id="344" r:id="rId3"/>
    <p:sldId id="334" r:id="rId4"/>
    <p:sldId id="438" r:id="rId5"/>
    <p:sldId id="439" r:id="rId6"/>
    <p:sldId id="440" r:id="rId7"/>
    <p:sldId id="521" r:id="rId8"/>
    <p:sldId id="442" r:id="rId9"/>
    <p:sldId id="443" r:id="rId10"/>
    <p:sldId id="444" r:id="rId11"/>
    <p:sldId id="445" r:id="rId12"/>
    <p:sldId id="446" r:id="rId13"/>
    <p:sldId id="447" r:id="rId14"/>
    <p:sldId id="522"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523"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79" r:id="rId47"/>
    <p:sldId id="524" r:id="rId48"/>
    <p:sldId id="480" r:id="rId49"/>
    <p:sldId id="481" r:id="rId50"/>
    <p:sldId id="483" r:id="rId51"/>
    <p:sldId id="484" r:id="rId52"/>
    <p:sldId id="485" r:id="rId53"/>
    <p:sldId id="486" r:id="rId54"/>
    <p:sldId id="487" r:id="rId55"/>
    <p:sldId id="520" r:id="rId56"/>
    <p:sldId id="525" r:id="rId57"/>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6595" autoAdjust="0"/>
  </p:normalViewPr>
  <p:slideViewPr>
    <p:cSldViewPr snapToGrid="0">
      <p:cViewPr varScale="1">
        <p:scale>
          <a:sx n="79" d="100"/>
          <a:sy n="79" d="100"/>
        </p:scale>
        <p:origin x="510" y="66"/>
      </p:cViewPr>
      <p:guideLst>
        <p:guide pos="3840"/>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4" d="100"/>
          <a:sy n="64" d="100"/>
        </p:scale>
        <p:origin x="196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12/23/2018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23:46.638"/>
    </inkml:context>
    <inkml:brush xml:id="br0">
      <inkml:brushProperty name="width" value="0.05292" units="cm"/>
      <inkml:brushProperty name="height" value="0.05292" units="cm"/>
      <inkml:brushProperty name="color" value="#00B050"/>
    </inkml:brush>
  </inkml:definitions>
  <inkml:trace contextRef="#ctx0" brushRef="#br0">16286 3686 12261 0,'-23'0'1329'0,"23"-22"608"16,-22 22-865-16,22 0-368 15,0 0-399-15,0 0-65 0,0-22-128 16,0 22-128-16,0 0 64 15,0 0-64-15,22-22 48 16,1 22-32-16,-23 0-80 16,21-22 48-16,23 22-96 0,-21 0-369 15,-1-22 49-15,0 22 192 0,22-23 160 16,-22 23 80-16,-22 0 16 15,22 0 16-15,-22 0 64 16,22 0 80-16,-22 0 128 16,0 0 128-16,0 0 129 15,0 23-161-15,0-23-32 0,0 22-160 16,23-22-32-16,-23 22 0 15,0 0-96-15,0 0-16 0,0 0-32 16,0 22-16-16,21-22 16 16,-21 22-16-16,0-22 0 15,0 1 32-15,0 21-16 16,22-22-64-16,-22 22 96 0,0-22 0 15,0 22-48-15,0 0 32 16,23 0-16-16,-23-21 48 16,0 20 16-16,21 2-31 15,-21 21-33-15,23-22 48 16,-23 0-64-16,21 0 0 0,-21 1 16 15,23-1 0-15,-23 0 48 0,0 0 80 16,0 0 384-16,0 0 32 16,0 0-96-16,0 0 97 15,0 0-273-15,0 1-144 16,0-1-16-16,22 0-80 0,-22 0 32 15,0 0-64-15,0 1 0 16,22-1-16-16,-22 0 32 16,22 0 16-16,-22 0-32 0,22 1-48 15,-22-1 80-15,22 0-16 16,-22-1 16-16,0 1-16 15,22 0 32-15,-22 0 64 0,0 1-80 16,22-1-16-16,-22 1 0 16,0-1-16-16,0-22 16 15,0 22 0-15,23 0 48 16,-23-21-32-16,0 21 16 15,0-22 0-15,0 22 16 0,21-22-16 16,-21 22-16-16,0-22-16 0,0 22-16 16,0-22-16-16,0 22-16 15,0-21 48-15,0 21-32 16,0-23 32-16,0 24-32 15,0-23 0-15,0 22-16 16,0 0 16-16,-21-22 0 0,21 0 16 16,0 0-16-16,0 0 0 15,0 1-32-15,0-1 64 16,0 0-32-16,0 0-16 0,0 0 32 15,21-22 16-15,-21 22-15 16,0 0 15-16,0 0 48 16,0-22 96-16,0 22 0 0,-21-22-48 15,21 22-80-15,0-22 16 16,0 22-80-16,0-22 48 15,0 0-32-15,0 0 48 16,0 0-48-16,0 0 96 0,0 23-16 16,0-23 16-16,0 0 80 15,0 0-112-15,0 0-48 0,-23 0-16 16,23 0 32-16,0 0-80 15,0 0 80-15,-22 0-80 16,22 0 64-16,-22 0-16 16,22 0-32-16,-22 21 32 0,0-21 48 15,22 0-32-15,-22 0 0 16,0 0 64-16,22 0-48 15,-22 0 0-15,-1 0-32 0,2 23-16 16,21-23 16-16,-23 0 0 16,2 0 32-16,21 0-32 15,-23 0-16-15,23 21 32 0,-22-21-48 16,1 0 80-16,21 0-48 15,-23 0 48-15,1 0 48 16,22 0 16-16,-22 0 16 16,0 0-32-16,22 22 32 15,-22-22 225-15,22 0-1 0,0 0-112 16,0 0-48-16,-22 0-16 0,22 0-16 15,0 0-48-15,0 0-48 16,0 0-16-16,0 0-64 16,0 0 0-16,0 0 16 15,0 0-48-15,0 0 64 16,0 0-80-16,0 0 16 0,0 0-32 15,0 0-96-15,0 22-224 16,0-22-384-16,0 0-481 16,0 0-1200-16,0 0-2545 0,22 0-6708 15</inkml:trace>
  <inkml:trace contextRef="#ctx0" brushRef="#br0" timeOffset="3884.0065">16374 6313 14678 0,'-23'-22'1857'0,"23"22"-256"15,0 0-1105-15,0 0-384 16,0-23-64-16,23 23 0 0,-23 0 0 15,22 0-64-15,-22 0 16 16,0 0-16-16,22 0 16 16,0 0 0-16,-22 0 0 15,44 0-16-15,-22 0 48 16,0 0-48-16,22 0 32 0,1 0 16 15,-1 0 16-15,22 0 48 0,-22-21 561 16,0 21 511-16,23-23-111 16,-23 23-113-16,-1-21-240 15,24 21-207-15,-23 0-1 16,0 0-112-16,0 0 0 15,-22 0-80-15,22 0 0 0,-21 0-48 16,20 0-159-16,-20 0-33 16,-2 0-48-16,2 0-32 0,-23 0 48 15,22 21-32-15,-22-21-32 16,0 0 32-16,0 0 48 15,0 0-48-15,22 0 0 0,-22 0 32 16,0 0 16-16,0 0-32 16,0 0 16-16,0 0-16 15,0 0 0-15,0 0-64 16,0 0 32-16,0 0-80 15,0 0-177-15,0 0-575 0,0 0-913 16,0 0-1552-16,0 23-3378 0</inkml:trace>
  <inkml:trace contextRef="#ctx0" brushRef="#br0" timeOffset="6469.0101">18029 5960 7619 0,'0'-22'1841'0,"0"22"-336"16,0 0-913-16,0-22-304 15,0 22-192-15,0 0-96 0,0 0 128 16,-23 0-80-16,23-23 32 15,0 23 176-15,0 0 304 16,0 0 225-16,0 0-241 16,-21-21-336-16,21 21-192 0,-22 0-48 15,22 0 112-15,-22 21-32 16,0-21 48-16,-1 23 112 0,2-1 129 15,-2-22-177-15,1 22-16 16,22-22-96-16,-22 22 0 16,22-22-48-16,22 22 96 15,-22-22 128-15,22 22 32 16,-22-22 112-16,23 0 48 0,-2 22-48 15,2-22 65-15,-1 22-113 0,-22 0 16 16,22-22-32-16,0 22 48 16,-22 0 177-16,21 1-289 15,-21-2 16-15,0 2-32 16,0-2-96-16,0 2-48 15,-21-2-64-15,21 2 32 0,-22-1 0 16,0-22 0-16,22 22-16 16,-22-22 16-16,-1 22 64 15,23-22 480-15,-21 0-127 16,21 0-145-16,-23 0-16 0,23 0-96 15,-22-22-64-15,22 22-16 0,0 0 0 16,-22-22 16-16,22 22 0 16,0 0-80-16,0 0 0 15,0 0-80-15,0 0-48 16,0 0-16-16,0 0-64 15,0 0-352-15,22 0-961 0,-22 0-768 16,0 0-2273-16,22 0-6323 16</inkml:trace>
  <inkml:trace contextRef="#ctx0" brushRef="#br0" timeOffset="6719.0105">18139 6114 18088 0,'0'0'1104'0,"0"0"-79"0,0 0-1057 15,0 0 32-15,0 0 160 16,0 22-224-16,0 22 240 15,0-21-256-15,0-2-80 16,0 23-545-16,0-21-1023 0,22-1-770 16,-22-22-1711-16,0 0-1810 15,0 0 2449-15,0-22 3442 16</inkml:trace>
  <inkml:trace contextRef="#ctx0" brushRef="#br0" timeOffset="6869.0107">18183 5982 15639 0,'-22'0'1264'15,"0"0"-848"-15,22 0-480 16,0 22-32-16,0-22-1841 16,0 22-1568-16,22-22-1794 0,0 22-1118 15,1-22 7216-15</inkml:trace>
  <inkml:trace contextRef="#ctx0" brushRef="#br0" timeOffset="7249.0112">18272 6026 14742 0,'0'22'1777'0,"0"0"-416"15,0 0-81-15,-22 0-784 0,22 0-143 16,0 22-369-16,22-21-48 15,-22-2 160-15,0 2-272 0,0-23 160 16,0 21-128-16,0-21 95 16,0 0 274-16,0-21-289 15,0 21 272-15,0-23-64 16,0 2 32-16,22-23 272 0,-22 21 32 15,0 1 497-15,22 0-369 16,-22 22-32-16,0-22-128 16,0 22-368-16,22 0 97 15,-22 0-177-15,0 0-80 0,0 0 144 16,22 0-177-16,-22 22 129 15,0 0-160-15,22-22-32 0,-22 22-112 16,0 1-160-16,0-23 272 16,0 21 64-16,0-21 96 15,0 0 80-15,22 0-128 16,-22 0-384-16,0 0-337 0,0 0-143 15,0 0-481-15,22 0-1360 16,-22 0-1425-16,22-21-2049 16,0 21 1649-16</inkml:trace>
  <inkml:trace contextRef="#ctx0" brushRef="#br0" timeOffset="7664.0118">18625 6026 16599 0,'0'0'2177'15,"0"-22"-992"-15,-22 22-513 16,22 0-544-16,0 0-160 15,0 0-96-15,-22 0-160 0,22 0-32 16,-23 0-65-16,2 22 129 0,-2 0 80 16,1 0-176-16,0 0-224 15,22 0-160-15,0 0 287 16,0-22 257-16,0 23-32 15,0-23 208-15,44 0 112 16,-21 0-64-16,-2-23 64 0,2 23-32 16,-1-22 705-16,0 22 847 15,0 0-271-15,-22 0-144 16,0 22-17-16,0 1-175 0,0 21-465 15,0 0-432-15,0 0-112 16,0 22-160-16,-22-22-96 0,22 0-1057 16,-22-22 321-16,0 0 287 15,-1 0 433-15,2-22 320 16,-2 0 32-16,1 0 160 15,0 0 305-15,0-44 95 16,0 22-432-16,22 0-192 0,0-22-48 16,22 0-272-16,0 22-785 0,0-23-1472 15,0 24-3858-15</inkml:trace>
  <inkml:trace contextRef="#ctx0" brushRef="#br0" timeOffset="7949.0122">18735 5784 20505 0,'-22'-23'2289'0,"22"23"-1521"15,0 0-384-15,0 0-592 0,0 0 176 16,0 23 192-16,0-2-352 15,0 46 384-15,0-23-304 16,0 22-192-16,0-22-1040 16,0 22-209-16,0-22 865 0,0-21 496 15,0-2 79-15,0 2 290 16,22-23-306-16,-22 0 194 0,0 0-226 15,0 0-287-15,0-23-624 16,0 2-1009-16,22-2-2081 16,-22-21-6515-16</inkml:trace>
  <inkml:trace contextRef="#ctx0" brushRef="#br0" timeOffset="8299.0127">18779 6026 12709 0,'0'22'2321'16,"0"0"-1120"-16,0-22-465 0,0 0-368 15,0 22-159-15,0-22-49 16,0 22-160-16,22-22 16 0,-22 0-112 15,0 22-689-15,22-22-239 16,-22 0 255-16,0 0 577 16,0-22-16-16,22 22 176 15,-22-22 64-15,0 22 112 16,23-22 801-16,-23 0 527 0,0 22-143 15,0-22 0-15,0 0-193 0,0 22-175 16,0-22-193-16,0 22 128 16,-23-22-239-16,23 22-273 15,-22 0-208-15,22 0-112 16,-22 22 16-16,0-22-48 15,22 22-16-15,-22 0-16 0,22 22-16 16,0-22-32-16,0 22-32 16,22-21-64-16,-22-23-448 15,22 21-481-15,22-21-464 16,-21 0-960-16,-2 0-2657 0,2-21-4146 15</inkml:trace>
  <inkml:trace contextRef="#ctx0" brushRef="#br0" timeOffset="9114.0138">19309 5805 15030 0,'0'-21'1249'0,"0"21"-337"15,0 0-752-15,-22 0-224 16,22-23-16-16,0 23-224 16,0 0-48-16,-22 0 320 15,0 0 16-15,-1 0 80 0,2 0 16 16,-2 0 64-16,1 0 32 15,22 23-16-15,-22-23 16 0,0 21-112 16,22-21-80-16,0 23 16 16,0-2 16-16,22-21 0 15,0 23 64-15,0-2-31 16,22-21 47-16,-21 23-64 0,21-1-32 15,-22-22 80-15,0 22 288 16,-1 0 848-16,-21 0 321 16,0 0-112-16,0 0-305 15,0 0-592-15,-21 0-271 16,-1 0-209-16,0 0-64 0,0-22-96 15,-23 23-177-15,24-2-895 0,-2-21-865 16,1 0-1377-16,0 0-5138 16</inkml:trace>
  <inkml:trace contextRef="#ctx0" brushRef="#br0" timeOffset="9984.015">19507 5916 20249 0,'-22'0'1568'15,"22"0"-47"-15,0 0-1457 16,0 0-112-16,0 22 64 15,0-22-320-15,0 22 192 0,0 0-912 16,-22 0-129-16,22 0-160 0,0 22-127 16,0-22 47-16,0-22-128 15,0 22 289-15,22-22 1056 16,0 0 128-16,1-22 128 15,-2 0 48-15,2 0-96 16,-1 0 848-16,0-22 273 0,0 22 159 16,0 0 321-16,-22 0 544 15,0-1-96-15,0 23-800 16,22 0-657-16,-22 0-528 0,0 23 16 15,0-1 176-15,0 22-240 16,-22 22-48-16,22 0-96 16,0 23-320-16,-22-1-2545 0,22 0-1489 15,-22-22 976-15,22 0 2770 16,-22-43 800-16,22-1 1857 15,-22-22 688-15,22 0-1297 16,-23 0-703-16,2-22-129 0,21-1 176 16,0 1 49-16,-23 0-433 0,23-22-256 15,0 0-96-15,23 0-144 16,-23 0-225-16,21 21 225 15,2-21 48-15,-1 0-80 16,0 23 112-16,0-24 64 16,0 23 16-16,0 0 48 0,0-22-32 15,0 22 32-15,1-22 32 16,-2 22-32-16,1 0 64 15,0-1 0-15,0 23 160 0,-22-21 64 16,0 21 65-16,0-23-1 16,0 23 0-16,0 0-80 15,-22 0-256-15,22 0-96 0,-22 0 16 16,22 23-16-16,-22-23 64 15,22 21-16-15,0 2-32 16,-21-23-80-16,21 22 0 16,0-22 48-16,0 22 32 15,21-22 32-15,-21 0-16 0,22 0-16 16,0 22 0-16,0-22 0 0,1 0 48 15,-2 0 16-15,2 0 0 16,-1 22 32-16,-22-22 0 16,0 22 80-16,0 0-32 15,-22 0 32-15,22 0-64 0,-23 0-64 16,2 0-16-16,-2 1-64 15,23-23-784-15,-22 21-1570 16,22-21-447-16,0-21-2801 16,0 21-3795-16,0-45 7973 0</inkml:trace>
  <inkml:trace contextRef="#ctx0" brushRef="#br0" timeOffset="10154.0153">20125 5673 21609 0,'0'-23'2337'16,"0"23"-784"-16,0-22-1313 0,0 22-112 15,0 22-352-15,0 1 336 0,0 21-256 16,-22 0 16-16,22 0-480 16,-21 23-1233-16,21-23-992 15,-23 22-2065-15,1-44-3266 16</inkml:trace>
  <inkml:trace contextRef="#ctx0" brushRef="#br0" timeOffset="10164.0153">20037 6004 400 0</inkml:trace>
  <inkml:trace contextRef="#ctx0" brushRef="#br0" timeOffset="11058.0176">19927 5893 21241 0,'22'0'2834'0,"-22"0"-2290"0,0 0-288 16,44 0-64-16,-22-21-224 15,22 21 64-15,0 0-352 16,0 0-705-16,-22 0-799 15,1-23-337-15,-2 23 976 0,2-21 721 16,-23 21 464-16,0-23 368 16,22 23 432-16,-22 0 497 0,0-21-257 15,0 21-303-15,0 0-337 16,0-23-384-16,0 23 160 15,0 0-176-15,0 0 96 16,22 0-16-16,-22 0-64 0,0 0 96 16,0 0 80-16,0 0 192 15,0 0-111-15,0 0-209 16,0 0 0-16,-22 0-176 15,22 0 96-15,-22 0 112 0,22 23-80 16,-23-2 32-16,2 2-48 16,21-2-16-16,-23 2 16 0,1 21-48 15,22 0-48-15,0-22-769 16,0 0-175-16,0 0 191 15,22 0 81-15,1-22 128 16,-2 0 416-16,2-22 175 16,21 0 49-16,-22 0 0 0,22 0 81 15,-22-22 335-15,0 21 96 16,1-21 160-16,-2 23 145 15,-21-2 271-15,23 2-255 0,-23 21-385 16,0 0-304-16,0 0-176 16,21 0-48-16,-21 21 16 15,0 2 0-15,0-2-128 0,0 23-1057 16,0-21-912-16,-21 21-640 15,21-22-177-15,0 0 1762 0,0-22 1120 16,0 0 208-16,0 0 832 16,0 0 113-16,21-22-49 15,-21 0 337-15,22 0-545 16,-22-23-336-16,23 24 289 0,-2-2 559 15,-21 2 225-15,23 21-352 16,-23 0-481-16,0 0-384 16,0 0-208-16,22 0-80 15,-22 21-32-15,0 2-32 16,0-2-512-16,0 2-1841 0,0-1-705 15,0-22-207-15,0 22 896 0,0-22 2129 16,0-22 448-16,0 22 1136 16,0-22 849-16,22-1-336 15,-22-21-896-15,22 23 575 16,0-23 113-16,0 21-112 15,0 23-353-15,0-22-303 0,-22 22-209 16,23 0-288-16,-2 22-256 16,-21-22-48-16,23 44 0 0,-23-21-128 15,0 21-128-15,0-23-1073 16,-23 24-1344-16,2-23-1329 15,21 0-1056-15,-23-22-288 16,1 22 415-16,22-22 3875 0,0-22 912 16</inkml:trace>
  <inkml:trace contextRef="#ctx0" brushRef="#br0" timeOffset="12698.0199">18250 6732 16439 0,'0'0'1841'15,"0"-22"-448"-15,0 22-17 16,0 0-1072-16,0 0-80 16,0 22-144-16,0 0 257 15,22 1 191-15,-22 21-368 0,0-1-80 16,0 2-160-16,0-1 16 15,0 0-256-15,0-22-1473 0,0-22-320 16,0 0-1873-16,-22 0-5666 16</inkml:trace>
  <inkml:trace contextRef="#ctx0" brushRef="#br0" timeOffset="12833.0201">18294 6534 15527 0,'-22'44'-16'0,"0"-22"-176"15,22 0-2050-15,22 0-3392 0</inkml:trace>
  <inkml:trace contextRef="#ctx0" brushRef="#br0" timeOffset="13268.0207">18360 6777 14630 0,'0'44'416'0,"0"-23"-63"16,0 1-81-16,0 0-320 15,0 1 128-15,22-23-144 16,-22 0 64-16,0 0 160 0,0 0 16 16,0 0-96-16,0-23 16 15,0 23 288-15,0-22 240 16,0 0-223-16,0 1-97 15,0-2 0-15,0 2 160 0,0-2 0 16,0 23-256-16,22-22 64 16,-22 22 65-16,22 0-65 0,-22 0-16 15,22 0-176-15,-22 0 16 16,22 0-16-16,-22 22-80 15,22-22 80-15,0 23-80 16,-22-23 32-16,23 21-16 0,-23-21-16 16,21 23 16-16,-21-2 16 15,0 1 112-15,0 0-16 16,0-22-32-16,0 23-48 0,0-1-32 15,0-22-48-15,0 0 32 16,0 22-208-16,0-22-1281 16,0 0-1376-16,0 0-2385 0,0 0-5651 15</inkml:trace>
  <inkml:trace contextRef="#ctx0" brushRef="#br0" timeOffset="16683.0255">19243 6489 3793 0,'0'-22'2802'16,"0"22"-289"-16,0-22-897 0,0 22-191 16,0 0-497-16,0-22 33 0,0 22 239 15,0 0-383-15,0 0-337 16,0 0-320-16,0 0-128 15,-23 0 32-15,23 0-16 16,-21 22 16-16,-2 22-32 16,1 1 0-16,-22-1 32 0,22 0-32 15,0 0 16-15,0 0-16 16,22 0-48-16,0 0-80 15,0-21-240-15,22-23-160 0,0 0-224 16,0 0-193-16,0 0-656 16,22-23-736-16,-21-21 705 15,21 22 927-15,-22 0 673 0,-22 0 1105 16,22 0 1840-16,-22 0 305 15,0 0-545-15,0 22-800 16,-22 0-913-16,22 22-672 16,-22-22-111-16,-1 44-97 0,23-22-112 15,-21 22-96-15,21-21-113 16,21-2-1039-16,-21 2-401 0,23-23-880 15,-1 0-448-15,22-23-1169 16,-22 2 496-16,-1-2 2706 16,-21 1 2960-16,23 0 2210 15,-23 22-128-15,0-22-592 0,0 0-1265 16,0 22-880-16,0-22-401 15,0 22-368-15,0 0-352 16,-23 0-256-16,23 0-48 16,-21 0-64-16,21 0-192 0,-22 0-848 15,22 0-97-15,-22 0 0 16,22 22 673-16,0-22 64 0,0 0-545 15,0-22 497-15,0 22 496 16,22 0 112-16,0-22 32 16,-22 22 160-16,21-22 192 15,2 22 17-15,-23 0 63 16,21 0-96-16,2 0-64 0,-23 0-32 15,23 0 33-15,-23 22-161 0,21-22-160 16,-21 22-32-16,0 0 0 16,22 0 0-16,-22 0 16 15,0-22 32-15,22 22-16 16,-22-22 48-16,0 0 0 0,0 0 48 15,0 0 144-15,0 0-144 16,0 0-64-16,0-22 64 16,0 0-16-16,23 0 0 15,-23 0 16-15,21 0 112 16,2 22-32-16,-1-22-144 0,-22 22 0 15,22 0 0-15,0 0-32 0,-22 0-16 16,0 0-32-16,22 0-16 16,-22 22 32-16,0-22 0 15,0 22-16-15,0 0-128 16,0-22-240-16,22 0 96 15,-22 0 192-15,0 0 128 0,0 0 16 16,0-22 16-16,0 22 32 16,0-22 240-16,22 0 64 0,-22 0 32 15,0 0 321-15,22 22-33 16,-22 0-272-16,0 0-112 15,0 0-127-15,0 0-49 16,23 0-128-16,-23 22-64 0,0 0-128 16,0 0-1057-16,0 0-832 15,0-22-368-15,0 0-1121 16,0 0 1137-16,21 0 816 15,-21-22 1393-15,22 0 1073 0,-22 0 1104 16,22 0 160-16,-22-23-96 16,22 23-321-16,1 0 17 0,-2 0-352 15,-21 0-385-15,23 22-239 16,-1 0-273-16,-22 22-96 15,0 0-96-15,22 0-144 16,-22 23-96-16,0-1-96 0,0 22-144 16,-22 0-928-16,22-22-2722 15,-22 23 1024-15,-1-24 497 16,23-21 2145-16,0-22 865 0,0 0 1408 15,0 0-1057-15,0 0-336 16,0-22-47-16,0 22 143 16,0-22 64-16,0-22-175 0,23 23-401 15,-23-2-176-15,22-21-96 16,-22 0 32-16,22 22-80 15,-22-22 48-15,0 22-32 16,0-22 16-16,22 21 0 16,-22 1 48-16,0 0-48 0,0 22 0 15,0-22 16-15,0 22-16 0,22 0-16 16,-22-22 16-16,22 22-16 15,-22 0 0-15,22 0-16 16,-22 0 0-16,0 22 0 16,22-22 48-16,-22 22-32 15,0 0-112-15,0 0-32 0,0 1 96 16,0-23 80-16,0 22 64 15,0 0-80-15,-22-22 0 0,22 0-128 16,-22 22-144-16,22-22 0 16,-22 0 111-16,22 0-31 15,0-22-304-15,0 22-592 16,0-22 287-16,0 22 529 0,22-22 208 15,0-1 80-15,0 23 32 16,1-22 64-16,-2 22 336 16,1-22 193-16,0 22 143 15,-22 0-144-15,22 0-79 0,-22 0-177 16,0 0-176-16,0 0-128 0,23 0-32 15,-23 0-48-15,0 0-16 16,0 22 32-16,0-22-80 16,0 22 32-16,0 1 32 15,0-23-80-15,0 22-112 16,0-22 96-16,0 0 96 0,0 0 0 15,0 0 32-15,0 0 16 16,0 0 48-16,21-22-16 16,-21-1 32-16,23 1 48 0,-23 0-48 15,22 0 64-15,0 22 240 16,-22-22-48-16,0 22-111 15,22 0 15-15,-22 22-32 0,22-22-160 16,-22 22-112-16,0 0 16 16,22 0-128-16,0 1-721 15,-22-1-271-15,22-22 15 16,1 0-127-16,-23 0 287 15,21-22 577-15,2-1 336 0,-23 1 96 16,21 0 560-16,-21-22 593 0,22 0-145 16,-22 0-335-16,23 0 47 15,-23 0 161-15,21 21-65 16,-21 2 0-16,0-2-175 15,0 23-353-15,0 0-256 0,0 0-192 16,0 0 64-16,0 44 80 16,0-21-80-16,-21 21-80 15,21 22-593-15,-23-22-719 16,1 0-609-16,22 0 256 0,0-22 560 15,0-22 449-15,-21 0 640 16,21 0 176-16,0 0 32 0,0-22 32 16,0 0 352-16,21 0 497 15,-21-22-65-15,0 22 17 16,22 0 191-16,-22 0-32 16,23 22-399-16,-23-22-209 15,0 22-112-15,0 0-96 0,0 0-144 16,21 0-80-16,-21 22-64 0,0-22 0 15,0 22-16-15,23-22-304 16,-23 0-336-16,0 22 400 16,22-22 208-16,-22 0 80 15,0 0 48-15,22-22-16 16,-22 22 16-16,0 0 16 0,22-22-16 15,-22 22 80-15,0-22 160 16,0 22 16-16,0 0-96 16,22 0-64-16,-22 0-80 0,0 0-48 15,0 0-32-15,0 0-48 16,0 0 32-16,0 0 0 15,0 0 32-15,0 0 0 0,0 0 16 16,0 22 0-16,0-22-80 16,0 0 32-16,0 0 0 15,-22 0 16-15,22 0 0 16,0 0 48-16,0 0-48 0,0 0 64 15,0 22-64-15,0-22 64 16,0 22-48-16,0-22 48 0,0 22-48 16,0-22 48-16,22 22-48 15,-22-22 32-15,0 22-16 16,0-22 16-16,22 22 0 15,-22-22 32-15,0 0 16 0,22 0-32 16,0-22-16-16,1 22-16 16,-2-22-16-16,2 0 16 15,20 22-32-15,-20-44 80 16,-2 22-80-16,24 0 48 0,-23 0 48 15,0 22 144-15,0-23 112 16,-22 23-48-16,0 0-96 0,22 0-15 16,-22 23-65-16,0-23-16 15,0 22-80-15,0 0 16 16,0 22-48-16,0-22 16 15,0 0-16-15,-22 0 16 16,22-22-32-16,-22 22 16 0,22-22 48 16,0 0 32-16,-22-22 48 0,22 0-16 15,0 0 96-15,0-22 80 16,22 0-96-16,0-1 64 15,-22 24 240-15,22-23 0 16,0 21-239-16,-1 23-113 16,3-21-96-16,-2 21-64 0,-22 0-193 15,21 0-1263-15,-21 21-2194 16,0-21-4402-16</inkml:trace>
  <inkml:trace contextRef="#ctx0" brushRef="#br0" timeOffset="16968.0259">20633 6268 15591 0,'0'-21'1808'0,"0"-2"-687"15,0 23-593-15,0 0-336 16,22-21-144-16,0 21-144 16,0-23-1793-16,0 2-9044 0</inkml:trace>
  <inkml:trace contextRef="#ctx0" brushRef="#br0" timeOffset="25537.0417">21141 5364 14326 0,'0'0'1425'15,"0"0"-417"-15,0 0-255 16,0 0-321-16,0 0-176 15,0 0-128-15,0 0-112 0,0 0 32 16,23 0 0-16,-23 0 16 16,21 0-32-16,-21 0 0 15,21 0-16-15,2 0-48 16,21 0 16-16,-22 0-64 15,22 0-144-15,-22-22-208 0,0 22 79 16,1 0 161-16,-2 0 160 0,-21 0 16 16,23 0 64-16,-23 0 32 15,0 0 465-15,0 0 159 16,0 22-80-16,0-22-31 15,0 22-145-15,0-1-160 16,0 1-112-16,21 1-48 0,-21-2-16 16,23 23-64-16,-23-21-48 15,22-2 16-15,-22 24-32 16,0-1 32-16,0 1 0 0,0-1 0 15,0-22 32-15,21 22 16 16,-21 0 32-16,0 0 336 16,0-21 113-16,0 21-113 0,23 0-176 15,-23-22-48-15,22 22-96 16,-22-22-32-16,22 22 0 15,-22-21 16-15,0 21 80 16,22-23 144-16,-22 23-111 0,0-21-33 16,0 21-48-16,0-22 0 0,0 0-32 15,0 0 0-15,0 0 32 16,0 0-48-16,0 0-48 15,0 0 0-15,0 0 16 16,-22-22-16-16,22 23 0 16,0-1 80-16,0 0-96 0,0 0 16 15,0-22 16-15,0 22 0 16,-22-22-16-16,22 22-16 15,0-22 16-15,0 22-16 16,0-22 0-16,0 0 0 0,0 0 32 16,0 0 16-16,0 0 304 15,0 0 209-15,0 0-113 0,0 0-336 16,0 0-80-16,0 0-32 15,0-22 0-15,-22 22 0 16,22 0 0-16,-23 0 0 16,23 0-16-16,-21 0-32 15,21 0 16-15,-22 0 0 0,-1 0 16 16,2 0 0-16,-2 22-16 0,2-22 32 15,-2 22-32-15,1-22 16 16,0 0-16-16,0 22-16 16,0-22 16-16,0 22 16 15,0-22 0-15,0 0 0 0,-1 0 16 16,23 0 16-16,-21 0-16 15,0 22 32-15,21-22-32 16,-23 0 0-16,23 0 0 16,-23 0-32-16,23 0 48 0,0 0-16 15,0 0 0-15,0 0-16 16,0 0 16-16,0 0-32 0,0 0 16 15,0 0 16-15,0 0-32 16,0 0 0-16,0 0-16 16,0 0 0-16,0 0 0 15,0 0-16-15,0 0 0 16,0 0-80-16,0 0-480 0,0 0-753 15,23 23-1152-15,0-23-2161 16,-23-23-7236-16</inkml:trace>
  <inkml:trace contextRef="#ctx0" brushRef="#br0" timeOffset="34641.0567">19442 5231 15174 0,'0'0'1041'0,"0"0"-673"16,0 0 112-16,21 0 81 15,-21 22-305-15,0-22-48 0,22 0-112 16,-22 0 80-16,0 23 208 0,22-23-48 16,-22 22 48-16,23-22-175 15,-2 22 31-15,2-22-16 16,-23 0-64-16,22 22 32 15,0-22 0-15,0 0 256 16,0-22 16-16,0 0-240 0,0 22 1 16,23-22-17-16,-24-1-16 15,1 1 192-15,-22 0 80 16,22-1 0-16,0 2-47 0,1-2-97 15,-2-21-48-15,2 23-128 16,-1-24-48-16,0 23-96 16,0-22 16-16,0 0 0 0,0 22-32 15,0-22 48-15,0 22-32 16,1 22 0-16,-2-23 16 15,-21 1-48-15,0 22 32 16,0 0-64-16,22 0-80 16,-22 0-48-16,0 0-176 0,0 0-97 15,0 0-319-15,0 22-593 0,0 1-463 16,0-23-930-16,0 22-1840 15,0 0-2817-15</inkml:trace>
  <inkml:trace contextRef="#ctx0" brushRef="#br0" timeOffset="42619.0688">9709 6864 11621 0,'0'-22'592'0,"22"1"96"0,-22-2-111 15,0 23 175-15,0 0 337 0,0 0-177 16,0 0-560-16,0 0-528 15,0 0 384-15,0 23-80 16,22-2 48-16,-22 1-96 16,23 0-32-16,-2 1-16 15,2-23 0-15,-1 0 288 0,0 0 129 16,0 0-113-16,22-23-208 15,0-21-144-15,0 23-16 0,0-23-720 16,1-23-3250-16,-1 23-6419 16</inkml:trace>
  <inkml:trace contextRef="#ctx0" brushRef="#br0" timeOffset="43154.0696">12533 7063 18360 0,'0'-22'160'16,"0"22"208"-16,0 0-432 15,0 0 64-15,0 22 144 16,23-22-224-16,-23 22 192 15,21 0-16-15,-21 0-32 0,23 1 320 16,0-1-288-16,-2 0 257 16,-21-1-81-16,22-21 64 15,22 23 384-15,-22-46-432 16,22 2-112-16,23-23-160 0,-1-23-160 15,1-21-1056-15,-2 22-2994 16,1-44-7603-16</inkml:trace>
  <inkml:trace contextRef="#ctx0" brushRef="#br0" timeOffset="46419.0741">18845 7328 16423 0,'-22'-44'624'0,"22"21"-240"0,0 2-512 15,0-2 144-15,0 2-1056 16,22-1-593-16,-22 0 97 15,23-1-1266-15,-23 23-1440 0,0-22-1328 16,0 0 6322-16,0 22-384 16,-23 0 1489-16,23-22 2385 15,-22 22-832-15,-22 22-1009 0,22-22-448 16,0 0-689-16,0 22-576 15,0 0-431-15,0 1-209 16,0-1 48-16,0 0-128 16,0-1 288-16,0 2-80 0,-1-2-64 15,2 24 80-15,21-23-144 16,0 0 112-16,0 0-144 0,0 0 16 15,21 1 64-15,-21-2 64 16,45 2 192-16,-23-23-63 16,22 21-161-16,-22-21-32 15,0 23-48-15,0 0 64 0,0-23 224 16,0 21 208-16,-22-21 0 15,0 22-191-15,0-22-17 16,0 21 144-16,0-21-96 16,-22 23-224-16,0-2-176 0,0-21-32 15,0 23-64-15,0-23-368 16,22 0-1809-16,-22 0-2946 0,22 0-8195 15</inkml:trace>
  <inkml:trace contextRef="#ctx0" brushRef="#br0" timeOffset="46939.0749">18934 7350 20057 0,'0'0'1072'0,"0"0"-736"16,0 0-80-16,0 0-336 15,0 0 80-15,22 0-32 0,-22 0-176 16,22 0 160-16,0 22-368 16,-22-22-48-16,0 22 240 15,22 1 16-15,-22 21 128 16,0-23-160-16,-22 2 79 0,22 0 81 15,0-23 32-15,0 0 128 16,-22 21-48-16,22-21 145 0,0-21 15 16,0-2-16-16,22 0 208 15,-22-21-192-15,22 23-48 16,-22-24 96-16,22 1 256 15,0 22 145-15,0 0-65 0,-22 22 48 16,0-23-176-16,22 23-288 16,-22 0-63-16,22 23-145 0,-22-1 31 15,0 0 1-15,22 0-208 16,-22 0-768-16,0 0-721 15,0 1 272-15,0-23 881 16,0 0 608-16,0-23 64 0,0 23 224 16,0-22 545-16,0-22 143 15,0 22 177-15,0-23 192 16,0 45 271-16,0-21-719 15,0 21-513-15,0 0-352 0,0 0 16 16,22 0-80-16,-22 21 16 16,23 2-96-16,-2 21-112 0,2-22-1585 15,-1 22-2897-15,0-21-3618 16</inkml:trace>
  <inkml:trace contextRef="#ctx0" brushRef="#br0" timeOffset="47794.0761">19485 7217 17207 0,'0'-21'2770'0,"0"-1"-769"0,0 22-897 15,22 0-464-15,-22 0-544 16,0 0 96-16,0 0-400 16,0 0 16-16,0 0 80 0,0 0-160 15,-22 22-528-15,22-22-609 16,-22 21 65-16,22-21 1055 15,-21 23 177-15,-2-23 288 16,23 0 369-16,-23 0 463 16,23 0 97-16,0 0-385 0,-21 21-432 15,21-21-208-15,0 23-32 0,0 21 32 16,0-22-208-16,0 0 80 16,21 0-96-16,2-22-48 15,-23 23 192-15,23-23-32 16,-2 0 128-16,-21-23-32 15,22 1-16-15,-22 0 352 0,22-22 176 16,-22 22 161-16,0-22 175 16,0 44 257-16,0-23-113 0,0 23-512 15,0 0-399-15,0 0-322 16,0 23 177-16,0-2-16 15,23 2-64-15,-2-1-272 16,-21 22-1280-16,45-22-882 0,-23-22-1007 16,0 22 1264-16,22-44 848 15,-22 0 1249-15,0 0 448 16,22-22 1457-16,-22 21 368 15,-22-42-592-15,22 21-81 0,-22-1-63 16,22 1-353-16,-22 0-15 16,0 0-49-16,23 22-303 0,-23 22-241 15,0-22-80-15,0 22-224 16,0 0-32-16,0 0-192 15,0 0-64-15,-23 22 112 16,23 22-112-16,-22 0-753 0,0 22-399 16,22-21-257-16,0-1-112 15,0-23 609-15,0 2 880 16,0-2 304-16,22 2 80 0,0-23 176 15,-22 0 464-15,23 0 49 16,21 0-401-16,-22-23-240 16,0 23-160-16,0-21-32 0,22-2 0 15,-22 2-32-15,0-1 0 16,1 0 0-16,-23-1 0 15,21-21-32-15,-21 0 32 16,22 0-16-16,-22 0 96 16,0 0 432-16,0 21 513 0,0 1-49 15,-22 0-432-15,22 22-303 0,0 0-129 16,0 0-176-16,0 0-193 15,0 22 209-15,0 0 112 16,0 23-80-16,0 21-16 16,0 0-112-16,0-22-528 15,0 23-192-15,22-45-97 0,0-1-239 16,0 2-401-16,1-23-256 15,-2 0-1680-15,2 0-6212 16</inkml:trace>
  <inkml:trace contextRef="#ctx0" brushRef="#br0" timeOffset="49169.0808">20655 6886 8964 0,'0'0'608'0,"0"-22"368"16,0 22 129-16,0 0 143 15,0 0-351-15,0-22-225 16,-22 22-80-16,22 0 33 15,0 0-113-15,0 0-256 0,0 0 0 16,0-21 48-16,0 21 225 16,0 0-81-16,0 0-48 15,0 0 16-15,0 0 208 16,0 0-239-16,0 0-305 0,0 0-208 15,0 0 144-15,0 21 80 16,-22-21-64-16,22 22 80 0,0 23-48 16,-22-1 64-16,22-22-64 15,0 22-64-15,0-22 0 16,22 22-16-16,-22-44 16 15,22 22 32-15,-22-22 64 16,22 0 64-16,0-22-32 0,0 0-64 16,0 0-16-16,-22-22-32 0,23 22 0 15,-2-22 16-15,2-23-96 16,-2 24 16-16,-21-24-16 15,22 23 160-15,-22 0 528 16,23 22 913-16,-23 0-272 16,0 22-401-16,0 0-272 0,0 0-592 15,0 0-80-15,0 22 80 16,0 0 16-16,21 0-32 15,-21 22 0-15,0-22-80 16,23 22 64-16,-23 0 0 0,22-22-64 16,-22 0-128-16,22 23-128 15,-22-45 16-15,22 22 0 0,-22 0-49 16,0-22-191-16,22 0-352 15,-22 22-305-15,22-22-640 16,-22 0-672-16,22-22-1041 16,-1 22-1152-16,3-22-448 0,-2 0 3361 15,-1 0 2481-15,2 22 833 16,0-23-1089-16,-2 1 6804 0,0 22-4483 15,-21 0 112-15,0-22-688 16,0 22-464-16,0 0-545 16,0 0-367-16,0-21-177 15,0 21-448-15,0 0-32 0,0-23-144 16,-21 23-64-16,21 0-32 15,-21 0 0-15,-2 23 32 16,23-2 32-16,-23-21-48 16,2 44-208-16,-1-21-17 0,22-1 193 15,-24 0 128-15,24 0-64 16,24 0-48-16,-2-22-112 0,-1 0 112 15,2 0 16-15,0-22-128 16,19 22 112-16,-19-22 128 16,-1 0 48-16,-22-23 80 15,22 23 240-15,-22 0 272 16,0 1 321-16,0 21 271 0,0-23-63 15,0 23-721-15,0 0-480 16,0 0 0-16,0 23 64 0,0 20-64 16,0-21-304-16,0 1-961 15,0-1-79-15,22-22 111 16,-22 0 81-16,22 0 463 15,0-22 449-15,-22-1 272 0,22 1 96 16,-22 0 721-16,0-22 127 16,0 0-160-16,0 0-175 15,0 0 335-15,22 22 225 16,-22 0-145-16,0 0-191 0,0 22-529 15,0 0-352-15,0 0-48 0,0 22 80 16,23 0-48 0,-23 22 16-16,0 0-177 0,0 22-1968 15,0-22-2865-15,0 0-6163 16</inkml:trace>
  <inkml:trace contextRef="#ctx0" brushRef="#br0" timeOffset="49439.0812">21494 6909 10404 0,'43'-45'5011'0,"-20"23"-1634"0,-1 1-960 15,-22-2-672-15,22 23-929 16,0-21-367-16,-22 21-241 15,0 0-64-15,0 0-32 16,0 0-80-16,0 0 32 0,0 0 0 16,0 21-64-16,-22 2 16 15,22-2-96-15,-22-21 96 16,0 22-16-16,22 0-32 15,-23-22 128-15,23 23-96 16,0-1 80-16,0 0 0 0,0-22 48 16,0 22 32-16,0-22-112 0,0 0 48 15,0 22-64-15,23-22-144 16,-23 0 64-16,22 0-496 15,0 0-2161-15,0-22-3218 16</inkml:trace>
  <inkml:trace contextRef="#ctx0" brushRef="#br0" timeOffset="50604.0828">22663 4988 4049 0,'0'0'-48'15,"0"0"-2561"-15,0-22 2145 16</inkml:trace>
  <inkml:trace contextRef="#ctx0" brushRef="#br0" timeOffset="51089.0835">22663 4988 14598 0,'22'-44'1953'16,"-22"44"-544"-16,0 0-1297 16,0 0 64-16,0 0 0 15,0 22 944-15,0 22 17 0,0 23-241 16,0-2-367-16,0 46-593 15,0-22 48-15,0-2-497 16,0 1-287-16,21-21-369 16,-21-45 625-16,0 22 560 0,0-44 96 15,0 23 48-15,0-23 321 16,0-23-497-16,0 1 64 0,0-22 16 15,0 21-144-15,0-42 144 16,0 21 96-16,0-1 480 16,24 24 112-16,-24-1-63 15,20 0-49-15,-20 0-128 16,0 22-176-16,23-22-144 0,-23 22-176 15,23 0 32-15,-23 0-80 16,21 0 32-16,2 0 0 0,0 22-32 16,-2-22 64-16,2 22-48 15,20 0-32-15,-21-22 32 16,0 22-32-16,0-1 64 15,0 1-48-15,-22-22 16 0,0 23 16 16,0-2 80-16,0 2 128 16,-22-2 1-16,0 2-17 15,0-2-64-15,-22 2-80 16,23-1-16-16,-2 0-112 0,2 0-32 15,-2-22-721-15,0 0-1952 16,23 0-1537-16,0 0-5907 0</inkml:trace>
  <inkml:trace contextRef="#ctx0" brushRef="#br0" timeOffset="51419.0839">23193 5364 24363 0,'-22'-22'1248'16,"22"22"-672"-16,0 0-640 15,0 0-48-15,22 22 256 16,-22 0-352-16,22 21 32 0,-22 1-976 16,22-21-1121-16,-22 21-160 15,0-23-513-15,22 2-783 16,-22-23-561-16,0 0 1136 15,0 0-1392-15,0-23 4354 16,0-21 608-16,0 23 1537 0,0-23 4210 16,-22-1-2914-16,0 2-1440 0,22-1-288 15,-22 0 176-15,22-1 944 16,-22 23 80-16,22-1-1024 15,0 23-785-15,0 0-672 16,0 0-336-16,0 23 80 16,22-1-400-16,0 23-3089 0,0-23-5235 15</inkml:trace>
  <inkml:trace contextRef="#ctx0" brushRef="#br0" timeOffset="51739.0844">23502 5209 22826 0,'-22'-23'2049'0,"-1"23"-929"15,23 0-1136-15,0 0 160 16,0 23-432-16,0-23 272 16,0 22-400-16,0 0-816 0,0-22 431 15,0 23-63-15,-21-1 448 0,21 0 352 16,0-22-145-16,0 22 434 15,0-22-289-15,21 22 112 16,-21 0 160-16,23-1-304 16,-23 24 400-16,22-1-192 15,-22 0 128-15,22 0 48 0,-22 0-384 16,0 1 208-16,0-1-208 15,0 0 96-15,0-21 64 16,-22-23-96-16,22 21 176 0,-22-21-192 16,-1 0-16-16,2-21-544 15,-2-2-4018-15,23 1-8084 16</inkml:trace>
  <inkml:trace contextRef="#ctx0" brushRef="#br0" timeOffset="52489.0854">24054 5054 15190 0,'0'0'2273'0,"0"0"-592"0,-23 0-736 15,23 0-929-15,0 0-64 16,-22 23 64-16,22-23-64 15,-21 21 96-15,-2 2-64 16,1-2 32-16,-22 23 48 0,22 1-144 16,0 0 176-16,0 21-64 15,22-22 0-15,-22-1 64 16,22-20-96-16,22-2 128 0,0-21 16 15,0 0-16-15,0 0-16 16,0 0-32-16,22-44-16 16,-21 22-48-16,-2-21-16 0,1-1 48 15,1-23-80-15,-23 0-16 16,21 2 0-16,-21-2-48 15,0 1 128-15,0 0 176 16,0 0 1617-16,0 44 240 0,0-1-736 16,0 23-465-16,0-22-608 0,0 22-256 15,0 0-176-15,0 22 64 16,0 1 80-16,0-1-16 15,-21 22 48-15,21 0 0 16,0 22-80-16,0-22-112 16,-23 23-48-16,23-23 96 0,0 0 112 15,0 0-32-15,0-21-193 16,0 21-495-16,23-22-545 15,-23 0-912-15,21 0-1216 16,2-22-2754-16,-2 0-4418 0</inkml:trace>
  <inkml:trace contextRef="#ctx0" brushRef="#br0" timeOffset="53094.0863">24429 5209 17127 0,'0'-23'2145'0,"0"23"-496"15,0-21-1025-15,0 21-400 0,0 0-288 16,0-23 64-16,0 23-112 0,0-21-288 15,0 21-80-15,-24 0-256 16,24 0 255-16,-20-23 225 16,-3 23 160-16,23 0 208 15,-22 0-32-15,-22 23 128 0,22-23 81 16,0 21-65-16,0 2-32 15,0-2-80-15,0 2 80 16,22 21-16-16,0 1-32 16,0-23-32-16,0 0-16 0,22 0 112 15,0 0-32-15,0-22-80 16,22 0 0-16,-21-22-144 0,20 22 0 15,-20-44 48-15,21 22-64 16,-23-23 112-16,-21 1-80 16,22 0 0-16,-22 21 128 15,0 2 833-15,0-2 1056 16,0 23-545-16,0 0-1055 0,0 0-337 15,0 44 48-15,0-21-16 16,0 43-80-16,0-21-64 0,23 21-257 16,-2-22-1343-16,2-23-849 15,0 1-161-15,-2-22 321 16,1 0-1697-16,0-43-1616 15,1 21 1760-15,-2-44 5171 0,2 21 912 16,-23 1-1601-16,22-23-1393 16,-1 2-4769-16,2-24 5922 15,-23 23 1505-15,21 0-368 16,2-1 8867-16,-23 23-6418 0,0 22-1377 15,0 0-864-15,0 22-496 16,0 0-737-16,0 0-624 0,-23 22 128 16,2 0 64-16,-2 44 128 15,2 1-128-15,-1-1-96 16,22 0-1233-16,-23 22-1696 15,23-44-1649-15,0 23-4883 0</inkml:trace>
  <inkml:trace contextRef="#ctx0" brushRef="#br0" timeOffset="53529.0869">24650 5253 12421 0,'0'-44'4466'16,"-23"21"-1120"-16,46 23-1521 0,-23-21-1041 16,21 21-224-16,24 0-416 15,-1-23-96-15,0 23-64 16,22 0-80-16,-22 0-96 15,-22-21-288-15,23 21-224 16,-24-23 159-16,2 23 225 0,-1-21 336 16,-22 21 192-16,21-23 609 0,-21 23 79 15,0-22-336-15,-21 22-304 16,21 0-240-16,-22-22-128 15,22 22 64-15,-23 22 32 16,2-22 48-16,-2 22 0 16,1 1-16-16,0-2-32 0,22 2-16 15,-22-2 16-15,22 23 32 16,0-21-64-16,0-1 16 0,22-22 0 15,0 22 0-15,0-22 64 16,1 0-32-16,21-22 0 16,-22 0 32-16,-1-1 64 15,2 23 145-15,-2 0 543 0,-21-21 240 16,0 21-735-16,0 0-129 15,0 21 80-15,0 2-176 16,0-1-128-16,0 0-48 16,0 1-401-16,0-23-1135 0,23 22-1778 15,-23-22-3825-15</inkml:trace>
  <inkml:trace contextRef="#ctx0" brushRef="#br0" timeOffset="53694.0871">25025 4922 25083 0,'0'0'1153'0,"0"0"-1522"16,22 0 705-16,22 0-448 15,0-22-2865-15,0 0-5587 16</inkml:trace>
  <inkml:trace contextRef="#ctx0" brushRef="#br0" timeOffset="54773.0897">23767 6159 17239 0,'0'-23'1201'16,"-23"1"512"-16,23 22-993 15,0 0-640-15,0-22-48 16,0 22-128-16,23-22-176 0,-2 22 96 15,-21-22 80-15,23 0 128 16,-1 22 0-16,0-22-48 16,-22 22 96-16,22 0-112 15,0-22 48-15,0 22 0 16,0 0-32-16,0-22 96 0,1 22-32 15,-23 0 160-15,21 0 96 0,-21 22-96 16,0-22 112-16,22 22-15 16,-22 0 31-16,0 0-64 15,0 22 0-15,0-22 128 16,0 23 48-16,0-1-47 15,0 0-161-15,-22 0-144 16,22-22 0-16,-21 22-48 0,21-22 48 16,0 0-48-16,0 0-32 0,0 0 32 15,0 0-32-15,0-22 0 16,0 0-16-16,0 22-48 15,0-22-16-15,0 0-96 16,0 0-192-16,0 0-833 16,0 0-1104-16,0 0-2705 0,21 0-5635 15</inkml:trace>
  <inkml:trace contextRef="#ctx0" brushRef="#br0" timeOffset="54908.0899">23943 6953 22602 0,'-44'0'-32'0,"44"0"176"16,0 0-2177-16,0 0-5218 16</inkml:trace>
  <inkml:trace contextRef="#ctx0" brushRef="#br0" timeOffset="55503.0907">24252 5893 17736 0,'0'0'816'0,"-22"-21"-48"16,22 21-512-16,22 0-208 0,-22-23-16 15,22 23-80-15,0 0 48 16,22 0-48-16,-22-21 0 16,-22 21 80-16,23 0 0 0,-23 0-16 15,20 0 129-15,-20 0-81 16,24 0 240-16,-24 0 96 15,21 21-32-15,1-21-32 0,1 23 16 16,-23-2 113-16,21 2-17 16,-21-1-176-16,0 22 16 15,0-22 0-15,0 22-64 16,-21 0-80-16,-2 0-112 15,1 0 112-15,1-21-80 0,-3 21-32 16,-19-23 0-16,21 24-48 0,1-23 16 16,-2 0-32-16,23 0-16 15,0-22-32-15,0 22-672 16,23-22-2529-16,-23 0-5860 15</inkml:trace>
  <inkml:trace contextRef="#ctx0" brushRef="#br0" timeOffset="55688.091">24362 6666 24827 0,'-22'22'288'0,"22"-22"-256"16,22 0-448-16,-22 22-465 15,0-22-1216-15,0 0-800 16,23 0-352-16,-23 0-4515 0</inkml:trace>
  <inkml:trace contextRef="#ctx0" brushRef="#br0" timeOffset="58033.0943">23038 7372 20521 0,'23'0'-16'15,"-23"0"-32"-15,0 22 320 16,0-22-480-16,21 23 512 16,2 21-320-16,-23 0 0 0,21 0 256 15,-21 22-432-15,0 0 304 16,0-22-144-16,0 0-208 15,0-21-801-15,0-2-735 16,0-21-705-16,0 23-1889 16,0-46-6051-16</inkml:trace>
  <inkml:trace contextRef="#ctx0" brushRef="#br0" timeOffset="58390.096">23392 7394 21305 0,'0'-22'1617'0,"-23"22"-1185"16,23 0-144-16,-22 0-224 15,22 22-96-15,0 1 64 16,0-2-192-16,-22 23 192 0,22-21-80 16,0 0-16-16,-22-2 96 15,22-21-128-15,0 22 112 0,-22-22 16 16,0 21-32-1,0-21 64-15,0 0-64 0,22 0 96 16,-22 0-32-16,0 0 0 16,22 0 128-16,0 0-31 0,0 0 95 15,0 0-272-15,0 0 0 16,0 0 112-16,0 23-96 15,22-23 112-15,-22 0-16 16,22 21-16-16,22-21 32 0,-22 23-144 16,22-23 32-16,-22 0-48 0,23 0-48 15,-1 0-416-15,0 0-1169 16,0 0-1505-16,0 0-3297 15</inkml:trace>
  <inkml:trace contextRef="#ctx0" brushRef="#br0" timeOffset="58755.0965">23700 7615 20153 0,'0'0'832'0,"0"0"-448"0,0 0-192 16,0 0-320-16,0 0 256 15,23 21-320-15,-23-21-64 16,21 0-368-16,-21 0-577 16,23 0 721-16,-2 0 272 15,2-21 96-15,-23-2 208 0,22 23-160 16,-22-21 144-16,0-1 144 0,-22 1 576 15,-1-2 273-15,2 23-33 16,-2-23 417-16,2 23-416 16,-2-21-545-16,1 21-192 15,0 21-192-15,0-21 0 0,22 23-96 16,-22 0-48-16,22 20 0 15,0-22-32-15,22 2 48 16,-22-2-128-16,44 2-368 16,-22-23-961-16,22 22-1536 0,0-22-2242 15,-21-22-6802-15</inkml:trace>
  <inkml:trace contextRef="#ctx0" brushRef="#br0" timeOffset="59190.0971">23943 7528 21625 0,'-22'0'1745'16,"22"0"-864"-16,0 0-177 0,0 0-704 16,0 0-32-16,0 0 112 15,22 0-208-15,-22 21 144 16,22 1-672-16,-22-1-1297 15,23 2-817-15,-23-23-415 0,21 0 832 16,-21 0 1969-16,22 0 384 16,-22-23 272-16,0 2 768 15,23-1 657-15,-23 1 496 16,0-2-192-16,0 0-112 0,0 2-304 15,0 21-225-15,0 0-671 16,0 0-561-16,0 21 432 0,21 2-80 16,-21 21-256-16,23 22-144 15,-23 0-112-15,21 0 16 16,2 23-848-16,-1-22-1057 15,-22-2-1265-15,0-20 849 0,0-1 2401 16,-22-22 561-16,-1-22 207 16,2 0-272-16,-2 0 353 0,2-22 79 15,-2 0-63-15,23 0-321 16,-22 0-528-16,22-1-160 15,22-21-800-15,-22 23-1650 16,44-2-3953-16</inkml:trace>
  <inkml:trace contextRef="#ctx0" brushRef="#br0" timeOffset="59405.0974">24274 7505 23354 0,'-22'0'320'16,"22"0"-144"-16,22 0-272 0,0 0 32 15,1 0 96-15,20-23-864 16,0 2-785-16,2-2-1904 0,-23 2-6212 15</inkml:trace>
  <inkml:trace contextRef="#ctx0" brushRef="#br0" timeOffset="60925.0995">24694 7152 15014 0,'-23'0'1361'0,"23"0"128"16,0 0-753-16,0 0-608 16,0 0-128-16,0 0 96 15,0 0-80-15,0 0 96 16,0 0 32-16,23 0 657 15,-23 22 127-15,0-22-240 0,22 0-159 16,-22 22-81-16,0 22-80 0,21-23-144 16,-21 24-240-16,23-1 64 15,-23-22-80-15,21 0 16 16,2-22 16-16,-1 23-48 15,-22-23 144-15,22-23-64 16,0 1 16-16,-22-22 32 0,0 22-48 16,0-23 144-16,0 24 224 15,0-23 193-15,22 22-49 16,-22 0-208-16,0-1-176 0,22 23-128 15,-22 0-64-15,0-22-48 16,0 22-48-16,22 0-240 16,-22 0-545-16,22 0-591 0,-22 22-769 15,0-22-368-15,23 0-977 16,-23 0 929-16,21 0 2240 15,-21 0 1170-15,0 0 1760 16,23 0 544-16,-23-22-688 0,0 22-480 16,0 0-624-16,0 0-545 15,0 0-400-15,0 0-224 0,0 0-96 16,0 0 48-16,0 0-80 15,0 0-16-15,22 22 16 16,-22-22-112-16,0 23-80 16,21-1-272-16,-21 0-49 0,0-1 225 15,0-21 272-15,23 0 112 16,-23 23 96-16,0-23 80 15,0-23-63-15,0 23 31 16,0-21 96-16,0 21 16 0,0 0-64 16,21 0 144-16,-21 0-208 15,0 0-144-15,0 0-64 0,0 0 64 16,0 0 32-16,0 0-80 15,0 0 48-15,0 21-64 16,0-21-64-16,23 0-48 16,-23-21-64-16,0-1-16 15,0 0 224-15,22-1 16 0,-22-21 0 16,0 0 0-16,0 0 0 0,0 22 32 15,0-22 224-15,0 22 432 16,0-1 145-16,0 23-337 16,0 0-448-16,0 0-32 15,0 23 80-15,0-1 0 16,0 22-48-16,0 0-80 0,0 0-96 15,0 0-432-15,0 1-785 16,0-23 769-16,22 0 224 16,-22-22 224-16,22 0 144 0,0-22 32 15,-22 0-32-15,22-1 160 16,0 1 368-16,0 0 128 0,-22 0 177 15,23 22-209-15,-23-22-160 16,0 22-80-16,0 0-112 16,21 0-95-16,-21 22 95 15,0 0-112-15,0 0-96 16,0 23-80-16,0-1-48 0,0-23-80 15,0 23-577-15,0-44-303 16,0 23 432-16,0-23 432 0,23 0 160 16,-23-23 16-16,0 2 0 15,22-23 304-15,-22 22 496 16,22 22-47-16,-22-22-385 15,0 22-368-15,0 0-96 0,0 0-112 16,0 0-705-16,0 22-2000 16,0 0-5555-16</inkml:trace>
  <inkml:trace contextRef="#ctx0" brushRef="#br0" timeOffset="61740.1007">23259 8145 21225 0,'0'-21'721'0,"0"21"-673"15,0 0 96-15,-22 21-224 16,22 23 256-16,0 0-176 0,0 22-32 15,22 1 160-15,-22-1-256 16,0 1 208-16,0-23-80 16,0-23-64-16,0 2 192 15,0-2-192-15,0-21 192 0,0 0 48 16,0 0 80-16,0 0 96 15,0 0-320-15,22-21 128 16,-22-23-32-16,0 21-16 16,22 2 112-16,-22-2-208 0,0 23 48 15,22-22-80-15,-22 22-32 16,0-22 96-16,22 22-144 0,-22 0 96 15,0 0 0-15,0 0-112 16,0 0 144-16,-22-22-64 16,22 22 80-16,0-22-16 15,0 22-16-15,0 0 48 0,0 0-96 16,0 0 64-16,-22-22-16 15,22 22-48-15,0 0 64 16,0 0-64-16,0 0 48 0,0 0 0 16,0 0-64-16,0 0 32 15,0 0-176-15,0 0 80 16,0 0 80-16,0 0-64 0,0 0-16 15,0 0 16-15,0 0 112 16,0 22 0-16,0-22-48 16,0 0-32-16,0 0-1136 15,0 0-1009-15,0 0-1393 16,0 0-3025-16</inkml:trace>
  <inkml:trace contextRef="#ctx0" brushRef="#br0" timeOffset="62240.1014">23016 8543 15303 0,'-22'0'656'0,"22"0"-448"16,0 0-208-16,0 0-192 15,0-23-577-15,0 23-767 0,0-21-545 16,0 21 496-16,0-23 1089 16,0 23 960-16,0-22 1057 15,0 22 384-15,0-22 64 16,-22 22-369-16,22 0-303 15,-22 0-449-15,22-22-239 0,-22 22-145 16,1 0-320-16,21 22 16 0,-23-22-80 16,2 22 48-16,-2 0 400 15,23 22-304-15,-23 0 96 16,23 0-223-16,-21 1-97 15,21-23 96-15,21 0-192 16,2 0-17-16,21-22-159 0,0 0-176 16,0-22-352-16,0 0-545 15,1-22 529-15,-24 21 784 16,23-21 0-16,-44 0 144 0,23 0 128 15,-23 0 368-15,0 0 1153 16,-23 22 672-16,23 22-544 16,-21 0-833-16,21 0-703 0,0 22-225 15,0 0-64-15,0 22-16 16,0 1-64-16,0 20-32 15,21-21-192-15,24-21-1457 16,-23 21-1425-16,22-44-3825 16,-22 0-1233-16</inkml:trace>
  <inkml:trace contextRef="#ctx0" brushRef="#br0" timeOffset="62690.102">23303 8410 18264 0,'0'-22'608'0,"0"22"-560"16,0-22 576-16,22 22-159 16,-22-23-65-16,22 23-48 15,0-21-352-15,1 21 192 16,-2 0-240-16,2 0 16 0,-2 0 64 15,-21 21-208-15,23 2 240 16,-23-1-80-16,0 0 0 16,0 0 192-16,0 0-144 0,-23 0 208 15,2 1-144-15,-2-2-96 16,2 2 32-16,21-23-1424 15,-23 0-2610-15,1 0-4626 0</inkml:trace>
  <inkml:trace contextRef="#ctx0" brushRef="#br0" timeOffset="63155.1027">23833 8145 19769 0,'0'-44'1552'0,"-22"44"-879"0,22 0-129 15,0-22-432-15,-23 22-384 16,23 0 16-16,0 22-369 0,-21 1 273 16,-2-2 176-16,2 2 144 15,-2-2 128-15,1 23-352 16,0-21 128-16,22-3 96 15,0 26-64-15,0-46 160 16,22 21-144-16,23-21 160 0,-24 23 0 16,23-23-144-16,-21 22 192 0,-1-22-80 15,0 22 448-15,-22 0 561 16,0 0 95-16,-22 0-111 15,0 1-689-15,-1 21-240 16,-21-23-80-16,23 23-128 0,-2-21-128 16,1-23-833-16,0 22-671 15,0-22-1330-15,22-22-2512 16,0-1-4499-16,0-21 7860 15</inkml:trace>
  <inkml:trace contextRef="#ctx0" brushRef="#br0" timeOffset="63975.1038">23855 7968 20361 0,'-22'-21'2097'16,"0"21"-1233"-16,22 21-672 0,-23 2-128 15,23 21-16-15,0 0-16 16,23 1-80-16,-23 20 32 0,22-21-240 15,0 22-640-15,-22-22-353 16,0-21 97-16,22-1 880 16,-22 0 272-16,0-22 16 15,0 22 48-15,0-22-32 0,-22 0 32 16,22-22 0-16,0 0 48 15,-22 22 304-15,22-45 0 16,0 24-48-16,22-25 0 16,0 3 209-16,0-1 335 0,0 23-31 15,0-2-81-15,0 2-128 16,-22 21-208-16,23-23-143 0,-2 23-177 15,-21 0-80-15,22 23-48 16,-22-23-80-16,23 21 16 16,-23 2-48-16,0-2-113 15,21 1-767-15,-21 0-145 0,0-22-431 16,0 23-1-16,0-23 721 15,0 0 624-15,0-23-97 16,0 1 369-16,23-21 65 0,-23-1 63 16,0-1 240-16,21 23 576 15,-21-22 273-15,0 22-193 16,23-1-239-16,-23 23-145 0,0 0-320 15,0 0-240-15,0 0-112 16,0 0-32-16,0 23 80 16,0-1-80-16,22 22-16 15,-22-22-128-15,0 23-1040 16,0-24-961-16,22 23-1073 0,-22-44-703 15,22 22 1792-15,0-22 1776 0,-22-22 1170 16,22 1 1264-16,-22-2 304 16,22 2 256-16,-22-2-624 15,22 1-640-15,-22 0-609 16,23 22-384-16,-23-22-192 15,0 22-112-15,21 0-64 0,-21 0-80 16,22 0 0-16,1 22-96 16,-23-22-464-16,20 0-689 0,-20 0-1040 15,0 22-192-15,24-44-464 16,-24 22 1312-16,0-22 1617 15,0-22 1440-15,0 0 801 16,0 0-448-16,0-2-928 0,0-19-529 16,0-2-208-16,0 1 544 15,0 22 1441-15,0 21-448 16,21 23-1025-16,-21 0-512 15,0 23 64-15,0 21 80 0,0 22-64 16,0 1-144-16,0 21-208 0,0 0-2529 16,-21-21-3218-16,21-1-7475 15</inkml:trace>
  <inkml:trace contextRef="#ctx0" brushRef="#br0" timeOffset="64275.1053">24385 7924 18584 0,'20'-67'1521'16,"4"46"-17"-16,-3-2-671 0,-21 23-417 15,22-21-128-15,1 21-224 16,-2 0-80-16,-21 0 0 16,23 21-144-16,0-21-240 0,-2 23-368 15,-21-23-49-15,22 21 593 16,-22-21 208-16,0 0 176 15,22 23 256-15,-22-23 321 16,0 23 31-16,0-23-224 16,0 21-80-16,0 2-303 0,0 21-161 15,0-22 32-15,0 0-113 0,0 0-79 16,23 0-976-16,-23-22-961 15,0 22-1297-15,0-22-2720 16,0-22-2738-16,21 0 7171 16</inkml:trace>
  <inkml:trace contextRef="#ctx0" brushRef="#br0" timeOffset="64965.1063">24716 7747 13382 0,'0'22'1376'0,"0"1"-1344"15,0-23 96-15,0 21-160 0,0 2-192 16,21-2-208-16,-21 2-48 15,0-23 272-15,0 0 208 16,0 0 928-16,0 0 1089 16,0 23-688-16,0-23-417 15,0 0 33-15,0 0-321 0,23 21-320 16,-23-21-288-16,21 23 0 0,-21-2-16 15,23 2-80-15,-1-23-320 16,0 22-177-16,0-22 353 16,-22 0 272-16,22 0 0 15,0-22-16-15,-22-1-32 16,0-21 16-16,22 23 0 0,-22-25-48 15,0 25 64-15,0-23 96 16,0 21 465-16,-22 23 239 16,22-22-304-16,0 22-416 0,0 0-272 15,0 0 144-15,0 22 16 16,0-22-80-16,0 0 48 15,0 23 0-15,22-23 16 0,-22 21 64 16,22 2-80-16,-22-23 96 16,23 21-48-16,-2 2 32 15,-21-23-16-15,23 23-32 16,-23-23 16-16,0 21 16 0,0-21-48 15,0 0 80-15,0 0-48 16,22 0 0-16,-22 0 48 0,0 0-16 16,0-21 113-16,0 21 47 15,0-23 32-15,0 0 288 16,21 2 416-16,-21-2 1 15,0 2-225-15,0 21-304 0,23-23-240 16,-23 23-96-16,21 0 1 16,-21 0-33-16,23 0-16 15,-23 0-16-15,22 0-48 16,-22 23 32-16,22-2-32 0,-22 2 0 15,22-2-337-15,-22 2-79 16,22 0 112-16,-22-23 256 0,0 21 144 16,0-21-80-16,0 0 0 15,0 0-400-15,0 0-561 16,22 0-303-16,-22 23-113 15,0-23-880-15,22 0-2929 16,-22 0-6708-16,0 0 10662 0</inkml:trace>
  <inkml:trace contextRef="#ctx0" brushRef="#br0" timeOffset="66642.1096">22310 4723 18072 0,'0'0'16'0,"0"0"48"0,0 0-208 15,0 0 48-15,0 0 176 16,-22 22-32-16,22-22 144 16,0 22 288-16,0 22 368 15,0 1 17-15,0-1-385 16,0 44-176-16,0-22-288 0,0 22 0 15,22 23 16-15,-22 0-80 0,0-2 64 16,0 24-16-16,22 0-32 16,-22 0 96-16,22-23-96 15,0 22 96-15,-22 1-32 16,23-1 16-16,-23-22 48 15,21 23-112-15,-21-1 80 0,23-22-64 16,-23 23-16-16,0-23 80 16,0 23-112-16,0-23 96 0,21 1 48 15,-21-23 225-15,0 22 447 16,0-22-192-16,-21 1 305 15,21-1-433-15,0 1-272 16,0-1-64-16,-23-21 32 0,23-2 0 16,0 24-48-16,0-23 48 15,0 0 96-15,0 23-192 16,0-24 32-16,0 2-32 15,0-1-48-15,23 0 16 0,-23 1-16 16,21-23 16-16,-21 22 0 16,0-22-16-16,0 0 96 0,23 0-64 15,-23 0 0-15,22 0 16 16,-22-22 49-16,0 1 31 15,22 21-32-15,-22-22 80 16,22 0 32-16,-22 0-48 0,22 0-112 16,-22 0-64-16,22 0-32 15,0-22 32-15,0 22-16 16,22-22 0-16,1-22 32 0,-2 22 32 15,1-22-16-15,23 22 0 16,-1-22-16-16,0 0 16 16,23 0 0-16,-23 0 16 0,22 22-32 15,0-22 16-15,1 0 0 16,-1 0-16-16,22-1-16 15,-21 1 16-15,21 0 16 16,-44 0-16-16,23 0 16 16,-23 22 16-16,-1-22 48 0,2 22 160 15,-1 0-16-15,1-22 16 0,-24 22 0 16,24 0 33-16,-24 0-81 15,24 0-144-15,-23 0 0 16,23 0-64-16,-1 0 0 16,-22 0 0-16,22-22 32 15,-22 22-64-15,0 0 16 0,-22 0 32 16,0 0 16-16,1 0-32 15,-2 0 32-15,-21 0-64 16,0 0-145-16,23 0-431 0,-23 0-544 16,0 0-1377-16,22 0-2546 15,-22-22-6658-15,-22 0 6498 0</inkml:trace>
  <inkml:trace contextRef="#ctx0" brushRef="#br0" timeOffset="67392.1106">22399 4525 18936 0,'-45'-22'464'15,"23"22"257"-15,22 0-225 16,-22-22-432-16,22 22 144 0,0 0 96 16,0 0-448-16,22-22 416 15,-22 22-288-15,22 0-128 16,0-23 400-16,1 23-304 0,21 0 224 15,0-22-64-15,0 22 16 16,22-22 225-16,0 0-81 16,21 0 208-16,26 0-224 0,18 0-192 15,1-22 64-15,1 0-224 16,21 21 144-16,-21-21-64 15,21 23-96-15,-21-23 240 16,-23 21-192-16,1-21 128 16,-1 22 64-16,0 0 352 0,-22 0 353 15,0 0-385-15,1 0-64 0,-1 0-192 16,-21 22-80-16,20-22 112 15,-20 0-144-15,-1 22 33 16,-22 0-97-16,23-23-16 16,-24 23 32-16,1 0-96 15,1 0 48-15,-1 0-49 0,0 0-127 16,-22 0-80-16,0 0-864 15,1 23-1441-15,-2-23-1521 16,-21 22-4866-16</inkml:trace>
  <inkml:trace contextRef="#ctx0" brushRef="#br0" timeOffset="67992.1115">23788 3509 22330 0,'-21'-21'368'15,"21"-2"-304"-15,0 23-224 0,0 0 352 16,0 0-496-16,0 0 416 16,0 23-96-16,21-23-80 15,-21 21 320-15,23 2-304 16,-1 21 160-16,-22 0-48 15,22-22-160-15,0 22 272 0,0-21-272 16,0-2 160-16,0 1 16 0,0-22-32 16,1 0 240-16,-2 0-224 15,1-22 336-15,1 1-143 16,21-24-1-16,-23 23 48 15,24-44-352-15,-23-1 48 0,22 23 16 16,-22-23-144-16,0 1 144 16,23 0-32-16,-24 23 128 15,1-2 400-15,1 1-144 16,21 0-64-16,-23 23-256 0,24-2 0 15,-24 0 0-15,25 2-112 16,-25 21 96-16,1-23-144 0,0 23-32 16,1 0-256-16,-2 0-945 15,-21 0-784-15,0 23-1056 16,23-2-2161-16,-23-21-5363 15</inkml:trace>
  <inkml:trace contextRef="#ctx0" brushRef="#br0" timeOffset="76929.1249">6355 8299 12629 0,'22'-23'1249'0,"-22"23"800"0,0-20-529 16,-22 20-511-16,22 0-257 15,0 0 17-15,0 0-401 0,0 0-304 16,0 0-32-16,0-23-16 15,0 23 16-15,0 0-16 16,22 0 0-16,-22 23 128 16,22-23 208-16,0 20-80 0,0 3-112 15,0 0 0-15,0-23 48 16,0 21 97-16,1-21 143 0,-2-21-48 15,2 21-32-15,-23-46-48 16,21 26 97-16,2-25-145 16,-1-21 32-16,0 22-128 15,0-22-96-15,-22-1-64 0,22 2 32 16,0-2-64-16,0 23 32 15,0 21-16-15,0 1-16 16,0 0-48-16,-22 22-144 16,22-22-497-16,1 22-1520 0,-2 22-2097 15,2-22-5746-15</inkml:trace>
  <inkml:trace contextRef="#ctx0" brushRef="#br0" timeOffset="80684.1302">9886 8410 13926 0,'0'0'1040'0,"-22"0"225"15,22-22-369-15,0 22-415 16,-22 0-241-16,22 0-80 15,0 0-48-15,0-22 144 16,-22 22-240-16,22 0-80 16,-23 22 112-16,2 0-80 0,-2 0-176 15,1 0 576-15,0 23-352 0,0-1 96 16,22 0-112-16,-22 0 160 15,22 0-48-15,0 22-80 16,0-22 16-16,0-22-16 16,22 22 16-16,0-21 0 15,0-1 16-15,0-22 0 0,1 22-16 16,21-22-80-16,-22 0-48 15,0 0-912-15,21-22-2898 16,-20 22-6403-16</inkml:trace>
  <inkml:trace contextRef="#ctx0" brushRef="#br0" timeOffset="80976.1327">10261 8233 16311 0,'0'-22'1697'0,"-23"22"-433"15,23 0-1056-15,0 0-128 16,0 0-640-16,0 0 384 16,0 0 192-16,23 22 0 15,-23 21 64-15,0-20-176 16,0 21 224-16,22 1-48 0,-22-1-80 15,0 0 128-15,22 0-192 16,-22-21 128-16,0 21-16 16,22-23-128-16,-22 2 112 0,22-1-272 15,-22 0-1136-15,22 0-2370 16,-22-22-4242-16</inkml:trace>
  <inkml:trace contextRef="#ctx0" brushRef="#br0" timeOffset="81368.1347">10526 8410 17063 0,'-22'0'1329'0,"22"0"16"16,0 0-1313-16,0 22-16 15,0-22 0-15,22 22 32 16,-22 0 48-16,0 1-112 0,22-2 96 16,-22 23-96-16,22-21 0 0,-22 21 64 15,22-22-256-15,-22 0-289 16,0-22 193-16,22 0 208 15,-22 0 176-15,0 0 0 16,22-22 96-16,-22 0 0 16,0-1-64-16,22-21 81 0,-22 23-49 15,0-23 256-15,0 21 400 16,0 1 449-16,22 22 47 15,-22 0-575-15,0 0-529 16,0 0-80-16,0 22 48 0,0 1-96 16,22-2-96-16,0 23-80 15,0-21-112-15,1-23-1569 0,-2 21-1152 16,2-21-2594-16,21-21-5570 15</inkml:trace>
  <inkml:trace contextRef="#ctx0" brushRef="#br0" timeOffset="81693.1352">11011 8322 13494 0,'0'-46'3185'0,"0"46"-432"0,0 0-816 15,0 0-1312-15,0 0-481 16,0 0-240-16,0 0 240 16,0 23-288-16,0 0 160 15,-22-2-112-15,22-21-65 0,0 23-687 16,0-1-48-16,0 0 303 15,0-22 225-15,0 0 288 16,0 22 96-16,22-22 16 16,0 0 96-16,0 0-48 0,0 0 160 15,1 22 321-15,-2-22 207 16,2 22-96-16,-1 1-335 0,-22-23 31 15,22 21-80-15,-22 2-128 16,0-2-96-16,0-21 64 16,0 23-112-16,-22-2-48 15,0 2-160-15,-22-1-737 16,21-22-1488-16,1 0-1601 0,0 0-3185 15</inkml:trace>
  <inkml:trace contextRef="#ctx0" brushRef="#br0" timeOffset="81908.1355">11254 8256 20777 0,'0'0'2161'15,"0"0"-1473"-15,0 0-816 16,0 20 416-16,0 3-368 0,22 0 160 15,0 21-16-15,0 0-208 16,0 0 192-16,0 1-400 0,-22-24-1521 16,22 23-320-16,-22-21-1440 15,22-2-673-15,-22-21-352 16</inkml:trace>
  <inkml:trace contextRef="#ctx0" brushRef="#br0" timeOffset="82468.1363">11342 8499 17127 0,'0'0'2866'0,"-22"0"-1378"15,22 0-1312-15,22 0 97 16,-22 0 351-16,22 0-288 0,22-23-224 16,-21 23-160-16,21-22 112 15,-22 0-176-15,22 22-208 16,-22-22-481-16,0 0 1 15,0 0 416-15,0 22 368 16,0-23-64-16,-22 2 208 0,0 21-112 16,0-23 336-16,0 23 112 0,0 0-47 15,-22 0 15-15,22 0-352 16,-22 0-32-16,22 0-64 15,-22 23-80-15,22-2 64 16,-22-21-64-16,0 23 112 16,22-1-16-16,-22 0-48 0,22-22 48 15,0 22-112-15,0-22 0 16,0 0-17-16,0 22-191 0,22-22 112 15,0 0 16-15,0 0 128 16,0 0 48-16,22 0-160 16,0 0 80-16,-22 0 144 0,23 0 0 15,-1 0 48-15,-22 22 48 16,0-22 288-16,0 23-31 15,0-23 15-15,-22 0-96 16,22 21-160-16,-22-21-64 16,0 0-96-16,0 0 0 0,0 0 128 15,0 0 176-15,0-21-224 0,0-2-16 16,0 1 96-16,0-22-48 15,0-23 0-15,22 23 401 16,0 1 287-16,1 20 32 16,-2 1-431-16,1 0-193 15,0 22-144-15,0 0-144 0,1 0-160 16,-2 0-401-16,2 22-1920 15,-23-22-4002-15</inkml:trace>
  <inkml:trace contextRef="#ctx0" brushRef="#br0" timeOffset="84143.1386">12424 7792 13878 0,'-23'-23'1457'0,"23"23"95"16,0 0-143-16,-22 0-737 0,22-22-208 16,0 22-304-16,0 0-224 15,0 0-112-15,22 22 288 16,-22 1-48-16,0 21 113 15,0 23 47-15,23 43-64 16,-23 1-112-16,0-2-208 0,0 1 144 16,0-21 0-16,0-22-16 0,0-23 96 15,-23 0-80-15,23 0 144 16,-22-22 32-16,22 0 64 15,0 0 32-15,-22-22-352 16,22 0-288-16,0 0-1281 0,0-22-4098 16,0 0-5874-16</inkml:trace>
  <inkml:trace contextRef="#ctx0" brushRef="#br0" timeOffset="84393.139">12732 8057 15959 0,'0'-22'1152'0,"0"22"161"16,0 0-545-16,0 0-800 0,0 0 0 15,0 0 128-15,0 0-224 0,23 44 592 16,-23-22-127-16,21 45-49 15,-21-24-112-15,0 22-288 16,0-19 192-16,23 20-224 16,-23-22-465-16,0-22-1247 15,0 0-1698-15,0-22-784 0,0 0-1457 16</inkml:trace>
  <inkml:trace contextRef="#ctx0" brushRef="#br0" timeOffset="84693.1394">12821 7903 20137 0,'22'21'544'15,"0"-21"-368"-15,0 0 16 0,22 0 528 16,22 23-623-16,0-2 159 15,1 2-320-15,-23-1-64 0,-22 22 304 16,22 0-545-16,-44-21 546 16,0 21-274-16,0-1-31 15,-22 2 385-15,0 21-386 16,-22-22 290-16,-22 0-177 0,21 0-113 15,-20-22 258-15,20 22-1186 16,23-21-1264-16,0-23-2241 16,0 0-6275-16</inkml:trace>
  <inkml:trace contextRef="#ctx0" brushRef="#br0" timeOffset="85133.14">13615 8145 13846 0,'0'-21'2065'15,"0"-2"-304"-15,0 23-481 16,-22-22-768-16,22 22-480 15,0 0-32-15,-22-22 32 16,0 22-112-16,22 0 96 0,-22 22-160 16,0 0-80-16,0 1-16 15,0-2-80-15,-1 23 336 16,2-22-32-16,-1 23-48 0,22-2-48 15,0-20-48-15,0 21 0 16,22-44-48-16,-1 22 224 0,2-22 160 16,21-22-128-16,-22-1 80 15,0 2-112-15,22-25-16 16,-22 26 48-16,1-3 0 15,-2-21 736-15,-21 23 785 16,0 21 800-16,0 0-656 0,0 0-1361 16,0 0-256-16,0 0 80 0,23 21-128 15,-23 23-80-15,21-21-176 16,2-3-368-16,20 3-1569 15,-20-23-1825-15,-1 0-928 16,0-23-8100-16</inkml:trace>
  <inkml:trace contextRef="#ctx0" brushRef="#br0" timeOffset="85308.1403">13880 7725 13830 0,'0'-44'3489'16,"0"44"-1007"-16,0 0-1890 15,0 0-496-15,0 22 32 0,0 22 112 16,0 1-320-16,22-1 160 15,-22 23-176-15,0 21-528 16,22-22-4194-16,-22 1-2114 16</inkml:trace>
  <inkml:trace contextRef="#ctx0" brushRef="#br0" timeOffset="85778.1409">13880 8035 18392 0,'0'-22'2289'0,"0"22"-1729"15,22 0 161-15,0-22-305 16,0 22-416-16,22-23 112 16,23 2-176-16,-23 21 32 0,0-23-32 15,0 2-481-15,-1-2-559 16,-20 23 79-16,0 0 577 0,-23-23 496 15,0 23 48-15,0 0 225 16,0 0-338-16,-23 0 130 16,0 0 47-16,2 23 16 15,21-23 0-15,-22 23-160 16,22-2-16-16,-22-21 112 0,22 23-64 15,-22-2 112-15,22 2-64 16,0-1 112-16,0 22 240 0,0-22-208 16,0 0-32-16,22 1-159 15,0-2-17-15,-22 2-64 16,22-23-1-16,-1 0 17 15,2 0-96-15,0 0-112 0,-23-23 112 16,0 2 80-16,21-2 112 16,-21 1-48-16,0 0 208 15,0 0 385-15,0 0 303 16,-21 22 337-16,21-22-609 0,0 22-576 15,0 22 32-15,21 0-112 16,2 0 16-16,-23 0-336 0,43 23-1889 16,-19-45-3394-16</inkml:trace>
  <inkml:trace contextRef="#ctx0" brushRef="#br0" timeOffset="86128.1414">14807 7813 13478 0,'0'-21'2289'15,"0"21"-544"-15,0-23-545 16,0 1-608-16,0 22-111 0,0-22-1 16,0 22-144-16,0 0-176 0,0 0-64 15,-22 22-112-15,0 0 128 16,-22 1 128-16,21 21-192 15,-21 0 64-15,23 23-128 16,-2-23 0-16,23 22-112 16,0-44 0-16,23 23 48 0,-23-24-96 15,44-21 160-15,-23 0-32 16,24-21-688-16,-1-2-1521 0,0 1-3090 15</inkml:trace>
  <inkml:trace contextRef="#ctx0" brushRef="#br0" timeOffset="86993.1437">15027 7880 18088 0,'23'23'560'15,"-23"-23"769"-15,0 21-305 0,22 2-1040 16,-22-23 368-16,22 21-480 15,-22-21 32-15,22 0 192 16,-22 0-480-16,22 0-144 16,-22 0-369-16,0-21-271 15,0-2 1120-15,0 23-160 0,0-44 368 16,-22 21 32-16,22 2 320 15,-22 21 593-15,0-23-177 16,22 23-240-16,-22 0-432 0,-1 0-159 16,2 23 127-16,-2-2-272 15,23 25 176-15,-21-2-176 16,-2-23-16-16,23 24 96 0,0-23-160 15,0 0 96-15,23-22-145 16,-2 0-111-16,23 0 176 16,1 0-304-16,-1-22-80 15,0 0 240-15,0 0 96 0,-22-22 272 16,22 44-144-16,-21-23 160 15,-23 2 96-15,21 21 144 0,-21 0 112 16,23 0-208-16,-23 0-64 16,0 0-143-16,0 0-130 15,0 0 98-15,0 0-98 16,21 0 17-16,-21-23 96 0,23 23-80 15,-23 0 96-15,22 0-80 16,-22 0 65-16,22 0-33 16,0 0-32-16,-22 0 80 0,0 0-96 15,22 0 48-15,-22 0-16 16,0 0-97-16,0 23-15 15,0-23 16-15,0 0 64 0,22 0 32 16,-22 21 48-16,0-21 32 16,0 0 16-16,0 23-64 15,0-23 81-15,0 0-17 16,0 21 48-16,22-21-64 15,-22 0-32-15,0 23 0 0,0-23-64 16,0 0 16-16,0 0-48 0,0 0 16 16,22 0 80-16,-22 0-48 15,0-23 0-15,0 23-32 16,0-21-48-16,22-2 48 15,-22 2-128-15,22-2 192 16,-22 0-16-16,22 2 48 0,-22 21 128 16,23-23 160-16,-2 23 64 15,-21 0-128-15,23 0-80 16,-2 0-80-16,-21 0-96 0,23 23-16 15,-23-2-16-15,22 2 16 16,-22 0 32-16,22-2-48 16,-22-21 0-16,22 23-16 0,-22-23 16 15,22 0-80-15,-22 0-256 16,22 0-448-16,-22 0-1009 15,22-23-1633-15,-22 2-2560 16</inkml:trace>
  <inkml:trace contextRef="#ctx0" brushRef="#br0" timeOffset="87193.144">15910 7461 20025 0,'0'-23'1632'15,"0"23"-47"-15,0 0-1553 16,0 23-16-16,21-2 336 15,-21 25-544-15,24-3 384 16,-2 22-384-16,-22 24-96 0,0-22-1121 16,0-2-3553-16,0 2-1905 15,-22-44-2417-15</inkml:trace>
  <inkml:trace contextRef="#ctx0" brushRef="#br0" timeOffset="87758.1448">15844 7924 4418 0,'0'-67'8948'0,"0"46"-5235"0,0 21-1552 16,22-23-560-16,-22 23-657 0,22 0-239 15,-22 0-305-15,22 0-336 16,-1 0-16-16,25 0-80 16,-25 0-64-16,25 0 64 15,-25 0-464-15,2 0-209 0,-2 0 353 16,1-21 192-16,0 21 224 15,0-23-32-15,-22 1 32 16,0 22 384-16,0-22 49 16,0 0-129-16,0 22-48 0,0-22-32 15,0 22-176-15,0 0-176 16,0 0-48-16,-22 0-80 0,22 22-32 15,-22-22 0-15,22 22 96 16,-22-22 112-16,22 22-112 16,0 0 80-16,0-22 16 15,0 0 32-15,0 23 32 16,22-23 80-16,0 21-32 0,0-21 64 15,0 0-48-15,22 0 0 16,-22 0-48-16,1 0-32 0,21 0 48 16,-23 23 16-16,-21-23 32 15,23 21-80-15,-1-21-16 16,-22 23-32-16,0-23-48 15,0 0 32-15,22 23 16 0,-22-23 144 16,0-23-64-16,-22 23 0 16,22-23 0-16,0 2-48 15,-22-23-32-15,22 21 32 16,0-21 128-16,22 22 609 0,0-22 415 15,0 44-320-15,0-23-63 16,0 23-401-16,22 0-224 0,-21 0-96 16,20 23-192-16,-20-23-288 15,-2 22-2225-15,2-22-3874 16</inkml:trace>
  <inkml:trace contextRef="#ctx0" brushRef="#br0" timeOffset="108978.1792">6465 8189 13430 0,'-22'0'448'15,"22"0"-80"-15,0-21-320 0,0 21 48 16,0 0-176-16,0-23 112 16,0 23-80-16,-22 0-64 0,22 0 96 15,0 0-96-15,0 0 144 16,-22 0 64-16,22 0 768 15,0 0 321-15,0 0-417 16,0 0-624-16,0 0 80 0,0 0 65 16,22 23 447-16,-22-23-288 15,22 21-96-15,0-21-160 16,0 0-176-16,-22 0 80 0,22 22-144 15,1-22 64-15,-2 0 16 16,-21 0 16-16,23 0 241 16,-23-22-33-16,21 22 496 0,-21-21-48 15,23-2-31-15,-23 23-145 16,0-21-64-16,22-2-96 15,0 1-144-15,-22 0-16 16,22 0-31-16,0-22-129 16,0 0 16-16,0 0-48 0,22-23-32 15,-22 23-16-15,0-23-48 0,1 1 64 16,-2 22 16-16,-21 21 0 15,23 2 16-15,-23-1 0 16,21 1-80-16,-21-2-97 16,0 23-271-16,23 0-448 15,-23 0-497-15,22 0-384 0,-22 23-560 16,22-23-2625-16,0 21-6035 15</inkml:trace>
  <inkml:trace contextRef="#ctx0" brushRef="#br0" timeOffset="113856.1888">9842 9249 12309 0,'-22'0'160'0,"-1"-23"-32"15,2 23-80-15,-2 0-80 16,1 0 96-16,22 0-16 0,-22 0-64 16,22 0 256-16,-22 23 1 15,22-23 255-15,0 0 256 16,0 0 0-16,0 0-623 0,0 0-97 15,0 0 96-15,22 0 0 16,-22 0 16-16,44 0 128 16,0 22-16-16,1-22 0 15,-1 0-80-15,22 0-80 0,0 0 32 16,23 0-96-16,-1-22 128 15,0 22-32-15,0-23 32 16,23 23 113-16,21-22-145 16,-22 22 0-16,23-22-32 0,-1 0 112 15,0 22 96-15,1-22 176 0,-1 22 64 16,1-22 145-16,-1 22 239 15,23-22-336-15,-23 0 33 16,23 0 47-16,-23 0-336 16,22 0 32-16,0 0 33 15,3 0-177-15,-4 0-96 0,1 0-48 16,1 0 0-16,0 0 0 15,-24-1-48-15,2 23 48 16,22-22-32-16,-23 0 16 0,0 0 0 16,-21 0-48-16,20 0 48 15,2 0-48-15,-22 0 16 0,21 22 32 16,1-22-48-16,-23 0-16 15,22 0 16-15,-21-1-32 16,-1 2 32-16,0-2-32 16,1 2 32-16,-23-2-32 15,23 23 32-15,-23-21 0 0,0-2-16 16,0 23 16-16,-21-22 16 0,22 22 16 15,-2-22 16-15,-21 22-16 16,23-22 32-16,-24 22 16 16,2-22 48-16,21 22-32 15,-22-22-64-15,0 22 0 16,-22-23-16-16,23 23 16 0,-23-21 0 15,22 21-16-15,-22-23 49 16,-21 23-1-16,-1 0 48 16,-1 0-16-16,2-23-16 15,-2 23 0-15,-21 0 16 0,0 0 48 16,0 0 160-16,0 0 112 15,0 0-96-15,0 0-128 0,0 0-192 16,0 0-96-16,-21 0-32 16,21 0-96-16,-23 0-288 15,23 23-993-15,-21-23-1024 16,21 23-2897-16,-22-2-10566 0</inkml:trace>
  <inkml:trace contextRef="#ctx0" brushRef="#br0" timeOffset="119232.1975">13174 9624 15415 0,'0'-23'352'15,"0"23"288"-15,0-21-112 0,22 21 81 16,-22-23-145-16,0 23-336 0,22-21 80 15,-22 21-208-15,0 0 192 16,22 0-144-16,-22 21 336 16,22 2 176-16,0-2-271 15,-22 24-81-15,23-23-176 0,-2 0-16 16,-21 0 128-16,23-22-16 15,-2 0 432-15,2-22 497 16,-23 0-241-16,22 0-128 0,-1-23-95 16,2-20-145-16,21-2-80 15,-22-21-160-15,0 0 80 16,22 21-160-16,-22 1 64 0,22 0-96 15,0 22-16-15,-21 0-16 16,-1 44-128-16,22-22-48 16,-22 22-144-16,0-22-224 15,0 22-1649-15,22 22-1953 16,-22-22-5650-16</inkml:trace>
  <inkml:trace contextRef="#ctx0" brushRef="#br0" timeOffset="134711.2221">18757 10926 14646 0,'0'-22'1105'0,"-22"22"-225"16,22 0-31-16,0 0-241 16,0 0-288-16,0 0-240 15,0 0-64-15,0 0-64 16,0 0 128-16,0 0-32 0,22 0-32 15,-22 22 112-15,22-22-80 16,-22 0 144-16,22 0 400 0,0 0 513 16,0-22-81-16,-22 0-287 15,44 0-225-15,-21 1-336 16,-1-2-96-16,0 1 48 15,22 0 16-15,-22 0 64 0,0 0-96 16,0 0-112-16,0-1 48 16,0 23-80-16,0-21 32 15,0-2 16-15,0 2-112 16,1-2 48-16,21 2-656 0,-22-2-961 15,0 0-1360-15,22-21-2482 0,-23 0-4625 16</inkml:trace>
  <inkml:trace contextRef="#ctx0" brushRef="#br0" timeOffset="153350.2546">21295 14766 17720 0,'-22'0'1024'0,"22"0"-960"0,0 0 80 15,-22 23-176-15,22-23 80 16,0 22 32-16,0 0-160 16,0-22 224-16,22 22-144 15,-22-22 96-15,22 22 0 0,-22-22-48 16,0 0 208-16,22 22 33 0,-22-22 255 15,22 0 144-15,-22-22 65 16,22 22 63-16,-22-22-224 16,22 0-16-16,1 0-143 15,21-23-97-15,-23 24-16 0,24-22-64 16,-1-1 32-16,0 0-224 15,0-2-96-15,0 25 48 16,1-2-80-16,-1-21 48 0,-23 44-32 16,2-22-48-16,-1 0 80 15,0 22-144-15,-22 0-96 16,22 0-64-16,-22 0-48 0,0 0 95 15,0 0-143-15,0 0-432 16,0 0-1-16,0 0-239 16,0 22-1041-16,0-22-3201 15,0 22-7604-15</inkml:trace>
  <inkml:trace contextRef="#ctx0" brushRef="#br0" timeOffset="164584.2725">17367 16290 7379 0,'-44'0'736'0,"21"0"561"0,2 0 608 16,-1 22-449-16,-22-22 513 15,21 22-208-15,1 0-624 16,-22 23-1-16,22-1-432 15,0 22 289-15,0 0-209 0,22 0-127 16,0 22 95-16,0-21-432 16,0 0 48-16,22-2-160 15,0-21-176-15,-22 23 48 16,22-23-208-16,0 0 160 0,0 0-144 15,-22-22-16-15,22 23 16 0,-22-23-624 16,0 0-513-16,-22 0-1008 16,22-22-784-16,-22 23-2418 15,0-46-3585-15</inkml:trace>
  <inkml:trace contextRef="#ctx0" brushRef="#br0" timeOffset="165219.2734">16992 17041 13350 0,'0'-23'1953'0,"-23"2"-561"15,23 21-768-15,23-23 81 16,-2 1-1-16,2 0-448 15,-1 0-96-15,0 1-128 16,0-1-32-16,0 0 64 0,0-1-112 16,0 23 80-16,0 0-16 15,1-22-16-15,-23 22 80 16,0 0 16-16,21 0 593 15,-21 0 79-15,0 0-32 16,0 0-143-16,0 0-193 0,0 22 128 16,0 1-128-16,0-1-160 0,0 21-64 15,0-21-144-15,23 0-64 16,-23-22 96-16,22 22-31 15,-22-22-17-15,21 0 0 16,-21 0 16-16,23 0-48 16,-2 0 0-16,-21 0-33 0,0 0 1 15,0-22 16-15,0 0 0 16,0 22-32-16,0-22-96 0,0 1-256 15,-21 21 128-15,21-22 176 16,0 0 96-16,0-1 32 16,-23 1-32-16,23 22 48 0,0-22 0 15,0 0 0-15,0 22 16 16,23-23-16-16,-23 23 32 15,21-21-16-15,-21 21 80 16,23 0 176-16,-1-23-64 16,0 23-15-16,0 0-49 0,0 0 0 15,0 23 16-15,0-2-32 0,0 2-64 16,-22-1-128-16,23 0 0 15,-2 0 16-15,-21 1-64 16,0-1 32-16,0-22 32 16,0 0 128-16,0 0-128 15,0-22-48-15,0-1 64 0,-21-21 64 16,21 22 176-16,0-22 640 15,0 21 33-15,0-21-289 16,21 23-320-16,2-2-224 0,-23 1-96 16,44 22-176-16,-23-22-608 15,2 22-2242-15,-2 22-4129 16</inkml:trace>
  <inkml:trace contextRef="#ctx0" brushRef="#br0" timeOffset="165619.2739">18360 16312 22602 0,'-22'0'1649'16,"0"-22"-929"-16,22 22-944 15,0 22 592-15,0 22-336 16,22 1 32-16,-22 21 208 15,0 0-464-15,22 0 352 0,0-22-256 16,-22 0 32-16,22-21 144 0,-22 21-384 16,22-44 256-16,-22 22-1105 15,0 0-1760-15,22-22-1905 16,-22 0-3954-16</inkml:trace>
  <inkml:trace contextRef="#ctx0" brushRef="#br0" timeOffset="166069.2746">18227 16356 15046 0,'0'-22'993'15,"0"0"-417"-15,23 0 1025 16,-23 0-144-16,44 22-225 15,-22-22 65-15,0 0-273 16,0 0-175-16,22 22-561 0,-22 0-128 16,0 22-112-16,0-22-128 0,0 22 256 15,0 22-320-15,-22-22 160 16,0 22 64-16,-22-21-16 15,22 21-48-15,-22-22-48 16,22 0 32-16,-22 0-64 16,22-22-448-16,0 0-593 0,22 0 145 15,0 0 127-15,23-22 577 16,-24 22 176-16,2 0 176 15,21 0-64-15,-22 0 112 16,0 0 320-16,-22 22 177 0,22 0 143 16,-22 0-64-16,0 0-31 15,0 22-129-15,0 0-160 0,0-21-128 16,-22-2-176-16,22 2-80 15,-22-2 0-15,0 2-128 16,0-1-64-16,0-22-624 16,-1 22-1105-16,2-22-576 15,-2 0-1681-15,1-22-5923 0</inkml:trace>
  <inkml:trace contextRef="#ctx0" brushRef="#br0" timeOffset="166284.2749">18845 16401 22938 0,'0'22'0'0,"0"-22"176"15,0 22-288-15,0 0 192 16,23 0-144-16,-23 0 16 0,0 22-64 15,21-22-993-15,-21 0-1824 16,0-22-4050-16</inkml:trace>
  <inkml:trace contextRef="#ctx0" brushRef="#br0" timeOffset="166404.275">18801 16312 22234 0,'-22'-22'1232'0,"22"22"-1312"15,0 0-624-15,22 22-1969 16,22-22-3074-16,-21 22-6723 15</inkml:trace>
  <inkml:trace contextRef="#ctx0" brushRef="#br0" timeOffset="166769.2756">19243 16224 23706 0,'-23'0'977'0,"23"-22"-353"15,0 22-544-15,-21 0-224 16,21 0 288-16,-23 22-192 15,1-22 192-15,0 22 0 0,0-22-208 16,0 22 288-16,22-22-368 16,0 22 160-16,0 0 32 0,22 0-96 15,-22 0 192-15,22 1-128 16,0 21 160-16,23-22 177 15,-24 22-17-15,2 22 16 16,-1 1-288-16,-22-23 32 0,22 0-96 16,-22 0 0-16,0 0 96 15,-22-22-16-15,0 1 256 16,-1-1-192-16,-21-22-160 15,22 0 48-15,-22-22-128 16,22-23-16-16,0 23-592 0,22-23-353 16,0 24-671-16,0-23-1762 0,22 21-5586 15</inkml:trace>
  <inkml:trace contextRef="#ctx0" brushRef="#br0" timeOffset="167349.2764">19927 16290 20329 0,'-66'-22'2289'0,"43"22"-1169"0,23 0-928 16,-22-22 65-16,22 22-353 15,-22 0 31-15,22 0 178 16,-22 0-177-16,1 22 240 16,-24 0-128-16,23 0 80 15,0 0 80-15,0 23-272 0,0-1 176 16,0 0-192-16,22 0 64 15,0 0 48-15,22-22-208 16,0 0 256-16,0-22-96 0,0 0 48 16,0 0 208-16,0-22-144 15,1-22 144-15,20 0-112 16,-21 0-48-16,0-22 64 0,1-1-192 15,-23 1 80-15,0-22-176 16,0 0 48-16,0-1 304 16,0 45 897-16,-23 0 367 15,1 22-383-15,22 22-721 16,0 0-256-16,-22 22-176 0,22 0 160 15,0 44-64-15,0 1-32 0,0 21 16 16,22-22-96-16,0 0 16 16,1 0-48-16,21-21-32 15,-22-23-480-15,0 0-625 16,0 0-992-16,0-22-736 0,22 0-1906 15,-22-22-5073-15</inkml:trace>
  <inkml:trace contextRef="#ctx0" brushRef="#br0" timeOffset="167884.2771">20258 16092 21017 0,'0'-22'2465'0,"-22"22"-640"16,22 0-1217-16,0-22-207 16,-23 22-209-16,23 0 128 15,-21 0 16-15,-2 0-256 16,1 0 48-16,0 0-208 15,0 22 112-15,1 0 32 0,21 0-160 16,-23 0 176-16,1 22-160 0,22 0 48 16,0 0-32-16,22-22-64 15,1 22 112-15,-2-22-112 16,23 1-32-16,-22-23 0 15,1 0 32-15,21-23 192 16,-22 1-160-16,-22 0 96 0,22 0 0 16,-22-22 16-16,0 22 176 15,0 0 512-15,-22 0 353 16,22 22-145-16,0 0-576 0,0 0-224 15,0 0-192-15,0 22 144 16,0 0-64-16,22 0 16 16,0 0-48-16,0 0-64 0,22-22-48 15,-22 0-256-15,1 0-144 16,-2 0 111-16,2-22-111 15,-2-22-112-15,-21 0-689 16,22-22-31-16,-22-22-49 0,23 21 1153 16,-23-21 688-16,0 22 1921 15,0 22 144-15,0-1-976 0,-23 23-689 16,23 22-143-16,0 0-465 15,0 0-272-15,0 44 96 16,0 1-16-16,0 43-64 16,0-22-80-16,23 23-449 0,-23-23-767 15,0 22-1089-15,21-44-1041 16,-21 0-1408-16,0-44-8853 15</inkml:trace>
  <inkml:trace contextRef="#ctx0" brushRef="#br0" timeOffset="168334.2777">20523 16026 24251 0,'-45'-45'2353'0,"45"45"-1473"15,0 0-816-15,22 0-160 16,1 0 96-16,-2 0 16 16,2 0-96-16,21 0 112 15,-22 0-96-15,22 0-32 0,-22 0 0 16,23 0-208-16,-24-22 208 0,23 0 80 15,-22 0 0-15,-22 22 128 16,23-22 64-16,-23 0 432 16,0 0 160-16,0 22-159 15,0 0-225-15,-23-22-160 16,23 22-160-16,-22 22-96 0,1-22 0 15,-2 44 32-15,2-22-64 16,-2 22 32-16,1-22-32 16,22 23-112-16,0-1-256 0,0 0-113 15,22-44 113-15,1 22 144 16,21-22 224-16,-23 0 80 0,1-22 16 15,1 22 16-15,-2-22 96 16,-21 0 448-16,0 22 385 16,0-22-177-16,0 22 17 15,0 0-257-15,0-22-384 16,0 22-144-16,0 22-80 0,0-22 32 15,0 0 0-15,23 22-96 16,-23-22-432-16,22 22-673 0,0-22-880 16,0 0-2049-16,0-22-5138 15</inkml:trace>
  <inkml:trace contextRef="#ctx0" brushRef="#br0" timeOffset="168949.2786">21383 15805 20489 0,'-44'-44'2001'0,"22"44"-400"0,22-23-753 15,-22 23-416-15,22-22-64 16,-22 22-240-16,22 0 64 15,-22 0-96-15,0 0-48 16,-1 22 161-16,-19 1-17 16,19 21 128-16,-21 0-240 0,44 0-48 15,-22 0-16-15,22-22-144 16,22 23 112-16,22-23-32 0,0 0 16 15,0-22 144-15,22 22-144 16,-44-22 80-16,22 22-16 16,-22-22 0-16,-22 22 128 15,0 0 96-15,-22-22 384 0,0 22-384 16,-22 0-95-16,22 0-1 15,-22 0-128-15,0 0 0 16,23-22-128-16,-2 0-96 16,23 0-1153-16,0-22-2449 0,23-22-2817 15</inkml:trace>
  <inkml:trace contextRef="#ctx0" brushRef="#br0" timeOffset="169149.2789">21494 15540 24075 0,'-44'-22'2625'0,"44"0"-1233"0,0 22-1376 15,0 22 32-15,0 0 80 16,0 0-304-16,21 45 368 0,-21-23-352 16,23 44 48-16,-23-22 32 15,0 0-928-15,22-22-65 16,-22 0-896-16,0-21-1456 0,0-1-817 15,0-22-5491-15</inkml:trace>
  <inkml:trace contextRef="#ctx0" brushRef="#br0" timeOffset="169704.2797">21471 15827 18888 0,'0'-22'400'0,"23"22"-176"16,20-22 353-16,2 22 303 16,-1-22 33-16,22 22-129 15,-21-23-176-15,-1 23-288 16,-23-22-96-16,-21 22 257 15,23 0 511-15,-23 0 833 0,-23 0-785 16,23 0-912-16,-21 0-32 16,-2 22 65-16,-21 1-17 0,44-1-112 15,-22 0-48-15,22 0 16 16,0 22-96-16,0-22 96 15,22-22-64-15,1 22 16 0,-2-22 16 16,2 0-33-16,21-22-15 16,-22 22-272-16,22-44-32 15,-22 22-368-15,-22-22-161 16,0 22 65-16,0-23 144 15,0 2 464-15,-22 20 288 0,0 2 352 16,0 21 224-16,0-23-256 0,22 23-272 16,0 0-112-16,-23 23 0 15,23-2 32-15,0 2 0 16,23-2-32-16,-1 1 32 15,0-22 16-15,22 22 144 16,0 1-80-16,-22-23-48 0,22 0-64 16,-22 22 16-16,-22-22 48 15,23 0-16-15,-23 22 32 16,0-22 129-16,0 0 127 0,0 0 288 15,0 0-144-15,-23 0-304 16,23-22-48-16,-22 0-96 16,0-1 0-16,22 1-80 0,-22 0 32 15,22-22-80-15,22 23 64 16,22-24-64-16,0 23-48 15,23 0-400-15,-1 0-1265 16,-22 22-1953-16,0 0-5266 0</inkml:trace>
  <inkml:trace contextRef="#ctx0" brushRef="#br0" timeOffset="170715.2825">22487 15518 18936 0,'0'-22'2001'16,"0"22"-656"-16,0-23-1137 0,0 23 192 16,-23 0-528-16,2 0 352 0,-2 0 288 15,-21 23 33-15,0-1 175 16,0 0-704-16,0 22 32 15,22-22 0-15,22 22-240 16,0-21 304-16,0-2-336 16,22 1 256-16,22 0 64 0,0-22-160 15,0 0 256-15,0-22-304 16,0 0 112-16,1 1 80 15,-23-2-176-15,0-21 224 16,0 22-144-16,-22 0 144 0,0 0 1088 16,-22 0 273-16,22 22-576 15,-22 0-769-15,22 0-96 0,-22 22 0 16,22 0-128-16,0 0 128 15,22 0-160-15,0 1 48 16,22-2-32-16,-22-21-305 16,44 0-319-16,-21 0-529 15,-2-21-175-15,1-2 335 0,2 1-223 16,-2-22 383-16,-23 0 577 0,23-22 416 15,-44 22 1025-15,22-1 703 16,-22 23 97-16,0 1-416 16,22-2-721-16,-22 23-271 15,0 0-273-15,-22 0-288 16,22 23-48-16,-22-2 48 0,-22 23-1 15,0 23 1-15,0-1 16 16,21 0-32-16,2 1-16 16,21-2 128-16,0 2-16 0,0-23 64 15,0 22-16-15,21 0-16 16,-21-22 48-16,23 1-64 0,-23-1 113 15,0 0-129-15,0-22 32 16,-23 0 96-16,2 0-64 16,-2-22 48-16,0 0-128 15,3 0-64-15,-4-22-32 16,3 0-32-16,21-22-225 0,0-22-511 15,0-1-1505-15,21 1-128 16,23-22 1872-16,2 44 609 0,-2-23 16 16,23 46 80-16,-24-2 112 15,1 2 417-15,23-2 463 16,-23 1 145-16,0 0-145 15,0 22-79-15,0-22-353 0,-22 0-256 16,0 0-192-16,0 22-64 16,0-23 80-16,0 2 97 15,-22-1 15-15,0 22-48 16,0-22-80-16,0 0-80 0,0 22-32 15,0-23-32-15,0 23 0 16,0 0 16-16,0 0-32 0,0-22-32 16,0 22-64-16,-22 0 32 15,22 22 80-15,-22-22-32 16,0 23-32-16,-22 21 96 15,22-22-16-15,22-1-32 0,-22 2-32 16,22 21 16-16,0-22-32 16,22 0 80-16,22-22-48 0,-22 22-16 15,44-22 32-15,-21 0-48 16,20-22-496-16,-20 0-1585 15,21 0-2962-15,-22-22-15014 16</inkml:trace>
  <inkml:trace contextRef="#ctx0" brushRef="#br0" timeOffset="171950.2843">19110 17284 14246 0,'-22'-22'1121'0,"0"22"-609"0,22-22-432 15,-22 22 32-15,0 0-144 16,-22 22 736-16,22 0 545 16,0 0-321-16,-23 22 129 0,45 0-385 15,-21 0-112-15,21 1-496 16,0 21-16-16,21-44-128 15,2 0-176-15,-1-1 240 16,0-21-160-16,0-21 160 16,0-1-160-16,0 0-128 0,0-22 0 15,0 0-353-15,-22-23-255 0,22 23-625 16,-44 0 817-16,22 0 880 15,-22-1 112-15,0 23 1105 16,22 0-129-16,-22 22-79 16,22 0-353-16,-22 0-448 15,22 0-320-15,0 0-80 0,0 0 16 16,0 22 16-16,22-22 16 15,-22 0 16-15,22 0 96 16,-22 0-15-16,0 0 31 0,22-22-80 16,-22 22 32-16,0 0 192 15,0 0 464-15,0 0-64 16,0 0-640-16,0 22 145 0,0 23 207 15,22-1-192-15,-22 22-112 16,0 22-32-16,22 1-48 16,0 21-16-16,0-22 0 15,0 23-48-15,0-23-16 0,1 0 32 16,-2-44 16-16,-21 1-16 0,23-1 16 15,-23-22-32-15,22-22 0 16,-22 22 0-16,22-22-64 16,-22-22 176-16,22 0-48 15,0 0 16-15,-22 0-16 16,21-23 0-16,-21 23 16 0,23-22-16 15,-23-22-48-15,0 22 64 16,-23 0-16-16,23 0 0 16,-21 0 96-16,-1 21 464 0,0 2 0 15,0-2-63-15,0 1-273 16,-1 22-48-16,-21-22-32 15,22 22-80-15,22 0 0 0,-22 0-32 16,22 0-80-16,0 0-144 16,0 0 112-16,44-23 32 15,-21 2 32-15,43-23-48 16,-22 0-192-16,43-23-1345 15,-20 23-2369-15,0-21-6082 0</inkml:trace>
  <inkml:trace contextRef="#ctx0" brushRef="#br0" timeOffset="172365.2848">20037 16997 20057 0,'-44'-23'1008'0,"22"1"241"16,22 22-849-16,0 0 192 16,0 0-192-16,0 0-80 15,-22 0-175-15,22 22-17 16,0 22 224-16,0 0 64 0,0 23-240 15,0 21-64-15,0-21-224 16,22-1 0-16,-22-22-96 16,22 0-1073-16,0 1-656 15,22-23-448-15,-21-22-1264 0,-2-22-3074 16</inkml:trace>
  <inkml:trace contextRef="#ctx0" brushRef="#br0" timeOffset="172655.2852">20236 16865 19544 0,'-23'-45'2434'0,"2"45"-1266"15,-2 0 33-15,23 23-1313 16,-22-1 304-16,0 0-112 0,0 43-96 16,1-20 176-16,21 20-336 15,0-21 208-15,0 1-64 16,0-1-176-16,0-22 336 15,0-22-464-15,0 23 223 0,0-23 1 16,0 0 64-16,21 0 385 16,-21 0-257-16,0 0 224 15,22 0 96-15,-22 22-224 16,22-22 160-16,0 22-368 0,1-22 64 15,-2 22 0-15,2 1-224 16,-1-23-320-16,0 0-2658 0,0 0-1328 16,22 0-6227-16</inkml:trace>
  <inkml:trace contextRef="#ctx0" brushRef="#br0" timeOffset="172985.2857">20413 17062 21081 0,'-45'23'1425'0,"45"-23"-1377"16,0 21 448-16,0-21-336 15,0 23-480-15,0-1 720 16,22-22-576-16,1 22 192 16,-2-22 192-16,2 0-480 0,-2-22 640 15,1 0-416-15,1-1-64 16,-2-21 400-16,-21 23-512 15,23-23 384-15,-23 21-80 16,-23-21-80-16,23 22 881 0,-21 22-129 16,-2 0 369-16,1 0-529 15,1 0-560-15,-2 22 304 0,2 22-416 16,-2 0 192-16,23 0-160 15,0 23-192-15,23-23 256 16,21 0-832-16,-1 1-593 16,1-45-512-16,23 0-1697 0,-23 0-3249 15,0-45-5522-15</inkml:trace>
  <inkml:trace contextRef="#ctx0" brushRef="#br0" timeOffset="173385.2863">20788 16865 23578 0,'-67'-22'1953'0,"45"22"-768"0,22 22-673 16,-22 0-320-16,22 21-336 15,0 1 368-15,0 0-416 16,22-21 112-16,0 21 80 16,1-23-320-16,21 2 176 15,-23-23-593-15,24-23-271 0,-24 2-97 16,2-23-1040-16,21 0-64 0,-44-1 385 15,22-20 1247-15,-22 43 1538 16,0 0 2368-16,-22-1-367 16,22 23-961-16,0 0-961 15,-22 0-672-15,22 23-224 16,0-1 288-16,0 0-31 0,0 21-193 15,22 24-80-15,0-23-192 16,0 21 128-16,-22 2-64 0,22 0-32 16,-22-1 48-16,22 1-128 15,-22-2 128-15,0-20-80 16,-22-1-48-16,22-22 64 0,-22 0-208 15,0 0-1-15,0-22-63 16,0 0-112-16,0-22-208 16,-1 0-177-16,2-22-319 15,21 0-721-15,0-23-1729 16,21 2-3521-16,2-24-3778 0</inkml:trace>
  <inkml:trace contextRef="#ctx0" brushRef="#br0" timeOffset="173565.2865">21185 16974 21994 0,'0'0'1840'16,"0"0"-1423"-16,0 0-321 15,21 0 256-15,2-22-208 0,-1 22-48 16,0-22-112-16,0 22-128 15,0 0-1217-15,0-22-4946 16</inkml:trace>
  <inkml:trace contextRef="#ctx0" brushRef="#br0" timeOffset="174065.2872">21406 16666 23450 0,'-23'-23'753'16,"23"23"-913"-16,23 23 256 0,-23-23-48 15,21 21 0-15,2 23 144 16,-2 1 240-16,-21-1 320 15,23 23-288-15,-23-24-271 16,22 1-33-16,-1-21-208 16,-21-2 64-16,23 2-16 0,-23-23-48 15,22 0 112-15,-22-23-16 0,22 2 112 16,0-2-80-16,-22-21 48 15,22-21-96-15,-22-2-48 16,0 23 64-16,0 0 400 16,0 0 368-16,0 21 1 15,0 2-337-15,0-2-96 0,0 23-288 16,0 0-192-16,0 0-144 15,0 0 0-15,22 23-416 16,0-2-913-16,0 2-1520 0,1-2-2754 16,-2 2-7939-16</inkml:trace>
  <inkml:trace contextRef="#ctx0" brushRef="#br0" timeOffset="175065.2886">21957 16577 22218 0,'-44'-22'1680'0,"44"22"-223"0,-22 0-1057 16,22 0-64-16,-22 0-416 0,0 0 128 15,0 22 64-15,-1 0-144 16,2 1 225-16,-23 21-257 16,44-23 112-16,-23 23-32 15,23 1-112-15,23-1 224 16,-2-21-256-16,23-1 95 0,-21 0 130 15,21-22-161-15,-22 0 192 16,22-22-192-16,-22 0 80 16,0-1 48-16,-22-21-128 15,0 22 112-15,0-22-64 0,0 0 32 16,-22 21 128-16,0 2 160 15,22-2 576-15,-22 23-496 0,22 0-400 16,0 23 80-16,0-2-32 16,0 2 48-16,22 21-96 15,0-23 48-15,0 24 0 16,0-23-96-16,22-22 96 15,-21 22-80-15,21-44 64 0,-23 22 0 16,2-44-32-16,-23 21 96 0,22-21-96 16,-22-21 16-16,0 20-16 15,0-21 32-15,0 0 32 16,0 0-48-16,-22-1 353 15,22 45 207-15,0-22-112 0,0 44-16 16,0 0-224-16,0 0-160 16,0 0-112-16,0 22 48 15,0 22 48-15,0 0 0 16,22 23-48-16,-22-1 0 0,22 0-112 15,0-22 144-15,0 0-112 16,0-21-48-16,0-23-160 0,-22 21 96 16,0-21 96-16,22-21 80 15,-22-2 32-15,22 2-48 16,-22-24-112-16,0 1 160 15,22 0-32-15,-22 22 96 16,0 0 48-16,0 0 80 0,0 22 80 16,0 0-272-16,0 22 0 15,0 0 64-15,0 22-80 0,0 0 16 16,22 0-64-16,-22-21 32 15,23 21-80-15,-2-44 0 16,23 21-112-16,-21-21 32 16,-1-21 64-16,0-2 0 0,-22-21 64 15,22 0-16-15,0 0 96 16,-22 22 16-16,0 0 128 15,22 0 288-15,-22 0 48 16,0 22-128-16,0 0-304 0,0 0-96 16,0 22 64-16,0-22-64 15,22 22 32-15,-22 0-16 0,22 0-112 16,0 22-16-16,21-44-336 15,-19 22 32-15,-4-22 144 16,3 0 208-16,0 0 80 16,-2-22 64-16,2 0-64 0,0-22 64 15,-2 22 304-15,-21-22 112 16,0 22-48-16,0 0-64 0,-21-1 49 15,21 1 47-15,-23 22 16 16,0 0-272-16,2 0-112 16,-2 22-128-16,23 1 80 15,-23 21-64-15,23 0-16 0,0 0-48 16,23 0-64-16,0-22-240 15,44 0-337-15,-23-22-639 16,-1 0-2498-16,23-22-5490 16</inkml:trace>
  <inkml:trace contextRef="#ctx0" brushRef="#br0" timeOffset="175635.2894">23502 16224 17704 0,'-45'-44'1280'16,"45"0"193"-16,-21 44-1105 15,21-22 0-15,-23 22 64 0,23 0 33 16,-21 0 639-16,-2 0-368 16,1 0 129-16,0 0-305 15,0 22-368-15,22 0 16 0,-22 0-336 16,22 0 144-16,0 0-32 15,22 22-128-15,0-22 256 16,0 0-208-16,0 0 224 0,22 0-48 16,-44 1-64-16,23 21 192 15,-23-22 32-15,0 0 369 16,0 0-113-16,0 0-16 15,-23-22 0-15,-21 22-416 16,22-22 16-16,0 0-128 0,0 0-96 16,0 0-688-16,22-22-1585 0,0 0-1953 15,-22 0-6195-15</inkml:trace>
  <inkml:trace contextRef="#ctx0" brushRef="#br0" timeOffset="175855.2897">23590 15937 23338 0,'0'-44'1057'0,"0"44"-609"16,0 0-432-16,0 0 64 16,0 22 80-16,0 0 112 0,0 22 208 15,0 1-304-15,0 43-160 16,22-22-48-16,-22 0-48 15,0-22-32-15,22 0-320 16,-22 1-816-16,0-23-721 16,0 0-1073-16,-22-22-3073 0</inkml:trace>
  <inkml:trace contextRef="#ctx0" brushRef="#br0" timeOffset="176470.2906">23568 16158 17159 0,'44'0'208'0,"-22"0"689"16,22 0 832-16,1 0-913 15,20-22 241-15,-20 22-17 16,-1 0-416-16,-22-22 49 0,0 22 63 16,-22 0 416-16,22 0-319 15,-22-22 319-15,0 22-255 16,0 0-801-16,-22 0 0 0,0 22-128 15,0 0 80-15,0 0 48 16,22 0-176-16,-22 22 176 16,22-22-160-16,0 0 32 15,0 22 80-15,22-44-144 0,0 22 96 16,0-22-64-16,0 0 32 15,0 0 96-15,0-22-160 0,1 0 80 16,-2 0-128-16,-21-22 64 16,22 0-96-16,-22 22-193 15,0-22 385-15,0 0-16 16,-22 22-32-16,22 0 80 0,-21 0-144 15,21 22-80-15,-23 0-224 16,23 0-288-16,0 0-17 16,0 0-47-16,0 0 336 15,0 22 208-15,0-22 112 0,23 0 112 16,-2 0 16-16,24 0 96 15,-24 22 256-15,2-22 673 0,21 0-209 16,-22 22-336-16,-22-22-48 16,22 22-111-16,-22 0-209 15,22 0-80-15,-22 0-80 16,0 0-32-16,0-22-32 15,0 22 32-15,0-22 144 0,-22 0-144 16,22-22 32-16,0 0-225 0,0-22 65 16,0 0 64-16,0 0-16 15,22-1 112-15,-22 23 64 16,22-22 16-16,0 44-16 15,0-22-80-15,0 22-32 16,22 0-896-16,-22 22-2546 0,1 0-3857 16</inkml:trace>
  <inkml:trace contextRef="#ctx0" brushRef="#br0" timeOffset="176784.2938">24450 16048 24731 0,'0'0'1216'0,"0"0"-1520"15,0 0 768-15,22 0-656 16,-22 0 240-16,23 0 209 0,-2 0-466 16,2 0 578-16,0 0-385 15,-2 0 16-15,-21 0 288 0,22-22-400 16,-22 0 464-16,22-1-144 15,-22-21 256-15,0 22 64 16,-22 0 257-16,22 0-17 16,-22 22-304-16,1 0-272 15,-2 0 0-15,0 22-272 0,23 0 144 16,-21 22-80-16,21 1-176 0,0-1 144 15,21 0-512-15,2 0-208 16,21-22-1105-16,0 0-2545 16,0-22-4418-16</inkml:trace>
  <inkml:trace contextRef="#ctx0" brushRef="#br0" timeOffset="183847.3058">15645 15893 11141 0,'0'-44'480'0,"0"44"-112"16,0-22-320-16,0 0 128 16,0 22 80-16,0-22 368 15,0 22 401-15,0 0 240 0,0-22-209 16,0 22-176-16,0 0-431 0,0 0-273 15,0 0-336-15,0 0 176 16,0 22 64-16,0 0 32 16,23 0-16-16,-23 22-48 15,0-22 32-15,0 44-16 16,0-21 48-16,0 21 32 0,21-22 48 15,-21 22 128-15,23 0-64 16,-1 0-16-16,0 1-111 16,0-23-17-16,0 0 16 15,0 0 160-15,22 0 48 0,-22 0 160 16,21-21-256-16,3 21 0 15,-2-23-112-15,0 2-32 0,0-2 65 16,0 2-65-16,0-1 48 16,0 0 0-16,-22 0 0 15,22-22-16-15,-21 23 144 16,21-23 96-16,-22 0-32 15,0 0 64-15,0 0 81 0,0 0-129 16,0 0-32-16,-22-23-144 0,22 23-96 16,0 0 0-16,-22 0-80 15,23-22 0-15,-23 22 32 16,0 0-32-16,0 0 32 15,0 0-16-15,0 0 16 16,0 0 0-16,0 0-32 0,0 0-96 16,0 0-96-16,0 0-176 15,0 0-769-15,-23 0-848 16,1 0-960-16,22 0-2369 0,-22 0-7556 15</inkml:trace>
  <inkml:trace contextRef="#ctx0" brushRef="#br0" timeOffset="184077.3061">16418 16687 17752 0,'0'0'768'0,"22"0"-576"16,-22 0-144-16,22 0 64 15,0 23-80-15,0-23 80 0,-22 21 464 16,22-21 321-16,-22 23 31 15,23-1-15-15,-23 0-369 16,0-22-384-16,0 22-80 16,0 1 0-16,-23-23-64 0,23 22-48 15,-22 0-48-15,0-1-304 16,-22 1-2593-16,22 0-7828 15</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54:03.545"/>
    </inkml:context>
    <inkml:brush xml:id="br0">
      <inkml:brushProperty name="width" value="0.05292" units="cm"/>
      <inkml:brushProperty name="height" value="0.05292" units="cm"/>
      <inkml:brushProperty name="color" value="#FF0000"/>
    </inkml:brush>
  </inkml:definitions>
  <inkml:trace contextRef="#ctx0" brushRef="#br0">15977 11368 5154 0,'-46'-22'4994'15,"46"-1"-3905"-15,-21 1 511 16,-1 22-703-16,0-22-241 15,0 22-480-15,0 0 272 0,0-22-240 16,-22 22 1-16,22 0 191 16,-23 0-352-16,1 0 128 0,0 0-192 15,0 0-32-15,0 0 176 16,-22 0-416-16,0 22 448 15,22-22-208-15,-23 22 0 16,1-22 176-16,22 22-176 16,-22-22 96-16,22 23 0 0,-23-23-96 15,1 22 160-15,22-22-160 16,-22 22 96-16,0 0 0 0,21 0 0 15,-20-22 224-15,20 22-144 16,-21 0 0-16,22 0 64 16,0-22-144-16,-23 22 80 0,24 0-80 15,-1 1 0-15,-2-1 64 16,25 0-112-16,-23 0 80 15,0 21-64-15,22-20-32 16,0-1 48-16,-23 0-64 0,24 0 16 16,-2 22 16-16,2-21-48 15,21-2 64-15,-23 23-80 16,1-22 48-16,22 23 32 15,-22-23-176-15,22 22 192 0,0-22-64 16,0 0 16-16,0 22 80 16,0-22-80-16,0 22 32 0,22-21-80 15,0-2 80-15,-22 23 32 16,23-21-96-16,-2-2 112 15,23 2 32-15,-21 0-64 16,21-23 48-16,-22 21-48 0,22 2-32 16,0-23 113-16,0 22-65 15,0 0 16-15,0-22-48 16,2 22 32-16,-3 0 0 0,1-22-32 15,0 22 16-15,0 1-48 16,0-23 64-16,0 21 0 16,23-21 0-16,-23 0-32 0,22 22 16 15,0-22-16-15,1 0 176 16,-2 0-64-16,2 0 16 15,-1 0-48-15,0 0-64 16,22-22 48-16,-21 22-80 16,-1-21 32-16,0 21 0 0,22-23 0 15,-21 23 48-15,-1-22 32 0,-22 22 128 16,22-22 16-16,0 22 17 15,1-22-65-15,-23 0 48 16,23 22-80-16,-24-22-64 16,23-1-48-16,-22 23 16 15,1-21 32-15,20 21 80 0,-20-23 112 16,-1 0-32-16,0 2 0 15,0-2-47-15,0 2-97 0,1 21 0 16,-1-23-64-16,0 2 16 16,0-2-48-16,-22 1-32 15,0 0 16-15,22 22-16 0,-22-22 16 16,-22 0 16-16,23 0 288 15,-2 0-64-15,-21 22 0 16,23-22 192-16,-23 0-31 16,0 0-161-16,22 0 16 15,-22-1-144-15,0 1-80 0,0 0-32 16,-22 0 16-16,22 0-32 0,0-22-16 15,-23 22-16-15,23 0 32 16,-21-22 0-16,-2 22 64 16,1-22-32-16,22 0 0 15,-22 22 0-15,0 0 32 16,0-23-32-16,0 23-48 0,0 0 0 15,0 0-64-15,-1 0 64 16,-21 0-16-16,23 0 48 16,-24 0 0-16,1 0-64 0,22-1 16 15,-22 1 112-15,-22 0-48 16,21 0-48-16,-20 0 0 15,20 1-32-15,-21 21 32 0,0-23 80 16,22 23 80-16,-23 0-64 16,24 0-112-16,-24 0-48 15,23 0 80-15,-22 0-64 16,0 23-48-16,-1-2-144 0,23-21-753 15,-22 22-383-15,0 0-977 16,22 0-1521-16,-23 0-4898 0</inkml:trace>
  <inkml:trace contextRef="#ctx0" brushRef="#br0" timeOffset="925.0013">15138 11611 13782 0,'0'-44'1104'16,"-22"44"161"-16,22-23-673 0,0 23-384 15,-22-22-48-15,22 22-160 16,-22 0-128-16,22 0 176 0,-22 0-160 15,-1 0 96-15,2 22-16 16,-2 1 48-16,2-1-32 16,-2 0 32-16,1 0-16 15,0 21 96-15,0-20-64 0,0-1 64 16,0 22 16-16,22-22-48 15,-22 23 112-15,22-24-143 16,0 23 31-16,0-22 0 16,22 23-96-16,-22-23-16 0,22 0-16 15,0-22 80-15,0 0 128 16,-22 0-64-16,22 0 16 0,23 0-48 15,-24-22-32-15,2 0 48 16,-23-23-64-16,21 23 48 16,2 0 16-16,-23-21 224 15,0 20 656-15,0 1-15 16,0 22 47-16,0 0 17 0,0 0-369 15,0 0-496-15,0 0-240 0,22 0 80 16,-22 22 112-16,0 22-16 16,22-22 48-16,-22 44-64 15,22-21 0-15,0-1-48 16,-22 0-32-16,22 0-16 0,-22 0 160 15,0-22-96-15,0 22 32 16,0-21-208-16,0-2 256 16,0-21 80-16,0 23 32 15,-22-23-64-15,22 21-112 16,-22-21 0-16,22 0-96 0,0 0-128 15,-22-21-1392-15,22-2-1778 0,0 2-3537 16</inkml:trace>
  <inkml:trace contextRef="#ctx0" brushRef="#br0" timeOffset="1305.0018">15425 11765 15623 0,'0'-22'1840'0,"-22"22"33"16,22-22-1392-16,0 22-225 15,0 22-352-15,0 0 16 16,-22 0 192-16,22 0-448 0,0 22 303 16,0-22-191-16,0 22 32 15,0-22 400-15,0 23-304 16,0-23 240-16,0 0 0 15,0-22-176-15,0 22 305 0,0-22-225 16,22 0 80-16,-22 0 96 16,22 0-224-16,-22 0 160 0,22 0-160 15,-22-22-32-15,22 0 320 16,-22 0-368-16,0-23 240 15,0 23-96-15,0-22-80 16,-22 1 176-16,22 20 721 0,-22 1-17 16,22 0-672-16,-22 22-224 15,0 0 0-15,-1 22-192 16,23-22 0-16,0 45-2289 0,-21-24-1665 15,21 23-6035-15</inkml:trace>
  <inkml:trace contextRef="#ctx0" brushRef="#br0" timeOffset="1690.0024">15689 11743 19592 0,'-21'-22'1393'0,"21"22"-769"16,0 0-656-16,0 22-448 15,0-22 512-15,0 22-832 16,0 0-65-16,0 0 561 16,0 22-96-16,0-22 560 15,0 0-96-15,21 0-144 0,-21 0 368 16,0-22-352-16,23 0 176 15,-23 23 112-15,0-23-208 0,22 0 321 16,-22 0-305-16,22-23 160 16,-22 23 0-16,22-22-192 15,-22 0 496-15,0 0-208 16,-22 0 32-16,22 1 32 0,-22-2-63 15,22 1 127-15,-22 0-48 16,-1 22-160-16,2 0-80 16,-2 0-400-16,23 0 32 15,0 0-705-15,0 22-1568 0,0 0-912 16,0 1-3843-16</inkml:trace>
  <inkml:trace contextRef="#ctx0" brushRef="#br0" timeOffset="2160.003">16044 11721 17047 0,'0'-22'1953'16,"0"22"-416"-16,-23-23-817 16,23 23-672-16,0 0 0 0,0 0-320 15,0 0-272-15,0 0-865 16,-23 0-31-16,23 0 287 15,-21 0 561-15,-1 23 704 0,-2-23-128 16,3 0 176-16,21 22 64 16,-22-22 112-16,22 0-256 15,-22 22 32-15,22-22-64 16,0 22-32-16,22-22 48 15,0 22 0-15,-1-22 32 0,3 22 80 16,-2-22 1-16,-1 0 415 0,2 23 240 16,-23-2 337-16,23-21 63 15,-23 22-335-15,21 0-289 16,-21 22-416-16,0-21-144 15,0 21-112-15,0-22 32 0,0 22 48 16,0-22-128-16,-21 0 96 16,21 0-96-16,-23-22 208 15,23 0 16-15,-23 0-16 16,23 0-16-16,0-22 0 0,-21 22-64 15,21-44 16-15,21 0-144 16,-21 0-288-16,23-1-833 0,21 1-271 16,-21 22 271-16,-2-21-304 15,1 20-383-15,0 1 95 16,0 0-945-16,0 0-511 15,1 22-513-15</inkml:trace>
  <inkml:trace contextRef="#ctx0" brushRef="#br0" timeOffset="2735.0038">16197 11567 13686 0,'0'-23'2929'0,"-22"1"-1200"15,22 0-1009-15,0 22-384 16,0 0-272-16,0 0-176 16,0 0-48-16,0 0-64 0,0 0 144 15,0 22 144-15,0 0 16 16,0 23 96-16,0-1-112 15,0-1-32-15,0 2 0 0,22-1-16 16,-22 0 32-16,0-21-48 16,0-2 48-16,23 1-16 15,-23-22-16-15,0 0 16 0,0 0 16 16,0 0 16-16,0 0 81 15,0 0-33-15,0 0-224 16,0-22-481-16,21 1-1152 16,-21 21-480-16,0-23 929 0,0 1 1184 15,0 22 400-15,0 0 704 16,0 0 305-16,22 0 32 0,-22 0-353 15,0 22-432-15,0-22-224 16,23 23-79-16,-23-2-145 16,21 1-48-16,2 0-80 15,-23-22-16-15,21 22 48 0,-21-22-80 16,23 0-49-16,-23 0 113 15,22 0 16-15,0-22 33 16,-22 0-17-16,22 0 96 16,-22 1 48-16,0-2 384 0,0 1 224 15,0 0 81-15,0 0 127 16,0 0-160-16,0 22-31 0,-22-22-481 15,22 22-288-15,-22 0-128 16,22 22 176-16,-22 0 0 16,-1-22-48-16,23 22 16 15,0 22-32-15,0-21 16 16,0-2-32-16,23 1 0 0,-1-22-64 15,0 22-48-15,0-22-881 0,22 0-1328 16,-22 0-2849-16,23-22-6019 16</inkml:trace>
  <inkml:trace contextRef="#ctx0" brushRef="#br0" timeOffset="4325.0061">16088 12647 5330 0,'21'0'4018'16,"-21"0"-3330"-16,0 0-432 16,0 0 288-16,0 0-79 15,22 0-161-15,-22 0-192 0,22 0-80 16,-22 0 208-16,22 0-32 15,0 23 320-15,-22-23 17 0,23 21-97 16,-2-21 160-16,1 23 176 16,1-23 49-16,-2 22-273 15,2 0-256-15,-2 1 64 0,24-1-128 16,-23 0-31-16,22 22-49 15,-22-22 0-15,22 1 192 16,0 21-80-16,1-23 32 16,-24 2 0-16,23 21 48 15,-21-22 33-15,21 0 31 0,-22 0 32 16,22 22 48-16,-22-22-272 0,0 0-16 15,1 0-47-15,21 0-1 16,-22 0 16-16,-1 1-48 16,2-2 64-16,-2 2 16 15,2-2 80-15,-1 2-16 16,0-23-112-16,0 21 48 0,0-21-64 15,0 23-16-15,-22-1 65 16,22-22-113-16,0 22 0 16,-22-22 16-16,23 22-48 0,-2-22 0 15,-21 22 16-15,0-22 64 16,23 0-96-16,-23 22 16 15,0-22 48-15,22 0 32 0,-22 0 80 16,0 0 128-16,0 0-16 16,0 0 65-16,0 0 31 15,0 0-48-15,0 0-64 16,0 0-48-16,0 0-64 0,0 0-128 15,0 0-48-15,0 0 0 16,-22 0-80-16,22 0-32 0,0 0-96 16,0 0-704-16,0 0-1682 15,0 0-2832-15,0 0-7156 16</inkml:trace>
  <inkml:trace contextRef="#ctx0" brushRef="#br0" timeOffset="10845.0152">19132 13354 5282 0,'-22'-21'3842'0,"0"21"-3026"16,22-23 561-16,-22 23-721 15,0-21-400-15,0 21-160 16,0 0 48-16,0-23 224 0,0 23-15 15,-22 0 47-15,0-22-176 16,21 22-96-16,-43 0-128 16,22 0-16-16,0 0 112 0,-22 0-160 15,-1 0 96-15,1 0 32 16,0 0-64-16,0 0 64 15,0 0-64-15,-22 22 176 16,21-22-48-16,1 23-112 16,-22-23 32-16,22 0-16 0,-23 21-32 15,23-21 16-15,-1 23-16 0,2-23 16 16,-23 21 0-16,21 2 0 15,1-23 16-15,-1 21-48 16,-20 2 48-16,20-1 0 16,1 0 16-16,22 0 80 15,-23 0-16-15,23 22 0 0,1-22 48 16,-1 0-96-16,-1 0 17 15,23 23-97-15,0-23 16 16,-22 22 0-16,22 0-32 0,0 0 48 16,-1-22-48-16,23 22-33 15,-21 0 65-15,21 0-16 16,0-21-80-16,0 21 80 0,0-22 0 15,0 22 16-15,21-22-32 16,2 0 144-16,-1 22 0 16,0-22 17-16,22 0 95 15,0 23-48-15,1-24-32 0,-1 2-32 16,22-2-32-16,0 2-16 15,0-2 0-15,0 2-48 0,1-23 16 16,20 22 0-16,2 0 0 16,-1-22 0-16,23 22 96 15,-23-22 160-15,22 0 144 16,-21 0-31-16,-2 0-145 0,24 0 48 15,-22 0 176-15,-1 0-112 16,22 0 16-16,-22 0 33 16,1-22-33-16,-1 22 32 0,0-22 96 15,0 0-144-15,1-1-79 16,-1 2-97-16,0 21-80 15,1-23-48-15,-23 2-32 0,0-2 16 16,22-21-16-16,-22 22-16 16,-21 0 48-16,21-22-32 15,-22 22 0-15,0-22-16 16,-22 22 0-16,23-22-16 15,-24 0 16-15,1 0 16 0,0 21 0 16,-22-21 128-16,22 0 96 0,-22 0 0 16,0 0 32-16,0 0-96 15,-22 22-16-15,22-23-47 16,-22 1-97-16,0 22 32 15,1-22-64-15,-2 0 16 16,-21 0 16-16,0 22-32 0,0-22 32 16,-22 0-48-16,-1 21 48 15,0-21-48-15,2 22 32 16,-1-22 96-16,0 22 0 0,-23 0-80 15,45 0-208-15,-22 22 80 16,-22 0 0-16,21 0-209 0,1 0-815 16,-22 22-929-16,22 0-672 15,-22 0-1633-15,-1 0-5491 16</inkml:trace>
  <inkml:trace contextRef="#ctx0" brushRef="#br0" timeOffset="11737.0177">17697 13641 11541 0,'-44'-22'1232'15,"23"22"-111"-15,21 0-1041 16,-22 0-32-16,22 22 16 16,-22-22-176-16,22 23 224 0,-23-23-128 15,2 22 256-15,21 22 432 16,-23-22-63-16,23 22 303 0,-22 0-64 15,22 0-127-15,0 23 159 16,0-23-400-16,0 22-175 16,0-22-209-16,-22 0-64 15,22 0 48-15,0-22-144 16,0 22 64-16,0-21-160 0,0-2-1121 15,-22-21-784-15,22 23-2417 16,-22-23-5251-16</inkml:trace>
  <inkml:trace contextRef="#ctx0" brushRef="#br0" timeOffset="12257.0184">17344 14039 16503 0,'-21'0'1937'0,"21"-23"-1601"16,21 23-160-16,-21 0-64 15,45 0-192-15,-23 0 192 16,22 0-224-16,0-21 80 0,1 21-48 15,-1 0-672-15,0 0-145 0,0-23-447 16,-23 23 127-16,25 0 497 16,-25-21 432-16,2-2 384 15,-2 23 48-15,-21-21 288 16,0 21 1041-16,0-23 143 15,0 23-479-15,0 0-385 0,0-22-335 16,-21 22-225-16,21 0-208 16,-23 0-112-16,23 0 144 0,-21 0-48 15,-2 0 160-15,0 22-48 16,23-22-16-16,-21 23 0 15,-2-2-96-15,23 2 48 16,0-2 0-16,0-21-16 0,0 23 64 16,23-2-16-16,-2 2 0 15,-21-23 0-15,23 0-32 16,0 0 32-16,-2 0-80 15,2 0 16-15,-23 0 0 0,21-23 16 16,-21 23 48-16,0-21-16 16,0-2 32-16,0 2 64 0,-21-2 368 15,21 23 737-15,0 0-321 16,0 0-720-16,0 0-160 15,0 0 16-15,21 23 0 16,1-2-48-16,0 2-16 0,1-2-16 16,21-21-304-16,-22 23-2209 15,22-23-1985-15,-23 0-4530 16</inkml:trace>
  <inkml:trace contextRef="#ctx0" brushRef="#br0" timeOffset="12452.0187">18095 13796 18168 0,'-22'0'1761'0,"0"0"-1137"15,22 0-432-15,-22 0-32 16,22 22-48-16,-23 22 256 16,2-22-336-16,-1 1 64 0,22 21 16 15,0-23-224-15,0 2 176 0,0-2-192 16,0-21-48-16,0 23-112 15,22-23-1024-15,-1 0-353 16,2 0-1297-16,-1 0-2240 16</inkml:trace>
  <inkml:trace contextRef="#ctx0" brushRef="#br0" timeOffset="12792.0191">18206 13907 17560 0,'-23'0'976'0,"23"0"-1136"0,0 0 304 15,23 21 64-15,-23-21 0 16,0 0-160-16,21 0 0 16,-21 0-48-16,23 0-32 15,-23 0 0-15,22 0-112 0,-22 0 112 16,0 0-96-16,22-21 160 0,-22-2 16 15,0 23-48-15,-22-22 48 16,22 0 160-16,0 22 513 16,-22-22 351-16,-1 22-480 15,23 0-176-15,-21 22-159 16,21 0-129-16,0 0-48 0,-23 1-32 15,23-2-16-15,23 2 0 16,-23-2-32-16,21 2 16 16,2-2-64-16,-1-21-1185 0,22 23-1600 15,-22-23-4450-15</inkml:trace>
  <inkml:trace contextRef="#ctx0" brushRef="#br0" timeOffset="13192.0197">18470 13553 18632 0,'0'-22'832'0,"0"22"-479"15,0 0-530-15,0 0 177 16,22 22 97-16,-22 0-386 15,0 22 754-15,0 1-257 0,0-1-48 16,-22 0 112-16,22 22-400 16,0-22 272-16,0 1-112 15,0-1-128-15,0-23 272 16,22 2-240-16,-22-23 192 0,22 0 0 15,1 0-176-15,-2 0 240 16,2 0-224-16,-1-23 80 0,0 2 32 16,-22-2-128-16,22 2 192 15,-22-2-144-15,0-21 64 16,0 22 529-16,-22 0 399 15,0 0-32-15,0 0-399 0,-1 22-433 16,23 0-176-16,-21 0-256 16,-2 22-369-16,23 0-1856 0,-22 22-2001 15,22-22-4594-15</inkml:trace>
  <inkml:trace contextRef="#ctx0" brushRef="#br0" timeOffset="14442.0215">18757 13752 19801 0,'-22'-22'1184'16,"22"22"-1344"-16,0 0 608 15,0 0-704-15,0 22 160 0,0-22 224 16,0 22-96-16,0 0 720 15,0 22-575-15,0-22-17 16,0 0 160-16,0 22-416 16,0-21 400-16,22-23-224 0,-22 21-96 15,22-21 336-15,0 0-400 16,-22 0 272-16,22 0-64 0,0-21-192 15,-22-2 240-15,0 23-320 16,23-44 176-16,-23 22 0 16,0 0-256-16,0-22 288 15,-23 22-176-15,23 0 48 0,-22 0 96 16,22 22-240-16,0 0 48 15,-22 0-336-15,22 0-737 16,0 0 289-16,0 0 175 16,0 0 241-16,0 0 112 0,0 22-64 15,0-22 176-15,22 0 159 16,0 0 193-16,1 0 65 0,-2-22-97 15,-21 22 64-15,23 0 80 16,-1-22-80-16,0 22 272 16,0 0 48-16,-22 0 176 15,0 0-192-15,22 0-255 16,-22 0 31-16,0 0-112 0,0 0 80 15,0 0 112-15,0 0-144 16,0 0 48-16,-22 0-32 0,22 22-32 16,0 0 64-16,0-22-16 15,-22 22 288-15,22 0-48 16,0 0-47-16,0 0-49 15,22 0-112-15,-22 0 16 0,22 1-32 16,0-23-48-16,0 21 32 16,-22-21-32-16,22 0-16 15,0 0-32-15,0-21-16 16,-22-2 48-16,22 1-80 0,-22 0-16 15,0 0 16-15,0-22-48 0,0 22 48 16,0 0 64-16,-22 0 176 16,22 0 48-16,-22 0-127 15,22 22-145-15,0 0-129 16,-22 0-63-16,22 0 96 15,-22 0 32-15,22 0 0 0,-22 22-48 16,22-22-256-16,0 22-352 16,0-22 15-16,0 0 257 0,0 0 192 15,22 0 160-15,-22 0 80 16,22 0-16-16,0-22-176 15,0 22-320-15,0-22 80 16,0 22 256-16,0-23 160 0,1 1 16 16,-23 0 0-16,21 0 48 15,-21 0 224-15,0 22 624 16,0-22 241-16,0 22-129 15,0-22-320-15,0 22-223 16,0 0-289-16,0 0-160 0,0 22 144 16,-21 0 0-16,21 22 96 0,0-22-96 15,0 23-32-15,0-1-96 16,0 0-32-16,0 0-48 15,21 0-32-15,-21-22-208 16,23 0-1537-16,-23 1 160 0,0-23-736 16,22 0-848-16,0 0-721 15,-22-23-352-15,22 1 1857 16,0 0 368-16,-22-22 736 0,21 22 4707 15,-21-22 1200-15,23 22-784 16,-23-22-465-16,0 21-656 16,0 1-752-16,0 22-336 0,0-22-561 15,0 22-207-15,0 0-289 16,0 0-512-16,0 0-48 15,-23 22 80-15,23 0 80 16,-21-22-48-16,21 23-32 16,-22-1 0-16,22 0 32 0,0 0 16 15,0 0 32-15,0 0 32 0,22-22 0 16,-22 22 16-16,21 0-16 15,-21 0-32-15,23 0 32 16,-2-22-32-16,2 22-32 16,-23-22-48-16,23 23-80 15,-2-23-80-15,1 21-368 0,-22-21-3426 16,0 0-6338-16</inkml:trace>
  <inkml:trace contextRef="#ctx0" brushRef="#br0" timeOffset="15257.0226">18404 14502 12773 0,'0'-22'1329'0,"0"22"304"16,0 0-913-16,0 0-672 0,0 0 48 16,0 0 32-16,0 0 368 15,0 0 449-15,0 22-113 16,0 0 129-16,0 1 47 0,0-2-31 15,0 25-65-15,0 19-176 16,0-21-47-16,0 22-161 0,0 0-176 16,0-22 128-16,0 23-128 15,0-23-15-15,0 23-65 16,0-23-64-16,22 0-112 15,-22 0-48-15,0 1 64 16,0-24-16-16,0 2 48 0,0-2 112 16,0 1-192-16,0 0 48 0,0-22-64 15,0 23-32-15,0-23 48 16,0 0-16-16,0 0 32 15,0 0 16-15,0 0-16 16,0 0-32-16,0 0-32 16,0 0-32-16,0-23 32 0,0 23-64 15,0 0-32-15,0 0-128 16,0 0-256-16,0 0-448 15,0 0-513-15,0 0-864 16,0 0-865-16,0 0-527 0,0 0-5315 16</inkml:trace>
  <inkml:trace contextRef="#ctx0" brushRef="#br0" timeOffset="16542.0244">18360 14568 9636 0,'0'0'3666'16,"0"0"-2402"-16,0 0-880 0,0 0-288 15,0 0-64-15,0 0 32 16,0 0-16-16,0 0 177 16,-22 0 335-16,22 23-224 0,-22 0-32 15,0-2 224-15,0 2 33 16,0-2 175-16,-1 23-224 15,23-22-288-15,-21-1-128 16,21 2-160-16,0-23 64 16,0 0-32-16,0 22 80 0,21-22 144 15,-21-22-160-15,23 22-160 0,-1-23-288 16,0 2-416-16,0-22 47 15,0 20-207-15,-22 2 720 16,22-2 400-16,-22 2 144 16,0-2 448-16,0 0 321 15,0 23 111-15,0-21-143 0,0 21-753 16,0 0-144-16,22 21-32 15,-22-21 32-15,0 23 16 16,22 0-16-16,0-23 16 0,-22 21 16 16,22 2 64-16,0-2-32 15,-22 2-111-15,22-23-33 16,-22 21 0-16,22-21-32 0,-22 22 32 15,0-22-48-15,0 0 0 16,23 21 16-16,-23-21-48 16,0 0-1-16,0 0-47 15,0 23-496-15,0-23-2417 0,0 0-2498 16</inkml:trace>
  <inkml:trace contextRef="#ctx0" brushRef="#br0" timeOffset="17175.0263">18316 15187 13398 0,'0'-22'2449'0,"-22"0"-945"15,22 22-255-15,0 0-545 16,0-22-191-16,0 22-113 0,0 0-128 16,0 22 64-16,0-22-64 15,-22 22 240-15,22 0-63 0,0 22-161 16,0-21 224-16,22-2-112 15,-22 2-128-15,22 20-64 16,0-43-112-16,-22 22 16 16,22 1-64-16,-22-23 49 15,22 0-1-15,0 0-48 0,-22 0 128 16,22 0-64-16,-22-23 96 0,22 23 0 15,-22-22 32-15,22 0 0 16,-22 22 48-16,0-21 112 16,0 21 1-16,0-23-49 15,22 23-32-15,-22-21-112 16,0 21-80-16,0 0-80 0,0 0-80 15,0 0 16-15,0 0-48 16,0 0-16-16,0 0 16 16,0 0-128-16,22 0-240 0,-22 0-817 15,23 0-1216-15,-23 0-1489 16,21 0-4113-16</inkml:trace>
  <inkml:trace contextRef="#ctx0" brushRef="#br0" timeOffset="19165.0291">19243 14943 10981 0,'0'-21'448'0,"-23"21"128"16,23 0-512-16,0 0 80 0,-21 0 0 16,-2 21 176-16,1 2 209 15,0-2 63-15,0 25 272 0,22-25-175 16,-22 23-193-16,22-21 48 15,0 21-176-15,0-22-160 16,0 0-32-16,22-22-128 16,0 22 96-16,22-22 49 0,-21 0 15 15,21-22-80-15,-22 0-112 16,0 0 32-16,0 0-32 0,0 0 16 15,-22-22 0-15,0 21 0 16,0 2 64-16,-22-2 48 16,22-21 496-16,-22 44 385 15,0-23-33-15,0 23-352 0,-1 0-528 16,23 0-128-16,0 0 48 15,0 23-160-15,0-23-48 16,23 21 32-16,-23 2-112 16,22-23-128-16,22 0-176 0,-22 0-1 15,-1 0 17-15,2-23 96 16,-23 23 272-16,0-21 224 0,21-2-16 15,-21 23 256-15,0-21 480 16,-21 21 337-16,21-23 31 16,0 23-367-16,0 0-769 15,0 23 48-15,0-2 176 16,0 2 336-16,0-2-112 0,21 46-47 15,-21-23-241-15,0 23-128 16,0-23-16-16,23 22-32 0,-23-43 32 16,23 20-32-16,-23-21 0 15,0 1 0-15,21-1-32 16,-21-22 48-16,0 22-16 15,0-22-64-15,0 0 80 0,0 0 128 16,0 0-176-16,0-22-96 16,-21 0 15-16,21-23 113 15,0 23-16-15,0-43-80 16,0 20-144-16,0 1 208 0,0 0 80 15,0 0-32-15,0 0 48 16,21 21 0-16,1-21 0 0,-22 44 16 16,22-23 16-16,1 2-48 15,-2 21 0-15,2 0 32 16,-1 0-16-16,0 0-64 15,0 0 0-15,0 21-48 0,-22 2 48 16,22-2-32-16,-22 2 16 16,0 21 16-16,0-21 96 0,-22-2-32 15,0-21 32-15,0 23-31 16,0-1-49-16,0-22-16 15,-1 22-305-15,2-22-1135 16,21 0-1137-16,0-22-1729 0,0 22-2642 16</inkml:trace>
  <inkml:trace contextRef="#ctx0" brushRef="#br0" timeOffset="19875.0301">19706 15033 11941 0,'0'0'3778'0,"0"0"-1633"16,0 21-737-16,22-21-559 0,-22 0-433 15,23 0 0-15,-2 23-176 16,1-23 64-16,0 0 65 15,0 0-289-15,1-23 16 16,-2 23-16-16,2-21-48 16,-23 21 96-16,22-23-48 0,-22 0 64 15,0 2-32-15,0-2-64 16,0 2 80-16,0-2 192 0,-22 23 16 15,-1-22-208-15,23 22-128 16,-21 0 0-16,-2 22-16 16,23 1 64-16,-22-2 32 0,0 2-144 15,22-2 16-15,0 2-48 16,0 0 16-16,0-2 0 15,22 2-144-15,0-23-48 16,1 0-16-16,21 0-16 16,-22 0 144-16,0 0 64 0,0 0 128 15,0-23-16-15,-22 23 96 0,22 0 112 16,-22-21 512-16,0 21-80 15,0 0-191-15,0 0-385 16,0 0-128-16,0 0-64 16,0 0 64-16,0 0 32 15,0 21 0-15,0-21-17 0,0 0 1 16,0 0-16-16,22 0 16 15,-22 0 48-15,0 0 32 16,0 0-48-16,22-21 32 0,-22 21 17 16,0-23-17-16,0 0 64 15,0 23-48-15,23-21-16 16,-23 21 0-16,0-23 16 0,21 23-32 15,-21 0 32-15,0 0-48 16,0 0 32-16,22 0-16 16,-22 23 0-16,0-23-16 15,22 21-16-15,-22-21 16 0,22 23-32 16,-22-23 0-16,0 23 64 0,0-2 32 15,0-21 32-15,0 23-48 16,0-23-48-16,0 0 16 16,0 0-16-16,23 21 16 15,-23-21 32-15,0 0 0 16,0-21 0-16,21 21-16 0,2-23-96 15,-23 23-64-15,22-21-673 16,0-2-1472-16,0 0-1312 16,0 2-1057-16,0-2-2978 0</inkml:trace>
  <inkml:trace contextRef="#ctx0" brushRef="#br0" timeOffset="20245.0306">20434 14833 15062 0,'0'-22'2161'0,"0"0"-864"15,0 22-785-15,0 0-80 0,0 0 113 16,0 0 159-16,0 0-64 0,0 0-752 16,0 0 176-16,-21 22-32 15,21-22 16-15,-23 22 128 16,23 22-176-16,0-44 96 15,0 22-48-15,0 1-112 16,0-2 96-16,0-21-48 0,23 23 128 16,-2-23 33-16,2 0-161 15,-2 0 96-15,1 0-64 16,1 0-16-16,-2 21 48 0,2-21-48 15,-23 0 112-15,0 23 480 16,0-23 336-16,0 0-287 16,0 23-209-16,-23-23-80 0,2 21-160 15,-2-21-128-15,1 0-32 16,1 23-112-16,-2-23-48 15,23 0-848-15,-21 0-1890 16,21 0-2144-16,0 0-6595 0</inkml:trace>
  <inkml:trace contextRef="#ctx0" brushRef="#br0" timeOffset="20575.031">20721 14855 21545 0,'-22'0'2353'0,"0"0"-1136"15,22 0-1345-15,0 0 208 16,0 0-208-16,-22 22 112 15,22 0 256-15,0 1-464 16,0-2 384-16,0 2-160 0,0-2-112 16,0 2 288-16,22-23-288 15,-22 23 256-15,22-23 0 0,0 0-208 16,1-23 256-16,-2 23-208 15,2-23 80-15,-2 2 80 16,1-2-256-16,-22 2 240 16,0-2-176-16,0-21-16 15,0 22 144-15,-22 0-192 0,22 0 144 16,-21-1-96-16,21 23-96 0,-23 0 32 15,23 23-416-15,0-1-961 16,0 0-1360-16,0 0-1521 16,0 0-4866-16</inkml:trace>
  <inkml:trace contextRef="#ctx0" brushRef="#br0" timeOffset="21175.0319">20942 14811 20761 0,'-22'-22'2257'15,"22"22"-1537"-15,0 0-624 16,0 0 16-16,0 0-176 0,0 22 353 15,0 0-401-15,22-22 144 16,-22 22 80-16,0 0-272 16,22-22 208-16,-22 22-225 15,22-22 17-15,0 0 32 0,-22-22-336 16,22 22 480-16,-22-22 16 15,21 0-80-15,-21 0 224 16,24 0-144-16,-24-1 480 0,0 23 321 16,0 0 95-16,0 0-448 15,0 0-672-15,0 0 176 16,0 23 96-16,0-1-96 15,0 0 160-15,22 0-272 0,-22 0 0 16,0 0-112-16,21 1-1152 16,-21-23-193-16,23 0-96 15,-23 0 336-15,23-23 369 16,-2 1 768-16,0 0 224 0,2 0-16 15,-1-22-32-15,0 21 608 16,-22 23 561-16,22-21 383 0,-22 21-127 16,0 0-753-16,0 0-448 15,0 0 97-15,0 21 111 16,0 2-96-16,0-1-288 15,0 0 16-15,-22 0-16 0,22-22 0 16,0 22-64-16,0-22-128 16,0 22-144-16,22-22 272 0,-22-22 80 15,22 22 80-15,0-22-32 16,22 0 48-16,-21 0 64 15,-2 22 144-15,-21-22 769 16,23 22-49-16,-23 0-416 0,21 0-304 16,-21 0-223-16,23 0-33 15,-23 0-112-15,0 22-113 16,22-22-191-16,-22 22-1456 15,0 0-2899-15,-22-22-10580 0</inkml:trace>
  <inkml:trace contextRef="#ctx0" brushRef="#br0" timeOffset="22930.0343">19882 15496 5378 0,'0'-23'32'0,"0"23"4338"16,-21 0-2529-16,21 0-192 15,-23-21-225-15,23 21-223 16,0-22-193-16,-22 22-47 15,0-22-689-15,0 22-32 16,1-22 48-16,-2 22-208 0,1 0 0 16,-22-23-48-16,0 23-64 15,0 0 48-15,0-22-32 16,-23 22 64-16,23 0-16 0,-23 0-32 15,24-22 0-15,-23 22-16 16,-1 0 48-16,-21 0-32 16,22 0-112-16,-22 0 144 0,-1 0-16 15,23 0-16-15,-22 0 48 16,22 22-80-16,-1-22 64 15,-21 0-64-15,0 22 16 16,22-22 48-16,-23 23-48 0,1-1 0 16,22 0 32-16,-22 0-16 15,-1-1 0-15,23 2-32 0,-21-1 48 16,-3 0-32-16,25 0 16 15,-2 0 16-15,23 0 16 16,-22-22-32-16,22 23 48 16,21-2-80-16,-21 2 32 0,1-2 0 15,-1-21 0-15,21 22 16 16,-21 0 0-16,0 1 32 15,22-1 48-15,0 0 16 16,0 0-16-16,-1 0-64 0,2 0-16 16,21 0 0-16,0 0-32 15,0 22 16-15,0-22-16 0,21 1 32 16,2-1-16-16,-1 0 48 15,0 22-16-15,0-22 16 16,0 0 0-16,22 0-16 16,1 22 64-16,21-22-80 15,-22 0 65-15,22 0-65 0,0 0 80 16,0 0 16-16,23-22-16 0,-23 22 64 15,22 0 0-15,0 1-32 16,1-23 0-16,-1 22-16 16,0-22 80-16,1 22 96 15,21-22-80-15,-22 0 0 16,0 0-32-16,23 0 113 0,-23 0 95 15,22-22 0-15,-22 22-96 16,1-22-144-16,21-1 64 16,-22 23-96-16,1-22-112 0,-2 0 48 15,3 22-16-15,-25-22 32 16,24 0 80-16,-23 0-48 0,23 0 17 15,-24 0 15-15,1 0-32 16,1 0-16-16,-23 0 0 16,22-22 32-16,-22 22 112 15,0 0 176-15,-22 0 16 16,22 0-64-16,-21-23-47 0,-1 23-145 15,0 0-32-15,0-22 0 16,-22 22-112-16,22-22 0 0,-22 0-64 16,0 21 16-16,0-21-32 15,0 23 80-15,0-23-112 16,-22-1 0-16,0 23-16 15,0-22-17-15,-23 22-31 0,1-22-16 16,-22 22 32-16,22-22 112 16,-44 21 48-16,22 1 16 15,-1 22 32-15,23-22-128 16,-22 22 16-16,22 0-64 0,-22 0-128 15,-1 0-96-15,1 0 64 16,0 0-176-16,-1 0-465 0,2 22-816 16,-2 0-864-16,1-22-1217 15,0 23-3841-15</inkml:trace>
  <inkml:trace contextRef="#ctx0" brushRef="#br0" timeOffset="23735.0355">17521 15716 15238 0,'0'-22'1937'0,"-22"22"160"0,22 0-1216 15,0 0-945-15,0 0 160 16,0 22-128-16,0 23 384 16,0-1 64-16,-22 0-320 15,22 0 112-15,-22 0-240 0,22 0 48 16,-22 1-16-16,22-23-64 15,0 0 144-15,-22-22-144 16,22 22 32-16,0-22 0 0,-22 0-112 16,22-22-352-16,0 22-16 15,0-44 191-15,0 22-15 16,0-23-80-16,22 1 208 0,0 0 272 15,-22 0 0-15,22 0 256 16,0 22 561-16,-22-1 175 16,22 1-159-16,0 22-177 15,-22 0-192-15,0 0-240 16,23 0 0-16,-23 22 65 0,21 1-113 15,-21-1-16-15,23 22-176 0,-23-22 16 16,0 22-16-16,22 0-48 16,-22-22-32-16,0 23-64 15,0-23-208-15,0 0-913 16,0 0-992-16,0 0-976 0,-22-22-4291 15</inkml:trace>
  <inkml:trace contextRef="#ctx0" brushRef="#br0" timeOffset="24325.0363">17499 15937 20697 0,'-22'-22'2033'16,"22"22"-1377"-16,22 0-608 16,0 0-240-16,22-22 352 15,-21 22-496-15,21-22-416 16,-23 22-321-16,2 0 209 0,-2-22 880 15,-21 22-112-15,0-22-64 16,23 22 304-16,-23-22-320 0,0 22 368 16,0 0 32-16,0 0 464 15,0 0 529-15,0 0-609 16,0 0-432-16,0 0 96 15,0 22 289-15,0 0 159 0,0 22-208 16,0 0-32-16,0 0-320 16,0 23-192-16,23-1 176 15,-2 0-224-15,-21-22 64 16,23 0 128-16,-23-22-240 0,0 0 192 15,0 0-32-15,21 0-64 16,-21-22 80-16,0 23-144 16,0-23 112-16,0 0-64 0,0 0 16 15,0 0-128-15,-21-23-352 16,21 1 240-16,0-22 64 15,0 0-192-15,-23-22-17 16,23-22-271-16,0 22-144 0,0-1 752 16,0 23 64-16,0 0 208 0,0 0 32 15,0 22-128-15,23 22 32 16,-23-22-128-16,0 22 32 15,21 0 16-15,-21 0-48 16,0 0 64-16,22 22 112 16,0 0-64-16,-22 0-16 0,23 22-48 15,-23-22 16-15,21 0-32 16,-21 0 0-16,0 0 32 15,0 1-64-15,-21-1 48 16,21-22-32-16,-23 22-96 0,23-22-1104 16,-22 0-2722-16,22 0-4498 15</inkml:trace>
  <inkml:trace contextRef="#ctx0" brushRef="#br0" timeOffset="24755.0369">18029 15871 19689 0,'0'0'1280'0,"0"-22"-1344"15,0 22 368-15,0 0-512 16,0 0 64-16,0 0 320 16,0 0-336-16,0-22 288 15,0 22 96-15,-23 0-240 0,2 0 240 16,-1 22-384-16,22-22 288 15,-22 22 48-15,0 0-272 16,-1 0 336-16,23 0-256 16,0 0 80-16,0 0 161 0,0-22-241 15,23 23 288-15,-1-23-208 16,0 0-16-16,0 0 176 15,-1-23-272-15,2 1 128 0,-1 22 0 16,0-44-96-16,-22 22 128 16,0 0-160-16,0 0 192 15,0 0 848-15,0 0 145 16,0 22 144-16,0 0-641 0,0 0-608 15,0 0 0-15,0 22-64 16,0 0 208-16,0 0-176 0,0 0 0 16,22 22 16-16,-22-22-192 15,22-22-592-15,-22 22-1201 16,22-22-737-16,0 0-783 0,-22 0-449 15,22 0-3265-15</inkml:trace>
  <inkml:trace contextRef="#ctx0" brushRef="#br0" timeOffset="25324.0404">18227 15805 17175 0,'0'-22'2257'15,"0"22"-496"-15,0 0-1008 0,-21 0-625 16,21 0-96-16,-23 22 64 16,1 0 80-16,22 0-64 15,-22 0-80-15,22 22 16 16,-22-22-80-16,22 0 16 15,22 0-80-15,0 1 48 0,0-23 0 16,22 0-368-16,1 0-609 16,-23-23-143-16,22 23 271 0,0-22 17 15,-22 0 175-15,0-22-255 16,-22 22-593-16,22-22-224 15,-22 22-752-15,0-22-256 16,0-1 720-16,0 2 2529 0,0-1 3074 16,0 21-1361-16,-22 1 64 15,22 0 0-15,0 0-544 16,0 0-545-16,0 22 113 15,0 0-17-15,0 0-383 0,0 0-561 16,0 0-496-16,0 0 128 16,0 22 272-16,0 0 336 0,0 22-32 15,0 0-191 1,0 22-193-16,0 1-80 0,22-23-48 15,-22 22 0-15,0-44 0 16,0 0 16-16,0 0 0 16,0 0-32-16,0-22-48 0,0 0 96 15,0 0 176-15,22-22-432 0,-22 0-113 16,0-22 81-16,22 22 80 15,-22-22 112-15,22 22 144 16,-22 0 0-16,0 22 16 16,0 0 96-16,23 22 257 15,-23-22-33-15,21 22-176 0,-21 0-176 16,23 22-48-16,-23-22-112 15,22 0-160-15,-22 0-1121 16,0 0-1408-16,0-22-1105 0,0 0-3249 16</inkml:trace>
  <inkml:trace contextRef="#ctx0" brushRef="#br0" timeOffset="25629.0409">18669 15783 20729 0,'0'0'1153'0,"0"0"-753"15,0 22-224-15,0-22-80 0,0 22 224 16,22 0-400-16,-22 0 224 15,0-22-128-15,0 22-160 0,22-22 384 16,-22 0-272-16,22 0 96 16,-22-22 64-16,22 0-240 15,-22 0 256-15,0 0-192 16,22-22 48-16,-22 21 176 0,0 1 432 15,-22 0 1409-15,22 22-688 16,0 0-721-16,0 0-400 16,-22 0-224-16,22 22 192 0,-22 23-112 15,22-23-80-15,0 22 32 16,0 0-176-16,0 0-224 15,0-22-720-15,22 0-705 0,0 0-2017 16,0-22-4642-16</inkml:trace>
  <inkml:trace contextRef="#ctx0" brushRef="#br0" timeOffset="26374.0419">19287 15606 13942 0,'0'0'1905'15,"-22"-22"-160"-15,22 22-753 16,0 0-272-16,0 0 17 15,0 0 15-15,-22 0-384 16,-1 0 112-16,23 0-79 16,-21 22-177-16,-2 1 320 0,1 21-272 0,0-1-96 15,22 2-64-15,0-1-224 16,0 0 208-16,0-22-240 15,22 22 48-15,23-22-32 16,-24 0-672-16,24-22 191 16,-1 0-127-16,-22 0-144 0,22-22 319 15,0 22 273-15,-21-22 320 16,20 0 48-16,-21-22-192 15,1 22 224-15,-23-22-64 16,0 22 481-16,0-1 511 0,0-21 113 16,-23 44 175-16,1-21-672 15,0-2-415-15,1 23-177 0,-2 0-80 16,0 23 32-16,2-23-64 15,-2 21 32-15,2 1 48 16,21 0-64-16,0 1 0 16,0-1 32-16,0 0-64 15,0 0 112-15,21 0-112 0,23-22 48 16,-21 0 32-16,0 0-16 0,-2 0 48 15,1 0-96-15,0-22 160 16,-22 22-32-16,0-22 0 16,0 0 192-16,0 22 368 15,0 0 112-15,0-22-287 0,0 22-369 16,0 0-96-16,-22 22 0 15,22 0 16-15,0 0-48 16,0 0-48-16,22-22-241 16,1 22-223-16,-2-22-944 0,24 0-1538 15,-23 0-1072-15,22-22-880 16,-22 0-961-16</inkml:trace>
  <inkml:trace contextRef="#ctx0" brushRef="#br0" timeOffset="26659.0423">19728 15629 14758 0,'0'-23'3794'15,"-22"1"-1057"-15,22 22-1248 16,0 0-897-16,0 0-400 0,-22 0-176 15,22 0-80-15,-22 22 128 16,22 1-112-16,-22 21 48 0,22-23 32 16,-22 1-96-16,22 0 64 15,22-22-240-15,-22 23-208 16,22-1 448-16,0-22 112 15,0 22 0-15,-22-22-16 0,22 0 96 16,1 0 336-16,-23 22 81 16,21-22 111-16,-21 0-256 15,0 22-272-15,0-22-80 16,0 0-48-16,0 0 0 0,-21 22-64 15,-2-22-176-15,23 0-816 16,-22 0-785-16,22 0-1456 0,0-22-2882 16,0 0-4642-16</inkml:trace>
  <inkml:trace contextRef="#ctx0" brushRef="#br0" timeOffset="26964.0427">19927 15629 18312 0,'22'-23'3105'0,"-22"23"-1184"0,0-22-1024 15,0 22-753-15,0 0 96 16,-22 0-256-16,22 0-192 15,-22 0 320-15,-1 0-128 16,2 22 96-16,-2 1-16 16,23-23-240-16,0 21 240 0,0 2-176 15,0-2-96-15,0-21 112 16,23 22-49-16,-2-22 209 15,2 22 81-15,-23-22-193 16,22 23 160-16,0-23-144 0,0 22 80 16,-22-22 112-16,0 22 112 0,0-22 176 15,0 22-64-15,-22-22-208 16,0 22-112-16,0-22-160 15,-1 22 0-15,2-22-1152 16,-2 22-2322-16,1-22-3137 16</inkml:trace>
  <inkml:trace contextRef="#ctx0" brushRef="#br0" timeOffset="28720.0464">19993 15716 22618 0,'-22'0'512'0,"22"0"-960"16,0 22 608-16,22 1-432 15,0-23 144-15,-22 22 368 16,22-22-160-16,-22 0 368 16,22-22-176-16,1 22-144 0,-23-23 96 15,21 1-256-15,1 0 80 0,-22 1 64 16,22-2-192-16,-22 2 321 15,0-2 159-15,0 1 288 16,0 0-240-16,0 22-304 16,-22 0 48-16,22 0-240 15,-22 0 96-15,22 22 112 0,-21 0-256 16,-2 1 128-16,23 21-80 15,-22-23-128-15,22 1 128 16,22 0-160-16,-22 1-112 0,23-23 80 16,20 0 48-16,-21 0 176 15,23-23 32-15,-24 23 0 16,2-22 112-16,-1 0-16 0,0 1 512 15,-22-2 177-15,0 2-209 16,0 21 96-16,22 0-416 16,-22 0-304-16,0 0-160 15,0 0 112-15,0 21 112 16,0 2-48-16,0-2-48 0,0 1-16 15,0 0-640-15,0 1-193 0,0-23 65 16,0 0 672-16,22 0 256 16,-22-23-80-16,22 1 96 15,0 0-64-15,0 1 64 16,1-23 160-16,-23 21 417 0,21 23 95 15,-21-22-288-15,23 22-368 16,-23 0-48-16,21 0-32 16,-21 0-32-16,22 22-112 0,1-22-48 15,-23 23 64-15,21-2 0 16,-21-21-32-16,23 23-736 15,-23-23-81-15,0 0 529 0,22 0 400 16,0 0 80-16,0-23 16 16,22 2-48-16,0-24 64 15,-21 23 48-15,-2 0 240 16,23 0 353-16,-44 0-113 15,22 22-256-15,-22 0-256 0,23 0-96 16,-23 22 16-16,0-22 16 0,21 22-32 16,-21 0-16-16,0 22-64 15,0-21-16-15,-21-2 0 16,21 2-144-16,0-23-704 15,0 21-1-15,0-21 369 16,21 0 432-16,-21-21 128 0,23 21 0 16,-1-23 32-16,0-21 64 15,0 22-32-15,-22 0 176 16,22-22 304-16,0-1-208 0,-22 2 161 15,22-1-225-15,-22-1-144 16,0 2-48-16,0 20-80 16,0 2 16-16,-22-2 32 0,22 1 48 15,0 22-144-15,-22 0-80 16,22 0 48-16,-22 22 96 15,0 1 32-15,22 21-48 16,-22-23-32-16,22 23 48 0,0 1-16 16,0-1-16-16,22-23 0 0,-22 2-32 15,22 21-160-15,-22-44-48 16,22 22 111-16,-22-22-31 15,0 0-32-15,22 0 80 16,-22 0 80-16,0-22 32 16,22 22 0-16,-22-22 16 0,0 0-48 15,21-1 48-15,-21 2 16 16,0 21 16-16,0 0-96 15,0 0 32-15,24 0-80 16,-24 21 48-16,0 2 128 0,0-1 48 16,0 0-16-16,22 0-96 15,-22 0 64-15,21 0-80 0,-21 1 48 16,0-23-16-16,23 21 0 15,-23-21 16-15,0 0 176 16,0-21-128-16,0 21-64 16,0-23-32-16,23 1 16 15,-23-22-384-15,21 22-224 0,-21-23 304 16,21 24 240-16,-21 21 80 0,23-22-16 15,-23 22 16-15,22 0 0 16,-22 0-16-16,22 0 48 16,0 22 48-16,0-22 0 15,-22 21-32-15,22 2-48 0,22-23 48 16,-21 0 16-16,-2 0 16 15,23 0-16-15,-21 0 64 16,-1 0 48-16,22 0 64 16,-22-23 0-16,0 2 33 0,0-1 31 15,0 0-96-15,-22 0-80 16,22-1-80-16,-22 1-64 0,0 0-32 15,0 1-16-15,0 21-64 16,-22 0-64-16,0 0 64 16,0 0 160-16,0 21 0 15,-23 23-16-15,24 1-64 16,-1-23-16-16,-1 21-64 0,23-20 64 15,0-1 16-15,0 0-16 16,23-22 48-16,-1 0 112 16,-1 0 112-16,2 0-48 0,-1-22-64 15,0 0-32-15,0-1 112 16,0-20 128-16,0 43 48 15,-22-22-79-15,0 0-33 0,0 22-80 16,0 0-208-16,0 0-192 16,0 22 192-16,0 0 48 15,-22 0-32-15,22-1 0 16,0 2-16-16,-22-1-16 0,22-22-449 15,0 22-655-15,22-22-337 16,-22 0-704-16,22 0-3393 0,0 0 5169 16,0 0 545-16,1-22 48 15,-23 22 1441-15,21-22 1281 16,-21 22 79-16,0 0-848 15,0 0-833-15,0 0-559 0,0 0-577 16,0 0-240-16,0 0-32 16,0 0 16-16,0 0-32 15,0 22-481-15,0-22-1664 16,0 22-2977-16,0-22-10405 0</inkml:trace>
  <inkml:trace contextRef="#ctx0" brushRef="#br0" timeOffset="35411.0577">20677 16224 14118 0,'-22'-22'400'0,"22"22"625"0,0-22-433 16,0 22-304-16,0 0 96 0,0 0-272 15,0 0-192-15,0 22 128 16,0-22 64-16,0 22 385 15,0 22-65-15,22 0 96 16,0 0-144-16,0 23-208 0,1-1-64 16,-2 0-64-16,2 22-16 15,-23-44 64-15,21 23-96 16,-21-23 80-16,22 23-16 15,-22-45-80-15,0 21 48 0,23-21-64 16,-23 0 64-16,0-22-80 16,0 23-1248-16,0-23-1714 0,0-23-3344 15</inkml:trace>
  <inkml:trace contextRef="#ctx0" brushRef="#br0" timeOffset="36176.0588">20677 16158 16439 0,'-22'-44'288'0,"22"44"-208"15,0-22 176-15,0 22-368 16,0 0 0-16,-22 0 240 15,22 0-288-15,-22 0 512 16,0 22-96-16,22 0 145 16,-22 0 351-16,-1 22-336 0,2-22-128 15,21 22 0-15,0 0-352 0,0-22 176 16,0 0-208-16,0 1 80 15,21-1-32-15,-21-22-480 16,23 0-128-16,-1 0 208 16,0-22 79-16,0-1 177 15,-22 1-16-15,22-22-32 0,0 0-448 16,0 22 448-16,-22-22 368 15,22 22-80-15,-22 0 896 0,23 0 721 16,-23 22-448-16,0 0-753 16,0 0-144-16,21 22 240 15,2 0-192-15,-2 0-240 16,1 0-48-16,22 22-48 0,1-22-32 15,-23-22 65-15,0 0-113 16,0 22 128-16,0-22-16 16,0-22-16-16,-22 22 48 15,0-22-128-15,0 0-144 0,-22 0-561 16,0 0-63-16,22 0 640 15,-22 22 144-15,0-22 128 0,0 22 144 16,0 0 192-16,-1 0 144 16,23 0-271-16,-21 0-289 15,21 0-48-15,0 0-32 16,-23 22 32-16,23-22 32 0,0 0-32 15,0 0 48-15,-22 22-48 16,22-22 0-16,0 0 32 16,-21 0-32-16,21 0 48 0,-23 0-16 15,23 0-16-15,-21 0 0 16,-2 0-64-16,1 22 48 15,0-22 16-15,0 22-65 0,0-22 81 16,0 22 33-16,-22-22-65 16,44 22 32-16,-23-22-32 15,2 0 32-15,21 0-81 16,0 0-63-16,0 0-48 15,0 22-80-15,0-22-464 0,21 0-577 16,-21 0-784-16,23 0-816 0,-23 0-2818 16</inkml:trace>
  <inkml:trace contextRef="#ctx0" brushRef="#br0" timeOffset="37896.0612">20721 16356 5730 0,'-22'0'112'0,"22"0"-1232"0,0 0-1233 16,0 0 2337-16,-22 23 2065 15,22-23-689-15,0 0 2898 16,0 0-1441-16,0 0-544 15,0 0-1696-15,0-23-145 16,22 23 80-16,0-22 160 0,22 22-127 16,0-22-113-16,1 22 48 0,-1-22-432 15,0 0 32-15,0 22-48 16,-22 0-96-16,-22-22 160 15,22 22-48-15,-22 0 1153 16,0 0-657-16,-22 0-608 16,22 0 96-16,-22 0 16 0,0 0-32 15,0 0 112-15,0 0-112 16,-23 0 32-16,24 0 16 15,-2 22-176-15,1-22 160 0,1 0-96 16,-2 0 64-16,2 22-16 16,-2-22-16-16,1 0 64 15,22 0-32-15,0 0-32 0,-22 0 16 16,22 0-64-16,0 0 32 15,0 0 16-15,0 0-80 16,0 0 128-16,0 0-64 16,0 0 112-16,22 0 32 0,0 0-80 15,1 0-32-15,-2 0-32 16,2 0 0-16,-2 0 48 0,1 0-48 15,-22 0 0-15,0 0-32 16,0 0-16-16,0 0 192 16,0 0-176-16,0 0 32 15,0 0-16-15,-22 0-96 0,1 22 192 16,-2-22 16-16,-21 0 96 15,22 0 80-15,0 0 336 16,0 0 177-16,22 0-225 16,0 0-256-16,0 0-192 0,0 0-96 15,0 0 48-15,0 0 48 16,0 0-32-16,22 0 0 0,0 0-48 15,0-22 80-15,-22 22-96 16,23-22 80-16,-2 22-96 16,-21 0 64-16,23 0-16 15,-23 0 16-15,0 0-96 16,0-22 160-16,0 22-128 0,0 0 64 15,0 0 16-15,0 0-96 0,0 0 32 16,0-22-48-16,0 22 64 16,-23 0 32-16,23 0-64 15,0 0 64-15,0 0-80 16,0 0 80-16,0 0-112 15,0 0-48-15,0 0 48 0,-21 0-32 16,21 0 96-16,0 22 16 16,-23-22-16-16,23 0 48 15,-22 0-64-15,22 22 32 16,-22-22 16-16,22 0-16 0,-22 0 16 15,22 0-16-15,0 0 0 16,-22 0 16-16,22 0-16 0,-22 0-48 16,22 0-112-16,-22 0 32 15,22 0 112-15,-22 0 16 16,22 0 32-16,-23-22-32 15,23 22 32-15,0 0 80 0,0-22-208 16,-21 0 80-16,21 22 48 16,0-22-16-16,0 0 0 0,0 22-16 15,0 0 16-15,0-22 0 16,0 22-16-16,0 0 32 15,0 0-32-15,0 0-16 16,0 0-32-16,0 0-64 0,0 0 48 16,0 0 64-16,21 0-16 15,-21 22 32-15,0 0-32 16,0-22 16-16,23 22-16 15,-23 0-16-15,0 0 128 0,0 0-96 16,0 0 16-16,0 0 16 16,-23 0-16-16,23 0-32 0,0 1 16 15,0-23 16-15,0 22 0 16,0-22-16-16,0 0 16 15,0 0 0-15,0 0 112 16,0 0 64-16,0 0-112 16,0-22 48-16,23-1-80 0,-23 1 0 15,22 0-16-15,0-22-32 16,-22 22 16-16,22 0-48 0,-22 0 0 15,0 0 64-15,22 0 16 16,-22 0 64-16,0 22 0 16,0 0-32-16,0 0-64 0,0 0 0 15,0 0-96-15,0 0 96 16,0 0-48-16,22 0 48 15,-22 0 32-15,22 0-16 16,0 0 0-16,1 0-32 16,-2 0 65-16,23 0-65 0,-22 0-16 15,1 0-16-15,-2 22 48 0,-21-22-32 16,23 0-33-16,-23 0 33 15,22 22 16-15,-22-22 0 16,22 0 16-16,-22 22-16 16,0-22 16-16,0 0-16 15,22 0 0-15,-22 22 16 0,0-22-32 16,0 0 65-16,22 0-65 15,-22 0-1-15,0 0-31 0,0 0 96 16,0 0 65-16,0 0 223 16,0 0-32-16,0 0-112 15,0 0 0-15,0 0-48 16,0 0-48-16,-22 0-64 0,22 0 0 15,0 0-32-15,0 0 16 16,0 0-32-16,0 0 0 16,0 0 48-16,0 0-32 15,0 0 16-15,-22 0 0 0,22 0-16 16,0 0 16-16,-22 0-48 15,22 0 16-15,-22 0-32 0,22 0-208 16,-23 22-1649-16,2-22-3025 16,-2 22-7732-16</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54:55.634"/>
    </inkml:context>
    <inkml:brush xml:id="br0">
      <inkml:brushProperty name="width" value="0.05292" units="cm"/>
      <inkml:brushProperty name="height" value="0.05292" units="cm"/>
      <inkml:brushProperty name="color" value="#FF0000"/>
    </inkml:brush>
  </inkml:definitions>
  <inkml:trace contextRef="#ctx0" brushRef="#br0">12710 3244 10324 0,'0'-21'208'0,"-20"21"-64"16,20-22-160-16,0 22 289 16,-24 0 591-16,24-23 112 0,0 23-271 15,0 0-481-15,0 0-112 0,0 0 0 16,0 23 48-16,0-1 656 15,0 21-159-15,24-21-17 16,-4 22-112-16,2 1-384 16,1-24-32-16,-2 2-80 15,24-23 272-15,-1 0 97 0,-22 0 191 16,22-23 208-16,-22-21-63 15,22 0 143-15,-21 0-96 16,-2-21-223-16,24-2-97 0,-24-21-320 16,2 21 0-16,-1-21 256 15,0 22 304-15,0 22 49 16,0 0-273-16,0 21-208 0,0 1-176 15,0 0-112-15,-22 0 0 16,23 22-128-16,-2 0-32 16,2 0 0-16,-2 0-176 15,2 0-705-15,-23 0-607 0,22 0-513 16,-1 0-593-16,2 0-2704 0</inkml:trace>
  <inkml:trace contextRef="#ctx0" brushRef="#br0" timeOffset="14156.0255">20611 4569 15975 0,'-22'-22'1296'0,"22"22"-175"16,0 0-577-16,0-22-240 15,0 22-336-15,0 0-64 16,0 0 192-16,0 0-128 15,22 22 96-15,-22-22-16 0,22 0-64 16,0 22 144-16,-22-22-176 16,22 22 96-16,0-22 16 0,-22 0-64 15,22 22 160-15,1-22-111 16,-23 0 223-16,21 0 416 15,2 0 128-15,-23-22 49 0,21 22-177 16,1-22-80-16,1 0 49 16,-2-22-113-16,2 22-96 15,-1-23-80-15,0-21-112 16,0 0-96-16,22 0-192 15,-22-1 64-15,23-20-16 0,-2 42-64 16,3-21 64-16,-4 22-96 0,3 22 96 16,-23 0-64-16,22 0-96 15,-44 22 32-15,22 0-112 16,-22 0-144-16,22 0-705 15,-22 0-527-15,22 0-753 16,-22 22-353-16,23 0-2304 0,-23-22-3874 16</inkml:trace>
  <inkml:trace contextRef="#ctx0" brushRef="#br0" timeOffset="24062.0416">13284 5916 13846 0,'0'0'768'16,"0"0"225"-16,0 0-433 15,0 0-576-15,0 0 16 16,0 0-192-16,0 0 192 0,0 22 112 16,0-22 48-16,0 22 48 15,0 22-208-15,23-22 80 0,-23 0-16 16,21-22-112-16,-21 22 112 15,23 0-128-15,-23-22 160 16,21 0 112-16,-21 0-144 16,23 0 160-16,-1-22 64 15,-22 22 225-15,21-22 31 0,-21 22-16 16,23-22 161-16,-1 0 15 0,-22 0 64 15,22-22-63-15,0 22-273 16,0-22-80-16,0 0-144 16,22-23-96-16,-21 23 32 15,-2 22-48-15,2-23 96 16,21 23 32-16,-44 0-16 0,22 22 97 15,-1 0-193-15,-21-22-48 16,23 22-48-16,-23 0-32 16,0 0 16-16,22 0-64 0,-22 0 64 15,0 0-48-15,22 0-16 16,-22 22 32-16,0-22-65 15,0 0-15-15,22 22-48 0,-22-22-528 16,0 0-384-16,0 22-97 16,22-22 0-16,-22 0-319 15,0 23-1185-15,22-23-3186 16</inkml:trace>
  <inkml:trace contextRef="#ctx0" brushRef="#br0" timeOffset="31202.0516">17963 7240 18440 0,'0'-23'112'15,"0"23"0"-15,-22-21-32 16,22 21-240-16,0 0 352 15,0 0-384-15,0 0 96 0,0 0 0 16,0 0-80-16,22 21 272 16,-22 2-80-16,0-2 16 15,22 2 176-15,-1-1-240 16,2 0 240-16,-1 0-80 0,0 0-48 15,0 0 128-15,0 1-224 16,0-23 144-16,0 21-96 0,0-21-80 16,1 0 144-16,-2 0-96 15,2-21 144-15,-23-2 65 16,22 1 383-16,0 0-16 15,-22-22-320-15,22-1-48 16,0-20-112-16,22-2-144 0,-22 1 112 16,22 22-32-16,0-22 224 0,1 22 17 15,-1-1-81-15,0 2 160 16,0-1-160-16,0 21-48 15,0-21-16-15,-22 22-80 16,0 22 48-16,22-22 0 0,-44 22-16 16,23-22 16-16,-2 22-64 15,-21 0 64-15,23-22 128 16,-23 22-80-16,22 0 17 15,-22 0-65-15,22 0-32 16,-22 0-16-16,0 0-48 0,22 0 16 16,-22 0-64-16,0 0 64 0,0 0-48 15,0 0-48-15,0 0-48 16,0 0-49-16,22 0-191 15,-22 0-1216-15,22 22-738 16,-22-22-1503-16,22 0-4595 16</inkml:trace>
  <inkml:trace contextRef="#ctx0" brushRef="#br0" timeOffset="38957.0636">12114 9955 12677 0,'0'0'1393'0,"0"0"-1345"16,23 0 128-16,-23 0 128 15,22 0 128-15,-22 0-95 0,22 0-193 16,0 21-64-16,0-21-32 15,0 0 64-15,0 23-32 16,0-23 32-16,22-23 32 0,-22 2-144 16,22-23 16-16,23-23-128 15,-23 1-1729-15,21-22-5314 16</inkml:trace>
  <inkml:trace contextRef="#ctx0" brushRef="#br0" timeOffset="43237.0735">12887 11787 15799 0,'0'22'304'0,"0"1"-304"16,0-2 208-16,0 1-208 0,0 0 48 16,0 0 176-16,22 0-288 0,0-22 224 15,-22 0 16-15,22 0 320 16,1 0 337-16,-2 0-209 15,-21-22 16-15,23 22 1 16,-2-22 143-16,1-22 160 16,-22 0-239-16,23 22-177 0,-23-22-256 15,21 0-240-15,2 0 64 16,-23 0-144-16,22 22 48 15,-22 22-32-15,22-22-128 16,0 22 96-16,-22-23-480 0,22 23-625 16,22 0-960-16,-22 0-2385 15,22 0-5362-15</inkml:trace>
  <inkml:trace contextRef="#ctx0" brushRef="#br0" timeOffset="52978.0902">5339 13995 18648 0,'-21'-23'560'0,"-2"2"-640"0,23 21 448 16,0-23-432-16,0 2 192 15,0 21 49-15,0 0-418 16,0-23 401-16,0 23-368 15,0 0-144-15,0 23 432 16,0-23-272-16,0 21 288 0,23 23 112 16,-2-21-288-16,2 21 288 0,-1-22-368 15,-22 0 336-15,22-22-96 16,0 0 113-16,0-22 655 15,0 0-32-15,0-1 81 16,0-42-353-16,1 21-224 16,-2-45-80-16,23 23-320 0,-21-22 48 15,20-23-176-15,2 23-1409 16,-2 0-2112-16,-20 0-4275 0</inkml:trace>
  <inkml:trace contextRef="#ctx0" brushRef="#br0" timeOffset="84688.1424">14785 11633 16119 0,'-22'-44'1713'15,"22"44"-1121"-15,0 0-768 16,0 0 240-16,0 0-592 0,0 0 336 16,0 0 224-16,0 22-321 15,22-22 562-15,-22 22-241 0,0 0-48 16,0-1 704-16,0 2-448 15,0 21 400-15,22 0-304 16,-22 1-416-16,0 20 288 16,22-21-352-16,-22 1 80 15,22-23-32-15,-22 22-1232 0,22-22-1057 16,-22 0-2562-16</inkml:trace>
  <inkml:trace contextRef="#ctx0" brushRef="#br0" timeOffset="84938.1428">14696 11919 22090 0,'0'-22'304'0,"0"22"-288"16,23-22-288-16,21 22-465 0,0 0-687 15,0-22-113-15,-22 22 1217 16,22-21 48-16,-22 21 288 16,1 0 64-16,-2-23-945 15,2 23-575-15,-23 0-1186 16,21 0-2016-16,2 0-2497 0</inkml:trace>
  <inkml:trace contextRef="#ctx0" brushRef="#br0" timeOffset="85378.1434">15094 11787 20345 0,'-22'22'64'15,"22"-22"320"-15,0 23-864 16,0-2-160-16,22 1-289 0,-22 0-512 15,22-22 1489-15,-22 22-128 16,22-22-48-16,-22 0 513 0,22 0-530 16,-22 0 402-16,22 0-81 15,-22-22-368-15,22 0 464 16,-22 0-400-16,0 1 176 15,22-2 672-15,-22 1 224 0,0 0 497 16,0 22-512-16,0 0-417 16,0 0-384-16,0 0-224 15,22 22 288-15,0-22-224 0,1 22-48 16,-2 1 176-16,2-2-304 15,-2 1 224-15,2 0-304 16,-23-22-17-16,22 0 434 0,-22-22-242 16,0 22 258-16,0-22-129 15,0-22 16-15,0 22 224 16,-22 0 96-16,22 0 320 15,0 0 0-15,-23 0-207 16,23-1-33-16,0 23-448 0,0 0-80 16,0 0-224-16,23 23-1377 0,-23-23-1489 15,22 44-3761-15</inkml:trace>
  <inkml:trace contextRef="#ctx0" brushRef="#br0" timeOffset="85538.1436">15513 11721 24795 0,'0'0'1360'0,"0"0"-1808"16,0 0 592-16,22 22-928 16,0 0-2001-16,0 0-833 15,-22 23-1920-15,0-24-1138 0</inkml:trace>
  <inkml:trace contextRef="#ctx0" brushRef="#br0" timeOffset="85683.1438">15535 11522 22458 0,'0'-22'848'16,"0"22"-656"-16,0 0-1312 16,22 22-1842-16,0 0-3136 15</inkml:trace>
  <inkml:trace contextRef="#ctx0" brushRef="#br0" timeOffset="85848.1441">15712 11567 22154 0,'0'0'912'0,"22"0"-608"0,-22 22-272 15,22 22-112-15,-22-1 160 16,22 2-944-16,-22-1-1153 16,0 0-832-16,0-21-865 15,0-2 977-15,0 1-1569 0</inkml:trace>
  <inkml:trace contextRef="#ctx0" brushRef="#br0" timeOffset="86048.1444">15844 11390 23514 0,'0'-22'2305'0,"-22"22"-1840"16,22 0-610-16,0 22 161 16,0 0-112-16,0 22 192 15,22 22-272-15,-22-21 80 0,0 21-400 16,0-23-416-16,0 2-113 15,22-1-880-15,-22-22-688 0,0 23-1185 16,0-45-3617-16</inkml:trace>
  <inkml:trace contextRef="#ctx0" brushRef="#br0" timeOffset="86198.1446">15822 11611 20729 0,'-22'22'-96'16,"22"-22"320"-16,0 22-1569 15,0-1-2848-15,0 2-4756 16</inkml:trace>
  <inkml:trace contextRef="#ctx0" brushRef="#br0" timeOffset="86803.1454">15734 11676 15383 0,'0'0'1808'0,"0"0"-1760"0,0 0 144 15,0 0-192-15,22 0-416 16,22 0 272-16,-22-21 48 15,0 21 16-15,22 0 320 16,-22-22-304-16,23 22 16 0,-23-22 288 16,22 22-128-16,-21-22 112 15,-23 22 689-15,21-22 63 0,-21 22 417 16,0 0 48-16,0 0-545 15,0 0-384-15,0 0-416 16,0 0-176-16,-21 0 80 16,21 0-96-16,-23 0 80 0,23 22-80 15,-23-22 16-15,23 0 128 16,-21 22-144-16,21-22 96 15,-22 0 80-15,22 0-144 16,0 0 96-16,0 0-112 0,0 22 112 16,0-22-16-16,0 22-48 0,22-22 96 15,-22 21-80-15,21-21-16 16,2 23 32-16,-23-23-48 15,23 0 96-15,-2 0-80 16,2 0 0-16,-2-23 64 16,1 23-64-16,22-21 32 15,-22-1 32-15,1 0-16 0,-23 0 96 16,21 0 304-16,-21 22 353 0,0 0-65 15,0 0-304-15,0 0-240 16,22 0-96-16,-22 0 128 16,0 22-64-16,-22 0-112 15,22 0 0-15,0-22-64 0,-21 22 48 16,21-22 32-16,0 0-32 15,0 0 32-15,0-22-112 16,0-22 80-16,21 22 0 16,1-23-48-16,22 1 80 15,-21 22-80-15,21 0 64 0,-22 22-96 16,0 0-1136-16,0 0-2082 0,0 22-4881 15</inkml:trace>
  <inkml:trace contextRef="#ctx0" brushRef="#br0" timeOffset="87148.1459">16661 11368 19112 0,'0'0'2641'15,"0"0"-976"-15,0 0-1729 16,0 0 96-16,0 0 144 0,0 22-272 16,21 0 320-16,-21 22-240 15,0-22 96-15,0 22 48 16,0 1-320-16,23-1 240 15,-23 0-160-15,0-23-320 16,0 2-929-16,0-23-1184 0,0 0-2625 16</inkml:trace>
  <inkml:trace contextRef="#ctx0" brushRef="#br0" timeOffset="87293.1461">16594 11191 22810 0,'-22'-22'1281'0,"22"22"-2178"0,0 0-912 16,22 22-6354-16</inkml:trace>
  <inkml:trace contextRef="#ctx0" brushRef="#br0" timeOffset="87813.1468">16992 11346 13990 0,'-66'0'1024'0,"43"22"-687"16,2-22-145-16,21 44-112 0,-23-22-128 15,23 0 32-15,-22 22 112 16,22-22-64-16,0 0 112 0,22 1 48 15,-22-1 112-15,23 0 0 16,-2-22 0-16,2 0-192 16,-1 0 32-16,22-22-112 15,-23 0-48-15,2-1 112 0,-1-21-48 16,-22 0 305-16,22 0 239 15,-22 0-320-15,0-1-176 16,0-21-48-16,0 23 176 0,0-2 2241 16,0 23-128-16,0 0-672 15,-22 22-816-15,22 0-1042 0,0 22 209 16,0 0 16-16,0 23 48 15,0 20-80-15,-22-21-48 16,22 23-16-16,0-1-16 16,0-22-16-16,22-22-496 15,-22 23-48-15,0-23-609 16,0 0-1136-16,0 0-1921 0,0-22-6291 15</inkml:trace>
  <inkml:trace contextRef="#ctx0" brushRef="#br0" timeOffset="88518.1478">17344 11655 17111 0,'0'-22'2081'0,"0"22"-480"16,0 0-1233-16,0 0-576 0,23 0 528 16,-23 0-496-16,22 0 224 15,0 0 128-15,22 0-400 16,-22 0 512-16,45 0-336 0,-23-22 112 15,21 22 224-15,2 0-368 16,0-22 433-16,-24 22-177 16,23-22 64-16,-21 22 448 0,-23-23-464 15,0 23 304-15,-1-22 321 16,-21 22-17-16,0-22-192 15,0 22-608-15,0-22 81 16,-21 22-226-16,-1 0-47 16,0-22 96-16,0 22-288 0,-1 0 224 15,2 0-80-15,-2 0 16 0,1 0 208 16,22 0-176-16,-22 0 192 15,22 0 32-15,0 0-80 16,0 0 96-16,0 0-112 16,0 0 64-16,0 0 16 0,22 0-96 15,0 0 176-15,-22 0-48 16,44 0 192-16,-21 22-16 15,-1-22-112-15,0 22 64 16,0 0-143-16,-1 0-17 0,2-22 32 16,-23 23-160-16,0-1 128 15,0 0-128-15,-23-22 48 0,-20 22-705 16,-1 0-2384-16,0-1-6740 15</inkml:trace>
  <inkml:trace contextRef="#ctx0" brushRef="#br0" timeOffset="90453.1505">18404 11500 14630 0,'22'-22'-80'0,"0"0"304"15,-22 22-400-15,22 0 160 0,0-22 128 16,-22 22-240-16,22 0 240 15,-22 22 80-15,0-22 897 16,0 22 464-16,0 0-529 16,0 22-224-16,0 1-287 15,0-23-289-15,23 22-16 0,-23-23-240 16,21 2 112-16,-21-23-48 0,23 22-48 15,-23-22 256-15,22 0 208 16,-22-22 64-16,0-1-207 16,0-20 15-16,22-1-48 15,-22-1-272-15,0-21 48 16,-22 22 48-16,22 0 416 0,0 22 449 15,0 0-337-15,0-1-320 16,0 23-384-16,0 0-64 0,22 23-128 16,0-1-801-16,-22 22-1136 15,22 0-928-15,0 0-4323 16</inkml:trace>
  <inkml:trace contextRef="#ctx0" brushRef="#br0" timeOffset="91353.1518">18868 11478 19608 0,'0'-44'2049'0,"-23"22"-528"15,23 22-993-15,0-22-432 16,0 22 337-16,0 0-882 0,-22 0 593 16,22 22-224-16,-22-22-96 15,0 22 545-15,0 0-642 16,22 0 417-16,-22 0-80 15,22 0-288-15,-22 0 432 0,22 1-480 16,22-1 224-16,-22-22-16 16,22 0-272-16,0 0 496 15,22 0-368-15,-22-22-32 0,1-1 96 16,-2 1-224-16,2 0 528 15,-1 0-176-15,-22 0-16 16,0 0 272-16,0 0 64 0,0 22 641 16,0-22-193-16,0 22-576 15,0 0-192-15,0 22-112 16,0-22 224-16,22 22-144 15,0 0-112-15,0-22 208 16,0 22-288-16,0-22-545 0,22 0-111 16,-44 0 208-16,22-22 656 0,0 0-16 15,-22-22 48-15,0 22 128 16,0-23-176-16,0 1 288 15,-22 0 448-15,22 23 160 16,0-2 193-16,0 1-353 16,0 22-304-16,0 0-480 0,0 22 128 15,0 1 112-15,0-2-128 16,0 45 81-16,0-21-130 0,22-1-95 15,-22 0 112-15,22 0-208 16,-22-44-592-16,0 22-128 16,22-22 31-16,-22 0 817 15,0 0 48-15,23-22-16 0,-23 0 64 16,21 0-48-16,2 0 112 15,-1-22-96-15,-22 22 64 16,22-1 160-16,0 23 128 16,0-22 160-16,-22 22-175 0,21 0-145 15,-21 0 16-15,23 0-112 0,-23 22 48 16,21 1-80-16,-21-1-32 15,0 0 0-15,23 0-64 16,-23 0 16-16,23-22-192 16,-2 22-112-16,1-22 191 15,0 0 17-15,1 0 0 0,-2-22-80 16,2 0 80-16,-23 22 144 15,22-22 0-15,-22 0 64 16,0 0 272-16,22-1 257 0,-22 23 15 16,0-22-48-16,-22 22 0 15,22 0-271-15,0 0-257 16,-22 0-80-16,22 0 16 0,-23 22-33 15,23 1 49-15,-21-1-32 16,21 0 0-16,21-22 16 16,-21 22-32-16,23-22 80 15,-1 0-16-15,0 0 16 16,0 0-32-16,22 0 16 0,-22-22-16 15,0 22-464-15,1 0-1121 0,-2-22-1872 16,-21 22-5075-16</inkml:trace>
  <inkml:trace contextRef="#ctx0" brushRef="#br0" timeOffset="95548.1577">14586 12428 15879 0,'22'0'320'0,"-22"0"-384"15,23 0 240-15,-2 0-224 16,2 0 64-16,21 0 16 16,0 0-144-16,0 0 192 15,0 0-160-15,0 0 64 16,44 0 96-16,-21 22-144 0,21-22 128 15,0 0-64-15,0 0-48 16,23 0 144-16,-1 0-128 16,23 0 112-16,-1 0 144 15,-1-22 368-15,3 22 49 0,-2-22-17 16,1-1 16-16,21 23-31 15,-21-21-193-15,21 21-64 0,1-23-160 16,-23 23 16-16,23-23-64 16,-24 23-48-16,24-21 128 15,-22-2-112-15,22 23 48 16,-23-21 32-16,22 21-47 15,-21-23 63-15,-1 23-64 0,0-21 16 16,-21 21-64-16,21-23-16 0,-44 23 128 16,23 0 0-16,-1-22 16 15,-22 22-32-15,22-22-80 16,-21 22-16-16,-2 0-96 15,2-22 32-15,-23 22-16 16,23 0-16-16,-23-22 16 0,0 22-32 16,0 0 16-16,-22-22 16 15,23 22-16-15,-23 0 0 16,0-22 0-16,-22 22 32 0,22 0 0 15,-22 0-48-15,0 0 32 16,0-22 16-16,1 22 32 0,-23 0 193 16,21 0 223-16,-21-22-64 15,0 22-208-15,0 0-112 16,23-22-48-16,-23 0-48 15,0-1 0-15,0 1 16 16,0 0-32-16,22-22 32 0,-22 0 0 16,0 0-16-16,0 0 0 15,0-22 48-15,22 0-80 0,-22 21 96 16,0-21 0-16,0 22 0 15,0 0-64-15,0-23 32 16,0 23-16-16,0 0 32 16,0-22-96-16,0 22 48 0,0 22 0 15,-22-22-16-15,22 22 32 16,0-22-64-16,-22 22 16 15,22 0-32-15,-23 22-32 16,23-23 48-16,-21 23-16 0,21-22 32 16,-23 22 48-16,1 0-16 15,22 0-48-15,-22-22 96 0,0 22-16 16,1 0-80-16,-2 0 80 15,-21 22-16-15,22-22-64 16,-22 0 16-16,0 0 80 16,0 22-64-16,-1-22-112 0,-20 0 160 15,-2 23-16-15,1-23-80 16,-1 0 32-16,-21 0-80 0,0 0 16 15,0 0 32-15,0 0 48 16,-1 0 0-16,-21 22 16 16,22-22-48-16,-23 0-16 15,1 0 0-15,22 0-96 0,-23 0 256 16,1 0-64-16,0 0-16 15,-23 0 16-15,23 0-32 16,-23 22-80-16,24-22 144 16,-25 0-176-16,2 22 192 15,22-22-48-15,-22 22-32 0,21-22-16 16,-21 22 48-16,22-22-64 0,-1 22 32 15,-22-22 16-15,23 0-16 16,0 22 16-16,-1-22 0 16,1 22 0-16,0-22-16 15,0 22 32-15,-1-22-16 16,1 22 0-16,-1-22 16 0,1 22-32 15,22 1 48-15,-22-23-32 16,22 21 16-16,-1-21-32 0,23 22 16 16,-22 0-16-16,21-22 0 15,-21 22 0-15,22-22-16 16,0 22 16-16,22-22-16 15,-23 23 0-15,23-1 0 0,-22-22 0 16,22 22 32-16,0-22-16 16,0 22 0-16,23-22 0 15,-3 0 0-15,2 22 16 16,1-22-64-16,-2 22 16 0,23 0 16 15,-21-22-48-15,21 22 64 0,0 0 0 16,0-22 64-16,0 22-48 16,0 23-16-16,21-23 64 15,-21 0-80-15,0 21 48 16,23 2-48-16,-2-23 48 15,-21 22 0-15,22 1-16 0,2 20 0 16,-3-21-16-16,-21 1 0 16,22 21-48-16,0-22 32 15,-22 0 0-15,22-22 16 0,-22 23 32 16,0-24-16-16,22 2-16 15,-22-2 64-15,0 2-64 16,22-23 48-16,-22 21 128 0,0-21 144 16,0 0-48-16,0 0-32 15,0 23 65-15,22-23-65 16,-22 0-32-16,22 0 32 15,-22 0-96-15,22 0-80 16,-22-23-32-16,22 23-32 0,-22 0-32 16,23 0-16-16,-2 0-64 0,-21 0-48 15,23 23-416-15,-2-23-657 16,2 23-528-16,-1-23-1248 15,0 21-2882-15</inkml:trace>
  <inkml:trace contextRef="#ctx0" brushRef="#br0" timeOffset="97318.1601">19971 11765 13286 0,'-22'0'1184'0,"22"-22"49"0,0 22-817 16,0 0-224-16,0 0 32 15,0 0-304-15,0 0 256 16,22 0 0-16,-22 0 16 16,0 0 337-16,22 0-113 0,0 0 160 15,0 0-112-15,44 0-304 16,-22 0 128-16,45 0-224 15,-23-22-32-15,22 22 64 16,0-22-160-16,1 22 177 0,-1-23-146 16,-22 23 33-16,1-21 97 15,-24 21-65-15,24-22 400 0,-23 22 0 16,-22-22-64-16,22 22-16 15,-22 0-208-15,-1 0 32 16,3-22-96-16,-24 22-64 16,22 0 65-16,-22 0-81 0,0 0 224 15,0 0-48-15,0 0-208 16,0 0 16-16,0-22-112 0,-22 22 80 15,22 0 0-15,0 0-16 16,-24 0 96-16,24-23 0 16,0 23-16-16,-21 0 0 15,21 0-16-15,0 0 16 0,0 0-32 16,-22 0 48-16,22 0-48 15,0 0-32-15,0 0-16 16,0 0-17-16,0 0-63 16,0 0-512-16,0 23-801 15,0-23-1168-15,0 22-2673 0</inkml:trace>
  <inkml:trace contextRef="#ctx0" brushRef="#br0" timeOffset="99375.164">21758 11346 12469 0,'0'-67'817'0,"0"45"575"0,0 0-1104 16,0 1 0-16,0 21 1 0,0-23-241 16,0 23 688-16,0 0-768 15,-21 0-64-15,-2 0 272 16,1 23-224-16,-22-2 496 15,22 23-352-15,-22 0 256 0,-1 1 129 16,2-1-321-16,20 22 16 16,2 0-256-16,21-21 80 15,0-1 192-15,0-1-336 16,44-20 160-16,-22-1-160 0,22-22-401 15,22 22-527-15,-22-22-817 16,0-22 176-16,23 22 449 0,-23-22 479 16,0-1 337-16,-22-20 224 15,22 21 224-15,-22-22 592 16,-22-1 961-16,22 23 320 15,-22-22 192-15,0 22-208 16,0 0-417-16,-22 0-607 0,0 22-545 16,0 0-224-16,0 0-48 15,-22 22 144-15,22-22-256 0,-1 44 112 16,2-22-112-16,21 0 48 15,-23 0 64-15,23 23-112 16,23-23 80-16,-23 0-80 16,21-22-368-16,24 22-113 0,-23-22-287 15,0 0 128-15,0-22 431 16,0 22 305-16,-22-22 48 15,0 0 305-15,0-1 927 16,0 1 513-16,0 22-80 0,0-22-209 16,0 22-799-16,0 0-849 0,0 22 176 15,0-22-48-15,22 22-48 16,0 1-176-16,0-1-1217 15,0 0-1937-15,0 0-3169 16</inkml:trace>
  <inkml:trace contextRef="#ctx0" brushRef="#br0" timeOffset="99735.1645">22399 11301 21065 0,'-45'-22'1937'0,"45"0"-2065"0,-22 22 256 16,0 22-368-16,22 0-448 15,-22 0 464-15,0 1-641 16,0-1 769-16,0 0 208 16,0-22-368-16,0 22 704 15,0-22-672-15,22 22 144 0,0-22 48 16,0 22-400-16,0 0 720 0,22-22-432 15,0 22 112-15,0 0 256 16,0 0-432-16,0 1 384 16,0-1-192-16,0 0-128 15,-22 0 400-15,22-22-480 0,-22 22 336 16,0-22 144-16,-22 0-256 15,0 0 272-15,0 0-432 16,0 0 208-16,0-22-16 0,0 22-640 16,0-22-1185-16,22 22-2129 15,-22-22-2993-15</inkml:trace>
  <inkml:trace contextRef="#ctx0" brushRef="#br0" timeOffset="100050.1649">22619 11323 18296 0,'0'-44'2097'0,"0"22"-801"16,-22 0-1296-16,22 22 112 16,0 0 193-16,0 0-882 15,-22 0 946-15,0 22-466 16,0 0 33-16,0 0 417 15,0 0-658-15,22 1 578 0,-23-1-353 16,23 22-65-16,0-22 386 16,0 0-449-16,0-22 384 15,0 22-208-15,0 0-64 0,0 0 368 16,0 0-464-16,0 1 352 15,0-1-112-15,-21 0-160 16,21 0 384-16,-23-22-400 0,2 22 208 16,-2-22-96-16,1 21-208 15,0-21-801-15,0 0-2625 16,22 0-5506-16</inkml:trace>
  <inkml:trace contextRef="#ctx0" brushRef="#br0" timeOffset="101620.1671">22641 11434 20825 0,'-22'0'896'0,"22"0"-1120"0,22 22 400 15,0-22-288-15,0 22 64 16,-1-22-112-16,3 0 0 0,-24 22 272 15,20-22-128-15,-20 0 112 16,0-22 48-16,23 22-96 16,-23-22 48-16,23 22-112 0,-23-22 16 15,0 0 80-15,21 0-144 16,-21 0 144-16,0-23-64 15,0 23 65-15,-21 22 111 16,21-22-192-16,-23 22 16 16,0 22 0-16,3 0-64 0,-4 1 96 15,24 21-112-15,0 0 32 0,0-22-32 16,0 22-17-16,24-22 49 15,-4 0-80-15,3-22-16 16,21 0-32-16,-21 0-48 16,21-22 128-16,-21 22 64 15,-2-22 48-15,1-22 32 0,0 22 16 16,-22 0 416-16,22 0 161 15,-22 0 479-15,0 22-79 16,0 0-785-16,0 0-400 0,0 0 144 16,0 22 0-16,0 0-16 15,22 0-64-15,-22 0-16 0,0 0-625 16,22 0-399-16,-22 0-113 15,23-22 49-15,-2 0 416 16,2 0 319-16,-23-22 241 16,21 0 176-16,2 0 16 15,-1 0 400-15,0 0 1009 0,-22 22-96 16,22-22-321-16,0 22-656 0,0 0-160 15,0 0-80-15,0 22-64 16,0 0 0-16,0-22-32 16,0 22-32-16,-22 0-64 15,23 0-464-15,-23-22-64 16,21 0 160-16,-21 0 304 0,23 0 31 15,-2-22 33-15,-21 0 80 16,23-22 0-16,-23 22 32 16,0-22 0-16,0-23 64 15,0 23 465-15,0 0 463 0,0 0 241 16,0 22-225-16,0 0-335 15,0 0-353-15,-23 22-336 0,2 0-128 16,-2 22 80-16,2 22 64 16,-24 0-112-16,23 22-16 15,0 0-321-15,0 1-671 16,22-23-737-16,0 0-256 0,22 0-128 15,0-22-336-15,22-22 448 16,0 0 1489-16,-21-22 720 0,21 0 784 16,-22-22 1169-16,22 0-64 15,-22 0-576-15,0-23-177 16,0 1-656-16,0 0-368 15,0 22 1-15,0-22 815 0,-22 22 177 16,22 0-225-16,-22 22-96 16,0-1-383-16,0 23-625 15,0 0-33-15,0 45 161 16,0-23 33-16,0 44-33 0,-22 0-161 15,0 0-63-15,22 22-928 16,-22-21-689-16,22-1-512 0,0 0-416 16,0-44-705-16,0 0 144 15,0 0-719-15,0-22 2592 16,0 0 1153-16,0-22 1232 15,0 0 977-15,0 0 768 16,0 0-448-16,22 0-528 0,-22 0-176 16,22-22-433-16,0 22-223 15,-22 22 175-15,23-23 193 0,-2 23-497 16,-21 0-352-16,23 0-96 15,-2 0 97-15,2 23 191 16,-1-1-32-16,0 0-224 16,-22 22-128-16,0-22-96 0,22 0-48 15,-22 0-48-15,0 0 0 16,0 0-32-16,0 1 32 15,-22-23 32-15,22 0 161 16,0 0-1-16,22-23-176 0,0 1-112 16,0 0 0-16,0 0-417 15,23 0 193-15,-2-22 272 0,24 22 48 16,-23 0 32-16,22 0 0 15,0 22 80-15,-21-23 128 16,-2 23 32-16,-20 0 33 16,-23-22 95-16,20 22 16 0,-20 0-64 15,0 0-160-15,0 0-80 16,0 0-128-16,-20 0 64 0,-3 22-80 15,1 1 32-15,22-23 16 16,-21 22-48-16,-2 0 16 16,23 0-16-16,0 0-16 15,0 0 48-15,0-22-32 0,0 22-16 16,0-22-16-16,23 22 32 15,-23-22 64-15,0 0-32 16,0 0 32-16,21-22 16 16,-21 0-48-16,0 0 48 15,0 0-16-15,22 0 48 0,-22 0 112 16,0 0 673-16,0 22-161 0,23-23-528 15,-23 23-192-15,20 23 48 16,4-1-32-16,-3 0 16 16,1 0-32-16,1 0-16 15,-2 0-272-15,2 0-1089 16,0 0-1360-16,-23-22-2497 0,0 22-7396 15</inkml:trace>
  <inkml:trace contextRef="#ctx0" brushRef="#br0" timeOffset="102090.1678">22156 11919 11829 0,'0'-22'432'16,"0"0"1297"-16,0 22-449 0,0 0-575 16,-23-22 223-16,2 22-368 15,-2 0 433-15,2 22-49 16,-24 0-271-16,1 0 687 15,0 23-623-15,0 21-177 16,0-22-336-16,22 22-304 0,-1-22 288 16,23 0-352-16,23-21 128 0,-1 21 80 15,0-44-224-15,22 21-224 16,22-21-3090-16,-22-21-7411 15</inkml:trace>
  <inkml:trace contextRef="#ctx0" brushRef="#br0" timeOffset="103140.1692">22399 11765 13830 0,'0'-22'1729'0,"0"0"-209"15,0 22-911-15,0 0-225 16,0 0-368-16,0 0-32 0,0 0 176 16,0 0-192-16,0 22 496 0,0 0 384 15,0 22-95-15,-23 22-209 16,23 0-480-16,-22 1 16 15,22-1-144-15,0-22-112 16,0 0-752-16,0 1-1554 16,0-24-3120-16</inkml:trace>
  <inkml:trace contextRef="#ctx0" brushRef="#br0" timeOffset="103700.17">22487 11941 21385 0,'-23'-22'833'0,"23"22"-497"16,0 0-608-16,0 22 192 16,0 1 288-16,23 21-400 0,-23-22 352 15,22 22-240-15,-22-22-32 16,22 0 192-16,0 0-320 0,-22-22 192 15,22 0-337-15,0 0-255 16,-22 0 176-16,22-22-240 16,-22 0 319-16,22 0 273 15,-22 0-64-15,22 0 288 0,-22-22-160 16,0 22 705-16,22-1 1007 15,-22 23-287-15,0 0-625 16,0 0-928-16,0 0 256 16,0 23 0-16,0 21-128 0,0-22 80 15,0 0-192-15,21 0-64 16,3 0-768-16,-4-22-321 0,3 0-128 15,0 0-624-15,-2-22-112 16,2 0 737-16,0-22 768 16,-2 22 607-16,-21-23 658 15,23 23 1776-15,-2 0 80 16,1 0-592-16,-22 22-385 0,22 0-735 15,0 0-193-15,-22 0-144 16,22 0-96-16,0 22-31 0,-22 0-81 16,23 23-96-16,-23-23 0 15,0 22-144-15,0-22-16 16,0 0-80-16,-23 0-545 15,1 0 289-15,0-22-400 0,0 0-177 16,22-22 97-16,-22 22-81 16,22-44-735-16,0 22-1826 15,22-22-2721-15</inkml:trace>
  <inkml:trace contextRef="#ctx0" brushRef="#br0" timeOffset="103855.1702">23171 11743 14214 0,'66'-67'4546'0,"-44"46"-976"0,-22 21-1201 16,0 0-1649-16,0 0-576 15,0 0-80-15,0 44 112 16,0 0-64-16,0 0-192 15,0 22 144-15,0 0-208 0,0 1-496 16,-22-1-1249-16,22-22-1312 16,-22 0-1297-16,0-22-4114 0</inkml:trace>
  <inkml:trace contextRef="#ctx0" brushRef="#br0" timeOffset="104375.171">23193 11941 21161 0,'0'-22'2433'16,"0"22"-2353"-16,22 0-112 15,0 0 64-15,0 22-144 16,22-22 304-16,-22 0-368 0,22 0 256 16,-21 0-48-16,21 0-144 0,-23 0 272 15,2-22-288-15,-1 22 192 16,0-22 0-16,-22 22-160 15,22-22 272-15,-22 22-192 16,22-22 144-16,-22 22 97 16,0 0-193-16,0-21 160 0,0 21-224 15,-22 0-48-15,22 0-80 16,-22 21-193-16,22-21 33 0,-22 22-400 15,22-22-32-15,0 0 495 16,0 22 65-16,0-22 112 16,22 0 0-16,-22 22 32 0,44-22 112 15,-22 0-112-15,0 0 112 16,22 22-32-16,-22-22 0 15,0 23 320-15,1-1-63 16,-23 0-49-16,21 0-96 16,-21 0-128-16,23-22 48 0,-23 22-112 15,0-22 0-15,0 22 32 0,0-22 32 16,0 0 16-16,0-22-80 15,0 0 16-15,0-22 16 16,21 0-48-16,-21-1 80 16,45 1 48-16,-23 1 608 15,22-2 417-15,0 23-401 0,1 0-352 16,-2 22-192-16,1 0-112 15,0 0-32-15,-21 22-1457 16,-23 22-3201-16,0-21-5474 0</inkml:trace>
  <inkml:trace contextRef="#ctx0" brushRef="#br0" timeOffset="104585.1713">23325 11721 20649 0,'0'-22'192'0,"44"-1"-32"16,0 23-2433-16,0 0-11349 15</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57:22.43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14652 14922 13558 0,'-21'0'1520'15,"-2"0"-447"-15,23 0-625 16,0 0 240-16,0 0-592 0,0 0-80 16,0 21 97-16,0-21 159 15,23 23 272-15,-2 21-96 0,-21 0-96 16,23 23-48-16,-2-1-47 15,2-22-161-15,-1 23-32 16,0-24-64-16,0 2 0 16,0-1 0-16,-22-1-96 0,22-20-641 15,0-1-848-15,-22-22-1264 16,22 0-1889-16,-22 0-3330 0</inkml:trace>
  <inkml:trace contextRef="#ctx0" brushRef="#br0" timeOffset="340.0005">14895 14943 18728 0,'0'-21'560'0,"0"21"-832"15,0 0 128-15,0 0 192 0,0 21 96 16,0 2-128-16,0 21 32 0,0 23 0 15,-22-23-32-15,22 22 96 16,-22 1-144-16,0-23 48 16,22-1 32-16,-22 2-64 15,0-23 128-15,0 0-80 16,0-22 0-16,22 0 112 0,0 0 401 15,0 0 127-15,0 0-128 16,0 0-176-16,0 0 321 0,22-22-1 16,-22 22-448-16,44 0-96 15,-22 0-80-15,0 0 0 16,22 0-80-16,-22 0 0 0,23 0-432 15,-1 0-1825-15,-23 0-1521 16,24-22-7123-16</inkml:trace>
  <inkml:trace contextRef="#ctx0" brushRef="#br0" timeOffset="660.0009">15094 15363 23514 0,'0'0'-400'16,"0"0"-128"-16,0 0 592 15,22 0-240-15,-22 0 400 0,22-22-400 16,0 0-352-16,-22 1-321 16,22-2-495-16,0 2 687 15,-22-24 209-15,0 23 304 0,0 0 320 16,0-22-272-16,0 21 864 15,-22 23 497-15,22-21 240 16,-22 21-193-16,0 0-687 0,22 0 31 16,-22 21-368-16,0 2-144 15,22 21 16-15,0-22-320 16,0 22 160-16,22 0-128 15,0-21-64-15,0-2-160 0,22-21-1553 16,0 0-1329-16,1 0-3008 16</inkml:trace>
  <inkml:trace contextRef="#ctx0" brushRef="#br0" timeOffset="815.0012">15337 15098 20969 0,'-23'23'160'0,"23"-1"160"16,0 0-704-16,0 0 288 0,23 0-896 15,-2 0-769-15,2-22-112 16,-1 23-1697-16,-22-46-3489 16</inkml:trace>
  <inkml:trace contextRef="#ctx0" brushRef="#br0" timeOffset="985.0014">15469 15033 21033 0,'0'0'2417'0,"0"0"-2161"16,0 21 417-16,0 2 831 0,22 21-591 15,0 22-497-15,0 1-240 0,22-2-208 16,-22 2 48-16,1-1-176 15,-2-22-832-15,-21 0-177 16,0-22-832-16,0-22-400 16,-21 0-993-16,-2 0-5170 15</inkml:trace>
  <inkml:trace contextRef="#ctx0" brushRef="#br0" timeOffset="1225.0017">15734 15077 22778 0,'0'0'-384'0,"22"0"432"0,-22-23-80 16,22 23 112-16,-22 0 0 16,22-21-1169-16,0 21-1120 15,0-23-3409-15</inkml:trace>
  <inkml:trace contextRef="#ctx0" brushRef="#br0" timeOffset="1610.0023">15888 14766 20761 0,'-22'0'1249'0,"22"0"-289"15,0 0-688-15,0 0-336 16,22 0 416-16,-22 23 48 15,22-1 129-15,-1 0-305 0,3 22-288 16,-2-22 240-16,-1 1-320 0,2 21 160 16,0-44-208-16,-2 21-465 15,2-21 241-15,-23 0-96 16,21-21 208-16,-21-2-80 15,0 2 15-15,0-24 418 0,0 23-98 16,0-22 49-16,-21-1 305 16,21 24 911-16,-23-22 465 15,23 20 16-15,0 23-369 16,-21-21-575-16,21 21-625 0,0 0-224 15,21 0 0-15,-21 21-369 16,23 2-1263-16,20-23-1938 0,-21 21-3505 16</inkml:trace>
  <inkml:trace contextRef="#ctx0" brushRef="#br0" timeOffset="2425.0034">16307 14635 21721 0,'-44'-21'1265'16,"44"21"-80"-16,-22 0-401 15,22 0-592-15,0 0-256 16,-21 0 192-16,21 21-240 16,-23 2 128-16,23-2-16 0,0 23-192 15,0-22 224-15,0 22-176 16,23-22 32-16,-2-22 128 15,1 22-208-15,1-22 304 16,-2 0-128-16,2-22-64 0,-2 22 208 16,2-22-176-16,-23-22 128 15,0 22-32-15,0 1 32 0,0-23 592 16,0 21 273-16,0 23 383 15,-23-21-351-15,23 21-385 16,0 0-368-16,0 0-352 16,0 0 128-16,23 0-16 0,-1 21-64 15,0-21 80-15,0 23-112 16,22-23-32-16,-22 0-561 0,0-23-31 15,1 23 416-15,-23-44 256 16,21 21 80-16,-21-21 0 16,-21 0 0-16,21 0 48 15,-23-1-48-15,1 1 80 0,0 0 464 16,22 23 257-16,-22-2-209 15,22 23-336-15,0 0-192 16,0 0-112-16,0 23 80 16,22 21 0-16,0 0-48 15,0 0-80-15,1 22 80 0,-2-22-160 16,1 0-400-16,22-21-193 0,-21 0-399 15,-2-23-65-15,-21 0 353 16,23 0 432-16,-1-23 144 16,-22-21 176-16,22-1 144 15,-22 23-48-15,0-22 192 16,0-1 576-16,0 24 240 0,0 21 1 15,22-23-369-15,-22 23-416 16,0 0-208-16,0 0 48 0,0 23 64 16,22-2-64-16,0 2-48 15,0-1 0-15,0 0-16 16,1 0-64-16,-2 0-352 15,2-22-176-15,-23 0 208 0,22 0 192 16,-1-22 0-16,-21 0 63 16,0-22 33-16,23 21 112 15,-23 2 16-15,-23-2 481 16,23 2 815-16,-21-2-111 0,-1 23-337 15,22-21-143-15,0 21-417 0,-23 0-208 16,23 21-80-16,0 2 0 16,23-2-80-16,-1 23-16 15,-1-21-48-15,2 21-337 16,21-22-1407-16,0-22-2178 15,-22 0-5971-15</inkml:trace>
  <inkml:trace contextRef="#ctx0" brushRef="#br0" timeOffset="3338.006">17544 14083 12517 0,'-23'-22'1089'0,"23"0"-801"16,-22 22 880-16,22 0-15 0,-22 0-785 16,0 0-96-16,0 0-256 15,0 22 785-15,0 0 191 16,0 0-208-16,22 22-15 15,-23 0-193-15,23 0 0 16,0 1-368-16,0-24-176 0,0 23 32 16,23-21-128-16,-1-23 96 15,22 0 0-15,-22 0-80 16,0-23 112-16,0 23-464 0,0-44 208 15,1 23 48-15,-23-24 16 16,21 1 128-16,-21 22 0 16,0-22 64-16,-21 44 1185 0,21-22 912 15,0 22-657-15,0 0-959 16,0 0-577-16,0 22 48 15,0 0-32-15,21 0 16 16,2 22-96-16,-1-22-1 0,21 0 49 16,-20 1-1488-16,-2-23-1298 15,2 0-1055-15,0-23-3731 0</inkml:trace>
  <inkml:trace contextRef="#ctx0" brushRef="#br0" timeOffset="3693.0065">17743 13686 23562 0,'-46'-45'2257'15,"25"45"-1184"-15,21 0-65 16,0 0-1360-16,0 0 560 0,0 23-208 16,0 21-144-16,21 22 464 15,2 0-624-15,0 1 400 0,-2-2-96 16,2 2-256-16,-2-23 432 15,1 0-848-15,0 0 192 16,1-22 31-16,-2-22-319 16,-21 22 576-16,23-22-192 15,-23 0 192-15,0-22 416 0,0 0-544 16,22-22 416-16,-22 22-96 0,0-22-80 15,-22-1 304-15,-1 24-64 16,2-23 960-16,-2 21 1 16,1 23-433-16,0-21-80 15,1 21-576-15,21 21 49 16,-23 2-290-16,23-2-863 0,23 2-1217 15,-2 21-3298-15,1-22-7603 16</inkml:trace>
  <inkml:trace contextRef="#ctx0" brushRef="#br0" timeOffset="4008.0069">18183 13774 22090 0,'0'-44'2289'15,"-22"22"-1537"-15,22 22 144 16,0 0-655-16,0 0 111 0,0 0-208 15,-22 0-16-15,22 0-32 16,0 22-288-16,-22 0 384 0,22 0-288 16,-22 22-16-16,22-22 192 15,0 0-368-15,22 0 176 16,-22 22-48-16,22-44-49 15,0 23 354-15,-22-2-322 0,22 2 289 16,-22-2-47-16,0 2-114 16,0-1 274-16,0 0-193 15,0 0 176-15,-22-22 80 16,0 22-208-16,22-22 96 0,-22 0-288 15,22 0-16-15,-22 0-977 16,22-22-2208-16,0 0-2642 0</inkml:trace>
  <inkml:trace contextRef="#ctx0" brushRef="#br0" timeOffset="4863.0081">18316 13487 20185 0,'-22'-22'2433'16,"0"0"-912"-16,22 22-897 15,0 0 32-15,0 0-832 16,0 0 224-16,0 22 80 0,0 0-256 16,22 22 400-16,-22 22-432 15,22 1 112-15,0-1 192 16,-22 0-336-16,22-22 368 15,-22 0-304-15,22 0-112 16,-22-21 112-16,0-2-512 0,-22 2-225 16,22-23-399-16,-22 0-209 0,22 0 593 15,-22-23-65-15,22-21 353 16,-22 0 288-16,22 0 208 15,0 0 656-15,22 0 657 16,-22 0 847-16,22 22 65 16,-22 0-928-16,22-1 128 0,0 23-305 15,0 0-192-15,22 0-415 16,-22 0-129-16,0 23 0 0,23-1-208 15,-45 0 0-15,21 22 16 16,2-22-112-16,-23 22 80 16,0-22-128-16,0 0 96 15,0 0 32-15,0-22-128 0,-23 0 32 16,23 0-192-16,0 0-112 15,-21-22-353-15,21-22-575 16,21 0 239-16,2 0 257 16,-1 0 608-16,0-1 176 15,22 1-112-15,0 22 192 0,-22 0 176 16,0 0 112-16,0 22-32 0,0-22-224 15,-22 22-31-15,0 0 95 16,0 0 576-16,0 0 16 16,0 0-287-16,0 0-321 15,-22 0-96-15,22 0-16 0,-22 0 16 16,0 0-80-16,22 0 112 15,-22 0-80-15,22 22-96 16,-22 0 32-16,22 0-32 0,0 0 0 16,0 22-64-16,0 1 80 15,0-23-32-15,0 0-32 16,22 0-49-16,-22 0-127 0,22-22 160 15,-22 0 64-15,22 0 96 16,-22-22-48-16,0 0 64 16,22 0-32-16,-22-22 32 15,0 21-16-15,0-21 336 16,0 22 273-16,0 22-81 0,0 0-224 15,0 0-256-15,0 0-160 0,0 0 64 16,0 22 48-16,22 0-32 16,0 0-32-16,-22 1 16 15,22-1-64-15,1 0-368 16,-2-22-496-16,2 0-321 15,-23 0-432-15,22-22-1168 0,0 0-1697 16,0-23-6803-16</inkml:trace>
  <inkml:trace contextRef="#ctx0" brushRef="#br0" timeOffset="5693.0093">19066 13354 4273 0,'-22'0'2241'0,"22"23"-2209"15,0-23-464-15,0 0-144 16,0 0 320-16,0 0 240 16,0 0 48-16,0 0-16 0,-22 0-704 15,22 0-209-15,0 21 1009 0,0-21 1313 16,0 0 304-16,0 0-177 15,0 0-303-15,0 0-289 16,0 0-255-16,0 0 303 16,0 0 321-16,0 0-81 0,0 0-191 15,0 0-385-15,0 0-112 16,0 0-15-16,0 0 63 15,0 0-128-15,0 0-128 16,0 0 17-16,0 0 47 0,0 0-80 16,0 0-96-16,0 0-112 15,0 0-16-15,0 0 272 0,0 0 144 16,0 0-175-16,0 0-225 15,-22 0 368-15,22 23 32 16,0-1-176-16,-22 0-112 16,22-22-111-16,0 22-81 15,0 0-32-15,0-22-32 0,0 22 16 16,22-22-48-16,-22 22 64 0,22-22-16 15,0 0 0-15,0 0 16 16,0 0 0-16,-22 0 0 16,22 22 32-16,-22-22 224 15,22 0 432-15,-22 22-32 16,0-22-143-16,0 22-81 0,0-22-16 15,0 0-32-15,-22 0-160 16,22 22-128-16,-22-22-112 16,22 0-32-16,-22 0-448 15,22 0-1217-15,-22 0-2497 0,22 0-5010 16</inkml:trace>
  <inkml:trace contextRef="#ctx0" brushRef="#br0" timeOffset="7348.0116">19154 13333 4001 0,'0'-23'2914'0,"0"23"-1426"15,0 0 337-15,0-21 1137 16,0 21-1474-16,0 0-431 15,0-23 207-15,-22 23-367 16,22 0 143-16,0 0-480 16,0 0-319-16,0 0-113 0,0 23 192 15,-22-2 144-15,22 23-192 0,0-21-32 16,0 21-64-16,0 0-144 15,0-22 32-15,0 0-80 16,0 0-64-16,0 0 64 16,0 0-80-16,22-22 16 15,-22 0-112-15,22 0-416 0,0 0 0 16,1-22-641-16,21 0-1232 15,-22-22-2321-15,0 22-3938 16</inkml:trace>
  <inkml:trace contextRef="#ctx0" brushRef="#br0" timeOffset="7553.0119">19352 12979 18408 0,'-43'-65'2961'16,"43"42"-864"-16,-22 23-896 16,22 0-833-16,0 0-464 15,0 0-16-15,0 23 160 0,22 21 80 16,-22 0-128-16,0 22 64 0,22 0-48 15,-1 22-96-15,2-21-832 16,-23-2-1297-16,0-21-337 16,0-21-255-16,0-1-1025 15,-23 0-1040-15,2-22-1713 16</inkml:trace>
  <inkml:trace contextRef="#ctx0" brushRef="#br0" timeOffset="7898.0124">19243 13333 4129 0,'0'-67'8052'0,"0"45"-5219"15,0 0-1024-15,22 0-336 0,-22 22-417 16,22-22-15-16,0 22-49 15,21-22-399-15,-20 22-113 0,-2 0 32 16,25-22-176-16,-25 22-112 16,1 0 96-16,0 0 289 15,1 0-145-15,-23 22-32 16,21-22-112-16,-21 0 32 15,0 22-111-15,23 0-161 0,-23-22-48 16,0 22 32-16,0 0-48 0,0 0-64 16,0-22-32-16,0 0-481 15,0 0-191-15,0 0 240 16,0 0-1297-16,0-22-528 15,-23 0-80-15,23-22-176 0,0 0 640 16,-21 0 240-16,21 0 640 16,-23 21 1570-16,23-21 2176 15,-22 23-288-15,22 21-1089 16,0 0-1408-16,0 0-384 0,22 0-1249 15,1 21-1152-15,-23 2-5683 16</inkml:trace>
  <inkml:trace contextRef="#ctx0" brushRef="#br0" timeOffset="8433.0131">19618 13134 19064 0,'22'0'1041'0,"-22"0"-1409"0,0 0 944 16,22 22-448-16,-22-22-16 15,22 22 256-15,0 0-624 0,-22-22 528 16,22 22-320-16,1 0-64 15,-23-22 352-15,0 0-496 16,0 0 352-16,0 0 16 16,0 0-240-16,0 0 352 0,0-22-416 15,0 0 240-15,-23 0 0 16,23 0-288-16,-22 0 336 15,22 0-304-15,0 0 224 16,-22 0 64-16,22 0-240 0,0 22 352 16,22 0-160-16,0 0 128 15,1-23 304-15,-2 23 49 0,1 0 511 16,22 0-256-16,-21 23-271 15,-2-23-225-15,2 22-240 16,-1 22 176-16,-22-22-176 16,0 22-64-16,0-22 176 0,0 0-272 15,0 0 224-15,-22 0-96 16,22-22-16-16,0 0 144 0,0 0-256 15,0-22 80-15,0 0 48 16,22-22-128-16,-22 0 192 16,44 0-144-16,-22 0 96 15,0 0 144-15,22 21 592 0,-21 2 577 16,-2-2-257-16,23 23-319 15,-22 0-305-15,1 0-256 16,-2 23 16-16,2-2-176 16,-23 2-16-16,22 21-32 15,-22-22-96-15,0 22-544 0,-22-22-929 16,22 22-1120-16,-23-22-2194 0,-21-22-5297 15</inkml:trace>
  <inkml:trace contextRef="#ctx0" brushRef="#br0" timeOffset="9413.0145">14895 15915 16055 0,'0'0'-240'0,"0"0"-160"16,0 0 672-16,22 0-288 0,-22 0 528 16,22-22 720-16,1 22-367 0,-2 0 15 15,23-22-496-15,1 22 113 16,-1-44 223-16,22 22-160 15,22-22 273-15,0-1-273 16,1 2-320-16,21-1-112 0,1-23-208 16,-1 1 208-16,22 0-144 15,-21 22 32-15,21-23 160 16,1 2-112-16,-1-2 224 0,1 1-80 15,-2-1-80-15,2 23 97 16,21-23-65-16,-21 1 128 16,-1 0 32-16,1-22-64 0,21 44 144 15,-22-21-112-15,2-2 97 16,-2 0-209-16,0 23-80 15,0-22 48-15,1 22-48 16,-23 0 128-16,22-1-32 16,1-21-80-16,-1 22 48 0,1 0-112 15,-23 0 32-15,23 0-64 0,-23 21 0 16,23-21 0-16,-24 0-32 15,2 0 64-15,-1 0 0 16,0 22-16-16,-21-22 80 16,22 22-32-16,-24-22 48 15,2 21 80-15,-1 1-63 0,0 0 31 16,1 0-48-16,-23 0 0 15,0 0 32-15,-22 0-32 16,1 0 32-16,-1 22-48 0,-1-22 16 16,-20 22-32-16,-2 0-64 15,-21 0 32-15,23-22-96 16,-23 22 64-16,22 0 0 0,-22 0-64 15,0 0-48-15,0 0-704 16,0 0-1265-16,0 22-2721 16,-22-22-8725-16</inkml:trace>
  <inkml:trace contextRef="#ctx0" brushRef="#br0" timeOffset="12448.0187">16396 15694 18504 0,'-22'-21'880'15,"-1"21"-383"-15,23 0-225 0,0 0 400 16,0 0-64-16,0 0-688 15,0 0 240-15,0 0-192 16,0 0 128-16,0 0 513 16,0 21-97-16,23 23 480 0,-23 1-559 15,22 21-177-15,-22 0-48 16,22 0-288-16,0-21 192 15,0-1-160-15,0 0-48 16,0 0-385-16,0-22-1407 0,1-22-722 16,-2 0-1487-16,1 0-3955 15</inkml:trace>
  <inkml:trace contextRef="#ctx0" brushRef="#br0" timeOffset="12778.0192">16572 15716 21129 0,'-44'0'737'0,"44"0"-866"15,0 22 177-15,-22-22 577 16,22 23-881-16,0 21 672 16,0 0-336-16,0 0-272 15,0 0 592-15,-22 0-752 16,22 1 608-16,0-1-240 0,-22-22-304 15,22 0 592-15,0-22-560 16,0 0 240-16,0 0-32 16,0 0-192-16,22 0 736 15,-22-22-304-15,22 22 176 0,-22-22 112 16,22 22-432-16,1 0 273 15,-2 0-209-15,1 0 16 0,1 22 128 16,-2 0-384-16,2-22 272 16,-2 22-560-16,2 0-2498 15,-1 0-4177-15</inkml:trace>
  <inkml:trace contextRef="#ctx0" brushRef="#br0" timeOffset="13333.02">16793 16004 18744 0,'0'0'-304'0,"0"0"400"15,0 0 464-15,0 0 33 16,-22-23 927-16,22 23-159 0,0 0-113 15,0 0-447-15,0 0-545 16,0 0-16-16,0 0-336 0,0 23 288 16,0-23 112-16,0 22-400 15,22 0 256-15,-22 0-304 16,22-22 64-16,0 0 96 15,-22 0-256-15,22 0-80 16,1-22-272-16,-23-22 143 0,21 21 241 16,-21-21-96-16,0 0 352 15,0 22 48-15,0 0 993 0,0 22 239 16,0 0-95-16,0 0-625 15,0 0-720-15,0 22 96 16,0 0 288-16,23 0-144 0,-1 22-16 16,-1 23-128-16,23-23-16 15,-21 22 64-15,21 0-448 16,-22 0-912-16,0-22-801 15,0 0 1344-15,-22 1-447 16,0-23 1056-16,0 0 304 0,-22 0 96 16,0 0 160-16,-22-22 304 0,22 0-224 15,-1 0-95-15,2-22 255 16,-2 0 32-16,2-22-240 15,21-1 33-15,0 1-289 16,0-22-96-16,0 22-96 16,21 0 48-16,23 0-80 0,-21 22-64 15,21-22-1777-15,-22 22-3298 16,0 0-10420-16</inkml:trace>
  <inkml:trace contextRef="#ctx0" brushRef="#br0" timeOffset="13958.0208">17323 15827 21898 0,'0'0'1360'0,"0"0"-1696"15,0 0 720-15,21 0 224 0,2 0-319 16,-1-22 431-16,0 0-384 15,22 0-16-15,0-1-224 16,22 1-208-16,-21 0 336 0,-2 1-336 16,-20-2 112-16,-2 2 128 15,2 21-240-15,-23-23 352 16,0 23 913-16,0 0-49 0,0 0-367 15,0-22-529-15,0 22 80 16,-23 0-208-16,23 0-112 16,0 0 144-16,0 0-208 15,0 0 96-15,0 0-96 16,0 0-528-16,0-22-721 0,0 22-832 15,-21 0-1088-15,21-22 15 0,0 0 1361 16,-23 22 1457-16,23-22 608 16,0 22 849-16,-21 0 671 15,21 0 305-15,0 0-272 16,-22 0-416-16,22 0-577 15,0 0-368-15,0 0-448 0,0 0 112 16,22 0-16-16,-22 22-16 16,21 0 80-16,23-22-48 15,-21 22 64-15,0-22-48 0,21 0-48 16,-23 22 48-16,1-22-64 15,-22 0 64-15,22 0 16 16,-22 22 401-16,-22-22 335 0,22 23-608 16,-22-2-96-16,-22 2-96 15,23-2-16-15,-2 1-912 16,23-22-2178-16,-23 22-4913 15</inkml:trace>
  <inkml:trace contextRef="#ctx0" brushRef="#br0" timeOffset="14428.0215">18426 15033 20809 0,'-44'0'1105'16,"0"0"-913"-16,22 21 192 0,0-21-208 15,0 23-112-15,22-2 16 0,-22 24-192 16,22-23 240-16,-23 22-144 15,23-22 128-15,0 1-48 16,23-2-224-16,-1 2 288 16,0-2-128-16,22 1-16 0,-22-22 96 15,0 22-160-15,0 1 176 16,-22-1 0-16,0 0 768 15,0 0 177-15,0-1-513 16,-22 2-144-16,0-1-176 0,0 0-143 16,-22 0 47-16,22 0-176 15,0-22-417-15,-1 0-2624 0,23 0-5875 16</inkml:trace>
  <inkml:trace contextRef="#ctx0" brushRef="#br0" timeOffset="15028.0223">18404 15386 19929 0,'22'0'-80'15,"-22"0"-433"-15,22 0 721 16,0-23 81-16,-22 23-161 0,22 0 128 15,0-22 192-15,1 22 0 16,-23-22-224-16,21 22-64 16,-21-21 128-16,0-2 161 15,23 23 79-15,-23-21-32 0,0-2 112 16,0 1-95-16,-23 22-193 15,23-22 336-15,-21 22 192 0,21 0-607 16,-23 0-145-16,1 0-48 16,0 22-48-16,22 0 0 15,0 22-96-15,0-21-16 16,0-2-32-16,22 1 63 0,0 0-15 15,22-22-288-15,-21 0-144 16,21 0-192-16,-22-22-49 0,22 0 33 16,-44 1 480-16,22-2 272 15,0-21 32-15,-22 22 256 16,0 22 1057-16,0-22 159 15,0 22-239-15,0 0-609 0,0 0-624 16,0 0-112-16,0 0 32 16,0 0 96-16,22 22-32 15,0 0-32-15,0 1 16 16,-22-2-32-16,22 2-16 0,-22-23-128 15,22 0-416-15,-22 0 368 16,0 0 192-16,0-23-112 0,0 2 96 16,0-24 32-16,0 1 32 15,0 22 32-15,0-23 208 16,0 24-16-16,23-23-176 15,-23 21-80-15,44 23-16 16,-22-23-64-16,0 23-288 0,0 0-2513 16,0 0-4835-16</inkml:trace>
  <inkml:trace contextRef="#ctx0" brushRef="#br0" timeOffset="15928.0236">19044 14943 22778 0,'-22'-21'496'0,"22"21"657"16,0 0-1297-16,0 0 128 0,0 0 464 16,0 0-272-16,0 21 496 0,0 2-576 15,0-2-112-15,0 2 336 16,22 0-592-16,-22 21 496 15,22-23-192-15,0 2-128 16,0-1 352-16,0-22-480 16,0 22 352-16,0-22-64 0,1 0-192 15,-2-22 384-15,2 0-384 16,-23-1 224-16,0 2 65 0,0-2-241 15,0-21 320-15,0 21-256 16,0-21 128-16,-23 23 992 16,23-2-448-16,-21 23 49 15,21-22-481-15,0 22-96 0,0 0-64 16,0 0-336-16,0 0 304 15,0 22-144-15,21-22 48 16,2 0 80-16,-1 23-112 16,0-23 144-16,22 0-96 15,-23-23-144-15,2 23 0 0,21-22-129 16,-21 22 305-16,-2-22-16 0,-21 22 32 15,22 0 80-15,-22-22-128 16,22 22 144-16,-22-22-64 16,0 22-32-16,23 0 97 15,-23 0-161-15,0-22 80 16,0 22 32-16,0 0-32 0,0 0 160 15,0 0-144-15,0 0 16 16,0 0-48-16,-23 0-64 0,23 0 112 16,-22 0-48-16,0 0 16 15,22 22-16-15,0-22-80 16,0 44 64-16,0-22-144 0,0 0 80 15,22 1 31-15,0-2-63 16,1 2 96-16,-2-23-48 16,2 0-288-16,-1 0-128 15,22-23 32-15,-44 2 224 16,22-24 144-16,0 1 96 0,-22 22 32 15,0-23-16-15,0 2 112 0,0-1 752 16,0 23-63-16,0 21-337 16,0-23-256-16,22 23-192 15,-22 0-48-15,22 0 80 16,-22 23-16-16,23-2 32 15,20 2-32-15,-21-2-48 0,0 1-16 16,-22-1-16-16,23-21 16 16,-23 23-64-16,0-23 16 15,0 0 112-15,0-23-160 0,0 23 0 16,-23-43 48-16,23 22 16 15,0-23 64-15,0 0 0 16,0 21-48-16,0-21 48 0,23 21 64 16,-2 1-80-16,2 0-32 15,21 22 16-15,-22 0-96 16,22 0-64-16,-22 0-2737 15,0 0-6004-15</inkml:trace>
  <inkml:trace contextRef="#ctx0" brushRef="#br0" timeOffset="17453.0257">20346 14436 20697 0,'-22'0'1729'16,"0"-22"-657"-16,22 22 1 0,0-23-241 16,0 23-432-16,22-21-48 15,-22 21-143-15,22 0-145 0,0 0 80 16,0 0-192-16,1 0 176 15,-2 21-64-15,2 2-64 16,-2-1 144-16,1 0-192 16,1 0 48-16,-23 0 80 15,21-22-112-15,-21 22 96 0,0-22-144 16,0 0 96-16,0 0-16 0,0 0-304 15,-21-22 144-15,21 0-33 16,0 0 177-16,0-22 65 16,0 21-98-16,0-21 274 15,0 23 111-15,21-2 0 16,-21 2 64-16,23 21-64 0,-23 0 80 15,22 0-207-15,0 0-113 16,0 21 0-16,0 2-112 16,0-2 48-16,0 2-80 15,0-2-128-15,1 2-929 0,-23-1-368 16,21-22 129-16,2 0 447 15,-23-22 97-15,0-1 192 0,21-21 400 16,-21 23 224-16,22-23 496 16,-22 21 1185-16,0 1 31 15,0 0-383-15,23 22-465 16,-23 0-591-16,0-22-129 15,21 22-48-15,2 22-32 0,-1-22-32 16,0 22-48-16,22 0-16 0,-22-22 0 16,21 23-481-16,3-23-943 15,-25 0-369-15,25 0 256 16,-25-23 449-16,0 1 768 15,2 0 320-15,-1-22 80 0,-22 22 576 16,0-22 945-16,0 22 191 16,0 0-95-16,-22 0-576 15,22-1-449-15,0 23-176 16,-23 0-176-16,23 0-192 0,-21 0-80 15,0 23-48-15,-2-1-48 16,23 22-16-16,-23 0-592 0,23-22-496 16,0 0-737-16,0 0-208 15,23 0 272-15,-23-22 752 16,23-22 305-16,-2 0 480 15,0 0 336-15,2-22 176 16,-23 22 1185-16,22 0 896 0,-22 0 48 16,0 22-833-16,0-22-703 15,0 22-577-15,0 0-240 0,0 0-48 16,22 22 0-16,-22-22 16 15,22 22 0-15,-22 22 48 16,22-22-657-16,-22-22-623 16,22 22-305-16,-22-22 593 0,22 0-49 15,-22-22 145-15,22-22 768 16,-22 22 160-16,0-22 352 15,0 21 1169-15,23 2 496 16,-23-2-577-16,0 23-543 0,0 0-721 16,0 0-208-16,0 23 80 15,21-2 208-15,2 2 112 0,-2 43-176 16,2 0-192-16,-1 0 32 15,-1 23-48-15,2-24-32 16,-23 2-112-16,22-23-192 16,-22-22-160-16,0 1-224 0,0-23 399 15,0 0 337-15,0-23-832 16,0 1 224-16,-22-22 144 0,-1 0 31 15,2-23-159-15,-1 2-80 16,22-2 464-16,-23 1 384 16,2 0 720-16,21-1-143 15,0 23-257-15,0 23-64 0,0-23-48 16,0 21-96-16,0 1-175 15,0 22-113-15,21-22-48 16,2 22-16-16,-1 0 32 16,-1 0 0-16,2 22-16 15,-1-22 16-15,0 22-33 0,0 1 17 16,0 21 0-16,-22-23 0 0,0 2 16 15,0-2 0-15,-22 2 32 16,0-1-96-16,0 0-496 16,0 0-800-16,22-22-897 15,-23 0-1809-15,23-22-3330 16</inkml:trace>
  <inkml:trace contextRef="#ctx0" brushRef="#br0" timeOffset="17913.0264">21692 13818 22186 0,'0'0'3153'16,"0"0"-1472"-16,0 0-1297 15,0 0-656-15,0 0 528 0,22 44-112 16,-22-22 112-16,23 22-16 16,-23 23-304-16,21-1 224 15,2 0-208-15,-2-22 48 16,2 22 96-16,-1-21-176 0,0-1 160 15,-22-23-112-15,0 2 0 0,0-23 176 16,0 0-32-16,0 0 129 16,-22 0-385-16,0-23-241 15,-1 2 145-15,2-23 0 16,-23-1-48-16,21-21-464 15,23 0-673-15,-22 0-480 0,22-1 336 16,0 2 1489-16,0 20 369 16,0 1 175-16,22 22 608 15,-22 0-143-15,23 0-225 0,-2 0-16 16,-21 22-191-16,23-22-81 15,21 22-160-15,-22 0-160 16,0 0-32-16,0 0-96 0,0 22 64 16,0 0 0-16,-22 0 16 15,0 0 64-15,0 0-80 16,0 22 32-16,0-22-16 15,-22 22-48-15,0-21-384 16,0-2-449-16,0 2-639 0,-23-2-1698 16,24-21-3121-16</inkml:trace>
  <inkml:trace contextRef="#ctx0" brushRef="#br0" timeOffset="18348.027">21979 13730 12293 0,'0'-22'2849'0,"0"0"721"15,0 22-529-15,0 0-447 16,0-22-561-16,0 22-977 16,0 0-800-16,0 0-352 0,0 22 80 15,0-22 64-15,0 44-64 0,22-22 16 16,-22 0-32-16,22 0 16 15,0 0 32-15,1-22-1024 16,-2 22-817-16,2-44-1377 16,-2 22-847-16,-21-44-466 15,23 22-47-15,-23-22 1249 0,0 0 2176 16,0-1 2082-16,-23 1 2929 15,2-22 1424-15,21 44-176 16,-23-22-976-16,23 22-1809 0,-21 22-992 16,21 0-833-16,0 0-608 15,0 0-144-15,0 0 240 16,21 22-208-16,2 0-1297 0,-2 22-1728 15,2-22-1553-15,-1 0-2738 16</inkml:trace>
  <inkml:trace contextRef="#ctx0" brushRef="#br0" timeOffset="18768.0287">22266 13531 17239 0,'0'0'4290'0,"0"0"-1648"15,0 0-2306-15,0 0-448 0,0 22 320 16,0 0 80-16,22 0-272 16,-22 0 48-16,22 0-64 15,-22 1-48-15,22-1 80 16,0-22-288-16,0 0-545 0,1 0-319 15,-2-22 159-15,2-1 817 16,-2-21 112-16,2 22 80 16,-1-22 625-16,-22 0 671 15,22 22 497-15,0 0-128 0,-22 0-785 16,22 22-543-16,-22 0-257 15,22 0 16-15,-22 0-112 0,22 0-32 16,-22 22 80-16,22 0-96 16,-22 0 48-16,0 0-32 15,22 0 0-15,-22 22 16 16,22-22 0-16,-22 0 32 15,0 23-80-15,21-23 48 0,-21 22 32 16,24 0-32-16,-4 22 272 0,-20 1 0 16,23-2-64-16,0 24 32 15,-23-1-192-15,0-22 0 16,0 22-80-16,0-44-16 15,0 0 64-15,0-21-64 16,-23-1-192-16,0 0-416 0,3-22-897 16,-25 0-1392-16,1 0-5331 15</inkml:trace>
  <inkml:trace contextRef="#ctx0" brushRef="#br0" timeOffset="19478.0297">17875 18409 27948 0,'0'0'0'15,"0"0"128"-15,0 22-192 0,0 45 96 16,21-1 0-16,-21-22-112 0</inkml:trace>
  <inkml:trace contextRef="#ctx0" brushRef="#br0" timeOffset="28360.0459">15469 16489 7443 0,'0'0'3009'0,"0"0"-3073"16,0-22 288-16,0 22 1025 15,22-22 64-15,-22 0-433 16,0 0-208-16,22 0 33 16,-22 22-33-16,0-23-192 0,22 1 256 15,-22 0 209-15,0 0-449 16,0 0-224-16,0 0-32 0,0-22-64 15,0 22 97-15,0 0-33 16,-22 0 32-16,22 0-160 16,-22 0-32-16,22 22 288 15,0 0-16-15,-22 0-240 0,22 0-208 16,0 22 64-16,0 0 48 15,0 0 32-15,0 0 16 16,22 22 16-16,-22-22-16 16,22 22 80-16,0-22-112 0,0 0 0 15,0 23 32-15,-22-23-80 16,22 22 32-16,1-22 0 0,-23 0-32 15,21 0 48-15,-21 0-16 16,0-22-16-16,0 22 32 16,23 0-48-16,-23-22 80 15,0 0-64-15,0 22-16 0,0-22 32 16,0 0-16-16,0 0 0 15,0 0-16-15,0 0-128 16,0 0-784-16,0 0-577 0,0 0-976 16,0 0-3089-16</inkml:trace>
  <inkml:trace contextRef="#ctx0" brushRef="#br0" timeOffset="28770.0464">15579 16710 4706 0,'0'0'5346'0,"-22"21"-5218"16,22-21-32-16,0 0 1009 15,0 0 1472-15,0 0-816 16,0 0-49-16,0 0-447 15,0 0-545-15,0 0 321 0,0 0-81 16,22-21-127-16,-22 21-177 16,22 0-352-16,1-23-80 15,21 2-80-15,-23-2 80 0,24 2-16 16,-23-2-240-16,0 1 97 16,22 0-65-16,-44 22 0 0,22 0 48 15,-22-22 0-15,0 22 576 16,0 0 656-16,0 0-511 15,0 0-593-15,0 0-112 16,-22 0 16-16,22 0-48 16,0 0 0-16,0 0 0 0,0 0-32 15,0 0-32-15,0 0-80 0,0 0-400 16,0 0-625-16,0 0-1680 15,0 0-2354-15,0 0-9379 16</inkml:trace>
  <inkml:trace contextRef="#ctx0" brushRef="#br0" timeOffset="28935.0467">16044 16489 27164 0,'0'0'-128'0,"0"0"-496"0,0 0-33 15,0 0-63-15,0-22-3330 16,0 22-10276-16</inkml:trace>
  <inkml:trace contextRef="#ctx0" brushRef="#br0" timeOffset="32827.0531">13395 6556 19016 0,'0'0'-96'0,"0"0"176"15,0 0-256-15,22 0 208 0,-22 0 80 16,0 0-240-16,21 0 256 15,-21 22-176-15,23 0 48 16,-1 0 96-16,0 0-192 0,0 22 160 16,22-22-112-16,-22 0 0 15,23 0 64-15,-24-22-128 16,23 0 128-16,-21 0-16 15,-1-22 48-15,-1 22 224 0,-21-22 32 16,23 0 545-16,-23-22 95 16,22 0 241-16,-22 0-193 0,22-23-319 15,-22 1-145-15,0 0-192 16,22-23-96-16,-22 24-32 15,22-2-176-15,0 23 48 16,22 0-16-16,-21 0-64 0,-2 22 32 16,2 0-80-16,21 0 64 15,-22 22-16-15,0-22-752 16,22 22-705-16,-22 0-1072 15,0 0-1041-15,0 0-1648 0,-1 0-3442 16</inkml:trace>
  <inkml:trace contextRef="#ctx0" brushRef="#br0" timeOffset="37169.0612">7900 14658 13558 0,'0'0'800'0,"0"0"-608"16,0 21 160-16,0 23 177 15,21-1-225-15,-21 2 0 16,23 43-128-16,-1-21 112 16,22 44-80-16,-22-23-96 15,22 45-48-15,-22-1-32 0,22-22-80 16,-22 23 32-16,22-1 16 15,-21 0 0-15,-2-21 16 0,2-1 64 16,-1 0 16-16,0-22 753 16,0 1-49-16,-22-1-368 15,22 1-160-15,22-1-32 16,-22 0-175-16,1-21-17 0,-2 20-112 15,1-21 128-15,1 1-64 16,-2-23-97-16,-21 0 97 16,0 0-96-16,0 1-752 15,0-45-1073-15,0 22-1440 0,0-22-3250 16,-21-22 432-16</inkml:trace>
  <inkml:trace contextRef="#ctx0" brushRef="#br0" timeOffset="38479.063">7944 14723 12453 0,'0'0'961'15,"0"-21"399"-15,-23 21-31 16,23 0-1137-16,0 0-32 15,23-23 80-15,-23 23-288 16,22-21 352-16,0-2-320 0,0 2 96 16,22-25 96-16,0 2-288 15,22 0 288-15,1 0-208 0,-1-1 16 16,0 1 160-16,0 0-240 15,0 0 208-15,1 0-112 16,-1 0-48-16,0 22 176 0,0-22-176 16,0 0 161-16,-22 22 79 15,0-1 272-15,1-21 208 16,-1 23-400-16,0-2 112 15,-22-21-127-15,23 22-193 16,-24 0 48-16,2 0-160 0,-2 22 96 16,2 0-32-16,-23-22-64 0,0 22 160 15,0 0-144-15,0 0 64 16,0 0 32-16,21 22-96 15,-21-22 144-15,0 0-128 16,0 22 64-16,22-22 32 16,-22 22-80-16,0-22 144 0,0 22-16 15,24-22 32-15,-24 0 80 16,0 0 80-16,0 23 64 15,0-23-31-15,0 21 111 0,0-21 0 16,0 44-16-16,0 0 225 16,21 1-177-16,-21 21-16 15,22 22 16-15,0 0-208 0,0 0-80 16,0 1-176-16,0-1 0 15,23 2-16-15,-24-3-16 16,24 1 48-16,-24 1-64 16,2-1 0-16,21 0 32 0,-22 1-16 15,0-22 0-15,0 20 16 16,0 2-32-16,0-1 64 0,0-22-64 15,0 23 32-15,1-1-32 16,-2-22 64-16,2 22-15 16,-23-22-17-16,22 1 80 15,-22-1 0-15,0-22 32 0,22 0 80 16,-22 0 0-16,0-22-16 15,0 0-64-15,0 22-64 16,0-22-16-16,0 1-64 0,0-1 48 16,0 0-64-16,0 0 0 15,-22 0 16-15,22 0-48 16,0 0-64-16,0 0-16 0,0-22-48 15,0 22-16-15,0-22 96 16,0 22 96-16,0-22 0 16,0 0 32-16,0 0 0 15,0 22-48-15,0-22 0 16,0 0-96-16,0 0-145 0,0 0-111 15,0 0-192-15,0 0-689 0,-22-22-15 16,22 22 640-16,-23 0 15 16,23 0-335-16,-21 0 271 15,-2 0 305-15,-21 0 48 16,22 22 32-16,-22-22 48 15,0 23-224-15,0-2 15 0,0 2 481 16,-1-2-32-16,-21 2-592 16,22-2-2705-16,0 2-257 15,-23 21 2273-15,24 1 2274 0,-24 20 1696 16,1-21-1008-16,22 1-208 15,0-1-705-15,0 0-368 16,0 0 0-16,0 0 609 0,-1 0-353 16,1 1-384-16,22-23-208 15,0 0 16-15,0 1-16 16,0-2-32-16,0-21-16 15,22 0-16-15,0 0-32 0,0 0-720 16,-22 0-977-16,22 0-1424 0,0 0-2242 16,0-21 289-16</inkml:trace>
  <inkml:trace contextRef="#ctx0" brushRef="#br0" timeOffset="39064.0639">7811 14127 16119 0,'0'-44'848'0,"0"44"-127"15,0-22-273-15,0 22-432 16,22 0 80-16,-22 0 32 0,23 0-192 16,-2 22 256-16,2 22-64 15,-2 0 128-15,2 0 96 0,21 23-176 16,-22 21 193-16,22 0-1 15,0 1 32-15,0-1-208 16,22 0-208-16,-22 0 80 16,1 0-16-16,-23-44 0 15,22 23 48-15,0-23-112 0,-22 0 96 16,22 23-16-16,-22-23 112 15,1 1-80-15,-2 20-144 0,2-21 48 16,-2 1-32-16,2-1-16 16,-1 0 0-16,-22 0-544 15,22-22-689-15,-22 0-784 16,0-22-1696-16,0 0-1890 0,0 0-1888 15</inkml:trace>
  <inkml:trace contextRef="#ctx0" brushRef="#br0" timeOffset="39634.0647">8319 15077 11573 0,'-22'0'1008'16,"22"0"-351"-16,0 0-577 15,0 0 592-15,0 0 528 0,0 0-543 16,0 0-33-16,0 0 192 0,0 0-223 16,0 0-401-16,0 0-176 15,0 0 256-15,0 0-48 16,0 21-160-16,0-21 0 15,0 23-64-15,22-1 112 16,-22-22 160-16,0 44 176 0,0-22 145 16,22 23 79-16,0 20 16 15,0 2-464-15,0-1-160 0,0 0-32 16,1 0-112-16,-23-44 64 15,21 1-32-15,-21-2 32 16,0-21 80-16,0 0 48 16,0 0 17-16,0 0-81 0,0 0-80 15,0 0 32-15,0 0-32 16,0 0-129-16,0 0-255 15,0 0-336-15,0 0-289 16,0-21-303-16,0 21-337 0,0-23-976 16,0 23-3010-16</inkml:trace>
  <inkml:trace contextRef="#ctx0" brushRef="#br0" timeOffset="41339.067">7856 14127 9108 0,'-23'0'816'0,"23"0"641"15,-22 0-753-15,22 0-448 0,0 0 208 16,0-22-159-16,0 22-209 16,0 0 144-16,0-22-112 15,0 22-16-15,0-22 16 16,0 22-64-16,0-22 64 15,22-1-128-15,1-21 48 0,-2 23 48 16,2-23 112-16,21 21 224 16,-22-21 32-16,22 0 65 15,0 0-33-15,0 0-176 0,22-23 32 16,-22 23-160-16,0-22-48 15,1 22-80-15,-1 0-48 16,0-1 32-16,0-20 0 0,0 21-31 16,-22 21 15-16,1-21-32 15,-2 22 32-15,2 0-16 16,-2 0-16-16,-21 0 64 15,23 22 160-15,-1-22 288 0,-22 0-304 16,22 22-64-16,-22-22-64 16,22 0-48-16,0 22-48 0,-22-23 48 15,22 2-32-15,-22 21 32 16,22-23-32-16,-22 2 32 15,22-2 32-15,-22 23 16 16,23-21 112-16,-23 21 128 0,0 0 161 16,0 0-81-16,0-23-144 15,0 23-144-15,0 0-64 16,0 0-16-16,0 0-32 0,21 0-16 15,-21 0 16-15,0 0 32 16,0 0-48-16,0 0 32 16,0 0 0-16,0 0-112 0,0 0-48 15,0 0-32-15,0 0 96 16,-21 0 128-16,21 0 64 15,0 0-80-15,0 0-16 16,0 23 0-16,0-23 0 16,0 21 0-16,21-21-16 0,-21 23 0 15,0-23-16-15,22 21-32 0,1 2 16 16,-2-23 16-16,-21 21 16 15,23-21 80-15,-23 23-48 16,21-23 64-16,-21 22 0 16,23 22 400-16,-1-22-240 15,-22 22-128-15,22 0-96 0,0 0-16 16,0-21 16-16,-22 21 1 15,44-23 95-15,-22 23 304 16,1 1 384-16,21 21-464 0,-23-22-144 16,23 22-32-16,-22 1-79 15,2-1-81-15,19 0-32 0,1 0 0 16,-22 1 0-16,22-23 16 15,-21 22 0-15,21 0 0 16,-1-22 0-16,-20 0 48 16,21 0-32-16,-22 23 0 15,0-46 32-15,0 23-32 0,0 1 224 16,0-1 32-16,0 0-224 0,-22-21-48 15,22 21-64-15,1 0 96 16,-23 0-16-16,21 0 0 16,-21-1-32-16,0 2 64 15,0-1 112-15,0 0-96 16,0 0 32-16,0 0 0 0,23 23-16 15,-23-23-112-15,0-21 48 16,0 21-16-16,0-22-16 16,22 22 16-16,-22-21 0 15,0-2 16-15,22 23 0 0,-22-22 0 16,0 23 0-16,22-23 32 15,-22 22-48-15,21 0-16 0,2 0-16 16,-23 0 64-16,22-22-32 16,-22 22 32-16,22-21-16 15,-22-2 16-15,22 1 32 16,-22 23-32-16,0-23 0 15,22-22-48-15,-22 22-32 0,22 0 112 16,-22 0-64-16,0 0 0 0,22 0 16 16,-22 0 0-16,0 22-32 15,22-22 32-15,-22 1-32 16,23-1-32-16,-23 0-224 15,21 0-160-15,-21 0 432 0,23 0-16 16,-23 0 32-16,0-22-16 16,22 22 32-16,-22 0-16 15,0 0-96-15,0 0 64 16,22-22-16-16,-22 22-512 0,0-22-433 15,22 0-560-15,-22 0-1504 16,0 0-3106-16,0-22-4962 0</inkml:trace>
  <inkml:trace contextRef="#ctx0" brushRef="#br0" timeOffset="42649.0689">8054 13884 4530 0,'-22'0'5474'0,"22"0"-4882"16,-22 0 625-16,22 0-113 15,-22 0 513-15,22 0-160 16,0 0-241-16,0 0-911 0,0-22-177 15,0 22 64-15,0-22-48 16,0 0-112-16,0 0 80 0,0-22 80 16,0 22 240-16,-22 0-128 15,22-22-64-15,-22-1-80 16,-1-21-16-16,2 22 209 0,-2-22-81 15,-21 0 16-15,22-1-176 16,0 23 0-16,0-22-48 16,0 22 0-16,0 0-16 15,0 22 0-15,22-22-16 16,-22 21-16-16,22 2 0 0,0-2-16 15,0 2 16-15,0-2-16 0,-22 2 32 16,22 21 16-16,0 0 48 16,0 0 32-16,0-23-64 15,0 23-32-15,0 0-16 16,0 0-32-16,0 0-16 15,0 0 48-15,0 0-80 0,0 0-32 16,0 0-48-16,0 0 16 16,0 0 96-16,0 0 64 15,0 0 0-15,0 0-48 0,0 0 0 16,0 0-16-16,0 0-48 15,0 0-16-15,0 0 48 16,0 23 64-16,22-23 48 0,-22 21-48 16,22 2 16-16,-22-2 32 15,22 2-32-15,-22-23-16 16,22 21-16-16,0 2 16 15,-22-23-16-15,0 22-16 16,22 0 64-16,0 0-48 0,0 22 224 16,1 22 368-16,-2 1 49 0,2 42-241 15,21-20-272-15,0 21-192 16,0 1 16-16,-22-23-48 15,22-22 96-15,0-21 32 16,-22-24 0-16,1 23-32 0,-23-21 32 16,21-2 0-16,-21 2 32 15,0-1 32-15,23 0 80 16,-23 22-96-16,21-22 96 0,-21 0-144 15,23 0-16-15,-23 0-32 16,0-22-16-16,22 22 16 16,-22-22-48-16,0 0 112 0,0 0 16 15,0 0-48-15,0 0 64 16,0 0-16-16,0 0-48 15,0 0 0-15,0 0-32 16,-22 0 16-16,22 0-16 16,0 0 0-16,0 0 0 0,0 0-64 15,0 0-352-15,0 0-496 0,-23 0-593 16,23-22-1504-16,0 22-3234 15</inkml:trace>
  <inkml:trace contextRef="#ctx0" brushRef="#br0" timeOffset="44279.0712">7723 12935 9204 0,'-22'-21'1088'0,"22"21"833"15,-22 0-1281-15,22 0 97 0,0 0-145 16,0 0-80-16,0 0-112 15,0 0-240-15,0 0 193 0,-22 0 79 16,22-23 64-16,0 23-48 16,0 0-304-16,0 0-64 15,22-22 0-15,-22 0-80 16,22 0 48-16,22 0-64 15,-22-23 48-15,22 1-32 0,22-23-48 16,-22 23 128-16,1-20-96 0,-1 19 48 16,-22 1-16-16,22 0 16 15,-22 0 241-15,0 21 431 16,0 0 16-16,0-21-159 15,1 23-161-15,-2-2-48 0,-21 2-160 16,23-2-80-16,-2-21-48 16,-21 22-80-16,23 0 48 15,-1 0-96-15,-22 0 80 16,0 0-32-16,0 0-32 0,22 22 96 15,-22 0-32-15,0 0-48 16,0 0 64-16,0 0-128 0,0 0-48 16,0 0 16-16,0 0 192 15,0 0-16-15,0 0 0 16,0 0 0-16,0 0 0 15,0 0-32-15,0 0 0 16,0 0 16-16,0 0 0 0,0 0-48 16,0 0-144-16,0 0 128 15,0 0 48-15,0 0 128 0,0 0-80 16,0 22-48-16,0-22 0 15,0 0 0-15,0 0 16 16,0 0-16-16,0 0 0 16,0 0 80-16,0 0-64 0,0 0-48 15,0 0 64-15,0 0-48 16,22 0 16-16,-22 0 16 15,0 0-16-15,22 0 64 16,0-22-64-16,-22 22-16 0,22 0-16 16,-22-22 32-16,22 0 0 0,-22 22-32 15,23 0 0-15,-23-23 16 16,0 23-16-16,21 0-32 15,-21-22 48-15,22 22 48 16,-22-22-32-16,23 22-64 16,-2-22 80-16,-21 22-16 0,0 0 32 15,23 0-48-15,-23 0-48 16,0 0-80-16,0 0 96 0,0 0 32 15,0 22 64-15,0 0 16 16,21 0-32-16,-21 23-32 16,23-23-16-16,-23 22 0 15,22 0-16-15,0-22 64 0,22 22-32 16,-22 22 32-16,22-22 16 15,0 23 80-15,1 0 64 16,-1 21-15-16,0-22-33 16,0 0-80-16,22 22 16 15,-22-21-32-15,0-1-48 0,0 1 0 16,0-23 32-16,-22 21-48 0,23 2 0 15,-23-1 32-15,0 0-16 16,22 1-16-16,-22-2 32 16,23 2 32-16,-24-1 32 15,24 22 128-15,-24-22-16 16,2 1-96-16,-2-1 16 0,24 0-48 15,-23 22-32-15,0-44 0 16,0 23 16-16,0-23 64 0,22 22 48 16,-21-22-112-16,-2 0 353 15,2 1-225-15,-1-1 16 16,0 0 48-16,0 0-176 15,-1 0-16-15,2 22 16 0,-1-22-32 16,0 23-32-16,0-23-32 16,0 22 64-16,0-22-16 15,0 22 128-15,0-22-16 16,1 0-16-16,-2 0 0 0,-21 2-32 15,23-2-32-15,-1 0 16 0,0 0-15 16,0 0 47-16,-1 1 0 16,2-1 16-16,-23-23 64 15,22 46 32-15,0-23-80 16,0-1-48-16,-22 2-96 15,22-1 64-15,0-22-48 0,-22 23 16 16,22-24-16-16,0 2 16 16,-22-2 0-16,23 23-16 15,-23-21 64-15,21-1 0 0,-21 0-64 16,23 0-16-16,-23 0 48 15,0-22-32-15,22 22-16 16,-22 0-16-16,0-22-16 0,0 22 0 16,22-22-32-16,-22 0-272 15,0 22-1649-15,0-22 1537 16,0-22-2081-16,-22 0-5507 15</inkml:trace>
  <inkml:trace contextRef="#ctx0" brushRef="#br0" timeOffset="46969.0749">7789 12979 11893 0,'-22'0'1008'15,"22"0"-143"-15,0-21-337 16,22 21-352-16,-22-44 224 16,22 21 177-16,23-21-49 0,-24 0 32 15,46-1-272-15,-23-22-96 16,22 2-64-16,0-1-240 0,1 0 128 15,-2 22-320-15,2-23-1169 16,-23 46-1168-16,0-25-1184 16,-22 46 191-16,-22-21-240 15</inkml:trace>
  <inkml:trace contextRef="#ctx0" brushRef="#br0" timeOffset="47269.0753">7811 13266 13045 0,'0'23'1009'0,"0"-46"-209"16,0 1-351-16,22 0 575 0,1-22-192 15,-2 0-175-15,23 0-273 0,23-23-160 16,-23 2-160-16,22-2-160 16,0 1-32-16,1 22-352 15,-23-23-1121-15,0 0-544 16,0 23-1201-16,0 23 641 15,-22-1 1649-15,1 1 960 0,-23 21 160 16,21 0-801-16,-21 0-2736 16</inkml:trace>
  <inkml:trace contextRef="#ctx0" brushRef="#br0" timeOffset="47479.0756">7877 13377 16551 0,'-21'21'929'0,"21"-21"-625"16,21-21-272-16,2-2 176 0,-2 2 160 16,24-46-432-16,21 23 224 15,0-22-208-15,23 0-128 16,-24-1-721-16,24 2-3601 15,-23-2-3425-15</inkml:trace>
  <inkml:trace contextRef="#ctx0" brushRef="#br0" timeOffset="47964.0763">7856 14391 16439 0,'21'-21'352'0,"2"-2"32"15,-2-21 465-15,24 0 143 16,-1-22-544-16,22 0-191 16,0 0-113-16,23-23-160 15,-1 1 160-15,-22 22-256 0,22-22-16 16,1 22-705-16,-23-1-1696 0,-22 1-1041 15,22 22-1600-15,-44 0-625 16</inkml:trace>
  <inkml:trace contextRef="#ctx0" brushRef="#br0" timeOffset="48279.0768">8054 14436 17992 0,'0'-22'352'16,"0"-1"-64"-16,22 2-192 0,22-46 640 15,0 1-495-15,23 0-113 16,-1 0 48-16,22-23-288 0,-21 1 208 16,20 22-112-16,2-22-112 15,-23 22-369-15,23-1-495 16,-46 23-1857-16,1 0-193 15,0 22-479-15,-21 0 1552 0,-23 22-913 16,0 0 225-16</inkml:trace>
  <inkml:trace contextRef="#ctx0" brushRef="#br0" timeOffset="48699.0773">8054 15363 19608 0,'-22'-22'513'15,"22"22"-273"-15,0-22-160 16,22 1 64-16,0-2 96 15,22-21-112-15,0-22 16 16,23-1-144-16,-1 23 48 0,22-44-64 16,0 21-48-16,-22-21 32 0,23 0-32 15,-1 23-64-15,-21-2-192 16,-1 0-288-16,-1 1-145 15,-20 22 97-15,-1 0 384 16,0 21 0-16,-22 2-1153 16,23-2-576-16,-24 2-400 0,2 21-1649 15,-23 0-1921-15</inkml:trace>
  <inkml:trace contextRef="#ctx0" brushRef="#br0" timeOffset="49014.0778">8319 15584 18328 0,'0'0'560'0,"0"0"-240"0,22 0-208 15,0-44 961-15,22 0-385 16,1 0-320-16,-2-22 161 16,24-1-417-16,-1 2 160 15,0-2-224-15,23-22-112 0,-23 24 224 16,22-25-272-16,-22 24 112 15,22-22-32-15,-21 22-160 16,-2 1 80-16,2 21-593 0,-23-2 17 16,-22 2-192-16,22 22-1057 15,-44 22-1601-15,22 0-2673 16</inkml:trace>
  <inkml:trace contextRef="#ctx0" brushRef="#br0" timeOffset="49329.0782">8452 16224 17303 0,'66'-66'225'16,"-45"22"-81"-16,46-22 432 16,-23-1 688-16,22 1-351 15,1 0-497-15,-1 0-176 0,-1-1-192 16,2 1 160-16,-1 0-256 15,1 22 64-15,-2-23 32 16,-21 24-128-16,23 21 96 0,-45-23-256 16,22 45-1120-16,-22 0-209 15,0 0-2177-15,-22 23-1600 16</inkml:trace>
  <inkml:trace contextRef="#ctx0" brushRef="#br0" timeOffset="49614.0786">8893 16887 18232 0,'66'-89'1088'16,"-22"45"-623"-16,0-23 815 16,0 2-463-16,23-2-145 0,-2 1-256 15,2 0-448-15,-1-1 288 16,0 23-368-16,-22 0 80 15,22 0-176-15,-43 22-1905 16,21 22-1217-16,-44 0-1104 16,22 0-4818-16</inkml:trace>
  <inkml:trace contextRef="#ctx0" brushRef="#br0" timeOffset="50214.0795">8473 14391 17287 0,'22'45'128'0,"1"-1"225"15,-2 23-161-15,23 21 304 0,23 43-320 16,-1 25-80-16,1-1-112 16,20 22-64-16,-20-23 64 15,-1 22-96-15,-22-22-208 16,23 1-208-16,-23 0 319 0,-23-23 274 15,2-22 15-15,-2-21 0 16,-21-1 64-16,22-22 208 0,-22 0-96 16,24-22-224-16,-24-21-32 15,0-2-688-15,21-21-1393 16,-21 0-64-16,0-21-2081 15,0-23-3474-15,0-23 6676 0</inkml:trace>
  <inkml:trace contextRef="#ctx0" brushRef="#br0" timeOffset="50564.08">8804 14171 17079 0,'-44'-44'1985'0,"22"44"-400"16,22 0-817-16,0 0-928 0,0 0 272 16,22 22-144-16,1 0 48 15,20 44 64-15,-20 0-96 0,21 22 64 16,22 23 96-16,0 1-112 15,0 40 16-15,-22 4-208 16,23-1 208-16,0-1-80 16,-24 1 16-16,1-1 112 0,0-21-176 15,-22-1 112-15,22-22-64 16,-21 1-96-16,-1-45-880 15,-22 0-241-15,21-22 33 16,-21 0-1377-16,23-22-2098 0,-23-22-3889 16,-23 0 8164-16</inkml:trace>
  <inkml:trace contextRef="#ctx0" brushRef="#br0" timeOffset="50999.0806">8275 13377 12117 0,'0'66'1025'15,"22"-22"559"-15,0 0-639 16,0 0-81-16,0 45 273 0,22-23-641 16,1 22-160-16,-2 1-448 15,1-24 176-15,0 2-144 16,-21-23-352-16,21 0-1153 0,-44-22-1184 15,22 0-1809-15,-22-22-2754 16</inkml:trace>
  <inkml:trace contextRef="#ctx0" brushRef="#br0" timeOffset="51219.0809">8452 13112 16647 0,'0'0'752'0,"0"0"-383"16,0 0 15-16,21 44-240 16,1 0 272-16,1 22 176 15,21 22-672-15,22 23 32 0,-22-45-368 16,0 0-2593-16,0-22-2546 15</inkml:trace>
  <inkml:trace contextRef="#ctx0" brushRef="#br0" timeOffset="51464.0812">8187 12339 19785 0,'-23'-23'880'0,"1"23"224"0,22 0-1232 16,22 23 288-16,1 21-47 15,21 23-354-15,0 22 385 16,0 19-800-16,0 3-1505 0,22 0-3073 15,-43-22-4227-15</inkml:trace>
  <inkml:trace contextRef="#ctx0" brushRef="#br0" timeOffset="51664.0815">8407 12228 22618 0,'0'44'176'15,"0"-21"864"-15,0 44-751 16,22-23-450-16,22 22 642 16,1 1-1154-16,-1-24-399 15,0 22-2578-15,0-21-6514 0</inkml:trace>
  <inkml:trace contextRef="#ctx0" brushRef="#br0" timeOffset="53855.0855">6443 12472 12165 0,'-44'-22'912'0,"22"0"657"0,22 0-704 16,-22 22-241-16,22-23-224 16,22 2-320-16,-22-2-48 15,44 0-64-15,-22-21 192 16,44 0-192-16,-22 0 48 15,23 0 16-15,21 0-176 0,0-22 176 16,23 0-352-16,-1 21-528 16,-22 1 239-16,22-22 321 15,1 0 320-15,-1 22 32 0,-22-22-32 16,1 0 272-16,21-1 225 15,-44 1 175-15,22 22-32 16,1-23-79-16,-1 1-145 0,0 23-224 16,1-2 16-16,-1 1-144 15,0 0-128-15,-22 0 80 16,0 22-48-16,1-22 0 15,-23 22 16-15,0 22-80 16,0-23 128-16,1 1-112 0,-24 22 0 16,1 0 0-16,1 0-32 0,-2 0 48 15,-21 0-96-15,23 22 144 16,-23-22 16-16,21 23-32 15,-21-23 48-15,23 22-64 16,-23 0 32-16,22 0 112 0,0 22-96 16,0-22 80-16,0 22 80 15,0 0 320-15,0 1 497 16,23 42-273-16,-24 2-144 0,23 21-319 15,0 23-113-15,2-23-64 16,-3 0-128-16,1 1-48 16,0-23-16-16,1-22 32 0,-24 0 112 15,2-43-64-15,-1 21 32 16,-22-23 16-16,0 2 16 15,21-2 96-15,-21 2 32 16,23 21 128-16,-23 1 32 16,21-1-256-16,2 0-64 0,-1 0-48 15,0-1-16-15,0 1 0 0,-22 0-32 16,22-21 32-16,-22-23 16 15,0 0 32-15,0 0 48 16,0 0-32-16,0 0-64 16,0 0 240-16,0-23 176 15,0 23 80-15,0 0-127 0,0 0-177 16,0 0-112-16,0 0-64 15,0 0 48-15,0 0 16 16,0 0-48-16,0 0 80 0,0 0 32 16,0 0 128-16,0 23 224 15,0-1 240-15,0 23-111 16,0-1-321-16,0 22-160 0,22-22-64 15,-22 23-32-15,0-1-32 16,22-22 64-16,0 22-16 16,-22 22-32-16,23-21 80 15,-2 43-64-15,2-22-32 0,21 0 96 16,-22 23-96-16,22-23 48 15,-22 22-16-15,22-22 16 0,0 1 128 16,0-1 176-16,0 1-48 16,1-1-160-16,-1 0 16 15,0 1 48-15,0-1-32 16,0 0 64-16,0 0 81 0,1 0-49 15,-1 0-144-15,-22 2-80 16,22-2 16-16,-22 1-32 16,22-2 16-16,-22 2-48 15,0-1 32-15,0 0 16 0,22 0 0 16,-44-21-16-16,22 21 80 15,1-22 48-15,-2 0-48 0,2 1-48 16,-1-23 16-16,0 22-32 16,-1-22 0-16,2 0-32 15,0 0 32-15,-2 0 0 16,2-22-16-16,-2 23-32 15,-21-23-48-15,22 0 0 0,-22-22-192 16,22 22-160-16,-22-22-609 0,0 0-656 16,0 0-672-16,0-22-2305 15,-22-22-7219-15,0-23 5154 16</inkml:trace>
  <inkml:trace contextRef="#ctx0" brushRef="#br0" timeOffset="54680.0866">6289 12691 17928 0,'-23'23'-48'0,"23"-1"48"0,0 0 320 15,23 23-464-15,-1 21 400 16,0 0-96-16,22 1-208 16,0 43 416-16,22 0-368 0,-21 45 144 15,20-1-48-15,2 45-336 16,21-22 288-16,-22 21-352 15,0 0 96-15,23 1 128 16,-23 1-256-16,0-3 512 0,0-19-144 16,1 20 0-16,-1-21 352 15,-22-23-144-15,21 23 128 0,-21-23-128 16,2 1 161-16,-3-23 559 15,1 23 16-15,1-45 49 16,-1 23-273-16,-22-1-368 16,22-21 17-16,0-2-193 0,-22 2 176 15,0-23-192-15,22-21-80 16,-21-1 112-16,-2 22-144 15,24-21 112-15,-23-23 0 16,0 22-224-16,0-23 96 0,0-20-144 16,0-1 80-16,-22 0-128 15,22-22-688-15,-22 0 176 0,22 0-225 16,-22 0-271-16,0-22-641 15,0-23-2769-15,0-20-2161 16,0-23-801-16</inkml:trace>
  <inkml:trace contextRef="#ctx0" brushRef="#br0" timeOffset="55330.0875">6068 11676 9252 0,'0'-43'2193'0,"0"21"-1137"16,0 22-31-16,0-22-33 15,0 22-432-15,0 0-15 0,-22 0-241 16,22 0-224-16,0 0 0 15,-22 0-288-15,-1 22 272 16,2 0 32-16,-1 21-48 16,-1 24 240-16,3-23-272 15,-4 44 96-15,24 1 64 0,-21-23 80 16,21 22 256-16,21-22-303 0,3-22-321 15,19 0-1-15,0 0 1 16,2-44-32-16,-1 0-400 16,22-21-1409-16,-21-23-1728 15,-1-23-5604-15</inkml:trace>
  <inkml:trace contextRef="#ctx0" brushRef="#br0" timeOffset="55685.0891">6377 11721 17031 0,'0'-45'1889'16,"-22"45"-160"-16,0 0-993 0,22 0-352 15,-22 0-303-15,22 0-130 16,0 0-15-16,-22 0-160 16,22 23 128-16,0-1 240 15,0 22-224-15,0 23 224 16,0-2-176-16,0 2-16 0,22-1-96 15,0 0-592-15,0-22-192 16,0-22 191-16,0 0 81 0,0-22 432 16,0-22-64-16,0 0 80 15,0-22-177-15,0 22 289 16,-22-22 144-16,0 0-16 15,0-1 192-15,-22 1 225 0,0 0 559 16,0 23 1185-16,0 21-880 16,0 0 31-16,0 21-895 15,0 23-321-15,22 0 32 0,0 23-224 16,22-23-128-16,0 0-81 15,22-22-575-15,0 0-1649 16,1-44-2946-16</inkml:trace>
  <inkml:trace contextRef="#ctx0" brushRef="#br0" timeOffset="56015.0896">6597 11500 19961 0,'-21'-22'1985'15,"-2"22"128"-15,23 0-1441 16,-21 0-912-16,21 0 384 15,0 22-384-15,0 22 384 16,0-21-256-16,0 21-881 16,21-22 737-16,-21 0-624 0,23-22 191 15,-2 21 385-15,2 2-64 16,-1-23 592-16,22 0-448 0,-22 22 128 15,0-22 336-15,0 22-464 16,0 0 416-16,0 0-272 16,0 23-16-16,-22-24 384 0,0 23-448 15,0-22 288-15,-22 23-48 16,0-23-272-16,0 0 240 15,0 0-416-15,0 0-1249 16,0-22-448-16,22 0-1776 16,-22-22-2242-16,22-22 96 0</inkml:trace>
  <inkml:trace contextRef="#ctx0" brushRef="#br0" timeOffset="56320.09">6907 11301 10772 0,'-23'-66'2994'0,"23"66"143"16,-21-21-1344-16,-2 21-816 15,23 0-321-15,-22 0-528 16,22 0 16-16,-22 21-16 0,0 23-128 16,22 0 64-16,0 1-64 15,0-1 48-15,0 22-176 16,0-22 0-16,22 1-176 0,0-23-865 15,0 0 337-15,1 0 144 16,-2 0 239-16,2-22 497 16,-2 21-80-16,-21-21 144 15,23 0 32-15,-23 0 81 16,0 23 287-16,0-23-64 0,0 22-144 15,0 0-240-15,0 22-240 0,0-22-496 16,-23 22-3874-16,23-22-4498 16</inkml:trace>
  <inkml:trace contextRef="#ctx0" brushRef="#br0" timeOffset="56785.0907">7039 11567 20153 0,'0'22'1264'16,"0"-22"-1280"-16,0 0 192 15,0 22-176-15,22-22-96 0,22 0 48 16,-22 0-896-16,0-22-305 16,0-23-479-16,1 23-49 15,-2-22 800-15,-21 0 833 16,0 22 208-16,-21-22 352 15,-2 22 177-15,1-23 447 0,0 23 593 16,0 0 480-16,0 22-736 0,22 0-769 16,-22 22-480-16,22 0 16 15,-22 23-32-15,22-1-128 16,0 22-128-16,22 0-80 15,-22-21-577-15,44-1-911 16,-22-44 287-16,0 0-896 0,23 0 384 16,-24-22-320-16,2-23 1152 15,-23 1 1266-15,21 0 1215 16,-21 22 513-16,0-22 528 0,-21 22-208 15,21 0-464-15,0-1-16 16,0 1-449-16,0 22-960 0,0 0-464 16,0 22 160-16,0 1-64 15,21 21-16-15,2-22-592 16,-1 0-1265-16,0 0-544 15,0 0-1281-15,0-22-1248 16,0-22-2513-16</inkml:trace>
  <inkml:trace contextRef="#ctx0" brushRef="#br0" timeOffset="56920.0909">7413 11412 3409 0,'0'-66'7123'15,"0"21"-2913"-15,0 23-800 0,-21 0-353 16,21 0-704-16,0 1-880 15,0 21-1121-15,0 0-352 16,21 0 128-16,-21 21-144 16,23-21-48-16,-2 22-32 0,25 0-416 15,-25 0-1249-15,1 0-1072 16,2-22-913-16,-4 0-1889 15,3 0-2432-15</inkml:trace>
  <inkml:trace contextRef="#ctx0" brushRef="#br0" timeOffset="57710.092">7613 11257 3329 0,'22'-66'320'16,"-22"44"8580"-16,0-22-4946 15,0 22-945-15,0 0-303 0,0 0-1218 16,0 22-767-16,0 0-513 15,0 0-128-15,22 0-16 16,-22 0-112-16,22 22 16 16,-22 0-64-16,22 0-368 15,0 0-865-15,-22 22-1008 0,22-21-512 16,-22-2-1521-16,22 1-785 0,-22-22 3779 15,22 0 1584-15,-22-22 1681 16,0 1 1776-16,0-2-527 16,0-21-609-16,0 22-720 15,0-22-497-15,0 0-639 0,0-22-209 16,0 21-304-16,0-21-64 15,-22 0-64-15,22 0 16 16,-22 21-32-16,0 1 160 16,0 0 752-16,0 23-543 15,0 21 47-15,0-23-320 0,22 46-208 16,0-2 16-16,-22 2 128 0,44 21-144 15,-22 22-112-15,22 0-241 16,22-21-223-16,-22 20-432 16,22-20-337-16,-22-23-352 15,0 0-480-15,0 0-256 16,1-22 2081-16,-23-22 576 0,0 22 80 15,0-44 992-15,0 21 657 16,0-21-96-16,0 22-688 0,0 1 431 16,-23-2 705-16,23 23-496 15,0 0-1473-15,0 0-304 16,0 0-32-16,23 0 192 15,-23 23-64-15,21 20-32 0,2-21-192 16,-2 23-944-16,2-23-849 16,-1 0-961-16,0-22-303 15,0 0-1361-15,0-22-1521 16,-22-23 3314-16,0 23 4545 0,0-22 3587 15,0 0-1505-15,0 22 319 0,0-22-1343 16,0 22-81-16,0 22-864 16,0 0-1201-16,0 0-528 15,0 0 32-15,22 0-160 16,0 22 80-16,0 0-32 15,0 0-128-15,22 23-208 0,-21-24-1281 16,-2 23-1136-16,2-44-432 16,-23 22-1137-16,21-44 368 15,-21 0 2417-15,0 0 2130 0,0-22 3088 16,0 0-703-16,0 0-625 15,0-22-96-15,0 22 416 16,0 0-208-16,0 21-800 0,23 0-705 16,-23 2-463-16,22 21-305 15,22-23-128-15,0 23-64 16,0 0-32-16,22-22-64 15,1 0-384-15,21 1-3506 16,-22-1-12758-16</inkml:trace>
  <inkml:trace contextRef="#ctx0" brushRef="#br0" timeOffset="58465.093">7457 11279 17736 0,'0'0'352'0,"-21"0"-240"15,21 0-64-15,21 22 16 16,-21-22-64-16,23 0 64 0,0 22 32 16,-2 1 0-16,1-1 192 15,22 22 272-15,-21 22-95 0,-1 0-145 16,22 23-176-16,0-1-160 15,-22 23-80-15,22-24-48 16,-22 2 80-16,0-23-64 16,1-22-417-16,-2 0 1 15,2 1-416-15,-23-1-785 0,0-23-1216 16,0-21-3667-16</inkml:trace>
  <inkml:trace contextRef="#ctx0" brushRef="#br0" timeOffset="58700.0934">7745 12074 20921 0,'-44'0'1393'16,"44"-22"143"-16,-22 22-1311 15,22 0-17-15,0 0-304 0,22 22-177 16,0-22 562-16,22 0-578 0,0 22 113 15,-22-22 80-15,22 22-240 16,0-22 512-16,-21 22-272 16,-1 0-496-16,0-22 208 15,-22 0-16-15,22 22 240 16,-22-22-1857-16,0-22-5939 0</inkml:trace>
  <inkml:trace contextRef="#ctx0" brushRef="#br0" timeOffset="60445.0958">7921 11743 18264 0,'-21'0'672'0,"-2"-22"1425"16,23 22-1409-16,-21 0-47 15,21 0-641-15,0 22-176 16,21 0 384-16,-21 22-416 0,0 44-353 16,0 1-1440-16,0-1-2721 15,-21 22-6387-15</inkml:trace>
  <inkml:trace contextRef="#ctx0" brushRef="#br0" timeOffset="64160.1049">5758 15629 15174 0,'0'0'1009'16,"0"0"-689"-16,0 0-784 0,23 0 496 15,0 0 32-15,-2 0-112 16,2-23 160-16,20 23-160 16,24-22 48-16,-24 0 64 15,24-22-128-15,21 22 128 0,1-22-96 16,-1 0 0-16,0-1 80 0,0-20-96 15,23 21 128-15,-23-23-48 16,0 23 16-16,0-22 416 16,1 22 80-16,-23-2-79 15,0 2 223-15,0 0-320 16,1 0-64-16,-1 0-112 0,-22-1 64 15,21 24-79-15,-21-22-81 16,23-1 32-16,-21 0-112 0,-3 21 16 16,1-21 16-16,0-1-80 15,0 23 48-15,0 0-16 16,0 0 0-16,0 0 16 15,-21-1-160-15,-2 2-16 0,2-2 80 16,-1 23-1-16,-22-21 81 16,0 21-16-16,22-23 32 15,-22 23-16-15,0-21 49 16,0 21 111-16,0-23-64 0,0 23-16 15,0-22-16-15,0 22-48 16,0-22 48-16,0 22-32 0,0 0 48 16,0-22-32-16,0 22-32 15,-22 0-16-15,22 0 0 16,-22 0 16-16,22-22 16 15,-23 22-48-15,23 0 32 0,0 0-48 16,0 0-16-16,0-22 48 16,0 22 0-16,0 0 16 15,-21-22-16-15,21 22 16 0,0 0 16 16,-23-22-16-16,23 22 32 15,-21 0-96-15,21 0 32 16,0 22 0-16,-23-22-80 0,23 22 96 16,0-22-32-16,0 22-32 15,0-22 64-15,0 22 32 16,0-22 0-16,0 22-32 15,23-22 0-15,-23 22 0 16,21-22-16-16,2 0 32 0,-2 0-32 16,2 0 0-16,-1 0 16 0,22-22 0 15,-22 0-32-15,0 0 0 16,0 0 16-16,0 0 32 15,0 0 0-15,-22 0-32 16,22 0 48-16,-22 22 64 16,0-22 112-16,-22-1 0 0,22 2-64 15,-22 21-96-15,0-23-32 16,-22 23 16-16,22-21-16 15,0 21 48-15,0 0-32 0,0 0-112 16,-1 21 48-16,23-21-64 16,0 23-32-16,0 21-16 15,0-22-16-15,0 0 64 0,0 0 80 16,23 22 0-16,-23-22 16 15,22 0-32-15,0-22-80 16,0 22 0-16,0-22-64 16,-22 0 128-16,22 0 32 0,0 0-32 15,-22 0 80-15,22-22 0 0,0 0 224 16,-22 0 128-16,0 0 16 15,0-22-208-15,0 22-48 16,-22-23 112-16,0 24-192 16,0-23 0-16,0 21 305 15,22 23 159-15,-22 0-208 0,0 0-224 16,0 23-128-16,22-2 48 15,-22 23-80-15,22 1-96 16,0-23 32-16,0 22-336 0,22-22-97 16,-22 0-127-16,22 0 0 15,-22-22 336-15,22 0-257 16,-22 0-15-16,22 0-513 0,-22 0-831 15,0-22-562-15,0 22-1632 16,0-22-1712-16</inkml:trace>
  <inkml:trace contextRef="#ctx0" brushRef="#br1" timeOffset="68386.1128">8231 14193 13766 0,'-44'-22'-336'0,"44"22"-2610"16,-23 0-4865-16</inkml:trace>
  <inkml:trace contextRef="#ctx0" brushRef="#br1" timeOffset="68966.1136">8010 13995 10324 0,'0'-23'1169'0,"0"23"63"16,0 0-1088-16,0 0 225 15,0 0-289-15,0 0-208 16,0 0 400-16,0 0-208 16,0 23 240-16,0-2-32 15,22 2-272-15,-22-1 432 0,22 0-416 16,-22 0-48-16,22 0 80 0,0-22-176 15,0 0 288-15,0 0-208 16,0-22 32-16,-22 22 128 16,23-22-192-16,-23 0 288 15,0 0 465-15,-23-1 143 0,23 23 0 16,-22-21-255-16,0 21 175 15,0-23 160-15,0 23 49 16,0 0-369-16,0 0-480 0,22 23-32 16,0-2-304-16,0 2 224 15,22-1-80-15,0 22-576 16,22-44-1057-16,-22 22-2801 0</inkml:trace>
  <inkml:trace contextRef="#ctx0" brushRef="#br1" timeOffset="69546.1145">4788 15408 17367 0,'0'0'113'16,"0"0"63"-16,22 22-433 15,0 0 610-15,0-1-145 0,22 24-112 16,-21-1 800-16,-2-22-544 16,1 23-144-16,1-1 81 0,-2-23-530 15,2 1 305-15,-1 23-96 16,0-23-160-16,-22 0 128 15,0-22-1376-15,22 0-913 16,-22 22-561-16,0-22-559 16</inkml:trace>
  <inkml:trace contextRef="#ctx0" brushRef="#br1" timeOffset="69871.1149">5008 15408 19112 0,'-21'-22'2081'15,"21"-1"-1312"-15,0 23-257 0,0 0-672 16,0 0 208-16,0 0 80 15,0 23-208-15,0-1 368 16,0 0-384-16,0 21 160 0,0 2 32 16,0-1-240-16,0-22 256 15,0 23-256-15,-23-24 144 0,23 2 64 16,0-2-160-16,0-21 208 15,0 0-96-15,0 0-48 16,0 0 64-16,0 0-272 16,0 0 352-16,0 0-112 15,23 0 0-15,-2 0 192 0,2 0-288 16,21 0 160-16,-22-21-48 15,22 21-96-15,0 0 48 0,-21-23-1009 16,21 23-1008-16,-23-21-1936 16,1-2-3699-16</inkml:trace>
  <inkml:trace contextRef="#ctx0" brushRef="#br1" timeOffset="70466.1157">5208 15496 17880 0,'-23'22'2417'0,"23"-22"-2033"0,0 0-656 16,0 0 576-16,0 0-432 15,23 0-16-15,-2 0 304 0,2 0-352 16,-23 0 16-16,21-22 48 16,1-1-1329-16,-22 2-192 15,23-23 497-15,-23 22 383 16,0-1 497-16,-23 1 592 0,23 0 929 15,-22 22 1024-15,22-21-224 16,-21 21-961-16,21 0-559 0,0 21-321 16,0 1-144-16,21 0 224 15,-21 23-224-15,22-23-128 16,22 21 128-16,-21-20-192 15,-1-1-32-15,0-22 96 0,0 0-689 16,0 0 65-16,-22-22 48 16,0 22 272-16,22-23 480 15,-22 23 64-15,0-21 272 16,0 21 224-16,0 21 257 15,22-21-33-15,0 45 449 0,1-23-433 16,21 44-528-16,-23-22-143 0,2 22-177 16,20 23 0-16,-43-23-128 15,23 0 16-15,-23-44 48 16,0 23-16-16,-23-45 32 15,23 0-81-15,-21 0-95 16,-1-45 0-16,-1 1-96 0,2-22-16 16,-2 0 240-16,2-23 32 15,21 24 0-15,21-24 64 0,-21 22 32 16,23 24-64-16,-2 21 0 15,-21 0 16-15,23-1-64 16,-23 23 16-16,0 0-64 16,0 0-48-16,0 0-304 0,0 23-256 15,0-1-129-15,0 22-207 16,0-23-289-16,0-21-400 15,0 23-1248-15,0-23-3026 16</inkml:trace>
  <inkml:trace contextRef="#ctx0" brushRef="#br1" timeOffset="72686.1188">7238 13752 4241 0,'0'-22'3794'15,"-23"22"-2913"-15,23-22 1808 16,0 22-1136-16,0 0-673 0,0-22 256 16,-21 22 241-16,21 0-432 15,0 0-321-15,0 0-432 0,-23 22-48 16,23 0 112-16,0 0-128 15,0 22 32-15,0 0-128 16,0-22 16-16,0 0-128 16,23 1 96-16,-23-2 32 0,21-21-16 15,2 0-16-15,-23 0 48 16,21 0 32-16,2 0-64 15,-23 0 0-15,22 0 32 0,0 0-48 16,-22 0 0-16,22 0 80 16,-22 23 0-16,0-23 353 15,0 21-17-15,0 2-96 0,-22-23-112 16,22 21-128-16,-22 2-96 15,22-1-80-15,0-22-48 16,-22 0-176-16,22 22-849 16,0-22-1088-16,0 0-1696 15,0-22-2979-15</inkml:trace>
  <inkml:trace contextRef="#ctx0" brushRef="#br1" timeOffset="73766.1204">7392 13818 17143 0,'-22'0'1697'16,"22"0"-929"-16,0 0-463 0,0 0-337 15,0 0 208-15,22 0-96 16,-22 0-192-16,0 0 352 0,0-22-320 16,21 22 96-16,-21-22 64 15,0 22-208-15,0-22 272 16,-21 22-224-16,21-22 16 15,0 22 112-15,-22 0-224 0,22 0 192 16,0 0-176-16,-22 0 32 16,22 0 176-16,0 22-80 15,0 0 112-15,0 0-80 16,0 0-32-16,22 0 48 0,0 0-80 15,-1-22 80-15,2 0-128 0,-2 0-929 16,2-22-592-16,0 0-128 16,-2 0 977-16,1 0 368 15,-22 0 368-15,0 0 112 16,-22 0 256-16,22 0 1073 15,0 0 31-15,-21 22-159 0,21-23-48 16,0 23-769-16,0 0-368 16,0 0 0-16,21 23 0 15,1-23 48-15,-22 22-16 0,24 0-160 16,-4-22 80-16,-20 22-112 15,0-22 0-15,23 22 0 16,-23-22 64-16,0 0 48 0,0-22-32 16,-23 22-32-16,23-22 32 15,-20 0 0-15,20 0 16 16,0-23 80-16,-24 23 16 15,24 0 32-15,0 0 192 16,0 0-16-16,0 22-192 0,24-22-64 16,-24 22-16-16,0-22-64 0,20 22-32 15,-20 0-64-15,0 22-48 16,0-22 32-16,23 0-80 15,-23 22-400-15,0-22 48 16,0 0 95-16,0 0 289 0,0 0 128 16,0 0 48-16,0-22 32 15,22 22 0-15,-22-22 32 16,0 22 0-16,0 0 32 15,22 0 32-15,-22 0 0 0,22 0 1 16,-22 0-49-16,22 0-32 16,0 0-64-16,-22 22-16 0,22-22-16 15,-22 0 32-15,22 0 48 16,-22-22 16-16,0 0-16 15,0 22 0-15,0-22-32 16,-22 0 32-16,22-1 0 16,-22 2 160-16,22-2 256 0,-22 23 48 15,22-21-80-15,-22 21-112 0,22 0-239 16,0 0-178-16,0 21-31 15,0 2 256-15,0-2-112 16,0 2-48-16,0-1-64 16,22 0-416-16,-22 0 112 15,22-22-144-15,0 0-209 0,0 0 401 16,0-22-96-16,-22 0 288 15,22 0 192-15,-22-1 112 16,0 23 512-16,0 0 561 0,22-21-417 16,-22 21-400-16,0 0-144 15,0 21 33-15,0-21-145 16,23 23-80-16,-23-1-32 0,0 0-128 15,0-22 80-15,0 22-64 16,0-22 80-16,0 0 16 16,0-22-209-16,0 0 17 15,0-23 48-15,0 1-48 0,21 0 80 16,-21 0 96-16,23-22 80 15,-2 44-80-15,-21 0 16 0,23 0 0 16,-1 22-1633-16,-22 0-4369 16</inkml:trace>
  <inkml:trace contextRef="#ctx0" brushRef="#br1" timeOffset="76421.1241">23303 13178 10820 0,'0'-44'337'16,"0"44"-289"-16,0-22 672 16,22 22 801-16,-22-22 47 15,0 22-479-15,0 0-305 16,0 0 97-16,0 0-289 0,22 0 96 15,-22 0 81-15,0 22-17 16,0 0-32-16,0 22-176 16,0-22-175-16,0 22-161 15,22 1-80-15,-22-24 32 0,23 2-128 16,-2-2 48-16,2 2 0 0,-2-23-32 15,2 0 112-15,-1 0 80 16,0-23 64-16,22-21-16 16,0 0-79-16,0 0-33 15,0-22-128-15,0 0-48 16,0-1 16-16,23 2-16 0,-23-2 96 15,0 1 16-15,1 44 128 16,-24-23 80-16,1 23 112 0,-22 22 0 16,0-22-240-16,23 22-143 15,-23 0-130-15,0 0-63 16,0 0 96-16,0 22 16 15,0-22-112-15,0 0-208 0,0 22-656 16,0-22-593-16,0 23-1697 16,0-1-3377-16</inkml:trace>
  <inkml:trace contextRef="#ctx0" brushRef="#br1" timeOffset="77366.1254">20589 14922 12581 0,'-22'0'593'15,"-1"0"31"-15,23 0-496 16,0 0 224-16,0 0 144 16,0 0-432-16,0 0 16 15,0 0 96-15,0 0-16 0,23 21 161 16,-1-21 287-16,22 0-176 15,0-21-32-15,23-2-160 16,20 1-32-16,2-22 1 0,21-23 15 16,24 24 64-16,-3-22-48 15,24-2 128-15,-23 0-80 16,23 1-32-16,-23 22 16 0,22 0 65 15,-21 0 95-15,-23 0-16 16,23-1-128-16,-45 23-32 16,0-22-64-16,0 22-16 15,-21 0-15-15,-1 0 47 16,-22 0 176-16,0 0 224 0,0 0-64 15,0 22-128-15,0-23-127 0,-22 2-33 16,1 21-112-16,-23-23-32 16,21 23 16-16,-21 0 80 15,0 0 176-15,0 0-176 16,0 0-128-16,0 0-96 15,0 0-80-15,0 0-64 0,0 0-272 16,0 0-448-16,-21 0-449 16,21 0-960-16,-23 23-2065 15,1-2-6499-15</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59:17.572"/>
    </inkml:context>
    <inkml:brush xml:id="br0">
      <inkml:brushProperty name="width" value="0.05292" units="cm"/>
      <inkml:brushProperty name="height" value="0.05292" units="cm"/>
      <inkml:brushProperty name="color" value="#00B050"/>
    </inkml:brush>
  </inkml:definitions>
  <inkml:trace contextRef="#ctx0" brushRef="#br0">15668 17571 13878 0,'0'0'0'0,"0"0"688"0,21 0-48 16,-21 22-79-16,23-22-161 0,-1 21-112 15,0 2 288-15,0-23 145 16,0 0-97-16,0-23 112 0,22 2 305 15,-22-23-241-15,21 0-160 16,24 0-143-16,-44 0-177 16,21 0-208-16,0-23 80 15,-22 1-16-15,22 21 144 0,-22 1-160 16,1-1-128-16,-2 24 48 15,1 21-96-15,1-23 64 16,-23 23-48-16,21 0-48 0,-21 0 48 16,23 23-48-16,-2-23 48 15,2 21-32-15,-1-21-48 16,-22 23-320-16,22-23-1057 0,0 0-400 15,0 0-752-15,-22 0-1393 16,0 22-2673-16</inkml:trace>
  <inkml:trace contextRef="#ctx0" brushRef="#br0" timeOffset="6846.0116">19442 16026 13398 0,'0'22'-929'0,"0"0"705"15,0 22 544-15,21 0 385 0,-21 22 175 16,22 0 305-16,-22 0-449 16,22 1-80-16,-22-23 48 15,23 22-367-15,-23-44 47 16,21 22-208-16,-21-21-224 15,0-2 208-15,0-21-32 0,0 0 416 16,0 0-80-16,-21 0-400 0,-2-21-448 16,1-24-16-16,0 1-128 15,1-44-192-15,-2 22-689 16,0-23 1009-16,23 23 576 15,0 0 64-15,0 0 160 16,0 0 785-16,0 44 175 0,23-23-383 16,0 23-353-16,-23 0-176 15,21 0-256-15,1 22-64 0,0-22-32 16,1 22-64-16,-2 22-48 15,2-22 80-15,-1 22 0 16,0 22-16-16,0 1 17 0,0-1-65 16,-22 0-49-16,0 0 49 15,0 22-160-15,0-22-608 16,-22 0-64-16,0 0 464 15,0-22 528-15,0 1-80 16,-1-23 32-16,2 0 144 0,-2 0 144 16,23 0 416-16,-22-23 241 0,22 23-273 15,0-22-336-15,0 22-127 16,22 0 143-16,-22 0-144 15,23 0 96-15,21 0-80 16,-22 22-128-16,22 1-128 16,-22-1-16-16,22 0-64 0,-22 0 32 15,22 0-144-15,-22 0-1504 16,0 0-1234-16,23 0-1552 15,-45 0-6371-15</inkml:trace>
  <inkml:trace contextRef="#ctx0" brushRef="#br0" timeOffset="7196.0121">19993 16246 12949 0,'0'-44'1457'16,"0"44"288"-16,0-22-128 15,0 22 288-15,0-22-545 0,0 22-239 16,0 0 159-16,-22 0-207 16,22 0-369-16,0 0-448 15,0 0-224-15,0 22 160 0,0 22 160 16,0 0-31-16,0-22-177 15,0 22-160-15,22-22 112 16,0 1-96-16,0-1-16 0,0-22-32 16,1 0-433-16,-2 0-783 15,1-22-897-15,-22-23-1297 16,22 1-2560-16,-22 0-5652 15</inkml:trace>
  <inkml:trace contextRef="#ctx0" brushRef="#br0" timeOffset="7301.0122">20015 15981 18040 0,'-22'-44'2753'15,"0"44"-1200"-15,22 0-1761 16,0 0-273-16,0 22-575 15,22-22-2722-15,-22 22-5762 16</inkml:trace>
  <inkml:trace contextRef="#ctx0" brushRef="#br0" timeOffset="7981.0132">20169 16070 22042 0,'-22'22'1104'0,"22"0"-1104"0,0 0-256 16,22 0 608-16,-22 0-336 15,0 0-96-15,23 0 336 16,-23 0-464-16,21 0 224 16,-21-22 128-16,0 0-432 0,23 0 336 15,-23 0-16-15,0-22 0 0,0 0 96 16,0 0-288-16,22-22 304 15,-22 22 0-15,0 0 304 16,0 0 737-16,0 22-529 16,0 0-159-16,22 0-1 15,-22 0-336-15,22 22 48 0,0-22-96 16,22 22-176-16,1 0 128 15,-1-22-192-15,-1 0-1345 16,1 0-800-16,-21-22-592 16,21 0-112-16,-22-22 271 0,0 0 145 15,-22-1 240-15,22 1 2801 16,-22 0 2978-16,0 22 352 0,-22 0-97 15,22 0-479-15,-22 22-1297 16,0 0-913-16,0 0-432 16,0 0-351-16,22 22-193 15,-23 22-16-15,2 0-80 16,-2 0 16-16,23 1-273 0,0 21-959 15,23-22-577-15,-2 22 224 0,24-22 945 16,-23 0 480-16,22 0 112 16,-22 1 112-16,0 21-16 15,0 0 112-15,1 0 320 16,-2 23 128-16,-21-24-127 0,0-20 223 15,-21 22-352-15,-2-45 16 16,1 21-208-16,0-21 304 16,0-22-240-16,0-22-224 15,-22 1 48-15,22-23 16 0,-1-23-112 16,2 1-512-16,-2-22 384 15,23-1 144-15,23 23 64 0,-2 0 32 16,24-1 192-16,-23 45-32 16,22-22-144-16,0 22-80 15,-22 22-32-15,22 0-528 16,-21 0-2289-16,20 0-2994 15</inkml:trace>
  <inkml:trace contextRef="#ctx0" brushRef="#br0" timeOffset="8500.015">19596 17018 22794 0,'0'0'1441'0,"-22"0"-1650"16,22 0-31-16,22 0 913 15,-22 0-225-15,22 0-288 16,0-21 112-16,22-2-352 16,0 1 64-16,22 0 256 15,22-21-368-15,-21-1 96 0,43-1 176 16,0-22-240-16,1 23 144 15,-1-21 48-15,-22 20-96 0,23 1 544 16,-23-22 161-16,0 22-369 16,-22 22 32-16,1-23-208 15,-1 23-64-15,-44 0 144 16,22 22-96-16,-44-22 64 0,21 22 193 15,-21 0-161-15,0 0 0 16,0 0-112-16,0 0-176 16,0 0 32-16,0 0-752 15,0 0-2674-15,0 0-6627 0</inkml:trace>
  <inkml:trace contextRef="#ctx0" brushRef="#br0" timeOffset="8630.0151">20920 16401 31182 0,'-45'0'320'0,"24"0"-912"15,21 0 352-15,21 0-2017 16,-21-22-9157-16</inkml:trace>
  <inkml:trace contextRef="#ctx0" brushRef="#br0" timeOffset="17986.0319">20986 16026 17832 0,'-44'0'864'0,"22"0"-672"16,0 0 208-16,22 0 1153 0,0 0-432 16,-23 0-513-16,23 0-592 15,0 0 64-15,23 0 64 16,-23 0 48-16,22 0 160 15,0 0-32-15,22-22-32 0,-22-1-127 16,45 1-145-16,-24 0 48 16,3-22-48-16,19 22 16 15,-43 0 16-15,22 0-64 16,-22 0 256-16,-22 22 704 15,0 0 257-15,0 0 191 0,0-22-591 16,0 22-257-16,0 0-224 0,-22 0-128 16,22 0-96-16,0 0-64 15,0 0-32-15,0 0-80 16,0 0-160-16,0 0-256 15,0 0-577-15,0 0-1040 16,22 0-1968-16,-22 0-4499 0</inkml:trace>
  <inkml:trace contextRef="#ctx0" brushRef="#br0" timeOffset="18683.0339">21781 15408 14790 0,'0'-67'865'0,"0"45"-113"16,0 1 272-16,-23-2 337 0,23 2 576 16,0 21-768-16,-21-23-529 0,21 23-64 15,0 0-208-15,-23 0 80 16,23 0-416-16,-22 23 81 15,0-2 127-15,0 23-224 16,22 0 144-16,0 1-256 16,0-23-16-16,22 0 112 0,0-1-208 15,23 2 256-15,-24-1-64 16,23 0-16-16,1-22 112 15,-23 22-160-15,-22-22 208 0,0 22 16 16,0-22 368-16,-22 22 320 16,0 1-528-16,-22-2 225 15,21-21-337-15,-21 23-128 0,0-23-16 16,22 21-144-16,22-21-673 15,-22 0-2240-15,44-21-3474 16,-22-2-3874-16</inkml:trace>
  <inkml:trace contextRef="#ctx0" brushRef="#br0" timeOffset="19283.0347">21979 15540 17976 0,'0'0'384'0,"0"0"-752"15,0 0 896-15,0-22 480 16,0 22-143-16,22 0 191 0,-22-22-431 16,0 22 351-16,0 0-480 15,22 0-352-15,-22-23 305 16,0 23-369-16,22-21 288 0,-22-1-80 15,0 22-224-15,23-22 272 16,-23 0-208-16,0 22 256 16,-23-23 49-16,23 23-209 15,-22 0 96-15,22 0-320 16,-22 23 80-16,0-1-16 0,22 0-192 15,0 0 128-15,0-1-224 0,22 2 64 16,0-1 112-16,23-22-817 16,-1 0-800-16,0-22-864 15,0-1 48-15,-22 2-96 16,22-1-128-16,-44-22 976 15,22 21 1441-15,-22 1 1376 0,0 0 2818 16,0 1-368-16,0-2-129 16,-22 23-1168-16,22 0-1136 15,0 0-865-15,0 0-336 0,22 0 144 16,0 23 0-16,0-2-48 15,0 1 32-15,23 0-80 16,-24 1 32-16,2-1-720 0,-2-22-833 16,-21 0-624-16,0 0 1585 15,0 0-865-15,-21-22 576 16,-2-1 801-16,2-21 513 15,21 23 1407-15,-23-23 337 0,23-1-704 16,0 23-769-16,0 0-431 0,23 0-241 16,-2 22 0-16,2 0-32 15,21 0-801-15,-22 0-3601 16,0 0-6771-16</inkml:trace>
  <inkml:trace contextRef="#ctx0" brushRef="#br0" timeOffset="20583.0365">22597 15054 22394 0,'-22'0'784'0,"22"0"-912"15,0 0 288-15,0 0-144 16,0 23-48-16,0-2 336 15,22 2-576-15,-22-1 432 16,22 22-128-16,-22-44-128 16,22 22 432-16,-22 0-352 0,22-22 144 15,0 0-16-15,-1 0-240 0,3 0 320 16,19-22-304-16,-20 22 128 15,-2-22 96-15,-21-22-240 16,23 22 272-16,-23-1-192 16,-23-21-16-16,23 23 176 0,-44-2-144 15,21 0 305-15,3 23-97 16,-4-21 32-16,3 21-80 15,-1 0-256-15,22 21 96 16,-22-21-288-16,22 23-129 0,22-23 273 16,0 0-16-16,-1 0 192 15,23 0-592-15,2 0-929 0,-25-23 161 16,25 2 367-16,-2 21 577 15,-23 0 416-15,1-23-32 16,0 23 448-16,-22 0 401 16,0-21 463-16,0 21-79 15,0 0-689-15,22 0-192 0,-22 0-224 16,0 0-48-16,0 0 16 15,0 0-80-15,22 0 64 0,-22 0-48 16,0 0 16-16,0 0 32 16,0 0 0-16,0 0 208 15,0 0 209-15,0 0-193 16,0-23-48-16,0 23-96 0,0 0 32 15,0 0-48-15,0 0-48 16,0 0 16-16,0 0-80 16,0 0 32-16,0 0 16 15,-22 0-64-15,22 0 48 0,0 0-64 16,0 0 48-16,0 23 0 15,0-23-32-15,0 0 48 0,-22 21-32 16,22-21 0-16,0 23-16 16,0-2-16-16,0 2 32 15,0 0-96-15,0-23 48 16,0 21-16-16,22 2 0 0,0-23 0 15,0 0-32-15,-22 0 32 16,23 0-160-16,-2-23-176 0,23 2 127 16,-44-2-31-16,23 0 128 15,-1-21 176-15,-22 23 0 16,0-24 640-16,0 23 305 15,0 0-17-15,22 22-63 0,-22-22-257 16,0 22-288-16,22 0-96 16,-22 0-32-16,22 0 32 15,0 22-160-15,0 0-31 16,0 22-33-16,0-21-17 15,0-2 17-15,-22 2-96 0,22-23-288 16,-22 21 64-16,0-21 32 0,0 0 336 16,0-21-128-16,0 21-416 15,0-23 112-15,0-21 272 16,-22 22 144-16,22-22-32 15,0 22-32-15,22 0 64 16,-22-22 96-16,0 22 160 0,23 1 96 16,-2-2 80-16,-21 23-64 15,0-21-96-15,23 21-79 0,-23 0 63 16,0 0 0-16,0 0-144 15,0-23-80-15,0 23-64 16,0 0-16-16,0 0 32 16,0 0 0-16,0 0-64 0,0 0-16 15,0 0-16-15,0 0 48 16,0 23 0-16,0-23 0 15,21 0 0-15,-21 21 0 16,23-21-64-16,-1 0-449 0,0 23-143 16,0-23 96-16,-22 0 112 0,22 0 127 15,-22 0 305-15,0 0 64 16,0 0 65-16,0 0 79 15,0 0 128-15,0 0 80 16,0 0 16-16,0 0-144 16,0 21-80-16,-22-21 160 0,22 22-47 15,0-1-177-15,-22-21-80 16,22 23-32-16,0-1 16 15,0-22-16-15,0 22 0 0,0-22-64 16,0 0-625-16,0 22-1184 16,0-22-3409-16,0-22-5939 15</inkml:trace>
  <inkml:trace contextRef="#ctx0" brushRef="#br0" timeOffset="20833.0369">23921 14547 24395 0,'0'-23'864'0,"0"23"-1024"0,0 0 208 16,22 0 176-16,-22 23-32 15,22 21 144-15,-22-21-336 16,0 21 32-16,23-23-64 0,-23 23-368 16,0-22-1040-16,0-1-1362 15,0-21-975-15,0 0-3171 16</inkml:trace>
  <inkml:trace contextRef="#ctx0" brushRef="#br0" timeOffset="20953.037">23921 14370 20041 0,'0'-23'1328'0,"22"23"-1504"0,-22 0 272 15,22 23-384-15,-22-2-3298 0,23 24-8067 16</inkml:trace>
  <inkml:trace contextRef="#ctx0" brushRef="#br0" timeOffset="21283.0375">24075 14547 24187 0,'23'0'-96'0,"-23"0"480"0,21 21-624 16,2 2 528-16,-23 0-288 15,22-2-176-15,-22 2 256 16,0-2-1521-16,0 2-320 0,0-23 353 16,22 0 239-16,-22 0 1377 15,0 0-256-15,22-23-64 16,-22 2 352-16,22-23-368 15,0 21 1233-15,0-21 1136 0,0 21 0 16,1 1-352-16,-2 0-673 16,1 0-255-16,1 22-385 0,-3 0-64 15,4 0-16-15,-3 22-416 16,1 0 128-16,1 0-208 15,-2 22-16-15,-21-21 48 16,23 0-576-16,-23-2-656 0,0 2-1730 16,0-23-3665-16,0 0-11445 15</inkml:trace>
  <inkml:trace contextRef="#ctx0" brushRef="#br0" timeOffset="21768.0382">21957 15893 22730 0,'0'-22'416'0,"0"22"-416"15,0 22-240-15,0 0 896 0,0 22-256 16,22 1-95-16,-22 21 79 15,0 0-624-15,22 0 448 0,-22-22-368 16,0 0 48-16,22-22-192 16,-22 22-1505-16,0-21-993 15,0-23-2816-15,-22 0-7044 16</inkml:trace>
  <inkml:trace contextRef="#ctx0" brushRef="#br0" timeOffset="22023.0385">21935 15893 21946 0,'0'-22'1200'15,"0"22"-1152"-15,0 0 400 0,22 0-528 16,0 0 480-16,0 0-368 16,0 0-144-16,0 22 449 15,22-22-546-15,-21 22 370 16,21 0-81-16,-22 0-192 0,-22 0 496 15,22 1-400-15,-22-1 256 16,0 22 0-16,-22-22-304 0,22 22 400 16,-45-22-448-16,24 0 112 15,-2 0 16-15,2 0-1553 16,21 0-1488-16,-23 0-3106 15,23-22-7619-15</inkml:trace>
  <inkml:trace contextRef="#ctx0" brushRef="#br0" timeOffset="22608.0393">22464 16048 6611 0,'23'-22'3201'0,"-23"0"-2753"15,0 22 833-15,22-23-209 16,-22 1 385-16,0 22 704 15,0 0-336-15,-22-22 240 16,22 22-721-16,-23 0-367 0,23 0-305 16,-21 0-304-16,-2 0 0 15,2 0-288-15,21 0 161 0,-23 22 79 16,1 0-144-16,0 1 0 15,0-1-240-15,22 22 64 16,0-22-48-16,0 0-96 16,22 0 80-16,0 0-80 0,0-22-144 15,22 0-225-15,-21-22-63 16,-2 0 400-16,2 0 32 15,-1 0 112-15,0-22 80 16,-22 22-64-16,0-1 784 0,0 1 657 16,-22 22 160-16,22 0-225 15,0 0-784-15,0 0-431 0,0 0-177 16,0 22 32-16,0 1 16 15,22-1-112-15,0 0 47 16,0-22-47-16,0 0-624 16,0 0-1009-16,0 0-624 0,0-22-640 15,0 0 688-15,-1-23-785 16,-21 1 977-16,0 0 1425 15,0-22 624-15,-21 22 1873 0,21-1 2049 16,0 2-337-16,0 20 49 16,-22 2-1505-16,22 21-833 15,0 0-943-15,0 0-257 0,0 21 48 16,0 23 16-16,22 0-48 15,-22 1-64-15,21 21-64 16,-21 0-1489-16,24-22-2257 16,-24 1-1760-16,20-23-4611 15</inkml:trace>
  <inkml:trace contextRef="#ctx0" brushRef="#br0" timeOffset="23038.04">22685 15805 20313 0,'0'-22'1601'0,"0"22"-1890"16,0 0 1042-16,21 0-65 0,3-22-560 15,-4 22 160-15,26 0-432 16,-25 0 272-16,25-23-80 0,-2 23-224 16,-23-22 176-16,23 22-208 15,-22-22 256-15,0 1 48 16,-22 21-32-16,0-23 1185 0,0 23 159 15,0-21-175-15,0 21-433 16,0 0-496-16,-22 0 49 16,0 0-321-16,22 0 32 15,-22 0-16-15,-21 44-176 16,20-23 208-16,23 23-224 0,-21 1-305 15,21-23-15-15,0 0-256 0,21 0 80 16,2 0 175-16,-2-22 241 16,1 0 240-16,0-22-96 15,0 0 160-15,0 0 112 16,0 22 545-16,-22-22 495 15,0 22-95-15,0 0-81 0,0-22-544 16,0 22-367-16,0 0-65 16,23 0-96-16,-23 22 64 15,21-22-48-15,2 0-48 0,-2 22-657 16,2-22-1664-16,-1 0-3361 15,0-22-9141-15</inkml:trace>
  <inkml:trace contextRef="#ctx0" brushRef="#br0" timeOffset="23383.0404">23480 15341 20937 0,'-23'-22'2033'16,"23"1"-928"-16,0 21 175 15,-21 0-1072-15,21 0-16 0,-23 0 80 16,2 21-528-16,-2 23 544 16,23-21-400-16,-22 21 32 0,22-1 288 15,0 2-496-15,0-1 416 16,22-22-224-16,-22 0-80 15,44 1 288-15,-21-23-480 16,21 0-256-16,0 0-1473 16,0 0-2577-16,-22-23-7108 0</inkml:trace>
  <inkml:trace contextRef="#ctx0" brushRef="#br0" timeOffset="24208.0416">23656 15430 17624 0,'22'22'-32'16,"-22"-22"400"-16,0 0-64 0,22 21-304 16,-22-21 544-16,23 0-512 15,-23 0 192-15,21 0 144 16,-21 0-400-16,0 0 465 0,23 0-385 15,-23 0 64-15,0-21 480 16,0-1-272-16,0 22 641 16,0-22-257-16,0 0 48 15,0-1 513-15,-23 1-561 0,23 22-112 16,-21 0-352-16,-2 0-192 15,23 0 129-15,-22 22-322 0,0-22 226 16,22 45-145-16,0-23-65 16,0 0 177-16,0-1-224 15,22 2 192-15,0-1-96 16,1 0-208-16,-2-22 0 0,23 0-176 15,-21 0 272-15,-1-22 160 16,-22 22-64-16,22-22 208 16,-22-1-96-16,22 2 320 15,-22-1 320-15,0-22-272 0,0 21 65 16,0 23 15-16,0-22 272 15,0 22-192-15,0 0-480 0,0 0-32 16,0 0 0-16,0 22 49 16,22 1-33-16,-22-1-96 15,22 0 64-15,-22-22-64 16,22 22-17-16,-22-22-63 15,22 21-368-15,-22-21 304 0,0-21 128 16,0 21-64-16,0-22 80 0,23 0 0 16,-23 0 80-16,0-1-32 15,0 1 80-15,21 22 336 16,-21 0-208-16,0 0-96 15,0 0 16-15,22 0 16 0,-22 0 33 16,23 22-129-16,-2 1-32 16,-21-1-32-16,23-22-16 15,-2 22-80-15,2-22-753 16,-1 0-143-16,-22 0-81 15,22-22-303-15,-22 0 15 0,22-1 593 16,-22 1 607-16,0-21 209 0,0-1 49 16,0-1 447-16,0 1 704 15,0 0 881-15,0 0-944 16,0 44 47-16,0-23-479 15,0 23-385-15,0 0-288 16,0 23 96-16,0-2 16 0,0 24-112 16,0-1-64-16,22 23-48 15,-22-23-400-15,0-1-1041 0,22 2-1136 16,-22-23-2017-16,0-22-1953 15,0 0-6771-15</inkml:trace>
  <inkml:trace contextRef="#ctx0" brushRef="#br0" timeOffset="24738.0423">24274 15298 18600 0,'0'-44'3506'16,"-22"21"-849"-16,22 23-912 15,0 0-1153-15,0 0-464 16,0 0-48-16,0 0-96 0,22 0 112 16,-22 0-144-16,22 23 48 15,1-23 32-15,-2 21-96 0,1-21 112 16,21 0-112-16,-19-21 64 15,-3 21 0-15,1-23-80 16,-22 1 160-16,23 22-96 16,-23-22 48-16,21 0 192 0,-21 0 192 15,0 0 65-15,0 22-209 16,0 0-16-16,0 0-48 15,0-23-112-15,0 23 32 0,0 0-160 16,0 23-112-16,-21-23 32 16,21 22-272-16,-23 0-129 15,23 0-95-15,0 0-128 0,0-22 112 16,23 22 95-16,-2-22 337 15,2 0 128-15,0 0 96 16,-2 0-32-16,1-22 48 16,0 22 272-16,1 0 145 15,-2 0 159-15,2 0 16 0,-23 0-208 16,22 0-176-16,-22 0-160 0,21 22-80 15,-21-22 33-15,0 23-65 16,0-23-161-16,0 0-223 16,0 0 208-16,0 0-160 15,0 0-32-15,0-23 208 16,0-21 128-16,0 0 0 0,23-1 32 15,-23 24 96-15,21-23 304 16,2 21 384-16,-1 0-207 0,0 2-145 16,0 21-256-16,-22 0-144 15,22 0 0-15,0 21-1569 16,-22 2-6034-16</inkml:trace>
  <inkml:trace contextRef="#ctx0" brushRef="#br0" timeOffset="25693.0437">25179 15010 15126 0,'0'0'1041'0,"0"0"-865"15,0 0-176-15,0 0 0 16,0 0-80-16,0 0-80 0,0 0-128 16,-22 0 48-16,22 0 192 15,-22 0 64-15,22 0 48 16,-23 0 608-16,2 0 464 0,21 0 225 15,-23 0-256-15,23 0-561 16,0 0-528-16,0 0-160 16,0 0 112-16,0 0 32 15,0 23 48-15,0-23 240 0,23 0 336 16,-23 21 289-16,21-21-49 15,2 23-432-15,-1-23-256 0,0 21-32 16,-22 2-64-16,22-23-48 16,-22 22 0-16,0-22 48 15,0 22 97-15,0-22-49 16,-22 22-144-16,22-22-449 0,-22 0-1904 15,-23 22-3217-15</inkml:trace>
  <inkml:trace contextRef="#ctx0" brushRef="#br0" timeOffset="27368.046">22332 16776 10868 0,'0'-22'1553'15,"0"-1"304"-15,0 2-320 16,0-2 144-16,0 23-209 15,0-21 65-15,0-2-609 16,0 23 17-16,-22-21-209 0,22 21-224 16,-22-23-160-16,0 23-287 15,22 0-33-15,-22 0 0 0,-22 23 16 16,22 21-32-16,-23 0-16 15,24 0 16-15,-2 0-80 16,23 1-16-16,0-1-33 16,23-23-15-16,-2 1 64 0,2-22 96 15,21 0-96-15,-22-22 96 16,22 1-48-16,-22-1-288 15,0 0-128-15,0-23-48 0,0 23 256 16,-22-23 160-16,0 24 80 16,0-2 368-16,0 2 928 15,-22 21-31-15,22 0-465 0,-22 0-511 16,22 21-257-16,0 2-32 15,0-2-16-15,0 2-32 16,0-23-16-16,22 22-16 16,0-22-17-16,23 0-127 15,-24 0-896-15,2-22-209 0,-2-1-207 16,2 2 223-16,-1-2 769 0,-22 2 512 15,0-2 112-15,0 2 896 16,0-2 577-16,0 23 128 16,0 0-369-16,0 0-367 15,0-22-465-15,0 22-448 16,0 0-32-16,0 0-16 0,22 0 64 15,-22 22-16-15,22-22-48 16,0 0 16-16,0 0-16 0,0 0 0 16,-22 23 0-16,22-23 0 15,-22 0 16-15,0 0-32 16,0 0 32-16,22 0 0 15,-22 0-16-15,0 0 32 0,0 0-16 16,0 0 0-16,0 0 16 16,0-23-32-16,0 23 0 15,0 0 0-15,0 0 16 16,0 0-16-16,0 0 0 0,22 0 16 15,-22 23-16-15,0-23 0 16,0 0-16-16,0 0 48 0,0 0-16 16,0 0 16-16,0 21 0 15,0-21 0-15,0 0-16 16,0 0 32-16,0 0-48 15,0 23 0-15,0-23 0 0,0 0 0 16,0 0-16-16,0 0-16 16,0 0-32-16,21 21 32 15,-21-21 32-15,0 0-16 0,24 0 0 16,-24 0 16-16,20 0-16 15,-20 0 16-15,23 0 0 16,-23 0 16-16,23-21-16 0,-23 21 0 16,21 0-16-16,2-23 32 15,-23 23 0-15,23 0-32 16,-23 0 48-16,0-21-32 15,21 21 0-15,-21-23 16 16,0 23-16-16,0 0 16 0,0-22 0 16,0 22 32-16,0 0 16 0,0 0-32 15,0 0 0-15,0 0 48 16,0 0 208-16,0 0-31 15,0 0-145-15,0 0-32 16,0 0-64-16,0 0-16 16,0 0-16-16,0 0 16 0,0 0-48 15,23 0 48-15,-23 0 16 16,0 0-48-16,0-22 48 15,21 22-16-15,-21 0 0 0,0 0 0 16,0 0 16-16,22 0-16 16,-22-22 16-16,0 22-16 0,0 0 16 15,0-22 0-15,0 22 16 16,0 0-16-16,0 0 16 15,0-22 32-15,-22 22-16 16,22 0-16-16,0 0 0 16,0 0-32-16,-21 0 16 0,21 22-16 15,0 0 0-15,0-22 0 0,0 22-16 16,0-22-16-16,0 22-32 15,21-22 0-15,1 22 0 16,22-22-48-16,-22 0-1489 16,23-22-2785-16,-24 0-7908 15</inkml:trace>
  <inkml:trace contextRef="#ctx0" brushRef="#br0" timeOffset="28413.0475">23480 16312 8756 0,'0'0'2241'0,"0"0"-2001"16,0 0-160-16,0 0 176 15,0 0-80-15,0-22 144 16,-23 22 128-16,23 0 545 0,0 0 447 16,0 0-447-16,0 0-65 15,0 0-63-15,0 0-17 0,0 0 160 16,0 0-287-16,0 0-1 15,0 0-112-15,0 0-255 16,0 0-65-16,0 0-32 16,0 0 64-16,0 0-32 0,0 0-64 15,0 0-32-15,0 0-96 16,0 0-32-16,0 0 48 15,0 0 145-15,0 0 223 16,0 0-64-16,0 0-16 0,0 0-304 16,0 0-80-16,0 0 128 15,23 0 208-15,-23 22 17 0,22-22-49 16,0 22-144-16,-22 0-80 15,22 1-64-15,-22-1 0 16,0-22 0-16,0 22 32 16,0-22 0-16,0 0-16 15,-22 0-32-15,22 0-16 0,-22-22-48 16,22 0 32-16,-22-1-16 15,22-21-32-15,0 0 48 0,22 22-80 16,0-22 32-16,0 22-16 16,0 0-208-16,0 22-241 15,0 0-559-15,0 0-1025 16,0 0-864-16,0 22-2002 0,-22 0-5329 15</inkml:trace>
  <inkml:trace contextRef="#ctx0" brushRef="#br0" timeOffset="29128.0485">23700 16290 21497 0,'-22'0'1329'0,"22"0"-1265"16,0 0 128-16,0 0 64 16,22 0-80-16,-22 0-48 15,23 0-112-15,-2 0 96 16,2 0-112-16,-2 0 32 0,2-22 32 15,-23 0-96-15,22 0 176 16,-22 0-63-16,22 0 95 0,-22 0 640 16,0 0 32-16,0 22 145 15,-22-22-49-15,22 22-384 16,-22 0-223-16,22 0-273 15,0 0-16-15,0 22-80 0,0 0-16 16,0 0 0-16,0 22-128 16,44-22-369-16,-22-22-607 15,22 22-641-15,0-22-1120 16,0 0-721-16,-22-22 64 15,22 0 1153-15,-21 0 1105 0,-23-22 1296 16,21 22 1008-16,-21-22 2242 0,0 22 1040 16,-21 0-273-16,21 0-1279 15,0 22-1090-15,0 0-831 16,0 0-657-16,0 0-144 15,0 22 112-15,0 22 64 0,0 22-80 16,0 22-48-16,21 0-80 16,-21 1 80-16,23-1-128 15,-1 0-464-15,0-21 480 0,0-23-160 16,-22-23-49-16,22-21 49 15,-22 23-160-15,0-23 400 16,-22-23-784-16,22-21 47 0,-22 23 433 16,22-46 192-16,-22 1-224 15,0 0-112-15,22 0 432 16,0-1 96-16,-23 1 496 15,23 22-47-15,0 22 63 16,0-22-192-16,23 22-112 0,-23 0-16 16,22 22 0-16,0-22-128 0,0 22-112 15,0 0-48-15,0 0 33 16,-22 0-17-16,22 0 0 15,0 0 32-15,-22 0-16 16,0 0 32-16,0 22 48 16,0 0 0-16,0 0-32 0,-22-22-32 15,22 22-48-15,-22 0 16 16,0 0-80-16,22-22-785 15,-22 22-1568-15,0-22-4610 0</inkml:trace>
  <inkml:trace contextRef="#ctx0" brushRef="#br0" timeOffset="30618.0506">24671 15893 13766 0,'-21'-22'1713'16,"21"22"-657"-16,0 0-752 15,-23 0-144-15,23 0-192 16,0 0 144-16,0 22 593 0,0-22 111 16,0 22 80-16,0 0-399 15,23 22 47-15,-23-21 48 0,0-1-624 16,21 22 128-16,2-22-128 15,-1 0-64-15,-22-22-80 16,21 0-96-16,2 0 64 16,-23 0 128-16,0 0 0 15,21 0 144-15,-21-22-96 0,0 22 32 16,0-22 16-16,0 0 0 15,-21 22 64-15,-2-22 240 0,23 22 368 16,-21-22-207-16,21 22-241 16,-22 0-160-16,22 0-192 15,0 22-16-15,0-22-369 16,22 22-47-16,-1-22-240 0,2 0-705 15,21 0-1152-15,-22 0 672 16,22-22 432-16,-44 22 865 16,22-22 656-16,-22 22 1200 15,0 0 2130-15,0-23-465 0,0 23-576 16,0 0-608-16,0 0-368 0,0 0-977 15,0 0-192-15,0 23 464 16,0 21-16-16,0-22-127 16,0 44-177-16,22-22-176 15,-22 0-80-15,22 0-32 16,-22 0 48-16,22 0-32 0,-22 1 0 15,0-23 0-15,0-22-16 16,0 0 32-16,0 22 0 0,-22-44-128 16,0 22-32-16,22-22 32 15,-22 0 32-15,22-1-177 16,0-21-463-16,0 22-769 15,0 0-672-15,0 0-896 0,0 0-2962 16</inkml:trace>
  <inkml:trace contextRef="#ctx0" brushRef="#br0" timeOffset="31563.0519">22575 17306 15479 0,'-22'0'1712'15,"0"-22"-847"-15,22 22 191 16,0 0 289-16,0 0-641 0,0-22-352 16,0 22-80-16,0 0-207 15,22 0 287-15,-22 0 256 16,44 0-48-16,-22 22 16 0,22-22-383 15,-22 22 15-15,23 22-128 16,-25-21-48-16,3-2 144 16,0 23-208-16,-23-21 192 15,0-23 144-15,0 22 16 16,0 0-112-16,-23-22-240 0,0 0 64 15,3-22-32-15,-4 0-80 0,3-22 128 16,21 21-144-16,-22-21 96 16,22 0-80-16,0 22-48 15,22 0 112-15,-1-23-112 16,3 45 80-16,-4-22-160 15,26 22-785-15,-25 0-47 0,2 0-1553 16,21 0-1041-16,-21 0-3985 16</inkml:trace>
  <inkml:trace contextRef="#ctx0" brushRef="#br0" timeOffset="31868.0523">22972 17129 19849 0,'0'0'976'0,"0"0"-1040"16,0 0 144-16,0 22 1089 15,22 0-465-15,-22 0 48 0,0 0-544 16,22 1-240-16,0 21 208 0,-22-44-336 16,23 22 128-16,-23-22-928 15,21 0-1041-15,-21 0 192 16,23 0-1200-16,-23-22-1697 15,0 0-801-15,0-23 1665 16,-23 1 3842-16,2 22 433 0,21-23-241 16,-23 24 1921-16,23-2 5906 15,-22 23-5137-15,22-21-1266 16,-22 21-1408-16,22 0-832 15,0 0-176-15,22 21-1681 0,0-21-3522 16,1 23-544-16</inkml:trace>
  <inkml:trace contextRef="#ctx0" brushRef="#br0" timeOffset="32423.0531">23193 17129 21930 0,'-22'0'448'0,"22"22"-288"0,0-22 368 15,0 22-208-15,22 0-192 0,-22 0 80 16,22 1-160-16,-22-1-48 15,22-22 32-15,-22 22-256 16,22-22-608-16,0 0 32 16,-22-22 303-16,22 0 289 0,-22-23 48 15,22 23 176-15,-22 0 240 16,0 0 865-16,0-1 239 15,22 23-271-15,-22-21-241 16,0 21-287-16,0 0-65 0,22 0-176 16,1 0-80-16,-2 21-112 15,2-21-96-15,21 0-32 0,-22 23 16 16,0-23-336-16,22 0-737 15,-22 0-111-15,-22-23 1136 16,0 2-240-16,0-2 144 16,0 2 80-16,0-2 464 15,-22 23 704-15,0-21-63 0,22 21-353 16,-22 0-256-16,22 21-384 15,0 2-64-15,0 21 129 0,0 22 79 16,22 0-144-16,0 1 0 16,22-1 0-16,-22 22-64 15,0 1-160-15,0-2-609 16,0-42-735-16,-22 0 495 0,-22-24-768 15,22-21-560-15,-22-21 672 16,0-2 1137-16,0-21 8660 16,-22 0-16136-16,22 0 9861 15,22-22 208-15,-22 21-816 0,22 1-1 16,0 0-431-16,0 23-625 15,22-2-224-15,0 23 32 0,0-22-673 16,22 22-1712-16,-22-22-3521 16</inkml:trace>
  <inkml:trace contextRef="#ctx0" brushRef="#br0" timeOffset="32583.0533">23811 17195 27116 0,'-23'0'992'0,"2"-22"-319"16,21 22-401-16,0 0-304 15,0 0-96-15,0 0-529 0,0 0-1247 16,21 0-3379-16,-21 0-12437 16</inkml:trace>
  <inkml:trace contextRef="#ctx0" brushRef="#br0" timeOffset="38053.0632">19882 10551 18968 0,'-21'-23'1025'0,"21"23"671"0,0 0-1087 15,0 0-337-15,0 0-480 16,0 23 256-16,21 0 128 0,-21 21-368 16,23 0 384-16,-1 0-272 15,0 22 16-15,22-22 208 16,-22 0-1217-16,0 0 1 0,0 1-545 15,1-23-32-15,-2-22-448 16,1 22-1024-16,-22-22-1121 16,0 0-464-16,0-22 2945 15</inkml:trace>
  <inkml:trace contextRef="#ctx0" brushRef="#br0" timeOffset="38308.0636">19882 10639 16279 0,'-21'-21'1313'0,"21"-2"-657"15,0 2-448-15,21-2-32 16,24 0-16-16,-23 2-192 16,22-24 96-16,0 23-80 15,1 1 16-15,-24-1-256 0,1 22-288 16,0-22 320-16,0 22 176 16,-22-22 16-16,0 22 128 0,0 0 0 15,0 0-929-15,0 0-1120 16,-22 0-352-16,22 22-448 15,-22-22-544-15,22 22-625 16,-22 0 3265-16</inkml:trace>
  <inkml:trace contextRef="#ctx0" brushRef="#br0" timeOffset="38487.0649">19949 10728 16199 0,'44'-22'1393'16,"0"-1"-609"-16,-22 2-800 15,22-2 208-15,0 23-1809 0,-22-21-1040 16,1 21-849-16,-23 0-1824 16,0 0 1936-16</inkml:trace>
  <inkml:trace contextRef="#ctx0" brushRef="#br0" timeOffset="38667.0651">20082 10926 14662 0,'0'23'1025'0,"0"-23"-1057"0,0 0 224 16,0 0-208-16,21 0 96 15,-21-23 0-15,22 23-224 0,-22 0 272 16,22-22-176-16,0 0 0 16,22 22 112-16,-21-22-1057 15,21 1-735-15,-22-2-1266 16,0 23-4001-16</inkml:trace>
  <inkml:trace contextRef="#ctx0" brushRef="#br0" timeOffset="40517.0677">20413 10618 19160 0,'-23'-23'2305'0,"23"23"-1344"16,0 0-865-16,0 0-128 0,0 23 16 16,23-23 48-16,-23 21 16 15,44 2-128-15,-23-2 80 16,24-21-592-16,-1 23-1778 15,0-23-671-15,0-23-1377 0,-22 2-592 16,22-2 1632-16,-21 2 2610 0,-2-2 736 16,2 2-16-16,-23-2 64 15,21 0 160-15,-21 2 288 16,0-2-224-16,-21 23-176 15,21-22 1825-15,0 22 368 16,-23-22 368-16,23 22-320 0,-21 0 369 16,21 0-529-16,0 0-785 15,0 0-511-15,-23 0-289 0,23 0-496 16,-22 0-32-16,0 22-80 15,0 0-144-15,0 1-224 16,0 21-49-16,0 0-31 16,0 0-160-16,22 0-273 0,0 1-703 15,-23-1-401-15,23-22-1233 16,0 0 3346-16,23 1-32 15,-1-23 160-15,0 0 1 16,22-23-434-16,-22 1-2816 16,22-22-1185-16,-21 22 3794 0,21-23 336 15,-23 1-64-15,1 23-32 0,1-23 192 16,-2-2 896-16,2 25-336 15,-1-24 2978-15,-22 23-321 16,22 22 993-16,-22-21-880 16,0 21-1425-16,0 0-881 0,-22 0-624 15,22 0-175-15,0 0-177 16,-22 0-64-16,22 21 64 15,-23-21-80-15,23 22 0 0,0 0 64 16,0 1-80-16,0-2 64 16,0 2-64-16,23 0-17 15,-23-2 49-15,22 2-80 0,0-23 64 16,-22 0 16-16,22 0 32 15,0-23-16-15,0 2 0 16,0-2 16-16,-1 0 0 16,3 2 16-16,-24-24 0 15,0 23-16-15,0 1 64 0,0-1 465 16,0 0 623-16,0 22-95 0,0 0-657 15,0 0-400-15,0 0-16 16,0 22 32-16,22 0-64 16,-22-1-32-16,21 1-320 15,2 0-577-15,0 1-335 16,-2-23-193-16,0 0-336 0,-21-23 208 15,23 1 1073-15,-23 0 560 16,0 1 833-16,0-1 479 16,0 0 369-16,0 0-160 0,0 22-289 15,0 0-351-15,0 0-833 16,0 0-96-16,0 0 64 15,22 22-16-15,-22-22-16 0,22 22-464 16,-22 0-849-16,22-22-1024 16,0 21 272-16,-22-21 224 15,22 0 256-15,-22-21 1009 16,22 21 576-16,-22-22 496 0,0 0 1057 15,0 0 64-15,0-23-129 16,22 45-47-16,-22-21-208 0,0 21-481 16,0-23-416-16,23 23-96 15,-23 0-96-15,21 0-48 16,2 23-32-16,-23-23 0 15,21 21-48-15,2-21-32 0,-1 23-576 16,-22-1-256-16,21 0-81 16,2 0 81-16,-1 0 144 15,-22-1 271-15,22-21 465 0,0 22 241 16,-22-22 271-16,0 22 0 15,22-22-208-15,-22 0-160 16,0 0-80-16,0 0 0 0,0 0 305 16,0 0 751-16,0 0-1024 15,0-22-144-15,-22 22-16 16,22-43 16-16,-22 21-32 15,22-22-208-15,-22-1-96 16,22-20-96-16,-22 21 368 0,22-1 96 16,0 0 336-16,0 23 160 0,0 22-272 15,0-22-208-15,22 22-32 16,0 0 16-16,0 0 0 15,0 0-64-15,22 22 96 16,-22-22-32-16,1 22 0 16,-2 1 16-16,2-23-32 0,-23 22 16 15,0-22 32-15,0 22 32 16,-23-22-128-16,2 23-320 15,-2-23-400-15,1 0-81 0,0 0-159 16,0-23-817-16,22 23-832 16,0-22-641-16,0-23 97 0,22 23 672 15,-22-22 1104-15,22 0 1393 16,0 0 1777-16,1 21 1968 15,-23-21-303-15,0 23 304 16,21-2-609-16,-21 23-928 16,0 0-704-16,0 0-801 0,0 0-624 15,0 0-32-15,0 0 16 0,23 23 32 16,-2 21-64-16,2 0-16 15,-23 0-240-15,22 0-896 16,0 0-1089-16,0-22-129 16,0 1 562-16,-22-1 511 15,0-22 561-15,0 0 576 0,0 0 32 16,22-22-17-16,-22-1 242 15,0 1 127-15,0 0-176 16,0 0 16-16,0 0 800 16,0 0 113-16,0-1 527 0,0 23-591 15,0 0-433-15,22 0-272 16,-22 0-80-16,0 23-112 0,22-23 0 15,0 22-48-15,0-22-576 16,0 0-497-16,1 0-383 16,-2 0-49-16,2-22 817 15,-2-1 736-15,-21 2 960 0,0-2 865 16,0 2-48-16,0-2-289 15,0 2-383-15,0 21 31 0,-21-23-287 16,21 23-305-16,-23-22-288 16,23 22-208-16,-21 22-64 15,-2 1-16-15,23-2 32 16,0 23-32-16,0 23-48 0,0-23-48 15,23-22 48-15,21 22-32 16,22-44-240-16,0 0-993 16,0 0-1936-16,-22-44-3875 15</inkml:trace>
  <inkml:trace contextRef="#ctx0" brushRef="#br0" timeOffset="42677.0707">19375 11015 19833 0,'-44'0'624'0,"22"0"-544"16,22 0-32-16,-22 0 96 16,0-22-96-16,0 22-16 0,-22-22-96 15,21 22 16-15,1-22 48 0,-22-1-176 16,0 1 128-16,0 0 64 15,0-21-16-15,0 20 144 16,-1-21 48-16,-21 0 208 16,22-22-32-16,-22 22-160 15,0-23 33-15,0 23-225 0,-1-23 16 16,1 2 0-16,-22-2 192 15,22 2 368-15,-1 21 192 16,1-23-79-16,22 0-241 16,-22 23-176-16,21-22 16 0,-20 22-192 15,-1 0-32-15,-1-1-16 16,2 23-112-16,-2 0 16 0,1-22-192 15,0 22-192-15,-23 22 80 16,23-22-144-16,-23 0 287 16,23 22 145-16,0-22 32 15,-22 22 32-15,21 0-64 0,-20 0-80 16,20 0-176-16,-21 0 16 15,22 0 224-15,-22 0 48 0,-1 22 64 16,1-22 48-16,-1 0 112 16,1 22 64-16,22-22-224 15,-22 0-16-15,0 22 0 16,22-22-32-16,-23 0 32 0,1 22-32 15,-1-22 16-15,24 22 0 16,-24-22 16-16,1 0 161 16,22 22 47-16,-22-22-80 15,21 0 112-15,1 0-32 0,0 0-32 16,-22 22-96-16,21-22-80 15,1 0 0-15,22 0 0 0,-22 0 0 16,-1 22 0-16,2-22 16 16,20 0 16-16,-21 0-64 15,22 22-16-15,-22-22 16 16,21 0-16-16,2 23 0 15,-24-23 16-15,23 0 16 0,0 0 0 16,22 21-32-16,-22-21 32 16,0 23 0-16,0-23-16 0,0 0 16 15,-1 21 144-15,23-21 112 16,-22 23 129-16,22-23-81 15,0 0-128-15,0 0-16 16,-1 21-32-16,23-21-128 0,-21 0-16 16,21 0 16-16,0 0-48 15,0 0-96-15,0 0-320 16,0 0-257-16,0 0-399 15,0 0-33-15,0 0-79 0,0-21 143 16,0 21 321-16,0-23 336 0,0 23 272 16,0-21 144-16,0 21 112 15,0-23 272-15,0 23 192 16,-22-21 49-16,22 21-49 15,0-23-112-15,0 23-144 16,0 0-144-16,0-22-96 0,0 22 0 16,0 0 64-16,0 0-16 15,0-22-48-15,0 22-32 0,0 0-48 16,0 0 16-16,-23 0 17 15,23-22 15-15,0 22 16 16,0 0 80-16,0 0 48 16,-21 0-32-16,21 22-16 0,0-22 112 15,0 22 96-15,0 0 64 16,-23 1 49-16,23-2 15 15,0 23 0-15,0 0-80 16,0-21-32-16,-21 21-112 16,21-22-63-16,0 0-33 0,21-22-80 15,-21 22-96-15,23-22 0 0,-2 0-16 16,2 0-144-16,20 0-897 15,-20-22-1920-15,21 0-3282 16,0-22-9652-16</inkml:trace>
  <inkml:trace contextRef="#ctx0" brushRef="#br0" timeOffset="45617.0749">22619 9425 19624 0,'-22'-22'865'0,"22"22"-801"16,0 0 128-16,0 0-112 0,0 22-288 15,0 0 384-15,22 23-192 16,-22 20-96-16,22-21 256 15,0 23-336-15,21-1-336 16,-19-22-689-16,-4 0 497 16,-20-22 624-16,23 1 32 0,-23-23-16 15,0 0 608-15,0 0-16 0,0-23-448 16,0 1 80-16,-23-22-160 15,23 0 224-15,-20-22-176 16,20 22-128-16,-24-23 224 16,24 23-192-16,-21-22 449 15,21 22 319-15,0 22-320 0,0-22-16 16,0 22-288-16,21 0-32 15,3 22 16-15,-4-22-112 16,3 22 112-16,0 0-112 16,-2 0 48-16,2 0 0 0,0 0-80 15,-2 22 32-15,2-22-144 16,-23 22 64-16,21 0 160 0,-21 0 0 15,0 0 48-15,-21 22-32 16,-2-22-16-16,2 23 64 16,-2-24-80-16,23-21 48 15,-23 23 96-15,2-2 0 0,21-21 97 16,0 0-113-16,0 0-96 15,-23 0-32-15,23 0-112 0,0 0 0 16,23 0 80-16,-23 0 32 16,0 0 16-16,21 0-48 15,2 23 48-15,0-23-16 16,21 21-16-16,-23-21 16 0,23 23-48 15,-22-23 32-15,22 0-48 16,-21 0-385-16,-2 0-207 16,2 0-529-16,21 0-639 15,-22 0-994-15,-22-23-2576 0,0 23-2146 16,0 0 6068-16</inkml:trace>
  <inkml:trace contextRef="#ctx0" brushRef="#br0" timeOffset="45837.0752">23149 9359 17960 0,'0'0'1392'0,"0"0"-975"0,0 0-546 15,0 0 162-15,22 22-1 16,-22 0-64-16,22 22 32 15,0-22-33-15,0 1-383 16,-22-2-384-16,22 2-561 0,-22-23-1136 16,0 21-1072-16,0-21-882 15,0-21-351-15,0-2 4818 16</inkml:trace>
  <inkml:trace contextRef="#ctx0" brushRef="#br0" timeOffset="46857.0794">23149 9271 13142 0,'0'-22'2769'0,"0"22"-2801"16,0 22 224-16,22-22 272 15,0 22-128-15,0 0-272 16,0 22-112-16,22-22-240 0,-22 0-144 16,0-22 272-16,-22 22 208 15,22 0-64-15,0 0 96 0,-22-22-16 16,0 0 112-16,23 23 208 15,-23-23 481-15,0 0 879 16,0 0-431-16,0 0-849 16,0-23-272-16,0 23-80 0,0-22-16 15,0 0-48-15,0 0 32 16,21 22 48-16,-21-22-31 15,23 0-1-15,-23 22-64 16,21-22 0-16,2 22 0 16,-23 0-16-16,22 0-16 0,-22 0 0 15,22 0-16-15,-22 0-64 0,22 0-257 16,0 0 113-16,-22 0 144 15,22 0 80-15,-22-22 16 16,0 22 0-16,0-22 144 16,0 22 145-16,22-22 127 15,-22 22 272-15,0 0-304 0,0 0-256 16,0 0-96-16,0 0-32 15,0 0-16-15,0-22-48 16,0 22-176-16,0 0-96 0,0 0 32 16,0 0 48-16,0 0 80 15,0 0 0-15,0 0 96 0,0 0 48 16,0 0 32-16,0 0-16 15,0 0 0-15,0 0 16 16,0 0-16-16,0 22 16 16,22-22-16-16,-22 0 0 15,22 22 16-15,0 0-16 0,0 0 16 16,1-22-16-16,-23 22 0 0,21-22 16 15,2 22-32-15,-23-22 32 16,21 0-16-16,-21 0-16 16,23 0 32-16,-23 0-16 15,22-22-16-15,-22 22 16 16,22-22-128-16,-22 0-769 0,22 0-367 15,-22 0 383-15,22 22-31 16,-22-22-17-16,22 22 225 16,-22-23 400-16,0 23 224 0,22-22 112 15,-22 22 32-15,0 0 560 16,0-22 273-16,0 22-65 15,0 0 128-15,-22 0-207 0,22-22-337 16,0 22-208-16,0 0-64 16,-22 22-112-16,22-22-32 15,0 22 16-15,0 23 16 16,0-23-32-16,22 22 0 0,-22 0 0 15,22 0 0-15,0 0-16 16,1 1-176-16,-2-1-864 0,1-23 928 16,-22 23 128-16,23-21 64 15,-2-1 112-15,-21 0 416 16,0 0 112-16,0 0-432 15,0 0 177-15,0 22-289 0,0-22-112 16,0 0 0-16,-21 0-48 16,21 1-16-16,-23-2-993 15,23 2 1105-15,-22-23-80 0,1 0 0 16,21-23 48-16,-23 2 48 15,23-24-80-15,0 1-32 16,0-22-48-16,23 0 208 0,-2 0-64 16,24 22-32-16,-1-23-80 15,-23 23-2577-15,24 0-4594 16,-23 22-3970-16</inkml:trace>
  <inkml:trace contextRef="#ctx0" brushRef="#br0" timeOffset="47622.0805">24031 8653 17832 0,'0'0'688'0,"0"0"-768"16,0 22-48-16,0 0 416 16,0 0-416-16,23 22 112 15,-23 22 288-15,0 1-400 0,0 21 368 16,21 0 32-16,2 0-528 15,-23 1 336-15,21-23-80 0,24-22-208 16,-23-22 256-16,22 0-192 16,0-22 32-16,1 0-1185 15,-2-22-5186-15</inkml:trace>
  <inkml:trace contextRef="#ctx0" brushRef="#br0" timeOffset="48387.0815">24252 9050 3921 0,'-22'-22'7860'15,"22"22"-7604"-15,0 0 624 16,0-22-287-16,0 0-1 0,0 0-48 16,0 0 0-16,0 22 225 15,22-22-49-15,-22 0-144 0,0 0-31 16,22 22 175-16,-22-23-288 15,0 23-288-15,22 0-48 16,-22 0 16-16,23 23 0 16,-23-1 64-16,21 0 1 0,1 22-33 15,1 0-112-15,-3 0-80 16,4 0 32-16,-24-22-80 15,21 0-193-15,-21 0 113 16,0-22-32-16,0 22 64 0,0-22 256 16,0-22-112-16,0 0 0 15,0 0 0-15,0-22 48 0,-21 22-64 16,21-22 0-16,0 0 192 15,21 22 353-15,-21-22-209 16,22 22-128-16,-22 22 48 16,0-23 16-16,23 23-112 15,-23 0-96-15,0 0 16 0,21 0-64 16,-21 23-32-16,23-23-288 15,0 22-416-15,-23 0-49 0,21-22 49 16,-21 0 48-16,22 0 335 16,-22 0 241-16,22 0 96 15,1-22 0-15,-23 0 48 0,21 22 48 16,-21-23 305-16,0 1 415 15,0 0 545-15,0 0 143 16,0 0-239-16,0 22-209 16,0 0-511-16,0 0-513 15,0 0 80-15,23 22 16 0,-23 0 16 16,22 22-96-16,-22-21-48 0,21 21-64 15,2 0-1201-15,21-22-2224 16,-44 0-2402-16,22 0-4530 16</inkml:trace>
  <inkml:trace contextRef="#ctx0" brushRef="#br0" timeOffset="48592.0818">24892 8874 22330 0,'0'-23'832'16,"0"1"-336"-16,22 22-672 15,0-22 96-15,0 0-384 16,1 0-1361-16,-2 0-736 15,2 0-3010-15,-23 22-5266 0</inkml:trace>
  <inkml:trace contextRef="#ctx0" brushRef="#br0" timeOffset="48742.082">24936 8984 21994 0,'22'0'416'0,"1"0"-304"0,-2-22-96 16,24 0-2241-16,-24 0-5923 15</inkml:trace>
  <inkml:trace contextRef="#ctx0" brushRef="#br0" timeOffset="49172.0826">25002 8675 20585 0,'-21'0'1168'0,"21"0"-1296"0,21-22 320 15,-21 22-320-15,45-22-240 16,-24-1-208-16,2 23-192 15,-23-21 656-15,21 21 32 0,2 0 0 16,-23-23 256-16,22 23-272 16,-22 0 592-16,0 0 464 15,0 0-127-15,0 0 143 0,0 0-592 16,0 0 176-16,0 0-127 15,0-21-337-15,0 21 80 16,0 0-240-16,22 0 128 16,-22 0-48-16,0 0-80 0,22 0 192 15,-22 21-176-15,22 2 128 0,-22-2 0 16,22 24-144-16,-22-1 144 15,22 22-224-15,-22 0-625 16,0-21-1023-16,22-1-1442 16,-22 0-3937-16,0-22-3842 15</inkml:trace>
  <inkml:trace contextRef="#ctx0" brushRef="#br0" timeOffset="49487.0831">25245 8343 22490 0,'0'0'1456'0,"0"0"-959"16,0 0-865-16,0 0 576 0,22 0-240 15,0 0-64-15,1 0 272 0,-2 23-400 16,2-23 256-16,21 0 96 16,-44 22-80-16,0 0 272 15,0 0-384-15,0 22 304 16,0 0 80-16,0 23-144 15,0 21 144-15,0 0-432 0,0 0 112 16,0 23-864-16,0-23-1601 16,0 22-2962-16</inkml:trace>
  <inkml:trace contextRef="#ctx0" brushRef="#br0" timeOffset="52124.0888">21714 10949 16071 0,'0'22'816'0,"0"-22"-912"0,0 0 0 16,0 0 320-16,0 0-256 15,0 0 112-15,0 0 16 16,0 22-192-16,0-22 256 16,-22 0-384-16,22 22 176 15,0-22 112-15,-22 0-160 0,22 0 240 16,-22 0-48-16,22-22 128 15,0 0 81-15,0-23-81 16,22 1 384-16,-22 22-240 0,22-22-32 16,23 22 225-16,-24 0-129 15,2 0 16-15,-2 22-320 0,24 0-80 16,-23 22 128-16,0 0-128 15,0 23 96-15,-22 20-112 16,22 2-64-16,-22-1-368 16,0 22-801-16,0 1-1632 15,0-24 336-15,-22 2 1745 0,-22-23 1472 16,0 0 1553-16,21-22-320 15,-21-22-32-15,0 0-336 0,0 0-273 16,22 0-271-16,0-22-81 16,0 22-112-16,0-22-351 15,22 0-369-15,22 22-256 16,0-22 112-16,0 22 16 0,22 0-32 15,22 0 32-15,-22 22-1249 16,23-22-2209-16,-23 0-3105 16</inkml:trace>
  <inkml:trace contextRef="#ctx0" brushRef="#br0" timeOffset="52654.0896">21869 10595 12821 0,'0'-21'1345'0,"0"21"16"15,0 0-1233-15,0 0-48 16,0 0-272-16,0 0-497 15,-22 0-287-15,22 0 464 0,0 0 576 16,0-23 864-16,0 23 769 0,0 0-128 16,0 0-833-16,0 0-464 15,0-23-112-15,22 2 64 16,0-2-48-16,0 23 32 15,0-22 0-15,0 0-176 16,0 22 17-16,0-21-33 0,-22 21-32 16,22 0 64-16,-22 0-48 15,0 0 32-15,0 0 48 0,0 0 464 16,0 0 576-16,0 0-463 15,0 0-321-15,0 0-240 16,0 0-80-16,22 0 64 16,-22 21-32-16,0 1-32 0,0-22 0 15,0 45-64-15,0-24-576 16,0 2-993-16,23 0-1232 15,-23 21-4179-15,21 0-3392 16</inkml:trace>
  <inkml:trace contextRef="#ctx0" brushRef="#br0" timeOffset="52889.0899">22288 11015 20841 0,'0'0'944'16,"22"-22"-960"-16,-22 0-32 16,22 22 209-16,0-22-322 15,0-1 97-15,22 1-2273 0,-21 0-2769 16,21 0-3682-16,-22 1 4370 15</inkml:trace>
  <inkml:trace contextRef="#ctx0" brushRef="#br0" timeOffset="53039.0901">22420 11059 23162 0,'23'0'864'0,"-23"0"-864"15,0 0-128-15,21 0 273 16,24-22-81-16,-23 0-1681 0,22 0-2177 15,0-22-4706-15</inkml:trace>
  <inkml:trace contextRef="#ctx0" brushRef="#br0" timeOffset="53254.0904">22773 10397 23306 0,'0'-22'1633'0,"0"22"-1297"15,0 0-688-15,0 22 528 0,23 21-192 16,-2 1-48-16,25 0 224 16,-2 23-800-16,-23 0-1041 15,23-23-3489-15,-22 22-1345 16</inkml:trace>
  <inkml:trace contextRef="#ctx0" brushRef="#br0" timeOffset="53769.0911">23171 10375 19656 0,'-22'22'465'0,"22"-22"-305"16,0 22-144-16,0-22 48 16,0 21-64-16,0 1 0 0,0 0-304 15,-23 1-369-15,23-23 49 16,0 0 128-16,-21 0 352 15,-2 0 48-15,2 0 96 16,21-23 208-16,-23 1 496 0,23 0 81 16,0-21 63-16,0 21 32 15,0 0-239-15,23-23-225 16,-2 45-144-16,23-21-48 15,-21 21-128-15,21 0-32 0,-22 0 0 16,22 0 32-16,-22 44 48 16,0-22-80-16,-22 22-48 0,0-1-560 15,0 1-464-15,0 23-465 16,0-23 737-16,-22 0 800 15,0-21 576-15,0-23 769 16,0 21 95-16,0-21 49 16,0 0-305-16,22 0-255 0,0 0-577 15,0-21-416-15,22 21 16 0,0-23 0 16,0 2-48-16,22 21 16 15,-22 0 16-15,22-23-48 16,1 23-1072-16,-1 0-2354 16,-23 0-4306-16</inkml:trace>
  <inkml:trace contextRef="#ctx0" brushRef="#br0" timeOffset="54424.092">23855 10375 19336 0,'-44'0'1585'0,"44"0"-817"16,-23 0-527-16,2-22-161 15,21 22-48-15,-23-22-80 0,23-1-64 16,-21 2-257-16,-2-2 129 15,23-21 80-15,-22 23 144 0,22-24 48 16,0 23-64-16,0-1 16 16,0 1 32-16,0 0-32 15,0 22 64-15,0-22-48 16,22 22-32-16,-22 0 16 15,23-22 0-15,-2 22 32 0,2 0 0 16,-2 0-16-16,-21 22 48 0,23 0 0 16,-23 0 48-16,0 23-64 15,0-1 80-15,0 0 144 16,0 0-128-16,-23 0-63 15,23 1-49-15,0-23-32 0,23 0 16 16,-1 0-32-16,22-22 80 16,0 0-16-16,0-22-16 15,0 0-48-15,-22 0-401 16,22-23-47-16,-21 24 16 15,-23-23-240-15,0 21-17 0,0 2 593 16,-23-2 576-16,2 1 385 0,-24 22-49 16,24 0-592-16,-2 22-272 15,1 22-1360-15,0-21-4195 16,0 21-7555-16</inkml:trace>
  <inkml:trace contextRef="#ctx0" brushRef="#br0" timeOffset="54904.0927">22950 10662 18776 0,'0'0'352'15,"0"0"-224"-15,22 0 0 16,-22 0-48-16,0 0-80 16,0 0-48-16,0 0-304 15,22 21-848-15,-22-21-497 0,0 23-1921 16,0-1-5154-16,0-22 5667 0</inkml:trace>
  <inkml:trace contextRef="#ctx0" brushRef="#br0" timeOffset="56439.0949">10504 4171 15767 0,'-22'22'944'15,"22"-22"-640"-15,0 0-288 0,0 0-288 16,0 0 384-16,0 0-240 16,22-22 128-16,0 22 96 15,-22-22-400-15,22 1-32 16,-22-2 128-16,0 23 128 0,0-21 224 15,0 21-144-15,0 0 352 16,-22 0 208-16,0 0 625 0,0 0 111 16,-1 0-159-16,2 21-49 15,-2-21-223-15,23 23-257 16,-22-2-224-16,22-21-336 15,0 22 0-15,0 0-112 0,0-22-160 16,22 0-1200-16,-22 0-1538 16,23 0-2144-16,-23-22-6115 15</inkml:trace>
  <inkml:trace contextRef="#ctx0" brushRef="#br0" timeOffset="57254.096">12623 5342 20985 0,'0'0'160'0,"0"0"128"16,0 0-576-16,0 0 240 16,0 22-208-16,0-22-512 15,0 0 880-15,0 0-240 16,0-22-929-16,0 22 689 0,-23-22 208 15,23 0 512-15,0 22 48 16,-23-22 609-16,23 22 559 16,0 0-671-16,0 0-641 15,0 22-160-15,0 0-16 0,0 0 48 16,23 0-288-16,0 0-1681 15,-2-1-2353-15,-21-21-5186 0</inkml:trace>
  <inkml:trace contextRef="#ctx0" brushRef="#br0" timeOffset="58049.0971">13748 8653 20809 0,'-22'22'848'16,"22"-22"-143"-16,-23 0-209 15,23 22-96-15,0-22-304 16,0 0-192-16,0 0 32 16,0 0-256-16,0 0-496 15,0 0-145-15,0 0-15 0,0 0 528 16,0 0-145-16,0 0-559 0,0 0-593 15,0 0-1889-15,-21 0-2352 16,21 22 3248-16</inkml:trace>
  <inkml:trace contextRef="#ctx0" brushRef="#br0" timeOffset="58569.0978">12556 11765 23274 0,'0'0'1073'16,"0"0"-833"-16,-23 0-224 0,23 22-240 16,0-22-193-16,0 22-863 15,0 1-417-15,23-23-544 16,-23 21-3185-16,0-21-6516 0</inkml:trace>
  <inkml:trace contextRef="#ctx0" brushRef="#br0" timeOffset="59384.099">8054 11478 17367 0,'0'0'401'0,"0"0"-113"15,0 0-96-15,0 0-144 16,0 0-112-16,0 0 112 16,0 0-48-16,0-22 32 0,0 0-16 15,0 22 0-15,0-22 64 16,0 0-48-16,0 22 336 15,0-22 497-15,-22 22-241 16,22 0-48-16,0 0 208 0,-22 0-79 16,22 0-209-16,0 22-272 15,0-22-128-15,0 22-80 0,0 0-48 16,22 0 0-16,-22-22-656 15,22 0-481-15,-22 0-1024 16,0 0-1825-16,0-22-3505 16,0-22 2032-16</inkml:trace>
  <inkml:trace contextRef="#ctx0" brushRef="#br0" timeOffset="59974.0998">7570 7306 15511 0,'-46'0'2033'16,"25"-22"-289"-16,21 22-991 15,-23 0-17-15,23 0-528 16,0 0-112-16,0 0-48 0,0 22-128 16,23 0 272-16,-23 0-304 15,21 22 48-15,1-21-800 0,-22-2-1345 16,24-21-1825-16,-24 0-3410 15</inkml:trace>
  <inkml:trace contextRef="#ctx0" brushRef="#br0" timeOffset="60409.1004">9135 4613 18328 0,'0'-22'1793'0,"0"0"-465"16,0 22-223-16,0 0-593 0,0 0-208 15,-21 0-176-15,21 0-416 16,0 0-928-16,21 0-849 16,-21 22-2578-16,0 0-9299 15</inkml:trace>
  <inkml:trace contextRef="#ctx0" brushRef="#br0" timeOffset="62184.1029">21979 11434 15479 0,'0'0'416'0,"22"0"-192"16,-22 0 192-16,22 0 336 16,0 0 129-16,22 0-641 15,0 0 80-15,1 0-208 0,21 0-192 16,-22 0 224-16,22 0-320 15,0-22-1089-15,-22 22-1600 0,1 0-2433 16,-1-22-3954-16</inkml:trace>
  <inkml:trace contextRef="#ctx0" brushRef="#br0" timeOffset="62899.1039">22706 11875 21914 0,'0'0'336'16,"0"0"-32"-16,0 0-320 15,24-22-272-15,-4 1 208 0,26-24-1809 16,-2 23-1217-16,23 0-1456 16,-24-22-2785-16</inkml:trace>
  <inkml:trace contextRef="#ctx0" brushRef="#br0" timeOffset="63684.105">22750 12118 17031 0,'0'0'577'0,"0"0"-577"0,23 0 176 15,0 0 160-15,-2-22-144 16,25 0-240-16,-2 0-464 16,-1 0-3218-16,1-22-5026 15</inkml:trace>
  <inkml:trace contextRef="#ctx0" brushRef="#br0" timeOffset="74272.1231">19706 9072 14710 0,'-66'-44'1137'15,"44"22"-561"-15,0 0-272 16,0 0-240-16,22 0 320 15,0 22 97-15,-23-22-353 0,23 22 32 16,0 0-288-16,23 0 96 16,-23 0 160-16,22 22 128 15,0 22 384-15,0 22-528 0,0 22-144 16,22-22 112-16,-22 23-1488 15,1-23 1119-15,-2-22-191 16,1 0 224-16,-22 1-704 0,0-24 591 16,0 2-1103-16,0-23-2082 15,0 21-5138-15</inkml:trace>
  <inkml:trace contextRef="#ctx0" brushRef="#br0" timeOffset="74637.1236">19485 9006 16679 0,'-22'-22'64'0,"22"0"176"0,0 0-368 15,0 22 176-15,22-22 48 16,-22 22-256-16,22-22 256 15,1 0-96-15,21 22-64 0,-22 0 256 16,22-23-240-16,0 23 208 16,23 0 161-16,-24 0-209 0,1 0 272 15,0 0-48-15,1 23 64 16,-1-1 416-16,-22 0-63 15,0 0 111-15,0 22-256 16,0 0-287-16,-22 0-113 16,23 0-224-16,-23 0 32 0,0 22 128 15,0-21-144-15,-23-1 96 0,1-22-64 16,22 22-64-16,-22-22-544 15,0 0-1041-15,22 0-1040 16,0 0-5411-16,0-22 48 16</inkml:trace>
  <inkml:trace contextRef="#ctx0" brushRef="#br0" timeOffset="74857.1239">20192 8874 20473 0,'0'-23'1072'0,"0"23"-1408"16,0 23 592-16,21-23-272 16,2 44 32-16,-1 0-160 15,0 0-1200-15,0 0 367 0,-22-22-1344 16,22 0-624-16,0 0-1121 15,-22-22-2497-15,0 0 3634 0</inkml:trace>
  <inkml:trace contextRef="#ctx0" brushRef="#br0" timeOffset="74962.124">20125 8940 17784 0,'-22'-44'672'0,"1"22"-272"0,21 22-544 16,21 0-528-16,1 0-641 16,0 0-2032-16,23 22-3491 15</inkml:trace>
  <inkml:trace contextRef="#ctx0" brushRef="#br0" timeOffset="75127.1243">20500 8807 15943 0,'0'0'-176'0,"0"-22"240"16,23 22-833-16,-23 0-191 16,21-22-993-16,2 22-3361 0,-23 0-113 15</inkml:trace>
  <inkml:trace contextRef="#ctx0" brushRef="#br0" timeOffset="76232.1258">20611 8675 14342 0,'0'-22'1553'16,"0"22"-273"-16,0 0-863 0,-22 0-33 16,22 0-416-16,0 0 224 15,-22 0-272-15,22 0-64 16,0 0-16-16,-23 0-80 15,23 0 336-15,-21 22-16 16,21-22-112-16,-23 22 256 0,1-22-144 16,22 0 80-16,-21 0 16 15,21 22-64-15,-23-22 144 0,23 0-112 16,0 22 16-16,-21-22-32 15,21 22-144-15,0 0 240 16,0 22-80-16,-23-22-80 16,23 23-16-16,0-1-96 0,0 0 64 15,23-22-64-15,-23 0-16 16,0 0 80-16,21 0-128 15,2-22 96-15,-23 0-48 16,21 0 304-16,1 0-80 0,1-22-111 16,-23 0 31-16,21 0 16 0,2 0-64 15,-23-22 96-15,0-22-80 16,0 21 0-16,0 1 48 15,0 0-32-15,0 0 1665 16,0 22 271-16,-23 22-335 16,23 0-896-16,0 0-497 0,0 0-224 15,0 22-48-15,0 22-32 16,0 22-32-16,23-22-16 15,-1 1-16-15,22-23-144 0,-22 0 47 16,22-22 97-16,-22 0-400 16,22-22-208-16,-21-22 224 15,-2 21 336-15,-21-21 176 0,22-22 16 16,-22 0 0-16,-22 22-16 15,22-44-32-15,-21 21 32 16,-2 1-80-16,2-1 144 16,-2 0 672-16,1 47 144 15,22-3-175-15,0 1-49 0,0 22-288 16,0 0-432-16,0 22-48 0,0 1 96 15,0 43 0-15,22 0-16 16,1 22-320-16,21-21-977 16,-1-2-351-16,1-20-705 15,-21-1-929-15,-1-22 2338 0,0-22-193 16,0 22-800-16,-22-22 1441 15,0-22 576-15,-22 0 288 16,22 22 353-16,-22-22 143 16,0 0 241-16,22 0 543 0,-23-1 193 15,23 23-768-15,0-21-817 16,0 21-224-16,23 0 80 0,-1 0 80 15,0-23 80-15,0 23 16 16,0-21 112-16,22-2 17 16,-23 2-241-16,25-2-80 15,-25 1-48-15,25-22-16 16,-25 22 16-16,-21 0 32 0,21-1 16 15,-21 2 64-15,0 21 464 0,0-23-224 16,-21 23-208-16,0 0-128 16,21 0-16-16,-23 23 0 15,0-2-48-15,2 24 16 16,-1-1-80-16,22 0-96 15,0 0-320-15,0-21 176 0,22-2 160 16,-1-21 96-16,2 23 32 16,0-46 32-16,-2 23 0 15,0-44-16-15,2 23 48 0,-23-2 384 16,22 1 128-16,-22 0 49 15,0 22-1-15,0 0-304 16,0 0-224-16,0 0-80 0,22 0 16 16,0 22 16-16,0-22-80 15,0 22-1489-15,0 1-2929 16,0-23-4306-16</inkml:trace>
  <inkml:trace contextRef="#ctx0" brushRef="#br0" timeOffset="76422.1261">20875 8168 25819 0,'-44'0'801'15,"44"0"-641"-15,0 0-480 16,23 0 15-16,-2-23-687 15,24 2-2706-15,-1-24-2336 0,0 23-6676 16</inkml:trace>
  <inkml:trace contextRef="#ctx0" brushRef="#br0" timeOffset="76737.1265">21648 7592 20809 0,'0'-21'2385'16,"-22"21"-1312"-16,22 0-705 15,-22 21-400-15,22 2 96 16,-22 43 0-16,0 0-96 16,-1 23 128-16,23-1-176 0,0 1 32 15,23-23-160-15,-1 0-753 0,0-22 1 16,22 0-1-16,0-44-79 15,-22 0 176-15,22 0-913 16,0-22-3794-16</inkml:trace>
  <inkml:trace contextRef="#ctx0" brushRef="#br0" timeOffset="77562.1277">22001 7880 19785 0,'0'0'-48'16,"0"0"64"-16,0 23-96 16,0-23 160-16,22 0-193 15,-22 21 178-15,0-21-97 0,22 0-81 16,-22 0 209-16,0 0-128 15,0 0 97-15,0-21 15 0,0 21-96 16,0-23 352-16,0 0 64 16,-22 2 192-16,0-2 32 15,0 2-207-15,22 21-65 16,-22-23-240-16,0 23 224 0,0 0 576 15,-22 0-639-15,22 23-65 16,0-2-144-16,-1 23-16 16,23 2-64-16,0 19-112 0,0-20 80 15,23-1-48-15,21 0-81 16,0-21-575-16,0-23-256 15,22 0 79-15,-21-23-31 0,20 1 95 16,-20 0 513-16,-23-22 304 16,22 22 80-16,-22-22 64 15,0 0 64-15,-22 21 144 16,0-21 81-16,0 0 799 15,0 21 769-15,0 1-192 0,0 22-352 16,-22 0-1089-16,22 0-400 0,0 22 144 16,22 1-80-16,-22 21 32 15,22 0-96-15,0 0-561 16,0-21-431-16,23-2-449 15,-24-21-336-15,23 0-112 16,-21-21 193-16,-1-2 671 0,0-21 961 16,-22 0 816-16,22 0 609 15,-22-1-113-15,0-21-95 0,0 21 480 16,0 1 272-16,0 23-225 15,0-1-895-15,22 22-641 16,-22 0 0-16,22 22 112 16,-22-1-32-16,22 2-96 0,0 21-16 15,0-22-528-15,21 22-1201 16,-19-44-1217-16,-4 22 769 15,3-44 497-15,0 0 527 16,-2 0 801-16,-21-23 560 0,0 1 1329 16,0 1 80-16,0-24-337 15,0 2-848-15,-21-2-319 0,21 1 831 16,0-22 913-16,21 44-448 15,-21-1-225-15,0 45-736 16,23 0-400-16,-23 0-64 16,23 22 48-16,-2 23 64 0,2 21-48 15,-2 0-528-15,1 45-2865 16,0-23-6276-16</inkml:trace>
  <inkml:trace contextRef="#ctx0" brushRef="#br0" timeOffset="78472.1289">22994 7417 25051 0,'0'-23'992'0,"0"23"-928"15,22 0 177-15,0 0-466 0,1-22 338 16,21 22-49-16,0 0-193 0,22-22 354 15,-22 22-466-15,0-22 113 16,0 22-160-16,-22-22-16 16,1 22 480-16,-23 0-256 15,0 0 144-15,0 0 561 16,0 0-81-16,0 22-32 0,0 0-432 15,-23 0-64-15,23 0 48 16,0 1-176-16,0-23 176 16,0 0-128-16,0 0-48 0,0 0 144 15,0 0-128-15,0 0 176 16,0-23-176-16,23 23-64 0,-23-22 128 15,21 0-160-15,2 0 192 16,-23 0 0-16,0 22-128 16,21 0 192-16,-21 0-160 15,0 0 96-15,0 0-144 16,0 0-193-16,0 0 257 0,23 0-96 15,-23 0 16-15,0 0-48 0,0 0 48 16,22 0 224-16,-22 0-128 16,0 0 96-16,22 0-16 15,-22 0-64-15,0 0 112 16,22 0-32-16,-22 0-16 15,22-22 80-15,-22 22 64 0,0-23 96 16,0 23-96-16,0-21-47 16,0 21 15-16,0-23-80 15,-22 2 16-15,22-1-16 0,-22 22 16 16,0 0 32-16,0 0-32 15,-22 0 0-15,21 0-48 16,2 22-48-16,-2-1 32 0,23 23-80 16,0 1 0-16,0-23 32 15,23 22-80-15,21-22 96 16,22 1 0-16,0-2-481 15,0-21-559-15,23 0-193 0,-45-21-448 16,22-2 929-16,-22 1 784 16,-22-22 192-16,0 0 529 0,-22 0 559 15,22 0-191-15,-22 0-321 16,0 21 208-16,0-21 337 15,0 22 48-15,0 22-769 16,0 0-656-16,0 22 32 0,22 0 64 16,1 0 0-16,-2 45-32 15,24-23 16-15,-24 0-32 16,2-22-720-16,21 0-401 15,-44 0 561-15,22-22 544 0,-22 0 144 16,0-44-80-16,0-1 48 16,0 1 416-16,0-21 288 0,0 20-383 15,0-21-241-15,0 22 80 16,22 0 32-16,0 22-144 15,0 0-128-15,22 22 0 16,1 0-32-16,-24 0-256 16,24 22-2673-16,-25 0-5411 0</inkml:trace>
  <inkml:trace contextRef="#ctx0" brushRef="#br0" timeOffset="79407.1303">19993 9690 17672 0,'-44'0'976'0,"44"0"-768"15,-22 0-32-15,22 0 0 0,0-22-192 16,0 22-112-16,22 0 144 15,0-22 112-15,0 0-48 0,22-1 160 16,1 2 81-16,-2-2-193 16,45-21-32-16,-21 0-64 15,21-22-16-15,22 22 16 16,1-22 16-16,-1 22 256 15,0-23 496-15,1 23 65 0,-1-22-369 16,24 0-256-16,-25 22 112 16,1-22 384-16,1-1 225 0,21 23 31 15,-21-22-207-15,-1 0-129 16,22 0-128-16,1-1-336 15,-1 23-128-15,0-22-48 0,-21-1 32 16,21 0-32-16,-1 2 0 16,-18 22 16-16,18-24-48 15,-20 23 112-15,-23-22 1 16,22 22-1-16,-21 21 0 15,-24-21-48-15,24 0-16 0,-1 21-16 16,-22 2 0-16,1-2 0 0,-23 1 0 16,22 0 16-16,-22 0 160 15,0 0 0-15,0 0-32 16,-22-1-80-16,1 2 48 15,21 21 16-15,-23-23 64 16,2 23-80-16,21-21-64 0,-22 21-16 16,0-22-32-16,0 22-48 15,0 0 96-15,0-21-64 0,-22 21-32 16,23 0 80-16,-23 0-32 15,0 0-48-15,0 0 112 16,0 0 64-16,0 0 17 16,0 0 47-16,0 0-144 0,0 0 0 15,0 0-16-15,0 0-80 16,0 0 80-16,0 0-80 15,0 0-112-15,0 0-353 16,0 0-335-16,0 0-929 0,0 0-2273 16,0 0-2721-16,0 0-5602 15</inkml:trace>
  <inkml:trace contextRef="#ctx0" brushRef="#br0" timeOffset="87743.1464">24892 7968 15222 0,'0'-21'977'0,"0"21"-385"15,0-23-464-15,0 23-160 0,0 0 144 16,22 0-144-16,-22 0 32 15,22 0 80-15,-22 23-128 16,0-23 256-16,0 21-64 16,0 24-48-16,0-1 17 0,0 0-129 15,0 0 112-15,0 22-112 16,0-21-48-16,22-2 128 0,-22-20-160 15,0 21 128-15,0-22 16 16,0-22-128-16,23 22 144 16,-23-22-112-16,0 0 96 15,0 0 96-15,0 0 336 16,0 0 16-16,0 0-432 0,0 0-16 15,-23-22 80-15,23 0 48 0,0-1 208 16,0 23 113-16,0-21 111 16,0-2-80-16,0 23 16 15,-22-23 145-15,22 23-193 16,0 0-176-16,0 0-80 15,0-20-112-15,0 20-32 0,0 0-160 16,0 0 48-16,-22 0 80 16,22 20-80-16,0-20 16 15,0 0-64-15,0 23 16 0,0-23 32 16,0 0-32-16,0 0 48 15,0 23-16-15,0-23 16 16,0 0 48-16,0 0-48 0,0 0 16 16,0 0 0-16,0 0 0 15,0 0 32-15,0 0-32 16,0 0 32-16,0 0 0 15,0 0-32-15,0 0 32 0,0 0-48 16,0 0 32-16,-22 0-16 16,22-23 16-16,0 23-16 0,0 0-32 15,0 0 16-15,0 0 16 16,0 0-32-16,0 0 32 15,0-23-16-15,-22 23 16 16,22-20 0-16,0 20 0 0,-22 0 321 16,22 0-1-16,0-23-128 15,0 23-96-15,0 0-112 16,0 0 0-16,0 0-16 15,0 0-80-15,0 0 64 0,0 0-32 16,0 23 80-16,0-23-48 16,22 20-16-16,-22-20 0 0,22 23-16 15,0-23 16-15,-22 0 32 16,22 0-16-16,0 23 32 15,1-23-16-15,-23 0 16 16,21 0 16-16,-21 0-16 16,0 0 16-16,0 0 64 0,0 0 80 15,0 0 96-15,0 0-64 0,0 0-64 16,0-23-32-16,0 23 0 15,0 0-48-15,-21-23 80 16,21 3-64-16,0 20-32 16,0-23-32-16,-23 1 16 15,23 0-32-15,0 22 16 0,0-21-128 16,0 21-496-16,0-23-288 15,23 23-513-15,-2 0-912 16,2 0-1105-16,-1-21-4353 16</inkml:trace>
  <inkml:trace contextRef="#ctx0" brushRef="#br0" timeOffset="108819.1791">5825 13928 5346 0,'45'-21'4162'0,"-45"-2"-3810"15,21 1 721-15,3 0-401 0,19 0 416 16,0-22-239-16,2 0-1 15,-1 0 48-15,22-23-463 0,-21 1 63 16,20 0-112-16,2 22-192 16,-1-22-16-16,0-1-160 15,1 23 16-15,-2-22 16 16,-20 22-96-16,-1 22 96 0,-22-22-64 15,0 22-96-15,0 0-32 16,-22 22 96-16,0 0 160 16,0 0-48-16,-22-23-96 15,22 23-288-15,-22 0-272 0,0 0-337 16,0 0 1-16,0 0 288 15,0 0 528-15,-1 23 128 0,2-23 16 16,21 0 112-16,-23 0 96 16,23 0-16-16,-21 0-96 15,21 0 32-15,-23 0 720 16,23 0-303-16,0 0-305 15,0 0 448-15,-22 0 289 0,22 0-193 16,0 0-736-16,0 0-96 16,22 0 96-16,-22 0 0 0,23 0 160 15,-2-23 16-15,23 23-128 16,-21-21-96-16,-1 21-16 15,0 0 32-15,0 0-16 16,0 0 32-16,-22 21 1 0,0 24-49 16,0-1-32-16,0 0-321 15,0 22-319-15,-22 1-416 16,0-23-1185-16,22 21-2033 15,-22-42-3490-15</inkml:trace>
  <inkml:trace contextRef="#ctx0" brushRef="#br0" timeOffset="118213.1961">14079 17106 15687 0,'-22'-21'1648'16,"-1"21"-191"-16,23-23-689 16,-21 23-351-16,21 0-369 0,0 0-144 15,21 0 112-15,-21 0-32 16,23 0 32-16,-23 23 32 15,22-23 0-15,0 21 64 0,0 2-64 16,22-1 0-16,-22 22-32 16,0-44-32-16,-1 22 64 15,2-22-64-15,-23 0 224 0,23 0 688 16,-23 0 177-16,0 0 111 15,21-22-511-15,-21 0-209 16,23-22-128-16,-23 21-160 16,21-21-48-16,1 0-96 15,23-22 0-15,-23 22-16 0,0 1-48 16,0-2 64-16,22 23-48 0,-44 0-96 15,22 22-864-15,0-22-881 16,-22 22-960-16,22 22-1714 16,-22-22-4593-16</inkml:trace>
  <inkml:trace contextRef="#ctx0" brushRef="#br0" timeOffset="132929.2187">17213 6909 12389 0,'0'-23'929'0,"0"23"-257"16,-23 0 336-16,23 0-127 15,0 0-561-15,0 0 96 16,0 0-352-16,0 0-112 0,0 0 240 16,0 0-192-16,0 0 176 15,0 0 353-15,0 0 175 16,23 0-240-16,-23 23-256 15,21-23 144-15,-21 0 48 0,0 22 1 16,23-22 255-16,-23 22-176 16,22 0 64-16,-22-22-63 0,21 22-145 15,2 0 96-15,-23 0-192 16,21 0 96-16,-21-22 177 15,23 0-113-15,-23 0 112 16,22 0-48-16,0 0-80 16,-22 0 1-16,44-22-49 0,-22-22-16 15,22 0-192-15,23-45-64 16,-2 2-32-16,2-2-80 0,0 1-288 15,21-1-657-15,-22 23-399 16,-1 22-881-16,2 0-1233 16,-23 0-1776-16,0-1-5555 15</inkml:trace>
  <inkml:trace contextRef="#ctx0" brushRef="#br0" timeOffset="143559.2355">11011 4856 20409 0,'-22'0'16'16,"22"0"256"-16,0-22-368 16,22-1-32-16,0-21 384 0,22 0-432 15,-21 0 240-15,21 0 48 16,0-22-272-16,0 22 352 15,0-22-256-15,0-1 96 16,0-21 144-16,23 22-304 0,-23-23 320 16,0 24-160-16,-22-2-112 15,22 1 256-15,-22 0-256 0,0 22 144 16,0-1 16-16,-22 23-112 15,22 0 288-15,-22 22 64 16,0 0 81-16,0-22 63 16,0 22-288-16,0 0 0 0,0 0-208 15,0 0-448-15,0 0-801 16,0 0 513-16,0 22 432 15,0-22 96-15,-22 22 95 16,22 0 210-16,-22-22-97 16,22 22 48-16,0-22 16 0,-22 0-80 15,22 0-49-15,0 0-1423 0,0 0 15 16,0 0 881-16,0 0 160 15,0 0 464-15,0 0 48 16,0 0 48-16,0 0 16 16,0 0-112-16,0 0-529 15,-22 0-511-15,0 0 608 0,0 23 464 16,0-23-32-16,0 0 256 15,0 0 544-15,-1 22 161 0,2-22-33 16,-2 0-272-16,1 0-271 16,0 0-209-16,22 0 144 15,-22 0 352-15,22 0 32 16,0 0-191-16,0 0-369 0,0 0-208 15,0-22 0-15,22 22 48 16,-22 0 32-16,22-23 0 16,0 1-32-16,1 22 32 15,-2-22-16-15,-21 22-16 0,23 0 64 16,-23 0-16-16,0 0 608 0,0 0 80 15,0 0-175-15,22 0-161 16,-22 22-96-16,0-22-32 16,0 0 80-16,0 22 208 15,22-22 1-15,-22 23-257 16,0-23-192-16,0 22-80 0,22-22 0 15,-22 22-16-15,22-22 0 16,-22 22 16-16,22-22 0 16,-22 22-560-16,0 0-833 0,22 22-1440 15,-22-22-2450-15,0 22-4369 16</inkml:trace>
  <inkml:trace contextRef="#ctx0" brushRef="#br0" timeOffset="145154.2378">11762 3841 16679 0,'0'-23'624'16,"0"1"-111"-16,0 22-49 15,0 0-336-15,0-22 272 0,0 22 144 16,0 0-304-16,0 0-15 16,0 0-209-16,0 22 48 0,0 0 96 15,0 23-176-15,0 21 32 16,0 0-192-16,0 23-1041 15,0-24-1056-15,0-21-2241 16,21-21-4034-16</inkml:trace>
  <inkml:trace contextRef="#ctx0" brushRef="#br0" timeOffset="145559.2383">11210 3002 20473 0,'0'-23'-128'0,"0"1"864"16,0 0-592-16,0 22-208 16,0 0 240-16,0 0-288 0,22 22 336 15,0 0-128-15,-22 22-80 0,22 2 80 16,0 19-224-16,0-21 128 15,0 22-608-15,-22-22-544 16,22-22-577-16,0 0-1761 16,23-22-2689-16</inkml:trace>
  <inkml:trace contextRef="#ctx0" brushRef="#br0" timeOffset="145914.2388">11563 2825 20585 0,'-44'0'80'16,"22"21"224"-16,22-21-656 15,-22 23 432-15,-1-1-192 0,23 0-240 16,-21 0 528-16,21 0-512 0,-23 0 448 15,23 1-32-15,-22-23-256 16,22 21 528-16,0-21-512 16,-22 23 240-16,22-23 96 15,0 23-336-15,0-23 528 16,22 0-272-16,-22 21 32 0,22 2 112 15,1-23-352-15,-2 21 352 16,2-21-304-16,-1 0 16 16,0 0 144-16,22 0-992 0,-22 0-561 15,0 0-1040-15,22-21-1649 16,-22-2-2737-16</inkml:trace>
  <inkml:trace contextRef="#ctx0" brushRef="#br0" timeOffset="146199.2392">11872 2648 22058 0,'0'0'400'0,"0"0"-400"0,22 22 48 16,-22 22 64-16,22 0-112 15,-22 0-16-15,22 23-80 16,-22-23-528-16,22 0-929 0,1 1-880 16,-2-24-2418-16,-21-21-4353 15</inkml:trace>
  <inkml:trace contextRef="#ctx0" brushRef="#br0" timeOffset="146599.2398">12048 2626 22170 0,'0'0'1296'0,"0"0"-543"15,0 0-769-15,0 0-32 16,22 0 16-16,-22 0 128 15,23 0-192-15,21 0 192 0,-22 0-80 16,0 0-64-16,0 0-64 16,0 22-721-16,0-22-63 15,-22 22 464-15,0 0 319 0,0 0 226 16,-22 1-81-16,22-2 80 15,0-21-64-15,0 0-128 16,0 23 128-16,22-23 16 16,0 0 176-16,23 0-16 0,-24 0-160 15,1 0 96-15,-22 21 192 0,0-21 993 16,0 23-129-16,-22-2-687 15,1 24-321-15,-2-1-160 16,1 0-96-16,0-21-176 16,0 21-1633-16,22-21-3122 15,0-23-6274-15</inkml:trace>
  <inkml:trace contextRef="#ctx0" brushRef="#br0" timeOffset="149532.2466">11077 4326 18632 0,'0'0'-176'0,"0"0"384"16,0-22-320-16,0 22 96 0,0 0 112 15,0 0-272-15,0 0 304 16,23 0-160-16,-23 0-16 15,21 22 192-15,2-22-272 16,21 0 240-16,0 0-128 0,0 22-64 16,22-22 208-16,0 0-240 15,1-22 176-15,-1 22-32 0,22-22-128 16,0 0 240-16,-22 0-192 15,23 0 640-15,-23 22 545 16,0-22 159-16,0-1-479 16,23 23-417-16,-23 0-192 0,0-22 48 15,-22 22-176-15,22 0 128 16,1 0-192-16,-23 0 32 15,0 0 48-15,23 0-128 16,-24 0 112-16,1 0-112 16,1 0 32-16,-1 0 48 0,0 0-128 15,-22 0-80-15,0 0-160 0,0 0-144 16,-22 0-176-16,22 0-145 15,-22 0-191-15,0 0 175 16,0 0-1568-16,-22 0-6435 16</inkml:trace>
  <inkml:trace contextRef="#ctx0" brushRef="#br0" timeOffset="149882.2471">12512 3995 21866 0,'-22'0'528'15,"22"0"-32"-15,0 0-496 16,22 0-192-16,-22-22 240 16,44 22-96-16,-23 0-128 15,25-22-96-15,-25 22-337 0,25 0-383 16,-26 22 112-16,2-22 671 0,1 22 322 15,-2-22-33-15,2 22 496 16,-23 0 176-16,22 0 65 16,0-22 175-16,0 23-304 15,-22-2-31-15,22 2-257 16,-22-23 48-16,22 21 144 0,-22 1-80 15,0-22 81-15,0 22-193 16,0 1-304-16,0 21 16 16,-22 0-176-16,22 0-480 0,-22 22-1361 15,0 1-3153-15,0-23-9461 16</inkml:trace>
  <inkml:trace contextRef="#ctx0" brushRef="#br0" timeOffset="156740.2585">11497 4260 13494 0,'-22'-22'640'0,"-1"0"-32"16,2-1 753-16,21 23-833 15,-23-22 369-15,23 22-753 16,-22-22 0-16,22 22 112 15,0 0-48-15,0 0 272 0,0 0-480 16,0 0-32-16,0 0-224 0,0 0 16 16,0 0 368-16,0 22-192 15,22 0 16-15,-22 1 144 16,23-1-224-16,-23 0 224 15,21 22-96-15,2-22-32 0,-1 0 160 16,0 22-144-16,0 0 208 16,0-21 0-16,0 21-128 15,0 0 288-15,22 0-64 0,-22 0 1 16,22 0-81-16,1 0-112 15,-1 0 96-15,-22 23-224 16,22-23 96-16,22 22 16 0,-21-22-112 16,-2 22 96-16,1 1-96 15,0-2 64-15,-21 2 32 16,21-22-112-16,0 21 112 15,-22-1-48-15,22 2-16 16,-21-2 80-16,-2 2 64 0,1 0 320 16,0-1-224-16,0 22-32 0,1-21 193 15,-2-1-1-15,2 0-16 16,21 22-224-16,-23-21-48 15,2-2 16-15,-2 24-64 16,2-23 96-16,0 0-16 16,20 1 0-16,-19-1-32 0,-4 0-16 15,2 0 49-15,1-22-49 16,-2 22-32-16,2 1 16 15,-23-1-48-15,22 0 96 0,0 0 0 16,-22 1 32-16,22-2 48 16,-22 2-16-16,22-23-48 15,-22 22 64-15,22 1-80 0,0-1-16 16,-22-22-32-16,22 22-48 15,1-22 0-15,-2 23-32 16,-21-23 16-16,23 0 16 16,-2 0 32-16,1 23 64 0,-22-23-47 15,23 0 15-15,-2 1-32 16,-21-1 48-16,23-1-16 0,-1 2-64 15,-22-2 0-15,22 1 16 16,0 1 0-16,0-1-16 16,-22 0 128-16,22 0-48 15,0 0-48-15,-22 0-64 0,22 1 32 16,1-1-16-16,-23 0 0 15,21 0 0-15,-21 0 16 16,23-22 0-16,-23 23 0 16,21-1 32-16,-21-22 16 0,23 22-16 15,-1-22-32-15,-22 0 0 16,21 0-16-16,2 0 32 0,-23 0 16 15,0 22 48-15,22-22 0 16,-22 0 16-16,0 0-80 16,22 1 32-16,-22-1-64 15,0-22 16-15,0 22-16 16,0 0-32-16,22-22 16 0,-22 22-32 15,0-22 0-15,0 0-176 0,0 0-592 16,0 0-417-16,22 0-479 16,-22 0-722-16,0 0-959 15,22-22-3010-15,-22-22-2289 16</inkml:trace>
  <inkml:trace contextRef="#ctx0" brushRef="#br0" timeOffset="157915.2601">13020 8079 20457 0,'0'22'320'0,"0"-22"-560"15,0 23 160-15,21-2 384 16,1 2-576-16,1-2 544 0,21 1 16 16,0 0 96-16,-22 1 513 15,44-3-561-15,-21 3 160 0,-1 21-272 16,22-21-240-16,-22 21 448 15,22 0-464-15,-22 1 112 16,0-24 16-16,0 23-32 16,0-21 545-16,1-23-257 0,-24 21 64 15,24-21-16-15,-23 23-240 16,0-23 145-16,0 0-161 15,0 22 96-15,0-22-32 16,0 0-208-16,-22 0 112 16,23 0-128-16,-23 0 32 0,21 22 32 15,-21-22-96-15,0 0 144 0,0 0-80 16,0 0 0-16,0 0-368 15,0 0-497-15,-21 0-191 16,21 0-513-16,-23-22-448 16,1 22-432-16,0-22-240 15,0-1 608-15,0 2 1377 0,0 21 656 16,0-23 384-16,-23 2 704 15,24-2 465-15,-1 2 304 0,-1-2-321 16,-21 1-287-16,23 22-529 16,21-22-223-16,-23 0-17 15,1 22-144-15,22-22-32 16,-22 22-80-16,22-22 96 0,-22 22-80 15,22-23-208-15,0 23 16 16,0-21-32-16,0-2 16 16,22 0-16-16,-22 23 48 15,0-20 240-15,0 20-15 0,22 0 111 16,-22-23 48-16,0 23-32 15,22 0 48-15,-22 0-63 0,23 23-113 16,-23-23-64-16,21 20 16 16,2 3 112-16,-2 0-160 15,2-2-48-15,-1-21 80 16,-1 23-16-16,2-1 48 0,-1-22-48 15,0 22 1-15,0-22-17 16,0 22-96-16,0-22 0 16,0 0-48-16,-22 0 0 0,22 0 0 15,1 22-16-15,-23-22 32 16,21 0-16-16,-21 0 16 15,0 0 32-15,0 0 16 0,0 22 16 16,0-22-16-16,-21 23-16 16,-2-2 0-16,1 2 16 15,-22 21 64-15,22-23 48 16,-22 24-64-16,22-1-32 15,-22 0-48-15,22-22 16 0,-22 22 16 16,21 0-80-16,2-21 16 0,21-1-96 16,0 0-352-16,0-22-1137 15,0 22-1504-15,0-22-2850 16,21 0-8499-16</inkml:trace>
  <inkml:trace contextRef="#ctx0" brushRef="#br0" timeOffset="162609.2678">11629 4547 5266 0,'-22'-22'1857'0,"0"0"-1761"16,0 0 528-16,22 22-16 16,-22-22 609-16,22-1-913 15,0 1 128-15,-22 0 64 0,22 22 33 16,0-22 543-16,-22 22 33 15,22-22 239-15,0 22-191 16,0 0-353-16,0 0 17 0,0 0-353 16,0 0-352-16,0 0-80 15,0 0-160-15,0 0 144 16,0 22-32-16,-22 0 32 15,22 22 16-15,0 1-32 16,0-1 32-16,0 0 16 0,-23 22-32 16,23 0 96-16,0 0-16 0,0 1 80 15,0 21 224-15,0-22 161 16,0 0 47-16,23 1-256 15,-23-2-96-15,22 2-80 16,0 22 16-16,-22-2-128 16,22 1-48-16,-22 1 0 0,0 22 0 15,22-23-32-15,-22 23 48 16,22-23-48-16,-22 0 64 15,22 0-48-15,-22 0 48 0,22 1-16 16,-22-1 64-16,22 1 145 16,0-1 143-16,0 0-112 15,-22 0-208-15,22 0-48 0,0 23 16 16,1-23-32-16,-2 23-16 15,2-23 32-15,-1 22 16 16,0-22 0-16,0 22-16 16,0-21-16-16,-22-1 144 0,22 23 256 15,-22-23 0-15,22 1-48 0,0 22-127 16,-22-3-129-16,23-18-16 15,-23 20-80-15,21-22 64 16,1 1-64-16,-22 21 16 16,22-22 0-16,0 1-32 15,-22 21 64-15,23-22-64 0,-2 0 48 16,2 1-48-16,-1-1 16 15,0 1 0-15,0-1 0 16,0 0 64-16,0-22-32 16,0 22 0-16,0-22 48 0,1 22 80 15,-2-21-32-15,1 22 16 16,0-22 0-16,-22 21-32 0,22-22-16 15,1 0 0-15,-2 22 16 16,2-21 64-16,-1-2-32 16,0 24-16-16,-1-23 17 15,2 0-49-15,-23-22 0 16,21 23-16-16,2-1 32 0,0-22-32 15,-2 0 32-15,1 0-32 0,2 1-32 16,-4-2-32-16,2 1 16 16,1 1-16-16,-2-1 16 15,2 0-16-15,-1-22 16 16,0 22 0-16,-22 0 64 0,22 1-16 15,0-1 16-15,0-1 32 16,0 2-16-16,-22-1-16 16,22-22-32-16,-22 23-32 15,23-24-32-15,-2 1 16 0,-21 0 0 16,23 0-16-16,-23 0 0 15,0 1 0-15,0-23 0 0,21 0 0 16,-21 22 16-16,0-22 0 16,0 0 0-16,0 0-16 15,0 0-240-15,0 22-480 16,-21-22-353-16,21 0-543 15,-23 0 335-15,2 0 161 0,-2 0-529 16,1 0 336-16,0-22 497 16,0 22 704-16,0-22 368 0,0 22 496 15,22-23 17-15,-22 1 63 16,0 22 48-16,-1-22-239 15,23 22-193-15,-21-22-160 16,-2 22-256-16,23-22-16 0,-22 1 32 16,2 21 80-16,20 0 208 15,-24-23-32-15,24 23 33 16,0 0 63-16,-22 0-80 15,22 0-224-15,0 0-96 0,0 0-128 16,0 0 192-16,22 0 176 16,-22 0 16-16,24 23-80 0,-4-2 0 15,2-21-48-15,1 22-48 16,-2-22-48-16,24 22 64 15,-23-22 32-15,0 0-15 16,0 0 63-16,0 0-96 0,0 0 32 16,0 0 16-16,1 0 80 15,-2 0 80-15,-21 0-80 0,23 0-80 16,-2 0-80-16,-21 0 0 15,22 0-16-15,1 0-16 16,-23 0 48-16,21-22-16 16,2 0 16-16,-23-22-16 0,22-22-256 15,-22-1-1152-15,22 2-417 16,0-24-800-16,0 23-1665 15,0 22-5699-15</inkml:trace>
  <inkml:trace contextRef="#ctx0" brushRef="#br0" timeOffset="167019.2739">9069 7880 15911 0,'0'-44'112'0,"-22"21"96"15,22 2-16-15,0-2-256 0,0 1 224 16,22 0-304-16,-22 0 256 15,22 0-16-15,1 0-208 0,-2-1 368 16,23 2-176-16,-21-2 128 16,20 23 369-16,-19 0-513 15,19 0 272-15,1 23-80 16,-22-2 208-16,22 24 48 0,-21-23-256 15,-2 0-63-15,2 0 31 16,-23 0-240-16,22 1 256 16,-22-23 32-16,0 21 352 15,0-21 209-15,-22 0-369 16,22-21-240-16,-23-2-32 0,23 1-128 15,-21-22 32-15,21-23-128 0,-23 2-16 16,23-24 96-16,0 24-96 16,23 20 16-16,-2-21-16 15,2 44-80-15,-1-22-961 16,-22 21-896-16,21 23-1120 0,-21-21-4835 15</inkml:trace>
  <inkml:trace contextRef="#ctx0" brushRef="#br0" timeOffset="167895.2761">9599 7482 19416 0,'0'23'1665'16,"0"-23"-1137"-16,0 0 49 15,0 0-481-15,0 0-561 16,0 0 546-16,0 0-162 0,22 0-383 15,-22-23 256-15,22 2-80 0,0-23-480 16,-22 21 560-16,0-21 240 16,0 0-208-16,0-1 624 15,-22 24-448-15,0-2 528 16,22-20 609-16,-22 43 31 15,-1 0-208-15,23 0-655 16,-21 0-225-16,21 0-16 0,0 22-240 16,0-1 224-16,0 23 64 15,21 1-144-15,2-1-288 16,-1-22-1329-16,22 23 144 0,-22-45 240 15,22 0 321-15,1-23 608 16,-24-21 352-16,2 0 80 16,-1-1-96-16,0 1 64 0,-22-21 64 15,0 20 32-15,0 1 224 16,-22 0 177-16,0 0 223 15,-1 22 448-15,23 0 65 16,-21 0-369-16,-2 22-207 0,23-23-305 16,-22 23-288-16,22 0-192 15,0 0-128-15,0 23 96 0,0-1-96 16,22 0-64-16,-22-22 0 15,23 22 144-15,-2 0 64 16,2-22 80-16,-23 0-48 0,22 22 32 16,22-22 0-16,-23 22 16 15,2 0 64-15,-1 22 0 16,22 1-32-16,0-1 16 15,0 21 32-15,0-20-112 0,1 21 16 16,-1 0-48-16,-23-22 0 16,2-21 64-16,-1 0-32 15,0-2 32-15,-22-21 16 0,0 0 240 16,0 0 256-16,-22-21-480 15,0 21-96-15,-22-46-64 16,22 2-16-16,-45 0-80 16,23-22 16-16,0-1-48 15,0 2 32-15,0-2 256 0,22 23 144 16,-1 0 176-16,2 22-96 0,21 0-160 15,-22 0-32-15,22 0-96 16,0 22 0-16,0 0-32 16,0-22 16-16,0 22-16 15,22-22-48-15,-1 22 64 0,-21-23 16 16,23 1-32-16,-1 0 32 15,0 22-48-15,0-21 0 16,0 21-32-16,0 0-16 16,0 21 32-16,0-21 48 0,-22 22-16 15,23 0-64-15,-2 23-304 16,-21-23-241-16,0 22-1407 0,0 0-1138 15,-21 0-2160-15,-2-22-4259 16</inkml:trace>
  <inkml:trace contextRef="#ctx0" brushRef="#br0" timeOffset="168815.2774">10084 7019 18184 0,'23'0'2065'0,"-23"-22"-176"16,0 22-705-16,0 0-624 0,0 0-528 15,0 0 16-15,0 0-48 16,0-22-32-16,21 0 80 0,-21-22-80 15,0-1-32-15,23 2 16 16,-23-1 16-16,0-23 64 16,-23 23 32-16,2-22-96 15,-2 0 0-15,-21 21-192 16,0-21 240-16,22 44 144 0,0-22 369 15,0 44 255-15,-1 0-352 0,23 0-336 16,-21 0-176-16,21 0-16 16,0 22 96-16,21 22 64 15,2 0-144-15,-1 23-592 16,0-23 128-16,22-22 319 15,-22 0 33-15,22 0 160 0,-21-22 64 16,-2 22-32-16,2-22 0 16,-23 0 0-16,22 0-16 15,-22 0 48-15,0 0-16 16,22 0-32-16,-22 22 48 0,0-22-32 15,0 0 16-15,22 0 16 16,-22 0-48-16,0 0 48 0,0 0 0 16,21 0 16-16,-21 0 65 15,0 0 15-15,0 0-48 16,0 0-80-16,23 0 64 15,-23 0-16-15,0-22-32 0,0 22 16 16,0 0-16-16,0 0 0 16,0 0 48-16,0 0 16 0,0 0-48 15,0-22 16-15,0 22-48 16,0 0 16-16,0 0-16 15,0 0-32-15,0-22 16 16,0 22 0-16,0-22 48 0,0 0-16 16,0 0 0-16,0 0 0 15,-23-23 48-15,23 23 176 16,0 22 224-16,0-22-192 15,0 22-128-15,0 0-80 0,0 0-96 16,0 0 0-16,0-22-16 16,0 22 0-16,0 0 0 0,23 0-16 15,-23 0 48-15,0 0-32 16,22 0-48-16,-22 22 48 15,22-22 48-15,-22 22 0 16,22-22 32-16,-22 22-96 16,22 0 208-16,-22-22-144 0,22 23 16 15,-22-23-32-15,22 22 0 16,-22-22-288-16,0 0-544 0,22 0-257 15,-22 0-287-15,0-22 159 16,0 22-592-16,0-23-864 16,0-21 112-16,-22 22 912 15,0-22-288-15,0 0 737 0,-22 0 1328 16,0-1 3041-16,21 1 753 15,-20 23-929-15,21-2-416 16,22 23-1040-16,-22-21-689 16,22 21-591-16,0 0-321 0,0 0-241 15,0 0-207-15,0 21-833 0,22-21-928 16,0 23-1744-16,-22-2-3667 15</inkml:trace>
  <inkml:trace contextRef="#ctx0" brushRef="#br0" timeOffset="169750.2787">10327 6180 19048 0,'0'0'833'15,"0"0"-1074"-15,0 0 145 16,0 0 176-16,0 0-176 0,0 23 112 15,0-23 129-15,0 21-226 16,0 23 65-16,22-21 97 16,-22-1-114-16,22 22-15 15,0-22 177-15,0 22-258 16,1-44-47-16,21 0 176 0,-22 0-240 15,22-44 176-15,0 22-96 0,-22-22-608 16,22-22-81-16,-22 22 657 16,0 0 160-16,-22-23 433 15,0 23 223-15,0 0-160 16,0 0 705-16,-22 22 687 0,22 0 33 15,-22 22-592-15,22-23-593 16,-22 23-512-16,22 0-256 16,-22 0 0-16,22 23 64 0,0-1 0 15,0 0 48-15,0 0-352 16,0 0-688-16,0 0-113 15,22 0 65-15,-22-22 399 0,22 0 177 16,-22 0-128-16,22 0 352 16,0-22 64-16,-22 0 192 15,0 0 48-15,22 0 272 16,-22 22 928-16,0 0 593 15,0-22-192-15,0 22-961 0,0 0-560 16,0 0-176-16,0 22 48 0,0 0 48 16,0-22-64-16,22 22-48 15,1-22-48-15,-2 0-336 16,2-22-736-16,-1 0-241 15,0 0 305-15,-1-23 751 16,-21 1 353-16,0 23 32 0,0-23 96 16,0 21 225-16,-21-21 703 15,21 22 337-15,-22 0-417 16,22-1-111-16,-22 23-193 0,22-22-224 15,0 22-64-15,0 0-256 16,0 0-128-16,0 0-80 16,0 0-224-16,0 0-32 0,0 0 96 15,0 22 112-15,0-22 48 16,0 23 48-16,0-23 32 15,0 22-16-15,22-22-16 16,-22 0 0-16,22 0 0 0,-22 0 32 16,21 0 16-16,2 0 0 15,-23 0 0-15,23 0-48 0,-2 0 48 16,-21 22-16-16,23-22 0 15,-2 0 0-15,-21 0 0 16,22 22 0-16,-22-22 32 16,0 0-16-16,22 0 16 0,-22 0 0 15,0 22 32-15,0-22-16 16,0 0 48-16,0 0 16 15,0 0 80-15,0 0 112 0,0 0 48 16,0 0-96-16,0 0-79 16,0 23-97-16,-22-2-64 15,0 2-48-15,1 21-289 0,-2 0-1423 16,2 22-3907-16,-25-22-14294 15</inkml:trace>
  <inkml:trace contextRef="#ctx0" brushRef="#br0" timeOffset="172235.2821">18845 5761 19032 0,'0'44'32'16,"23"-21"-128"-16,-23-2 176 0,21 2 16 16,2-23 561-16,-1 0 815 15,0 0-159-15,0-44-257 16,0 21-447-16,22-43 63 0,0 0-176 15,-22-1-432-15,22 1 48 16,1-1-80-16,-1 1-96 16,0 1 144-16,21-1-128 0,2-1-192 15,-1 0-784-15,23 2-1313 16,-1-2-5651-16</inkml:trace>
  <inkml:trace contextRef="#ctx0" brushRef="#br0" timeOffset="187503.3093">15027 17306 21833 0,'0'0'0'0,"0"-22"225"0,-21-22 1007 15,21 21-720-15,0-21-688 0,0 0 528 16,0 21-576-16,-23-21 144 16,23 23-400-16,-21-23-608 0,-2 21 79 15,-21-21-672-15,0 1 657 16,-22 21-161-16,-23 0-1056 15,1-23 1441-15,-22 23 912 16,-23 0-160-16,23-1 1361 0,-22 2 63 16,-1-2-79-16,1 2-81 15,22 21-495-15,-23-23 351 16,23 2-704-16,0 21-208 15,22 0 145-15,-23-23-385 0,1 23 256 16,0 0-192-16,-1 23-48 16,1-2 80-16,-1 2-433 0,0 21 209 15,2 22 32-15,-1-22 32 16,-1 23 208-16,1-2-208 15,21 1 320-15,23 1-80 16,22-1-128-16,0 0 96 16,0 1-192-16,44 22 48 0,0-24 32 15,0 24-112-15,22-23 176 0,0 22-64 16,22 0 80-16,0 1 64 15,1-1-16-15,20 0 192 16,1-21-176-16,23-1-16 16,-1 0 160-16,0-22-111 15,1 22 47-15,43-22-128 0,-22 0 0 16,23 1 144-16,0-1-128 15,-2-22 224-15,24 0-144 16,-22 0-80-16,21 0 112 16,0-22 112-16,23 0-16 0,-23-22-128 15,1 22-128-15,-1-22 48 16,-21-22-80-16,22 22 64 0,-45-22-16 15,22 21 49-15,-43-21 335 16,21 0 48-16,-44 23-48 16,22-24-32-16,-21 1 193 15,-2 0 79-15,-20 0-192 0,21-22-64 16,-44-1-224-16,22 1-112 15,0 0-16-15,-22-1-16 0,-22-21-32 16,23 22 16-16,-23-22 0 16,-23 22 16-16,1-22-48 15,0 21 64-15,0-21-32 16,-22-1-48-16,0 22 32 0,-22 2 0 15,22-24-16-15,-45 24-64 16,23 21 16-16,-22-23 112 16,-23 22 80-16,23 1-96 15,-44 23 177-15,21-2-177 0,-21 2-80 16,22 21 128-16,-22 0-112 15,21 21 16-15,23-21 16 0,-1 23-721 16,23-2-1424-16,0 23-2305 16,22 1-6051-16</inkml:trace>
  <inkml:trace contextRef="#ctx0" brushRef="#br0" timeOffset="220409.3632">12291 15187 17415 0,'-22'-22'801'0,"0"22"-497"15,22 0-208-15,0 0-16 0,0 0-128 16,0 0-96-16,0-22 192 15,0 22-144-15,22 0 48 16,0 22 128-16,1-22-192 16,-2 22 192-16,1 22-80 0,0-21-64 15,23 21 192-15,-24-1-192 16,2-21 96-16,-1 1-16 0,-22-1-80 15,22-22 416-15,-22 0 272 16,0 0 753-16,0-22 432 16,21-23-545-16,-21 2-703 15,0-46-369-15,0 1-112 0,23-23-64 16,-2 0-128-16,2 1 128 15,21 23-176-15,2 20 48 0,-26 0 96 16,25 23-208-16,-1 0-305 16,-22 22-751-16,0 22-609 15,0 0-464-15,0 0-1729 16,0 22-4834-16</inkml:trace>
  <inkml:trace contextRef="#ctx0" brushRef="#br0" timeOffset="224619.3691">6620 17106 14342 0,'-44'-21'2353'15,"21"21"-1921"-15,2 0-63 0,21 0-65 16,-23-23-352-16,23 23 80 15,0 0-304-15,0 0-129 0,0 23 417 16,23-23 96-16,-2 0-352 16,2 21 256-16,-2 2-256 15,2-23 208-15,-1 22-96 16,0-22 96-16,22 22-16 15,-22-22-32-15,22 0 96 0,0 0 192 16,1 0 160-16,20 0-112 16,-20 0-79-16,21 0-145 0,0 0 368 15,0 0-96-15,1 0-128 16,-1 22-192-16,0-22-16 15,21 22 80-15,-20-22 0 16,-1 0-48-16,23 23-16 0,-23-23 80 16,0 0-48-16,23 22-64 15,-23-22 112-15,22 22-32 16,-22-22-48-16,22 0 16 15,-21 22 48-15,21-22 0 0,1 0-80 16,-2 0 48-16,-20 23 16 16,21-23-32-16,1 0-32 0,-2 0 64 15,-20 0 16-15,21 0-80 16,-22 0 16-16,22 0 80 15,-22 0-48-15,23 21 0 16,-1-21-16-16,-21 0 16 0,-1 0 32 16,22 0 16-16,-22 0 0 15,1 0-16-15,-1 0-80 0,22 0 16 16,-22 0 80-16,0 0-32 15,23 0 16-15,-23 0-32 16,0 0 0-16,-22 0-16 16,22 0 0-16,0 0 0 0,-21 0 32 15,21 0-32-15,-22 0 48 16,0 0 224-16,0 0-31 15,23 0-145-15,-23 23-16 16,0-23 0-16,0 0-64 16,-21 0 0-16,21 0 16 0,-1 0-32 15,1 0 16-15,1 0 0 0,-1 0 0 16,0 0-16-16,-22-23 32 15,22 23-16-15,0 0-16 16,0 0 32-16,-22 0 0 16,22-21-64-16,-21 21 64 15,21 0-16-15,-22 0 0 0,0 0-16 16,0 0 16-16,0 0 16 15,0 0-32-15,0 0 32 0,0 0-16 16,0 0-16-16,0 0 16 16,0 0-16-16,22 0 0 15,-21 0 32-15,-2 0-48 16,2 0 0-16,-1 0 32 0,0 0 0 15,0 0-16-15,22 0 0 16,-22-23 0-16,0 23 32 16,1 0-32-16,20 0 16 15,-21 0 0-15,0-22 16 0,22 22-32 16,-21 0 0-16,-1-22 0 15,0 22 16-15,0 0 0 0,0 0-32 16,0 0 80-16,0 0 16 16,0 0 32-16,1 0 0 15,-2-22-48-15,1 22-32 16,0 0 32-16,0 0-80 0,1 0 64 15,-2 0-48-15,2 0 16 16,-1 0-32-16,0-23 16 16,-1 23 16-16,2 0-32 0,-2 0 16 15,2 0 16-15,0 0-16 16,-23 0 16-16,21 0-16 15,1 0 16-15,-22 0-16 0,24 0 0 16,-24 0-16-16,20 0-16 16,-20 0-80-16,0 0-1425 15,22 23-1504-15,-22-23-5283 16</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09:47.28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18691 7261 7955 0,'22'-21'3506'15,"-22"21"-3218"-15,0 0-112 16,0 0-48-16,0-23 64 0,22 23-224 15,-22 0 160-15,0-21-48 16,0 21-112-16,22 0 256 16,-22 0-240-16,0 0 32 15,0 0 48-15,0 0-96 16,0 0 336-16,0 0 417 0,22 0-513 15,-22 21-48-15,0 2-112 0,0-2 240 16,22 2 0-16,-22-1-64 16,22-22 112-16,-22 22-272 15,22 0 129-15,-22-22 239 16,23 0 144-16,-23 0 336 15,0 0-79-15,0 0 159 0,21 0 49 16,-21-22-401-16,23-22-256 16,-1 0-256-16,0 0-32 15,22 0-64-15,0-1-16 0,0 1 48 16,0 0-64-16,0 0 80 15,0 0-64-15,1 22-16 16,-23-1 0-16,0 23-64 0,-22-22 32 16,22 22-48-16,-22 0 112 15,0 0 369-15,0 0-321 16,-22 0-112-16,22 0 32 15,0 22-64-15,0-22-561 16,0 0-607-16,0 23-625 0,0-23-1777 16,-22 0-3121-16</inkml:trace>
  <inkml:trace contextRef="#ctx0" brushRef="#br0" timeOffset="1320.0019">19596 7328 15895 0,'-22'-22'592'0,"22"0"-624"15,0-1 160-15,0 23-80 0,0-21-96 16,0-2 144-16,0 2-192 16,0-1 112-16,-23 22 64 15,23-22-128-15,0-1 144 16,0 23-176-16,0 0 128 15,0 0 48-15,0 0-272 0,0 0 0 16,0 0 112-16,23 23 112 0,-23-1 128 16,22 0-176-16,0 22 112 15,-22-23-144-15,22 24 48 16,0-23 64-16,0 22-128 15,-22-22 80-15,22-22-80 16,-22 23 48-16,0-23 48 0,0 21-160 16,0-21 400-16,0 0 305 15,-22 0 335-15,0 0 208 16,22 0-223-16,-22 0-321 15,22-21-240-15,-22 21-64 0,22-23-79 16,0 1-145-16,-22 0 0 16,22 0 16-16,0 0-48 0,0 0 16 15,22-22-80-15,-22 21 16 16,0 2-32-16,22-23-16 15,-22 21-321-15,0 1-143 16,0 22 160-16,0-22-336 0,0 0 464 16,22 22 160-16,-22-22 32 15,0 22 64-15,0 0 0 0,22 0-16 16,-22-22 32-16,22 22-32 15,-22 0 48-15,22 0 0 16,1 0-32-16,-2 0 32 16,1 0-32-16,0 0 0 0,0 0-32 15,-22 22-48-15,0-22 160 16,0 22 16-16,0 0 32 15,-22 0-160-15,0 0 112 16,0 1 16-16,1-1-96 0,-2 0 64 16,1-1 64-16,22-21-32 15,-22 0 48-15,22 0-112 0,0 0-48 16,0 0 32-16,22 0 128 15,-22 0-80-15,22 0-48 16,1 0 32-16,-2 0-32 16,1 23-32-16,0-23 0 15,0 21-48-15,1 24 0 0,-2-23-32 16,-21 0-192-16,23 0-736 15,-1 0-193-15,-22 1-336 0,22-23-95 16,-22 0-1138-16,0 0-1600 16</inkml:trace>
  <inkml:trace contextRef="#ctx0" brushRef="#br0" timeOffset="1685.0024">19971 7284 17992 0,'22'0'944'0,"-22"0"-1024"15,0 0 224-15,0 0-192 16,22 0 0-16,-22 0-576 15,22 0-385-15,0-23-159 16,-22 23-305-16,23-21 609 0,-23 21 768 16,0-23 32-16,0 23 192 15,0-21 480-15,0-1 689 0,0 22 255 16,0-22-159-16,-23 22-112 15,23-23 63-15,0 23-367 16,0 0-289-16,-22 0-400 16,22 0-80-16,0 0-112 0,0 0-64 15,0 23 64-15,0-1-112 16,-22 0 16-16,22 22-80 15,0-23-64-15,22 2-896 16,0-1-673-16,1 0-896 16,-2-22-1361-16,23 0-2881 0</inkml:trace>
  <inkml:trace contextRef="#ctx0" brushRef="#br0" timeOffset="2065.0029">20324 7129 18200 0,'-22'23'2017'0,"22"-23"-1649"16,0 0-192-16,0 22 64 16,-22-22-416-16,22 22 288 15,0-1-176-15,0-21-32 0,0 23 176 16,0-2-304-16,22 2 256 15,-22-1-144-15,0-22-176 16,0 22 176-16,22-22-224 16,-22 0 208-16,22 0 95 15,-22 0-15-15,22 0 241 0,0-22-241 16,-22 0 112-16,23-1 16 0,-23 2-112 15,0-2 224-15,0 2 224 16,0-1-80-16,0 0 208 16,-23-1 33-16,1 23 223 15,0 0-208-15,22 0-432 16,-22 0-48-16,0 23-128 0,0-1-32 15,22-22-416-15,0 22-1633 16,0-1-832-16,0-21-2274 16,22 0-4337-16</inkml:trace>
  <inkml:trace contextRef="#ctx0" brushRef="#br0" timeOffset="2720.0038">20236 7085 14838 0,'-23'-22'1185'15,"23"22"207"-15,0 0-207 0,0 0-721 16,0 0-288-16,0 0 0 16,0 0-336-16,0 0 160 0,-21 22 48 15,21 0-64-15,-23 23 112 16,23-23-144-16,-22 21 64 15,0 1-128-15,22-21 64 16,0 21 32-16,0-44-544 16,22 22-224-16,0-22 191 0,22-22-1712 15,23 0-4514-15</inkml:trace>
  <inkml:trace contextRef="#ctx0" brushRef="#br0" timeOffset="3500.0049">20478 7152 9508 0,'0'0'3537'0,"0"-23"-3088"0,0 23 95 16,22-22 656-16,-22 22-799 16,0-22-449-16,23 22 208 15,-23-22-256-15,0 22 160 16,21 0 32-16,-21 0 48 0,0 0 352 15,0 0-352-15,0 0 416 16,0 22-288-16,23-22-223 16,-23 22 143-16,0 0-208 15,0 1 32-15,22-23 48 0,-22 22-144 16,0 0 112-16,0-22-80 15,0 0 32-15,0 0 96 0,0 0-64 16,0 0 96-16,0 0 32 16,0 0 144-16,0-22 48 15,0 0-192-15,0-1 32 16,0 23-80-16,22-22 96 15,-22 0 144-15,22 22-127 0,-22-22 79 16,22 22 0-16,-22 0-128 16,22 0-112-16,-22 0-112 0,0 0 32 15,0 0 0-15,0 22 16 16,22-22-192-16,-22 22-417 15,0-22 145-15,0 0-48 16,0 0 192-16,0 0 320 0,0 0 128 16,0 0 128-16,0-22 288 15,0 22 81-15,0-22 111 16,0 0-192-16,0 22 112 15,0-22 81-15,0 0-161 0,0 22-128 16,22 0-224-16,-22 0-96 16,0 0-16-16,23 0-80 0,-23 22 32 15,0-22-48-15,21 22-80 16,-21 0-272-16,0 0-928 15,23 0-97-15,-23-22-16 16,0 0-383-16,0 0-1106 0,0 0 593 16,0 0-1264-16,0 0-1314 15,0-22 3315-15,0 22 1552 0</inkml:trace>
  <inkml:trace contextRef="#ctx0" brushRef="#br0" timeOffset="4040.0057">20831 7019 14534 0,'0'-22'1265'15,"0"22"-385"-15,23 0-288 0,-23-22-496 16,0 22-16-16,0 0-128 15,0 0-192-15,0 22 352 16,0-22-128-16,0 22 144 16,0 0-15-16,0-22-162 15,0 22 162-15,0 0-129 0,21-22 80 16,-21 0-32-16,0 22-80 15,0-22 96-15,0 0 208 0,0 0 608 16,0 0-528-16,0-22 144 16,0 0 241-16,0 22-193 15,0-22-144-15,0 0-48 0,0 0 1 16,0 0 47-16,0 22-144 15,0 0-176-15,0 0 32 16,0 0-176-16,23 0 16 16,-23 0-48-16,0 0 64 15,22 22 16-15,-22 0-593 0,0 0-383 16,22-22-161-16,-22 0 193 0,0 22 272 15,0-22 464-15,0 0 352 16,22-22 240-16,-22 22 496 16,0-22 417-16,0 0 63 15,0 22-255-15,0-22-177 16,0 22-287-16,22-22-209 0,-22 22-112 15,0 0-16-15,22 0-48 16,-22 22-112-16,22-22-96 16,-22 22-208-16,21 0-928 0,-21-22-1906 15,24 22-2753-15,-24-22-7907 16</inkml:trace>
  <inkml:trace contextRef="#ctx0" brushRef="#br0" timeOffset="4750.0067">21164 6909 19384 0,'0'22'577'0,"-23"0"-577"16,23-22 128-16,23 22-897 15,-23-22-1120-15,21 0-848 16,-21 0-752-16,21 0 79 15,-21 0 2274-15,23-22 1392 0,-23 22 2321 16,0-22 128-16,0 22-352 16,0-22 416-16,0 22-752 15,0 0-592-15,0-23-929 0,0 23-48 16,0 0-207-16,0 0-97 15,0 0 32-15,0 0-160 16,-23 0 0-16,23 0-32 0,-21 0-96 16,0 0 64-16,-2 23-96 15,23-23 192-15,-23 0-32 16,2 0-32-16,21 22 96 15,0-22-160-15,0 22 160 16,0-22-64-16,0 22-16 0,21 0-16 16,2-22-401-16,0 22-447 0,-2-22-385 15,23 0-367-15,-22 0-1122 16,0 0-255-16,0 0 432 15,-22-22 1809-15,22 22 752 16,-22-22 1184-16,0 0 1489 16,0 22-336-16,0-22-448 0,0 0-400 15,0 22 320-15,0-23-513 16,0 23-495-16,0 0-465 15,0 0-256-15,0 0 32 0,0 0-32 16,22 23-80-16,-22-23 16 16,0 22-32-16,22-22-160 15,0 22-1361-15,-22-22-944 0,23 0-1297 16,-23 22-79-16,21-22 1712 15,-21-22 2129-15,0 22 1392 16,0-22 1746-16,0 0 431 16,0 22-783-16,0-23-561 0,0 1-481 15,0 22-143-15,0-22-512 0,0 22-769 16,0 0-208-16,23 0-16 15,-23 22-48-15,21 0-80 16,-21-22-32-16,23 23-496 16,-1-1-1265-16,-1 0-1393 15,2-22-944-15,-1 0-2881 0</inkml:trace>
  <inkml:trace contextRef="#ctx0" brushRef="#br0" timeOffset="5135.0072">21670 6798 17784 0,'0'-44'2417'15,"0"44"-144"-15,0-22-576 0,22 22-913 16,-22 0-320-16,0 0-160 15,0 0-272-15,0 0 16 16,-22 22-16-16,22-22 0 16,-22 23-80-16,22 21-224 15,0-23-560-15,-22 1 15 16,22 0 273-16,0 1 192 0,-22-1 144 15,22-22 160-15,0 22 64 0,0-22 64 16,22 0 0-16,-22 0 0 16,22 0 16-16,0 0-80 15,0-22 0-15,0 22 16 16,1-22-32-16,-2-23 16 0,-21 23 16 15,0 1 160-15,23-23 272 16,-23 21 17-16,-23-21-33 16,23 0-80-16,0 22 96 15,-21 0 305-15,21 0 287 0,0 22-144 16,-23 0-783-16,23 0-177 15,0 22 96-15,-22 22-128 0,22 0-33 16,0 23-927-16,0-23-1073 16,22-1-1393-16,-22 2-1600 15,23-23-2754-15</inkml:trace>
  <inkml:trace contextRef="#ctx0" brushRef="#br0" timeOffset="5815.0082">21979 6777 21385 0,'0'21'945'0,"0"-21"-769"16,0 0 608-16,0 23-624 0,0-2-208 16,0-21 192-16,0 22-400 15,22-22 288-15,-22 0-336 16,22 0-144-16,0 0 320 15,-22 0-128-15,23-22 352 0,-23 1 0 16,0-2-128-16,0 2 544 16,0-2-96-16,0 1 288 0,-23 22 113 15,1-22-209-15,22 22 32 16,-22 0-383-16,22 0-177 15,-22 0-32-15,0 22-96 16,0 23 96-16,22-24-208 0,0 23-273 16,0-22-863-16,22 0-545 15,0 1-400-15,22-23-288 0,1 0-433 16,-1-23-111-16,0 1 304 15,0 0 1872-15,-22 1 1185 16,22-2 1409-16,-22-21 944 16,0 22 241-16,-22 0-497 0,0 22-96 15,0-22-464-15,0 22-721 16,0 0-496-16,0 0-736 15,0 0 112-15,0 22 64 16,0 0 32-16,-22 0-128 0,22 1-32 16,-22-2-320-16,22 23-32 15,0-22-208-15,0 0 192 0,0-22 255 16,0 23 17-16,22-23 0 15,-22 0 144-15,0 0 144 16,22 0 16-16,0 0 48 16,-22-23-112-16,22 1 129 15,0 0 303-15,-22 1 288 0,0-23 193 16,23 21-289-16,-23-21-304 15,0 0-192-15,0 0-64 0,0 0 16 16,0 0 0-16,0-1 497 16,0 23 383-16,-23 0-79 15,23 22-353-15,0 0-448 16,0 0-192-16,0 22 80 0,0 22 32 15,0 23-96-15,23-23-96 16,-23 0-817-16,21 22-911 16,2-44-1410-16,-2 1-3089 15</inkml:trace>
  <inkml:trace contextRef="#ctx0" brushRef="#br0" timeOffset="16615.0233">20302 7792 16903 0,'0'0'1537'0,"0"0"-881"16,0 0 1-16,0 0-497 15,0-23-176-15,0 23 160 0,0 0-160 16,22-22 192-16,0 22-128 16,0-22-112-16,0 22 112 15,22-22-288-15,-21 0-1153 16,-2 22-1600-16,1-22-3330 0</inkml:trace>
  <inkml:trace contextRef="#ctx0" brushRef="#br0" timeOffset="19489.0284">20809 7372 9060 0,'0'0'2993'16,"0"0"-2001"-16,0-22-367 15,0 22-145-15,0 0-96 16,0 0-256-16,0 0-64 0,0 0 0 15,0-22-80-15,0 22 96 0,0 0-64 16,0 0-32-16,0 0 128 16,22 22-16-16,-22 0 321 15,23 0-65-15,-23 1-224 16,21 21-64-16,2-23-80 15,-23 25-16-15,22-25-32 0,0-21-96 16,0 0-160-16,0 0-1 16,0 0-111-16,0-21 64 15,-1-2-160-15,-21 0 224 0,0-21 240 16,0 0 80-16,0 22-16 15,0 0 688-15,-21-22 1009 16,21 44 192-16,0-22-401 0,0 22-415 16,0 0-993-16,0 0-240 15,0 22 176-15,0 0 144 16,0 22-144-16,21-22-32 15,-21 22-192-15,24-21-929 0,-2-2-896 16,-1 2-608-16,2-23-16 0,0 0-961 16,-23 0-1120-16,21-23 3249 15,0 2 1393-15,-21-2-48 16</inkml:trace>
  <inkml:trace contextRef="#ctx0" brushRef="#br0" timeOffset="20019.0291">21206 7372 4225 0,'0'-22'64'0,"0"0"5427"0,0 22-3458 16,0-22-560-16,0 22 159 15,-21 0-543-15,21 0-769 16,0 0-384-16,0 0 160 15,0 0 288-15,21 22-320 0,-21-22 144 16,0 0 0-16,23 22 81 16,-23-22-81-16,0 22-144 0,22-22-32 15,-22 22-16-15,22 1-32 16,-22-23 32-16,0 21-64 15,22-21 48-15,-22 0 16 16,0 0 32-16,0 0 192 16,0 0-96-16,0-21 0 0,0 21 208 15,0-23 208-15,0 1-143 0,0-22-113 16,0 22 400-16,0 0 96 15,0-1-143-15,22 23-225 16,-22-21-224-16,0 21-32 16,22 0-32-16,-22 21-32 0,22-21 96 15,0 23-192-15,-22-1-64 16,23 0-64-16,-2 22-688 15,-21-44-417-15,23 22-399 16,-2-22-289-16,-21 0-304 0,23 0 384 16,-23-22 288-16,0 0 1121 15,0 0 464-15,0-22 464 0,0 21 1297 16,0-21 688-16,0 23-272 15,0-1-528-15,0 22-48 16,0-22-465-16,0 22-624 16,0 0-640-16,0 22 160 15,0-22 81-15,0 22 31 0,22 22-144 16,-22-23-144-16,21 24-977 15,2-1-1488-15,-23-22-1121 0,22 0-1104 16,-22-22-464-16,0 0-401 16,0-22 5411-16</inkml:trace>
  <inkml:trace contextRef="#ctx0" brushRef="#br0" timeOffset="20134.0293">21582 7174 8643 0,'0'-45'1777'0,"0"23"-320"16,-22 22 112-16,22 0-209 15,0-22-351-15,0 22-881 0,0 0-2193 16,0 22 0-16,0-22-2305 15,0 0-2689-15</inkml:trace>
  <inkml:trace contextRef="#ctx0" brushRef="#br0" timeOffset="21904.0317">21604 7041 16567 0,'22'-22'3057'0,"-22"0"-783"0,0 22-914 15,0 0-1008-15,0 0-416 16,0 0-16-16,0 22 96 0,0 0 16 16,22 22-48-16,0 0 48 15,-22 1-848-15,22 21-369 16,0-22-704-16,1 22-3729 15,-2-22 2224-15,-21 0 3218 0,23 0 192 16,-2-21 352-16,-21 0 753 16,23-2-145-16,-23 1-335 15,0-1-369-15,0 2-176 16,0-23-160-16,0 21-304 15,-23 2-849-15,23-23-111 0,0 22-1186 16,0-22-287-16,-21-22 160 0,21-1 2609 16,0 2-128-16,0-23-609 15,0 1 1266-15,0-3 431 16,21-19 209-16,-21 42 3761 15,0-21-2305-15,23 22-848 16,-23 0-224-16,0 0-465 0,0-1-416 16,0 23-223-16,0-21-225 15,22 21-192-15,-22-23-16 0,22 23 16 16,0 0-96-16,-22-21-673 15,22 21-1472-15,0 0 144 16,-22-22 705-16,22 22 815 16,-22-22 609-16,22 22 561 0,-22-23 1391 15,0 23 434-15,0 0-626 16,0 0-431-16,0-22-288 15,-22 22-385-15,22 0-304 16,0 0-288-16,0 0-80 0,0 0-80 16,0 22 32-16,0 1 64 0,0-1-64 15,0 0 0-15,0-1-16 16,22 2-560-16,0-2 144 15,0 2 95-15,0-23 49 16,1 0 192-16,-2 0 80 16,-21-23 96-16,23 2-48 0,-23-2 32 15,0 2 32-15,0-1 112 16,0 0 256-16,0-1-271 15,0 1-161-15,-23 0 160 0,23 22 320 16,-21-22-80-16,21 22-160 16,0 0-288-16,-23 0-80 15,23 22 112-15,0-22-64 0,0 22-464 16,0-22 192-16,23 0 175 15,-23 22 129-15,21-22 64 16,2-22-32-16,-2 22 32 16,2 0 0-16,-1-22-48 15,0 22 32-15,-22 0 48 0,22 0-31 16,-22 0 79-16,0 22 144 0,0-22 112 15,22 22-208-15,-22 1-144 16,0-1-32-16,0 0-32 16,0-22 16-16,0 21-16 15,0-21 64-15,0 0 96 0,0 0-64 16,0-21-160-16,0-1-160 15,0 0 48-15,0-1-1 16,0 1-111-16,0 22-624 0,22-22-817 16,-22 0-576-16,22 22 736 15,-22 0 16-15,0 0-464 16,22 0 257-16,-22 0 79 0,0 0 1553 15,0 0 336-15,0 22 592 16,-22-22 753-16,22 0 1040 16,0 0 1489-16,0 0-849 15,0 0-1712-15,0 0-881 16,0 0-80-16,0 0 81 0,0 0-81 15,22 22-304-15,-22 0-176 0,22-22-64 16,-22 23-144-16,22-1-929 16,0 0-703-16,-22-22-978 15,0 0 625-15,23 0 1185 16,-23 0 992-16,0-22 880 15,0 0 817-15,0-1 576 0,0-21-560 16,0 22-609-16,0 0 417 16,0 0-160-16,0 0-17 15,0 22-399-15,0 0-689 0,0 0-336 16,0 0 64-16,0 22 16 15,0 0 48-15,0 0-128 16,21 0-673-16,-21 0-1023 0,0 0-657 16,23 1-641-16,-23-23-528 15,0 0 1057-15,0 0 2049 16,0-23 1120-16,0 1 1649 15,0 0 865-15,0 0-129 0,0 0-816 16,21 0-704-16,-21 22-497 16,0 0-463-16,0 0-289 0,0 0 0 15,23 22-80-15,-23-22-96 16,22 22-64-16,0 0-32 15,-22 0-64-15,22-22-721 16,0 22-271-16,-22-22 368 0,0 0 544 16,0-22 224-16,0 0 64 15,0 0 480-15,0 0 208 16,0-22-15-16,-22 0-321 15,22 0-336-15,-22-1-128 0,22 2 0 16,-22 20 48-16,22-21 96 16,0 44 368-16,0-22-208 0,0 22-320 15,0 0-192-15,0 22 176 16,0 1 32-16,0 21-16 15,0-23 0-15,0 23-304 16,22 1-352-16,-22-1-241 16,22-22-15-16,-22-22 560 0,22 22 96 15,0-22 64-15,-22 0 79 0,22-22 129 16,0 0 49-16,-22 0 239 15,22 0 224-15,-22 0 112 16,0 22 113-16,22-23-129 16,-22 23-288-16,0 0-192 15,0 23 208-15,0-23-128 0,0 44-96 16,21-22-112-16,-21 22-16 15,0 0-48-15,0 0-48 16,24-22-736-16,-24 23 288 0,20-23 223 16,3 22 193-16,-23-23 128 15,23 2 48-15,-23-1 32 0,0-22 48 16,21 22 225-16,-21 0 79 15,0-22-192-15,0 22-144 16,0-22-64-16,0 22-48 16,0-22-48-16,0 0-400 15,0 0-1585-15,0 0-2065 0,23-22-7427 16</inkml:trace>
  <inkml:trace contextRef="#ctx0" brushRef="#br0" timeOffset="22569.0327">23215 6798 17800 0,'-22'-21'1104'16,"0"-2"81"-16,22 23-865 15,0 0-240-15,-22 0-96 16,22 0-80-16,0 0 80 15,-23 0-80-15,23 0-64 0,-21 0 0 16,21 23 96-16,-23-23 128 0,2 44-48 16,-2-23 16-16,1 1 0 15,22 23-48-15,-22-23 16 16,22 22-80-16,22-22-209 15,0 0-303-15,1-22-272 16,21 0-289-16,-23 0-111 0,24-22-241 16,-1 0 1057-16,-22 0 496 15,0-22 336-15,0 21 1089 0,-22 1 336 16,0-21-369-16,0 20 161 15,0 2 496-15,0 21-224 16,0 0-1025-16,0 0-832 16,0 21 48-16,0 2 128 0,0 20-192 15,0 2-64-15,22-1-128 16,-22-22-1265-16,22 22-896 15,0-44-976-15,-22 0-2434 16</inkml:trace>
  <inkml:trace contextRef="#ctx0" brushRef="#br0" timeOffset="22774.033">23546 6710 19849 0,'0'0'1632'0,"-22"0"-399"15,0 0-1121-15,22 22 224 16,-22 0-432-16,-1 1-64 15,23-2 320-15,-21 23-448 0,21-22 400 16,-23 23-624-16,23-23-273 16,0 0 65-16,23 0-817 15,-2-22 321-15,2 0-1361 0,-1 0-2546 16,0 0-5089-16</inkml:trace>
  <inkml:trace contextRef="#ctx0" brushRef="#br0" timeOffset="24384.0352">23656 6666 21705 0,'-44'22'689'0,"44"-22"-129"15,0 22-288-15,0 0-400 16,0 0 288-16,0 1-288 0,0-2 96 15,22 2-128-15,-22-2-768 16,0 1 335-16,22-22-463 0,-22 22-337 16,0-22 209-16,0 0-129 15,0 0 561-15,22 0 688 16,-22 0-32-16,0 0 256 0,0 0 560 15,0 0 337-15,0-22 95 16,0 22-304-16,0 0 33 16,0 0-241-16,0 0-320 15,0 0 32-15,0 0-288 16,0 0 16-16,0 0-47 0,22 0-49 15,-22 0 128-15,0 0-160 0,0-22 96 16,0 22-64-16,0 0-48 16,23 0 128-16,-23 0-128 15,0-21 48-15,0 21-17 16,0 0-79-16,0 0 160 15,21 0-80-15,-21 0 48 0,0 0 32 16,0 0-80-16,0 0 80 16,0 0-48-16,0 0 16 15,0 0 17-15,23 0-66 0,-23 0 50 16,0 0-50-16,0 0 66 15,0 0 31-15,0 0-80 16,0 0 80-16,0 0-32 0,0 0 0 16,21 0 64-16,-21 0-112 15,0 0 64-15,0 0-32 16,23 0-32-16,-23 0 32 15,0-23-16-15,22 23 0 0,-22 0 16 16,0 0-16-16,0-21 48 16,0 21-48-16,0 0 0 0,0 0 0 15,0 0 0-15,0 0 16 16,22 0-32-16,-22 0 32 15,0 0 32-15,0 0-64 16,22 0 128-16,-22 0-16 0,0 0-32 16,0 0-16-16,0 0-48 15,22 0 16-15,-22 0 16 16,0 0-32-16,0 0 16 15,0 21 112-15,0-21 48 0,0 23-128 16,0-23-48-16,0 21-16 16,0-21-32-16,0 22 48 0,-22-22-16 15,22 0-32-15,0 0-48 16,0 0-160-16,-22 0 128 15,22-22 32-15,0 22 144 16,0-21 16-16,0-23 0 16,0 21-16-16,22-21-16 0,0 22 96 15,-22 0 0-15,22 0 0 0,0 22 0 16,-22-22-64-16,22 22-32 15,-22 0 0-15,0 0-32 16,0 0-16-16,23 0-48 16,-23 22-16-16,0-22-16 15,0 0-32-15,21 22 64 0,-21-22 112 16,0 0-96-16,0 0 16 15,0 0 80-15,0 22 16 16,0-22 0-16,0 0-32 0,0 22 32 16,0-22-64-16,0 22 16 15,0 0 0-15,0-22-48 16,22 23 16-16,-22-23-32 0,23 0-16 15,-23 21 64-15,21-21-48 16,-21 0 64-16,23-21 16 16,-23 21 16-16,21-23 80 15,-21 1 32-15,23 0 32 0,-23 0-96 16,0 0-96-16,22 0 48 15,-22 0 16-15,0 0 80 0,0 0 48 16,0 22-128-16,22 0-64 16,-22 0 0-16,22 0 0 15,-22 0-16-15,22 0 0 16,0 0-16-16,0 0 32 0,0 0-32 15,22 22 48-15,-22-22-16 16,1 0 32-16,-3 22-16 16,-20-22-16-16,24 22 16 15,-24-22 33-15,0 22 47 0,0 0-80 16,0 0-32-16,0-22-32 15,0 22 32-15,-24-22 48 0,24 0-32 16,0 0 16-16,-20 0-48 16,20 0-16-16,0-22 96 15,20 0-16-15,-20 0-48 16,24-22 0-16,19 22 32 15,-20 0 16-15,21 0-64 0,-21 0 80 16,-2-1-32-16,-21 1 16 0,22 22 128 16,-22 0 64-16,0 0-80 15,0 0-64-15,0 0-96 16,0 0-176-16,0 0 96 15,0 0 0-15,0 0 16 0,0 22 80 16,0-22-16-16,0 0 32 16,0 0 16-16,0 23 0 15,0-23 16-15,0 22 0 16,0-22-16-16,0 22 16 15,0 0-48-15,22 0 80 0,-22 0-80 16,0 0-32-16,0 0 48 0,23 0-16 16,-23 0 0-16,0-22-16 15,0 22 16-15,0 1-80 16,0-23-64-16,0 21-192 15,-23-21-673-15,23 23-208 16,-22-23-431-16,-21 0-81 0,20 21-848 16,-21-21-3346-16,-1 0-4032 15</inkml:trace>
  <inkml:trace contextRef="#ctx0" brushRef="#br0" timeOffset="25084.0362">21692 7549 13670 0,'0'-21'3089'0,"0"21"-1856"0,0 0-33 15,0 0-543-15,0 0-97 16,0 0-304-16,0 0-304 16,0 0 272-16,-22 0-240 15,22 21 80-15,-22 1 32 16,-22-1-48-16,22 23 128 0,0 1-224 15,-1-1 128-15,2 0-128 16,-1-21-64-16,22-2-48 0,22 2-64 16,-1-2 128-16,2-21-112 15,21 0 32-15,0 0-64 16,0 0-305-16,1 0 257 15,-24 0 240-15,2 0 32 0,-23 0 64 16,0 0 400-16,0 0 257 16,-23 23-225-16,-21 0 48 15,22-23 49-15,0 21-225 16,-22 2-240-16,22-23-176 0,22 0-80 15,-22 0-705-15,22 0-1472 0,22 0-448 16,-22-23-2417-16,22 2-3955 16,0-2 8885-16</inkml:trace>
  <inkml:trace contextRef="#ctx0" brushRef="#br0" timeOffset="26722.0412">21781 7792 18008 0,'0'21'1312'0,"0"-21"-1200"15,0 0 273-15,21 0-161 0,-21 0-304 16,23 23 400-16,-1-23-368 15,0-23 128-15,0 23-96 16,0-21-224-16,22-2 304 0,-22 1-176 16,-22 0 144-16,22 0 128 15,-22 0-208-15,0 0 592 16,0-1 144-16,0 2 337 15,-22 21 111-15,0 0-607 16,22 0-225-16,-22 0-368 0,22 21 112 16,-22 2 0-16,0-1-160 0,22 0 128 15,-22 0-929-15,22 0-511 16,0 0 239-16,22 1 113 15,-22-23 591-15,22 0 81 16,22 0 272-16,-22-23 176 0,0 1-16 16,0 0 288-16,23 0 241 15,-45 0 367-15,21 0 433 16,-21 22-129-16,23 0-159 15,-23 0-481-15,0 0-464 0,0 0 176 16,0 22-144-16,0 0-112 16,0 0-64-16,21 22-192 0,-21-21-1169 15,0-2-479-15,0-21-65 16,0 0 704-16,23 0 897 15,-23 0 496-15,0-44 576 16,0 22 657-16,0-22-80 16,0 22-177-16,0-23-143 0,0 24-401 15,0-2-192-15,0 2-128 0,0 21-192 16,22 0-16-16,-22-22-96 15,0 22-16-15,22 0-16 16,0 0-32-16,-22 0-128 16,22 22-656-16,0-22-289 15,-22 0-31-15,0 21 31 0,22-21 513 16,-22 0 704-16,0 0 288 15,0 0 1073-15,0 0-65 16,0 0-383-16,0 0-497 0,0 0-272 16,0 0-112-16,0 0-48 15,0 0 0-15,22 23 0 16,-22-23-32-16,22 21-16 0,-22-21-16 15,0 23 0-15,22-23 0 16,-22 22-16-16,0-22 0 16,0 0-32-16,22 0 32 15,-22 0 32-15,0-22 48 0,23-1 0 16,-23 2 32-16,0-2 16 15,21 2 128-15,-21-1 145 0,0 22-1 16,23-21-96-16,-23 21-176 16,0 0-64-16,0 0-64 15,0 0-16-15,0 0-32 16,21 0 16-16,-21 0 16 0,23 21 0 15,-23-21-64-15,22 0-160 16,-22 22-1-16,22-22 129 16,0 0 128-16,-22 0 32 15,22-22 32-15,0 22 0 0,-22-21 32 16,22-2 49-16,0 23 15 15,-22-23-32-15,0 23-16 0,22-21-32 16,-22 21 48-16,0 0 32 16,0 0-16-16,0 0-80 15,0 0-160-15,0 0-16 16,0 0 80-16,-22 21 80 15,0 2-80-15,22 0 32 0,-22-2-48 16,22 1-16-16,0-22 80 0,0 0 16 16,-22 21 16-16,22-21-16 15,0 0 0-15,22 0 48 16,-22 0 0-16,0 0-16 15,22 0-16-15,0 0-16 16,-22 0 16-16,22 0-48 0,0 0 32 16,-22 0-32-16,21 0 16 15,-21 0-16-15,24-21 32 16,-24 21 0-16,20-22 64 15,-20 22 16-15,0-21 32 0,23-2 0 16,-23 0-64-16,23 23 0 0,-23-21 16 16,0 21 16-16,21 0 48 15,-21 0-32-15,0 0-112 16,0 0 16-16,23 0 0 15,-23 0 0-15,0 21-64 16,23-21 0-16,-23 23-32 0,0-23-128 16,0 23-240-16,0-23 80 15,0 0 352-15,0-23 80 0,0 23-16 16,0-23 48-16,21-21 64 15,-21 23 80-15,23-2 0 16,-23 1-16-16,21 0-64 16,1 0-32-16,0 0-48 0,-22 22-16 15,22 0-32-15,0-22-32 16,0 22-16-16,1 0-16 15,-23 0-64-15,21 0-48 16,-21 0-240-16,0 22-192 0,0-22 160 16,0 0 400-16,0 0 32 15,0 0 0-15,-21 0 64 0,-2-22 144 16,1 22 160-16,22 0 176 15,-22 0-31-15,0 0-177 16,22 0-256-16,-22 22-80 16,22-22-32-16,0 22-16 0,22 0 32 15,-22 0-48-15,22 0 32 16,-22 1 0-16,22-23-64 15,0 21 80-15,1 2-16 0,-23-23 32 16,21 0 0-16,-21 21 0 16,23-21 0-16,-23 0 0 15,0 0 16-15,0 0-32 0,0 0 32 16,0 0-48-1,-23 23-16-15,23-23 0 0,-21 23-112 16,-2-23-753-16,23 21-912 16,-22-21-2128-16,22 0-4547 0</inkml:trace>
  <inkml:trace contextRef="#ctx0" brushRef="#br0" timeOffset="26867.0414">23259 7394 27916 0,'-66'0'1089'16,"44"0"-529"-16,0 0-224 15,-1 0-544-15,23 23-1873 16,23-23-3217-16,-1 0-11334 0</inkml:trace>
  <inkml:trace contextRef="#ctx0" brushRef="#br0" timeOffset="40300.0631">18095 10683 13942 0,'22'0'0'15,"-22"0"160"-15,22 0 288 0,0 0-240 16,0-21 80-16,22 21-320 16,1-23 80-16,-1 2 0 0,0 21-144 15,0-23 176-15,0 2-128 16,-22 21 32-16,0 0 96 15,0-23-160-15,1 23 160 16,-23 0-96-16,21 0 0 0,-21 0 128 16,0 0-112-16,0 0 96 15,0 0-160-15,0 0 64 0,0 0-1376 16,0 23-1698-16,23-23-4417 15</inkml:trace>
  <inkml:trace contextRef="#ctx0" brushRef="#br0" timeOffset="51590.0789">18868 10243 12069 0,'-23'-23'688'0,"23"23"225"16,-22-21-369-16,22 21-240 15,0 0-224-15,0 0 64 0,0-23-176 16,0 23-32-16,22 0 160 15,-22 23-272-15,0-2 240 16,23 2 288-16,-23 21-208 16,21 22 177-16,-21 0-289 0,0-1-128 15,23-21 256-15,-23 2-224 16,0-2 144-16,0-23-96 15,22 2 32-15,-22-2 0 16,0-21-80-16,0 23 64 0,0-23 64 16,0 0 128-16,0-23-80 15,0 2-192-15,0-2 96 0,0-21-144 16,0 23-96-16,0-25 272 15,0 2-32-15,0 22 80 16,0 0 192-16,22 1-32 16,-22-1 48-16,0 0-128 0,22 22-16 15,0 0-80-15,0-22-16 16,-22 22 32-16,44 0-64 15,-22 0 32-15,0 22-16 0,0-22-16 16,0 22-16-16,0 0 0 16,1-1-16-16,-2 23-64 15,-21-21 16-15,0-2 96 0,0 2 192 16,0 0-175-16,0-23-65 15,0 21-33-15,-21 2-47 16,21-2-1312-16,0-21-897 16,0 0-1681-16,0 0-2513 15,0 0 4386-15</inkml:trace>
  <inkml:trace contextRef="#ctx0" brushRef="#br0" timeOffset="51892.0803">19396 10419 16599 0,'-21'0'416'0,"21"0"-96"0,0 21-63 15,0-21-369-15,0 22 192 16,0 0-144-16,0 22 48 0,0-21 80 16,21 0-305-1,-21 21-127-15,23-44-192 0,0 21 16 16,-23-21 240-16,21 0 192 15,-21 0 288-15,22 0 48 0,-22-21 336 16,22-2 96-16,-22 2-47 16,0-2-113-16,0 0 80 15,0-21-160-15,-22 22-160 0,0 0 16 16,1 1 705-16,-2-1 127 15,0 22-495-15,2 0-337 16,21 0-304-16,-23 22-80 16,23-22-833-16,0 21-1872 0,23 1-3042 15</inkml:trace>
  <inkml:trace contextRef="#ctx0" brushRef="#br0" timeOffset="52242.0808">19530 10199 16951 0,'-23'0'561'15,"23"0"-577"-15,0 0 112 16,0 0-321-16,0-23-15 0,0 23 368 15,23 0-192-15,-23-22 96 16,0 22 64-16,0 0-32 16,0 0 113-16,0 22-49 15,0 1 880-15,0-2-320 16,0 23-223-16,0 0 31 0,21 23-480 15,2-2-48-15,-23 2-16 0,22-23-913 16,0-21 721-16,0 21-512 16,0-44-32-16,-22 0 319 15,22 0-319-15,0 0-913 16,-22-23-1040-16,0 2-1489 15,0-2-1633-15,0 0 5379 0</inkml:trace>
  <inkml:trace contextRef="#ctx0" brushRef="#br0" timeOffset="52377.081">19551 10375 15222 0,'-21'0'2434'0,"21"0"-1122"16,0 0-880-16,21 0-352 16,2 0 0-16,21-22 0 15,0 0-160-15,0-1-672 16,22 2-5235-16</inkml:trace>
  <inkml:trace contextRef="#ctx0" brushRef="#br0" timeOffset="52807.0816">20037 10176 13270 0,'-22'-22'2081'0,"22"22"-705"0,-22 0-415 15,0 0-705-15,22 22 16 16,-22-22-112-16,0 23-80 15,0 21 0-15,22-23-176 16,0 2 112-16,-23-2-80 0,23 2-192 16,23-1-16-16,-23 0 80 15,22 0 224-15,0-22 96 0,22 22 48 16,-22-22 368-16,22 0 16 15,-21 0-32-15,-2 0-159 16,1 21-225-16,0-21 32 16,-22 0-144-16,0 22 16 0,0 0 112 15,-22-22-192-15,-21 23-16 16,20-2-320-16,-21 2-545 15,0-23-832-15,22 0-2881 16,0 0-3681-16,22-23 6082 0</inkml:trace>
  <inkml:trace contextRef="#ctx0" brushRef="#br0" timeOffset="53292.0823">20258 10220 18552 0,'0'0'1505'0,"0"0"-865"0,0 23-768 15,0-2 448-15,0 2-384 0,22 21 80 16,0 0 128-16,0 0-320 16,0 21 320-16,-22-21-384 15,22 23-897-15,0-23 1298 16,1 0-514-16,-23-21-671 0,0-1 1072 15,0 0-144-15,0 0 320 16,0-22-256-16,-23 0 240 16,23 0-80-16,-22 0-240 15,0-22 256-15,22 0-320 0,-22-23 32 16,0 1-784-16,22-21-1153 15,-22-2 1344-15,0 0 801 0,22 2 1281 16,0 21 976-16,0 0-656 16,0 21-673-16,0-21-528 15,22 23-320-15,0 21 17 16,0-23-209-16,0 1 112 0,22 22-80 15,-21-22-80-15,-2 22-17 16,2 0-271-16,-2 22-352 0,1 0-241 16,-22 1 801-16,-22 21 369 15,1 0-145-15,-23 22 48 16,-1-22-128-16,23 21-321 15,-22-20-127-15,0-24-944 0,44 2-994 16,0-23-1151-16,0 0-2418 16,22 0 3026-16</inkml:trace>
  <inkml:trace contextRef="#ctx0" brushRef="#br0" timeOffset="53612.0827">20677 10176 16743 0,'-22'0'2593'15,"0"0"-1184"-15,22 0-497 16,-22 0-575-16,0 44-449 15,22-21 256-15,0 21-304 16,0 0-81-16,0-22-1039 0,0 22-209 16,22-22 513-16,-22-22 79 15,22 21 641-15,0-21 544 0,0-21-128 16,-22 21 0-16,22-22 241 15,0-22 271-15,-22 22 32 16,0-1-15-16,23-21-81 0,-23 23-256 16,0-23-272-16,0 21 368 15,-23-21 289-15,23 44 319 16,0-23-288-16,-22 23-575 15,22 0-161-15,-22 0-209 16,22 23 17-16,0-23-976 0,0 22-1217 16,0 0-833-16,0 1-1248 0,22-23-1440 15</inkml:trace>
  <inkml:trace contextRef="#ctx0" brushRef="#br0" timeOffset="53747.0829">20809 10021 13990 0,'0'-45'4562'16,"-21"24"-1216"-16,21 21-1025 0,0 0-1297 15,-23 0-944-15,23 0 0 16,0 44-64-16,0-22 0 15,0 44-48-15,23-21-176 0,-23 22-928 16,21-23-2226-16,1 21-4466 16</inkml:trace>
  <inkml:trace contextRef="#ctx0" brushRef="#br0" timeOffset="54137.0835">20875 10154 20425 0,'0'0'1697'15,"0"0"-1105"-15,23 0-400 16,-1 0-240-16,0 0 128 16,22 0-736-16,-22-22-1937 15,21-1-1169-15,-19 23 192 0,19-22 2081 16,-43 0 1521-16,0 0 1569 15,0 22 1697-15,0 0-705 16,-21 0-176-16,-25 0-800 0,25 0-481 16,-1 22-479-16,0 0-513 15,0 0-96-15,0 23-80 16,22-23-96-16,0 22-32 0,0-21-945 15,22-2-64-15,22 2 353 16,-22-2 384-16,-1-21 528 16,25 0-64-16,-25 23 96 15,-21-23 240-15,23 0 240 16,-23 22 321-16,0 0-65 0,-23 0-432 15,23 0-351-15,-43-1-194 0,19 1-447 16,3 0-1969-16,-23 1-4562 16</inkml:trace>
  <inkml:trace contextRef="#ctx0" brushRef="#br0" timeOffset="54377.0838">20854 10043 21721 0,'21'-22'561'0,"2"0"-561"0,-1 22 304 16,22-23-736-16,0 2-2482 0,-1-2-8883 16</inkml:trace>
  <inkml:trace contextRef="#ctx0" brushRef="#br0" timeOffset="68499.1098">23656 7991 15671 0,'0'-23'832'0,"-22"23"-544"15,22-21-32-15,0 21-256 16,0-23 96-16,0 23-80 15,22 0-144-15,-22-21 160 0,22 21-224 16,-22 0 176-16,22-23 16 0,-22 23-112 16,23 0 192-16,-23 23-128 15,0-23 48-15,21 21 160 16,-21 2 64-16,23-2 48 15,-23 2-15-15,21-23 31 16,-21 0 112-16,0 0 256 0,23 0 369 16,-23 0 159-16,22-23-351 15,0 2-337-15,0-2-128 0,0-21 48 16,0 0-288-16,0 0-64 15,0-1 0-15,1-21-64 16,-2 21 80-16,1 1-32 16,1 23 64-16,-2-22 113 0,2 20-65 15,-2 23-80-15,-21-23-80 16,23 23-32-16,-23 0 32 15,0 0-96-15,0 0-16 16,0 0-369-16,22 0-319 0,-22 0-241 16,0 0-255-16,0 0-33 15,0 23-464-15,0-23-1328 0,0 23-1009 16,0-23-3073-16</inkml:trace>
  <inkml:trace contextRef="#ctx0" brushRef="#br0" timeOffset="71069.1134">9091 6975 14774 0,'-22'0'977'0,"22"0"223"16,-22 0-543-16,22 0-449 0,0 0-304 15,0 0 128-15,22 0-16 0,-22 0 0 16,0 0 64-16,0 0-80 15,22 0 48-15,-22 0 16 16,23 0 96-16,-23 22 224 16,21-22-96-16,-21 22-64 15,23-22-112-15,-23 22-16 0,21-22 64 16,2 22-64-16,-23-22 129 15,21 0 207-15,-21 0 128 0,22-22-160 16,-22 22-112-16,24-22-32 16,-24 0 17-16,21 0-17 15,-21 0 48-15,22 0-112 16,-22-23 0-16,22 23 16 0,-22 0-80 15,22-22-48-15,0 0-80 16,-22 22 16-16,22-22-80 16,0 0-112-16,1 22-704 15,-2-22-1121-15,2 22-1425 0,-1-23-2368 16,-1 23-4899-16</inkml:trace>
  <inkml:trace contextRef="#ctx0" brushRef="#br0" timeOffset="80409.1265">8452 3973 11573 0,'0'0'1264'0,"0"0"-1088"0,0 0-63 0,0 0 47 15,21 22 48-15,-21-22 272 16,22 0 192-16,1 0-80 15,-2 22 337-15,23-22 335 16,-21 22-623-16,-1-22 143 16,22 0-416-16,0 0-112 0,-22 0-31 15,23 0 207-15,-2-22 112 16,-20-22-128-16,21 0-112 15,0-22-176-15,0-1 112 0,-22-20-127 16,22-2-81-16,-22 22-80 16,0-21-113-16,1 0-175 15,-2 21 64-15,2 1 224 0,-23 45 128 16,21-24-16-16,-21 45-32 15,0-21-64-15,23 21-224 16,-23 0-16-16,21 0-256 16,-21 21-1137-16,22 2-2129 15,2-1-2337-15</inkml:trace>
  <inkml:trace contextRef="#ctx0" brushRef="#br0" timeOffset="81869.1285">10482 11125 13814 0,'0'0'528'15,"22"0"-560"-15,-22 22 64 0,0-22 144 16,0 0-64-16,22 0 464 16,-22 22 97-16,22-22-273 15,-22 0 256-15,22 22-144 16,0-22-159-16,-22 0-1 15,22 0-96-15,0 0 160 0,-22 0-128 16,22 0 240-16,0 0-63 16,-22 0-33-16,22 0 96 0,0-22-176 15,0 0 177-15,-22 22 47 16,23-44-192-16,-2 22-32 15,-21-22-144-15,23 22-160 16,-1-44 16-16,-22 21-128 0,0 1 48 16,22 0-64-16,-22 22 32 15,0-22 32-15,21 22-96 16,-21 22-144-16,0-22-512 15,0 22-689-15,23 0-416 0,-23 0-752 16,23 0-993-16,-2 0-3297 16</inkml:trace>
  <inkml:trace contextRef="#ctx0" brushRef="#br0" timeOffset="94007.1465">14520 12096 13654 0,'0'0'480'15,"0"0"-352"-15,0 0-128 16,0 0 96-16,22 0 112 0,0 22-32 16,-22 0 112-16,44 0-96 15,-21 23 129-15,21-1 31 16,-23 0-144-16,24 0-112 0,-1 0-64 15,0 1-48-15,0-1 64 16,0 0-128-16,-22-21 80 16,22 20-16-16,-21-22 16 15,-2-21 16-15,2 23-208 0,-1-23-1041 16,-22 0-2128-16,0 0-6340 15</inkml:trace>
  <inkml:trace contextRef="#ctx0" brushRef="#br0" timeOffset="94362.147">14476 12184 16119 0,'-22'-22'848'0,"22"22"33"15,-22-22-737-15,22 22 128 16,0 0 128-16,0 0-432 15,0 0 96-15,0 22-96 0,-22 0 0 16,22 22 176-16,0 0-176 0,0 0 96 16,-21 2 0-16,21-2-128 15,0-22 96-15,0 0-336 16,0 0-368-16,0-22-81 15,21 0-367-15,-21-22-609 0,22 0-1440 16,0-23-721-16,-22 1-2673 16</inkml:trace>
  <inkml:trace contextRef="#ctx0" brushRef="#br0" timeOffset="94517.1484">14498 12074 15030 0,'0'-22'2562'0,"0"22"-1410"16,0 0-848-16,0 22 240 0,22-22 337 16,-22 44-257-1,22-22-336-15,22 22-192 0,1 0-112 16,-1-21 32-16,0-2-32 15,0 2-96-15,0-23-208 16,22 0-1393-16,-22 0-768 0,1 0-2401 16,-24-23-817-16</inkml:trace>
  <inkml:trace contextRef="#ctx0" brushRef="#br0" timeOffset="105121.169">9621 13002 14262 0,'22'0'912'16,"-22"0"-880"-16,22-23 561 0,0 2 367 15,22-23-207-15,22 21-257 16,-21-21-320-16,20 22 208 16,2-22-96-16,-1-1-80 15,1 23-112-15,-1-1-160 0,-22-21 144 16,0 23-96-16,0-2 32 15,0 2 80-15,-22-1-128 0,0 1 112 16,0 21-80-16,1-23-48 16,-2 23 64-16,-21 0-176 15,23-22-1072-15,-23 22-2370 16,0-22-4514-16</inkml:trace>
  <inkml:trace contextRef="#ctx0" brushRef="#br0" timeOffset="105601.1697">9776 12626 16823 0,'0'-23'432'0,"-23"23"177"16,23 0-241-16,0 0-416 15,0 0 160-15,0 0-272 16,23 0 32-16,-23 0 64 15,0 0-224-15,0 23-481 16,21-2 49-16,-21 2 256 0,0 21 96 16,-21-22 319-16,21 0 274 15,-23 1-129-15,23 21 784 0,-22-44 305 16,22 22-321-16,0 0-224 15,-22 0 1-15,22-22-33 16,0 23-48-16,0-2-240 16,0-21 112-16,0 23-47 0,0-2-97 15,22-21-16-15,-22 23-256 16,22-23 96-16,1 0-80 15,-2 21-48-15,24-21 64 16,-23 0-128-16,21 0 80 0,-20 0-112 16,21 0-128-16,-22-21-609 15,22 21-127-15,-22 0-385 0,23 0-560 16,-24 0-2016-16,2 0-4739 15</inkml:trace>
  <inkml:trace contextRef="#ctx0" brushRef="#br0" timeOffset="107721.1726">19882 12295 8003 0,'0'-23'1681'15,"0"2"-593"-15,0 21-655 16,23-23 287-16,-23 23-240 15,22-21 497-15,0-2 15 0,0 1-176 16,22 0 257-16,0 0-497 16,0 22-96-16,0-22-111 0,1 22-353 15,-24 0 160-15,24 0-240 16,-23 0-32-16,-22 22 80 15,22 0-144-15,-22 0 304 16,-22 0 16-16,0 22 80 0,0-21 224 16,-1-2-304-16,-21 2-16 15,22-2 80-15,0-21-112 0,0 0 0 16,22 0-176-16,0 0-48 15,0 0 32-15,22 0 32 16,0 0 112-16,0-21-32 16,1 21 16-16,21 0 48 0,-22 0-112 15,0 0 176-15,0 0-80 16,-22 21 305-16,22 2 207 15,0 0-240-15,-22-2-32 16,22-21-144-16,-22 23-112 16,22-1-16-16,-22 0-80 0,0-22 0 15,0 22-112-15,0-22 32 0,0 0 192 16,-22 22-128-16,0-22 80 15,-22 0-16-15,22 0-16 16,-22 0 96-16,0 0-48 16,21 0 48-16,1 0 176 15,0-22 449-15,0 22-97 0,1 0-272 16,21 0-128-16,0 0 0 15,0 0-240-15,0 0-48 0,0 0 128 16,0 0-80-16,0 0 32 16,21 0-32-16,-21 22-32 15,22-22-48-15,-22 0-64 16,22 0-768-16,-22 0-433 0,22 22-608 15,-22-22-2065-15,0 0-4994 16</inkml:trace>
  <inkml:trace contextRef="#ctx0" brushRef="#br0" timeOffset="108231.1734">20677 12118 17816 0,'0'0'2001'0,"-22"-22"-1313"16,22 22-880-16,22 22 512 15,-22 0-528-15,22 22 352 0,0 0-64 16,1-21-272-16,-23 21 416 15,21 0-384-15,-21-21 176 16,0-2 16-16,0 2-464 0,0-1-897 16,0 0-1792-16,0-22-2866 15</inkml:trace>
  <inkml:trace contextRef="#ctx0" brushRef="#br0" timeOffset="108526.1738">20589 12118 20729 0,'0'-22'1313'0,"0"22"-1425"16,0-22 32-16,44 22 352 0,0 0-577 15,-22 0 482-15,23-22-97 16,-1 22-256-16,-1 22 400 15,-20-22-368-15,-2 22 144 0,2 22 160 16,-23-22-304-16,22 0 352 16,-22 22-288-16,0-21 48 15,0 21 64-15,0-23-272 0,-22 2 384 16,22 0-240-16,-23-2 112 15,-21-21 112-15,22 23-369 16,1-23-735-16,-23 22-1377 16,21-22-2513-16,1 0-7204 0</inkml:trace>
  <inkml:trace contextRef="#ctx0" brushRef="#br0" timeOffset="108861.1742">21164 12096 13013 0,'42'-44'177'0,"-42"22"-225"0,23 22-849 15,-1-22-239-15,0 22 799 16,-22-22 401-16,0 22 1457 0,0 0-176 15,0 0 143-15,-22 0-159 16,0 0-641-16,-1 0-31 16,2 22-289-16,0 0-48 15,-2 0-112-15,0 0-208 16,2 22 272-16,-1-22-48 0,22 22 96 15,-24-21-31-15,24 21-257 0,0-23 32 16,24 2-16-16,-2-2 0 16,-1 2 80-16,25-23-352 15,-4 0-2209-15,3 0-5635 16</inkml:trace>
  <inkml:trace contextRef="#ctx0" brushRef="#br0" timeOffset="109396.175">21560 11941 10740 0,'-23'-22'176'16,"23"22"-176"-16,0 0-1136 15,0 0-65-15,0 0 401 0,-21 0 944 16,21 0 432-16,0 22 1233 16,-22-22-656-16,22 0-49 0,-23 0-415 15,23 23-289-15,-21-23 32 16,21 0-64-16,-23 22 144 15,23-22-175-15,-21 22-177 16,21 0 144-16,0-22-64 0,0 22 160 16,0 0 16-16,0 0-208 15,21 0 128-15,2 0-95 16,-2 0-17-16,24 0-80 15,-1-22-48-15,0 23 80 0,0-2-256 16,-22-21 224-16,0 23 0 16,-22-23 704-16,0 0 945 0,0 21 352 15,-22-21-1248-15,0 0-321 16,0 23-320-16,0-23-64 15,0 0-176-15,0 0-16 16,-1 0-16-16,2 0-48 0,21 0 32 16,-22 0-64-16,22 0 0 15,0 0 48-15,-23 0-48 0,23 0-112 16,0 0 112-16,23-23 128 15,-23 23 48-15,0 0-128 16,0 0-384-16,22 0-1297 16,-22 0-977-16,0 23-1920 0,0-23-8548 15</inkml:trace>
  <inkml:trace contextRef="#ctx0" brushRef="#br0" timeOffset="114941.1828">19882 13002 13270 0,'-21'0'1216'0,"-2"0"33"16,23 0-529-16,0-23 128 15,0 23-399-15,0 0-129 16,0 0-144-16,0 0 80 16,0 0 224-16,23 0 160 0,-23 0-15 15,21 0-225-15,2 0-112 16,21 0-80-16,-22 0-112 15,22-21-64-15,23 21-32 16,-24-23-128-16,1 23-32 0,0 0-896 16,1-21-817-16,-23 21-1041 15,0 0-1440-15,-22 0-3409 0</inkml:trace>
  <inkml:trace contextRef="#ctx0" brushRef="#br0" timeOffset="115266.1832">19905 13134 15319 0,'0'22'832'0,"0"-22"-688"0,0 0 256 16,0 0-176-16,0 0 561 15,22 0 47-15,0-22 64 16,0 22 193-16,0 0-577 16,0-22 16-16,22 22-159 15,-21-22-129-15,20 0 16 0,1 22-304 16,0-22 128-16,1 22-96 0,-23-23-96 15,0 23 176-15,0 0-160 16,-22 0 96-16,0 0 0 16,0 0-128-16,0 0-48 15,0 0-321-15,0 0-1504 16,0 0-528-16,0 0-1601 0</inkml:trace>
  <inkml:trace contextRef="#ctx0" brushRef="#br0" timeOffset="116891.1855">20920 12626 10468 0,'0'-23'400'16,"0"23"929"-16,0-21-449 15,0 21 225-15,0 0 32 0,0 0-561 16,0 0-336-16,-22 0-16 0,22 0 96 16,-23 0 32-16,2 21-16 15,-2 2-31-15,1-2 47 16,-22 23 64-16,23-21 32 15,-24 44-176-15,23-23 32 16,0 0-95-16,0 1-65 0,22-1 80 16,0 0-176-16,0-23-32 15,0 2 160-15,22-1-64 0,0-22 64 16,0 22-64-16,0-22-16 15,1 0-16-15,-2-22-64 16,23 22 32-16,-22-22-48 16,1 22-144-16,-23-23 320 0,0 2-112 15,0-2 192-15,0 2 112 16,-23-2 17-16,1 23 175 15,1-21-128-15,-2 21-112 16,2 0-128-16,-2 21-192 16,1-21-80-16,22 23-192 0,-22-2-400 15,22 2-2354-15,22-2-3745 0</inkml:trace>
  <inkml:trace contextRef="#ctx0" brushRef="#br0" timeOffset="117651.1865">21229 12670 4289 0,'0'0'3298'0,"0"0"-673"16,0 0-1680-16,0 0-801 15,0 0-96-15,0 0 112 0,0 0 80 16,0 0 336-16,0 0 321 16,0 0-129-16,0 0-176 15,0 0 337-15,0 0-17 16,0 0 145-16,0 0-129 0,0 0-144 15,-23 0-191-15,23 0-321 16,0 0-64-16,0 0-144 0,0 0 32 16,0 0-16-16,0 0 32 15,23 0 96-15,-23 0-128 16,22 21 48-16,-22-21-16 15,22 23 192-15,-22 21 80 0,0-21-207 16,0 21-129-16,22 0-32 16,-22-22-16-16,0 1 0 15,0-2-96-15,0 2 32 0,0-23 96 16,-22 0 128-16,22 0-48 15,0 0-192-15,0-23 64 16,0-21 48-16,0 0-48 0,0 0-32 16,22-1 80-16,0-22 32 15,0 23 0-15,0 23 64 16,0-23 32-16,-22 22 112 15,23 1-96-15,-2 21-176 16,-21 0-80-16,23 0-224 0,-23 0-1793 16,21 0-3554-16</inkml:trace>
  <inkml:trace contextRef="#ctx0" brushRef="#br0" timeOffset="117996.187">21516 12714 19705 0,'0'0'-545'0,"0"0"113"16,21 0 944-16,2 0-704 0,-1 0 288 15,-22 0 16-15,22-23-352 16,-22 23 608-16,22 0-464 15,0-21 128-15,-22-2 240 16,0 23-528-16,22-21 480 16,-22-2-240-16,0 23 64 0,0-21 785 15,0 21-177-15,-22 0-80 0,22 0-239 16,-22 0-257-16,0 21 192 15,0 2-384-15,22 21 208 16,0-23-96-16,0 24-192 16,0-23 288-16,44 1-497 15,0-1-1311-15,0-22-1490 0,0 0-3281 16</inkml:trace>
  <inkml:trace contextRef="#ctx0" brushRef="#br0" timeOffset="118366.1875">21935 12603 13190 0,'0'-109'4097'0,"0"87"-847"15,0-22-593-15,0 44-816 16,0-22-480-16,0 22-1025 0,0 0-320 15,0 22-32-15,-22 22 128 16,22 23 0-16,0-3-16 16,0 24-48-16,-22 24-96 15,22-24 0-15,0-21 0 0,22-2-128 16,-22-20 128-16,0-1-160 15,0-22-241-15,0 0-159 0,-22-22 464 16,0 0 176-16,22 0-192 16,-22-44-240-16,22 22-80 15,0-22 95-15,0-23-175 16,0-21-192-16,22 22 16 0,-22-23 623 15,22 0 258-15,0 24 591 16,0 22 400-16,-22-2-127 16,22 1-225-16,0 44-176 15,0-22-383-15,-22 22-177 0,22 0-32 16,0 0-48-16,1 22-32 15,-23 0 48-15,21 22-128 0,-21-21 15 16,0 20 49-16,0 1-128 16,0 0-1488-16,-21 0-1986 15,21-22-2497-15</inkml:trace>
  <inkml:trace contextRef="#ctx0" brushRef="#br0" timeOffset="119016.1885">22068 12758 20937 0,'0'0'112'0,"0"-22"64"0,21 22 16 16,23-22-336-16,-21-1 416 15,21 23-384-15,-22-21 192 16,0-23 32-16,0 21-176 15,0-20 272-15,0-1-336 0,-22-22 96 16,22 22 0-16,-22-23-192 16,0 23 336-16,0 0-64 0,0 0 449 15,0 44 783-15,0-23-656 16,0 23-239-16,0 0-609 15,0 23 208-15,-22-2 144 16,22 23-192-16,-22 0 208 0,0 2-160 16,22-2-32-16,0 22 128 15,0-22-208-15,0-21 48 0,22 20-209 16,-22-22-1215-16,22 2-449 15,-22-2-144-15,0-21 208 16,22 0 1969-16,-22-21-96 16,0-2 112-16,22 2-16 0,-22-22 48 15,22 20 865-15,-22-21 383 16,0 22 865-16,0 0-112 15,23 22-672-15,-23 0-961 16,0 0-400-16,0 22 48 16,21-22-80-16,-21 44 16 0,23-22-32 15,-2 1-96-15,-21 20-48 0,23-22-80 16,-23 2-704-16,0-23-1217 15,0 0 608-15,22 0 145 16,-22-23-2242-16,0-20 512 16,0 22 945-16,22-24 673 15,-22 1 1536-15,0 0 2465 0,22 0 352 16,-22-2-159-16,0 25-465 15,0-2-336-15,0 23-433 0,0-21-575 16,0 21-705-16,0 0-512 16,0 21 128-16,0 2 128 15,0-2-193-15,0 2-1647 0,0 0-706 16,22 21-847-16,0-44-2914 15</inkml:trace>
  <inkml:trace contextRef="#ctx0" brushRef="#br0" timeOffset="119531.1892">22863 12383 9748 0,'87'-21'3618'0,"-65"-2"-481"16,0 0-512-16,-22 23-112 0,22 0-656 15,-22 0-720-15,0 0-897 16,-22 0-336-16,0 0 224 16,-22 23-112-16,0 0 16 15,0-2 16-15,0 2-96 16,-2-1 48-16,26 0-144 0,20 0-384 15,-24 0-785-15,24-22 128 16,24 22 193-16,19-22-193 16,-20 0 81-16,44 0 352 0,-23-22 544 15,-1 0 208-15,1 0 48 16,-22 0 96-16,23 0 1008 15,-45-1 801-15,0 2 400 0,0 21-656 16,0-23-769-16,0 23-736 16,-23 0-240-16,23 23 64 15,-22-23 0-15,0 44-64 16,0-22 16-16,22 0-80 15,0 0-96-15,0 0-480 0,22 0-144 16,0-22-97-16,23 0 1 0,-24 0 255 16,23-22 321-16,1 22 192 15,-23-22 192-15,0-22-16 16,22 22 32-16,-22-22 304 15,-22 21 129-15,22-21-161 0,0 0-16 16,-22 0 64-16,22-1-80 16,-22 23-112-16,0 0 336 15,0 22-31-15,0 0-545 0,0 0-353 16,0 0 273-16,-22 22-64 15,22 0-1072-15,-22 23-465 16,22-24 64-16,0 2-112 0,-22-23-608 16,22 21-1425-16,0-21-2705 15</inkml:trace>
  <inkml:trace contextRef="#ctx0" brushRef="#br0" timeOffset="120164.1911">22773 12295 12421 0,'0'-44'1633'0,"0"44"832"15,0-23-1088-15,-23 23-609 16,23 0-608-16,0 0-96 16,-20 0 80-16,-4 23 64 15,-19 21 225-15,21-23 95 0,0 25-16 16,-22-2-224-16,22 0-256 15,22 0 32-15,0-22-160 16,0 22 16-16,22-22 96 0,0-1-384 16,44 2-2113-16,-23-23-5363 15</inkml:trace>
  <inkml:trace contextRef="#ctx0" brushRef="#br0" timeOffset="125921.2004">10327 13862 14886 0,'-22'0'657'0,"22"0"-545"0,0 0-448 16,0 0 159-16,22 0 418 0,-22 0-1 15,22-22-208-15,0 22 192 16,0 0-128-16,0 0 96 16,1-22 64-16,21 22-160 15,22 0 304-15,-22-22 0 16,22 22-79-16,22-22-65 0,1-22-176 15,0 22 288-15,-2 0 48 16,2 0 32-16,-1-23-80 16,-22 23-255-16,0 0 63 0,0 0-16 15,0 0 0-15,-21 0-16 16,-1 0-160-16,0 0 64 15,-22 22-48-15,0-22-80 0,0 22-16 16,-22 0-977-16,0 0-2769 16,0 0-3601-16</inkml:trace>
  <inkml:trace contextRef="#ctx0" brushRef="#br0" timeOffset="126431.2011">10614 13553 12965 0,'0'-22'1761'0,"-22"22"-688"15,22 0-673-15,0 0-240 16,0-22-176-16,0 22 16 15,0 0-224-15,0 22 480 0,0-22 112 16,0 22-400-16,-22 0-144 16,0 0 592-16,0 22-368 0,-22-21 96 15,21 21 128-15,2 0 385 16,-2 0-193-16,1-22-208 16,22 22-64-16,-22 1-112 15,22-24 80-15,0 2 16 0,0-2 0 16,0 2 145-16,22-2 47 15,0-21-80-15,-22 0-32 16,23 0 128-16,-2 0 96 16,2 0-127-16,-1 0 127 0,0 0-160 15,0 0-256-15,0 0-16 16,0 0-80-16,0-21-16 0,0 21-64 15,-22 0-304-15,22 21-1585 16,-22-21-2225-16,0 23-7219 16</inkml:trace>
  <inkml:trace contextRef="#ctx0" brushRef="#br0" timeOffset="129703.2094">19861 12539 5362 0,'0'0'2657'0,"0"0"-2289"0,-23 0-48 15,23 0 129-15,0 0 15 16,0 0 112-16,0 0-32 16,0 0-63-16,-22 0 95 15,22 0-128-15,-22 0 80 0,22 0 1 16,-22 0-241-16,1 0 16 15,-2 21-32-15,1-21 16 16,-22 22 64-16,22-1 16 16,-22 2 113-16,22-2 31 0,-22 2-144 15,21 21-32-15,1-22-80 16,0 0 64-16,1 1 193 15,-2 21-305-15,0-22 64 0,2 22 48 16,-2-21 16-16,2 21-80 16,21-23-16-16,-22 23-47 15,22 1-33-15,-22-1-64 0,22 22 16 16,0 0-80-16,-22-21-16 15,22 20-32-15,0-21 16 16,22 23 0-16,-22-23-32 16,22-22 64-16,0 22 96 0,-22-22 32 15,21 0-48-15,2 0-16 0,-2 1 32 16,2-1 96-16,0 0 64 15,20 0-96-15,-21 0-128 16,22 0-64-16,-21-22 32 16,21 22 16-16,0 0 48 0,-22-22-48 15,22 22 1-15,0-22-1 16,0 0-32-16,1 0-32 15,-1 0 144-15,0 0 0 0,0 0 144 16,-22 0 144-16,22-22-144 16,0 22-64-16,0 0-80 15,-22-22-64-15,22 22-32 0,-21 0-16 16,-1 0 0-16,0-22-16 15,0 22 16-15,0 0 0 16,-22 0 0-16,22-22-32 16,-22 22 32-16,22 0-16 15,-22 0-16-15,0 0-48 0,0-22-64 16,0 22-96-16,-22 0-112 0,22 0-1041 15,-22-22-576-15,22 22-1152 16,-22 0-1633-16,0 0-1201 16</inkml:trace>
  <inkml:trace contextRef="#ctx0" brushRef="#br0" timeOffset="129948.2097">20258 13664 6482 0,'0'-23'1329'16,"0"23"-433"-16,0 0 577 16,0 0 224-16,0 0-192 0,0 0-145 15,0 0 1-15,22 0 16 16,-22 0-385-16,0 0-352 15,22 0-96-15,-22 23-47 0,22-23-113 16,-22 22 80-16,0-22-96 16,0 22-144-16,0-22-48 15,0 22-31-15,0 0-65 16,0-22-64-16,0 22 80 15,-22 0 16-15,22-22-80 0,-22 0-80 0,0 22-144 16,0-22-2258-16,-1 22-3136 16</inkml:trace>
  <inkml:trace contextRef="#ctx0" brushRef="#br0" timeOffset="130568.2106">20457 13972 15030 0,'-23'-21'1457'15,"23"21"-272"-15,-21 0 111 16,21 0-351-16,0 0-401 16,0-23-528-16,0 23 208 15,21 0-80-15,2 0-48 0,-2 0 96 16,24-21-272-16,-1 21 96 15,0-23-176-15,0 23-1153 16,-22-22-1856-16,22 22-2225 16,-44 0-2866-16</inkml:trace>
  <inkml:trace contextRef="#ctx0" brushRef="#br0" timeOffset="130773.2109">20413 14061 13350 0,'-23'0'1696'15,"23"0"-479"-15,0 0-449 0,0 0-31 16,23 0 703-16,-2 0-319 16,2-22-353-16,20-1-96 15,-20 23-608-15,21-21-112 16,-22 21-144-16,22 0-1568 0,-22 0-2482 15,0 0-3762-15</inkml:trace>
  <inkml:trace contextRef="#ctx0" brushRef="#br0" timeOffset="133298.2164">21141 13641 14998 0,'0'-22'1057'16,"0"0"-129"-16,0 0-768 15,-23 22 433-15,23-22-337 16,0 0 144-16,0 22-192 0,0-22 64 16,0 22 192-16,-21-22-336 15,21 22 0-15,-22-22-240 16,-2 22-48-16,3 0 304 15,-23 22-272-15,22 0 192 0,-22 0 176 16,22 22-256-16,-1-22 145 16,23 22-242-16,0-21 162 0,0 21-33 15,23-22-16-15,-1 0 128 16,0-22-208-16,0 22 96 15,22-22 16-15,-22 0-144 16,-1 0 128-16,3-22-113 0,-2 0 113 16,-22 22 49-16,0-22-65 15,0 0 128-15,0 0 112 0,0-1 560 16,-22 1 273-16,22 22 47 15,0-22-111-15,0 22-657 16,0 0-320-16,0 22 160 16,0 23-128-16,0-23 128 0,0 22-144 15,0 0-32-15,22 0 48 16,-22 0-112-16,21 1 0 15,2-24-48-15,-23 2-96 16,23-2-529-16,-23 2-1600 16,0-23-800-16,0 0-2786 0</inkml:trace>
  <inkml:trace contextRef="#ctx0" brushRef="#br0" timeOffset="133758.217">21406 13641 16263 0,'21'-22'576'0,"-21"22"-432"16,23 0 1393-16,21 0-721 0,-22 0-287 15,-1 0-273-15,2 0-192 16,-23 22 432-16,22-22-144 16,-22 23-80-16,0-1-80 15,0 0-288-15,0 0 160 16,0 0-208-16,0 0 160 0,-22-22 144 15,-1 0-208-15,2 0 224 16,21-22-112-16,-22 0 48 16,22 0 113-16,0-22-177 0,22-1 240 15,-1 1-112-15,2 0-96 16,-1 0 64-16,22 22-208 15,-22 22 16-15,22-22-208 0,-22 22-1425 16,1 22-2737-16,-2-22-7636 16</inkml:trace>
  <inkml:trace contextRef="#ctx0" brushRef="#br0" timeOffset="134083.2175">21758 13641 21433 0,'0'0'913'0,"0"0"-1506"0,0 0 962 16,23 0-321-16,-2 0-80 16,2 0 224-16,-1 0-432 15,0-22 368-15,-22 22-48 0,22-22-160 16,0 0 272-16,-22 0-384 15,22 0 272-15,-22 0-64 16,0 0-128-16,0 0 336 0,-22 22-128 16,22-22 640-16,-22 22-352 15,0 0-464-15,22 22 352 16,-22 22-336-16,0 0 48 15,22 0-16-15,0 0-288 16,22 1 16-16,22-23-1329 0,-22 0-2320 16,22-22-3779-16</inkml:trace>
  <inkml:trace contextRef="#ctx0" brushRef="#br0" timeOffset="134463.218">22156 13421 18408 0,'-23'-67'3121'0,"23"46"-591"0,-21 21-978 15,21 0-976-15,0 0-576 16,0 0-64-16,0 44 401 15,0 0-177-15,0 44 128 0,0-22-176 16,0 45-240-16,21-23 192 16,2 0-208-16,-1-22 48 15,-22 1 48-15,22-23-288 0,-22-22-97 16,0 0-47-16,0-22 448 15,0 0 96-15,-22-22-208 16,0 0-48-16,-1-22-32 16,2 0 160-16,21-23 48 0,0-21-448 15,0 0-241-15,0-1 289 16,21 1 400-16,-21 22 224 0,23-1 320 15,-1 46 449-15,0-23-113 16,0 44-303-16,-22-23-161 16,22 23-208-16,0 0-64 15,0 23-176-15,-22-2-16 0,22 2 48 16,0 21-128-16,-22 22 32 15,0-22-80-15,0 22-369 16,0-22-1360-16,-22-21-1584 16,0 21-3282-16</inkml:trace>
  <inkml:trace contextRef="#ctx0" brushRef="#br0" timeOffset="134978.2187">22288 13619 21145 0,'0'0'96'0,"22"0"256"16,0 0-608-16,22 0 512 16,-21 0-160-16,21-22-288 15,-23 0 512-15,2 0-352 16,-23 0 305-16,22-22 239 15,-22 0-336-15,22-1 112 0,-22-20-432 16,0 21 144-16,22-23 64 16,-22 23-176-16,22 0 416 15,-22 22 304-15,0 0 289 0,0 22-97 16,0 0-880-16,0 22 112 15,-22-22-16-15,22 44 96 0,0 0 80 16,-22 0-256-16,22 22 160 16,0-22-160-16,0 0-48 15,22 1 48-15,-22-23-480 16,22 22-1153-16,-22-44-576 15,22 22-336-15,-22-22 0 0,22-22 32 16,0 0-369-16,-22 0 1233 16,22-22 1521-16,-22 0 1681 0,22 21 2609 15,-22-21 176-15,0 23-384 16,0-2-1073-16,0 23-1024 15,0 0-1361-15,0 0-400 16,21 0 128-16,-21 23-112 0,0 21 64 16,24-23-80-16,-24 23-112 15,20 1-112-15,-20-23-1345 16,23 0-1504-16,-23-22-1729 15,0 0-1905-15</inkml:trace>
  <inkml:trace contextRef="#ctx0" brushRef="#br0" timeOffset="135113.2189">22817 13200 17207 0,'0'-44'3698'0,"0"22"-1377"15,-21 0-848-15,21 22-785 16,0 0-1232-16,0 22 640 0,0 0-208 16,0 0-464-16,0 22-1601 15,21-22-1521-15,-21 0-2977 0</inkml:trace>
  <inkml:trace contextRef="#ctx0" brushRef="#br0" timeOffset="135698.2197">23171 13200 20185 0,'0'-22'2513'16,"0"0"-1024"-16,-22 22-545 15,22 0-720-15,-23 0-320 16,2 0 240-16,-23 22-192 16,-1 0 144-16,23 0-64 0,-22 22-128 15,44-21 64-15,-22-2-192 0,22 2-64 16,22-2-304-16,0 2-33 15,0-23 145-15,22 0 48 16,0 0 224-16,0-23 160 16,-21 2-160-16,21-2 416 15,-22-21-64-15,-22 22 720 0,22-22 433 16,-22 22-161-16,-22 0 81 15,22 22-497-15,-22-22-480 0,22 22-304 16,-22 22-48-16,22 0 144 16,0 0-112-16,-22 22-96 15,22 1-464-15,22-24-1121 16,0 23 240-16,22-21-528 0,0-23-848 15,-22 0 656-15,22 0 1905 16,-22-23 496-16,22 2 1249 16,-44-2 608-16,23-21 16 15,-23 0-465-15,0 0-479 0,21 0-625 16,-21 0-48-16,0 0-96 15,23 21-160-15,-23 2-80 0,0-2 32 16,0 23-80-16,0 0-64 16,0 0-48-16,0 0-128 15,0 0 128-15,0 0 0 16,0 0 80-16,0 0-128 0,22 23 112 15,-22-2 48-15,0-21-16 16,0 23 48-16,0-1 0 16,0 22 16-16,0 0-64 0,0-22-96 15,0 22 32-15,-22 0-480 16,22 0-865-16,0-21-544 15,0-2-720-15,0 2-1537 0,0-23-3633 16</inkml:trace>
  <inkml:trace contextRef="#ctx0" brushRef="#br0" timeOffset="140873.227">5560 14877 12565 0,'0'-22'865'0,"-21"22"399"15,21 0-672-15,0 0 1 0,0 0-417 16,0 0-224-16,0 0 16 16,0 0 128-16,21 0-176 15,-21 0 208-15,23 22-80 16,-2 0-16-16,2 1 208 0,-1-2-96 15,-1 23 160-15,2-21-176 16,21 21-96-16,-23-21 112 16,2-23-144-16,-23 21 96 0,23-21 80 15,-2 0 353-15,-21-21 351 16,23-2-432-16,-23 2 129 15,22-25-49-15,-22 2-144 0,21 0 112 16,3-22-256-16,-4-1 16 16,3 3 17-16,20-3-225 15,-20 23 16-15,21-23-128 16,0 23 0-16,0 22-48 15,-22 0 16-15,22 0-97 0,-21 22-431 16,-2 0-320-16,2 0-401 0,-23 0-944 16,22 22-1921-16,-22-22-4546 15</inkml:trace>
  <inkml:trace contextRef="#ctx0" brushRef="#br0" timeOffset="153053.244">18117 15606 11573 0,'0'0'16'0,"-22"-22"-32"15,22 22 112-15,0 0-176 16,0 0 288-16,0 0 160 0,0-22 224 16,22 22 353-16,-22 0-241 15,0 0 32-15,0 0-239 16,22 0-161-16,-22 0 112 15,0 22-16-15,22 0 112 0,-22 1-127 16,22-2-49-16,-22 2-16 16,0-2-64-16,23 23 112 0,-23-21-176 15,21 21-144-15,-21-22 65 16,23-22-129-16,-1 22 80 15,0-22 16-15,-22 0 16 16,22 0 496-16,22-22-64 0,-22 0-64 16,0-22-79-16,22-1-17 15,-22 2 80-15,22-1-96 16,-21-1-48-16,21 1 1 15,-22 22-193-15,0-23 0 0,0 24-112 16,-22-1 176-16,22 0 64 16,-22 22-48-16,0 0 48 0,0 0-96 15,0 0-64-15,0 0-112 16,0 0-64-16,0 0 0 15,0 0-48-15,0 0 32 16,0 0-32-16,0 0-32 16,0 0-304-16,0 0-641 0,0 0-800 15,0 0-928-15,22 0-2689 0</inkml:trace>
  <inkml:trace contextRef="#ctx0" brushRef="#br0" timeOffset="159301.2549">23038 16865 15030 0,'0'0'0'15,"0"0"16"-15,0 0 80 0,0 0 81 16,0 0-17-16,0 0 240 16,0 0 112-16,23 0 16 15,-23 22 33-15,0-1 31 0,0-21 64 16,0 44-208-16,21-22-80 15,-21 1-95-15,23-2-177 0,-23 2 80 16,21-2-48-16,-21-21 48 16,23 0 464-16,-1 0 289 15,0-21-209-15,22-2-304 16,-22-21-96-16,22 0 160 0,22 1-191 15,-22-24-113-15,45 1-144 16,-23 22-48-16,0-23 0 16,0 46 0-16,-22-24 0 0,0 45 16 15,1-22-176-15,-1 22-529 16,-22 0-863-16,0 0-1106 15,-22 0-1840-15,22 22-5058 0</inkml:trace>
  <inkml:trace contextRef="#ctx0" brushRef="#br0" timeOffset="166817.2711">18845 17748 17319 0,'0'-23'545'16,"-22"23"-385"-16,22 0-272 15,0 0 176-15,0 0-144 16,22 0-48-16,-22 0-32 0,0 0 160 16,0 0-64-16,0 0 80 15,0 0 48-15,0 0-96 16,0 0 80-16,0 0-48 15,23 23 16-15,-2-23 96 0,2 0-96 16,-1 21 96-16,0-21-16 16,44 23-32-16,-22-23 64 0,22 0 16 15,22 0 0 1,1 0-16-16,21-23-112 0,1 23 64 15,21 0-80-15,-22-21-48 0,23 21 176 16,-23 0-16-16,22 0 400 16,1-23 33-16,-23 23-129 15,23 0 32-15,-1 0-16 16,1-21-64-16,-23 21 1 0,22 0-161 15,-21 0-32-15,-1 0-128 16,0 0 16-16,0-23 0 16,1 23 64-16,-23 0 16 15,23-22-16-15,-23 22-48 16,0 0 48-16,0 0 48 0,0-22 64 15,-21 22-64-15,21 0-80 0,-22-23-16 16,0 23-64-16,1-21 32 16,-23 21 33-16,22 0 15 15,-22-22 272-15,21 22-128 16,-21-22-176-16,2 22-32 0,-2 0-32 15,-21-22-16-15,21 22-48 16,-23 0-80-16,1 0-865 16,0 0-1424-16,-22-22-1329 0,0 22-5442 15</inkml:trace>
  <inkml:trace contextRef="#ctx0" brushRef="#br0" timeOffset="167587.2721">19905 16820 13029 0,'0'0'817'0,"0"0"-801"16,-23 0 192-16,23 0 496 15,0 0-79-15,0 0-81 0,0 0 192 16,0 0 481-16,0 0-209 16,-21 0-47-16,21 0-449 15,0-22-320-15,0 0 0 16,21 0 208-16,2-22-64 0,-1 0-64 15,0 0 17-15,0-23 47 16,22-21 80-16,23 22 160 16,-24-1-112-16,1 23-207 15,0 0-177-15,1 0-48 16,-1 22 0-16,-22 0-48 0,0 0 16 15,0 22 16-15,-22-22-16 0,0 22 32 16,0 0 0-16,0 0-32 16,0 0 16-16,0 0-16 15,0 0-32-15,0 0-32 16,22 0-64-16,-22 0-33 15,0 0-47-15,0 0-336 0,0 0-496 16,0 0-785-16,0 22-1361 16,-22-22-4241-16</inkml:trace>
  <inkml:trace contextRef="#ctx0" brushRef="#br0" timeOffset="170117.2757">20544 15650 12501 0,'0'0'272'0,"0"23"-320"0,0-2 368 16,0 1 1073-16,23 0 80 16,-23 23-433-16,22-1-479 15,0 0 223-15,0 0-352 0,-22 0-336 16,22 1 96-16,-22-23-224 15,22 0 96-15,-22 0-32 16,0-22-80-16,0 0 192 16,0 0-16-16,0 0-80 15,0-44-320-15,-22 22-144 0,0-45-352 16,0 23-1185-16,22-44-384 0,-22 21 1776 15,0 2 1218-15,-1-2 927 16,23 23-671-16,-21 22-65 16,21 0 273-16,0 0-161 15,0-1-207-15,0 23-449 0,0 0-256 16,0 0 16-16,21 0-48 15,2 0 48-15,-1 0-48 16,0 23-32-16,22-1 0 16,-22 0-48-16,0 0 32 0,0 0-16 15,1 23-96-15,-23-24 144 16,0 23 32-16,0-22 0 0,-23 0 48 15,1 23-32-15,0-23 48 16,0 0-64-16,0-22 48 16,0 0 48-16,22 0 432 15,-22 0 112-15,22 0-223 16,0 0-113-16,0 0 48 0,22-22 192 15,-22 22 17-15,22 0-145 0,0 22-16 16,0 0-192-16,0-22-208 16,0 22-32-16,1 0-80 15,21 0-160-15,-23 0-1569 16,1 0-1921-16,1-22-3505 15</inkml:trace>
  <inkml:trace contextRef="#ctx0" brushRef="#br0" timeOffset="170587.2763">20964 15827 16871 0,'0'-22'-64'15,"0"22"-2177"-15,22-22 2129 16,-22 22 672-16,22-22-400 15,-22 22-144-15,0-23 145 0,22 1 383 16,-22 22-80-16,0-22-224 16,0 22 224-16,0-21 305 0,0 21 63 15,-22 0-432-15,0-23-16 16,22 23-15-16,-22 0-177 15,0 23 80-15,-22-2 256 16,21 1 16-16,2 0-160 0,-2 23 17 16,23-23-257-16,0 0-32 15,0 22-64-15,23-44 16 16,-2 22-16-16,2-22 0 15,21 0 0-15,-22 0-32 0,22-22-80 16,-22 0-288-16,-1 0-32 16,3-22 15-16,-24 22 209 0,0-1 176 15,0 1 128-15,0 0 321 16,0 22 735-16,0-21 433 15,-24 21-337-15,24 0-767 16,0 0-433-16,0 21-16 16,0 1 0-16,0 0-32 0,24 1-96 15,-2-23-64-15,22 22-961 16,0-22-3137-16,-23 0-7651 0</inkml:trace>
  <inkml:trace contextRef="#ctx0" brushRef="#br0" timeOffset="170842.2767">21273 15518 22474 0,'-22'0'-272'0,"0"22"576"15,22-22-496-15,0 0 272 0,0 22 64 16,0 0-336-16,0-22 464 15,0 22-272-15,-23 1 128 16,23 21 384-16,0-23-400 16,0 1 224-16,23 0-336 15,-1-22-32-15,0 23 144 0,0-23-288 16,0 0 240-16,22 0-640 15,-22-23-1729-15,22 1-1857 0,0 0-4514 16</inkml:trace>
  <inkml:trace contextRef="#ctx0" brushRef="#br0" timeOffset="171022.2769">21471 15298 23466 0,'-44'0'673'0,"23"21"-129"15,21-21-384-15,0 22 1056 16,0 23-703-16,21-1-321 0,-21-1 80 15,23 2-512-15,-2-1 416 0,2 0-432 16,20 0-1361-16,-20 0-1729 16,-1-44-4257-16</inkml:trace>
  <inkml:trace contextRef="#ctx0" brushRef="#br0" timeOffset="171317.2774">21692 15254 25371 0,'-44'0'961'15,"22"0"-641"-15,0 0 64 0,22 21-144 16,-22 2-208-16,0-2-80 16,22 23 80-16,-23 1-240 15,2-1 128-15,21-23-272 16,0 2-353-16,0-23-255 15,0 22-257-15,0-22 657 0,0 0 672 16,21 0 16-16,2 0 352 0,-23 0 481 16,22 0-17-16,0 0-63 15,0 22-305-15,0-22-192 16,22 22-240-16,-22 0-144 15,22 0-16-15,-21 1-560 16,-2-23-2033-16,24 21-4819 0</inkml:trace>
  <inkml:trace contextRef="#ctx0" brushRef="#br0" timeOffset="171757.278">22244 14987 16167 0,'-44'-44'832'15,"22"23"-47"-15,22-2 31 0,-22 23 481 16,22 0-145-16,-23 0-720 16,23 23-63-16,-21-2 159 15,-2 23 592-15,2 23-143 0,-2 0-385 16,23 43-160-16,0 0-352 15,0 1-32-15,23-23 0 16,-2 22-176-16,2-22 176 16,21-21-240-16,0-1-400 15,-22-22-641-15,0 0-848 0,-22 1 881 16,0-23-2018-16,0-22-3201 0</inkml:trace>
  <inkml:trace contextRef="#ctx0" brushRef="#br0" timeOffset="172342.2788">21979 15408 18056 0,'22'-45'1777'0,"0"23"-1105"16,0 22-80-16,22-22 209 0,-21 1-801 15,21 21 160-15,0-23-208 16,-22 23-96-16,0 0 288 0,0-21-337 15,0 21 258-15,0 0-1 16,-22 0-144-16,0 0 384 16,0-23 320-16,0 23 448 15,0 0-367-15,-22 0-561 16,0 0 128-16,22 23-240 0,-22-23 240 15,0 44-96-15,0-23-80 0,0 1 80 16,22 23-224-16,0-23 96 16,0 22-32-16,0-44-112 15,0 21 176-15,22-21-192 16,0 0 112-16,0 0-48 15,0-21-256-15,0-1-80 0,0 0-288 16,0-23-177-16,-22 1 33 16,22 23 656-16,-22-23 384 15,0 21 1072-15,0 23 385 0,0 0-320 16,-22 0-513-16,22 0-400 15,0 0-352-15,0 23 65 16,0-2 31-16,22 23-192 0,-22-22 48 16,22 23-96-16,22-23-32 15,-21 0-145-15,21-22-1007 16,-22 0-529-16,0-22 240 15,0 0 209-15,-22-23 415 0,0 23 721 16,0-22 416-16,0 0 1105 16,0 22 416-16,0-22-112 0,0 44-225 15,-22-22-431-15,22 22-449 16,0 0-336-16,0 0-240 15,0 0-112-15,22 0-160 16,0 22-1377-16,0 0-3377 0,0 0-9749 16</inkml:trace>
  <inkml:trace contextRef="#ctx0" brushRef="#br0" timeOffset="172887.2796">22553 15165 15046 0,'0'0'545'15,"0"0"-545"-15,0 0-385 16,0 0 498-16,0 0-81 16,0 0-657-16,0 0 545 0,0 0 64 15,0 0 16-15,0 0 32 16,0 0-64-16,0 0 128 0,0 0-48 15,0 0 80-15,0 0 208 16,0 0 17-16,0 0 79 16,0 0 96-16,0 0-16 15,0 0-272-15,0 0-240 0,0 0 0 16,0 0-48-16,0 0 0 15,0 0 96-15,0 0 0 0,0 0 161 16,0 0 415-16,0 0-448 16,0 0-112-16,0 0-176 15,0 0-320-15,0 0-145 16,0 0 177-16,0 0 224 0,0 0-48 15,0 0 176-15,0 0-16 16,0 0-1233-16,0 0-1280 16,0 0-5362-16</inkml:trace>
  <inkml:trace contextRef="#ctx0" brushRef="#br0" timeOffset="173242.2801">22597 15165 19080 0,'-22'-22'1409'0,"22"22"-129"16,0 0-671-16,0 0-465 15,0 0-112-15,0 22 400 0,0 0 160 16,0 0-256-16,22 0-127 0,-22 22-193 16,22-21 48-16,0-23-96 15,-22 21-113-15,44-21-959 16,-23 0-2097-16,3-21-3779 15</inkml:trace>
  <inkml:trace contextRef="#ctx0" brushRef="#br0" timeOffset="173412.2803">22597 14855 23434 0,'-44'0'1745'16,"22"0"-1409"-16,22 0-176 0,0 0 0 15,22 22-432-15,-22 0 528 16,22-22-576-16,0 23-592 15,-22-23-2226-15,22 21-4817 16</inkml:trace>
  <inkml:trace contextRef="#ctx0" brushRef="#br0" timeOffset="173687.2807">22730 14723 19656 0,'-24'-44'1777'0,"24"23"-1312"0,0 21 111 16,0 0-144-16,0 0-144 16,0 21 512-16,24 2 65 15,-24 20-17-15,0 23-544 0,20 22-240 16,-20-21 64-16,23 21-288 15,0 1 128-15,-23-23-64 16,21 0-400-16,2-22-1009 16,0-22-1008-16,-23 0-752 15,0-22-3874-15</inkml:trace>
  <inkml:trace contextRef="#ctx0" brushRef="#br0" timeOffset="174067.2812">22928 14922 23066 0,'-21'-23'224'16,"21"23"352"-16,0 0-608 0,0 23-48 15,0-2 625-15,0 2-417 16,0 21 432-16,0 0-384 15,21 0-256-15,-21-21 320 0,22 21-512 16,-22-22 368-16,22 0-192 16,-22-22-496-16,22 0 159 15,-22 0-239-15,22-22-576 16,-22 0 175-16,0-22 17 0,0 0 287 15,0 0 545-15,0 21 640 0,0-21 1937 16,0 21 97-16,0 23-33 16,0 0-945-16,-22 0-815 15,22 0-481-15,0 23-96 16,0-2 432-16,22 2-400 15,-22 21-16-15,22-21-32 0,22 21-192 16,-21-22 16-16,21 0-1553 16,-22-22-3025-16,0 0-9140 15</inkml:trace>
  <inkml:trace contextRef="#ctx0" brushRef="#br0" timeOffset="174967.2825">23171 15010 17031 0,'-22'-23'1361'0,"22"2"-801"16,0-2 289-16,0 2-689 16,22-24-64-16,-22 23-64 15,0 0-32-15,0 0 448 0,22 0 16 16,-22-1-160-16,0 23-80 15,0 0-96-15,22 0 193 16,-22-21-17-16,0 21 80 16,22 0 0-16,-22 21-48 0,22-21 144 15,-22 0-111-15,22 23-161 16,0-1 144-16,-22-22-144 0,0 22-16 15,22 0-96-15,-22 0-16 16,0 0-16-16,0-22-64 16,0 23 48-16,0-2-48 15,0 2 0-15,0-23 0 0,22 21-64 16,-22-21 16-16,0 23-48 15,22-23-272-15,1 0-272 0,-2 0-129 16,23 0 145-16,-21 0-609 16,21-23-960-16,-22 2-352 15,0-2-896-15,22-21-2418 16,-44 22 32-16,22-22 9829 0,-22 22 2481 15,0 0-1585-15,0-1-1600 16,0 23-433-16,0 0-1120 16,-22-21-849-16,22 21-383 15,0 0-273-15,-22 21-128 0,22-21-16 16,-22 23 0-16,0-1-96 15,0 22 64-15,22-22-32 0,0 0-16 16,0 1 16-16,0-2-48 16,22 2 32-16,0-2 0 15,0 2-64-15,22-23-80 16,0 0-1409-16,-22 0-2097 15,22-23-5714-15</inkml:trace>
  <inkml:trace contextRef="#ctx0" brushRef="#br0" timeOffset="175387.2831">23943 14414 16359 0,'-22'-23'2369'0,"0"23"-496"16,22 0-1073-16,0 0-800 0,0 0 160 15,22 23 961-15,-22-1-97 16,22 22-207-16,-22 23-433 15,0 0-400-15,22-23 112 16,1 21-240-16,-23-22-256 16,21 24-3058-16,-21-45-4514 0</inkml:trace>
  <inkml:trace contextRef="#ctx0" brushRef="#br0" timeOffset="175597.2833">23788 14679 22762 0,'0'-21'816'16,"0"-2"-1072"-16,23 23 480 16,-1-21 16-16,22-2-224 15,-22 23 176-15,22-23-95 0,1 23-81 16,-24 0-113-16,24 0-1903 15,-24 0-2082-15,23 0-6035 16</inkml:trace>
  <inkml:trace contextRef="#ctx0" brushRef="#br0" timeOffset="175967.2839">24142 14568 17111 0,'0'0'1089'16,"-23"0"-657"-16,23 0-256 16,0 0 721-16,0 23-49 0,0 21 96 15,0-21 129-15,0-2-481 16,0 23-32-16,23-22-416 15,-1-1-32-15,0 2-31 0,0-1-114 16,0-22 162-16,0 0-129 16,0 0 64-16,0-22 16 15,-22-1-128-15,0-20 80 16,0 22-48-16,0-23 0 0,0 0 48 15,-22-23-48-15,0 44 432 16,-22-21 352-16,22 22-48 0,0 0-319 16,22 22-433-16,-22 0-192 15,22 22-113-15,0 0-1567 16,0 22-2851-16,22-21-8035 15</inkml:trace>
  <inkml:trace contextRef="#ctx0" brushRef="#br0" timeOffset="176202.2842">24362 14259 21657 0,'-22'-22'2177'0,"22"0"-1088"15,0 22-1281-15,0 22 784 16,0 0-96-16,22 22 1 15,-22 0 335-15,0 23-816 16,23-23 208-16,-3 22-224 0,4 1-160 16,-3-23 320-16,1 0-432 0,-22-21-144 15,23-2-1313-15,-2-21-1969 16,-21 0-2721-16</inkml:trace>
  <inkml:trace contextRef="#ctx0" brushRef="#br0" timeOffset="177202.2856">24562 14614 22522 0,'0'0'256'16,"21"0"-304"-16,-21 21 208 0,22-21 64 15,0 0-480-15,1 0 448 16,-2 0-272-16,-21 0 96 15,23-21 224-15,-23-2-432 16,22 23 368-16,-22-23-240 16,0-21-80-16,0 22 304 0,0 0-400 15,-22-22 384-15,-1 44 0 0,23-22 64 16,-21 22 176-16,-2 0-496 15,23 0 224-15,-22 22-80 16,0 0-128-16,22 22 208 16,0-22-288-16,0 1 144 15,22-2-144-15,0 2-400 0,1-23-64 16,21 0-385-16,-22 0 257 15,22 0 736-15,-23 0 16 16,-21-23 736-16,23 23 1473 16,-23 0 256-16,0 0-528 0,0 0-1409 15,0 0-352-15,0 0-208 16,0 0 32-16,0 23 48 0,0 0-192 15,0-2-96-15,0 2-1216 16,0-23-769-16,0 0-545 16,0 0-175-16,22-23-1601 15,0 2-673-15,0-25 1058 0,0 2 2192 16,0 0 6611-16,-22 0 704 15,22 22-1088-15,0-1-960 0,-22 23-1201 16,23-21-961-16,-23 21-624 16,0 0-320-16,0 0-144 15,0 21-80-15,0-21-128 16,0 23 0-16,0-1-1456 0,0 0-754 15,0-22-79-15,0 22-80 16,0-22 592-16,0 0 673 16,0 0 207-16,0-22 753 15,0 0 1280-15,0 22 1458 0,0-22-65 16,0 22 128-16,21 0-496 15,-21-23-353-15,0 23-463 0,0 0-625 16,0 0-416-16,0 0 224 16,0 23 49-16,-21-1-225 15,21 0-144-15,0 0-64 16,0 0 64-16,0 0-64 15,0-22-64-15,0 23-112 0,0-23-321 16,21 0-15-16,2 0 192 16,-23 0 16-16,22-23 208 0,-1 23 48 15,2-44 64-15,-2 22 64 16,-21 0 448-16,0 0 913 15,0-1 479-15,0 23-367 16,0 0-673-16,0-21-447 0,0 21-289 16,0 0-176-16,0 21 64 15,0-21 16-15,0 23-16 16,0-23-64-16,0 22 0 15,23 0-401-15,-23-22-511 0,22 0-161 16,-22 0-79-16,22-22 15 16,-22 22 161-16,22-22 656 0,-22-1 400 15,22 2 272-15,-22-2 1024 16,0 23 417-16,0 0-272 15,0 0-673-15,0 0-624 16,0 0-160-16,0 0 16 0,0 23-64 16,0-2-160-16,0 2-1441 15,-22 21-4177-15</inkml:trace>
  <inkml:trace contextRef="#ctx0" brushRef="#br0" timeOffset="185542.2998">25002 14480 5442 0,'0'0'0'15,"45"0"-3394"-15,-24 0 2418 0,2 0 768 16,-2 0 448-16,-21 0-192 16,23 0-304-16,-1 0-384 0</inkml:trace>
  <inkml:trace contextRef="#ctx0" brushRef="#br0" timeOffset="185792.3001">25201 14282 15639 0,'-22'-23'1600'0,"22"23"-799"0,0-22-289 16,0 22-64-16,0 0-176 16,0 0-384-16,0 0 208 15,0 22 32-15,0 1 96 16,0 21 17-16,0 0-321 15,0 0 144-15,0 0-80 0,0 0-145 16,0 1-191-16,0-24-240 16,22 2 80-16,-22 0-176 15,0-2-545-15,22-21-768 0,-22 0-2369 16,22-21-1969-16</inkml:trace>
  <inkml:trace contextRef="#ctx0" brushRef="#br0" timeOffset="186122.3006">25267 14391 18584 0,'-22'0'848'0,"22"0"-1024"0,0 0-32 16,22 0 448-16,-22 23-352 0,22-23 16 15,1 0 112-15,-23 22-336 16,21-22-32-16,2 0-192 15,-23 0-129-15,22-22 401 16,-22-1-32-16,22 23 496 0,-22-21 64 16,0-2-176-16,0 2 801 15,0-2 31-15,0 2 17 16,-22 21-49-16,22-23 64 15,-22 23-31-15,-1 0-673 0,23 23-112 16,-21-2 176-16,-2 2-352 16,23 21 144-16,0 0-160 0,23 0-48 15,-2-22-160-15,2 0-993 16,21-22-704-16,-44 0-2272 15,0-22-10502-15</inkml:trace>
  <inkml:trace contextRef="#ctx0" brushRef="#br0" timeOffset="187352.3023">20633 16268 11653 0,'22'0'1072'0,"-22"0"-992"0,22 0 0 16,22 0-160-16,-21 0 176 15,42 0-32-15,-20-22-64 16,21 22 273-16,22-22 175 16,1-22-48-16,-1 22-32 0,22-22-272 15,22 0-16-15,-22 22-64 16,23-22 48-16,22-1 496 0,-23-21 161 15,23 22 271-15,-1 0-95 16,0 0-193-16,-21-1-144 16,44 2-128-16,-23-1-127 15,0-1-177-15,1 1-48 16,-1 0 32-16,1 21-128 0,-23-20 48 15,22 21-48-15,-21 0 0 0,-23-1 48 16,23 1-64-16,-23 0 80 16,-22 1 0-16,22-2-48 15,-20 2 192-15,-25 21 192 16,2-23 0-16,-24 1-144 15,1 22-160-15,1-22-16 0,-23 22-32 16,0 0-48-16,0 0 16 16,-22 0-64-16,22 0 48 15,-22 0-176-15,0 0-1216 0,0 0-1666 16,0 0-2993-16</inkml:trace>
  <inkml:trace contextRef="#ctx0" brushRef="#br0" timeOffset="218949.3542">14476 13178 12901 0,'-66'22'593'0,"45"0"-33"16,-3 0-240-16,2 0 240 16,1 1-576-16,-2-2 112 0,2 2-80 15,-2-2-144-15,23 23 288 16,-23-21-224-16,2 21 112 0,-1 22 16 15,0-22-160-15,22 22 192 16,-22 1-144-16,22-1 32 16,-22 0 112-16,22-22-112 15,0 23 225-15,0-2 127 16,0-20 32-16,0 21 208 0,0-22-272 15,0 22 112-15,22-21-239 0,0 20 111 16,0-21 96-16,0 1-272 16,-1 21-16-16,2-21-48 15,21-1-48-15,-21 0 80 16,20 0-112-16,2 0 80 15,-1-1-64-15,0-20 32 0,0 21 96 16,0-22-112-16,22 0 64 16,-22 0 0-16,23 1-144 15,-23-2 192-15,22 2 0 0,-22-2 16 16,22-21 80-16,-22 23 160 15,23-23-63-15,-23 23 15 0,22-23-16 16,0 0 64-16,-22 0-96 16,23 0 240-16,-1 0-127 15,0 0-257-15,0-23 432 16,0 23-128-16,-22-23-304 15,23 2 64-15,-23-2-48 0,22 2-48 16,-22-2-48-16,23-21-32 16,-23 22 16-16,0-22-64 0,22 21 48 15,-22-20 16-15,1-1-48 16,-2 23 64-16,1-23-80 15,0 21 32-15,-21-21 16 16,-1 21-32-16,22-21 32 0,-44 0-16 16,22 22 16-16,0-22 0 15,-22 0-16-15,22 21 16 16,-22-21-16-16,0-22 0 15,0 22 0-15,0 0 16 0,0-22 16 16,22 22 0-16,-22 0-15 16,0-23 15-16,-22 23-32 0,22 0 0 15,-22-22 16-15,22 22 16 16,-22-1 0-16,0 1 16 15,0 0 32-15,0 0-48 16,0 0-64-16,-1 0 32 0,-21 0 0 16,23 21 0-16,-24-21-16 15,24 23 32-15,-24-2-16 0,23-21 0 16,-22 22 64-16,23 0-48 15,-23-22-32-15,-2 22 32 16,25 0 0-16,-25 0 0 16,25 0 48-16,-23-1-48 0,0 2-32 15,22-2-32-15,-22 2 32 16,0 21 32-16,0-23 0 15,-23 2 0-15,23 21-48 16,0-23 0-16,0 23-16 16,0 0-16-16,0-22 96 0,0 22-224 15,0 0 192-15,-1 0-16 0,-21 0-65 16,22 0 210-16,0 0-306 15,0 0 193-15,0 0 16 16,0 0-16-16,-1 0 33 16,1 0-49-16,0 0 16 15,0 22-32-15,0-22 0 0,-1 23 80 16,-20-2-32-16,20-21-80 15,23 23 128-15,-22-2-96 0,0 2 0 16,0-2 0-16,22 2 16 16,-23-1-64-16,2 22 96 15,20-22-16-15,2 0 0 16,-25 22-16-16,25-22-32 0,-1 22-81 15,0-21-831-15,0-2-689 16,22 2-1040-16,0 21-2593 16</inkml:trace>
  <inkml:trace contextRef="#ctx0" brushRef="#br0" timeOffset="220224.356">17610 12362 14102 0,'-66'21'512'16,"43"-21"-240"-16,1 0-64 16,0 23-208-16,0-23-64 15,0 22 208-15,0 0-304 16,0-22 256-16,0 22-96 0,-1 22-64 15,-21-21 224-15,23-2-256 16,-24 22 176-16,1 1 65 16,22 0-129-16,-22 1 224 0,22 22-64 15,0-1 192-15,0 0 96 16,-23 1-208-16,45-1 128 15,-21 0-95-15,-2 0-177 0,23 0 144 16,0-22-192-16,0 23 64 16,0-1-80-16,0 0-32 15,23 0 48-15,-2 0-144 16,-21-21 128-16,23 21-32 15,-1 0-64-15,0 0 128 0,0 1-176 16,22-23 144-16,-22 0 112 0,23 0 160 16,-1 0 336-16,-1-22-127 15,1 22-161-15,1-22-224 16,-1-22-48-16,22 22 48 15,-21 0-80-15,-1-22-32 16,21 0-16-16,-21 0-64 0,23 0-336 16,-23 0 416-16,23 0-48 15,-23 0 64-15,0-22-64 0,22 0 96 16,-22 0-16-16,0 0 48 15,0 0 80-15,1-22 288 16,-1 22 161-16,22-22 79 16,-44 21-16-16,22-21-208 0,0 0-207 15,0 0-1-15,-22 22-64 16,23-22-128-16,-24 0 16 15,2 0-96-15,-1 22 16 16,0-22-16-16,0 21-16 0,-22-21 16 16,22 0 0-16,-22 22-32 0,0-22 32 15,22 0-16-15,-22-1 16 16,0 1-16-16,0 0-16 16,0 0 0-16,0 0 0 15,0 0 16-15,-22 0-16 16,22 0 16-16,-22 0 80 0,0 0-64 15,0 0-16-15,22 0 96 16,-22-1-32-16,-1 1 48 16,2 0-48-16,-2-1 64 0,-21 0 64 15,22 1-48-15,0 0-112 16,0 1 0-16,-22 22-32 15,22-24-80-15,-22 23 80 0,22-22 32 16,-23 22-16-16,24-1 0 16,-24 2-48-16,1-25 0 15,22 25 64-15,-22-2-96 16,22 23 80-16,-22-21-32 15,0 21 0-15,-1-23 32 0,1 23-144 16,0 0 96-16,0 0 48 0,0 0 32 16,0 0-80-16,0 23 32 15,0-23 0-15,0 0-176 16,21 21-624-16,-21-21-241 15,22 0-2528-15,-22 23-1666 0</inkml:trace>
  <inkml:trace contextRef="#ctx0" brushRef="#br0" timeOffset="221639.358">12335 12516 11445 0,'-21'23'1216'0,"-2"-2"-223"15,1 1-49-15,0-22-304 16,22 44-95-16,-22-23-273 16,0 2 288-16,22 21-368 15,-22 0-96-15,0 1-32 0,22 21 96 16,-22-21-144-16,22 20 0 15,0 2 0-15,0-23-64 0,0 22 64 16,0 0-32-16,22 1 48 16,-22-23 48-16,22 21-80 15,0 2 48-15,0-1 32 16,0-22-32-16,0 22 33 0,0 1-17 15,1-1 64-15,20 22-160 16,1-22 128-16,-21 1-128 16,21-1-48-16,-22-22 192 15,21 0 496-15,-20-22 0 16,21 0 177-16,0 0-289 0,2 0-144 15,-4 0 304-15,2 1-400 0,1-23-80 16,-1 0-128-16,0 0 16 16,0 0-32-16,23-23-32 15,-24 1-64-15,24 0 112 16,-23 0-64-16,0 0 16 15,0 0-32-15,1 0 64 0,-1-22-16 16,0 22 0-16,-1-23 1 16,2 24-1-16,-1-23 16 0,-22 21 112 15,22-21 496-15,-22 0-144 16,1 22-176-16,21-22-144 15,-23 0-128-15,2 22 16 16,-23-22-48-16,22-1 16 0,-22 1 32 16,21-22-48-16,-21 22-48 15,0 0 64-15,0 0-16 16,0 0-16-16,0-23-16 15,-21 23 0-15,-1 0-16 0,-1 0 16 16,2 0 16-16,-2 0 16 0,2 0-16 16,-2 0 0-16,1-23 16 15,0 23-16-15,0 0-16 16,-22-1 48-16,22-22 16 15,0 46 49-15,-1-23 159 16,2 0 64-16,-24 1-48 0,24 20-80 16,-23-21-128-16,21 22-32 15,-21 0 0-15,22 0-32 16,-22-1-64-16,22 2 48 0,-23-2 80 15,24 0-128-15,-24 2 0 16,24-2-64-16,-23 23 112 16,21 0-48-16,-21-21-32 0,0 21 80 15,0 0 96-15,-1 0-48 16,24 21 48-16,-24-21-112 15,1 23 64-15,1-2-96 16,-3 2 144-16,2 0-48 16,1-2-16-16,-2 2-32 0,1-1 48 15,0 0-32-15,22 0-48 0,1 0-288 16,-24 0-80-16,23 1-1281 15,22-2-1425-15,-22 1-2960 16</inkml:trace>
  <inkml:trace contextRef="#ctx0" brushRef="#br0" timeOffset="223532.3616">11144 15319 17319 0,'-23'22'144'16,"23"0"-176"-16,0 23 113 16,23-1 223-16,-23 0 112 15,22-22-160-15,-22 22-144 16,22 0 128-16,0-21-96 0,-22-2-96 15,22-21-16-15,0 23-80 16,-22-2-208-16,0-21-1153 0,0 0-1392 16,0 22-3906-16</inkml:trace>
  <inkml:trace contextRef="#ctx0" brushRef="#br0" timeOffset="223742.3619">11055 15341 17351 0,'0'-22'112'0,"0"1"-63"16,0-2 47-16,22 2-80 16,1-2 32-16,-2 1-64 0,2 22 64 15,-1-22-32-15,0 0-80 16,0 22 64-16,22-22-625 15,-22 22-2016-15,0 0-2353 0</inkml:trace>
  <inkml:trace contextRef="#ctx0" brushRef="#br0" timeOffset="223942.3622">11166 15408 16599 0,'-22'0'768'0,"22"0"-848"0,0 0-480 15,22 0 896-15,-22 0-16 16,22-22-223-16,22-1-97 16,-22 1-17-16,22 0-1311 15,-22 1-5203-15</inkml:trace>
  <inkml:trace contextRef="#ctx0" brushRef="#br0" timeOffset="224097.3624">11276 15650 11669 0,'22'0'400'0,"-22"0"-400"16,22 0 16-16,0-21 288 16,0-2-432-16,-22 1 128 15,22 22-1617-15,0-22-2416 0</inkml:trace>
  <inkml:trace contextRef="#ctx0" brushRef="#br0" timeOffset="224307.3627">11320 15408 21833 0,'0'0'481'0,"0"0"-225"16,22 0-208-16,0 0 224 15,22 0-192-15,-21 0-96 16,21 0 112-16,-22 22-208 0,0-22 48 15,0 22-320-15,0-22-1409 0,0 0-704 16,0 0-2129-16,-22 0-2626 16</inkml:trace>
  <inkml:trace contextRef="#ctx0" brushRef="#br0" timeOffset="224502.363">11541 15254 20569 0,'-22'21'1168'15,"0"-21"-1344"-15,22 0 384 16,0 23-224-16,0-2-128 0,0 1 385 16,0 0-402-16,0 1 225 15,0 21-192-15,0-1-1072 16,22 2-1217-16,-22-1-3634 15</inkml:trace>
  <inkml:trace contextRef="#ctx0" brushRef="#br0" timeOffset="224942.3636">11739 15319 17624 0,'-22'0'1184'0,"22"0"737"15,0 0-576-15,0 0-689 0,0 0-368 16,0-21-64-16,22 21 160 15,1-23-368-15,-2 2 16 0,24 21-128 16,-23-23-880-16,0 23-2034 16,0-22-1456-16,-22 22-4482 15</inkml:trace>
  <inkml:trace contextRef="#ctx0" brushRef="#br0" timeOffset="229243.3705">11894 14987 12517 0,'-22'0'1025'0,"22"0"351"16,-22 0-863-16,22-21 143 16,0 21-416-16,0 0-240 15,22-23 256-15,-22 23-80 16,0-21 320-16,22-2 81 15,0 23-193-15,0-22 64 0,0 22-208 16,1 0-144-16,-2 0 16 0,1 0-256 16,0 22 112-16,0 1 16 15,1-2 32-15,-23 2 144 16,0-2-112-16,0 25 80 15,0-25-64-15,-23 2 112 16,23-2-48-16,-22 2-128 0,22-23 33 16,0 0-50-16,0 0-687 15,0 0 304-15,0 0 32 16,22-23 128-16,22 23 288 0,-21-21-80 15,-1 21 96-15,0-23 0 16,-22 23 144-16,22 23 576 0,-22-23-15 16,0 21 207-16,22 2-32 15,-22-1-335-15,0 0-225 16,0 0-208-16,-22 0-64 15,22 0-96-15,0 1-64 16,-22-2 0-16,22-21-160 0,-22 23-977 16,22-23-736-16,-22 0 65 0,22 0-1666 15,-23 0-3969-15</inkml:trace>
  <inkml:trace contextRef="#ctx0" brushRef="#br0" timeOffset="229523.3709">12335 14833 17704 0,'0'-22'832'0,"0"22"-80"0,0-22-592 16,0 22 161-16,0 0 111 15,0 0-400-15,0 22 480 16,22-22-112-16,-22 44-96 16,22-22-48-16,0 23-320 0,22-24 208 15,-44 23-176-15,23-21-112 16,-1 0 256-16,0-2-464 0,-22 2-1328 15,0-23-754-15,0 21-2128 16,0-21-3137-16</inkml:trace>
  <inkml:trace contextRef="#ctx0" brushRef="#br0" timeOffset="229823.3713">12314 14811 17736 0,'0'0'224'0,"0"0"224"0,0-22-240 15,21 22-240-15,1 0 416 16,0-23-272-16,23 23 416 16,-24 0 449-16,2 0-545 15,-1 0-112-15,21 0-304 16,-20 23 16-16,-2-1 32 0,2 0-32 15,-23 0 192-15,23 0-31 0,-23 0-65 16,0 22 16-16,0-21-240 16,0-2 176-16,-23 2-96 15,23 0 32-15,-44-2-16 16,21 2-1009-16,2-23-944 15,-23 21-2385-15,21-21-9140 0</inkml:trace>
  <inkml:trace contextRef="#ctx0" brushRef="#br0" timeOffset="230213.3719">12776 14658 10692 0,'0'-23'1313'0,"0"23"-96"16,0-21-65-16,0 21 129 0,0 0-1 15,0-23-255-15,0 23-321 16,-21 0 16-16,21 0-367 15,0 0-97-15,0 0-128 16,0 0-144-16,-23 23 16 0,23-23 32 16,0 21-32-16,0 2 112 15,-22-2-112-15,22 2 96 16,0 20 0-16,-20-22 32 15,20 24 192-15,0-23 144 0,0 0 16 16,0 0-287-16,0 0-65 16,20-22-32-16,2 23-48 0,1-23 32 15,-2 0-48-15,2-23-32 16,21 1-160-16,-22 0-1761 15,22 0-2049-15,-22 0-6323 16</inkml:trace>
  <inkml:trace contextRef="#ctx0" brushRef="#br0" timeOffset="230743.3726">13063 14635 13286 0,'0'0'2593'0,"-22"0"-656"0,22 0-593 16,0 0-671-16,0 0-433 16,0 0-112-16,-21 0-48 15,21 0 0-15,0 23 16 16,-23-2-80-16,23-21 0 0,0 23 16 15,0-2-64-15,23-21 96 16,-23 0-32-16,21 0 64 16,1 22-32-16,-22-22 16 15,23 0 0-15,-2 0-32 0,-21 0 480 16,0 0 321-16,0 0 95 15,0 21 161-15,0-21-209 0,-21 23-496 16,-2-1-128-16,1-22-96 16,1 22-144-16,-2-22-96 15,23 22-128-15,-21-22-1040 16,21 0-3875-16,0 0-7154 0</inkml:trace>
  <inkml:trace contextRef="#ctx0" brushRef="#br0" timeOffset="237236.3863">10989 14347 8547 0,'0'0'289'15,"-21"0"-321"-15,21 0 320 16,0 0 480-16,0 0 1345 16,0 0-944-16,0 0-1121 0,0 0 240 15,0 0 208-15,21 0 96 0,-21 0 177 16,0 23-49-16,22-2 208 15,-22 24-207-15,0-1-97 16,22 0-16-16,-22 0-304 16,22 2-96-16,0-25-160 0,-22 23-80 15,23-21 48-15,-2-2-192 16,-21 1 32-16,23-1-1072 15,-23-21-705-15,0 0-880 0,0 0-1473 16</inkml:trace>
  <inkml:trace contextRef="#ctx0" brushRef="#br0" timeOffset="237791.3871">10945 14370 11973 0,'0'0'832'16,"0"-23"-624"-16,23 23-256 0,-23-21 96 15,21-2 65-15,1 23-81 16,-22-21 80-16,22 21 80 16,0-23 512-16,-22 23 160 15,22-22-239-15,1 22-1 16,-2 0-288-16,2-22-64 0,-1 22-144 15,0 0-112-15,0-22 32 16,0 22-64-16,22 0 16 16,-44-22 48-16,22 22-144 0,0 0 128 15,-22 0-32-15,0 0 224 16,0 0 353-16,0 0-209 15,0 22-32-15,0-22-144 0,22 22-192 16,-22-22 112-16,0 44-32 16,22-21 96-16,0-2 112 15,-22 2-32-15,22-2-47 16,1 2-145-16,-23-2 32 0,21 2-16 15,-21-1-64-15,23 0 80 16,-23-22-16-16,0 0 112 0,0 22 240 16,0-22-208-16,-23 0-112 15,23 22-80-15,-21-22-32 16,21 22 48-16,-23-22-64 15,1 23 272-15,0-23-144 0,0 21 0 16,0 2-47-16,0-23-1 16,0 23-64-16,22-23 16 15,-22 21-145-15,22-21 1 16,0 0-176-16,0 0-848 0,0 0-769 15,0 23-784-15,-22-23-1233 16,22 0-2401-16</inkml:trace>
  <inkml:trace contextRef="#ctx0" brushRef="#br0" timeOffset="238326.3879">9555 14966 15062 0,'-23'-23'1121'16,"23"23"-1473"-16,23 0 528 15,-23 23-256-15,21-2 48 0,2 2 304 16,-1 21 144-16,0 23 513 15,0-23-657-15,0 0-240 16,0 22 304-16,0-43-480 16,-22-2 208-16,22 23 0 0,-22-44-176 15,23 23 32-15,-23-23-993 16,0 0 353-16,0 0-433 0,-23 0-2816 15,1-23-321-15</inkml:trace>
  <inkml:trace contextRef="#ctx0" brushRef="#br0" timeOffset="238541.3882">9555 15010 13462 0,'-23'-23'1584'0,"23"23"17"0,0-21-1281 16,0 21-144-16,0-23 0 16,23 23-160-16,-23 0 129 15,21-21-194-15,2 21 81 16,21 0-15-16,-22 0-146 0,0 0 113 15,0 0-240-15,0 21 16 16,-22 2 240-16,0-2-64 16,0 25 160-16,0-25 80 15,-22 23-112-15,0 1-16 0,22-23-944 16,-22 22-2866-16,22-44-4241 15</inkml:trace>
  <inkml:trace contextRef="#ctx0" brushRef="#br0" timeOffset="239291.3892">9907 15010 11669 0,'0'23'1136'15,"-21"-23"-960"-15,21 0-912 16,0 0 896-16,0 0 48 15,0 0-304-15,0 0 400 16,0 0-80-16,-22 0 289 0,22 0-1 16,0 0-336-16,0 21 144 15,-22-21-112-15,22 0 64 16,0 23-32-16,0-2 33 15,0 2-33-15,22-1-64 0,-22 0-64 16,22 0 64-16,-1 0-224 16,2-22 352-16,-1 0-144 0,-22 0 0 15,22-22 64-15,-22 22-176 16,0-22 16-16,0 0 32 15,0 0-96-15,0-1 80 0,0 2-128 16,-22-2 64-16,22 23 96 16,-22-21 97-16,22 21 479 15,0 0-272-15,0 0-96 16,0 0-304-16,0 0-16 0,0 0 112 15,0 21-144-15,0-21 32 16,22 23 48-16,0-23-80 16,-22 0-32-16,22 0-416 0,-22-23-128 15,22 23-401-15,0-21-95 16,-22-2 560-16,0 23 496 15,0-23 112-15,0 23 160 16,0 0 512-16,0-21 288 0,0 21-447 16,0 0-385-16,22 0-64 15,-22 0-32-15,0 0-16 0,22 0-48 16,-22 0-48-16,23 0-16 15,-23 0-48-15,21 0-368 16,-21-23-321-16,0 23-79 16,0-21 160-16,0-2 63 15,0 1-847-15,-21 0-193 0,21 0 1569 16,-23 0 544-16,23 22 304 15,-22-22 1073-15,22 22-32 0,0-23-624 16,0 23-289-16,0 0-736 16,0 0-144-16,0 23 368 15,0-1 241-15,22 0-289 0,1 22-240 16,-23 1 0-16,21-24-96 15,2 23-64-15,-1-21-16 16,0 0-2081-16,-22-2 528 16,22-21-1889-16,-22 0-1104 15</inkml:trace>
  <inkml:trace contextRef="#ctx0" brushRef="#br0" timeOffset="239561.3896">10128 14943 13222 0,'0'0'2032'0,"0"0"-703"15,0-21-673-15,0 21-528 16,0 0-176-16,23 0 192 0,-23 0-272 15,22 0 128-15,-22 0-80 16,22-23-496-16,-22 23 400 16,0 0 128-16,0 0 112 0,0 0 112 15,22 0 48-15,-22 0 689 16,0 0 271-16,0 0-447 0,21 23-209 15,-21-23-336-15,23 21-48 16,-23-21-160-16,22 23-160 16,-22-23 176-16,22 0-656 15,-22 21-1233-15,0-21-400 16,0-21-1633-16,0 21-3826 0</inkml:trace>
  <inkml:trace contextRef="#ctx0" brushRef="#br0" timeOffset="239976.3902">10195 14679 14150 0,'0'-21'2369'16,"0"21"-688"-16,0 0-1009 15,0 0-80-15,22 0-159 0,-22 0-353 16,21 21-16-16,-21 2-176 16,23-2 48-16,-1 1 0 15,0-1-961-15,-22 24-31 16,22-23-753-16,-22-22-288 0,0 22 768 15,22-22 465-15,-22 0 896 0,0 0 128 16,0 0-112-16,0 0 32 16,0 0 160-16,0 0 672 15,0 0 385-15,0 0-304 16,0 0-449-16,0 0-96 15,0 0 176-15,0 0-63 0,0 0-305 16,0 0-32-16,0 0-32 16,0 0-96-16,0 0-48 0,22 0-32 15,-22 0 32-15,0 0-48 16,0 0-64-16,0-22 96 15,0 0-48-15,0 0 16 16,0 22 48-16,0-23 608 0,0 23 577 16,0 0-65-16,0-21-495 15,0 21-577-15,0 0-32 16,0 21 48-16,22-21-80 15,0 0-64-15,1 23-128 0,-2-1-1841 16,2-22-3586-16</inkml:trace>
  <inkml:trace contextRef="#ctx0" brushRef="#br0" timeOffset="240591.391">11188 14370 4177 0,'0'0'0'0,"0"0"305"16,0 0-113-16,0 0-128 16,0 0 2193-16,0 0 2561 15,0 0-3329-15,0 0-513 16,0 0-608-16,0 0-160 0,0 0-208 15,0 0 176-15,0 0 209 0,0 0-225 16,0 0 0-16,0 0 48 16,0 0 0-16,0 0 0 15,0 0-160-15,0 0-16 16,22 0-176-16,-22 0-1137 0,0 0-1280 15,0 0-1088-15,0-23-1506 16</inkml:trace>
  <inkml:trace contextRef="#ctx0" brushRef="#br0" timeOffset="240661.3911">11188 14370 6338 0,'22'-23'401'16,"-22"23"-433"-16,0 23-2065 15</inkml:trace>
  <inkml:trace contextRef="#ctx0" brushRef="#br0" timeOffset="241776.3927">11254 14436 4209 0,'0'0'144'0,"0"0"33"0,0 0-113 16,0 0 4017-16,0 0-2592 15,0 0-865-15,0 0 177 0,0 0 111 16,0 0-287-16,0 0-17 16,0 0-16-16,0 0 160 15,0 0-223-15,0 0-33 16,0 0-80-16,0 0-16 0,0 0-16 15,0 0-159-15,0 0-145 16,0 0 32-16,0 0-64 16,0-22 32-16,22 22 32 15,-22-23-112-15,22 2 32 0,0-2-32 16,0 2 16-16,22-23 32 0,-22 21 16 15,22-21 16-15,-21 22 32 16,-1-22 16-16,0 22 176 16,22-22-32-16,-22 0 64 15,22 0-128-15,0 0-79 16,-22 0-33-16,22-1-32 0,0 1 64 15,1 22-80-15,-23-22 16 16,22 22 64-16,0-22-48 16,-22 22 0-16,1-1-16 0,20-21 64 15,-21 22 64-15,0 0 48 16,-22 0-16-16,23 0-48 15,-2 22-64-15,-21-22 64 0,23 0-48 16,-23 0 1-16,22 22 63 16,-22-22 96-16,0 22-96 15,0 0-96-15,0-23 0 16,0 23-96-16,0 0 80 0,22 0-64 15,-22-21 0-15,0 21 16 0,0 0-16 16,0 0 0-16,22-23 16 16,-22 23 0-16,0 0-32 15,0 0 0-15,0 0 0 16,22 0 0-16,-22-21 48 15,0 21-64-15,0 0 64 0,0 0 48 16,0 0 16-16,0 0-48 16,0 0-32-16,0 0-16 15,0 0 0-15,0 0 0 16,0 0 0-16,0 0-16 0,0 0 0 15,0 0 16-15,0 0 0 16,0 0-16-16,0 0 0 0,0 0-64 16,0 0-112-16,0 0 32 15,0 0 80-15,0 0-16 16,0 0 112-16,0 0-80 15,0 0-112-15,0 0-672 0,22 21-1073 16,-22-21-496-16,0 0-3186 16</inkml:trace>
  <inkml:trace contextRef="#ctx0" brushRef="#br0" timeOffset="243046.3945">12269 13156 8627 0,'0'0'897'0,"-22"0"319"0,22-22-511 16,0 22-289-16,0 0 80 15,-22 0-224-15,22 0 32 16,0 0-95-16,-22 0-1 16,22 0 544-16,-22 0-576 15,0 0-96-15,22 0 0 16,-22 0 0-16,-1 22 160 0,2-22-80 15,-2 22 144-15,23-22 17 0,-22 22-129 16,22-22 48-16,-22 22-80 16,22-22 48-16,0 22 80 15,-22-22-32-15,22 22-16 16,0-22-16-16,0 23-47 0,0-23-33 15,0 21-112-15,0-21 16 16,0 23-32-16,22-2-16 16,-22-21 48-16,0 23-96 15,0-23 32-15,22 21 32 16,-22-21-16-16,0 23 48 0,22-23-80 15,-22 22 160-15,23-22-48 0,-23 22-48 16,21-22 64-16,-21 0-48 16,23 22 64-16,-23-22 16 15,22 0-16-15,0 0 32 16,-22 22-64-16,22-22-112 15,-22 0 112-15,22 0 80 0,-22 0 176 16,22 0-16-16,0-22-47 16,-22 22-129-16,22 0-112 0,1-22 16 15,-23 22 0-15,21 0 32 16,1-22 80-16,-22 22 112 15,22 0 16-15,-22-22 64 0,22 22-144 16,-22-23-64-16,23 23 0 16,-23 0 113-16,0-21 47 15,0 21 0-15,0 0 0 16,0-23-16-16,0 23-176 15,0-21-64-15,0 21-16 0,0-23 16 16,0 23-48-16,0 0 16 16,0-21-16-16,0-2 16 0,0 23-16 15,0-22 32-15,0 22 0 16,0-22 16-16,0 22 16 15,0-22 0-15,-23 22 0 16,23-22 32-16,0 22-16 0,-22 0-47 16,22-22 15-16,0 22-64 15,-22-22 0-15,22 22 48 16,0 0 0-16,-22-22-96 0,22 22 15 15,0 0 17-15,-21 0 16 16,21-22 32-16,-23 22 16 16,1 0 1-16,22 0 15 0,-22 0 0 15,0 0 0-15,22 0-48 16,-22 0 16-16,22 0 16 15,0 0-80-15,-22 0-16 16,22 22-65-16,0-22 97 0,0 0 64 16,-22 0-16-16,22 22 17 0,0-22-17 15,0 0-32-15,-22 22 16 16,22-22-33-16,0 0-31 15,0 22-80-15,0-22-112 16,0 22-1088-16,22-22-1378 16,-22 22-1552-16,0-22-10931 0</inkml:trace>
  <inkml:trace contextRef="#ctx0" brushRef="#br0" timeOffset="244526.3965">12490 13046 11189 0,'0'-23'1488'15,"0"23"-415"-15,0 0-417 16,0-21-112-16,0 21-111 16,0 0 31-16,0-23 0 15,0 23-64-15,0-21-64 0,0-2-32 16,0 23-31-16,0-21 127 15,0-2 48-15,0 23-32 0,0-22 176 16,0 0-31-16,0 22 111 16,0 0-256-16,0 0-304 15,0 0-336-15,0 0 112 16,0 22 160-16,0 0 96 0,22 1 16 15,-22-2-64-15,21 2-48 16,-21-2-16-16,23 23 32 16,-23-21-64-16,21-1-48 15,-21 0 32-15,0 0-32 16,0-22 0-16,23 22 64 0,-23 0 16 15,0-22-64-15,0 22 32 0,0-22 64 16,0 22-32-16,0-22 0 16,0 0-16-16,0 0-16 15,0 0 80-15,23 0-16 16,-23 0 0-16,0 0 0 15,0 0-48-15,0 0 0 0,0 0-32 16,21 0-80-16,-21-22-816 16,0 22-1025-16,0 0-2241 0,0-22-6259 15</inkml:trace>
  <inkml:trace contextRef="#ctx0" brushRef="#br0" timeOffset="244926.3971">12556 13289 4209 0,'0'0'177'0,"0"0"31"15,0 0 4482-15,0 0-2641 16,0 0-753-16,21 0 97 15,-21 0 64-15,0-23-513 16,23 23 113-16,0-22-145 0,-23 22-400 16,21 0-96-16,1-22-80 15,2 22 97-15,-4-22-1 16,2 0-288-16,1 22 144 0,-2-22-112 15,2 22 48-15,-1 0 305 16,-22-22-17-16,0 22 240 16,0 0 48-16,0 0-15 0,0 0-145 15,0 0-416-15,0 0-80 16,0-22-64-16,0 22-96 15,0 0 80-15,0 0-80 16,0 0-96-16,0 0 64 0,0 0-144 16,0 0 80-16,0 0-752 15,0 22-1201-15,0-22-1809 0,22 0-4786 16</inkml:trace>
  <inkml:trace contextRef="#ctx0" brushRef="#br0" timeOffset="249837.4051">1875 12979 11941 0,'-22'23'832'0,"0"-2"-63"16,22-21-177-16,0 0-192 0,0 23 32 16,0-23-256-16,22 0 161 15,-22 0-113-15,22 0 160 16,0 22-112-16,0-22-176 0,0 22 96 15,22-22-240-15,-21 22 96 16,21 0-16-16,0-22-112 0,-1 22 160 16,2-22-448-16,-1 22 288 15,0-44 160-15,0 22-160 16,0-22 208-16,-21 0-32 15,-2-22 176-15,1 22 192 16,2-22 529-16,-4 0 287 0,3-23-175 16,-1 1-161-16,0-1-303 0,0 0-257 15,0 2-224-15,0 21-16 16,1-22-48-16,21 22-32 15,-23 0-112-15,2 22 32 16,21-22-80-16,0 21-128 16,0-21-48-16,0 21-1201 0,0 2-816 15,0-2-1057-15,-21 23-3505 16</inkml:trace>
  <inkml:trace contextRef="#ctx0" brushRef="#br0" timeOffset="255387.4129">12225 13134 3745 0,'0'-22'689'0,"0"22"-625"16,0 0-48-16,0 0-241 0,0 0 322 15,0 0-610-15,0 0-895 16,0 0-305-16</inkml:trace>
  <inkml:trace contextRef="#ctx0" brushRef="#br0" timeOffset="256397.4143">12225 13134 48 0,'-22'-22'1520'0,"22"22"-31"16,0 0 192-16,0 0-1537 16,0 0 4050-16,0 0-3058 15,0 0 193-15,0 0-817 16,0-22-208-16,0 22-240 0,0 0 80 15,0 0-16-15,0 0 208 16,0 0 17-16,0 0-49 16,0-22 96-16,0 22 0 15,0 0-16-15,-22 0 16 16,22-22-127-16,0 22-97 0,0 0-16 15,0-23-32-15,0 23 160 0,22-21-256 16,-22-2 16-16,0 2 16 16,0-2-32-16,0 2 96 15,22-2 96-15,-22 1-32 16,0 22 16-16,0-22-112 15,0 0 48-15,22 0-95 0,-22 0 31 16,0-1 0-16,22 1-16 16,-22 22-32-16,0-22-16 0,22-1 16 15,-22 23-16-15,23-21 0 16,-23-2 16-16,0 2-32 15,21 21 16-15,1-23 0 16,-22 2 0-16,22-1 16 0,-22 22 16 16,22-21 0-16,-22 21 48 15,23-23-16-15,-23 23-16 16,21-22 0-16,-21 0 16 15,23 22 0-15,-1-22 64 0,-22 22 32 16,22-22 16-16,-1 22-16 0,2-22-144 16,-2 22 32-16,2-23-32 15,0 23 16-15,-2-21 16 16,1 21-64-16,2-23 32 15,-4 23 16-15,2-23 32 16,1 23 17-16,-2 0-1 0,2-21-32 16,-1 21-32-16,0 0-16 15,-22 0 32-15,22 0-48 16,0 0-48-16,0 0 64 0,0 0 16 15,0 0-48-15,-22 0-16 16,23 0 80-16,-2 0-32 16,2 0-16-16,-2 0 0 0,-21 0 0 15,22 0 16-15,1 21-16 16,-2-21 0-16,-21 0-16 15,23 0-32-15,-23 23-16 16,22-23 32-16,-22 0-16 16,0 23 32-16,22-23 48 0,-22 21 16 15,22-21 0-15,-22 0 0 0,22 23-32 16,-22-1 0-16,22-22-16 15,-22 0 16-15,22 22 16 16,-22-22-48-16,22 22 64 16,-22-22-16-16,0 22-16 0,23-22 0 15,-23 0-16-15,0 22 0 16,0-22 32-16,21 0 32 15,-21 23-16-15,0-23 32 0,0 0-32 16,0 0 0-16,0 0-32 16,0 0 16-16,0 0-16 15,0 21 32-15,0-21-32 0,0 0-48 16,0 0 32-16,0 0 16 15,0 0 0-15,0 0-16 16,0 0 16-16,0 0 0 16,0 0 0-16,0 0 80 15,0 0 0-15,0 0-16 0,0 0-96 16,0 0-32-16,0 0-96 0,0 0-864 15,0 0-1634-15,23-21-2688 16,-23 21-4899-16</inkml:trace>
  <inkml:trace contextRef="#ctx0" brushRef="#br0" timeOffset="257347.4165">13438 12362 5330 0,'0'0'4274'15,"0"-23"-3506"-15,0 23 337 0,0-23-177 16,0 23-143-16,0 0-177 16,0-21 16-16,0 21 128 15,-21 0-479-15,21 0-241 16,-22 0 144-16,22 0-48 0,-23 0-128 15,2 21 288-15,21-21-400 16,-23 23 256-16,2-23-144 0,-2 23 32 16,1-2 112-16,0-21-32 15,22 23 144-15,-22-23-32 16,22 22-32-16,-22 0 32 15,22-22-64-15,-22 22 49 16,22 0 15-16,0-22-64 0,-22 22 80 16,22 1-80-16,0-23 48 0,0 21-48 15,0 1-16-15,0-1-16 16,0-21-48-16,22 23 16 15,-22-23-16-15,0 21-32 16,22 2 48-16,-22-23-16 16,22 21 0-16,-22-21 1 0,22 23-49 15,-22-23 32-15,22 0-32 16,0 22 96-16,1-22-48 15,-2 0 96-15,-21 0 0 0,23 0 32 16,-2 22-48-16,2-22 48 16,-1 0 32-16,-1-22 64 0,2 22 113 15,-1 0-161-15,-22-22-48 16,22 22-32-16,0-23 0 15,0 23-64-15,0-21 0 16,-22 21 16-16,22-23 16 16,-22 2 96-16,22 21 128 0,-22-23-63 15,0 23 47-15,0-21-112 16,0-1-80-16,0 1-80 0,0-2-16 15,0 23 0-15,0-22-32 16,0 0 0-16,0 0 48 16,-22 22-64-16,22-22 48 15,0 0 0-15,0-1 32 0,-22 23-32 16,22-21-32-16,-22-2-32 15,0 0-16-15,22 23 32 16,-22-21-48-16,22 21 32 16,-22 0-48-16,0 0-48 0,22 0 16 15,-23 0 16-15,2 0-64 16,21 21 16-16,-22-21 0 0,22 23-128 15,-23 0-1681-15,23-23-960 16,-21 21-1409-16,21 2-6051 16</inkml:trace>
  <inkml:trace contextRef="#ctx0" brushRef="#br0" timeOffset="258527.4181">12269 12935 4674 0,'0'-21'128'16,"0"-2"1729"-16,0 23-849 15,0-22 48-15,22 22-207 16,-22-22-33-16,0 0 49 16,0 0 239-16,23 0-351 0,-23 22-113 15,21-23-96-15,1 1-208 0,-22 0 32 16,22-1-96-16,0 2 81 15,1-2-129-15,-2 2 0 16,2-2 64-16,-1 2-144 16,0-1 64-16,-1 22-32 15,2-21-48-15,-2-2 192 0,-21 23-31 16,23-22-49-16,0 22 48 15,-23-22-32-15,21 22 32 0,1 0-112 16,2-22-32-16,-4 22 64 16,2-22-112-16,1 22 32 15,-23 0 0-15,21 0-96 0,2 0 33 16,-23 0-49-16,22 0 16 15,-22 0 16-15,22 0-48 16,-22 0 64-16,22 0-32 16,0 0 16-16,-22 0 16 15,22 0-48-15,-22 0 64 0,22 0-96 16,-22 0 48-16,22 0-16 0,-22 0-48 15,23 22 80-15,-23-22 16 16,21 0-48-16,-21 0 32 16,23 0-112-16,-23 22 112 15,21-22-16-15,-21 0-32 16,22 22-48-16,-22-22-48 0,0 0 112 15,0 0 32-15,23 22-32 16,-23-22 16-16,0 0-112 16,0 0 32-16,0 0 0 0,0 0 0 15,0 0 48-15,0 0-32 16,0 0 0-16,0 0-80 15,0 0-129-15,0 0-559 0,0 0-1025 16,0 0-880-16,-23 0-1025 16,23 0 33-16,-22 0-865 15</inkml:trace>
  <inkml:trace contextRef="#ctx0" brushRef="#br0" timeOffset="258832.4186">13020 12450 4097 0,'0'-44'1185'16,"0"44"-385"-16,0-23 193 0,0 23-321 16,0 0 913-16,0-21-145 15,0 21 33-15,0-23-80 16,0 23-97-16,0 0-223 15,0 0-305-15,0 0-272 0,0-23-352 16,0 23-96-16,0 0-48 16,0 0-48-16,0 0 96 15,0 23 113-15,0-23-97 16,0 0 64-16,21 23-48 0,-21-23-32 15,0 21-16-15,22 2 32 16,-22-1 32-16,23-22 0 0,-23 22-16 16,0-22 16-16,0 22 0 15,21-22-16-15,-21 0-80 16,-21 22 400-16,21-22-80 15,-23 22-240-15,1-22-112 16,22 23-48-16,-21-23-208 0,21 21-3906 16,0-21-6707-16</inkml:trace>
  <inkml:trace contextRef="#ctx0" brushRef="#br0" timeOffset="259847.42">13659 12140 10756 0,'0'0'3410'0,"0"0"-1617"0,0 0-849 15,0 0-960-15,0 0-32 16,0 0-32-16,0 0 16 16,0 22 160-16,0-22 48 0,0 22 32 15,0-22 48-15,0 23-208 16,0-23 113-16,-21 21-97 0,21-21 0 15,0 0 144-15,-23 0-112 16,23 0 128-16,-22 0 16 16,22 0-64-16,0 0 16 15,0 0-128-15,0-21 112 16,0-2 48-16,0 23-144 0,22-22 48 15,-22 22-48-15,23-22-32 0,-2 0 64 16,-21 22-32-16,23 0 144 16,-2-22 48-16,-21 22 1 15,23 0 79-15,-1 0-160 16,-22 0 0-16,21 0 0 0,2 0-80 15,-23 0 64-15,22 22-64 16,-22-22-16-16,0 22 96 16,22 0-32-16,-22 0 0 15,0 1 64-15,0-2-80 16,0 23-48-16,0 0-96 0,0-21 32 15,-22 0 0-15,22-2 0 0,0 2-48 16,-22-1 16-16,22 0 80 16,0-22-48-16,-23 22-16 15,2-22 0-15,21 0 32 16,-22 0 16-16,22 0-16 15,-23 0-16-15,23 0 0 0,0 0 0 16,0 0-48-16,0 0 96 16,0-22 0-16,0 22 1 0,0 0 31 15,0-22-48-15,0 22 16 16,23-22-48-16,-1 22 32 15,-22-23-16-15,21 23-32 16,2-21 48-16,-23 21 0 0,22-23-16 16,-22 23 32-16,22 0-16 15,-22 0 0-15,0 0-16 16,22 0-16-16,-22 0 16 15,22 0-32-15,-22 23 80 0,22-23 80 16,-22 21 16-16,0 2-16 16,22-23-64-16,-22 22 16 0,22 0-32 15,-22-22 0-15,0 0 64 16,23 0-32-16,-23 0 16 15,0 0 32-15,0 0 80 16,0 0-144-16,0 0-128 0,21-22-432 16,-21 0-4066-16</inkml:trace>
  <inkml:trace contextRef="#ctx0" brushRef="#br0" timeOffset="268513.4369">12181 13200 5330 0,'0'-22'2193'15,"0"22"-1297"-15,0 0-656 16,0-22 481-16,-22 22 623 16,22-22-191-16,0 22-433 0,0 0-47 15,-22 0 15-15,22 0-48 0,0 0-576 16,0 0-80-16,-23 0 48 15,23 0-272-15,0 22 512 16,0 0-224-16,-21 22 304 16,21-22-95-16,-23 23-193 15,23-24 80-15,0 2-160 0,0-2 48 16,0 2 16-16,0-23-80 15,23 0 0-15,-23 0-449 0,0 0-687 16,21 0-1073-16,-21 0 240 16,23-23-2625-16</inkml:trace>
  <inkml:trace contextRef="#ctx0" brushRef="#br0" timeOffset="268798.4373">12203 13134 8515 0,'0'-22'897'0,"0"22"-609"15,0 0-160-15,0-22 592 16,0 22-432-16,0 0-191 16,0 22 47-16,0-22-192 15,-22 22 416-15,22 0-96 16,0 0 288-16,0 0 16 0,0 0-400 15,0 22 161-15,0-21-257 16,0-2-112-16,22 2 128 16,-22-2-160-16,0-21 144 0,0 23-176 15,0-23-433-15,0 0-143 16,0 0-400-16,22 0-129 15,-22 0-1168-15,0-23-3330 0</inkml:trace>
  <inkml:trace contextRef="#ctx0" brushRef="#br0" timeOffset="268973.4376">12291 13178 12229 0,'-22'0'464'0,"0"0"-480"15,22 22 416-15,0 0-239 16,0 0 159-16,0 23 160 15,0-24-688-15,0 2 464 0,0-2-272 16,22 2-160-16,-22-2-416 16,0 2-2738-16</inkml:trace>
  <inkml:trace contextRef="#ctx0" brushRef="#br1" timeOffset="274516.4463">13130 12472 4818 0,'-23'0'4050'0,"23"0"-2898"16,-21 0 657-16,21 0-480 0,-23-22-273 15,23 22-320-15,0 0-271 16,0-22 95-16,0 22-80 15,0 0-240-15,0-22 16 16,0 22-128-16,23 0-16 0,-23 0-64 16,21-23-80-16,-21 23 80 15,23 0-80-15,-1-21 48 16,0 21-48-16,0-23-32 15,0 23 80-15,0-23-48 0,0 2 16 16,0 21 16-16,1-23-128 0,-2 23 32 16,-21-21-32-16,23 21 0 15,-23 0-112-15,0 0-256 16,0 0 32-16,0 0 223 15,0 0-79-15,21 0-528 16,-21 0-657-16,0 0-144 0,0 21 81 16,-21 2-1105-16,21-2-1697 15</inkml:trace>
  <inkml:trace contextRef="#ctx0" brushRef="#br1" timeOffset="274781.4467">13218 12450 7331 0,'-22'0'2097'16,"0"22"-1457"-16,22-22-304 0,0 0-112 15,0 0-384-15,0 0 448 16,0 0 705-16,22 0 239 15,-22-22-383-15,22 22-225 16,22-22-64-16,-22 0-143 16,22-1-257-16,-21 2-64 0,21-2-80 15,-22 0-32-15,22 2 32 0,-22 21-48 16,-22-23 32-16,22 23-32 15,-22 0-64-15,0 0 160 16,-22 0-128-16,22 23 144 16,-22-2-64-16,-1 2-433 0,2 0-943 15,-24-2-593-15,24 2-656 16,-2 21-1281-16</inkml:trace>
  <inkml:trace contextRef="#ctx0" brushRef="#br1" timeOffset="275466.4485">13174 12582 7891 0,'0'0'544'15,"22"-22"161"-15,0 1 95 16,22-2-160-16,1 1 17 16,-1-22-241-16,0 22-160 15,-1 0-256-15,-20 22-176 0,21-23-48 16,-44 23-336-16,0 0-369 0,0 23 625 15,0-23 400-15,-22 22-32 16,0 0 96-16,-22 22-112 16,22-22-64-16,-22 1 16 15,21-2 16-15,-21 1-176 16,22-1-272-16,22-21 32 0,-22 23 240 15,22-23-65-15,0 0-703 16,0 0 256-16,0 0 384 16,0 0 272-16,22 0 384 0,-22 0 560 15,22 0 257-15,22-23-145 16,-21 2-207-16,21-1-209 15,-1 1-64-15,-20-2-176 0,21 1-240 16,-22 22-96-16,0-22-48 16,-22 22 0-16,22 0-64 15,-22 0-160-15,0 0 112 16,0 22 160-16,-22 0 112 0,0 1-112 15,0 20-64-15,0-22-240 16,-23 2 16-16,24-2 304 0,-1 2-48 16,-1-23 32-16,23 21-16 15,-21-21 0-15,21 0 80 16,0 0 96-16,0 0-240 15,0 0 160-15,0 0-48 0,21 0 64 16,-21 0 1-16,23 0 207 16,-23-21 16-16,22 21-304 15,-22 0-32-15,0 0-16 16,21-23 32-16,-21 23 16 0,0 0-16 15,23 0-32-15,-23 0-48 16,0 0-64-16,0 0 0 0,0 0 48 16,0 0 112-16,0 0 16 15,0 0 48-15,0 0-80 16,0 23-16-16,0-23 0 15,0 0-32-15,-23 0-32 16,23 0 0-16,0 0-336 0,0 0-913 16,0 0-1728-16,0 0-4082 0</inkml:trace>
  <inkml:trace contextRef="#ctx0" brushRef="#br1" timeOffset="277036.451">13240 13002 5282 0,'-22'-23'3890'16,"22"23"-2674"-16,0 0 241 16,0 0-625-16,0 0-383 15,0 0-401-15,0 0 80 0,0 0-80 16,0 0 144-16,0 0 352 0,0 0 560 15,0 23-287-15,22-2-257 16,-22 2 192-16,0-1-191 16,0 0-305-16,22 22-32 15,-22-22 16-15,0-22-32 16,0 22-80-16,0-22-32 0,0 22-16 15,0-22 0-15,0 0-16 16,0 0 64-16,0 0-112 16,0 0-64-16,0 0-288 0,0 0-1072 15,0-22-753-15,0 22-897 16,0 0-1744-16</inkml:trace>
  <inkml:trace contextRef="#ctx0" brushRef="#br1" timeOffset="277441.4515">13174 12914 8900 0,'0'-23'1200'0,"0"23"-1312"15,0 0 176-15,0 0 144 0,22 0 16 16,-22 0 561-16,22 0 127 16,0-22 257-16,0 22-1 15,-22 0-512-15,22 0-191 16,1 0-321-16,-2 0-96 0,2 0 64 15,-2 0-224-15,2 22 208 16,-23-22-48-16,22 23 48 0,-22-2 368 16,0-21-208-16,0 23 160 15,0-2 17-15,0 2-161 16,0-2 144-16,-22 2-304 15,-1-1-16-15,23-22 0 16,-21 22-128-16,21-22 96 0,-23 22-80 16,23-22-48-16,0 0 48 0,0 0-544 15,0 22-689-15,0-22 1 16,0 0-609-16,0 0-848 15,0 0-1089-15</inkml:trace>
  <inkml:trace contextRef="#ctx0" brushRef="#br1" timeOffset="277781.452">13461 12935 12549 0,'0'-21'1345'15,"0"21"-913"-15,22 0-416 0,-22 0 128 16,0 0-64-16,22 0-16 15,-22 0 96-15,0 21 16 16,22-21 225-16,-22 23-113 16,0-2-144-16,0-21 32 0,0 23-208 15,0-23 96-15,0 0-96 16,0 21-112-16,0-21-641 0,0 0 289 15,0 0-1505-15,0 0-768 16,0-21-256-16,-22-2 656 16,22 2-577-16,-22-2 3474 15,22 2 2674-15,0-2-529 0,0 1-592 16,-22 22-688-16,22 0-737 15,0-22-624-15,22 22-208 16,-22 0-640-16,22 0-961 16,-22 0-1873-16</inkml:trace>
  <inkml:trace contextRef="#ctx0" brushRef="#br1" timeOffset="278026.4524">13571 12736 13093 0,'0'0'2290'15,"0"0"-946"-15,0 0-1024 16,0 0-384-16,0 0 416 0,0 22-448 15,0 23 561-15,22-23-129 0,-22 22 64 16,22 1 128-16,1-1-608 16,-23 0 208-16,21 0-64 15,2-22-192-15,-2 22 288 16,-21-22-288-16,0 0 80 0,23 0-160 15,-23-22-1008-15,-23 22 495 16,2-22-639-16,21 0-625 16,-23 0-769-16,2-22-1263 15</inkml:trace>
  <inkml:trace contextRef="#ctx0" brushRef="#br1" timeOffset="278296.4527">13682 12803 5154 0,'0'-22'3329'16,"0"-1"-2528"-16,0 1 367 15,0 0-655-15,0 22-113 0,0-23 112 16,0 23 304-16,0-21 177 16,0 21-193-16,0 0-416 0,0 0-192 15,0 0-272-15,0 0 160 16,0 21 849-16,0 2-305 15,21 21-16-15,-21 1-111 16,23-1-289-16,-23 0-48 0,22 0-80 16,-1 0-96-16,-21-21 48 15,23 21-80-15,-23-22-256 16,22 0-1217-16,-22-22-2449 15,0 22-2849-15</inkml:trace>
  <inkml:trace contextRef="#ctx0" brushRef="#br1" timeOffset="278516.453">13682 12869 16391 0,'-23'0'880'0,"23"-22"-175"15,0 22-897-15,0-22 384 16,23 22 48-16,-2-22-464 0,2 22 368 15,-1-22-224-15,-22 22-16 16,21 0 192-16,-21 0-368 16,0 0-257-16,23 0-1023 0,-23 0-1025 15,0 0-577-15,22 0-976 16</inkml:trace>
  <inkml:trace contextRef="#ctx0" brushRef="#br1" timeOffset="279346.4542">13836 12736 8675 0,'0'0'2546'15,"0"0"-625"-15,0 0-337 0,-22 0-559 16,22 0-561-16,0 0-240 15,0 0-192-15,0 0-128 16,0 0 112-16,0 0-32 16,0 0 48-16,0 0 0 15,0 0-32-15,0 0 32 0,0 0-16 16,0 0 32-16,0 0 16 15,0 0-176-15,0 0-64 0,0 0 48 16,0 0 112-16,-22-22 64 16,22 22 0-16,0 0 48 15,-23 0 16-15,23 0-96 16,0 22 96-16,0-22-96 0,0 22 112 15,0-22-64-15,23 23 48 16,-1-23 32-16,0 22-64 16,-22-22-48-16,22 0 0 15,0 0-96-15,0-22 192 0,0 22-96 16,-22-23 0-16,0 1 0 0,22 0-32 15,-22-1 64-15,0 2 33 16,0 21 255-16,0-23 432 16,0 23 48-16,0 0-271 15,0-21-401-15,0 21-176 16,0 21 0-16,0-21 16 0,23 0 128 15,-23 23-80-15,21-2-48 16,-21-21 0-16,23 23-48 16,-23-23 32-16,0 0-32 0,21 0-64 15,-21 0 192-15,0 0-176 16,0-23-16-16,0 2-16 15,0-2 160-15,0 23 16 0,0-21 0 16,0-2 160-16,0 23 320 16,0-21-32-16,0 21-176 15,0 0-112-15,23 0 1 16,-23 0-145-16,0 21-128 15,22-21 0-15,-22 0-17 0,0 23-31 16,22-23-240-16,-22 21-1248 0,0-21-209 16,0 0 272-16,0 0 208 15,0-21-848-15,22 21 833 16,-22-23 1344-16,0 2 144 15,0-1 496-15,0 22 513 0,0-21 335 16,0 21 145-16,0 0 16 16,0-23-240-16,0 23-849 15,0 0-480-15,0 23 80 16,0-23 16-16,0 21-96 0,0 1 0 15,-22-1-64-15,22 2-32 16,0-2-16-16,0-21 16 0,0 23-48 16,0-23 0-16,0 0-48 15,22 0 80-15,-22 0 0 16,22 0-96-16,0 0-32 15,0-23-16-15,21 2-289 16,-20-2-367-16,-23 23-657 0,23-21-1280 16,-23-1-5090-16</inkml:trace>
  <inkml:trace contextRef="#ctx0" brushRef="#br1" timeOffset="279946.455">14167 12406 12229 0,'0'-23'1649'0,"0"23"-1393"16,0 0-160-16,0 0 96 0,22-21-128 15,-22 21 656-15,0 21-111 0,22-21-97 16,-22 23 384-16,21-23-415 16,-21 22-65-16,0 0-272 15,23 22-128-15,-23-22 112 16,0 1-272-16,0-2 128 15,0 1-1313-15,23-22-4001 0</inkml:trace>
  <inkml:trace contextRef="#ctx0" brushRef="#br1" timeOffset="280101.4553">14232 12450 18584 0,'-21'0'2433'0,"21"-22"-1921"15,0 22-608-15,21 0 288 16,2 0-800-16,21-22-2001 15,-21 22-1137-15,-2 0-6498 0</inkml:trace>
  <inkml:trace contextRef="#ctx0" brushRef="#br1" timeOffset="280596.456">14454 12362 14838 0,'-22'0'1425'0,"22"0"-208"0,0 0-1298 16,22 0 306-16,-22 0-49 15,22 0-16-15,0 0 720 16,0 0-224-16,0 0-143 0,0 21 431 15,0-21-832-15,-22 23 208 16,22-1-368-16,-22 0 48 16,0-22 112-16,0 22-208 0,0-22 240 15,0 0 176-15,0 0-63 16,-22 0 79-16,22-22-304 15,0 22 80-15,-22-44-80 16,22 21-48-16,0-21 144 16,0 0-256-16,22 21 160 0,-22-21 64 15,22 23-208-15,1-2 128 0,-2 23-208 16,2-22-368-16,-2 22-481 15,2 0-368-15,-23 0-447 16,0 0-722-16,22 22-991 16,-22-22-913-16</inkml:trace>
  <inkml:trace contextRef="#ctx0" brushRef="#br1" timeOffset="280991.4565">14763 12140 14294 0,'0'-22'2305'0,"-22"22"-624"15,22 0-577-15,0-22-351 16,0 22-417-16,0 0-160 0,0 0-176 15,0 0-240-15,0 22 336 16,0-22-48-16,0 22 16 16,0 0 80-16,0 0-176 15,0 1 96-15,22-2-48 0,-22 2-48 16,0-2 96-16,0 2-176 15,0-23 112-15,-22 21 48 0,22-21-192 16,0 23 416-16,-22-23-240 16,22 0 48-16,0 0 32 15,-23 0-112-15,23 0 112 16,0-23-128-16,0 23 0 0,0 0 112 15,0-21-112-15,0 21 64 16,0 0-16-16,0 0-80 16,0-23 80-16,0 23-80 0,0 0 16 15,0 0-32-15,0 0-96 16,0 0 48-16,0 0 0 15,0 0-144-15,0 0-288 0,0 0-193 16,0 0-223-16,23 0-97 16,-23 0-992-16,0 0-3105 15</inkml:trace>
  <inkml:trace contextRef="#ctx0" brushRef="#br1" timeOffset="281866.4577">14917 12184 11029 0,'0'-22'1904'16,"-22"22"337"-16,22 0-1312 0,0 0-177 16,-22-22-448-16,22 22-224 15,-22 0 32-15,22 0-192 16,-22 0 96-16,22 0 32 15,-22 22 0-15,0 0 129 16,22 1-209-16,-22-2 128 0,22 2 0 16,0-2-144-16,0 2 160 0,0-2-128 15,22 2 80-15,-22-23 16 16,22 23-64-16,0-23 144 15,0 0-16-15,-22-23-32 16,22 0 16-16,0 23-128 16,-22-44 96-16,22 23-64 0,-22-2 16 15,0 2 64-15,0-2 224 16,0 1 657-16,0 22 399 15,0-22-367-15,0 22-385 0,0 0-816 16,0 0 96-16,0 22 80 16,0 0 112-16,0 1-48 15,0-2-48-15,22 2-16 0,-22-2 32 16,23 2-112-16,-2-23-368 15,-21 0-1057-15,23 0 48 16,-2 0-79-16,-21-23-177 16,23 2 480-16,-23-23 433 15,0 21 160-15,0 1 448 0,0-22 480 16,0 22 1537-16,0 0 384 0,0 22-176 15,0-22 224-15,-23 22-1185 16,23 0-736-16,0 0-544 16,0 0 96-16,0 22 224 15,0 22 16-15,0-22-112 0,0 0 16 16,0 23-32-16,23-24 16 15,-1-21-32-15,-22 23-144 16,22-23-976-16,0 0-305 16,0 0 160-16,-22-23-191 0,22 2-193 15,0-2-112-15,-22-21-160 16,22 0 1265-16,-22 22 1024 0,22-22 1601 15,-22 0 784-15,0 22-352 16,0-1-192-16,0 23-528 16,0-22-608-16,0 22-209 15,0 0-688-15,0 0-352 16,0 22 160-16,-22 1 96 0,22 21-16 15,0-22-80-15,0 22 0 0,0 0-48 16,0-22-993-16,22 22-1312 16,0-21-576-16,-22-23-945 15,22 21-1008-15,1-21-3666 16</inkml:trace>
  <inkml:trace contextRef="#ctx0" brushRef="#br1" timeOffset="282101.4581">15403 12074 12085 0,'22'-44'5170'15,"-22"44"-2592"-15,0-22-449 16,0 22-593-16,-22 0-431 0,22-22-769 15,0 22-480-15,0 0-352 16,0 22 175-16,0 0 658 0,-22 0-289 16,-1 0 0-16,23 0-48 15,-21 0-32-15,21 0-16 16,0 0-32-16,0-22 64 15,0 22-128-15,0-22-113 0,0 23 65 16,0-23 64-16,21 0-32 16,2 0-384-16,-23 0-801 0,22 0-1248 15,0-23-2113-15,0 23-4738 16</inkml:trace>
  <inkml:trace contextRef="#ctx0" brushRef="#br1" timeOffset="282231.4582">15601 12140 21737 0,'-22'0'2754'0,"0"-22"-417"16,22 22-1009-16,0 0-1088 15,0 0-207-15,0 0-33 0,22 0-257 16,0 0-1615-16,1 0-5028 16</inkml:trace>
  <inkml:trace contextRef="#ctx0" brushRef="#br1" timeOffset="285601.463">11320 14547 6482 0,'0'0'1521'0,"0"-23"-1697"0,0 23 304 16,0-22-192-16,0 22 256 16,22-22 0-16,-22 22 128 0,0 0 321 15,0-22 175-15,0 22-112 16,0 0-592-16,0 0-31 15,0 0 351-15,22 22-160 16,-22-22-192-16,0 0 48 0,0 0-80 16,22 22 48-16,-22-22 464 15,22 0 113-15,1 0-257 16,-2-22-192-16,2 22 16 15,-1-22 32-15,0 22-64 16,0-22-80-16,22 22-80 0,0 0-32 16,-22-22 0-16,44 22-16 0,-21 0 32 15,-1 0-16-15,0 0-32 16,22 0 48-16,-22 0-16 15,22-23 32-15,1 23 32 16,-1-21-16-16,0-2 80 16,23 2-47-16,-24-2-49 0,1 2-16 15,1-2-64-15,-23 1 64 16,23 22-16-16,-24-22-16 0,23 0 0 15,-22 0 16-15,1 22 32 16,-1-22-16-16,22 0 0 16,-21 0 80-16,20 0 192 15,1 0 160-15,-21 0-192 0,21-1-112 16,-22 2 0-16,22-2-32 15,-22 2 16-15,1-2-32 16,-1 23 17-16,0-21 95 16,0 21-80-16,0-23 0 0,-22 23-32 15,22-22 16-15,0 22 32 16,1-22 32-16,-1 22-48 0,0 0-64 15,0 0-64-15,0-22 16 16,1 22-16-16,-1 0 0 16,-23-22-16-16,24 22 16 15,-23 0 16-15,0 0 16 0,0 0 112 16,0-22 224-16,0 22-79 15,0 0-65-15,-1-22 160 16,2 22 64-16,-23 0-96 0,23-22-112 16,-23 22-64-16,0 0-15 15,21 0-49-15,-21 0-64 16,0 0-48-16,0 0 0 0,0 0-32 15,0 0-16-15,0-22-16 16,0 22-16-16,0 0 32 16,0 0 0-16,0 0-80 15,0 0-97-15,0 0-591 16,0 22-593-16,0-22-624 0,0 22-1664 15,0-22-3843-15</inkml:trace>
  <inkml:trace contextRef="#ctx0" brushRef="#br1" timeOffset="286791.4646">14299 13597 4754 0,'0'-22'4130'0,"0"0"-3138"16,0 22 449-16,-21 0-897 15,21-22 144-15,-23 22 65 16,0 0-81-16,2 0-160 15,-1 22-128-15,22-22 32 0,-22 0-127 16,0 22-129-16,0 0 64 0,0-22-16 16,22 22 112-16,-22 0-96 15,0-22-144-15,22 23 32 16,-23-1-112-16,23 0 144 15,-21-22 305-15,21 22-17 16,0 0-32-16,-23 0-32 0,23-22-128 16,0 22 0-16,0 0 0 15,23 0 129-15,-23 0-65 16,21 0 16-16,-21 1-32 0,23-2-144 15,-23 2 48-15,22-23-64 16,-22 21-16-16,22 2-32 16,0-23 16-16,-22 21 192 0,22-21-95 15,-22 23-81-15,22-23 32 16,-22 0-80-16,22 0 64 15,0 0-32-15,-1 0-64 16,2 0 64-16,-23 0-32 0,23 0-16 16,-2 0 0-16,2-23 16 15,-2 23 48-15,-21-21 128 0,22 21 96 16,-22-23 0-16,24 23-15 15,-24-21-65-15,0-2-96 16,0 2-64-16,0-2-32 16,0 1-16-16,0 0-48 0,0 0 0 15,0 0-16-15,-24 0 16 16,24 0-16-16,0 22 0 15,0-22 0-15,0 0 0 16,-22 0-32-16,22 22-16 0,0-22 64 16,-21-1-80-16,21 23 128 15,-23-22-96-15,2 22 96 0,21-22-80 16,-23 22 32-16,23-22 0 15,-23 22-32-15,23 0 32 16,-21 0-80-16,21-22 16 16,-22 22 48-16,22 0-64 15,-22 22 80-15,22-22-16 0,-22 0 16 16,22 22 0-16,-22-22-32 0,0 22 16 15,22-22 48-15,-22 22-48 16,22-22 32-16,-22 0-64 16,22 23 48-16,-23-23 0 15,23 22 0-15,0 0 32 16,0-22-32-16,-21 22 0 0,21 0 0 15,0 0 32-15,0 0 0 16,0 0-16-16,0 0 0 16,21 0 16-16,-21 0 0 0,23 1 16 15,-23-2-32-15,22 2 0 16,0-23 16-16,-22 21-32 15,22-21 48-15,0 0 32 0,-22 0-16 16,22 0 0-16,0 0-16 16,0-21 0-16,-1 21 0 15,-21-23 0-15,23 2 16 16,-23-2 0-16,23 1-32 0,-23 0 0 15,0 0 0-15,0 0-16 16,-23-22-16-16,23 22 0 0,-23 0 32 16,23 0 32-16,-21 0-16 15,-1 22-32-15,22-23-32 16,-22 23-32-16,22 0-80 15,-22 0 64-15,0 23-32 0,22-23 96 16,-22 22 0-16,22 0-32 16,-22 0 64-16,22 0-48 15,0 22 16-15,0-22-16 16,0 0 16-16,22-22-32 0,-22 22-96 15,22 0-464-15,-22-22-913 16,0 0-1504-16,22 0-2706 0</inkml:trace>
  <inkml:trace contextRef="#ctx0" brushRef="#br1" timeOffset="288631.4672">16153 13090 7539 0,'-22'0'1136'16,"0"0"-79"-16,22 0-97 16,-21 0 161-16,21 0-129 15,-23 0-191-15,23 22-129 0,-21-22 32 16,21 0-79-16,-23 0 63 15,23 0-240-15,0 22 16 16,-23-22 1-16,23 22-81 0,0 0 16 16,0 0-144-16,0 22-32 15,0-22 0-15,0 1-176 16,23-2 128-16,0 2-112 0,-23-23-16 15,21 21 16-15,-21-21-32 16,23 0 113-16,-23 0 15 16,21 0 208-16,1-21 144 15,-22-2-128-15,22 2-160 16,-22-2-128-16,0 1-16 0,0-22-48 15,0 22-32-15,-22-22 112 0,22 0 465 16,-22 22 239-16,1 0-32 16,21 22-271-16,-23-23-273 15,23 23-224-15,0 0-160 16,-21 0 48-16,21 23 112 15,-23-1-48-15,0 0 32 0,23 22-16 16,0-22 64-16,0 22-48 16,0-22 0-16,0 0-16 0,23 0 16 15,-23 1 0-15,23-2 0 16,-23-21 16-16,21 0 0 15,-21 0 0-15,23 0 0 16,-23 0 32-16,21 0-64 0,-21 0 112 16,22-21-48-16,-22-2-16 15,0 1 16-15,0 22 0 16,22-44 0-16,-22 22 0 15,0 0-16-15,-22 0 16 0,22 0 80 16,0 22 304-16,-22-22-144 0,22 22-240 16,0 0-80-16,-21 0-48 15,21 0 16-15,-23 22 48 16,23 0-64-16,0 0 96 15,0 0 0-15,-21 0-16 16,21 22 16-16,21-22-32 0,-21 1 32 16,23-2-48-16,-23 2 0 15,0-23 32-15,21 0-16 16,-21 0 16-16,0 0 64 0,22 0 0 15,-22 0-16-15,0-23-16 16,22 2 0-16,-22-2-32 16,0 1-16-16,0-22 0 0,0 22-32 15,-22 0 32-15,22-22 32 16,-22 22 16-16,22 22 32 15,-21-22-80-15,21 22-48 16,-23 0-16-16,2 22 48 16,21 0 0-16,-23 0 0 0,0 0 32 15,23 22-32-15,0 0 32 0,0-22 0 16,0 22-16-16,23-21 16 15,-23-23-16-15,23 21 0 16,-23-21 32-16,21 0-48 16,2 0 96-16,-23 0-48 0,21 0 32 15,-21-21 0-15,22 21-16 16,-22-23-32-16,0-21 32 15,0 22-64-15,0-22 48 16,0 22-48-16,0-22 32 0,-22 22 48 16,1 0 0-16,21 22 0 15,-23 0-32-15,23 0-80 0,-21 0 16 16,21 0 16-16,-23 44 32 15,0-22 0-15,23 22-48 16,0-22 48-16,0 22-32 16,0 0 0-16,0-21-16 15,23-2-64-15,-23-21 48 0,23 0-80 16,-23 0 160-16,21 0-32 0,2 0 0 15,-2-21 16-15,-21-2 16 16,22 2 0-16,-22-2 48 16,0 1-64-16,0 0-16 15,0-22 16-15,0 22 32 16,-22 0 16-16,22 22 32 0,-21-22-16 15,-2 22-32-15,23 0-48 16,-21 22-32-16,21-22 80 16,0 22-96-16,-23 22 80 0,23-22-32 15,0 0 16-15,23 0-32 16,-23 1-64-16,0-2-112 15,21-21-96-15,-21 23-192 0,0-23 111 16,0 0 337-16,0 0 176 16,0 0-112-16,0-23 16 15,0 23-16-15,0-21 81 16,0 21-1-16,-21-23 32 0,21 23 32 15,0 0 0-15,0 0-96 16,0 0-160-16,0 0-80 0,0 0 64 16,0 0-144-16,0 23-1329 15,0-23-1873-15,0 0-3793 16</inkml:trace>
  <inkml:trace contextRef="#ctx0" brushRef="#br1" timeOffset="292599.4738">11320 14524 5202 0,'0'0'48'0,"0"0"-128"15,0 0 64-15,22 0 240 16,-22 0-160-16,0-22 1233 0,0 22 1024 16,0 0-1521-16,0 0-448 0,0 0-384 15,0 0 0-15,0 0 128 16,0 0-112-16,0 0 80 15,22 22 128-15,-22-22 112 16,0 0 337-16,0 0-225 16,0 0-208-16,0 0 160 0,22 0-48 15,-22 0 353-15,22 23 127 16,1-23-608-16,-2 0-48 15,2 21-80-15,-1-21 96 16,0 0 96-16,0 23 33 0,22-23 15 16,-22 23 496-16,22-23-352 15,0 0-320-15,0 21-64 0,0-21 144 16,23 0-64-16,-23 23-31 15,22-23-1-15,-22 21-32 16,22-21-16-16,1 0-16 0,-1 0 16 16,22 23 16-16,-22-23-16 15,1 0 48-15,-1 0-32 16,21 0 32-16,-20 0 144 15,21 0 560-15,1 0-527 0,-1 0-193 16,0 0-16-16,1 0 48 16,-1 0-48-16,0-23-32 15,-22 23 0-15,23-21-16 16,-1 21-16-16,0-23 0 0,1 23-16 15,-2 0 32-15,-20-21 0 16,21 21 0-16,-22-23 16 0,23 23-32 16,-1-23 32-16,-23 2 16 15,25 21-16-15,-23-23 0 16,20 1 16-16,1 22 0 15,-21-22 0-15,21 0 32 0,0 22 16 16,-22-22 32-16,23 0 64 16,-24 22 32-16,2-23 1 0,-1 2-81 15,0 21-80-15,1-23 0 16,-2 2-48-16,2 21 16 15,-1-23-32-15,-22 2 0 16,22-2 32-16,1 1-64 0,-1 0 32 16,-22 0 0-16,22 22 16 15,0-22 0-15,-21 0-32 16,21 0 16-16,1 0 16 15,-24 0-32-15,23 0 16 16,-22 0 0-16,22-1-32 0,-22 2 32 16,23-2-16-16,-23 23 16 0,0-21 0 15,1-2 16-15,-2 2 16 16,1-2 32-16,0 1 0 15,1 0 48-15,-1 0-48 16,0 0-32-16,-22 0-48 16,0 22 16-16,1-22 32 0,-2 0-16 15,2 22 64-15,-1-22 64 16,-1 0 16-16,2 22-80 0,-23-22-48 15,21 22-48-15,2 0 0 16,-23-23 0-16,22 23-16 16,0-22 16-16,-22 22 0 15,0 0 0-15,22 0 16 0,-22-22-32 16,0 22 48-16,0 0-64 15,22 0 16-15,-22 0 32 16,0 0-16-16,0 0 0 16,0-22 0-16,0 22-16 0,0 0 0 15,0 0 16-15,-22 0 16 16,22-22-48-16,0 22 32 0,0 0-16 15,0-22 16-15,0 22 0 16,-22 0-16-16,22 0-16 16,0 0 0-16,0 0-48 15,0 0 0-15,-22 0 32 0,22 0 0 16,0 0 0-16,0 0 48 15,-22 0 32-15,22 22-16 16,0-22-16-16,-23 22 0 0,23 0-16 16,0 0 16-16,0-22 32 15,0 22-96-15,0 1 80 16,0-23 16-16,23 22-32 0,-23-22 64 15,0 22 16-15,22-22-32 16,-22 0-16-16,0 0-16 16,22 0 32-16,-22 0 0 15,22 0 0-15,0 0 16 16,-22-22-32-16,22 22 16 0,-22-22 0 15,22-1-32-15,-22 1 32 0,0 0-64 16,0 0 16-16,0 0 0 16,0 0-16-16,0 0 48 15,-22 0 32-15,22 22 129 16,-22-22-161-16,0 22-80 15,22 0-64-15,0 0 31 0,-22 22-47 16,22 0 160-16,-22 0-16 16,22 0 0-16,0 0-16 0,0 0 0 15,0 0 64-15,0 0-80 16,0 1 0-16,0-23 0 15,0 22 32-15,22-22-160 0,-22 0 256 16,0 0 81-16,0 0-65 16,0 0-112-16,0-22 48 15,0 22-64-15,0-23 32 16,0 1 0-16,-22 0 16 15,22 22 128-15,0-22-16 0,0 22-64 16,0 0-224-16,0 0-48 0,0 22 96 16,0 0-497-16,0 0-1664 15,22 1-2641-15,-22-1-11749 16</inkml:trace>
  <inkml:trace contextRef="#ctx0" brushRef="#br1" timeOffset="293549.4751">18669 13090 11093 0,'0'-22'960'0,"0"22"209"0,0 0-689 16,0 0 80-16,0 0-80 0,0-22-16 15,-22 22 17-15,22 0 47 16,0 0 80-16,-22 0-96 16,22 0-127-16,0 0-161 15,-22 0-96-15,22 22-112 16,0-22 80-16,-22 22-32 0,22-22 32 15,-23 22 32-15,23 0 48 16,0 0 32-16,0 0-64 16,23-22 0-16,-23 22 32 0,22-22-16 15,-22 0 0-15,22 0-79 16,0 0 15-16,0 0-16 15,-22 0-16-15,22-22 80 0,-22 0 144 16,0 22 64-16,0-22 64 16,0 0-208-16,0-22-160 15,0 22 240-15,-22 22 945 16,22-23-545-16,-22 2-400 0,22 21-111 15,0 0-306-15,-22 0 81 16,22 21-16-16,-22 2 96 0,22-1-32 16,0 0-32-16,0 0-16 15,22 0-80-15,-22 0-176 16,22 0-128-16,-22-22 48 15,0 0 256-15,0 0 176 0,22 0 48 16,-22 0-64-16,0-22 16 16,0 0 16-16,0 0 0 15,0 22 144-15,-22-22 240 16,22 0 193-16,0 22 143 0,0-22 128 15,-22 22-191-15,22 0-385 16,0 0-384-16,0 0-80 0,0 0 80 16,0 22 32-16,0 0-96 15,0 0-1057-15,0 0-1552 16,0 0-2834-16</inkml:trace>
  <inkml:trace contextRef="#ctx0" brushRef="#br1" timeOffset="294964.4771">17190 13509 10756 0,'0'0'1057'0,"-22"0"-49"15,22-22-591-15,0 22 95 16,0 0 32-16,0-22-352 16,0 0-128-16,0 0-16 15,-22-1 416-15,22 2-47 0,0-2-241 16,0 2 144-16,0-23-176 15,22 21 144-15,-22-21-272 16,0 0-32-16,0-22 48 0,22 22-112 16,-22-1 128-16,23-20-64 15,-23 21 64-15,21-1 384 16,-21 23-112-16,23-22-240 0,-1 22 32 15,-1-23 1-15,2 23 127 16,-2-22-48-16,2 21 64 16,-1 2 304-16,0-2-208 15,0 2-64-15,0-1-128 16,0 1 33-16,22-2 31 0,-21 23-64 15,21-22 16-15,0 22 0 0,0-22-48 16,0 22-16-16,-21 0-32 16,21-22 48-16,-1 22 64 15,2 0 16-15,-24 0-80 16,24 0-112-16,-1 0 48 15,-23 0-48-15,2 0-48 0,21 0 96 16,-22 22-96-16,0-22 80 16,0 22-48-16,0 0 32 0,-22-22 80 15,22 23-64-15,1 20 17 16,-2-22 15-16,2 2-16 15,-1-2 48-15,0 2 16 16,0-2 48-16,-22 2 0 0,22-1-32 16,-22 0 0-16,0 1 0 15,22-1-64-15,-22 0 16 16,0 0-64-16,0 0 0 15,0-22 16-15,0 22-32 0,0 1 32 16,0-2-48-16,0-21 32 0,0 23 32 16,0-2 32-16,0-21-16 15,0 23-80-15,0-23 32 16,0 0-16-16,0 21-16 15,0-21 16-15,0 23 0 16,0-23-32-16,0 0 48 0,0 0-48 16,0 22 32-16,0-22 0 15,0 0 0-15,0 0 16 16,0 0 0-16,0 0-32 0,0 0 48 15,0 0 0-15,0 0 32 16,0 0 1-16,0 0-49 16,0 0-32-16,0 0-32 0,0 0-33 15,-22-22-15-15,22 22-16 16,0 0-64-16,0-23-96 15,0 23 48-15,-22-21-48 16,22 21 128-16,-22-23 80 16,22 23 32-16,-22-21 0 0,22 21 64 15,-22-23 0-15,22 23 80 0,0 0-64 16,0 0-64-16,0 0-48 15,0 0-32-15,0 0 112 16,0 0 16-16,0 23-16 16,22-23 64-16,-22 21-32 0,22 2 0 15,0-2-48-15,0-21 0 16,-22 23 32-16,22-23 0 15,0 0 64-15,-22 0 64 16,22 0-32-16,-22-23-64 0,22 23-32 16,0-21-16-16,0-2 16 15,-22 2-80-15,22-2-80 0,-22 23-32 16,0-21-432-16,0 21-2737 15,0 0-5892-15</inkml:trace>
  <inkml:trace contextRef="#ctx0" brushRef="#br1" timeOffset="296533.4803">14498 13708 12069 0,'-22'0'1697'0,"22"-22"-225"15,-22 22-511-15,22 0-545 16,0-22-48-16,0 22-32 16,0-23-175-16,0 1 303 0,0 0-256 15,0 0 48-15,0 0 128 16,0-22-240-16,22 22 208 0,-22 0-192 15,22 0-32-15,-22-23 113 16,22 24-129-16,0-2 144 16,0 2 64-16,0-2-48 15,0 2 96-15,1-2-160 16,-2 1 0-16,23 0-48 0,-21 0-96 15,-1 0 97-15,22 22-145 16,-22-22 16-16,22 0 0 0,0 22-48 16,-22-22 64-16,23 22-64 15,-24 0 0-15,2 0 48 16,21 0-64-16,-22 0 80 15,0 0 0-15,0 0-16 0,0 22 64 16,22-22-96-16,-22 0 96 16,22 22-16-16,-22-22-16 15,22 0 32-15,0 22-112 16,-21-22 48-16,21 22-16 0,-22-22-32 15,0 22 16-15,0 0-16 0,0-22 0 16,-22 22 16-16,22 1 0 16,0-2 32-16,0 2-32 15,-22-2 0-15,22-21 64 16,-22 23-80-16,0-23 32 15,23 21 0-15,-23-21-32 0,0 0 48 16,0 0-112-16,0 0-48 16,0 0 80-16,0 0 32 0,0 0 96 15,0 0-80-15,0 0-32 16,-23 0-288-16,23-21-449 15,0 21-239-15,-22 0 143 16,22-23-95-16,-22 23 64 0,0-21 127 16,22 21 561-16,-22-23 208 15,22 23 16-15,-22-21 224 16,22 21 417-16,-22-23-33 15,22 23-144-15,0 0-96 16,0 0-16-16,0 0-160 0,0 0-175 16,0 0 15-16,0 0-16 0,22 0 32 15,-22 0 64-15,22 0 0 16,0 23 32-16,0-23-32 15,0 21 48-15,0 2-48 16,1-23-48-16,-23 21-32 0,21 2 0 16,-21-23-16-16,0 21 80 15,0-21 48-15,0 0 112 16,0 0 145-16,0 0 303 0,0 0 368 15,23 0-655-15,-23-21-305 16,0 21 16-16,0-23 128 16,21 2-224-16,-21-23-16 0,23 21-16 15,-23 1-80-15,0 22-80 16,22 0-1249-16,-22 0-3137 15,0 0-8148-15</inkml:trace>
  <inkml:trace contextRef="#ctx0" brushRef="#br1" timeOffset="298468.483">13218 14193 10356 0,'0'-44'64'0,"0"44"192"0,0-22-240 15,0 0 241-15,0 0 127 0,-22 22 160 16,22-22 320-16,0 0-239 15,0 22 63-15,0 0 240 16,0-23-255-16,-22 23-289 16,22 0-304-16,-22 23 128 15,22-23-48-15,-22 22 0 0,22 0 400 16,-23 0-304-16,23 0 113 15,0 0-33-15,0 0-256 0,0 22 112 16,0-22-80-16,23 0-32 16,-1 1 64-16,-22-23-112 15,22 0 112-15,0 21 0 16,0-21-32-16,0-21 64 0,0 21-48 15,0-23-80-15,-22 1 48 16,23 0 49-16,-23 0 383 16,0 0-272-16,0 0 208 15,0-22-160-15,-23 22-192 0,1 0 176 16,0 0 273-16,0-1-161 15,0 23-240-15,22 0-160 0,-22 23-32 16,0-23-48-16,22 22-128 16,0 0 320-16,-22 22-96 15,22-22 16-15,22 0-32 16,-22 22-48-16,22-22 80 0,0-22-80 15,0 22-16-15,-22-22-16 16,22 0 96-16,0 0 0 16,0 0-48-16,-22 0 64 0,23-22-32 15,-23 0 16-15,21 0 0 16,-21 0 0-16,0 0 0 15,-21 0-16-15,-2-22-16 0,23 22 80 16,-22 22 32-16,0-22 16 16,22 22 0-16,-22 0-80 15,22 0-48-15,0 22-32 16,-22 0-16-16,22 0 96 15,0 22 16-15,0-22-48 0,0 0 16 16,0 22-48-16,22-22 48 0,-22-22-48 16,22 23-96-16,-22-23-96 15,22 0 32-15,-22 0 144 16,22 0 64-16,1-23-144 15,-23 1 96-15,21 0 32 16,-21 0 16-16,0 0-16 0,-21 0 32 16,21 0 64-16,-23 0 160 15,1 0 128-15,22 22-176 16,-22 0-64-16,0 0 128 0,22 22-96 15,-22 0-80-15,22 0-64 16,0 0-48-16,0 0 0 16,0 0 0-16,0-22-16 0,22 22-224 15,0-22-896-15,-22 0-1201 16,22 22-1889-16,0-22-3106 15</inkml:trace>
  <inkml:trace contextRef="#ctx0" brushRef="#br1" timeOffset="299733.4848">14189 14303 12885 0,'0'-21'1185'0,"-22"-2"-353"15,22 23-143-15,0-22-353 0,0 22 144 16,0 0 0-16,0 0-256 16,-22 0-64-16,22 0 0 15,-22 22 241-15,0-22 143 16,22 23-16-16,-22-2-80 15,0 2-208-15,-1-2-31 0,23 2-1 16,-21-2 0-16,21 2-16 16,0-23-112-16,0 22 0 15,0 0 32-15,21-22 32 16,2 0 32-16,-23 0-64 0,22 0-16 15,0 0 0-15,-22 0-48 16,22-22-16-16,0 22 0 0,-22-22 16 16,22-1 16-16,-22 23 0 15,0-21-64-15,0-2 80 16,0 2 48-16,-22 21 369 15,22-23 159-15,-22 2-64 0,22 21-95 16,-22 0-514-16,0 0 50 16,22 0-49-16,-22 0-33 0,22 0 33 15,0 21 0-15,-23-21 32 16,23 23-16-16,0-23 16 15,23 21 0-15,-23 2-32 16,22-23 48-16,-22 21-15 0,22-21-34 16,0 0 82-16,0 0-97 15,-22 0 16-15,22 0-1 16,-22 0 1-16,22 0 65 15,-22 0-1-15,0-21 0 0,0 21-16 16,0 0-48-16,-22-23 16 16,22 2-16-16,-22 21 0 0,0-23 32 15,22 23 16-15,-22 0 64 16,0 0-64-16,22 0 32 15,-22 0-16-15,22 0-96 16,0 23 80-16,0-2-16 16,0 2-16-16,0-2 16 0,22-21-48 15,-22 23 48-15,22-1 0 16,0-22-64-16,-22 0-16 0,22 0-128 15,-22 0-33-15,22 0 49 16,-22 0 48-16,0 0 192 16,0-22-48-16,0 22-16 15,0-23 16-15,-22 23 0 0,22-21 16 16,-22-2 48-16,22 23 193 15,-22-21 223-15,0 21-272 16,22 0 288-16,-22 0-208 16,22 0-272-16,-23 21-48 0,23-21-16 15,0 23 0-15,23-23-16 0,-23 21-112 16,22 2-688-16,0-23-1217 15,22 0-3106-15,-44 0-6706 16</inkml:trace>
  <inkml:trace contextRef="#ctx0" brushRef="#br1" timeOffset="300988.4894">17213 14105 13045 0,'0'-22'545'16,"0"22"-81"-16,0 0-288 15,0-22-80-15,0 22 544 0,0 0 465 16,0 0-113-16,0 0-447 16,0 0-401-16,0 0 96 15,0 0-64-15,-23 22 448 0,1 0-80 16,22 0-368-16,-22 0 433 15,22 22-417-15,0-22-16 16,0 0-32-16,0 0-160 16,22 1 160-16,-22-2-144 15,22-21 0-15,1 0 192 0,-2 0-160 16,24 0 128-16,-45-21-144 0,21-2-80 15,2 1 224-15,-23 0-208 16,0 0 112-16,0-22-48 16,-23 22-16-16,23 0 657 15,-21 0 319-15,-1 0-64 16,-1 22-159-16,23 0-289 0,-21 0-176 15,21 0-320-15,-23 0 16 16,23 22 48-16,0 0-96 16,0 0 96-16,23 0-128 0,-2 0 0 15,2 0-16-15,-1-22-512 16,-1 22-177-16,-21-22 193 0,23 0 496 15,-23-22 304-15,0 22-96 16,-23-22 96-16,2 0 400 16,-1 22 321-16,-1-22 111 15,2 22-175-15,-2 0-321 16,23-22-400-16,0 22-352 0,0 22 16 15,0-22-256-15,0 22-1201 0,23 0-2273 16,-23 0-6163-16</inkml:trace>
  <inkml:trace contextRef="#ctx0" brushRef="#br1" timeOffset="302115.4919">13218 14171 6098 0,'0'-22'5555'16,"0"22"-5059"-16,0 0 352 15,22-22-239-15,-22 22 207 16,0 0-320-16,0 0 49 16,0 0 79-16,22 0-240 0,0 0 160 15,-22 22 1-15,44-22-33 16,-21 22 32-16,21-22-96 0,-22 22 64 15,22 0-207-15,0 0-225 16,0 0 32-16,0 1-80 16,1-2 0-16,-1-21 64 15,0 23-80-15,-22-23 48 0,-1 0 16 16,2 21-32-16,-1-21 16 15,0 0-16-15,-22 0 64 0,22 0 48 16,-22 0 304-16,0 0 273 16,0 0-177-16,0 0-256 15,0 0-256-15,0 0-96 16,0 0-48-16,0 0-80 0,0 0-304 15,-22-21-593-15,22 21-352 16,-22 0-175-16,22-23-305 16,-22 2 448-16,22-2 1313 15,0 1 160-15,0 0 144 0,-23 0 481 16,23 0 287-16,0 0 273 15,0 22 191-15,-21-22-47 16,21 22-481-16,0-22-208 16,0 22-239-16,0 0-481 0,0 0 16 15,0 0 48-15,0 22 0 0,21 0 48 16,-21-22-32-16,23 22-16 15,-23 0 0-15,22 0-16 16,-22-22 32-16,22 22 0 16,-22 0 0-16,22 1-32 15,-22-23-16-15,0 21-48 0,0-21 112 16,0 23 144-16,0-23 320 15,0 21-64-15,0-21-96 0,-22 0-208 16,0 23-112-16,22-23-32 16,-22 0-96-16,22 21-960 15,-23-21-2322-15,23 0-3537 16</inkml:trace>
  <inkml:trace contextRef="#ctx0" brushRef="#br1" timeOffset="302620.4926">13417 14149 11925 0,'0'-22'1761'0,"0"22"-545"0,-22-22-799 15,22 22 351-15,0-22 272 16,0 22 225-16,0-22-321 15,0 22-271-15,0 0 47 0,0 0-192 16,0 0-32-16,0 0-335 16,0 0-274-16,0 0 258 15,-23 22 31-15,23 0 0 16,-21 0 16-16,21 22-128 15,-23-22 128-15,23 0-112 0,-21 0-16 16,21 0 32-16,0 1-128 0,0-2 32 16,0 2-32-16,0-23-32 15,0 21 64-15,0-21-32 16,0 0 64-16,0 0 32 15,0 0 0-15,0 0 80 16,0 0-48-16,0 0 80 0,21 0-48 16,-21 0-48-16,0 0 64 15,23 0-64-15,-2 23-64 16,2-23-32-16,-1 0-80 0,-1 21-16 15,2-21-768-15,-1 23-2850 16,0-1-4962-16</inkml:trace>
  <inkml:trace contextRef="#ctx0" brushRef="#br1" timeOffset="305298.4973">14410 14414 5698 0,'0'0'3378'0,"0"0"-2674"16,0 0 400-16,0 0-143 0,0 0-65 15,0 0-223-15,0 0-241 16,0 0-96-16,0 0 16 16,0 0 0-16,0 0 113 15,0 0-161-15,22-23 16 16,0 23-96-16,0 0-48 0,0 0 128 15,22 0-96-15,0 0-48 16,45 0-48-16,-23 0-96 16,44 0 16-16,-22 0 0 0,23 0-48 15,21 0 48-15,0 0-48 16,1-21 32-16,21-2-16 15,-21 23 16-15,-1-21 16 0,0 21-48 16,1-23 64-16,-23 2-16 16,0 21 257-16,1-23 271 15,-1 1 128-15,0 0 32 16,-21 22-63-16,-1-22-193 0,1 22-96 15,-24-22 16-15,2 22-31 16,-1 0-33-16,1 0 0 0,-23-22-64 16,22 22-80-16,-22 0-80 15,-22-22-32-15,0 22 32 16,0 0 16-16,0 0 16 15,-22-22-48-15,22 22 16 0,-22 0-16 16,0 0 64-16,0 0-224 16,-22 0-176-16,0 0 0 15,0-22-96-15,0 22-208 16,-23 0 31-16,1 0-351 0,23 0-369 15,-24 0-271-15,1 0-177 16,0 0-288-16,22 0-560 0,-22 0 1136 16,0 0 913-16,0-22 368 15,0 22 240-15,22 0 320 16,-22 0 1265-16,21 0 560 15,1-22-608-15,0 22-465 16,22 0-79-16,-22 0-97 0,22 0-367 16,0 0-305-16,0 0-256 0,0 0-208 15,0 0 256-15,0 0 96 16,22 0 0-16,0 0 96 15,0 22 272-15,22-22-63 16,1 22-145-16,-1-22-32 16,-23 22 16-16,2 0 64 0,21-22-31 15,-22 22-113-15,-22-22-240 16,22 22-48-16,-22-22-64 15,0 22 80-15,-22-22-32 0,0 22 0 16,-22 0-192-16,-23 23-2978 16,1-24 641-16,-22 2-5443 0</inkml:trace>
  <inkml:trace contextRef="#ctx0" brushRef="#br1" timeOffset="305801.4993">14652 14149 13430 0,'-21'-22'1536'0,"21"0"-1328"15,0 22-31-15,-23 0-161 16,23 0 16-16,0-22 560 16,0 22-48-16,-22 0 96 15,22 22-303-15,-22 0-33 16,0 0 208-16,22 0-240 0,-22 22 64 15,0 0 32-15,-22 0-96 0,22 0 369 16,22-21-113-16,-22-2-176 16,22 24-32-16,0-23-128 15,0 0 32-15,44-22-31 16,-22 22 63-16,22-22 80 0,22 0-128 15,0 0-32-15,1 0-96 16,-1 0-80-16,0 0 64 16,-22 0-112-16,-22 0 0 0,0 0-16 15,1 0-160-15,-2 0-496 16,-21 22-1569-16,-21-22-2210 15,-2 23-8595-15</inkml:trace>
  <inkml:trace contextRef="#ctx0" brushRef="#br1" timeOffset="307901.5023">11033 14635 9380 0,'0'0'2305'15,"0"0"-1345"-15,-22 0-47 16,22 0-321-16,0 0 208 15,0 0-207-15,0 0-337 16,0 0-144-16,0 0-112 0,0 0 16 16,0 0 80-16,22 0-80 0,-22 0 144 15,0 0 32-15,22 0-32 16,-22 0 192-16,22 0-96 15,-22 0-64-15,23 0-15 16,-2 0-33-16,2 0 64 16,-23 0-96-16,22 0 96 0,0 0-64 15,0 0-144-15,0 0 64 16,0 0 16-16,0 0 48 15,0 23 160-15,0-23-176 0,22 0 128 16,23 0 16-16,-23 0-144 16,22 0 33-16,0 0-129 15,-22 0 64-15,22 0-32 0,-21-23-64 16,21 23 144-16,-22 0 0 15,0-21 208-15,0 21-160 16,22-23-80-16,-22 23 16 16,0-23 0-16,1 23 64 15,-23-21-16-15,22 21-112 0,-22 0 64 16,0-23-48-16,23 23 0 0,-24 0 48 15,1 0-112-15,22 0 32 16,-21 0-16-16,21 0-32 16,-22 0 48-16,0 0-16 15,22 0 16-15,-23-22 1 0,2 22-1 16,0 0 32-16,-2-22-16 15,-21 22 0-15,22 0 32 16,2 0 16-16,-24-22-16 16,20 22 16-16,-20 0-64 0,22 0-32 15,1 0-16-15,-23 0 32 16,21 0 0-16,-21 0 0 0,23 0-16 15,-23 0-16-15,22 0 64 16,0 0 0-16,-22-22-16 16,22 22 0-16,-22 0 96 15,22 0-16-15,-22-22 0 16,0 22 32-16,0 0 48 0,22 0-32 15,-22 0-32-15,0 0-32 0,0-23-80 16,0 23 16-16,0 0-32 16,0 0-16-16,22 0 64 15,-22 0-64-15,0 0 32 16,0 0-16-16,0 0 16 15,22 0 0-15,-22-21-16 0,23 21 32 16,-23 0-32-16,0 0 16 16,21 0 16-16,-21 0 16 15,23-23-32-15,-23 23 16 16,0 0-16-16,21 0-16 0,-21 0-32 15,0 0 64-15,0 0-48 16,22 0 16-16,-22 0 0 0,0 0 0 16,0 0-16-16,0 0 0 15,0 0-48-15,0 0-48 16,0 0-144-16,0 0-352 15,0 0-513-15,0 0-367 0,0 0-641 16,-22 23-688-16,1-23-1089 16,-23 0 48-16,21 21 1361 0,1-21 1440 15,0 0 801-15,0 0-240 16,0 0-240-16,22 0 704 15,-22 0 1264-15,22 0 1906 16,0-21-97-16,0 21-1040 0,-22 0-48 16,22 0-320-16,0-23-305 15,0 23-207-15,0 0-369 16,0 0-176-16,0 0-256 15,0 0-191-15,0 0-33 0,0 0 128 16,22 0 176-16,-22 0-128 16,22 0-64-16,0 0 0 0,0 0 64 15,0 0 80-15,0 0-95 16,-22 0 111-16,23 0-176 15,-23 0-48-15,21 0-64 16,-21 0 32-16,0 0 0 16,0 0-16-16,0 0 64 0,0 23 176 15,0-23-48-15,-21 21-47 16,-2-21-113-16,1 23-80 0,22-1-48 15,-22-22 48-15,0 22-32 16,22 0-32-16,-22-22-80 16,22 22-481-16,0 0-1039 15,-22 1-1266-15,22-23-911 0,0 21-3379 16</inkml:trace>
  <inkml:trace contextRef="#ctx0" brushRef="#br1" timeOffset="310251.5056">13262 14061 9780 0,'-22'0'1201'0,"0"0"239"16,22 0-848-16,-22-22 257 16,22 22-593-16,0 0-272 0,-22 0 256 15,22 0-416-15,-22 22 688 16,22-22 0-16,-22 0 209 15,22 22 367-15,-23 0-768 0,23-22 145 16,-21 22-209-16,21 0-240 16,-23 0 368-16,23 22-272 15,0-22 112-15,0 0-16 16,0 22-288-16,23-21 272 15,-23-2-224-15,21 2 32 0,2-2 144 16,-23 2-256-16,22-1 240 0,0-22 0 16,-22 0 80-16,22 0 177 15,0-22 47-15,0-1 32 16,0 2-256-16,0-2 48 15,-22 2 64-15,23-2-256 16,-23-21 177-16,0 22-65 0,0-22-16 16,0 0 112-16,-23 22 224 15,1-22 96-15,0 22-15 16,0 0-321-16,0-1-48 0,22 23-272 15,-22 0-80-15,0 0 48 16,22 23-48-16,-22-1 112 16,-1 22 128-16,23-22-112 0,0 22 48 15,0 0-321-15,0-22-559 16,23 23-1185-16,-23-24-384 15,22 2-1905-15,0-23-4994 16</inkml:trace>
  <inkml:trace contextRef="#ctx0" brushRef="#br1" timeOffset="311611.5075">14057 14370 5874 0,'0'0'2177'0,"0"0"-1761"0,0 0-256 16,0 0 161-16,0 0-81 15,0 0-192-15,0 0 16 16,0 0-32-16,0 0 304 16,-23 0 272-16,23 0 16 0,0 0 321 15,0 21 111-15,-21-21-191 16,21 0-369-16,0 0-160 0,0 0 0 15,0 0-288-15,-23 0 80 16,23 0 129-16,0 23-1 16,0-23 64-16,0 0-176 15,0 22-16-15,23-22 16 0,-23 22-144 16,0-22 80-16,21 0-48 15,-21 22-48-15,0-22 64 0,23 0-240 16,-23 0-1393-16,0 22-1520 16,0-22-2210-16</inkml:trace>
  <inkml:trace contextRef="#ctx0" brushRef="#br1" timeOffset="313266.5098">7457 12272 15975 0,'0'23'-224'0,"0"-23"576"16,23 21-48-16,-23 2-144 16,23-23 320-16,-23 23-480 15,21-23 256-15,1 21-79 16,2-21-177-16,-4 0 336 0,-20 0-352 15,23-21 112-15,-1 21 96 0,0-23-288 16,-22 0 320-16,22 2-144 16,0-2 208-16,0 2 384 15,0-2-207-15,0 2 239 16,0-24-112-16,0 23-192 0,23-22-32 15,-24 0-336-15,2 22-16 16,-2-22-16-16,2 22-304 16,-1-23-1120-16,0 23-1986 15,22 0-3969-15</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15:18.84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17720 14855 11845 0,'0'0'704'0,"0"0"-400"0,0 0-304 16,0 22 449-16,0-22 1183 0,0 22-639 16,0 1-321-16,23 21-224 15,-23 0-272-15,0 23 273 16,0-23-257-16,0 0 64 15,0 22-160-15,21-22-224 0,-21 0 272 16,23-22-304-16,-23 23-384 16,21-23-673-16,-21 0-1376 15,22-22-2337-15</inkml:trace>
  <inkml:trace contextRef="#ctx0" brushRef="#br0" timeOffset="300.0004">17875 14899 13558 0,'0'0'608'0,"0"0"-640"0,0 0 176 15,0 0-192-15,0 0 816 16,21 23 401-16,-21-2-177 15,0 2-175-15,23 21-513 16,-23 0 112-16,22 23-304 0,-22-1-80 16,22-22 160-16,-22 0-256 15,22-21 96-15,-22 20 0 16,0-21-160-16,21-22 80 15,-21 23-1425-15,0-23-1056 16,0 0-1376-16,0-23-4147 0</inkml:trace>
  <inkml:trace contextRef="#ctx0" brushRef="#br0" timeOffset="580.0008">17919 14922 16599 0,'0'0'48'0,"0"0"-320"0,0 0 448 15,0-23-80-15,22 23 0 16,-22 0-48-16,22 0-32 16,0 0 176-16,-22 23 96 15,21-23 193-15,2 21-65 0,-23 2-208 16,22-2 128-16,-22 2-224 15,22 0 64-15,-22-2-80 16,0 2-80-16,0-2 32 16,0 2-48-16,0-23-16 0,0 22 32 15,-22-22-160-15,22 22-992 0,-22-22-1313 16,-1 0-2162-16,2 0-3024 15</inkml:trace>
  <inkml:trace contextRef="#ctx0" brushRef="#br0" timeOffset="1645.0023">18382 15165 5282 0,'-22'22'6419'0,"22"-22"-4610"16,0 0-593-16,0 0-303 15,0 0-145-15,0 0-448 16,-22 0 32-16,22 22 113 0,-22-22 159 16,22 22-208-16,-22-22-144 15,22 23 0-15,0-2-160 0,-22-21-80 16,22 23 16-16,0-2-64 15,0 1 64-15,22 0 64 16,-22 1-160-16,22-1 96 16,-22-22-16-16,22 22 0 15,-22-22-32-15,22 22-16 0,-22-22 80 16,0 21-96-16,0-21 80 0,0 0 65 15,0 0-113-15,-22 0 32 16,22 23-48-16,-22-23-32 16,22 0-433-16,-22-23-1119 15,22 23-2226-15,-22-21-3986 16</inkml:trace>
  <inkml:trace contextRef="#ctx0" brushRef="#br0" timeOffset="1950.0027">18647 14745 17912 0,'0'-22'1008'15,"-22"22"-880"-15,22 0-64 16,0 22 128-16,22-1 849 0,-22 24-129 16,0-1-368-16,22 0 1 15,0 23-289-15,-22-23-176 16,22 23 16-16,0-23-112 15,-22 0 16-15,0-22-32 0,22 0-144 16,-22 0-689-16,0 1-1424 16,-22-2-2481-16,22-21-4098 15</inkml:trace>
  <inkml:trace contextRef="#ctx0" brushRef="#br0" timeOffset="2330.0033">18603 15077 16887 0,'0'0'1201'0,"0"0"-1089"16,22-23 48-16,0 23 1233 15,0-21-833-15,22-2-384 16,-22 0-96-16,22 23-128 0,-22-21 144 16,22 21-64-16,-21 0-96 0,-23 0 192 15,21 0-224-15,-21 0 96 16,0 0 160-16,0 0 736 15,0 21-127-15,0 2-417 16,0 0-160-16,0-2-96 0,0 2-32 16,0 21 16-16,23-44-112 15,-23 22 32-15,0-22 48 16,22 22-48-16,-22-22 80 15,22 0-48-15,-22 0 16 16,0-22 32-16,0 0-128 0,0-1 112 16,0 2-80-16,0-2 0 0,-22 2 64 15,0-2 16-15,-1 23 240 16,2-23 321-16,21 23-209 15,-23 0-304-15,23 0-224 16,0 0-1121-16,23 0-1744 16,-2 0-4434-16</inkml:trace>
  <inkml:trace contextRef="#ctx0" brushRef="#br0" timeOffset="4069.0084">19309 14679 14182 0,'0'0'1393'0,"0"0"-593"15,0 0-624-15,0 0 608 16,0 0 465-16,0 23-16 0,22 20-289 16,-22 1-352-16,21 22-128 15,-21 1-335-15,23-2-33 16,-23-19-64-16,21-2-80 15,2-23 96-15,-23 2-64 0,0-1-16 16,0-22 144-16,0 0 64 16,0 0-272-16,-23-22 0 15,23-22-160-15,-21 0 63 16,-2-2-271-16,23-19-48 0,-21-2 144 15,21 1 192-15,-22 0 320 16,22 1 176-16,0 21-144 0,22 21 32 16,-22-21 80-16,21 21 192 15,2 23-191-15,-23-22-113 16,21 22 32-16,2 0-64 15,0 22 48-15,-2 1-32 16,-21-2-32-16,22 25-80 0,0-2-64 16,-22 0 32-16,0-1-112 0,0 1-16 15,0 0-144-15,0 0-673 16,-22-22 1-16,0 1 272 15,1-23 528-15,-2 21 128 16,23-21 0-16,-23-21-48 16,23 21 128-16,0-23 80 0,0 23 96 15,0 0 144-15,0-22 224 16,23 22 113-16,-23 22-33 15,23-22-80-15,-2 23-176 16,1-2-239-16,0 2-129 0,22-2-128 16,1 2-48-16,-23 0-145 15,22-2-2304-15,-22 2-2353 0,0-23-9124 16</inkml:trace>
  <inkml:trace contextRef="#ctx0" brushRef="#br0" timeOffset="4654.0112">19927 14658 4546 0,'0'21'192'0,"0"-21"3521"16,0 0-1376-16,-22 23-1024 15,22-23 96-15,0 0 159 16,0 0-463-16,0 0-145 0,-23 0-223 15,23 0-145-15,0 0-208 16,-21 21-16-16,-2-21 81 0,23 22-113 16,-22 22 48-16,0-22-96 15,0 22-80-15,22-22-64 16,-21 0-80-16,21 22-64 0,0-44-64 15,21 23 64-15,1-23 64 16,0 0-80-16,0 0 64 16,1-23-16-16,-2 2-256 15,-21-2-176-15,23 1-192 16,-23-22-1-16,0 22 353 0,0 0 400 15,0-1 353-15,0 2 911 0,-23 21 49 16,23 0-353-16,-21 0-527 16,21 21-305-16,0-21-128 15,0 23-48-15,0 21-96 16,21-22-48-16,-21 0-16 15,45 0-176-15,-23 1-1713 0,22-23-2417 16,-22 0-6019-16</inkml:trace>
  <inkml:trace contextRef="#ctx0" brushRef="#br0" timeOffset="4914.0116">20103 14614 20009 0,'-21'0'1408'0,"-2"0"-1264"16,23 0-160-16,0 21 208 15,0 2-272-15,0-2 112 0,0 2 129 16,0-2-194-16,0 1 290 16,0 22-209-16,0-22 16 0,0 0 128 15,23 0-304-15,-2 0 240 16,-21-22-144-16,44 0-80 15,-22 0 64-15,1 0-1153 16,-2-22-336-16,24 0-640 0,-23 0-1728 16,0-23-1554-16</inkml:trace>
  <inkml:trace contextRef="#ctx0" brushRef="#br0" timeOffset="5074.0118">20302 14502 19640 0,'-22'0'2001'16,"22"0"-320"-16,-22 0-1329 0,22 22-80 15,0 1 449-15,0-2-321 16,0 25 224-16,0-2-576 15,0 0 64-15,0-1-16 16,22 1-304-16,0 0 304 16,-22-22-960-16,22 0-1681 0,-22 0-1729 15,22-22-5827-15</inkml:trace>
  <inkml:trace contextRef="#ctx0" brushRef="#br0" timeOffset="5369.0122">20434 14547 21737 0,'-44'0'2225'16,"22"0"-2112"-16,22 0 671 0,0 0-816 16,0 0-80-16,0 21 272 15,-22 2-400-15,22 0 464 16,-22-23-256-16,22 21-32 0,0 2 240 15,-22-2-336-15,22 2 272 16,0-2-80-16,22 1-144 16,-22-1 304-16,22 2-304 15,0-1 144-15,0-22 0 0,22 22-352 16,-21-22-16-16,20 0-513 0,1 0-575 15,1-22-1026-15,-1 0-671 16,0-22 32-16,0 22-913 16,-21-22-848-16</inkml:trace>
  <inkml:trace contextRef="#ctx0" brushRef="#br0" timeOffset="5584.0125">20831 14502 11845 0,'0'-66'4962'15,"-22"66"-2064"-15,22-22-497 16,-21 22-737-16,-2 0-719 16,2 0-449-16,-2 22-160 0,23 0-16 15,-22 0-16-15,0 22-207 16,22-21-1-16,0 21-96 15,0-21 32-15,0 21 16 0,0-23-80 16,0 23 128-16,0-22-160 16,0-1 80-16,0-21-16 15,-22 23-64-15,22-23 80 16,0 22-545-16,-22-22-1504 15,22 0-2177-15,0 0-6002 0</inkml:trace>
  <inkml:trace contextRef="#ctx0" brushRef="#br0" timeOffset="6014.0131">21118 14547 13302 0,'0'0'2001'16,"-21"0"-513"-16,21 0-383 15,-22 0-145-15,-2 0-368 16,3 0 289-16,-1-23 207 15,-22 23-79-15,0 0-113 16,22-22-320-16,-1 0-95 0,2 22-257 16,-2-22-256-16,23 22 0 0,0-22-96 15,0 22-64-15,23-22 32 16,-2 22 63-16,-21 0 49 15,45 0 32-15,-23 0-16 16,-22 0 48-16,22 0-32 16,0 22 80-16,-22 0 32 0,22 0 33 15,-22 22 175-15,0-21-64 16,0-2-64-16,0 25-96 15,0-25-64-15,0 2 16 16,0-23-112-16,0 21-32 0,22-21-480 16,-1 0-1089-16,3 0-1152 15,19-21-1441-15,-20-2-4498 0</inkml:trace>
  <inkml:trace contextRef="#ctx0" brushRef="#br0" timeOffset="6204.0134">21383 14127 22410 0,'-22'0'2625'0,"0"0"-1601"0,22 0-1056 15,0 22 289-15,0 22 47 16,0 22-192-16,0-22 192 16,-22 23-416-16,22-1 176 15,0-22-112-15,0 23-176 0,22-46-481 16,-22 25-1632-16,22-25-1104 15,-22-21-1425-15,0 0-4979 16</inkml:trace>
  <inkml:trace contextRef="#ctx0" brushRef="#br0" timeOffset="6497.0148">21317 14127 23386 0,'-44'-22'1745'0,"44"22"-961"16,0 0-848-16,0 0 368 0,22 0-496 15,-22 0 384-15,22 0-111 16,22 0-210-16,-22 22 386 0,22-22-401 16,0 44 208-16,-21-22 0 15,-1 0-241-15,-1 22 354 16,-21 0-257-16,23-21 80 15,-23 21 128-15,-23-23-224 16,23 24 192-16,-21-1-112 0,-1-22-32 16,-1 23 144-16,2-24-753 0,-2-21-607 15,2 23-1345-15,-2-23-2050 16,1 0-7378-16</inkml:trace>
  <inkml:trace contextRef="#ctx0" brushRef="#br0" timeOffset="7217.0158">21935 14105 15286 0,'0'-22'1921'0,"0"22"-640"15,0 0-273-15,0 0-511 16,0 0 143-16,0 0 705 0,0 0-705 15,0 0-464-15,-22 0-224 0,0 22 208 16,0 22 336-16,-22 0 145 16,0 22-113-16,21 1-368 15,2-2-96-15,-2-20 32 16,23-1-112-16,0-22 96 15,23 23-48-15,-2-24 0 0,23-21 96 16,-21 23-64-16,21-23 48 16,0-23-48-16,-22 2 16 0,22-2 32 15,0 1-64-15,-22 22 128 16,-22-22 289-16,23 0 383 15,-23 22 64-15,0-22-287 0,0 22-289 16,0 0-176-16,0-22-144 16,-23 22-80-16,23 0-144 15,0 0-80-15,0 22-513 16,0-22-767-16,-22 22-1106 15,22-22-3232-15,0 0-8309 0</inkml:trace>
  <inkml:trace contextRef="#ctx0" brushRef="#br0" timeOffset="8492.0176">16749 15254 15943 0,'0'21'240'0,"-22"2"-416"16,22-2 224-16,0 1 48 0,0 0-112 15,0 1 112-15,-22-23-128 16,22 22 112-16,-23-22 0 0,2 0-64 16,21 0 144-16,-23 0 48 15,23-22-112-15,0-1 0 16,0 1-80-16,0 0 96 15,0-22 80-15,0 23 113 16,23-2 127-16,-2 1 32 0,2 22 192 16,-23-22 1-16,22 22-97 0,0 0-128 15,0 0 96-15,-22 22 241 16,22 23-33-16,-22-1-288 15,22 21-192-15,-22 2-224 16,0-1 0-16,0 0-48 0,0 1 32 16,-22-23-48-16,22-1-16 15,-22 2-320-15,0-23-96 16,0 0 336-16,0 0 176 15,-1-22-48-15,2 0-48 0,-2-22 80 16,23 22 80-16,-21-22 16 16,21 0 128-16,0-1 128 0,0 23-48 15,0-22-96-15,21 22 81 16,2 0 79-16,-23 0-160 15,21 22-112-15,24-22-112 16,-23 23-96-16,0-1-160 16,22 0-1761-16,-22-22-4530 0</inkml:trace>
  <inkml:trace contextRef="#ctx0" brushRef="#br0" timeOffset="8682.0178">17080 15761 27436 0,'-44'0'688'16,"44"0"-816"-16,-23 0 320 16,23 0-560-16,0 0 384 0,0 22 32 15,23-22-576-15,-23 0-705 16,0 0-2144-16,0 0-3618 0</inkml:trace>
  <inkml:trace contextRef="#ctx0" brushRef="#br0" timeOffset="9687.0192">16351 14215 5426 0,'0'22'3121'0,"0"0"-1664"16,-21 1-112-16,21-2 111 15,-23-21-175-15,23 23-529 16,0-2 177-16,0-21-577 0,0 0-128 16,0 0 64-16,0 0 16 0,0 0 449 15,23 0-369-15,-23-21-176 16,21-2 0-16,2 2-224 15,-23-2 112-15,22-21-80 16,-22 22-64-16,22 0 160 16,-22-22-192-16,0 44 176 0,0-22 768 15,0 22 1-15,0-22-273 16,-22 22-288-16,22 0-320 15,0 22 160-15,0 0-128 0,0 0 112 16,0 0-80-16,0 22 96 16,0-22 49-16,22 23 31 15,-22-24 0-15,22 23-160 0,-22 0-32 16,22 1-16-16,-22-23-64 15,0 22 80-15,0-22-48 16,0 22-16-16,0-21 64 16,0 0-96-16,0-23-48 15,0 21-705-15,0-21-1280 0,0 0-1184 16,0 0-4339-16</inkml:trace>
  <inkml:trace contextRef="#ctx0" brushRef="#br0" timeOffset="9967.0196">16374 14635 17512 0,'-23'23'704'16,"23"-23"-640"-16,0 0-656 0,0 0 768 15,0 0 96-15,0 0-112 16,0 0 64-16,0 0 112 0,0 0 416 15,23 0-47-15,-23 0-145 16,22 0 64-16,-22 0-304 16,22-23-79-16,0 23-97 15,0-21-144-15,0 21 96 16,0 0-192-16,0-23 16 0,1 23-64 15,-23 0-1041-15,21 0-1056 0,1-23-3121 16</inkml:trace>
  <inkml:trace contextRef="#ctx0" brushRef="#br0" timeOffset="10217.02">16882 14502 21930 0,'-23'0'656'0,"1"0"-480"16,22 0 0-16,22 0-224 0,-22 0 304 16,0 0-272-16,0 0 352 15,0 0 112-15,0 0-464 16,0 0 225-16,0 0-193 15,0 22-96-15,0-22 240 0,0 0-369 16,0 0-79-16,0 0-1793 16,0 0-1664-16,0-22-1730 0</inkml:trace>
  <inkml:trace contextRef="#ctx0" brushRef="#br0" timeOffset="11702.0221">16705 15298 12005 0,'0'0'816'0,"0"21"-79"16,0-21-289-16,-23 0-176 15,23 0 320-15,0 22-127 16,0-22 31-16,0 0 176 15,0 22-304-15,0-22-48 16,0 0-176-16,0 23-96 0,-21-23 129 16,21 0-97-16,0 0 64 15,-23 0-32-15,23 0-112 16,0 0 144-16,0 0-128 0,-21-23 96 15,21 1-64-15,0 0-80 16,0 22 112-16,0-21-64 16,0-2 0-16,0 23 32 0,21-21-64 15,-21 21 112-15,0-23-80 16,0 23 16-16,0 0 16 15,0 0-80-15,23 0 128 16,-23 0-48-16,0 0 128 0,0 0 80 16,0 0-112-16,21 0 0 0,-21 23-48 15,23-23 0-15,-23 21 65 16,22-21-81-16,-22 23 144 15,0-23 80-15,22 21 64 16,-22 1 96-16,0 0-80 16,0 23 17-16,0-23-129 0,0 0 0 15,0 22-32-15,0-22-80 16,0 22-96-16,0-22-32 15,0 0-32-15,0 1 64 0,0 21-48 16,0-23 32-16,0 1 48 16,0 0 0-16,0 1 32 15,0-23-64-15,-22 22-48 0,22 0 16 16,0-22-48-16,0 22 32 15,-22-22-16-15,22 0-16 16,0 22 16-16,-23-22-32 16,23 0 32-16,0 22 0 15,-21-22-32-15,21 0 32 0,0 0 0 16,-23 0 48-16,23 0 64 0,0 0-48 15,0-22 16-15,0 22-64 16,0 0 0-16,0 0-48 16,0-22-224-16,23 22-2289 15,-2-22-3618-15</inkml:trace>
  <inkml:trace contextRef="#ctx0" brushRef="#br0" timeOffset="12117.0226">17168 13951 15094 0,'-22'0'1169'16,"22"0"176"-16,0 0-945 15,0 0-368-15,0 0 432 16,0 0 336-16,22 21 129 0,-22 23-81 15,0 1-208-15,0 21-207 16,22 0-385-16,-22 0 48 0,23-22-96 16,-23 23-80-16,21-46-16 15,-21 24-641-15,23-23-1328 16,-23 0-1632-16,22-22-3763 15</inkml:trace>
  <inkml:trace contextRef="#ctx0" brushRef="#br0" timeOffset="12412.0231">17389 14061 20729 0,'0'-22'2625'16,"-22"-1"-1408"-16,22 23-577 0,0 0-592 16,0 23 64-16,0-23-368 15,0 22 448-15,0 22-160 16,-23-22-208-16,23 22 304 15,-21-22-304-15,21 0 176 0,-23 0-112 16,23-22-464-16,0 22 544 16,-21-22 0-16,21 0 48 0,0 0 112 15,0 0-128-15,0 0 224 16,21 0-64-16,-21 0 80 15,23 23 112-15,-23-2-272 16,21-21 48-16,2 23-176 16,-1-2 0-16,0 2-64 0,0-2-1232 15,0 2-3010-15,0-1-4322 16</inkml:trace>
  <inkml:trace contextRef="#ctx0" brushRef="#br0" timeOffset="12632.0234">17521 14237 22522 0,'-22'0'704'16,"22"0"513"-16,0 0-1409 16,0 22 240-16,0-22 288 0,0 23-528 15,22-23 704-15,-22 0-320 16,23 21-192-16,-2-21 416 0,2 0-624 15,21 0 272-15,-23-21-144 16,2 21-1697-16,-2-23-1296 16,2 23-1937-16,0-22-3874 15</inkml:trace>
  <inkml:trace contextRef="#ctx0" brushRef="#br0" timeOffset="13082.024">17676 14171 18936 0,'-23'0'1793'0,"23"0"-721"16,0-22-111-16,0 22-945 15,0 0-144-15,0 22 528 16,0 0 192-16,23 0-288 0,-23 22-224 15,0-21-112-15,21-2 64 0,-21 2-15 16,23-2-82-16,0-21 97 16,-2 0-176-16,2 0 0 15,-23-21-160-15,21-2 112 16,1-21 112-16,-22 22 64 15,0-22 48-15,22 0 16 0,-22 22 128 16,0 0 801-16,-22 22 447 16,22-22-223-16,0 22-705 0,0 0-656 15,0 22 144-15,0-22 80 16,0 44 176-16,0-22-96 15,0 22-144-15,22 0 32 0,1 0-64 16,-2-21 16-16,-21 21-16 16,23-23-16-16,-23 2-16 15,22-23-176-15,-22 22-368 16,-22 0-177-16,-1-22-207 15,2 22-289-15,-2-22-848 0,1 0-2017 16,-21-22-8451-16</inkml:trace>
  <inkml:trace contextRef="#ctx0" brushRef="#br0" timeOffset="15317.0271">18161 13951 4466 0,'0'0'48'0,"0"0"-32"15,0 0 4338-15,0 0-3106 16,0 0-415-16,0 0-353 15,22 0 80-15,-22 0 48 16,0 0-79-16,0 0-209 0,0 0 528 16,0 0 593-16,0 0-225 15,0 0-687-15,0 0-129 16,0 0-32-16,-22 0-224 15,22 0-128-15,0 0 16 16,0 0-16-16,0 0-16 0,0 21 16 16,0-21 288-16,-22 23 448 0,22-2-143 15,0 2 79-15,0-1-96 16,0 0-320-16,-22-22-31 15,22 22-1-15,0 0 48 16,0-22 128-16,0 0 112 16,0 0-176-16,0 0-240 0,0 0-32 15,0 0 65-15,0 0-81 16,22-22-16-16,0 0-16 0,0 22-32 15,1-22 0-15,21 22 32 16,-22 0-16-16,22-22-16 16,-22 22 48-16,22 0-32 15,-22 0 0-15,0 0-16 0,0-23 16 16,0 23-32-16,0 0 32 15,-22 0 16-15,22 0-32 16,-22 0 64-16,0 0 112 16,0 0 144-16,0 0-240 0,0 0-64 15,0-21-32-15,0 21-32 0,0 0-32 16,-22 0-32-16,22 0-16 15,0-23-160-15,0 23 64 16,-22 0 80-16,22-21 95 16,0 21 17-16,-22 0 0 15,22 0 16-15,-22-23 16 0,22 23 16 16,0 0 16-16,0 0 0 15,-22 0-32-15,22 0 32 16,0 0 1-16,0 0-49 0,0 0-97 16,0 0 129-16,0 0 16 15,22 23 0-15,-22-23-16 16,22 0-16-16,0 21 33 0,0-21-33 15,0 23 16-15,1-23-16 16,-23 21-32-16,21-21 80 16,-21 23 224-16,-21-23 48 15,21 22-48-15,-23 0-128 16,1 0-48-16,-22-22-80 0,44 22-48 15,-22-22-224-15,22 0-2946 0,0 22-5666 16</inkml:trace>
  <inkml:trace contextRef="#ctx0" brushRef="#br0" timeOffset="15752.0277">18978 13664 12149 0,'-44'0'1873'0,"22"0"0"16,22 22-1201-16,0-22-448 0,-23 0-160 16,23 0-80-16,0 22 80 15,0-22-32-15,0 22-16 16,0-22 96-16,0 22-48 15,23 0 240-15,-23 0 193 16,22 0-49-16,-22 0 96 0,22 0-224 16,0 0 113-16,0 1-209 15,-22-23-112-15,0 21 80 16,22 2 0-16,-22-2 208 0,0-21 240 15,-22 23 1-15,22-23-177 16,-22 0-384-16,0 21-32 16,0-21-32-16,0 0-48 0,-22 0-32 15,44 0-640-15,-23 0-1377 16,23-21-1985-16,0 21-7764 15</inkml:trace>
  <inkml:trace contextRef="#ctx0" brushRef="#br0" timeOffset="16257.0284">19066 13884 19000 0,'0'0'1377'0,"0"0"-881"16,0 0-400-16,0 0 96 0,22 0-192 15,-22 0 0-15,22 0 128 16,0 0-144-16,-22-22 80 15,0 22 16-15,22 0-96 16,-22-22 96-16,22 22-112 0,-22-22 128 16,0 22-80-16,0-22 0 15,0 0 64-15,0 22 257 0,0-22 447 16,0 22-368-16,0 0-320 15,0 0-64-15,0 0-112 16,-22 0 96-16,22 22 48 16,0 0-176-16,0-22-32 15,0 22-336-15,22 0 400 0,1-22-192 16,-2 0-593-16,2 0 369 0,-1 0 48 15,22 0 352-15,-22 0 160 16,-22-22-48-16,21 22 144 16,-21 0 656-16,0 0 177 15,0 0-353-15,0 22-320 16,0-22-224-16,0 22-96 0,0 0 0 15,0-22-32-15,0 23-80 16,0-23-304-16,0 0 48 16,0 0 80-16,0-23-497 0,0 1 465 15,0-22 272-15,23 22 80 16,-23-22-32-16,21 0 112 0,-21 22-16 15,23 0-64-15,0-1 16 16,20 23-144-16,-21 0-1761 16,1 0-4369-16</inkml:trace>
  <inkml:trace contextRef="#ctx0" brushRef="#br0" timeOffset="17147.0297">19530 13619 18904 0,'21'-22'1697'16,"-21"22"-1265"-16,0 0 128 16,23 22-303-16,-23-22-113 15,22 22 224-15,-22 23-336 16,0-23 112-16,0 0-32 0,0 22-192 15,22-22 176-15,-22 0-112 16,0-22 64-16,0 0 48 0,22 0 0 16,-22 0 128-16,0 0-112 15,22-22-16-15,-22 0 64 16,22 0 32-16,-22 0 96 15,22-22-63-15,-22 22 127 0,0-1 352 16,0 23-240-16,0-22-144 16,0 22-240-16,0-22-112 0,0 22 32 15,0 0-256-15,0 0 32 16,0 0 208-16,22 0-80 15,-22 22 96-15,23-22-96 16,-2 0-16-16,1 0 32 0,0 0-32 16,23 0 48-16,-24 0 64 15,24-22-16-15,-23 22 80 16,0 0-128-16,0-22 112 15,-22 22 0-15,22 0-32 16,-22 0 32-16,22 0-48 0,-22 0 0 16,0 0 32-16,0 0 48 0,0 0 0 15,0 0-96-15,0-22-48 16,0 22-176-16,-22 0 16 15,22 0 32-15,-22-22 112 16,0 22 32-16,22 0 48 16,-22 0 0-16,22 22 0 0,-22-22 16 15,22 22-32-15,0 0 32 16,0 0 0-16,0 0-32 0,0 1 0 15,22-1-16-15,0 0-64 16,0-22-224-16,0 0 223 16,0 0 129-16,0 0-32 15,1-22 32-15,-2 0 17 0,1-1-1 16,0 1 112-16,-22 0 96 15,22 0 240-15,-22 0 48 16,23 22-160-16,-23-22-144 16,0 22-143-16,0 0-49 0,21 0 16 15,-21 22-16-15,23 0 128 16,-23 0-64-16,22 0-128 0,-22 0 0 15,0-22-32-15,22 23 16 16,-22-23-96-16,0 0-144 16,0 0 336-16,0 0-225 15,0-23-15-15,0 1 160 0,22-22 32 16,-22 0 48-16,22 0-48 15,0 22-16-15,0-22 48 16,0 21 0-16,1 2-32 0,21 21-16 16,-23 0-96-16,1 0-784 15,-22 0-4242-15,23 21-8725 16</inkml:trace>
  <inkml:trace contextRef="#ctx0" brushRef="#br0" timeOffset="18652.0318">20986 13509 4866 0,'0'-22'4322'15,"0"0"-865"-15,0 22-751 0,0-22-754 16,0 22-543-16,0-22-288 0,0 22-225 16,0 0-112-16,0-23-15 15,0 23-177-15,0 0-192 16,0 0-272-16,0 0-144 15,22 0 96-15,-22 23 16 16,0-23 272-16,22 22-79 0,-22 0-177 16,0 0 32-16,21 0-128 15,-21 0 0-15,24 0-16 16,-24 0-64-16,0 0 48 0,0-22-160 15,0 0-321-15,0 0 561 16,0 0-192-16,0-22-304 16,0 0 224-16,22 0 128 0,-22-22 64 15,21 0-96-15,2-1 80 16,0 24 96-16,-2-23 0 15,-21 44 368-15,21-23 112 16,2 23-31-16,-23 0 31 0,0 0-176 16,22 23-48-16,-22-2-112 15,22 2-176-15,-22-2 16 0,0 24-96 16,0-23 16-16,0 0-16 15,0 0-192-15,22-22-272 16,-22 0 112-16,0 0 352 16,22-22-80-16,-22 0-16 0,22 0 48 15,0-23 16-15,0 24 80 16,1-2 16-16,-23 2 96 15,21-2 480-15,-21 23 128 16,23 0-352-16,-23 0-47 0,0 0-65 16,21 23-96-16,-21-23-144 15,23 21-32-15,-1 2 16 0,-1-2-112 16,2 2-833-16,-1-1-431 15,0-22-353-15,0 0 112 16,0 0 689-16,0 0 624 16,0-22 288-16,0-1 48 15,1-21 112-15,-2 23 720 0,-21-23 785 16,23 21-145-16,-23 1 17 0,0 0-240 15,0 0-257-15,0 22-400 16,0-22-383-16,0 22-321 16,-23 0-113-16,23 22 97 15,-21 0 64-15,-2 22-32 16,1-21-224-16,22-2-704 0,0 23-145 15,0-21-47-15,22-23 63 16,1 0 353-16,-2 0 496 16,2 0 224-16,-2-23 80 0,24 2 32 15,-45-2 304-15,22 2 736 16,-22-2 449-16,22 1-48 15,-22 0-561-15,0 22-287 0,0 0-337 16,0 0-304-16,0 0-288 16,0 0 79-16,0 22 65 15,0 0 48-15,0 1-80 16,22-23-912-16,-22 21-209 0,22 2 1 15,-22-23 303-15,22 0 289 16,0-23 368-16,0 2 272 0,0-2 64 16,-22 1 48-16,22-22 512 15,-22 22 657-15,23 0 175 16,-23 22-399-16,0-22-657 15,21 22-288-15,-21 22 96 0,0 0 224 16,23 0 48-16,-23 22-144 16,0 22-159-16,0-22-113 15,21 23-64-15,-21-1-49 16,0 0 17-16,-21-22-64 0,21-22-192 15,0-22-64-15,0 0 256 16,0 0-112-16,0 0-464 0,0-44 303 16,0 0 257-16,0 0 144 15,0 0-32-15,21-22-160 16,-21-1 0-16,23 23 208 15,-1-22 48-15,-22 22 96 16,22 22 208-16,0 0-16 0,-22 0-127 16,22 0 79-16,-22 22-224 0,0 0-80 15,22 0-64-15,-22 0 0 16,22 22 0-16,-22-22-96 15,0 22 95-15,0 0-15 16,0 0 64-16,0 0-16 0,-22 0 64 16,0 0 0-16,0 0-16 15,0 0-48-15,0-22-832 16,0 0-1025-16,22 23-1296 15,-23-23-1522-15,23-23-7858 16</inkml:trace>
  <inkml:trace contextRef="#ctx0" brushRef="#br0" timeOffset="19082.0324">22376 13090 20489 0,'-22'-22'1537'0,"22"22"-1393"15,0 0-80-15,22 22 16 16,-22 0-128-16,23 0 112 0,-23 0 160 15,0 22-272-15,0 0 304 16,0 1-224-16,0-1-64 16,0 0 144-16,0 0-240 15,0-22 192-15,0 0-48 0,-23 0-128 16,23 0 224-16,0-22-80 15,0 0 48-15,0-22 16 16,-22 0-208-16,22-22 192 16,0 21 32-16,0-21-32 0,0-21 32 15,22 20-272-15,1-21 128 16,-23 0 0-16,21 22 32 0,2-1 128 15,-2 24 176-15,2-2 305 16,-23 23-161-16,22 0-224 16,0 0 64-16,-22 0-64 15,22 23-144-15,-22-2-48 0,22 2-96 16,-22 21 48-16,0 0-112 15,-22-22 64-15,22 0 32 16,-22 22-96-16,-22-44-320 0,21 22-801 16,2 0-1120-16,-2-22-1825 15,2 0-5442-15</inkml:trace>
  <inkml:trace contextRef="#ctx0" brushRef="#br0" timeOffset="19502.033">22619 13068 21801 0,'-22'22'385'0,"22"-22"-497"0,22 22 112 16,-22 0 160-16,22 0-496 16,-22-22 304-16,0 0-97 15,22 0-127-15,0 0 64 16,-22-22-624-16,21 0 464 15,3 0 384-15,-4 0-160 0,3 0 336 16,0-1-160-16,-2 2 784 16,-21-2 721-16,0 2-449 0,23 21-335 15,-23 0-833-15,0 21 256 16,0-21 272-16,0 23-176 15,-23 21-96-15,23-22-176 16,-21 0-64-16,21 22 160 0,0-22-208 16,0 0 128-16,21 0 0 15,-21 0-96-15,23-22 208 16,-23 22-160-16,23 0 80 15,-23 22 48-15,21-21-112 0,-21 21 144 16,0 0-64-16,0 0-48 0,0 22 49 16,0-22-242-16,0 22 129 15,0-43-368-15,-21 21-1040 16,21-44-817-16,-23 0-1265 15,0 0-2657-15</inkml:trace>
  <inkml:trace contextRef="#ctx0" brushRef="#br0" timeOffset="19652.0332">22907 12847 22058 0,'21'-66'2529'16,"-21"43"-1473"-16,0 23-960 0,22 0-160 15,-22 0-448-15,0 23-1985 16,0-1-1969-16,0-22-9541 15</inkml:trace>
  <inkml:trace contextRef="#ctx0" brushRef="#br0" timeOffset="20317.0341">16572 13200 9956 0,'22'-22'977'16,"-22"0"-49"-16,0 0 48 15,0 0 449-15,0 22-497 16,-22-22-47-16,1 22-481 0,-24 0 16 15,23 0 96-15,-22 22-111 16,-22 22 463-16,22 0-80 0,0 0-175 16,-1 22 159-16,1-22-544 15,22 23-48-15,0-1-160 16,22-22-144-16,22 0 48 15,23 0-160-15,-24-22-160 0,45-22-433 16,-22 0-799-16,1-22-1282 16,21 0-2624-16</inkml:trace>
  <inkml:trace contextRef="#ctx0" brushRef="#br0" timeOffset="20662.0346">16749 13289 12853 0,'22'-45'3538'0,"-22"23"-1361"16,0 22-256-16,0-22-544 15,-22 22-433-15,22 0-720 16,-22 0-160-16,0 22 16 15,-1 0-208-15,2 0 464 16,-2 1-288-16,2 21-32 0,-2-23 48 16,23 23-96-16,0 1-32 0,0-23-16 15,0 0-64-15,23 0-208 16,21 0-128-16,-23-22 160 15,2 0 95-15,-1 0 17 16,0 0 192-16,0-22 48 16,0 0 0-16,-22-22 16 0,0 22 97 15,0-1 223-15,0 2 352 16,0-2 160-16,-22 2 193 15,22-2-113-15,0 23-415 16,0 0-673-16,0 0 63 0,0 23 114 16,22-2-98-16,0 2-79 0,22-23-1088 15,-21 21-1665-15,21-21-2242 16,-22 0-7859-16</inkml:trace>
  <inkml:trace contextRef="#ctx0" brushRef="#br0" timeOffset="20977.035">17168 13090 20041 0,'-22'-22'1648'0,"22"22"-687"16,0 0 95-16,-22 0-1312 16,22 22 400-16,-22-22 0 15,0 22-352-15,0 0 320 0,22 0-320 16,-22 0 352-16,22 0 0 15,-23 0-480-15,23 0-384 16,23-22-161-16,-23 22-239 16,22-22 848-16,0 23-80 0,0-23 432 15,0 21 32-15,0-21-272 16,0 23 336-16,0-23-240 0,1 21 256 15,-23-21 352-15,0 23-96 16,0-23 193-16,0 0-161 16,0 21-288-16,-23-21-80 15,23 0-336-15,-22 0-432 16,0 0-1585-16,0 0-2226 0,0 0-4241 15</inkml:trace>
  <inkml:trace contextRef="#ctx0" brushRef="#br0" timeOffset="21392.0356">17477 12935 15847 0,'-22'-21'1200'0,"0"21"-383"15,0 0-561-15,22 21-320 16,-22-21 160-16,0 23-160 15,22-2 128-15,-23 2-48 0,23-23-32 16,0 21 64-16,0-21-80 16,0 23 0-16,23-23 96 0,-1 22-80 15,0-22 112-15,0 22 16 16,0-22-80-16,0 22 48 15,0-22-32-15,-22 22 448 16,22 0 497-16,-22 0 79 0,0 0 17 16,0 0-305-16,-22-22-112 15,22 22-255-15,-22 0-241 16,0-22-64-16,0 23-160 15,0-23-64-15,22 0-1345 0,-22 0-2769 16,22 0-3874-16</inkml:trace>
  <inkml:trace contextRef="#ctx0" brushRef="#br0" timeOffset="22387.037">17544 13112 19993 0,'-23'0'400'16,"23"0"-800"-16,0 22 672 0,23-22-240 15,-23 0 224-15,21 0-256 16,2 0-144-16,-1 0 432 16,-22 0-320-16,22-22 128 0,-22 22 32 15,21-22-176-15,-21 0 176 16,0 0-176-16,0-1 32 15,0 2 112-15,0 21-96 16,0-23 672-16,-21 2 1 16,21 21-209-16,-22 0-160 0,0 21-272 15,-1 2 128-15,23-2-144 0,-21 2-48 16,21 21 96-16,0-22-176 15,0 0 128-15,21 0-32 16,2 0-240-16,21-22-432 16,-23 0-465-16,23 0-528 15,-21 0 1073-15,0-22 576 0,-23 0 176 16,21 0-48-16,-21 0 256 15,0-22 673-15,0 21 95 16,0 2 33-16,0-2-65 0,0 23-47 16,0 0-129-16,0 0-896 15,0 0-144-15,0 0 160 16,0 23 112-16,0-2-16 0,23 2-96 15,-23-1 0-15,21 0-48 16,1 0-16-16,-22-22 0 16,22 0-32-16,-22 0 128 15,23-22 48-15,-23 0-80 0,21 0 48 16,-21-22-32-16,0 21 97 0,23 2 47 15,-23-2 192-15,0 2 352 16,0 21-384-16,22 0-336 16,-22 0-16-16,22 0-32 15,-22 21-32-15,22 2 48 16,-22-23 32-16,21 21-64 0,2 2-96 15,-23-23-256-15,22 0-384 16,-22 0 127-16,22 0 113 16,-22 0 272-16,22-23 208 0,0 2 64 15,-22-23-16-15,22 21 80 16,0 1-32-16,-22-22 16 15,22 44 160-15,-22-22 208 0,0 22 161 16,0 0-161-16,0 0-432 16,0 0-48-16,-22 0 144 15,22 44-32-15,-22-22 32 16,0 0-48-16,0 22-16 15,22-21-32-15,-22 21-96 0,22-23 64 16,0-21-16-16,0 23-160 0,22-23-49 16,0 0 145-16,0 0 96 15,0 0-16-15,23-23 32 16,-24 2 16-16,24-2 64 15,-23-21-48-15,0 0 0 0,-22 0 32 16,22 0 16-16,-22-1 17 16,0 1 47-16,0-23-32 15,-22 23-32-15,22 1-64 16,-22-1 144-16,22 22 144 0,-22 0-160 15,22 22-128-15,0 0-320 16,0 22 304-16,0 23 48 0,-22-2-48 16,22 22-80-16,0 2-256 15,0 0-1025-15,0-1-784 16,22-22-880-16,-22 0-545 15,0-21-3233-15</inkml:trace>
  <inkml:trace contextRef="#ctx0" brushRef="#br0" timeOffset="22917.0378">18294 12891 11861 0,'0'-44'2545'0,"0"22"-400"16,22 0-464-16,-22 0-737 15,22-1-239-15,-22 23-241 16,22 0-16-16,0 0 464 0,0 0 209 16,-22 0-145-16,22 23-287 15,0-1-113-15,0 0-320 16,-22-22-224-16,22 22-80 15,-22 0 32-15,0 0 0 16,0-22 112-16,-22 23 32 0,22-23 48 16,0 0-64-16,-22 0-48 15,22-23-48-15,0 1 32 0,0 0-16 16,0 0-48-16,22-22-96 15,0 21-176-15,23 1 48 16,-24-23 112-16,24 24 128 16,-1-2 0-16,-22 23 32 0,0-21 16 15,0 21 16-15,0 0 80 16,-22-23 80-16,0 23 337 0,0 0-81 15,0 0-144-15,-22 0-272 16,22 0-160-16,-22 23 80 16,22-23 48-16,-22 21-16 15,22 2 0-15,-22-2-16 0,22 2 0 16,0-1-16-16,0 0-32 15,22-22-16-15,-22 23 16 16,22-1-48-16,0-22 80 16,-22 0 16-16,0 0 96 0,22-22 32 15,-22 22-48-15,0-23-16 16,0 1 32-16,0 0 80 0,0 22 208 15,0-23 128-15,0 23-255 16,0 0-241-16,0 0-257 16,0 0 65-16,0 0-32 15,22 23-976-15,0-23-2162 0,-22 22-4129 16</inkml:trace>
  <inkml:trace contextRef="#ctx0" brushRef="#br0" timeOffset="23182.0381">19265 12295 22890 0,'0'-23'1761'15,"0"23"-1665"-15,0 0-208 0,22 0 384 16,-22 23-688-16,22-2 416 15,-22 2 160-15,0 0-448 0,0 21 592 16,0 0-400-16,0 0 32 16,-22 1 240-16,22-2-480 15,-22 1-337-15,22-23-1167 16,0 2-273-16,0-23 208 0,-22 0-961 15,22 0-1856-15,-23-23-3457 16</inkml:trace>
  <inkml:trace contextRef="#ctx0" brushRef="#br0" timeOffset="23412.0385">19243 12295 12501 0,'0'-88'4066'0,"0"88"-1873"16,22-23-1152-16,-22 23-433 0,22 0 96 16,22 0 305-16,-23 0-65 15,23 23-416-15,2-2-176 16,-25 2-255-16,23-2 63 15,-21 23-144-15,-2-21-112 16,-21 0 160-16,0 21-48 0,-21-22 128 16,21 0-32-16,-45 0 0 0,23 22 16 15,-22-21-208-15,21-2 64 16,-21 1-256-16,23-22-2482 15,-1 21-2112-15,0-21-7876 16</inkml:trace>
  <inkml:trace contextRef="#ctx0" brushRef="#br0" timeOffset="23997.0393">19485 12406 20889 0,'0'22'1633'15,"0"-22"-1953"-15,0 0 640 16,22 0-368-16,1 0-16 15,-2 0-176-15,2 0-129 16,-23 0 530-16,22 0-1 16,-22 0-144-16,0 0 176 0,22-22-320 0,-22-1 192 15,0 2 0-15,0 21-208 16,0-23 288-16,0 0 144 15,0 23 288-15,-22 0-144 16,22 0-528-16,-22 0 272 16,22 23-208-16,0 21-16 15,-23-21 144-15,46 21-240 0,-23-22 160 16,22 0-576-16,22 0-961 15,-22-22-1136-15,22 0 224 16,1 0 16-16,-24-22 880 0,23 0 465 16,-22 0 1136-16,1 0 640 15,-23-23 1073-15,21 1-80 16,-21 21-641-16,0-21 305 0,23 0 95 15,-23 23-31-15,0 21 256 16,0-23-1041-16,-23 23-544 16,23 0-128-16,0 23 112 15,-21-23 16-15,21 21-112 0,0 2 0 16,0-2 32-16,0 2-32 0,0-2 96 15,21 2 16-15,2-23 16 16,-1 23-48-16,0-23-32 16,-22 21 32-16,22-21 0 15,-22 0 369-15,0 23 431 16,-22-1-160-16,0-22-271 0,0 22-273 15,-1 0-128-15,-21-22 0 16,22 22-112-16,22-22 16 16,-22 22-737-16,22-22-1824 0,0 0-1905 15,22-22-2657-15</inkml:trace>
  <inkml:trace contextRef="#ctx0" brushRef="#br0" timeOffset="24162.0395">20192 12207 23850 0,'0'0'2642'16,"0"0"-2594"-16,0 0-112 15,0 21 80-15,21 2-144 0,-21-2 80 16,0 23-289-16,23-21-831 0,-23 0-81 16,0-23-560-16,0 21-1184 15,-23-21-1553-15,23 0-4002 16</inkml:trace>
  <inkml:trace contextRef="#ctx0" brushRef="#br0" timeOffset="24302.0397">20236 12096 17207 0,'0'-44'3602'0,"-23"22"-1745"16,23 22-1377-16,0 0-752 0,23 0-48 15,-23 22-785-15,22 0-463 16,-22 0-289-16,22 0-800 0,0 0-817 16,0-22-544-16,22 22 16 15</inkml:trace>
  <inkml:trace contextRef="#ctx0" brushRef="#br0" timeOffset="24867.0405">20434 12140 11349 0,'23'-22'4786'0,"-23"0"-1857"16,0 22-960-16,0 0-112 0,0-22-785 16,0 22-1024-16,0 0-240 0,0 22 208 15,0 0 96-15,-23 22 1 16,23 22-81-16,-21 1 16 15,-2 0-16-15,1-1-16 16,22 0-16-16,-22-21-32 16,22 19 32-16,0-41 0 0,-22-2 0 15,22 2-32-15,-22-23 64 16,22 0 0-16,-22 0-64 15,0-44-145-15,0 21 97 16,22-20 32-16,0-1 48 0,0 0-64 16,22 0-624-16,0-1-16 15,22 1 672-15,-22 0 80 0,22 21 64 16,0 2 32-16,0-2 48 15,1 23 16-15,-1-21-16 16,0 21-32-16,0 0 96 16,-22-23-48-16,0 23-15 0,0 0-65 15,-22 0-16-15,0 0 368 16,0 0-272-16,0 0-160 0,-22 23-48 15,0-2 48-15,22 2-16 16,-22-2-16-16,0 2-16 16,22-2-16-16,0 2 32 15,0 0-80-15,0-23 0 0,0 21-96 16,0-21 144-16,22 0 176 15,0-21-112-15,0-2 0 16,0-21 16-16,22 21-16 16,-21-21 0-16,20 0-64 0,-20 0 96 15,21 22 544-15,-22 0 385 16,0 0-433-16,0 22-256 0,0 0-128 15,0 22-64-15,21-22-112 16,-19 22-48-16,-2 0-144 16,-22 22-368-16,21-21-1137 15,-21 21-2465-15,-21-23-8964 0</inkml:trace>
  <inkml:trace contextRef="#ctx0" brushRef="#br0" timeOffset="25757.0417">15844 14061 14934 0,'3862'-1258'13014'0,"-3752"1236"-12838"0,-21-1-176 0,21-21 80 0,-22 21-48 0,22 2-32 0,-21-2 80 0,-1 2-64 0,0-2 48 0,1 2-31 0,-1-1-1 0,1 22 16 0,-24-21-16 0,1-2 64 0,1 23 80 0,-1-22 96 0,1 22-16 0,-24-22-160 0,24 22-16 0,-23-22-32 0,0 22-32 16,-22 0 16-16,0 0-16 0,-22-22 16 0,0 22 16 0,22 0-32 0,-22 0 32 0,0 0-48 0,0 0-64 0,0 0-96 0,0 0-128 0,-22 0-272 0,22 0-1281 0,-44 22-1601 0,0-22-3233 0</inkml:trace>
  <inkml:trace contextRef="#ctx0" brushRef="#br0" timeOffset="27552.0443">15535 14614 16967 0,'0'0'817'0,"-22"0"-529"0,22 0 80 16,0 0 48-16,0-23 272 0,0 23-447 16,0 0 47-16,0 0 160 15,22 23 80-15,-22-23 160 16,0 21-47-16,22 2-81 15,-22-2-32-15,22 2-96 0,-22-2-47 16,22 22-177-16,1-20-112 16,-2-1 16-16,2 0-112 15,-2 0 128-15,2-22-80 16,-1 0 48-16,0 0 80 0,0 0-32 15,-22-22 64-15,22 0 0 16,0-23 16-16,0 2 48 0,0-1-31 16,0-21 47-16,21-2 16 15,3-22 48-15,21 22 48 16,-23 2-224-16,21-2 0 15,2 1-16-15,-24 0-80 0,24 44-15 16,-23-22-33-16,-22 44-48 16,0-22-16-16,-22 22-97 0,0 0-47 15,0 0 0-15,22 0-16 16,-22 0-336-16,0 22-1281 15,0-22-2401-15,0 22-6371 16</inkml:trace>
  <inkml:trace contextRef="#ctx0" brushRef="#br0" timeOffset="33225.054">15668 15716 13013 0,'0'0'769'0,"-23"0"-129"16,23 0-400-16,0 0 561 15,23 0 543-15,-23 0-303 16,21 0-497-16,-21 22-16 0,23-22 128 15,-1 23-239-15,-22-1-65 16,22 0-192-16,-22 22-64 16,22-22 48-16,0-22-48 0,-22 22 64 15,22-22 80-15,0 0 80 16,-22 0 113-16,22-22 239 15,-22 0-208-15,22 0-224 0,0-22-32 16,-1-1 0-16,25 1-80 16,-25-21-48-16,25-2-31 15,-25 23-49-15,2-22 80 16,20 0-80-16,-21 21 48 0,0 2-16 15,0 20-32-15,1 2 0 16,-23-2 16-16,21 23-32 0,-21 0-32 16,0 0-97-16,0 0-111 15,0 0-112-15,22 0-1521 16,-22 23-1680-16,23-23-6772 15</inkml:trace>
  <inkml:trace contextRef="#ctx0" brushRef="#br0" timeOffset="39235.0672">22509 14282 13958 0,'-22'0'608'0,"22"0"401"16,-23-23 95-16,23 23-31 0,0 0-321 15,0 0-688-15,23-22 672 16,-23 22-95-16,0 0-145 0,22-22 144 15,-22 22-192-15,22 0 161 16,-22 0-129-16,22 22-208 16,0-22 64-16,0 22-352 15,0 22 96-15,0-21 48 0,-22-2-176 16,22 2 192-16,-22-2-208 15,22 2 32-15,-22-23 32 0,0 22-320 16,0-22 400-16,0-22-16 16,0-1-752-16,0 2-129 15,0-23-15-15,0 0 192 16,21-1 464-16,-21 1 144 15,0 22 352-15,24-22 592 0,-24 44 97 16,0 0-369-16,20 0-240 16,-20 0 112-16,23 22-79 0,0 0-193 15,-2 0-96-15,2 22-192 16,0-22 64-16,-2 1-80 15,2-2-545-15,20 2-751 16,-21-23-289-16,0-23 304 0,0 23-767 16,0-44 15-16,-22 0 48 15,23 22 1857-15,-23-22 1440 16,21 0 865-16,-21 22 400 15,0 0-336-15,0 22-336 16,23 0-1169-16,-23 0-351 0,21 0 31 16,-21 0 32-16,23 0-240 0,-1 22-128 15,0 0-64-15,0 0-112 16,22 0-1169-16,-22-22-1088 15,0 22 128-15,0-22-208 16,0-22 400-16,-22 22 896 0,22-22 1249 16,-22-22 193-16,0 22 1679 15,0 0 482-15,0-1-274 16,-22 23-271-16,0-21-368 0,22 21-721 15,-22 0-335-15,22 0-241 16,-22 21-80-16,22-21-112 16,-22 45-32-16,22-23-80 0,0 0-353 15,22 0-1888-15,-22 0-736 16,44-22-241-16,-22 0-1344 15,0-22-640-15</inkml:trace>
  <inkml:trace contextRef="#ctx0" brushRef="#br0" timeOffset="39535.0676">23480 14016 18040 0,'0'-21'2913'0,"-23"-2"-544"0,23 23-1056 16,0 0-1169-16,0 0-160 15,0 0 48-15,0 23-32 16,23-23-32-16,-23 21-96 16,0-21-609-16,22 23-1424 15,-22-23 161-15,22 0 1311 0,-22 0 273 16,22-23 288-16,-22 2 160 15,0-2 416-15,0 23 1793 16,0-21 128-16,0 21-832 0,0 0-1185 16,0 0-144-16,0 21 561 15,22 2-17-15,-22 21-160 16,22 0-256-16,-22 22-224 0,22 0-80 15,0 1-80-15,0-23-112 16,0 21-976-16,-22-42-241 16,22-1-928-16,-22-22 64 15,0 0 1041-15,0-45-2626 0,0 24-896 16,0-46-785-16</inkml:trace>
  <inkml:trace contextRef="#ctx0" brushRef="#br0" timeOffset="39740.0679">23678 14061 14614 0,'0'-89'3362'16,"-22"45"-417"-16,22 23-448 15,0-24-1024-15,-22 45-513 16,22-22-495-16,0 22-401 0,0 0-96 15,22 0 0-15,0 22 16 16,0-22 32-16,1 22 16 16,21 1-96-16,-23-2-33 0,2 2 17 15,-1-23-208-15,-22 21 48 16,0 23 0-16,-22-21-352 15,-1-1-657-15,2 0-544 0,-23 0-239 16,21-22-930-16,-21 22-2336 16,44-22-1249-16</inkml:trace>
  <inkml:trace contextRef="#ctx0" brushRef="#br0" timeOffset="40540.069">23767 13928 17047 0,'21'-21'3778'0,"-21"21"-1073"0,0 0-1152 15,0 0-1169-15,0 0-128 16,0 21 144-16,23 2 1 15,-1-2-145-15,0 23-160 16,-22 1-64-16,22 21-80 0,0-22 48 16,0 22-80-16,0-21-256 15,0-24-305-15,-22 23-47 16,23-44-32-16,-23 23-161 0,0-23 705 15,-23-23-16-15,23 2-752 16,-22-2 95-16,0-21 689 0,22 0 96 16,-22 0-256-16,22-22-897 15,-22 0 145-15,22-1 1104 16,0 23 832-16,0 0 529 15,0 0-80-15,0 22-113 16,0 0-367-16,0 22-369 0,0 0-352 16,22 0-32-16,-22 0-64 0,22 0 16 15,0 22-80-15,0 0-16 16,-22 0 16-16,23 0-112 15,-23 1-32-15,0-2 112 16,0 2 48-16,0-2 16 16,0 2-160-16,-23 21-545 0,1-44-511 15,0 22-513-15,22 0-320 16,-22-22-848-16,22 0-337 15,0 0-1056-15,22-22 112 16,0 0 2689-16,0-1 2002 0,1 2 2000 16,-2-2 752-16,1 2 81 15,-22-2 416-15,23 2-257 0,-23-2-159 16,0 23-1121-16,0 0-977 15,0 0-944-15,0 0-352 16,21 23 32-16,-21-2 32 16,0 2 32-16,0-23-224 0,23 21-848 15,-23 2-305-15,21-23 145 16,-21 0 79-16,23 0-256 0,-1-23 193 15,-22 2 704-15,22-2 352 16,-22 2 160-16,22-2 576 16,-22 1 1489-16,0 0 720 15,0 0-800-15,0 22-640 0,0 0-657 16,0 0-608-16,0 0 96 15,0 22 224-15,22 0-159 16,-22 0-209-16,0 22-48 16,22 0-48-16,-22 0-16 0,22 1-369 15,-22 21-543-15,22-22 176 16,1 0-81-16,-2-22 209 0,1 0 160 15,1 1-593-15,-23-2 1057 16,20 2-368-16,4-23-320 16,-24 21-193-16,0-21-880 15,0 0-1168-15,0 0-3698 16</inkml:trace>
  <inkml:trace contextRef="#ctx0" brushRef="#br0" timeOffset="40685.0692">24296 13597 22458 0,'0'-22'512'0,"0"22"-720"16,0 0 256-16,23 0-1825 15,-23 22-3441-15</inkml:trace>
  <inkml:trace contextRef="#ctx0" brushRef="#br0" timeOffset="42113.0722">19442 15496 5682 0,'0'0'6131'0,"0"0"-5779"15,0 0-336-15,0 0 512 16,21 0 1345-16,-21 0-352 0,22 0-289 16,23-23-271-16,-1 2-145 15,22-1 113-15,0 0-177 16,22 0-224-16,0-23-208 0,23 23-128 15,-22-22 33-15,-2 23-97 16,2-2-96-16,-23 1 48 16,-22 22-64-16,-22-22 80 0,1 22 96 15,-23 0 608-15,0 0 1041 16,0 0-656-16,0 0-1041 15,0 0-160-15,-23 0 0 16,23 0 48-16,0 0-80 0,0 0 0 16,0 0-176-16,0 0-593 15,0 0-223-15,0 0-689 0,0 0-1809 16,0 0-3505-16</inkml:trace>
  <inkml:trace contextRef="#ctx0" brushRef="#br0" timeOffset="42768.0731">21471 14987 5202 0,'-44'0'112'0,"44"23"-48"15,-21-23-16-15,21 0 1777 16,-23 0-32-16,23 0 304 16,0 0-273-16,-22 0-415 0,22 0-48 15,0 0-353-15,0 0-95 16,0 0-497-16,0 0-240 0,0 0-64 15,0 0 384-15,22 0 529 16,1 0-353-16,-2-23-336 16,46 23 0-16,-1-21-128 15,0-2 16-15,22 2-48 16,-21-2-15-16,-1 1 175 0,0 22-64 15,-44-22 144-15,0 22 32 16,0 0 321-16,-22-22 783 0,0 22-447 16,0 0-737-16,0 0-144 15,0 0-160-15,0-22 16 16,0 22-80-16,0 0-32 15,0 0-32-15,0 0-16 0,0 0 112 16,0 0-96-16,0 0 16 16,0 0-48-16,0 0-144 15,0 0-144-15,0 0-113 16,0 0-239-16,0 0-480 0,0 0-737 15,-22 0-304-15,22 22-865 16,0-22-2881-16</inkml:trace>
  <inkml:trace contextRef="#ctx0" brushRef="#br1" timeOffset="49270.0846">17852 16401 14934 0,'-22'0'689'0,"22"0"-753"16,0-22-96-16,0 22 400 15,0 0-64-15,22-23 32 16,1 1-64-16,-23 22 160 16,21 0 384-16,-21-22 113 15,23 22 31-15,-1 0-400 0,0 0-64 16,0 22 129-16,-1-22-145 15,2 22 48-15,-23 1 96 16,22 21-128-16,0-22-159 0,-22 0-241 16,0 22 32-16,0-22 0 15,0 0-49-15,0-22 194 16,0 22-81-16,0-22-32 0,-22 0 0 15,22 0-240-15,-22-22 15 16,22-22-15-16,-23 22 128 16,23-22 128-16,0 22-48 15,0-22 80-15,0 21-48 0,23-21 48 16,-1 22 32-16,-22 22 81 15,22-22 143-15,0 22 48 0,-22 0 32 16,22 0 176-16,0 22-15 16,-22 0-161-16,22 0-240 15,-22 23-192-15,22-23 48 16,-22 0-80-16,23 0-32 0,-23-22-48 15,0 0-224-15,0 22 95 16,0-44 306-16,0 22-98 16,0-22-47-16,0-22 32 15,21 21 80-15,-21-21-16 0,0 22 96 16,23 0 33-16,-23 0 255 15,0 22 192-15,22-22 0 0,0 22-224 16,-22 22 17-16,22-22-65 16,0 22-144-16,0 0-160 15,0 0-96-15,22 0-176 16,-22 0-1441-16,22 1-2721 15,1-23-2818-15</inkml:trace>
  <inkml:trace contextRef="#ctx0" brushRef="#br1" timeOffset="49585.085">18713 16114 20025 0,'-22'-22'1905'0,"0"0"-385"16,22 22-495-16,-22 0 31 0,22 0-1040 16,-22 22-64-16,0-22 128 15,0 44-256-15,-1-22 240 16,2 0-144-16,-2 22-64 0,23-22 48 15,0 0-640-15,0-22 239 16,23 22 305-16,-2-22-96 0,2-22 336 16,21 22-272-16,-22-22 160 15,0 0 112-15,22 0-128 16,-44 0 256-16,22 22-96 15,-22-22 769-15,0 22 879 16,0 0-703-16,0 0-673 0,0 22-416 16,0-22 80-16,0 22 64 15,0 0-272-15,0 0-208 0,0 0-1649 16,0-22-1201-16,22 22-703 15,0-44-3619-15</inkml:trace>
  <inkml:trace contextRef="#ctx0" brushRef="#br1" timeOffset="49985.0856">18845 16070 20281 0,'0'-22'3297'0,"0"22"-1232"15,0 0-528-15,0 0-705 16,0 0-816-16,0 22 449 0,0 0 287 16,0 0-512-16,23 22 64 15,-23 22-320-15,21 0 16 0,2 0 48 16,-1 23-480-16,0-23-448 15,0 0 287-15,0-21-175 16,-22-24 192-16,22 2 304 16,-22-23 95-16,0 0 257 15,0 0-160-15,-22-23 128 0,22-21-112 16,-22 0 80-16,0-22-80 0,0 0-896 15,0-1-113-15,-1-21 769 16,23 22 320-16,-21 22 128 16,21 0 81-16,0 22 351 15,0 0-128-15,0 0 0 0,0 22-128 16,0 0-192-16,21-22 97 15,-21 22 31-15,23 0-128 16,-1 22 64-16,0 0-176 16,0 0 64-16,0 0-64 15,0 22-32-15,-22-22 32 0,0 0-64 16,0 0 64-16,0 22-112 0,-22-44 96 15,22 22-336-15,-44 0-2658 16,22-22-6946-16</inkml:trace>
  <inkml:trace contextRef="#ctx0" brushRef="#br1" timeOffset="50965.087">19507 15915 18504 0,'0'0'1841'0,"0"-22"-1169"15,0 22 561-15,0 0-65 16,0 0-960-16,0 0-96 0,0 0 96 16,0 0 209-16,0 22 383 15,0 0-192-15,0 22 1 16,0-21-225-16,23 21-288 0,-23 0 80 15,0 0-224-15,21 0 64 16,2 0 16-16,-23-22-192 16,0 0-304-16,22 0-929 15,-22-22-1456-15,0 22-1793 16,0-22-7380-16</inkml:trace>
  <inkml:trace contextRef="#ctx0" brushRef="#br1" timeOffset="51235.0873">19751 15849 22842 0,'0'-22'640'16,"0"22"-416"-16,0 0-144 0,21 0-80 15,-21 0 224-15,22 0-352 16,-22 22 657-16,22 0 239 15,-22 0-48-15,0 22-143 0,0 0-449 16,22 1 96-16,-22-1-144 16,0 0-144-16,23-22 192 15,-23 0-288-15,0 0 128 16,0-22-288-16,0 22-961 15,0-22-752-15,0 0-1729 0,0 0-1776 16</inkml:trace>
  <inkml:trace contextRef="#ctx0" brushRef="#br1" timeOffset="51570.0878">19772 15783 15222 0,'0'0'1937'16,"0"0"-832"-16,0-22-369 0,0 22 33 15,0 0 63-15,22 0-144 16,-22 0-127-16,22 0 127 15,0 0-288-15,1 22-192 16,-2-22-32-16,2 22-144 0,-1 0 32 16,0-22-32-16,-22 22-64 15,0 0-16-15,22 0-80 0,-22 0 192 16,-22 0 32-16,0 0-112 15,-23 0 128-15,24 1-224 16,-2-23-1521-16,1 22-1952 16,0 0-5315-16</inkml:trace>
  <inkml:trace contextRef="#ctx0" brushRef="#br1" timeOffset="51950.0883">20213 15959 17496 0,'0'0'1776'0,"0"-22"49"0,0 22-144 15,-21 0-817-15,21 0-383 16,-23 0-81-16,23 0-144 16,-22 22-48-16,0 0-80 15,22-22-32-15,-22 23-96 16,22-1-96-16,0 0 128 0,0-22-112 15,22 22 64-15,0-22 64 16,-22 22-96-16,22-22 80 16,-22 22-48-16,23-22 48 0,-23 0 32 15,0 22-32-15,0-22 352 16,-23 22 32-16,23 0-79 0,-22 0-113 15,0-22-208-15,22 22-112 16,0-22-1185-16,-22 0-3937 16,22 0-7348-16</inkml:trace>
  <inkml:trace contextRef="#ctx0" brushRef="#br1" timeOffset="52205.0887">20523 15629 20313 0,'0'0'304'15,"0"0"-144"-15,0 0-160 16,0 21 864-16,0 2 321 0,0 20-657 15,21 2-80-15,-21-1-480 16,0 22 80-16,0-22-16 0,23 0-432 16,-23 1-1601-16,0-23-2081 15,0 0-3793-15</inkml:trace>
  <inkml:trace contextRef="#ctx0" brushRef="#br1" timeOffset="52585.0892">20457 15805 19400 0,'21'0'240'0,"1"-22"193"16,22 22 367-16,1 0-272 0,-1 0-384 16,-22 0-128-16,22 0 240 15,-22 0 33-15,1 0 143 16,-2 22 16-16,-21-22-64 15,23 0 144-15,-23 0-15 16,0 22 463-16,0-22-15 0,0 0-513 16,0 22-176-16,0 0-272 0,0-22 32 15,0 22 48-15,0-22-128 16,0 22 144-16,21-22-96 15,-21 0 0-15,0 0 112 16,22 0-144-16,-22-22 96 16,0 0-32-16,0 0-48 0,0 0 64 15,0 0-96-15,-22 0 96 16,1 0 64-16,-2-1 352 0,2 23 33 15,-2-22-417-15,23 22-128 16,-22 22-273-16,22-22-1343 16,0 23-3219-16,0-1-10179 15</inkml:trace>
  <inkml:trace contextRef="#ctx0" brushRef="#br1" timeOffset="53620.0907">21229 15473 16839 0,'0'-21'1745'0,"-23"21"-1041"16,23 0-111-16,0 0-545 15,0 0-96-15,23 0 688 0,-23 21 737 16,0 2-193-16,0 21-384 0,0 22-591 16,0-22 95-16,22 0-368 15,-22 0 128-15,0 1 16 16,0-23-208-16,22-22 160 15,-22 22-256-15,0-22-161 16,0 0 593-16,0-22-688 0,0 0-208 16,0 0 336-16,0-23-16 15,-22-21-305-15,22 22-383 16,0-22 384-16,0-1 672 0,0 24 64 15,0-1 512-15,0-1-80 16,22 23 400-16,-22 1-95 16,22 21-385-16,-22-23-96 0,22 23-80 15,0 0-80-15,-22 0 16 16,22 23-48-16,-22-2 97 15,22 1-97-15,-22 23-160 16,0-23 128-16,0 22-208 0,-22 0 80 16,22-22 16-16,-22 0 16 15,0 0 48-15,22 0-96 0,-22-22-16 16,22 0 32-16,-22 0-48 15,22 0 31-15,0 0 49 16,0 0 81-16,0 0 15 16,0 0-64-16,0 0 32 0,22 0 48 15,-22 0 144-15,22 22 96 16,0-22 96-16,0 23 64 15,-22-2-336-15,45 2-144 16,-24-2-16-16,-21 1-16 0,23 0-64 16,-2-22-64-16,-21 23-928 15,23-23-1137-15,-23 0-2177 0,0 0-7235 16</inkml:trace>
  <inkml:trace contextRef="#ctx0" brushRef="#br1" timeOffset="54055.0913">21670 15606 19112 0,'0'-22'-48'0,"22"0"112"15,-22 0 16-15,22 22 48 16,-22-22-240-16,0 22 721 0,0-22 511 15,0 22-640-15,0 0-63 16,-22 0-369-16,22 0 160 16,-22 0 0-16,-22 0-16 0,22 22 432 15,-22 0-256-15,21 0-96 16,2 22-176-16,21-21-160 15,0-2 96-15,0 2-32 0,21-2 0 16,2-21 48-16,21 0-144 16,0 0-320-16,-22 0-208 15,22-21-80-15,-21-2 159 16,-2 2 81-16,2-2 256 0,-2 1 240 15,-21 0 32-15,0 0 848 16,0 22 577-16,-21 0-160 0,21 0-225 16,0 0-672-16,-23 0-79 15,23 22-145-15,0 0-160 16,0 0-64-16,0 1-80 15,0-23 48-15,23 21-593 0,-2-21-1119 16,2 0-2098-16,-1 0-3506 16</inkml:trace>
  <inkml:trace contextRef="#ctx0" brushRef="#br1" timeOffset="54445.0918">21957 15408 23114 0,'-44'0'912'0,"44"0"737"15,-22 0-816-15,0 22-929 16,0 0 384-16,22-1-448 15,-22 24 208-15,22-23-32 16,0 22-320-16,0-22 336 0,0 1-481 16,22-23-287-16,22 21-208 0,0-21-753 15,-22 0-768-15,22-21 16 16,0-2-833-16,0 1-368 15,-21 0 865-15,-2 0-256 16,2-22 1088-16,-1 21 2097 0,-22-20 3153 16,0 21 1506-16,0 0-513 15,-22-1-657-15,22 1-880 16,-23 22-768-16,2 0-512 15,21-22-561-15,-23 22-95 16,2 0-321-16,21 0-112 0,0 22-288 16,0-22-32-16,-23 22 48 0,23 1-112 15,0-1 80-15,23 22-48 16,-2-23-80-16,2 2 32 15,-2-1-432-15,2 0-912 16,-1 0-1154-16,22 0-2096 16,-22-22-3265-16</inkml:trace>
  <inkml:trace contextRef="#ctx0" brushRef="#br1" timeOffset="55055.0927">22288 15231 21994 0,'-22'-22'1440'0,"22"22"-303"16,0 0-977-16,0 0-16 15,0 22 48-15,0-22 256 16,0 23-80-16,0-23-416 16,0 21 80-16,0 2 16 0,22-2-176 15,-22-21 192-15,0 22-352 16,0-22-544-16,0 0-385 0,0 0-832 15,0 0 609-15,22 0 799 16,-22 0 337-16,0 0 128 16,0 0 128-16,0 0 64 15,0 0 96-15,0-22-128 0,0 22 176 16,0 0-96-16,-22 0 160 15,22 0 305-15,0 0-97 16,0 0-80-16,0 0-176 0,-22 0 176 16,22 0 241-16,0 0-17 15,0 0-272-15,0 0-144 16,0 0 144-16,0 0 240 0,0 0-159 15,0 0-97-15,-22 0 0 16,22 22-80-16,-22-22-32 16,22 22-80-16,-22 1 48 15,22-1-16-15,-22 0-64 16,22 0 0-16,0-1-80 0,-22 2 32 15,22-1-16-15,0-22-32 0,0 0-32 16,22 0-144-16,-22 0-32 16,0 0 160-16,22 0-32 15,-22-22-144-15,22-1-32 16,0 2 160-16,0 21 160 15,-22-22-16-15,0 22 48 0,22 0 32 16,-22 0 48-16,0 0 304 16,0 0 128-16,0 22-176 0,22-1-256 15,-22 24-144-15,22-23 16 16,0 0-160-16,23 0-1104 15,-24-22-3138-15,2 0-5235 16</inkml:trace>
  <inkml:trace contextRef="#ctx0" brushRef="#br1" timeOffset="55305.093">22553 15033 23002 0,'-22'-23'784'0,"22"23"-527"15,0 0-418-15,0 23 322 16,0-23-17-16,22 21 304 0,-22 23 688 16,0-21-607-16,0 43-17 15,0-22-96-15,0 0-496 16,0 22 320-16,0 1-336 0,0-23 80 15,22 0 48-15,-22 0-464 16,0-22-945-16,0 22-1856 16,0-44-4163-16</inkml:trace>
  <inkml:trace contextRef="#ctx0" brushRef="#br1" timeOffset="55555.0934">22750 14987 23514 0,'0'0'-272'16,"0"0"208"-16,0 23 224 0,0 0-48 15,0 21 705-15,0 0-305 16,-20 0-128-16,20 22-80 15,0 1-416-15,0-24 224 16,0 2-160-16,0-1-192 0,0-1-752 16,20-20-1810-16,-20-23-1952 15,0 0-4898-15</inkml:trace>
  <inkml:trace contextRef="#ctx0" brushRef="#br1" timeOffset="55825.0938">22750 14987 20473 0,'0'0'656'16,"0"0"-688"-16,0 0 384 16,23 23-432-16,0-23 512 15,21 0-432-15,-21 23 897 16,-2-2 239-16,23 2-479 0,-22-2 383 15,-22 2-608-15,22 21-79 16,-22 0 127-16,0-22-464 16,0 22 224-16,0 0-240 0,-22-22-160 15,0 23 352-15,1-23-336 16,-23-22-48-16,21 22-1233 15,0 0-2369-15,23-22-4770 0</inkml:trace>
  <inkml:trace contextRef="#ctx0" brushRef="#br1" timeOffset="56370.0945">23303 15054 4786 0,'0'0'3425'0,"0"0"977"16,0-21-2273-16,0 21-368 15,0 0 80-15,0 0-336 16,0 0-1-16,-22-23-399 15,22 23-369-15,0 0-384 16,0 0 16-16,-22 23 33 0,0-23 223 16,0 21-32-16,0 2-176 0,0 21-176 15,0 0-79-15,-1 0-113 16,23 1 32-16,0-24-48 15,0 2-16-15,23 20 64 16,-1-43 48-16,0 22-16 16,0-22-32-16,0 0-16 0,0 0 0 15,22 0-48-15,-22-22 32 16,-22 0 16-16,22 22-16 15,-22-21 48-15,22 21 48 16,-22-23 336-16,0 23-15 0,-22-21-209 16,22 21-176-16,0 0-112 0,-22 0-64 15,22 0-145-15,0 0-655 16,0 0-705-16,0 21-2000 15,0-21-4323-15</inkml:trace>
  <inkml:trace contextRef="#ctx0" brushRef="#br1" timeOffset="56835.0952">23656 15254 19801 0,'-22'-23'928'0,"22"1"-16"0,0 22-559 15,0 0-113-15,0 0-256 16,0 0 688-16,0 0-368 16,0 0-384-16,-22 0 224 15,0 0-208-15,22 22 272 0,-22 1-112 16,22-23-112-16,-22 21 192 15,22-21-224-15,0 23 80 16,0-23 16-16,22 21-128 0,-22-21 160 16,44 22-128-16,-22-22 48 15,0 22 80-15,0-22-144 16,-22 23 160-16,22-23-16 0,-22 22 625 15,0-22 767-15,0 22-431 16,-22-22-161-16,0 22-367 16,0-22-273-16,0 21 0 15,0-21-256-15,-22 23 48 16,22-23-112-16,22 0-737 0,-22 0-2208 15,0 0-5219-15</inkml:trace>
  <inkml:trace contextRef="#ctx0" brushRef="#br1" timeOffset="59370.0987">20589 16445 5074 0,'0'-22'5810'0,"22"0"-4545"15,-22 0 528-15,0-1-432 16,0 23 47-16,0-22-47 15,0 0-193-15,0 22-15 16,-22 0-225-16,22 0-223 0,0 0-577 16,-22 0-128-16,-1 0 48 15,-21 22 64-15,22 0 256 16,-22 23 48-16,23-23 48 0,-2 22-208 15,1-22-192-15,22 0-96 16,0-22-80-16,0 22 0 16,0 0 144-16,45-22-32 0,-24 0-32 15,23 0 32-15,1 0-48 16,-24 0 32-16,24 22-16 15,-23-22 16-15,-22 22 16 16,0 1 64-16,0-2 160 16,0-21 225-16,0 23 239 0,-22-2-80 15,0 2-80-15,-1-2 49 0,2 2-145 16,-2-23-176-16,1 22-224 15,-22-22-32-15,23 0-48 16,21 0-128-16,-23 0-528 16,23 0-993-16,0 0-2369 15,0-22-2321-15</inkml:trace>
  <inkml:trace contextRef="#ctx0" brushRef="#br1" timeOffset="60125.0998">20699 16555 15062 0,'0'0'1121'0,"0"0"-97"0,0 0-559 15,0 0-97-15,0 0 480 16,22 0 49-16,-22-22-33 16,23 22-144-16,-23 0-63 15,21 22-257-15,2-22-32 16,-2 22-112-16,-21 0-128 0,22 1 0 15,-22-2-128-15,23-21-16 16,-23 23 0-16,0-23-32 16,0 21 80-16,0-21-32 0,-23 0 48 15,23 0-128-15,0 0-336 16,-22 0-320-16,22-21-97 15,0-2 257-15,0 2 352 0,0-2 128 16,0 1 144-16,0 0-16 16,22 0 16-16,-22 0 128 15,23 22 368-15,-2-22 64 16,-21 22-159-16,23 0-1 15,-23 0-80-15,22 0-112 0,-22 0-16 16,22 22-48-16,-22 0-64 0,0-22-64 16,22 22-32-16,-22 0-32 15,22 0-32-15,-22-22 0 16,0 23 16-16,0-23-64 15,22 0-112-15,-22 0-80 16,0 0 112-16,0 0 32 0,22 0 16 16,-22-23-16-16,21 1 48 15,-21 0 32-15,0 0 16 16,24 0 48-16,-24 0 32 0,0 0 32 15,0 0 368-15,0 22 128 16,0 0 225-16,0-22 63 0,0 22-224 16,0 0-223-16,0 0-209 15,0 0-144-15,0 0-32 16,0 0-16-16,0 0-16 15,22 0 0-15,-22 0 0 16,0 22 0-16,21 0 32 0,-21-22 16 16,23 22-32-16,-23 0-32 0,23 0 16 15,-23-22-48-15,21 22-48 16,0-22-641-16,-21 0-1023 15,0 0-930-15,23 0-1231 16,-23 0-4035-16</inkml:trace>
  <inkml:trace contextRef="#ctx0" brushRef="#br1" timeOffset="60285.1">21097 16268 21273 0,'-22'0'1393'15,"22"0"-465"-15,0 0-1024 0,0 0 224 16,0 0 0-16,0 0-352 15,0 0-320-15,22 0-2577 16,-1 0-3843-16</inkml:trace>
  <inkml:trace contextRef="#ctx0" brushRef="#br1" timeOffset="60490.1003">21251 16114 21737 0,'-22'-22'1745'0,"22"22"-1217"0,0 0-752 16,0 0 416-16,0 22-47 15,22-22-65-15,-22 22 704 16,22 22-736-16,0 0 112 16,0 0-48-16,0-22-384 0,0 22 224 15,-22-22-1505-15,22 1-1488 16,-22-1-1217-16,0 0-5747 0</inkml:trace>
  <inkml:trace contextRef="#ctx0" brushRef="#br1" timeOffset="60650.1005">21273 16334 19785 0,'0'0'208'16,"0"0"-16"-16,44-22-192 0,-22 22 80 16,22 0-160-16,-21-22-192 15,21 22-593-15,0 0-752 16,-22-22-1984-16,22 22-3282 15</inkml:trace>
  <inkml:trace contextRef="#ctx0" brushRef="#br1" timeOffset="60865.1008">21670 16158 14806 0,'-22'0'3234'0,"0"0"-1682"15,22 0-735-15,-22 0-465 0,22 0-112 16,-22 0 64-16,22 22 353 16,-22-22-273-16,-1 22-256 15,23 0-64-15,0 22-112 16,0-22 80-16,0 22-144 15,23-22 32-15,-1 1-64 0,0-23-801 16,0 22-223-16,22-22-97 16,-22 0-784-16,23-22-1392 0,-24-1-465 15,2 1-16-15</inkml:trace>
  <inkml:trace contextRef="#ctx0" brushRef="#br1" timeOffset="61155.1012">21802 16048 10981 0,'0'-67'5458'0,"0"45"-2112"0,0 0-961 15,0 22-1409-15,0 0-928 16,0 22 352-16,0 0 625 15,0 1-209-15,0 21-288 16,23 0-384-16,-23 0-96 0,22 0 17 16,0-22-82-16,0 0-15 0,0 0-32 15,-22-22-192-15,0 0-592 16,22 0 160-16,-22 0-161 15,0-22-79-15,0-22 15 16,0 22 401-16,22 0 560 16,-22 0 464-16,0 0 929 0,0 22-64 15,0 0-977-15,0 0-384 16,0 0 128-16,22 22 16 0,-22 0-64 15,22 0-112-15,0 0-80 16,0 0-672-16,1 0-2802 16,-2-22-3121-16</inkml:trace>
  <inkml:trace contextRef="#ctx0" brushRef="#br1" timeOffset="61725.102">22133 16026 21289 0,'0'0'769'0,"-21"0"-545"0,21 0-16 16,0 22 112-16,0 0 160 15,0-22-144-15,0 22-224 16,21 0-112-16,-21 0-32 16,23-22-160-16,-23 0-976 15,22 0-97-15,-22 0 689 0,22 0 352 16,-22-22-32-16,0 0 176 15,0 0 128-15,0 0 80 16,0 0 1152-16,0 22 625 0,-22-22-304 16,22 22-449-16,-22 0-831 15,22 22-97-15,-23-22 64 16,23 22-112-16,-21 22-112 0,21-22-96 15,0 22 32-15,0-22-48 16,0 0-48-16,21-22-64 16,2 0-336-16,21 0-257 15,-22 0-191-15,0-22 15 0,22 0 17 16,-44-22 224-16,22 22 415 15,0-22 338-15,-22 22 463 0,0 0 832 16,0-1 161-16,0 1-368 16,22 22-561-16,-22 0-352 15,0 0-160-15,0 0-48 16,22 0-32-16,-22 0-16 0,23 22-16 15,-23-22 64-15,21 23 0 16,2-1-16-16,-2 0 16 16,2-22-32-16,-1 22 16 0,-22 0 0 15,22-22-32-15,-22 0 208 16,0 22 160-16,0-22 65 15,-22 0 111-15,22 0-304 0,-22 0-128 16,-1 22-80-16,2-22-64 16,21 0-208-16,-23 0-1041 15,23-22-2417-15,0 22-6546 16</inkml:trace>
  <inkml:trace contextRef="#ctx0" brushRef="#br1" timeOffset="62520.1031">20500 17018 15575 0,'-22'23'1072'16,"22"-23"-1152"-16,0 0 320 16,0 0-176-16,0 0 304 0,0 0 209 15,22 0-97-15,-22 0 192 16,23 0-384-16,-2 0 64 15,24-23 17-15,-23 23-145 16,22-21 112-16,22-2-128 0,1 1 176 16,-1 0 160-16,0 0-271 15,22-21 223-15,1 21-32 0,-1-1 48 16,0-21-48-16,0 22-255 15,1-22 127-15,-23 21-112 16,22 2 224-16,0-23 304 16,1 21-335-16,-23-21 79 15,22 22-112-15,-22 0-160 0,1-22-16 16,21 22-112-16,-22 0 48 0,-22 0-48 15,22 22-32-15,-22-22 128 16,0 22-64-16,0-23 49 16,1 23-49-16,-23-22 16 15,0 22 96-15,0 0-96 0,0-22 48 16,0 22 16-16,-22 0-48 15,22 0 144-15,-22 0 80 16,0 0 1-16,0 0-113 16,0 0-80-16,0 0-80 0,0 0-64 15,0 0-16-15,0 0 0 16,0 0-32-16,0 0 16 0,0 0-32 15,0 0-16-15,0 0 32 16,0 0-48-16,0 0 0 16,0 0-112-16,0 0-368 15,0 0-513-15,0 0-1344 16,0-22-4146-16,-22 22-7171 0</inkml:trace>
  <inkml:trace contextRef="#ctx0" brushRef="#br1" timeOffset="63473.1063">20699 17173 13542 0,'-22'22'624'16,"22"-22"-480"-16,0 0 784 0,0 0 353 16,-22 22-48-16,22-22 271 15,0 0-559-15,0 0-561 16,0 0 16-16,22 0 272 0,-22 0 113 15,0 0-353-15,22 0-112 0,0-22-112 16,22 22-128-16,-21-22 96 16,20 0-32-16,1 22 97 15,1-22 127-15,21-1 0 16,-1 2 0-16,2-23-112 15,21 21-192-15,1 2 112 0,-23-24-64 16,23 23 208-16,-2 0 17 16,2-21 63-16,-23 21 32 0,23-23-80 15,-23 23-32-15,22 0-112 16,-22-1-48-16,1 2-31 15,-2-2-65-15,-20 2 32 16,21-2-48-16,0 2-16 0,-22-2 64 16,1 23-64-16,-1-22 0 15,0 22 16-15,0-22-16 16,-22 22 48-16,0 0 0 15,0-22 32-15,0 22 48 0,-22 0-48 16,22 0-32-16,-22 0-32 16,0 0-48-16,0 0 48 0,0 0-48 15,0 0 32-15,0 0-32 16,0 0-16-16,0 0 0 15,0 0-48-15,22 0 16 16,-22 0-32-16,0 0-16 0,0 0-48 16,0 0-192-16,0 0 0 15,0 0 207-15,0 0 65 16,0 0-32-16,0 0-16 15,0 0 48-15,0 0 80 0,0 0 48 16,0 0 64-16,0 0 81 0,0 0 47 16,0 0-224-16,-22 0-96 15,22 0-80-15,0 0-353 16,0 0-1135-16,0 0-1618 15,-22 22-2368-15</inkml:trace>
  <inkml:trace contextRef="#ctx0" brushRef="#br1" timeOffset="69536.1158">16638 3885 12517 0,'0'-22'1041'0,"0"22"399"0,-21-22-319 16,21 22-465-16,0 0-272 15,0-23-80-15,0 23-287 16,0 0 95-16,0 0-80 16,21 0 0-16,2 0 96 0,-2 0-112 15,24 0 80-15,-23 0-48 16,44 0-96-16,-22 0 112 0,23 0-96 15,-1 0 48-15,22 0 32 16,-22 0-64-16,22 0 160 16,-22 0 128-16,23 0 352 15,-1 0-48-15,0 0-191 0,0 0-17 16,2-22-32-16,-3 22 64 15,2 0 16-15,-2 0-112 16,24 0 1-16,-22 0-161 16,21 0-16-16,0-22-48 0,1 22-48 15,-23 0 48-15,22 0-64 16,0-22 48-16,1 22-48 0,-1 0-80 15,0-22 80-15,1 22-16 16,-2 0 0-16,-20-21 48 16,0 21-48-16,-1 0 48 15,1 0 32-15,-2-23 224 16,2 23-16-16,-23 0-80 0,23 0 16 15,-2 0-96-15,-20 0-48 16,21 0 1-16,1 0-97 0,-2 0 32 16,-20 0 32-16,21 0-32 15,-22-22 48-15,1 22 16 16,-1 0 80-16,-22 0 48 15,0 0-64-15,0 0 64 0,-22 0 16 16,21 0-32-16,-19 0-80 16,-2-22 48-16,-1 22 128 15,2 0 33-15,-23 0-81 16,23 0-32-16,-23 0-32 0,21 0-32 15,-21 0-64-15,0 0-48 0,0 0-32 16,0 0-32-16,0 0-32 16,0 0-96-16,0 0-144 15,0 0-449-15,0 0-1344 16,0 0-2657-16,-21 0-3810 15</inkml:trace>
  <inkml:trace contextRef="#ctx0" brushRef="#br1" timeOffset="76891.1306">7590 5695 12549 0,'-20'-22'416'16,"20"-1"-368"-16,0 1 113 16,0 0-161-16,0 0 64 0,0-1-48 15,0 23-32-15,0-21 80 16,0 21-64-16,20 0 128 15,-20 0 240-15,0 0 224 16,23 0-32-16,-1 21-320 16,0 2-15-16,0-1-161 0,0 0-96 15,22 0 128-15,-22 1-128 0,22-23 176 16,-22 0 368-16,22-23 432 15,-21 1-47-15,21-22-289 16,0 21 208-16,-22-21 337 16,22 0 79-16,-22-22-79 15,0 1-481-15,22 21-255 0,-22-45-161 16,22 22-208-16,0 2-48 15,1-2-80-15,-23 1-16 16,22 22 0-16,0 0-433 0,1 22-927 16,-2-1-1410-16,1 23-2560 15</inkml:trace>
  <inkml:trace contextRef="#ctx0" brushRef="#br1" timeOffset="90991.1503">1677 6975 14150 0,'-23'0'1056'0,"2"0"529"16,-2 0-624-16,23 0-657 15,-22-22-160-15,22 22-208 16,0 0 176-16,0 0-96 0,-22 0-64 16,22 0 144-16,0 0-160 0,0 0-32 15,0 0-96-15,0 0-240 16,0-22 239-16,0 22 113 15,22 0 32-15,-22-22 144 16,0 22-48-16,0-23 16 16,22 23-16-16,-22-22 1 0,23 0 47 15,-23 1-96-15,21-2 16 16,-21 2 16-16,0-2-32 0,23 23 16 15,-23-22-32-15,0 22 0 16,0 0 32-16,0 0-48 16,0 0 16-16,0 0-64 15,0 0-17-15,0 0 49 0,0 0 80 16,0 0 49-16,21 0-17 15,-21 0 32-15,0 0 128 16,0 0 96-16,0 22 48 16,0-22 48-16,0 23-48 15,0-2-47-15,0 23-145 0,23 0-16 16,-23 1-64-16,0 21-64 0,22 0 32 15,-22 23-48-15,0-45-16 16,21 21 48-16,-21 2 0 16,23-23-16-16,-23 1-16 15,21-24 0-15,-21 23 32 0,23-21 0 16,-23 0 16-16,0-2 48 15,22-21-64-15,-22 22 32 16,0-22-32-16,0 0-32 0,0 0-32 16,0 0-32-16,0 0 144 15,0 0 32-15,0 0-96 16,0 0-96-16,0 0-16 0,0 0-192 15,0-22-801-15,0 22-959 16,0 0-1906-16,0-21-3218 16</inkml:trace>
  <inkml:trace contextRef="#ctx0" brushRef="#br1" timeOffset="91281.1507">1721 7725 16567 0,'-44'22'961'15,"44"0"15"-15,0-22 80 16,0 0-895-16,0 0-177 15,0 0 176-15,0 0-128 0,0 0 192 16,21 0-224-16,2 0 32 16,-1-22 176-16,-1-22-336 15,23 22 48-15,-21-23-320 0,21 24 111 16,0-23 321-16,-22 22-48 15,1 1 112-15,-2 21-16 16,-21-23-128-16,23 23 705 0,-23 0 527 16,0 0 401-16,0 0-945 15,0 0-720-15,0 0 32 16,0 0-144-16,0 23-768 15,21-23-2018-15,-21 0-4049 0</inkml:trace>
  <inkml:trace contextRef="#ctx0" brushRef="#br1" timeOffset="101387.168">21229 6821 19256 0,'22'-23'272'16,"-22"23"-336"-16,0 0 208 15,22 0-192-15,-22-21 96 16,22 21 0-16,-22 0-96 0,22 0 113 16,-22 21-82-16,22-21 146 0,0 23 47 15,-22-2-32-15,22 23 16 16,1-21-144-16,-23-23 96 15,21 22 160-15,2-22 400 16,-2 0 481-16,24-22-545 0,-24-23-320 16,46 2-32-16,-23-24-224 15,22 1 48-15,22-22-112 16,-21 22 0-16,-1-23-80 0,22 1-368 15,-22 22-144-15,23-1 256 16,-23 23 31-16,0 23-191 16,-22 21-928-16,1-23-978 0,-1 46-2864 15</inkml:trace>
  <inkml:trace contextRef="#ctx0" brushRef="#br1" timeOffset="121041.2002">1566 8631 15351 0,'-44'0'480'16,"22"0"16"-16,-1-23 48 0,2 23-64 15,21-21 113-15,-23 21-353 0,23-23-80 16,-21 23 0-16,21 0-224 15,0-21 176-15,0 21-128 16,0-23-32-16,0 2 112 16,0 21-144-16,0-23 96 0,0 1-16 15,0 0-64-15,21 22 144 16,-21-22-112-16,23 0 64 15,-23 0 80-15,21-1-160 16,2 2 176-16,-1-2-112 0,0 0 64 16,0 3 64-16,0 20-112 15,23-23 16-15,-24 1-32 0,2 22-48 16,21 0 32-16,-22 0-96 15,-1 0 112-15,2 22-16 16,-2 1-48-16,2-3 128 16,-23 26 48-16,22-2 80 15,0 22 16-15,-22-22-176 0,22 23 32 16,-22-23-80-16,0 22-32 0,0 0 0 15,0-22 32-15,-22 22 48 16,0-21-32-16,22-1 0 16,-22 0 49-16,-1-22-49 15,23 0 64-15,-21 0 576 16,-2 0-32-16,23-22-96 0,0 0-400 15,-21-22-112-15,21 22 0 16,0-22-96-16,0 0 208 16,0 22-63-16,0-22-33 15,0 22-32-15,21-22-16 0,-21 22 48 16,23 0-48-16,-23 0 16 15,21 22 16-15,2-22-16 0,-1 22-16 16,0 0 16-16,22-22-48 16,-22 22 16-16,1-22-97 15,-2 0-687-15,2 0-977 16,-2 0-944-16,2 0-1777 0,-1-22-1761 15</inkml:trace>
  <inkml:trace contextRef="#ctx0" brushRef="#br1" timeOffset="121176.2004">2228 8918 19304 0,'0'0'3090'0,"0"0"-1506"0,0 0-431 16,0 0-737-16,0 0-288 16,0 0-1184-16,0 0-3426 15,0-22-8900-15</inkml:trace>
  <inkml:trace contextRef="#ctx0" brushRef="#br1" timeOffset="131508.2169">4369 10926 11349 0,'0'0'192'0,"22"0"144"16,0 0-32-16,0 0 0 16,0-22-320-16,0 22 128 0,0 0 0 15,0 0-144-15,22 0 256 16,-22 22-128-16,22-22 16 15,-21 0 289-15,21 23 31 16,0-1-96-16,0-22-144 0,0 22 128 16,1-22 257-16,-1 22-305 15,22-22 416-15,-22 0-32 0,22 0-432 16,-22 0 65-16,23 0-209 15,-2 0 80-15,1 0-48 16,1 0-64-16,-1 0 112 16,1 0-160-16,-2 0 48 15,1 0 48-15,1 0-128 0,0 0 112 16,-1 0-96-16,22 0 16 0,-22 0 64 15,22 0-80-15,-22 0 64 16,1-22-48-16,21 22 32 16,-22-22 64-16,0 22-48 15,1 0 176-15,-2 0-96 16,2 0-48-16,-1 0 80 0,0 0 48 15,1 0-80-15,-2 0-32 16,2 0-80-16,-1 0 32 16,0 0-64-16,1-22 16 15,-2 22 32-15,2 0-64 0,-1-23 64 16,22 23-16-16,-22-22-32 0,-22 22 32 15,23-22-32-15,-1 22 16 16,0 0 0-16,-22 0 32 16,23-22 0-16,-23 22-32 15,22 0 17-15,-22 0-1 16,0 0-16-16,22 0 48 0,-22 0-48 15,23 0 16-15,-23 0 0 16,0 0-16-16,22 0 16 0,-22 0-16 16,1 0 16-16,-1 0 0 15,22 0 0-15,-22 0-16 16,0 0 0-16,0 0 16 15,0 0 0-15,1 0-16 0,-24 0 16 16,23 0 32-16,-21 0 32 16,21 0 48-16,-22 0 48 15,0 0-96-15,0 0-16 16,0 0-16-16,0 0 0 0,1 0-32 15,-2 0 16-15,2 0 16 16,21 0 0-16,-23 0 32 0,1 0 96 16,2 0 176-16,-3 0 32 15,23 0 193-15,-22 0-161 16,0 0-176-16,22 0-80 15,-21 0-32-15,-2-21 32 0,24 21-64 16,-24 0-48-16,2 0 32 16,-2 0 64-16,2 0-96 15,-1 0-48-15,0 0 0 0,-22 0 0 16,22 21-32-16,0-21 0 15,0 0 16-15,0 0-16 16,0 22 16-16,1-22 0 0,-23 0 0 16,21 22 0-16,2-22-16 15,-1 0 0-15,0 0-112 16,0 0-496-16,-22 0-849 15,21 22-1008-15,2-22-1345 16,-23 0-4001-16</inkml:trace>
  <inkml:trace contextRef="#ctx0" brushRef="#br1" timeOffset="141755.2358">10790 9867 16391 0,'-21'-23'528'0,"21"23"385"16,0 0-593-16,-23 0-192 16,23 0-32-16,0 0-160 15,0 0 112-15,23 0-48 0,-23 0-16 16,0 0 64-16,0 23 16 0,21-23 32 15,-21 21-80-15,23-21 16 16,-23 23 32-16,0-23-80 16,22 0 144-16,-22 0 128 15,0 0 352-15,0 0 225 16,0 0-145-16,22 0-80 0,-22 0-207 15,21-23-161-15,-21 23-64 16,23-21-80-16,-23-24 64 16,23 23 144-16,-2 0 80 0,2-22-96 15,-2 0-80-15,1 0 1 16,-22-1-177-16,22-20 0 15,0 21-16-15,0-23-64 16,1 1 64-16,-23 0-16 0,21 22-80 16,2-1-80-16,-1 1-273 15,0 22-303-15,0-22-609 0,0 22-896 16,0 0-608-16,0 0-3682 15</inkml:trace>
  <inkml:trace contextRef="#ctx0" brushRef="#br1" timeOffset="145958.2427">13174 9624 17015 0,'0'-23'416'15,"0"23"-448"-15,22 0 161 16,-22 0-177-16,0 0 128 0,0 0 96 16,22 0 288-16,-22 23 288 15,22-1-80-15,0 0 49 16,0 22-161-16,1 0-384 0,-2 0 16 15,23-22-112-15,-21 0 80 16,-1-22 48-16,-1 0 369 16,24-22 143-16,-23 0-96 15,22-22-223-15,0-22-145 0,1 0-32 16,-24-1 16-16,23-21-240 15,-21 0 0-15,20 0 0 16,-20 21-32-16,21 1 80 16,-22 22-112-16,22 22 0 0,-22 0-208 15,23 22-1025-15,-1 0-1120 0,-23 0-3586 16</inkml:trace>
  <inkml:trace contextRef="#ctx0" brushRef="#br1" timeOffset="147708.2452">6553 9800 15959 0,'0'0'1264'16,"0"0"-495"-16,-21 0-273 0,21 0-224 15,0 0-368-15,0 0 256 0,0 0-144 16,0 0-16-16,0 0 176 15,0 0-208-15,0 0 112 16,0 0-32-16,21 0 16 16,-21 22 400-16,0-22-287 15,23 22-33-15,-23 1-96 0,21-23-64 16,-21 0 272-16,23 0-128 15,-23 0 304-15,22 0 448 16,-22-23-303-16,22 1-49 0,-22-22-128 16,22 0-144-16,-22 0-96 15,22-22-176-15,0 22 64 16,-22 0-144-16,22 0 64 0,0-1-96 15,22 1-608-15,-22 0-1457 16,1 22-3410-16</inkml:trace>
  <inkml:trace contextRef="#ctx0" brushRef="#br1" timeOffset="150353.2489">18161 9734 16615 0,'0'22'-128'0,"0"-22"240"0,22 0 176 16,-22 22 465-16,23 0 415 15,-2-22-480-15,2 0 65 0,-1 0-1 16,0 0-128-16,0 0 241 15,22 0-385-15,-22-22 48 16,22 0 81-16,-22-22-81 0,44-22 272 16,-22 21-336-16,23-43-288 15,-1 22-144-15,0-22-176 16,0 22-48-16,-21-1-784 15,21 1-1025-15,-44 22-1905 16,22 0-2945-16</inkml:trace>
  <inkml:trace contextRef="#ctx0" brushRef="#br1" timeOffset="151143.25">8187 9778 17832 0,'-23'0'672'16,"23"22"-544"-16,0-22-32 0,0 0 32 15,0 0-224-15,23 0 320 0,-2 0-224 16,2 22 96-16,-2-22 176 15,2 0 321-15,-1 0 223 16,0 22-544-16,0-22-224 16,0 23 144-16,0-23-208 15,0 0 208-15,0-23 144 0,1 1-15 16,20-44-113-16,24 0-304 15,21-44 96-15,22-1-673 16,0-21-3969-16,1-23-11045 0</inkml:trace>
  <inkml:trace contextRef="#ctx0" brushRef="#br1" timeOffset="153988.254">9555 9624 17399 0,'-23'-23'1089'16,"2"23"-417"-16,-1 0 33 15,22 0 15-15,0-21-176 0,0 21-144 16,0 0-448-16,0 0 16 16,0 0 128-16,0 21-112 0,22 2 128 15,-1-1-144-15,2 22 32 16,-2-22 32-16,2 0-96 15,-1-22 80-15,0 0-48 16,0 0 32-16,22-22-32 0,-22-22-368 16,23-23-96-16,21 2 0 15,-22-24 32-15,22-21-1329 16,22-23-4178-16</inkml:trace>
  <inkml:trace contextRef="#ctx0" brushRef="#br1" timeOffset="154818.2551">22509 9536 19689 0,'-22'0'-129'0,"-1"0"274"16,23 0-322-16,0 21 209 15,0-21 97-15,23 0-129 16,-23 0 368-16,22 0-192 16,0 0 224-16,0-21 176 0,0-2-416 15,22 2 160-15,0-24-240 16,23 1-128-16,-24 0 209 0,24 0-258 15,21 0 65-15,-22-23-224 16,22 1-1745-16,-21 0-3729 16,-1-22-4947-16</inkml:trace>
  <inkml:trace contextRef="#ctx0" brushRef="#br1" timeOffset="157196.2595">12533 13509 16039 0,'-21'-22'912'0,"-1"22"209"0,22 0-1073 16,0 22 48-16,0 0-48 16,0 22 80-16,22 0 192 0,-22 1 112 15,21 21 32-15,2-22-79 16,-23 0-161-16,21 0-128 15,2 1-96-15,-23-24 64 16,23 2-112-16,-23-2 32 0,0-21-64 16,21 0-96-16,-21 0 176 15,0 0-577-15,0-44-1087 16,0 0-1842-16,0 0-3873 0</inkml:trace>
  <inkml:trace contextRef="#ctx0" brushRef="#br1" timeOffset="157366.2597">12468 13443 16087 0,'-23'-22'3169'0,"23"-1"-1600"15,0 23-977-15,0-21-432 16,23 21-96-16,-1-23 96 16,0 2-192-16,22-2 16 0,0 2 16 15,0-2-208-15,-22 23-368 0,2-22-1041 16,-4 22-496-16,2 0-1248 15,1-22-2546-15</inkml:trace>
  <inkml:trace contextRef="#ctx0" brushRef="#br1" timeOffset="157551.26">12577 13619 15415 0,'0'22'2353'0,"0"-44"-1969"0,23 0-400 15,0 0 224-15,20-22-304 16,23 0 32-16,-22 0-2657 16,-21 22-3826-16</inkml:trace>
  <inkml:trace contextRef="#ctx0" brushRef="#br1" timeOffset="157766.2603">12755 13928 14790 0,'0'0'2738'0,"0"0"-2002"0,0 0-128 15,21-21 737-15,-21-2-353 16,23 1-15-16,-1 0-625 16,0 0-144-16,-22 0-80 15,22 22-192-15,0-22 64 0,0 0-128 16,0 22-688-16,-22-22-961 15,22 22-1233-15,-22-22-2912 0</inkml:trace>
  <inkml:trace contextRef="#ctx0" brushRef="#br1" timeOffset="157931.2605">12976 13487 21785 0,'0'0'1985'16,"0"0"-1777"-16,21 0-47 0,2 22 95 16,-2 0-224-16,1 0-32 15,22 0 0-15,1 0-160 16,-1-22-32-16,-22 22-1713 15,0-22-1137-15,0 0-2048 0,0-22-6083 16</inkml:trace>
  <inkml:trace contextRef="#ctx0" brushRef="#br1" timeOffset="158081.2607">13240 13289 21481 0,'-66'21'2449'0,"44"2"-1344"16,0 21-849-16,-1 0-96 15,23 0-112-15,0 22-112 16,0 0 128-16,0-22-224 15,0 23-64-15,0-23-1713 16,23 0-1633-16,-23 0-3073 0</inkml:trace>
  <inkml:trace contextRef="#ctx0" brushRef="#br1" timeOffset="158661.2615">13351 13398 18760 0,'-23'0'2289'16,"23"0"-1424"-16,0 0-513 0,0-21-576 15,23-2 512-15,-2 23-368 16,2-21-32-16,20-2 128 0,-20 2-1233 16,-1-2-816-16,0 1-2081 15,0 22-4562-15</inkml:trace>
  <inkml:trace contextRef="#ctx0" brushRef="#br1" timeOffset="159951.2633">14278 12979 12453 0,'-23'-65'1249'0,"0"42"63"0,23 1-143 16,0 0-65-16,-21 0-175 15,21 0 127-15,0 22-143 16,0-22-193-16,0 22-256 0,0 0-320 15,0 0-224-15,0 0-48 16,0 22 240-16,0 0 96 16,21 22-64-16,-21 22-47 15,0-22-97-15,23 23 0 16,-23-23-16-16,23 0-81 0,-2 0-319 15,2 0-1248-15,-2-22-1362 0,1-22-3809 16</inkml:trace>
  <inkml:trace contextRef="#ctx0" brushRef="#br1" timeOffset="160331.2638">14454 12758 20041 0,'-44'0'1184'0,"44"23"-1248"15,0-23 48-15,0 44 176 0,0-22-368 16,22 22 336-16,-22 0-128 16,22-21-32-16,0 21 208 15,0-23-352-15,0 2 272 16,-22 21-48-16,22-22-160 15,0-22 224-15,-22 22-320 0,22-22 112 16,-22 0 128-16,22-22-112 0,-22 0 224 16,23 0-192-16,-23 0 0 15,21-22 80-15,-21 0-160 16,0 0 80-16,-21-1-80 15,-2 1 80-15,1 0 192 16,0 21 272-16,0 1 225 0,0 0-129 16,0 22-448-16,22 0-96 15,-22 22-208-15,22 0-417 16,0 1-1568-16,0-1-2577 0,0 22-7267 15</inkml:trace>
  <inkml:trace contextRef="#ctx0" brushRef="#br1" timeOffset="160666.2643">14763 12582 18760 0,'-44'0'1425'15,"44"0"-1121"-15,0 21-224 16,0-21-64-16,22 44 96 0,-22-21-64 16,22 21 32-16,0-22-32 15,-22 23 0-15,22-1 16 0,0-22-80 16,-22 22-16-16,22-21-16 15,-22-2-992-15,22-21-1217 16,-22 23-2434-16,0-23-5233 16</inkml:trace>
  <inkml:trace contextRef="#ctx0" brushRef="#br1" timeOffset="161151.265">15094 12803 20329 0,'0'-22'1921'0,"-22"22"-2033"0,22 0 128 16,0 0-32-16,0 0-160 0,22 22 464 16,-22-22-592-16,0 22 304 15,22-22-129-15,-22 22-399 16,0-22 432-16,0 0-192 15,0 0 144-15,-22 0-144 0,22 0-577 16,0-22 801-16,-22 22 16 16,22-22 80-16,0 22 497 15,0-22 95-15,0 22 160 16,0 0-399-16,0 0-225 0,0 0-16 15,0 0-336-15,0 0 256 16,0 22-240-16,22-22-1233 0,-22 0-3233 16,0 0-9669-16</inkml:trace>
  <inkml:trace contextRef="#ctx0" brushRef="#br1" timeOffset="161781.2659">15182 12428 20425 0,'-22'-22'768'0,"22"22"-560"16,0 0-208-16,0 0-240 15,0 22 624-15,22 0-512 0,-22 0 192 16,22 22 192-16,-22 0-480 15,22 22 496-15,-22-22-416 16,22-23 64-16,-22 24 160 0,0-23-1840 16,22-22-1170-16,-22 23-3761 15</inkml:trace>
  <inkml:trace contextRef="#ctx0" brushRef="#br1" timeOffset="162121.2664">15447 12339 22826 0,'-44'23'880'0,"44"-23"-1056"0,0 21 304 16,0 24-192-16,0-23-112 15,22 22 384-15,-22 1-400 16,22-2 384-16,-22-22-272 15,22 23 64-15,-22-21 112 0,0-23-288 16,22 0 336-16,-22 0-304 16,22 0 192-16,-22 0 80 15,22-23-416-15,-22 2 272 0,22-2-336 16,-22-20 0-16,0 22 288 15,0-24-208-15,0 1 352 0,0 22-48 16,-22-23 80-16,0 24 496 16,0 21-256-16,22-23 64 15,-22 23-416-15,22 0-176 16,-22 0-320-16,22 23-1617 15,0-2-2017-15,0-21-5586 0</inkml:trace>
  <inkml:trace contextRef="#ctx0" brushRef="#br1" timeOffset="162601.267">15557 12228 17447 0,'0'-21'1057'0,"22"21"-785"0,0-23-160 15,1 1 432-15,21 0 161 16,-23 0-145-16,2 22 352 16,-1 0-15-16,0 0-97 0,-22 0-208 15,22 0-207-15,-22 0-81 16,22 0-128-16,-22 22-16 15,22 22 64-15,-22-21-160 16,0 21-32-16,0 0-32 0,0-23-32 16,0 25 64-16,0-25 0 15,0 2 32-15,0-23-96 0,0 0 48 16,0 22 32-16,0-22-80 15,0 0 96-15,0 0 16 16,22 0 80-16,0-22 32 16,-22 22 176-16,22-23 81 0,0 2-113 15,23-2-144-15,-23 0-80 16,-1-21-48-16,2 23-32 15,0-2-48-15,-2 23 32 16,-21-21 32-16,0 21-48 0,0 0 64 16,0 0-80-16,0 0-16 15,0-23-64-15,0 23-96 0,0 0-320 16,0 23-705-16,0-23-1328 15,-21 21-2001-15,21 2-6227 16</inkml:trace>
  <inkml:trace contextRef="#ctx0" brushRef="#br1" timeOffset="163371.2681">14432 13487 16439 0,'0'0'2049'0,"0"-22"-1137"15,0 22-896-15,0 0 80 16,0 0-160-16,0 22 240 15,22 0 241-15,-22 0 287 16,22 22-96-16,-22 0-480 0,0-22-48 16,22 23-32-16,-22-23-80 0,0 0 64 15,22 0-336-15,-22 0-1040 16,0 0-1346-16,22-22-2512 15,-22 22-4658-15</inkml:trace>
  <inkml:trace contextRef="#ctx0" brushRef="#br1" timeOffset="163800.2698">14696 13398 11957 0,'-21'0'400'15,"21"0"-608"-15,-23 23 96 16,23-23 176-16,0 0 192 0,0 22 865 16,0 0 127-16,0 22 289 15,0-22 160-15,23 22-721 16,-23 0-143-16,0-22-161 0,21 1-336 15,-21-1-176-15,23 0-48 16,-23 0-16-16,0-22-32 16,22 0 16-16,-22 0 96 15,22 0 32-15,-22-22-31 16,0 0-113-16,22 0 0 0,-22-1-64 15,22 1 0-15,-22 0 16 0,0-22 0 16,0 22-32-16,0-22 48 16,-22 22 176-16,22 0 512 15,-22 0-176-15,0 22-272 16,22-23-160-16,-22 23-80 15,22 0-144-15,-23 0-144 0,23 0-1040 16,0 23-1298-16,0-1-2688 16,0-22-8148-16</inkml:trace>
  <inkml:trace contextRef="#ctx0" brushRef="#br1" timeOffset="165590.2723">14917 13200 13270 0,'0'0'832'0,"0"0"-288"15,0 0-384-15,0 0-160 0,0 0 48 16,0 0-48-16,0 0 64 15,0 0 689-15,0 0-49 16,0 22-176-16,0 0-16 16,0 23-255-16,0-24 15 0,0 2-128 15,0 21 32-15,0-44 16 16,-22 21-80-16,22 2 32 0,0-23-64 15,0 0-32-15,0 22-16 16,22-22 0-16,-22 0 64 16,22 0-64-16,-22 0 16 15,23-22-16-15,-2 22-64 0,2-23 16 16,-2 23-32-16,-21-21-80 15,23 21 0-15,-1 0 64 16,-22-23 128-16,0 23-48 16,22-21 0-16,-22-2 48 15,0 23-16-15,0-21 112 0,0 21-32 16,0-23 32-16,0 23 209 0,0-22 47 15,-22 22-32-15,22 0-32 16,0-22 32-16,0 22-64 16,-22 0-15-16,22 0-65 15,0 0-48-15,0 0-80 16,0 0-48-16,0 0-64 0,0 0 64 15,0 22-48-15,0-22 128 16,0 22 208-16,0 1 16 0,22-2-64 16,-22 23-144-16,0-21 1 15,22-2-65-15,-22 2-16 16,0 21-64-16,22-22-16 0,-22 0-16 15,0 0-16-15,0-22-112 16,0 22-913-16,22 0-1296 16,-22-22-1025-16,0 0-4257 15</inkml:trace>
  <inkml:trace contextRef="#ctx0" brushRef="#br1" timeOffset="165830.2726">15314 13333 20713 0,'-21'0'416'0,"-2"0"16"16,23 0-1072-16,0 0-224 15,0 0 800-15,0 0-305 0,0 0 706 16,0 0-401-16,0 21-177 15,0-21 466-15,-22 0-674 16,22 0-175-16,0 23-1265 0,0-23-2305 16,0 0-3121-16</inkml:trace>
  <inkml:trace contextRef="#ctx0" brushRef="#br1" timeOffset="166120.273">15358 12935 13302 0,'0'0'1968'0,"0"0"-111"15,0 0-1168-15,0 0-545 16,23 0 800-16,-23 23 1185 16,0 21-784-16,0-23-657 0,22 46-368 15,-22-23-112-15,22-22-240 16,-22 22 96-16,22 0-128 15,-22-22-128-15,0 1-960 16,22-23-1906-16,-22 0-2608 16</inkml:trace>
  <inkml:trace contextRef="#ctx0" brushRef="#br1" timeOffset="166498.2745">15601 12914 19977 0,'-22'0'624'16,"22"21"-528"-16,0 2-656 0,0-23 640 16,22 21-224-16,-22 2 48 15,23 21 512-15,-2-22-624 16,-21 0 496-16,23 0-80 15,-23 0-336-15,0-22 544 0,21 22-512 16,-21-22 192-16,23 0 80 0,-23 0-336 16,22-22 400-16,-22 22-256 15,22-22 16-15,-22 0 160 16,0-22-368-16,0 21 336 15,0-21-192-15,0 23-64 16,0-23 352-16,-22 21-48 0,22 1 721 16,-22 0-65-16,-1 22-368 15,23 0-240-15,-21 0-416 16,21 0 64-16,0 0-528 0,0 44-1665 15,-23-21-2577-15,23-2-8020 16</inkml:trace>
  <inkml:trace contextRef="#ctx0" brushRef="#br1" timeOffset="167248.2756">15822 12736 4113 0,'0'0'305'0,"0"0"639"16,0 0 2658-16,0 0-1313 15,0-22-737-15,0 22-319 16,0 0-241-16,0 0-335 16,0 0-17-16,0 0-64 15,0-23-144-15,0 23 17 0,0 0-193 16,0 0 48-16,0 0-128 0,0 0-112 15,22 0 256-15,-22-21 0 16,22 21 145-16,-22 0 143 16,22-23 48-16,0 23 48 15,-1 0-143-15,3-21-113 16,-24 21-240-16,22 0-160 0,-1 21 144 15,-21 2 128-15,0-2 96 16,0 24-207-16,0 0-145 16,0-1-16-16,0-22-32 15,0 22-16-15,0-21 48 0,0-2-64 16,0 2 32-16,0-23-64 0,0 0-48 15,0 0 48-15,0 0 96 16,0 0 32-16,23 0-32 16,-23 0-16-16,23-23 48 15,-2 2-32-15,2 21 64 16,-23-23 80-16,21 23 224 0,1-22 128 15,-22 22-16-15,0-22-63 16,22 22 79-16,-22 0-96 0,0 0-16 16,0 0-160-16,0 0-127 15,0 0-113-15,0 0-16 16,0 0 16-16,0 0-32 15,0 0-32-15,0 0-16 0,0 0-33 16,0 0-159-16,0 0-448 16,0 0-721-16,0 0-1232 15,0 0-2433-15,0 0-7492 16</inkml:trace>
  <inkml:trace contextRef="#ctx0" brushRef="#br1" timeOffset="167868.2765">16418 12030 15030 0,'0'0'1329'0,"-22"0"-481"15,22-22-816-15,22 22 128 0,-22 0-128 16,0 0-48-16,22 0 64 16,-22-22-352-16,22 22-1312 15,-22 0-1602-15,22 0-3569 16</inkml:trace>
  <inkml:trace contextRef="#ctx0" brushRef="#br1" timeOffset="168013.2767">16727 11853 22730 0,'0'-21'944'0,"0"21"-1456"16,0-23-112-16,44 23-1761 16,-22 0-3010-16,0-22-7187 15</inkml:trace>
  <inkml:trace contextRef="#ctx0" brushRef="#br1" timeOffset="168143.2768">17013 11721 21465 0,'-21'0'2241'16,"21"-22"-1856"-16,0 22-289 15,21 0-433-15,2 0-1888 16,-1 0-2977-16,0 0-7524 0</inkml:trace>
  <inkml:trace contextRef="#ctx0" brushRef="#br1" timeOffset="168468.2773">16617 13023 21625 0,'-23'-21'753'0,"1"21"-641"0,22-23-1121 15,22 23-1088-15,1 0-1024 16,-2-21-1697-16,-21 21-1617 16</inkml:trace>
  <inkml:trace contextRef="#ctx0" brushRef="#br1" timeOffset="168618.2775">16948 12781 21113 0,'21'-23'144'0,"23"1"-240"0,1 0 32 16,-1 22-3986-16,0-23-7203 16</inkml:trace>
  <inkml:trace contextRef="#ctx0" brushRef="#br1" timeOffset="168783.2777">17323 12582 19945 0,'0'0'2369'15,"0"0"-737"-15,0 0-1215 16,0 0-257-16,21-22-64 0,2 22-128 15,-1-21 96-15,0 21-240 16,0-23-1553-16,22 23-2737 16,-44-22-6531-16</inkml:trace>
  <inkml:trace contextRef="#ctx0" brushRef="#br1" timeOffset="175738.2878">15955 11832 4097 0,'0'0'48'16,"0"-23"1153"-16,0 23-209 15,0 0-607-15,0 0 447 0,0 0 96 16,0 0-367-16,0 0-353 0,0 0 352 16,0 0 48-16,-24 0-15 15,24 0-97-15,0 0 80 16,-21 0-192-16,21 0-192 15,-22 0 305-15,22-22-65 16,-22 22 64-16,0 0-48 0,22 0-144 16,-22 0-16-16,0 0-15 15,-22 0-17-15,22 0 64 0,0 0-192 16,-22 0 0-16,0 22 0 15,21-22-16-15,-21 0 816 16,0 23-831-16,0-2 79 0,0-21-144 16,0 22 64-16,-23-22 0 15,23 22 16-15,0 0 16 16,0-22-96-16,-22 22 0 15,22 1-32-15,-1-1-16 16,1 22 32-16,-22-22-32 0,22 0 32 16,0 0-32-16,0 0 16 0,0 0 32 15,-1 22-48-15,-20-21 16 16,20 21 48-16,1-23-80 15,0 23 48-15,0 2-16 16,0-25-16-16,-23 24 48 16,23-23-80-16,0 22 64 0,21 1-32 15,-20-2 16-15,-1 1 0 16,22 0 32-16,-22-23 16 15,-1 24 32-15,24 0 112 0,-23-1 80 16,21-22-160-16,1 22 16 16,-22 0 0-16,22 0 32 15,0 0-64-15,0 1 0 0,22-1-16 16,-22 0-15-16,22 0-65 15,0 0 64-15,0 1 0 16,0-1-16-16,0 0-48 16,0-23 32-16,22 24-48 0,0-23 64 15,-22 22 0-15,22-22 0 16,0 22 16-16,0-22-48 0,0 0 32 15,0 0-80-15,1 1 48 16,21-1 32-16,-23 0 32 16,2-22-32-16,-1 22 32 15,22 0-16-15,-22-22-32 0,22 22-128 16,-22 0 208-16,22-22-80 15,0 22-128-15,0-22 112 16,2 0 0-16,-3 0 160 0,1 0-32 16,0-22-16-16,0 22 48 15,0-22 80-15,0 0-32 16,0 22-96-16,1-22-80 0,-1 0 0 15,0 22-16-15,0-22 17 16,0 0-33-16,22-1 32 16,-22 1 16-16,1 0 0 15,-1 0 32-15,22 0 128 16,-22 0 96-16,0 0-80 0,0 0 0 15,0 0-16-15,1 0 144 0,-1 0-160 16,0-1-111-16,-22 2-1 16,22-2 16-16,0 2-16 15,0-2-32-15,-21 2 80 16,21-2-80-16,-22 1 16 15,22-22 16-15,-22 22 64 0,0 0-32 16,0 0 64-16,0 0-64 16,0 0 96-16,0 0-16 15,-1 0-112-15,3-22-48 0,-2 21-48 16,-1-21 16-16,2 23 16 15,-23-24 0-15,23 23-48 16,-23 0 16-16,21 0 32 0,-21-23-16 16,23 23 0-16,-23 0 16 15,0-1-32-15,0 2 16 16,21-23-16-16,-21 21 0 15,0-20 0-15,0 22 0 0,0-24 17 16,0 23 15-16,0 0-32 0,22 0 0 16,-22-23 0-16,0 24 0 15,0-2 48-15,0 0-64 16,-22 2 32-16,22-2 176 15,-21-21-160-15,21 23 0 16,-23-2-16-16,23 1 16 0,-21 0 16 16,21 0 0-16,-23 0-32 15,23 0 0-15,-23 0 16 16,2 0-48-16,-1 0 0 0,-2 0 0 15,3 0 32-15,-1-1 0 16,0 23 0-16,-22-22-16 16,22 0 0-16,0 22 0 0,0-22 0 15,0 22 16-15,0 0-48 16,-1-22-16-16,2 22 0 15,-2 0 16-15,2 0-16 16,-2 0-16-16,-21 22-16 16,22-22-112-16,0 22 272 0,0-22-209 15,0 22-287-15,0 0-1216 0,22 1-898 16,0-1-1423-16,-22 0-6132 15</inkml:trace>
  <inkml:trace contextRef="#ctx0" brushRef="#br1" timeOffset="177879.2942">15910 11875 8836 0,'0'0'560'0,"-22"0"240"15,22-22-224-15,0 22 257 16,0 0 47-16,0 0-47 0,-22 0-129 15,22-21-96-15,0 21 65 16,0 0-273-16,0 0-112 16,22-23 128-16,-22 1 16 0,43 0 96 15,-19 0-111-15,19 0-33 16,24 0 144-16,-1-22-208 15,23 0 64-15,-2 0-144 16,2-1-31-16,21 1-49 0,-22 0-144 16,23 22 64-16,-23-22 0 15,1 22-48-15,-2-1 64 0,-20 1-96 16,21 0 48-16,-44 22 32 15,22 0-48-15,0-22 112 16,1 22-80-16,-1 0-16 16,0 0-32-16,0 0-32 0,1 0 32 15,-2 0-32-15,-19 0-16 16,19 0 32-16,2 0-32 15,-23 0 32-15,0 0 0 16,-1 0 0-16,2 0 16 0,-23 0-16 16,0 0 16-16,22 0-16 15,-22 0 0-15,0 0 16 0,-22 0-32 16,23 0 32-16,-23 0-16 15,21 0 32-15,-21 0 48 16,0 0 16-16,0 0-32 16,0-22-64-16,-21 22-112 15,21-21 32-15,-23-2 0 0,1 23 48 16,0-22 48-16,0 22 32 0,0-22 32 15,0 22-32-15,22-22 32 16,0 22 16-16,0 0-96 16,0 0-112-16,0 0 96 15,0 0 16-15,0 0 0 16,0 0 16-16,22 0 16 0,0 0-16 15,-22 22 0-15,22-22 0 16,0 22-16-16,0-22 0 16,1 22-16-16,-23-22-16 15,0 23-16-15,21-2-112 0,-21 1 16 16,-21-22 144-16,21 22 96 0,-23 0 0 15,23-22-144-15,-22 22-32 16,22 1-592-16,0-23-2146 16,0 0-3296-16</inkml:trace>
  <inkml:trace contextRef="#ctx0" brushRef="#br1" timeOffset="178464.295">18691 11147 14630 0,'0'-22'2017'16,"0"0"-1040"-16,-22 22-737 15,22 0 32-15,0 0-640 16,-22 0 320-16,0 0 48 0,0 22 64 16,0 0 208-16,-1 0-272 15,-21 0 144-15,44 1-16 16,-22-2-240-16,22 1 176 15,0 0-192-15,22 0 160 16,1-22 64-16,-2 22-192 0,2 1 176 16,21-23-96-16,-22 22-16 0,0-22 144 15,-22 22-240-15,0 0 224 16,0-22-80-16,0 22 336 15,-22-22 689-15,0 22-369 16,0-22-144-16,0 0-288 16,-22 22-192-16,21-22 16 0,1 0-256 15,0 0-64-15,22 0-1665 16,0 0-3265-16,0 0-1537 0</inkml:trace>
  <inkml:trace contextRef="#ctx0" brushRef="#br1" timeOffset="179335.2963">18868 11368 16871 0,'44'-22'2049'0,"-44"-1"-992"16,22 23-721-16,-22-22-240 16,22 22-96-16,-22 0-80 0,22-22 160 15,-22 22-256-15,-22 0 0 16,22-22 32-16,-22 22-64 0,0 0 176 15,-1 0 112-15,-21 0-112 16,22 0 192-16,0 0-160 16,-22 22 96-16,44-22-112 0,-22 22 16 15,0 0 0-15,22 1 0 16,0-1 80-16,22 0-48 15,0 0-16-15,0-22 96 16,22 0-160-16,-22 0 144 16,22 0-160-16,-21 0-112 0,-1-22 144 15,0 0 0-15,-22 0 80 0,22-1-16 16,-22 1 0-16,0 0 320 15,0 0 448-15,0 0 417 16,0 22-337-16,-22 0-752 16,22 0-128-16,0 22 0 15,0 0 0-15,0 0 0 0,0 23-48 16,0-23-16-16,22 0-96 15,-22-22-640-15,0 22-865 16,0-22 112-16,22 0 785 0,-22 0 80 16,0-22-113-16,22 0 465 15,-22 0 272-15,22-1 96 16,-22-21 496-16,22 44 1073 0,-22-22-48 15,0 22-417-15,22-22-543 16,-22 22-177-16,0 0 16 16,22 22-112-16,-22-22-208 15,22 22-112-15,-22 0-16 16,0-22-80-16,22 22 32 0,-22 1-64 15,0-23-96-15,22 0-304 0,-22 0 432 16,23 0 48-16,-2-23-112 16,-21 1-1-16,23 0 161 15,-1 0 32-15,0 0 161 16,0 22 255-16,0 0 16 0,-22 0-128 15,21 0-112-15,2 0-16 16,-23 22-16-16,21-22-80 16,2 22-80-16,-23 0-32 15,23 0-32-15,-2 1-16 0,1-23-16 16,-22 22 0-16,22-22 48 15,-22 0 64-15,23-22-16 0,-2-1-32 16,-21 1 16-16,23 0-16 16,-23-22 32-16,0 23 128 15,0-2 353-15,0 23 447 16,0-22-256-16,0 22-255 15,0 0-273-15,0 0-192 0,-23 22 0 16,2-22 16-16,-2 44 0 0,23-22-32 16,0 0-16-16,0 22-64 15,0-21-144-15,0-1-993 16,23-22-1248-16,21 22-1025 15,0-22-3105-15</inkml:trace>
  <inkml:trace contextRef="#ctx0" brushRef="#br1" timeOffset="179600.2966">20082 11015 19192 0,'0'0'3138'16,"0"-22"-2594"-16,21 44-224 0,-21-22-496 16,0 44 304-16,0 0 0 15,0 0-416-15,0 23 416 0,-21-24-320 16,21 23-64-16,-23-21 272 15,1-1-1377-15,22-22-159 16,-22 0-369-16,22-22-1601 16,-22 0-3041-16</inkml:trace>
  <inkml:trace contextRef="#ctx0" brushRef="#br1" timeOffset="179860.297">20037 10993 21353 0,'-22'0'1649'0,"22"0"-2081"15,22 0 608-15,0 0-96 16,1 22-288-16,20 0 544 16,-21-22-496-16,23 22 256 15,-24 0 80-15,-21-22-336 0,23 22 480 16,-23 22-400-16,0-22 128 0,0 0 144 15,-23 22-448-15,2-22 480 16,-2 22-304-16,1-22 32 16,-22 1 208-16,23-1-384 15,-2 0 192-15,1-22-928 16,22 22-2226-16,-22-22-2320 0</inkml:trace>
  <inkml:trace contextRef="#ctx0" brushRef="#br1" timeOffset="180260.2976">20544 11081 16711 0,'23'-22'913'16,"-23"22"-401"-16,22-22-816 0,0 22-401 15,0 0-239-15,-22-22 464 16,22 22 944-16,-22 0 1041 0,0 0-97 16,0-22-127-16,-22 22-977 15,0 0-112-15,0 22-160 16,0 0-16-16,-1 0 144 15,-21 0-208-15,22 22 256 0,1-22-112 16,-2 22 112-16,2 0 193 16,21-22-225-16,0 22 64 15,0-22 16-15,0 1-96 16,21-1 240-16,2-22 48 0,-2 22 177 15,1-22-49-15,22 0-400 16,-21 0-48-16,21-22-208 0,-22 22 64 16,22-22 32-16,-44 22-96 15,22-23 0-15,-22 23-192 16,0 0-1073-16,22-22-1584 15,-22 22-7012-15</inkml:trace>
  <inkml:trace contextRef="#ctx0" brushRef="#br1" timeOffset="180385.2977">20765 11301 26556 0,'-21'-22'1056'0,"21"22"-1632"0,0 22-5331 15</inkml:trace>
  <inkml:trace contextRef="#ctx0" brushRef="#br1" timeOffset="186130.3058">16263 12272 11733 0,'0'0'1857'0,"0"0"-273"16,0-21-735-16,-22 21 159 0,22 0-335 15,0 0 143-15,0 0-416 0,0 0-160 16,0 0 144-16,0 0-175 16,0 0-1-16,0 0-208 15,0 0-48-15,0 0 80 16,0 0-160-16,0 0 64 15,0 0-465-15,0 0-1183 0,0 0-1234 16,0 0-3569-16</inkml:trace>
  <inkml:trace contextRef="#ctx0" brushRef="#br1" timeOffset="186570.3064">16374 11919 4658 0,'0'0'128'0,"0"0"-64"15,-23 0-208-15,23 0 3489 16,0 0-1216-16,0 0-80 16,-21 0 80-16,21 0-352 0,0-22-272 15,-23 22-497-15,23 0-464 16,0 0-112-16,0 0-464 15,0 0 48-15,0 22 81 16,0 0-81-16,0 1 64 16,0 21-96-16,0-22-32 0,0 0 32 15,23 22-209-15,-23-22-1295 0,21 0-1762 16,2-22-2672-16</inkml:trace>
  <inkml:trace contextRef="#ctx0" brushRef="#br1" timeOffset="186930.3069">16484 11919 17976 0,'-22'-22'1376'16,"0"0"-975"-16,22 22-385 15,0 0-32-15,0 0-273 16,0 22 465-16,0-22-208 0,22 22-64 15,-22 0 305-15,0 23-354 16,0-23 306-16,22 0-113 16,-22 0-144-16,0 0 256 15,22 0-224-15,-22-22 112 0,22 22 64 16,1-22-208-16,-2-22 224 0,1 22-144 15,1-22 32-15,-23 0 128 16,21 0-224-16,-21 0 224 16,0-22-112-16,0 21-96 15,0-21 208-15,-21 22-144 16,-2-21 544-16,23 20 705 0,-22 23-1265 15,1-22 32-15,-2 22-337 16,23 22-111-16,-22 1-1345 16,22-2-2785-16,0 1-4962 15</inkml:trace>
  <inkml:trace contextRef="#ctx0" brushRef="#br1" timeOffset="187536.3078">16727 11743 8035 0,'-22'0'2369'0,"22"-22"144"15,0 22-1024-15,-23 0-64 16,23-22-305-16,0 22-271 15,0-23-481-15,23 23-192 0,-23 0 0 16,22-21-48-16,22 21 80 16,-22 0-48-16,22 0-80 15,-22 0-16-15,22 0-64 16,-21 0-16-16,-23 21 0 0,22 2 16 15,-22-23 336-15,0 22 497 16,-22 0-49-16,-1 0-256 0,23-22-239 16,-21 22-161-16,21-22-208 15,0 22-129-15,0-22 161 16,0 0 16-16,21 0 64 15,2 0 0-15,-1 0-16 16,-1 23-16-16,2-23-96 0,-23 21 80 16,0-21 48-16,0 22 80 15,0 0 177-15,-23 0 15 0,23 0-176 16,-21 1-160-16,-1-1-112 15,22 0-1169-15,-23 0-5074 16</inkml:trace>
  <inkml:trace contextRef="#ctx0" brushRef="#br1" timeOffset="188156.3087">16374 12758 17640 0,'-23'-22'1584'16,"23"22"-463"-16,0 0-609 0,0-22-448 15,0 22 112-15,0 0-224 16,0 0 48-16,0 22 160 0,0-22-128 16,0 22 144-16,23-22-96 15,-23 23-112-15,0-23 144 16,0 22-160-16,0-22 112 0,0 0 96 15,0 0-96-15,0 0 65 16,0-22-145-16,-23 22 48 16,23-23 0-16,0 23-16 15,0-22 64-15,0 22-80 16,0 0-32-16,0 0-48 0,0 0-241 15,0 0-927-15,0 0-1810 0,23 0-3809 16</inkml:trace>
  <inkml:trace contextRef="#ctx0" brushRef="#br1" timeOffset="188521.3092">16572 12383 18696 0,'0'-21'1393'16,"-21"21"-545"-16,21 0-880 0,0 0-32 15,0 0 208-15,21 21-32 16,-21 2 192-16,22 21 193 15,-22-22-145-15,23 22-144 16,-23 0-192-16,21-22 0 0,-21-1 0 16,0 2-96-16,0-2 16 15,23 2-208-15,-23-2-1905 16,0-21-1921-16,0 0-4898 0</inkml:trace>
  <inkml:trace contextRef="#ctx0" brushRef="#br1" timeOffset="188871.3097">16793 12406 21449 0,'-22'0'1537'0,"0"0"-1857"15,22 0-160-15,0 22 784 0,0-22-800 16,0 22 816-16,22 22-272 15,-22-22-368-15,22 1 736 16,-22-2-656-16,0 1 336 16,22-22 16-16,-22 0-480 15,22 21 688-15,-22-21-368 0,22-21 48 16,-22 21 272-16,23-22-480 15,-23 1 464-15,0-2-224 16,0 1-160-16,0-22 416 0,0 22-512 16,-23 0 352-16,23-22 0 15,0 21 16-15,-22 0 560 16,22 23-544-16,0 0-176 0,-22 0-240 15,22 0-368-15,0 23-977 16,0 0-2224-16,22-2-5700 16</inkml:trace>
  <inkml:trace contextRef="#ctx0" brushRef="#br1" timeOffset="189256.3102">16969 12272 19000 0,'-21'0'528'16,"21"0"-448"-16,21 0-416 16,-21 0 592-16,23 0-256 15,-2 23-80-15,-21-2 353 0,23 2-338 16,-23 0 338-16,0-2-97 15,22 2-256-15,-22-1 352 0,22-22-432 16,-22 22 240-16,22 0 16 16,-22-22-224-16,22 0 352 15,-22 0-240-15,0 0 160 16,0-22 48-16,22 0-288 15,-22 0 304-15,0-1 352 0,-22-21 209 16,22 21 479-16,-22 2 33 0,22-2 416 16,0 2-625-16,0 21-560 15,0 0-544-15,0 21-64 16,0 2 176-16,22-2-128 15,0 25-64-15,0-25-336 0,-22 24-2017 16,22-1-2625-16,1-22-6052 16</inkml:trace>
  <inkml:trace contextRef="#ctx0" brushRef="#br1" timeOffset="190941.3126">17190 12472 10724 0,'-22'-22'305'16,"22"22"-161"-16,0 0-112 15,0 0 16-15,0-22 240 16,0 22 112-16,0 0 48 0,0 0 289 15,0 0 175-15,0-22 160 16,0 22 193-16,0 0-481 16,0 0-480-16,0 0-63 15,0 22 351-15,0-22-48 0,0 22-144 16,0 0-208-16,0 0-112 15,22 0-48-15,-22 1-32 0,0-2-16 16,0 1 16-16,0-22-16 16,0 0-32-16,0 21-96 15,0-21-768-15,0 0-961 16,23 0-2081-16,-23 0-7011 0</inkml:trace>
  <inkml:trace contextRef="#ctx0" brushRef="#br1" timeOffset="192571.3148">16992 11544 7587 0,'-23'-22'1617'15,"23"0"-465"-15,-21 22-447 16,21-22-17-16,0 22-80 0,-22-22-320 15,22 22-16-15,-23-22-79 16,2 22-113-16,-2 0 176 0,1 0 112 16,0-22 176-16,-22 22-64 15,0 0-176-15,22 22-95 16,-22-22-193-16,-23 22 192 15,24-22-96-15,-2 22-64 0,-21 0 16 16,22 22-32-16,-22-21 240 16,22-1 80-16,-1 0-80 15,-21 22 32-15,44-23 16 0,-22 2 65 16,0 21-145-16,23-22-128 15,-2 22 16-15,0-21-96 16,2 20-16-16,21 1 0 0,0 1-32 16,0-1 80-16,0-22-32 15,21 22-16-15,2 0 64 16,0-22-112-16,-2 22 96 15,2-21 0-15,20-2 0 16,1 2-16-16,-22-2 32 0,22 2-64 16,1-23 64-16,-1 0 16 0,22 0 0 15,-22 0-32-15,22-23 80 16,0 2 48-16,-21-2-32 15,20-21 17-15,2 22-1 16,-23 0 0-16,22 0 48 16,-22-22 16-16,22 22 64 0,-22 0 16 15,1-22 80-15,-23 22-47 16,22-1-81-16,-22-21 0 0,0 22 160 15,-22-21-192-15,22-2-96 16,-22 1 0-16,0 0 64 16,0 21 16-16,-22-20 33 0,0-1-49 15,0 22-144-15,0-1-32 16,-22 1-64-16,22 0-80 15,-22 22 16-15,0 0 0 16,-1 0-17-16,1 0-15 16,0 22-496-16,22 0-576 0,-22 1-673 15,22-1-544-15,-23 22-1697 0,24-22-5507 16</inkml:trace>
  <inkml:trace contextRef="#ctx0" brushRef="#br1" timeOffset="193356.3159">17213 12162 17816 0,'-45'-22'800'15,"45"22"-928"-15,-22 0 544 0,22 0-656 16,0-22 352-16,-22 22-48 16,0 0-416-16,0 0 672 15,0 0-288-15,-23 0 80 16,1 0 192-16,1 22-208 0,-1 0 192 15,-1 0-288-15,1 1-128 16,-22-2 385-16,21 2-418 16,1 21 242-16,0-23 15 15,1 2-176-15,-2 0 304 0,23 21-224 16,-22-22 80-16,22 0 64 15,22 22-272-15,-22 1 288 0,22-2-208 16,-22 1 32-16,22 0 160 16,0 0-256-16,22 0 224 15,-22 23-96-15,22-45-144 16,0 22 272-16,22 0-176 15,-22-21 208-15,23-23-32 0,-2 21-192 16,1-21 192-16,23 0-96 0,-23 0 48 16,22-21 0-16,1-2-144 15,-1 2 176-15,-22-2-48 16,22 1 64-16,0 0 288 15,-22 0 1-15,22 0 207 16,-21 0-96-16,-1-23-144 0,0 23 49 16,-22-1-161-16,22 2 112 15,-22-2-80-15,0-21-16 16,0 23-48-16,-22-22-144 0,0-2-48 15,0 1-16-15,0 0-48 16,0 0 96-16,-22-2 48 16,0 2 1-16,0 0-81 0,-22 23-80 15,-1-24 64-15,1 23-48 16,1 0-48-16,-1 0 32 15,-1 22-80-15,-21 0-1 16,22 0-15-16,-1 0-48 0,-20 22-64 16,-1 0-576-16,21 22-417 15,-21 0-816-15,0 0-640 0,-1 0-2385 16,23 2-6515-16</inkml:trace>
  <inkml:trace contextRef="#ctx0" brushRef="#br1" timeOffset="198960.3248">20589 10618 9828 0,'0'0'1473'0,"0"0"-641"15,0 0-672-15,22 0-144 16,-22 0 256-16,22 0-288 0,22 0 336 15,-22 0 97-15,23 21 95 16,20-21-16-16,-20 0-16 16,21 0 0-16,22 0-95 15,1 0-1-15,-1 23-16 0,22-23-16 16,22 0 16-16,-22 0-64 15,23 0 65-15,-1 21-145 0,1-21-32 16,0 0 0-16,-1 0 64 16,0 0 176-16,0 0 32 15,-21 0-63-15,20 0-1 16,-20 0 48-16,-21 0-32 15,19 0-128-15,-20 0-112 0,-23 0-48 16,0 0 17-16,0 0-17 0,-22 0 16 16,1 0 80-16,-24 0 96 15,2 0-128-15,-2 0-128 16,-21 0 16-16,23 0-48 15,-23 0-16-15,0 0-32 16,22 0-16-16,-22 0-16 0,0 0 16 16,0 0-48-16,0 0-16 15,0 0 32-15,0 0 64 16,0 0-96-16,0 0-64 0,0 0 64 15,0 0-48-15,0 0-32 16,0 0-209-16,0 0-527 16,0 0-641-16,0 0-560 0,-22 0-448 15,-1 0-1121-15,2 0-1488 16</inkml:trace>
  <inkml:trace contextRef="#ctx0" brushRef="#br1" timeOffset="220424.3629">1500 11919 14214 0,'-23'0'992'0,"2"0"385"0,21-22-577 16,0 22-479-16,0-22-161 15,0 22-176-15,0-22 144 16,0 22-80-16,21-21-32 0,-21 21 80 16,23-23-112-16,-1 23 32 15,0 0-112-15,0 23 0 16,0-23 80-16,0 21-48 15,-22 1 64-15,23-22 0 0,-2 22-256 16,-21-22 304-16,23 22-48 16,-23-22 96-16,21 0-96 0,-21 22 16 15,23-22 0-15,-23 0-64 16,22 0 32-16,-22 0 16 15,0 23-32-15,0-23-16 16,21 22 112-16,-21 0-112 0,0 0 144 16,0 0 0-16,0 22 64 15,0-22-128-15,0 0 16 16,0 0-48-16,0 0-48 0,23-22 64 15,-23 23 16-15,21-23 32 16,2 0-48-16,-23 21-32 16,22-21 16-16,-22 0 16 0,0 0 0 15,0 23 48-15,0-23 16 16,0 21-48-16,-22 2-32 15,-1-2 0-15,23 2-128 16,-21 0-865-16,21-23-4289 16</inkml:trace>
  <inkml:trace contextRef="#ctx0" brushRef="#br1" timeOffset="220609.3632">2096 12162 14902 0,'-22'22'-864'16,"22"-22"-3074"-16,0 23-5138 15</inkml:trace>
  <inkml:trace contextRef="#ctx0" brushRef="#br1" timeOffset="226619.3716">1522 13222 18024 0,'-22'0'384'16,"22"0"-96"-16,0 0 224 16,-23 0-240-16,23 0-96 15,0 0-79-15,0 0-290 0,0 0 338 16,0 22-145-16,23-22-49 15,-23 22 178-15,22 1-306 0,0 21 242 16,-22 0-33-16,22-23-113 16,0 24 194-16,23-1-194 15,-24-22 114-15,2 0-33 16,-2 0-97-16,2-22 194 15,-1 0-146-15,-1 0 49 0,2-22 65 16,-2 22-97-16,2-22 144 0,-1-22-96 16,0 22 48-16,-22 0 16 15,22-22-96-15,-22 21 96 16,0-21-112-16,0 23 48 15,-22-2 48-15,22-21 0 16,0 22 256-16,-22 22 272 0,22-22 176 16,0 22-79-16,0 0-193 15,-22 0-128-15,22 0-304 16,0 0-48-16,0 22 32 0,22 0-64 15,-22 22 48-15,22 0-16 16,0 0-16-16,22 23-48 16,-21-23-160-16,21 0-976 0,-23 0-1121 15,24-22-865-15,-23 0-6098 16</inkml:trace>
  <inkml:trace contextRef="#ctx0" brushRef="#br1" timeOffset="226779.3718">2295 13398 25563 0,'-45'23'1361'0,"23"-1"-785"16,22 0-432-16,-22-22-96 0,22 22-736 15,22-22-2209-15,0 22-5027 16</inkml:trace>
  <inkml:trace contextRef="#ctx0" brushRef="#br1" timeOffset="241482.3945">10128 13884 14486 0,'0'-22'1473'0,"0"22"-929"16,0 0-368-16,23 0-16 15,-23-22-160-15,22 0 96 0,22 0 32 16,0 0 64-16,22 0 385 15,0-22-49-15,0 0 0 16,23-23-240-16,-1 23 96 0,0-22 113 16,1 22-97-16,-24-1 64 15,25 1-112-15,-25 0-224 16,2 0 0-16,-1 0-144 15,0 22 32-15,-22-22-16 16,0 22-48-16,-22 22 32 0,0-22-192 16,0 22-960-16,0-22-769 0,-22 22-1953 15,0 0-2929-15</inkml:trace>
  <inkml:trace contextRef="#ctx0" brushRef="#br1" timeOffset="241977.3952">10526 13443 9300 0,'-22'-22'1248'15,"0"22"321"-15,-1 0-528 16,23 0-737-16,0 0-176 16,-21 0-80-16,21 0 64 0,-23 0-96 15,23 0 16-15,-22 0 96 16,0 0-112-16,22 22 176 0,-22-22-144 15,0 22-128-15,0-22 192 16,22 22-160-16,-22 0 160 16,0 0-80-16,22-22-80 15,-23 22 656-15,23 0-432 0,0 0 145 16,-21 0 159-16,21 0 208 15,0-22-64-15,0 23-271 16,0-1-65-16,0-22-144 0,21 22 32 16,-21-22 80-16,23 22 160 15,-23-22 400-15,22 22-175 16,0-22-65-16,0 0-128 0,22 0-160 15,-22 0-144-15,23 0-96 16,-24 0-48-16,24 0 32 16,-23 0-64-16,0 0 48 15,0 0-48-15,0 0-112 16,0 0-608-16,0 0-1089 0,0 22-2065 15,0-22-2272-15</inkml:trace>
  <inkml:trace contextRef="#ctx0" brushRef="#br1" timeOffset="248434.41">12291 15298 8403 0,'0'0'240'16,"23"0"-192"-16,-23 0 17 0,43-23 287 15,-21 2 1120-15,0-2-191 0,22 1 64 16,1 0 111-16,-2 0 17 15,24-22-64-15,-1 21-449 16,0-21-272-16,1 0-47 16,-1 21 111-16,22-21-16 15,-21 0-384-15,20 0-159 0,-20 0-49 16,21 22-96-16,-22-22-16 15,1 22-32-15,-1 1-48 16,-22 21 16-16,0-23-112 0,0 23-209 16,-22 0-415-16,-22 0-256 15,23 0-449-15,-23 0-1392 16,0 0-1922-16</inkml:trace>
  <inkml:trace contextRef="#ctx0" brushRef="#br1" timeOffset="248914.4106">12512 14789 11269 0,'21'0'1632'16,"-21"0"-1423"-16,0-23-113 15,0 23-112-15,0 0 176 0,0 0 32 16,0 0 144-16,0 23 688 16,0-23-415-16,-21 22-113 15,-1 22-224-15,0 0 0 16,-1 0 288-16,-21 0-47 15,22 2 319-15,0-2-80 0,0 0-47 16,1-22-241-16,21 0-288 0,0 0-16 16,21 0-48-16,-21 0 32 15,22-22 416-15,22 23-15 16,0-23 95-16,1 0-208 15,-2 0-208-15,1 0-64 0,23 0-128 16,-21 21-32-16,-4-21-32 16,2 23-64-16,-21-23 16 15,21 21-736-15,-22-21-481 16,0 0-1296-16,0 0-2049 15,-22 0-7652-15</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19:54.87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1566 2758 12341 0,'88'-44'576'0,"-21"22"-207"16,-24 0 79-16,24 22 64 15,21-44-112-15,1 22-160 0,21 0-16 16,-22-22-48-16,22 0 17 15,24 21 63-15,-25-21 0 0,23 0-144 16,-21 0-80-16,21 0 16 16,23-22-48-16,-23 22 0 15,0 0 32-15,1-23-48 0,-1 23 80 16,23 0-16-16,-23-22 272 15,1 22 512-15,-22 0-95 16,20 0-145-16,2 0-32 16,0-1-159-16,-23 1-1 15,22 0 80-15,-22 0 48 0,23 0-144 16,-23 22-160-16,22-22-63 0,-21 0-97 15,21-23-48-15,-21 23 32 16,-1 0-32-16,1-1-16 16,-1 23-16-16,0-23 32 15,-22 24-16-15,22-23 32 16,-21 22-32-16,-23 1 0 0,0-2 16 15,0 2 16-15,1-2-16 16,-23 1 64-16,0 0 144 0,0 0 128 16,0 0 32-16,-22 22-64 15,0-22 0-15,1 22-15 16,-23 0-1-16,0 0 176 15,0 0 176-15,0-23-128 0,0 23-351 16,0 0-129-16,0 0-80 16,0 0-193-16,0 0-527 15,0 0-512-15,0 0-1170 16,0 0-2272-16,0-21-5955 0</inkml:trace>
  <inkml:trace contextRef="#ctx0" brushRef="#br0" timeOffset="19019.0324">22310 3488 10436 0,'22'-23'1633'0,"0"1"-1329"0,-22 22-192 16,22 0 96-16,1-22 48 16,-23 22-352-16,0 0 272 15,21 0-160-15,-21 0 49 0,0 0 143 16,0 22-144-16,0-22 528 15,23 22-256-15,-23 1-112 16,21 21 144-16,2-23-128 16,-1 2 369-16,0-1-177 15,22 22-32-15,-22-44 32 0,22 22-224 16,0-22 49-16,1 0 207 0,-25 0 320 15,26-22 353-15,-2 0 79 16,0 0-63-16,0-23-401 16,-22 1-416-16,22-22-96 15,0 0-224-15,-21-1 48 16,21 23-48-16,0-21 0 0,-22 21 80 15,22 0-96-15,0 21 48 16,0 2-32-16,-22-2-48 16,22 0 48-16,-21 23-240 0,-2-21-112 15,2 21-144-15,21 0-497 16,-22 0-703-16,-22 0-1026 15,22 0-1103-15,-22 0-3218 0,0 21 449 16</inkml:trace>
  <inkml:trace contextRef="#ctx0" brushRef="#br0" timeOffset="23231.0393">13086 4260 8659 0,'44'-22'2530'0,"-22"22"-1746"16,22-22 112-16,0-1-495 16,0 23 335-16,23-22-656 15,-1 22 96-15,0-22-96 16,22 1-160-16,-21 21 224 0,21-23-176 15,0 23 64-15,0 0 176 16,0 0 256-16,1-21 241 16,-1 21-49-16,0 0-160 15,22 0-48-15,-21 0-239 0,21 0 287 16,1 0-176-16,-1 0-128 0,0 0-32 15,1 0-176-15,-1-23 96 16,-22 23-48-16,22 0-16 16,-21 0 48-16,21-22-96 15,-44 22 144-15,23 0 16 16,-23 0-16-16,0 0 112 0,0-22-80 15,-22 22 145-15,1 0 127 16,-2 0-128-16,-20 0-48 16,0 0-32-16,-2 0 16 0,2 0-112 15,-23 0-96-15,21 0-16 16,-21 0 0-16,0 0-544 15,22 0-1057-15,-22 0-1440 0,22 0-3602 16</inkml:trace>
  <inkml:trace contextRef="#ctx0" brushRef="#br0" timeOffset="26751.0442">17830 4238 12917 0,'22'-22'657'0,"1"22"-577"16,21 0 560-16,-22 0 160 15,22 22-319-15,0-22 79 16,22 22-240-16,0-22-80 15,23 0 272-15,-1 0-159 16,0 0 111-16,23 0-224 0,-1 0-96 16,22 0 96-16,1-22-256 15,-1 22 128-15,0 0-48 0,1 0-80 16,21 0 256-16,-43-22 16 15,21 22 193-15,0 0 111 16,-21 0-160-16,-23 0 144 0,22 0-128 16,-21 0 257-16,-1 0 111 15,1 0-352-15,-2 0-64 16,-20 0-79-16,-1 0 79 15,0 0-128-15,0 0-96 16,0 0-48-16,-22 0-96 0,-21 0 16 16,-1 0 0-16,0 0-48 0,0 0-48 15,-22 0-352-15,0-23-193 16,0 23-1520-16,-22-22-528 15,22 22 272-15,-22 0-688 16,22 0-2450-16,0 0 321 16</inkml:trace>
  <inkml:trace contextRef="#ctx0" brushRef="#br0" timeOffset="37002.0614">23634 4547 12613 0,'-22'44'1553'0,"0"-44"-1617"16,0 22 272-16,22 0-192 0,-22 0-80 16,22 0 176-16,0 0-176 15,0 22 80-15,0-22 32 16,0 22-112-16,0-21 128 15,0 21-48-15,0 0 64 0,0-22 288 16,0 22-240-16,0 0 321 16,0 1 127-16,0-1-112 0,0 0-48 15,22-23-32-15,-22 46 241 16,22-22-145-16,-22-1-16 15,22 0-96-15,0 22 16 16,0-22 33-16,0 21-113 16,0-20-32-16,1-1 96 0,-2-21-32 15,23 21-32-15,-21-22-80 0,21 0-63 16,0 1 47-16,-22-2 48 15,22 2-64-15,-21-2-32 16,-2-21-32-16,24 0 48 16,-24 0 0-16,2 23 16 15,21-23-32-15,-22 0-64 0,22 0 64 16,0-23-112-16,0 23 32 15,0 0 17-15,1-21-49 16,-25 21 0-16,25-23 32 0,0 23-64 16,-24-21 16-16,25 21-32 15,-25-23 32-15,23 1 0 0,-21 22 0 16,-23-22 48-16,21 22 80 15,2-22 48-15,-23 0-64 16,22-1-32-16,-1 1 32 16,-21 0-80-16,23 0 16 15,-23-1 0-15,21 2-16 0,2-23-16 16,-23 0-16-16,22 21 48 15,-22-20-48-15,22 21-16 0,0-22 16 16,-22 22-32-16,22-23 16 16,-22 1 32-16,0 21-48 15,0-21 48-15,22 0-64 16,-22 23 64-16,0-24 16 0,0 1-48 15,0 22 64-15,0-22 0 16,0 0 1-16,0 22-17 16,0-23-80-16,0 23 32 15,-22-22 32-15,22 22-16 0,-22-22-32 16,22 22 96-16,-22-22-80 15,0 22 0-15,22 0 0 0,-22 0 32 16,-1 0-48-16,23 0 32 16,-21 0-32-16,-2 0-16 15,2-1 32-15,-1 23-16 16,-1-22-32-16,2 0-16 15,-2 22 32-15,1-22-16 0,0 22 48 16,1-22-32-16,-2 22 16 0,0-22 16 16,2 22-32-16,-24 0-16 15,24-22 0-15,-3 22-16 16,4 0 48-16,-3 0 0 15,1-22 16-15,1 22-16 0,-2 0 0 16,1-22 0-16,0 22 0 16,-22 0 0-16,44 0 16 15,-22 0-16-15,0 0-16 16,0 0 16-16,-1 0-32 15,2 0-16-15,-2 0 32 0,2 0 48 16,-2 0-64-16,1 0 48 0,1 0-32 16,-2 0 16-16,1 22 0 15,0-22 48-15,0 0-96 16,0 0 32-16,0 0 16 15,-22 22 32-15,21-22-48 16,23 0 16-16,-21 22 0 0,-2-22-16 16,2 22-16-16,-2-22 0 15,1 22 15-15,0-22 17 0,0 22 0 16,22-22-16-16,-22 22 16 15,0-22-16-15,22 0-16 16,-22 22 16-16,22 1-16 16,-22-1 0-16,0-22 16 0,22 22 0 15,-22-22 16-15,22 22-16 16,0 0 16-16,-22-22-16 15,22 22 16-15,0 0-32 16,0-22 0-16,0 22 16 0,0-22-48 16,0 0-752-16,0 22-705 15,0-22-1360-15,0 0-2482 0,-23 0-6866 16</inkml:trace>
  <inkml:trace contextRef="#ctx0" brushRef="#br0" timeOffset="40486.0699">23634 5452 10756 0,'0'0'5187'0,"0"0"-4739"0,0 0-32 16,0 0-16-16,0 0-480 15,-22 0 144-15,22-23 32 16,0 23-240-16,0 0 304 15,0 0-192-15,0 0-16 0,0 0 353 16,0 0-113-16,0 0 0 0,0 0-160 16,0 0-112-16,0 0 176 15,0 0-144-15,0 0 208 16,0 0 192-16,-22 0-192 15,22 0 80-15,0 0-144 16,-22 0-48-16,22 0 96 0,-22 23-128 16,22-23 144-16,-22 0-96 15,0 21-64-15,22-21 353 16,-22 0 159-16,22 0-64 15,0 0-112-15,0 0-144 0,0 0 16 16,0 0-128-16,0 0 0 16,0 0 0-16,0 0-48 0,0 0 48 15,22-21-96-15,-22 21 48 16,22-23-32-16,0 1-32 15,0 22 80-15,0-21-64 16,-22 21 16-16,22-22 32 0,-22 22-48 16,22-22 48-16,-22 22 1 15,0 0 31-15,0 0 144 0,0-22 16 16,0 22-64-16,0 0-128 15,0 0-16-15,22 0 0 16,-22 0-48-16,0-22 48 16,0 22-32-16,22 0-16 0,-22 0 64 15,0 0-64-15,0 0 48 16,0-22-16-16,22 22 0 15,-22 0 32-15,0 0-16 16,0 0 160-16,0 0 192 0,0 0-160 16,0 0-80-16,0 0-112 15,0 0 16-15,23 0-32 0,-23-23-16 16,21 23 32-16,2 0-16 15,-23 0 0-15,0 0 0 16,21 0-16-16,-21 0 48 16,0 0-48-16,0 0 16 15,0 0 16-15,0 0-16 0,0 0 32 16,0 0 0-16,0 0 16 15,0 0-16-15,0 0-16 0,0 0 0 16,0 0-16-16,23 23 16 16,-23-23-16-16,0 22 0 15,22-22 32-15,-22 22-32 0,0-22 16 16,22 22 16-16,-22 0-16 15,0-22 32-15,0 22-16 16,0-22 177-16,0 21 31 16,22-21-64-16,-22 22 0 15,0-22-112-15,0 23-32 0,0-2 0 16,0-21-16-16,0 23 16 0,22-23-32 15,-22 21 16-15,0-21 16 16,0 0 0-16,0 23-16 16,0-23 32-16,0 0-16 15,0 0 16-15,0 0-16 16,0 0 0-16,0 0-16 0,0 0 16 15,0 0 32-15,0 0 0 16,-22 0-16-16,22 0-16 0,0 0 0 16,0 0-32-16,0 0-16 15,0 0 16-15,0 0 16 16,-22 21-32-16,22-21 32 15,0 0-16-15,-22 0 16 0,22 0-16 16,0 0 16-16,-22 23-16 16,-1-23 16-16,23 0-16 15,-21 22 0-15,-2-22 16 16,23 0 0-16,-21 22 0 15,-2-22-32-15,1 22 32 0,22-22-32 16,-22 0 16-16,0 23 16 0,22-23-16 16,-22 0 0-16,22 0 0 15,-22 0 0-15,22 0 16 16,-22 0 0-16,22 0 0 15,0 0-16-15,-22 0 16 0,22 0 32 16,0 0 112-16,0 0-16 16,0 0-64-16,0 0-48 15,0 0 0-15,0 0-16 0,0 0 0 16,0 0-16-16,0 0 0 15,0 0 0-15,0 0 32 16,0 0-16-16,0-23 16 0,0 23 1 16,22-22 15-16,-22 0 0 15,0 22 0-15,0-22-16 16,0-1-16-16,0 2 0 15,0-2 0-15,0 2 0 16,0-2-16-16,0 2 16 0,0 21 32 16,-22-23-16-16,22 23 16 0,0 0-48 15,0 0 0-15,0-22-32 16,0 22 32-16,0 0-32 15,0 0 0-15,0 0 16 16,22 0-16-16,-22 0 16 16,0-21 16-16,22 21-32 0,-22 0 32 15,0 0 16-15,0 0-16 16,0 0 16-16,0 0 16 15,0 0-16-15,0 0 0 0,0-22 0 16,0 22 0-16,0 0 0 16,0 0 0-16,0-22-32 15,0 22 16-15,0 0 16 0,0 0-48 16,0 0 16-16,0 0-32 15,0 0-32-15,0 0 32 16,0 0 0-16,22 22 32 16,-22-22 0-16,0 22-16 0,0-1 32 15,0 24-32-15,0-24 15 0,0 2-31 16,22-2 0-16,-22 2 0 15,0-23 16-15,0 0 0 16,0 21-16-16,0-21 0 16,0 0 32-16,0 0 16 15,0 0 48-15,0 0 0 0,0-21-64 16,22 21 32-16,-22-23-16 15,0 2 0-15,0-2 0 16,22-21 0-16,-22 22 0 0,0 1 0 16,0-1 16-16,0 0 0 15,22 0 128-15,-22 22 1 16,0 0-49-16,0 0-16 0,0 0-48 15,0 0-64-15,0 0-48 16,0 0 16-16,0 0 32 16,0 22 48-16,0 0-16 15,0 21 0-15,23-21-32 16,-23 1-225-16,0-2 33 0,21 2 48 15,-21-23 80-15,0 0 16 0,0 0 64 16,23 0 32-16,-23 0 16 16,21-23-16-16,-21 2 16 15,23-2-16-15,-23 1-16 16,22-21 0-16,0 21 0 0,-22 0 0 15,0 0 112-15,22 0 96 16,-22 22-16-16,0 0-15 16,0 0-81-16,0 0-112 15,0 22 48-15,0-22 16 0,0 44-16 16,0-22-32-16,0 0-32 15,0-1-16-15,0-21-289 0,0 22-95 16,22-22 0-16,-22 0 80 16,22 0 48-16,-22-22-32 15,22 1 191-15,-22-1 129 16,22-22 32-16,-22 22-16 15,0-23 0-15,23 23 305 0,-23 22 415 16,0-22 112-16,0 22-367 0,0 0-417 16,0 22-16-16,0 0 48 15,0 1-16-15,0 21-16 16,-23 0-64-16,23-22-160 15,0-1-401-15,0-21-15 16,0 22 64-16,0-22 384 0,0 0 208 16,0-22-512-16,0 1-305 15,0 21 433-15,0-22 176 16,0 0 112-16,0 0 48 15,0 0-48-15,0 22 32 0,0 0-752 16,0 0-1473-16,0 0-3298 16,0 0-3521-16</inkml:trace>
  <inkml:trace contextRef="#ctx0" brushRef="#br0" timeOffset="42346.0733">23193 6070 14102 0,'0'0'384'0,"0"-22"-400"15,0 22 272-15,0 0-272 0,0-22 0 16,0 22 192-16,0 0-304 16,0 0 224-16,0 0 369 15,-22 0 159-15,22 0-80 16,0 0-624-16,-22 0-32 15,22 22 208-15,-23 0-64 0,2 22 576 16,-23 1-63-16,21-1-81 0,1 0 160 16,0 22-192-16,22-22-304 15,0 0-192-15,0 0 16 16,22-22 0-16,0-22-1184 15,22 22-657-15,0-44-1713 16,23 0-2673-16,-23 0 1185 0</inkml:trace>
  <inkml:trace contextRef="#ctx0" brushRef="#br0" timeOffset="42691.0738">23392 6159 18456 0,'0'21'1217'0,"-23"-21"-865"0,23 0-464 16,0 0 0-16,0 23 368 15,0-23-544-15,-22 21 448 16,22 2-112-16,0-2-240 16,-22 2 416-16,22-1-400 0,0 22 144 15,0-22-225-15,0 0-399 0,0 0 304 16,0 0-240-16,0-22 79 15,0 0 417-15,22 0-32 16,-22 0 561-16,0 0-129 16,22-22-48-16,-22 0 448 0,0 0-128 15,23 0 193-15,-23 0-145 16,0 0-384-16,-23 0 96 15,23-1 193-15,0 2 95 16,-22 21-400-16,22 0-352 0,0 0-1841 16,0 0-1409-16,22 0-3201 15,-22 21-2529-15</inkml:trace>
  <inkml:trace contextRef="#ctx0" brushRef="#br0" timeOffset="43091.0743">23678 6180 21449 0,'-22'0'368'16,"22"-21"-255"-16,0 21-1090 15,0 0-464-15,0 0 657 16,0 0 144-16,0 0 432 0,0 0 144 15,0 21 160-15,0-21 256 16,0 0-176-16,0 0 48 16,-22 23 192-16,0-2 32 15,22 2-31-15,-22 21-385 0,22-22-48 16,0 0-48-16,0 0-801 15,22 0 97-15,0-22 304 0,0 0 368 16,-22 0 336-16,22-22-64 16,0 0 448-16,-22 0-16 15,0 0 401-15,0-22 752 16,0 21-1265-16,-22 2 352 0,22-2 225 15,-22 2-17-15,0 21-720 16,0-23-416-16,22 23-48 0,0 23-720 16,-22-2-1249-16,22 2-2257 15,22-2-7299-15</inkml:trace>
  <inkml:trace contextRef="#ctx0" brushRef="#br0" timeOffset="43421.0748">23855 6180 22362 0,'0'0'16'0,"0"0"-128"16,0 0 80-16,22 0-112 15,-22 0 96-15,0 23-417 16,22-23 417-16,-22 0 128 0,0 0-144 16,0 21 272-16,0-21-224 15,-22 0 64-15,22 0 209 0,0 23-65 16,0-23 496-16,-22 0-384 15,22 0 0-15,0-23 176 16,0 23-175-16,0-21-17 16,0-2-352-16,0 2-80 0,22-2-128 15,0 1-913-15,0 22-1024 16,0-22-1137-16,23 22-2928 15,-24 0-4275-15</inkml:trace>
  <inkml:trace contextRef="#ctx0" brushRef="#br0" timeOffset="44336.0761">24230 6070 22186 0,'-44'0'480'0,"22"0"-480"16,22 0 16-16,-22 22-144 15,22 0-368-15,0 0-593 0,-23 1-240 16,23 21 497-16,-21-23 208 16,21 2 64-16,0 21 271 15,0-22 145-15,0 0 32 0,0-22 96 16,21 0 192-16,2 0 241 15,-1-22-177-15,0 0-176 16,0-1 16-16,-22 2 96 16,22-23 592-16,0 0 161 15,-22-1-193-15,0 1-448 0,0 0-240 16,0 0 224-16,0 0 1745 0,0 22-544 15,-22-1-209-15,22 23-943 16,0 0-369-16,-22 23 48 16,22-1-16-16,-22 22-81 15,22 0-575-15,0 0-817 0,0 0-239 16,0 1 175-16,0-24 529 15,22 2 607-15,0-23 225 16,0 0 0-16,-22 0 16 0,22-23 192 16,0 23 0-16,1-21 80 15,-23-2 208-15,21 1 417 16,1 0 527-16,-22 22 65 0,0 0-577 15,0 0-624-15,0 0 192 16,0 0 161-16,0 22-337 16,0 23-112-16,23-24-16 15,-23 2-801-15,0-2-1104 16,20 2-96-16,4-23 513 0,-3 0-129 15,1-23 96-15,-22 23 1361 0,23-21 320 16,-2-23 1281-16,-21 21 512 16,23 1-96-16,-23 0 32 15,0 0-609-15,0 0-688 16,23 22-319-16,-23 0-209 15,0 0-112-15,0 0 16 0,0 22 112 16,21 0 16-16,-21 0-64 16,0-22-929-16,22 22-1632 15,-22 1-528-15,0-23-1025 0,22 21-432 16,1-21 1344-16,-23-21 2962 15,0-2 2865-15,21 1 2098 16,-21 0-722-16,0 0-1295 0,0 0-17 16,23 22-1104-16,-23 0-817 15,0 0-544-15,0-22-160 16,0 22-96-16,0 22-48 15,22-22 64-15,-22 22 32 0,0-22-48 16,0 22-176-16,21 0-1457 0,-21-22-1488 16,0 22-513-16,0-22 225 15,0-22 896-15,0 22-49 16,0-22 3299-16,0 0 2672 15,0 0-463-15,-21-22-609 16,21 22 0-16,0 22-352 0,0-22-1265 16,0 22-784-16,21 0-96 15,-21 0-1985-15,0 22-2817 16,0 0-10708-16</inkml:trace>
  <inkml:trace contextRef="#ctx0" brushRef="#br0" timeOffset="45221.0773">22332 5938 18872 0,'0'0'352'0,"0"0"-576"16,22 0 384-16,-22 0-256 0,0 0 192 15,22 0 176-15,1 0-400 16,21-22 368-16,-23 22-224 16,46-23-80-16,-23 2 241 15,22-2-258-15,-1 2 162 0,25-2 15 16,-2 2-209-16,0-24 274 15,1 23-193-15,-24 0 16 0,2-23 144 16,-1 23-208-16,-22 0 480 16,0 22 512-16,-22-22-352 15,1 22-223-15,-2-23-337 16,2 23 48-16,-23 0 0 0,0 0-160 15,0 0 64-15,0 0-385 16,0 0-623-16,0 0 159 0,0 0-735 16,0 0-593-16,0 0 240 15,0 0 336-15,0 23 480 16,-23-23 673-16,2 0 480 15,21 0 769-15,-23 0 1039 0,1 0 369 16,0 0-192-16,22 0-720 16,-22 0-465-16,22 0-672 15,0 0-304-15,0 0 192 16,22 0 272-16,-22 0-32 15,22 0-47-15,0 22 63 0,1-22-144 16,-2 0-80-16,-21 22 48 0,23-22-80 16,-2 0 32-16,-21 22 32 15,0-22-16-15,23 0 64 16,-23 23 0-16,-23-23 0 15,23 22-832-15,-44-22-4035 16</inkml:trace>
  <inkml:trace contextRef="#ctx0" brushRef="#br0" timeOffset="45756.0781">21361 5872 16295 0,'-22'0'1201'15,"0"0"-513"-15,22 0-512 16,-22 0 256-16,22 0-528 16,-22 0 112-16,22 21 288 15,-22-21-304-15,22 23 336 0,-22-1 81 16,22 0-241-16,-23 0 448 0,2 22-384 15,21 0-48-15,-21 22 32 16,21-22-352-16,0 0 224 16,0 0-192-16,21-21 0 15,0-1 224-15,2-22-1104 16,21 0-1297-16,0 0-1809 0,0-22-5779 15</inkml:trace>
  <inkml:trace contextRef="#ctx0" brushRef="#br0" timeOffset="46041.0785">21537 5805 18152 0,'-21'-21'2145'0,"21"21"-1313"16,0 0-608-16,0 0 16 15,0 0-416-15,0 0 128 16,0 0-128-16,0 0 80 0,0 0 208 15,0 0-272-15,0 0 208 0,0 21-256 16,21 2-16-16,-21-2 288 16,0 23-224-16,0 1 16 15,0-1-224-15,0 0-81 16,0 0 337-16,0 0-240 15,0 1-64-15,0-24-128 0,23 2-625 16,-23-23-736-16,0 21-368 16,22-21-1136-16,-22 0-2162 15,0-21 3794-15</inkml:trace>
  <inkml:trace contextRef="#ctx0" brushRef="#br0" timeOffset="46241.0788">21802 5828 22106 0,'0'0'432'0,"0"0"-304"0,0 21-144 16,0 2-128-16,0-2 320 16,0 2-304-16,0 21-64 0,23-22-785 15,-23 22-1184-15,0-22-1664 16,22-22-2466-16,-22 22-1633 15,0-22 8068-15</inkml:trace>
  <inkml:trace contextRef="#ctx0" brushRef="#br0" timeOffset="46376.0789">21781 5695 16551 0,'0'22'368'0,"0"-22"-1632"15,0 22-753-15,0 0-2001 16,21-22-2721-16,-21 0 5330 15</inkml:trace>
  <inkml:trace contextRef="#ctx0" brushRef="#br0" timeOffset="47081.0799">21869 5784 8740 0,'22'0'7395'15,"-22"0"-6179"-15,0 0-399 0,0 21 127 16,0-21-512-16,0 0-368 15,0 23 129-15,22-23-241 16,0 21 80-16,-22-21 64 16,22 0-224-16,0 23-1 15,0-23-159-15,0 0-80 0,0 0 128 16,-22-23-288-16,23 23 528 15,-23-21 160-15,0-2 256 16,0 2 240-16,0-2-63 0,0 1 15 16,0 0 80-16,-23 0-224 15,23 22-143-15,0-22-1 16,0-1-32-16,-22 23-96 0,22 0-160 15,0 0-96-15,0 0 32 16,0 23-64-16,-22-1-64 16,22 0-16-16,0 0 0 15,22 0 32-15,-22 1-193 0,22-23 209 16,1 21-80-16,-2-21-288 15,2 0 160-15,-2 0 224 0,24-21-48 16,-23-2-32-16,0 23 176 16,0-22 64-16,0 0 64 15,-22 22 464-15,0 0 176 16,0 0 33-16,0 0-401 0,0 0-432 15,0 0 112-15,0 0 32 16,0 22-32-16,22 0-64 16,-22-22-256-16,0 0-448 15,22 0-401-15,-22 0 1 0,22 0 239 16,-22 0 529-16,0-22 352 15,22 22 96-15,-22-22 656 0,0 22 625 16,0-22-256-16,0 22-289 16,0 0-144-16,0-22 1 15,0 22-161-15,0 0-336 16,0-23-112-16,0 23-48 15,0 0-48-15,0-22 32 0,22 22-32 16,-22-22-48-16,0 0-512 0,0-1-497 16,0 2 225-16,23-2 448 15,-23 2 400-15,0 21 128 16,0 0 64-16,0 0-112 15,0 0-368-15,0 0 32 0,0 21 368 16,0 2 80-16,21-2-96 16,-21 24-64-16,23-1-512 15,-23-21-1409-15,21 21-1841 16,-21-22-2929-16,23-22-2145 15,-23 0 8004-15</inkml:trace>
  <inkml:trace contextRef="#ctx0" brushRef="#br0" timeOffset="47206.0801">22487 5517 23578 0,'0'-44'2305'15,"0"44"-1472"-15,0 0-545 16,0 0-624-16,0 0 288 0,22 0-240 16,22 0-3042-16,-22 0-5730 15</inkml:trace>
  <inkml:trace contextRef="#ctx0" brushRef="#br0" timeOffset="48196.0815">22817 5561 4049 0,'-21'0'-32'16,"21"0"-2001"-16,0 0 1729 0</inkml:trace>
  <inkml:trace contextRef="#ctx0" brushRef="#br0" timeOffset="48786.0823">22773 5407 14134 0,'0'-21'1601'0,"-23"21"31"16,23 0-959-16,0 0-353 15,0 0-368-15,0 0-80 16,0 0 96-16,0 21 112 16,0 1-32-16,23 1-80 0,-23 21 80 15,0-23-64-15,0 2 0 0,23-2 16 16,-23-21-112-16,0 23-112 15,0-23-96-15,21 0 79 16,-21 0 177-16,0-23-16 16,23 23 48-16,-23-21 64 15,0 21 48-15,23 0 209 0,-23 0-97 16,0 0 48-16,0 0 304 15,0 0-288-15,0 0-128 16,0 21-128-16,21-21 0 0,-21 0 0 16,0 0-432-16,23 0-160 15,-23 0-353-15,21-21-63 16,-21 21 784-16,0-23 256 0,0 2 288 15,0-2 304-15,0-21 241 16,0 22 303-16,-21 1 1 16,21-1 175-16,0 22-15 15,0-22-289-15,0 22-399 0,0 0-561 16,0 0-272-16,0 0 160 15,0 22 64-15,0-22 0 0,0 22-497 16,0-22-303-16,0 21-240 16,21-21-65-16,-21 0 129 15,0 0 800-15,0 0 176 16,0 0-625-16,0 0-655 0,0-21-353 15,0 21-256-15,0 0-480 16,0-22-656-16,22 22 1040 16,-22 0 80-16,0 0 624 15,0 0 849-15,0 22 192 0,0-22-128 16,0 0 16-16</inkml:trace>
  <inkml:trace contextRef="#ctx0" brushRef="#br0" timeOffset="50141.0842">22863 5407 14518 0,'0'0'624'15,"0"0"-143"-15,0-21-49 0,0 21-480 16,0 0-112-16,-23 0 224 15,23 0-256-15,0 0 288 0,0 0-80 16,23 0-112-16,-23 21 256 16,0-21-240-16,0 0 112 15,0 0 96-15,0 22-208 16,21-22 192-16,-21 0-128 0,0 23-32 15,0-23 160-15,0 0-176 16,0 0 112-16,0 0 0 16,0 21-96-16,0-21 128 0,23 0-128 15,-23 0 48-15,0 0 48 16,0 0-112-16,0 0 160 15,0 0-64-15,0 0 336 0,0 0 320 16,0 0-207-16,0 0-129 16,0 0-176-16,0 23 64 15,21-23 144-15,-21 21-288 16,0 2-48-16,0-2 16 15,22 2-96-15,-22-23 80 0,0 22-48 16,22 0-16-16,-22-22 48 0,0 0-64 16,0 0 48-16,0 0 32 15,0 0 224-15,22-22 209 16,-22 0-113-16,0-1 160 15,0 2-224-15,0-2-64 16,0 2-64-16,0-2-96 0,0 2-48 16,0-2 32-16,0 23-64 15,0-22 32-15,0 22-16 0,0 0-16 16,0-21 16-16,0 21-16 15,0 0 0-15,0-22 16 16,0 22-48-16,0 0 32 16,0 0-16-16,0 0 0 0,0 0-32 15,0 0-80-15,0 0-48 16,0 0 80-16,22 0 144 15,-22 22 32-15,0-1-32 16,0 1 48-16,0 1-64 0,0-2-32 16,22 2 48-16,-22-2-80 15,0 2 32-15,0-2 0 0,23-21 0 16,-23 0 48-16,0 0 80 15,0 0 161-15,0 0 143 16,21 0 208-16,-21 0-320 16,23-21-48-16,-23-2 0 0,0 2-31 15,21 21-1-15,-21-23-16 16,0 2-112-16,0 21-64 15,0-23 16-15,0 23 0 0,0-22 32 16,0 22 48-16,0-21 32 16,0 21-80-16,0-22-48 15,0 0-32-15,0 0 16 0,0 0-32 16,0 0 32-16,0-1-16 15,0 1 16-15,0 22-32 16,0-22 64-16,0-1 176 16,0 2 177-16,0 21-49 15,0 0-192-15,0 0-112 0,0 0-32 16,0-23-48-16,0 23-16 0,0 0-48 15,0 0-160-15,0 0-385 16,0 0 33-16,0 23-496 16,0-23-881-16,0 0-1073 15,23 0-2240-15</inkml:trace>
  <inkml:trace contextRef="#ctx0" brushRef="#br0" timeOffset="58393.0967">11739 6909 18664 0,'0'-23'432'0,"0"23"16"16,0 0-271-16,0 0-209 0,0 0 208 16,23-22-112-16,-23 22-64 15,0 0 112-15,0 0-176 0,0 0 224 16,0 22 336-16,21 1-112 15,-21 21-96-15,23-22-320 16,-1 22 16-16,-22-22 48 16,22-22-160-16,0 0 96 0,-22 0 96 15,22-22 256-15,0 0 17 16,0-22-97-16,0 0 112 15,-22-1-80-15,23-21-32 16,-23 22-32-16,21-22 160 16,-21 22 209-16,0 22 207 0,22 0-208 15,-22 22-160-15,0 0-304 0,0 0-176 16,0 0 80-16,22 0-96 15,0 22 128-15,1-22-144 16,-2 22-1697-16,24-22-2128 16,-1-22-6516-16</inkml:trace>
  <inkml:trace contextRef="#ctx0" brushRef="#br0" timeOffset="60283.0994">17389 6864 17303 0,'-22'-22'625'0,"22"22"-209"16,0 0-512-16,0 0 144 0,0 0-272 15,22 22 208-15,-22 0 208 0,22 1-400 16,0-1 384-16,22 0-144 15,-22 22-128-15,0-22 288 16,22 0-304-16,-21 0 160 16,-1 0 64-16,0-22-112 15,-1-22 1168-15,2 0 225 0,21 0-64 16,-21-44-241-16,-2 22-576 15,23-44-143-15,0 21-321 16,0-21-96-16,1 0 112 16,-1 21-977-16,22 1-832 0,0 22-1712 15,0 0-4947-15</inkml:trace>
  <inkml:trace contextRef="#ctx0" brushRef="#br0" timeOffset="61253.1007">22509 7129 19032 0,'-22'0'480'16,"22"0"-496"-16,0 0-176 15,0 0 208-15,0 23-144 16,0-23 128-16,22 0-128 16,-22 22 160-16,22-22 128 0,-22 0 80 15,22 0 97-15,-22 0-145 16,22 0 80-16,-22-22 64 0,22 22-80 15,-22 0 160-15,22 0-48 16,-22-23 1-16,0 23 63 16,22 0-320-16,-22-22 16 15,22 22-96-15,-22 0-64 0,22 0 96 16,-22 0-96-16,21 0 64 15,3-22-16-15,-4 22-64 0,3-22-32 16,0 22-929-16,-2-22-223 16,2 22 95-16,21-22 49 15,-21 0 448-15,20 22 47 16,-21-22-1039-16,0 22-561 0,0 0-1553 15,0-22-800-15</inkml:trace>
  <inkml:trace contextRef="#ctx0" brushRef="#br0" timeOffset="80460.1344">6818 10375 18056 0,'0'0'368'0,"0"0"-256"16,0 0-64-16,0 0-16 15,22 0 336-15,-22 0-64 16,23 22-160-16,-2-22-80 16,2 22 0-16,21-22 465 0,-22 21-273 15,22-21-80-15,0 0-64 16,0 0-16-16,0 0 0 16,22-21-64-16,1-45 0 15,-1 0-848-15,22-22-4419 0</inkml:trace>
  <inkml:trace contextRef="#ctx0" brushRef="#br0" timeOffset="83610.1388">17896 9359 12133 0,'0'0'528'0,"0"-22"-160"15,23 22-271-15,-1 0-1 16,0 0 464-16,21 0-400 15,24 0 16-15,-1 0 32 16,22 0-240-16,1 0 192 16,21 0-128-16,1 0-96 0,21 0 208 15,22 0-240-15,-21 22 144 16,21-22 32-16,1 0-160 15,-1 0 192-15,1 0 208 0,-23 0 849 16,23 0-49-16,-1 0-335 16,-22 0 95-16,1 0-79 15,0 0-273-15,-23 0 64 0,0 0-288 16,-22 0-48-16,0 0-160 15,1 0-80-15,-23 22 64 16,0-22-80-16,-21 0 16 16,-2 0 16-16,3 0-64 15,-4 22 80-15,-19-22-96 0,21 0-640 16,-22 0-865-16,0 22-1072 0,0-22-2113 15,-22 0-5347-15</inkml:trace>
  <inkml:trace contextRef="#ctx0" brushRef="#br0" timeOffset="84545.1401">3663 10440 13782 0,'0'0'1088'16,"0"0"-880"-16,0 0-320 16,21 0 144-16,-21 0-128 15,23 0 256-15,21 0-192 0,0 0 288 16,0 22 97-16,22-22 31 0,0 0 32 15,45 0-128-15,-23 0 48 16,22-22 32-16,23 22-303 16,0-21 79-16,-23 21-144 15,22-22-32-15,-22 22 128 16,23-22-112-16,-23 22 32 0,1-22 64 15,-24 22 0-15,2-22 400 16,-1 22-128-16,-21 0-272 16,-1 0 32-16,0 0-128 0,0 0 80 15,-22 0-32-15,1 22-32 16,0-22 48-16,-25 0-496 15,25 22-2401-15,-45-22-4034 0</inkml:trace>
  <inkml:trace contextRef="#ctx0" brushRef="#br0" timeOffset="96262.1586">13461 10065 13766 0,'22'0'1216'16,"-22"-22"-1088"-16,22 0 305 16,22 22 751-16,-22-22-415 0,22-1-177 15,0 23-80-15,23-21-192 16,-1-2 304-16,22 2-463 15,1-2-65-15,21 2 48 0,-22-2-272 16,23 1 240-16,-24 0-128 16,2 0-48-16,-1 22 32 15,-22-22-401-15,1 22 161 16,-1-22-176-16,-22 0-272 15,-22 22 191-15,0 0-575 0,0 0-769 0,-22-22-352 16,0 22-2449-16</inkml:trace>
  <inkml:trace contextRef="#ctx0" brushRef="#br0" timeOffset="96552.159">14520 9557 16263 0,'0'-21'976'0,"0"21"-207"0,0 0-705 16,0 0-192-16,22 0 528 15,0 0-352-15,22 0-160 16,0 0 384-16,-21 0-464 0,21 21 224 16,0-21 128-16,0 23-336 15,-22-23 304-15,0 21-128 16,0 2-144-16,-22-23 320 15,0 22-240-15,0 0 368 16,-22-22 593-16,0 22-225 0,0 0-80 16,0 0 96-16,22-22-496 0,-22 22-288 15,22 0 80-15,22-22-416 16,0 22-1505-16,0 0-1760 15,0-22-6516-15</inkml:trace>
  <inkml:trace contextRef="#ctx0" brushRef="#br0" timeOffset="113801.1884">22685 12030 12405 0,'-44'-22'304'15,"22"22"161"-15,0 0-481 16,0 0 112-16,22 0 528 0,-22 0-320 15,0 0-176-15,0 22 80 16,-23-22-320-16,24 22 128 16,-23 0 128-16,21 0-64 0,-21 0 400 15,-22 22-47-15,22 1-305 16,-22-1 320-16,-1 0 272 15,23 0 33-15,0 0-81 0,0 23-160 16,0-23-176-16,0 22 16 16,22 0 1-16,0-1 111 15,-1 2-48-15,2 0-240 16,21 22 16-16,-23-24-160 15,23 24 16-15,0-23 48 0,0 0-64 16,0 23 80-16,0-24-64 0,0 24 48 16,23-1 48-16,-23-22-16 15,21 23 33-15,2-23-81 16,-1 22 16-16,22-21 96 15,-22 21 32-15,22-22 176 16,-22 0-48-16,22 0-144 0,22 0 337 16,-22-22-273-16,23 23-112 15,-23-23-48-15,22 0-80 0,0 0 48 16,1 1-16-16,-23-1 0 15,22-21 32-15,0 21-16 16,0-23 80-16,22 2-32 16,-21-23 0-16,21 21-16 0,-22-21-48 15,22 0 64-15,1 0-64 16,-23-21 0-16,22-2-16 15,-21 23-32-15,-2-21 0 16,24-2 16-16,-23-21-16 0,0 21 64 16,0 2 273-16,1-2-49 0,-23-21-32 15,22 22-128-15,-22-22-48 16,0 0 0-16,1 0 16 15,-1 0-48-15,0-1 16 16,0 1-48-16,-22 0-16 16,22 0 16-16,-22 0-16 0,23-1-32 15,-24-20 48-15,1 21-32 16,1-23 0-16,-3 23-16 15,4-22 0-15,-24 0-32 0,21-1 80 16,-21 23-64-16,0-22 48 16,0 0 0-16,0 22 16 15,0-23 0-15,0 1 32 0,0 0 64 16,0 0-64-16,0 0 16 15,-21 22-16-15,21-23-48 16,0 1 48-16,-24 0 0 16,4 21 0-16,20-22-48 15,-23 23 0-15,23-21 0 0,-22 22-16 16,1-24 0-16,-2 23-16 0,1-1 16 15,-22 1 16-15,22 0 1 16,-22 0 15-16,-1 0-32 16,1 21-16-16,23-21 64 15,-24 0-48-15,24 22 0 0,-24 0 32 16,1-22-32-16,22 22 16 15,-22-23-16-15,-1 23 16 16,24 0 0-16,-23-22 32 16,-1 23 32-16,1-2-64 0,0 1 80 15,0-22-16-15,0 22 0 16,-1 22 0-16,1-22-48 0,0-1-32 15,0 23 16-15,0-21-32 16,0 21 16-16,0 0 0 16,-23 0-16-16,23 0 0 15,0 0 0-15,-22 21 0 16,1 2 0-16,-2-1 16 0,23 0-32 15,-22 0-160-15,-1 0-177 0,23 23-383 16,-22-2-368-16,22 1-897 16,-1 1-1985-16,1-1-4050 15</inkml:trace>
  <inkml:trace contextRef="#ctx0" brushRef="#br0" timeOffset="115396.1906">21869 14282 16055 0,'0'0'288'15,"0"0"-112"-15,0 0-240 0,0 0 528 16,0-23 353-16,0 23-209 16,0-22-64-16,22 22-144 0,0-22 65 15,0 0-193-15,0 0-160 16,22 0 32-16,0 0-176 15,0 0 48-15,0 0-16 16,-21 0 0-16,21 22 64 0,-44-22-64 16,22 22 80-16,-22 0 144 15,0 0 624-15,0 0-15 0,0 0-305 16,0 0-224-16,0 0-176 15,0 0-160-15,0 0 48 16,0 0-16-16,0 0-48 16,0 0 96-16,0 0-48 0,0 0 48 15,0 22 0-15,22-22-32 16,-22 22 64-16,22 22 16 15,-22-22 240-15,22 0 113 16,-22 22-129-16,22 0 0 16,-22-21-128-16,0 21-32 0,22-23-32 15,0 2 0-15,-22-2 64 0,22 2-48 16,-22-1 16-16,23 0-32 15,-23-22-63-15,0 22 15 16,0-22-32-16,21 0-32 16,-21 0 80-16,0 0 32 15,0 0 480-15,0 0-176 0,0 0-96 16,0 0-48-16,0 0-159 15,0 0-65-15,-21 0-32 0,21 0-16 16,0 0 32-16,0 0-64 16,-23 0 0-16,23 0 16 15,0 0-64-15,-22 0 48 16,22 0-48-16,-22 0-17 0,0 22-63 15,-22-22 0-15,0 22 64 16,0 1 64-16,-22-2 0 16,22 2 0-16,21-23 48 15,-21 23-32-15,22-23-16 0,0 21 32 16,0-21 0-16,0 0-16 15,0 23 16-15,22-23-16 0,0 0-16 16,0 0 16-16,0 0-16 16,0 0-16-16,0 0 32 15,0 0-32-15,0 0-16 16,0 0-16-16,0 0 32 0,0 0 16 15,0 0 16-15,0 0 48 16,0 0-16-16,0 0 0 16,0-23-32-16,0 23 32 0,0-21-32 15,0 21 0-15,0-23 0 16,0 0 0-16,0 2-16 15,0-24 16-15,0 23-32 0,0-22-80 16,0-1 48-16,0 24 48 16,0-23 16-16,0 0-16 15,0 21 16-15,0 1 32 16,0 0-16-16,0 0-48 15,0 0 16-15,0 22-16 0,0 0 16 16,0 0-16-16,22 0-32 0,-22-22 0 16,0 22-32-16,0 0-304 15,22 22-1009-15,-22-22-1152 16,0 22-1985-16,22-22-6771 15</inkml:trace>
  <inkml:trace contextRef="#ctx0" brushRef="#br0" timeOffset="117091.193">22156 14458 4257 0,'0'0'7108'16,"0"-22"-6740"-16,0 22 368 15,22-22 17-15,-22-1 287 16,0 2-80-16,0 21 49 0,0-44 31 16,0 21-79-16,22 2-385 15,-22-24 128-15,22 1 49 0,-22 0-65 16,22-22-144-16,0-1-31 15,0 2-113-15,0-2-160 16,0-21-192-16,22 0 64 16,0-1-64-16,-21 1 96 0,21 0 48 15,0-1-96-15,-22 24-32 16,22-2 0-16,0-21-64 15,0 22 80-15,-23 0-128 16,23-1 48-16,-21 1 64 0,21 0-96 16,-21-1 64-16,21 22-16 15,-21-20-32-15,-2 21 80 0,1 1-64 16,0-2 16-16,-22 1 32 15,22 0-32-15,0 21 64 16,-22-21-16-16,22 0 64 16,-22 0 97-16,23 21-113 0,-23-21 224 15,0 22-96-15,21-22-96 16,-21 22 0-16,23-22-64 15,-23 22 0-15,21-22-48 0,-21 22-32 16,23-1 32-16,-23 1-16 16,22 0-16-16,-22 0 16 15,0 0-16-15,22 1-16 0,-22-2 32 16,0 23-16-16,0-22 0 15,22 0 0-15,-22 22 0 16,0-22 16-16,0 22-16 16,22-22 16-16,-22 22 16 15,0-22 0-15,0 22 32 0,0-23-48 16,0 23 32-16,0 0-16 0,22 0 16 15,-22 0-16-15,0 0-32 16,0 0-16-16,0 0 0 16,0 0-16-16,0 0-16 15,0 0-48-15,0 0 0 16,0 0-16-16,0 0 0 0,0 0 112 15,0 0 0-15,-22 0 16 16,22 23-64-16,-22-23 48 16,22 22-64-16,-22-22 64 0,0 22-32 15,0-22 16-15,-1 22 32 16,2 0-16-16,-2 0 16 15,2 22 32-15,21-22-16 0,-23 22-48 16,1-22 16-16,0 23 0 16,22-1-48-16,0-22 48 15,0 0-16-15,0-22-16 16,0 22-16-16,0-22-32 0,0 0 160 15,0 0-16-15,22-22-16 0,-22 0 32 16,22-22 16-16,-22 22-80 16,23-23 0-16,-23 23 16 15,21-22-32-15,-21 22 32 16,23 1 0-16,-23-2-16 15,0 23-16-15,21 0 0 0,-21-22-32 16,23 22 16-16,-23 0-16 16,0 0 16-16,22 0 16 15,0 22-32-15,-22-22 32 0,22 23-32 16,-22-2 32-16,22 23 32 15,-22-22-32-15,22 0 16 16,-22 23-32-16,22-23 0 0,-22 0-16 16,0 22-1233-16,0-22-1808 15,0 0-2385-15,0 22-5203 16</inkml:trace>
  <inkml:trace contextRef="#ctx0" brushRef="#br0" timeOffset="118396.1948">22288 14326 4402 0,'0'0'7987'16,"0"0"-6370"-16,0 0-785 0,0 0-448 15,0 0 177-15,0-23-305 16,22 23-176-16,-22-21 64 16,22-2-96-16,0 1-16 15,0-22 96-15,1 22 0 0,21 0-32 16,-23-22-16-16,24 0 96 15,21-1-112-15,-22-20 128 0,22-2 273 16,-21 1-65-16,21 0-80 16,22 0-176-16,-22-1 16 15,0 1 240-15,0 0 241 16,1 0 31-16,-23-1-48 0,22 23-192 15,0-22-320-15,-22 22-64 16,23-22 16-16,-23 22-112 16,22 0 48-16,0 0 16 15,-22 0-32-15,23 0 16 0,-23-1-80 16,0 23-16-16,0-22-16 15,0 22 64-15,-22-1 32 0,0 1 32 16,-22 0 16-16,22-1-32 16,-22 2 16-16,23 21 0 15,-23-23 0-15,0 2 0 16,0 21 0-16,21-23 16 15,-21 23 48-15,0-21 0 0,22 21-32 16,-22 0 32-16,0-22 113 16,23 22 63-16,-23-21-32 0,0 21 16 15,0 0-48-15,0 0-16 16,21-23-32-16,-21 23-64 15,0 0-64-15,0 0 0 16,0 0-32-16,0 0-64 0,0 0-48 16,-21 0-112-16,21 0-128 15,0 0 192-15,-23 0-32 16,23 0-321-16,-22 0-335 15,1 23 16-15,-2-23 271 0,1 0 481 16,22 0 160-16,-22 0-32 0,0 0 0 16,0 0-16-16,0 0 16 15,22 0 0-15,-22 0 48 16,22 0 0-16,0 0 48 15,0 0 49-15,0 0 127 16,0 0 224-16,0 0-192 0,0 0-224 16,0 0-16-16,0 0 112 15,0 0 48-15,0 0-63 0,0 0-97 16,22 0-16-16,-22 0 32 15,22 0-32-15,0 0-32 16,0 21-32-16,0-21 48 16,0 0-16-16,1 22-16 0,-23-22 0 15,21 21 0-15,1-21 0 16,-22 23 16-16,23-2 32 15,-23-21-32-15,0 0 32 16,0 23 16-16,0-23 32 16,0 0 64-16,0 0 160 0,0 21 80 15,0-21-191-15,-23 0-145 0,1 0-48 16,22 0-48-16,-21 0-16 15,21 23 16-15,-23-23-144 16,23 0-1009-16,0 22-800 16,-22-22-1248-16,22 22-4067 0</inkml:trace>
  <inkml:trace contextRef="#ctx0" brushRef="#br0" timeOffset="119931.197">22156 14370 15527 0,'0'0'272'15,"0"0"-256"-15,0 0-64 16,0 0 240-16,22-23 384 16,-22 23 32-16,22 0-63 0,22 0 223 15,-22-21-80-15,22 21-320 0,0-23-79 16,22 2-145-16,23-2-64 15,-1 1 16-15,0 0 0 16,0-22 48-16,23 22 144 16,-1 0 32-16,1-22 48 15,-1 22 16-15,-22-23 113 0,1 24-33 16,21-2-96-16,-22 2 16 15,0-2 32-15,1 2-95 16,-1-2-97-16,-22 1-128 16,1 22 0-16,-1-22 16 0,-22 22-64 15,-23-22 16-15,24 22-16 16,-23 0-32-16,0 0 48 0,0-22 16 15,-22 22 0-15,22 0 0 16,-22 0-16-16,0 0-16 16,0 0 0-16,0 0 0 15,0 0 16-15,22 0 0 0,-22 0-32 16,0 0-16-16,0 0-32 15,0 0 16-15,-22 0 0 0,22 0-48 16,0 0-128-16,0 0-128 16,0-22 192-16,0 22 96 15,-22 0-32-15,22 0-64 16,0-22-192-16,0 22-385 0,0 0-191 15,-22 0 192-15,22-22 47 16,-22 22 161-16,0 0 224 16,0 0 208-16,-1 0 112 15,2 0-64-15,-2 0 64 0,2 0-32 16,21 0-48-16,0 0 16 15,0 0-32-15,0 0-48 0,0 0-32 16,0 0 96-16,0 0 304 16,21 22 80-16,2-22-32 15,21 0-111-15,-22 22-1 16,22-22 0-16,0 22-112 15,-22 0-32-15,0-22 0 0,1 22 32 16,-23-22 160-16,0 22 208 16,0-22 64-16,-23 22-207 0,1 1-177 15,0-2-112-15,-22-21-64 16,22 23-112-16,0-2-2257 15,0-21-2658-15,-22 23-10084 16</inkml:trace>
  <inkml:trace contextRef="#ctx0" brushRef="#br0" timeOffset="120706.1981">21361 15319 19240 0,'-22'0'-256'15,"22"22"80"-15,22 0 448 16,-22 23-96-16,0-1 929 0,22 0-369 15,-22 0-256-15,0 22 305 16,0-22-385-16,0 0-144 16,0 0-80-16,0 1-288 0,0-1 288 15,0-22-192-15,0 0-304 16,0-22-849-16,0 0-687 15,0 0-145-15,0-22-5539 0</inkml:trace>
  <inkml:trace contextRef="#ctx0" brushRef="#br0" timeOffset="120931.1984">21317 15298 19352 0,'0'-23'1201'0,"0"23"-993"0,0-21 304 16,0-2 193-16,22 23-209 15,22 0-320-15,-21 0-272 16,-2 23 240-16,2-23-128 15,-2 44-64-15,2-23 160 0,-1 1-176 16,-1 23 80-16,-21-1 16 16,0-1-80-16,-21-20-64 15,-1 21-865-15,-22 0-271 0,21-22-289 16,-21 1-1824-16,22-2-5652 15</inkml:trace>
  <inkml:trace contextRef="#ctx0" brushRef="#br0" timeOffset="121881.1997">21737 15518 3969 0,'21'0'112'0,"-21"-22"2882"16,0 22-769-16,0 0-753 16,0-23-447-16,0 23 448 0,0-21-161 15,-21 21-495-15,21 0 159 16,-23 0 161-16,1-22-17 15,0 22-96-15,0 22-95 0,0-22-97 16,0 21-95-16,0 2-417 16,0-1-112-16,-1 22-192 15,23-22-16-15,0 23 48 0,0-24-48 16,23 23 48-16,-1-22-64 15,0 0 32-15,0-22-16 16,0 0 0-16,0 0-32 16,0 0-80-16,-22-22-80 0,22 0 64 15,-22 1-96-15,23-2 48 0,-23 2 112 16,0-2 80-16,-23 1 64 15,23 0 288-15,0 22 560 16,0 0 97-16,-22 0-561 16,22 0-368-16,0 0-48 15,0 22-64-15,0 0 64 0,0 1 16 16,22-2-64-16,-22-21 48 15,23 23-96-15,-2-23 64 16,-21 0-128-16,23 0-304 16,-2 0-385-16,-21-23-95 0,0 2 128 15,23 21 79-15,-23-23 593 16,0 1 112-16,0 0 80 0,-23 0 384 15,23 0 225-15,0 22-33 16,0 0 0-16,-21-22-239 16,21 22-273-16,0 0-128 15,0 0-80-15,0 0 0 16,21 0 48-16,-21 0 16 0,23 0-32 15,-1 0 32-15,-22 0 32 0,22 0-48 16,0 0 32-16,-22 0-64 16,22 0 48-16,-22 22 48 15,0 0 208-15,0 0 80 16,0 0-48-16,0 0-160 0,0 1-96 15,0-23-16-15,0 21-16 16,0 2-16-16,22-23-48 16,-22 0 16-16,0 0-16 15,22 0-272-15,0-23-816 0,0 2-657 16,0-2-560-16,0-21-1121 15,-22 0-2000-15,23-22-1089 0,-23 22 4049 16,0-1 6660-16,0 1 2225 16,-23 23-1393-16,1-2-1760 15,22 23-593-15,-22-21-624 16,22 21-976-16,-22 0-609 15,22 21-368-15,0 2 0 0,0 20 48 16,0 2-16-16,0 21-48 16,0 0-48-16,22 0 32 0,0-21-48 15,0-1-512-15,-22-23-1201 16,23 1-1265-16,-23-22-815 15,21 0-3795-15</inkml:trace>
  <inkml:trace contextRef="#ctx0" brushRef="#br0" timeOffset="122136.2012">22001 15473 19817 0,'0'0'1904'0,"0"-21"-1391"16,0 21-561-16,0 0 176 16,0 0 128-16,22 21-288 0,0-21 176 15,-22 0 16-15,23 0-128 16,-2 23 160-16,2-23 96 15,-23 0 176-15,21 22 49 16,-21-22-337-16,23 22 288 0,-23 0-32 16,0 0-192-16,22 0 16 15,-22-22-176-15,0 23-48 0,0-2 0 16,0-21-80-16,0 0 48 15,0 23-544-15,0-23-1265 16,0 0-240-16,0-23-1152 16,0 23-5891-16</inkml:trace>
  <inkml:trace contextRef="#ctx0" brushRef="#br0" timeOffset="122396.2016">22156 15275 20489 0,'0'-21'2113'15,"-23"21"-1313"-15,23 0-288 0,0 0-416 16,0 0-112-16,23 0 81 15,-23 0-98-15,22 0-15 16,-22 0 64-16,22 21-64 16,0 2 32-16,0 20 32 15,-22 2-48-15,22-1 64 0,0-1-48 16,-22 2 0-16,0-1 48 15,0 0-80-15,0-21-80 0,0-2-208 16,0 2-736-16,0-23-545 16,0 0-752-16,0 0-1361 15,-22 0-3185-15</inkml:trace>
  <inkml:trace contextRef="#ctx0" brushRef="#br0" timeOffset="123451.203">22222 15452 15591 0,'22'-22'2305'15,"-22"0"-1553"-15,0 22 289 0,22 0-1 16,-22 0-464-16,22 0-384 0,-22 0-64 15,22 0 64-15,-22 22-208 16,22-22 97-16,-22 0-33 16,0 0-48-16,22 0 96 15,-22 0-80-15,0 0 368 16,0 0 96-16,0 22-64 0,0-22 224 15,0 0-207-15,22 21-193 16,-22-21-112-16,0 23-128 16,23-23 48-16,-23 22 0 0,0-22-80 15,21 0 96-15,-21 22-176 16,0-22 16-16,23 0 32 15,-23-22-80-15,0 0 32 0,21 22 32 16,-21-23 96-16,0 2 64 16,0 21 304-16,0 0 432 15,0 0-31-15,0 0-369 16,0 0-288-16,0 0-96 15,0 0 176-15,0 0-32 0,23 21-128 16,-23 2-16-16,22-23-16 0,-22 22-32 16,22-22 0-16,-22 22-368 15,22-22-433-15,-22-22-95 16,22 22-96-16,-22-22 143 15,22-1 1-15,-22 2 656 16,0-1 256-16,0 0 560 0,0 22 801 16,0 0-161-16,0 0-704 15,0 0-415-15,0 0-97 0,22 0 416 16,-22 22-128-16,0-22-208 15,0 22-80-15,22-1-32 16,-22-21 16-16,22 23-32 0,-22-23-144 16,0 22-400-16,22-22 47 15,-22 0 225-15,0 0 112 16,0-22 80-16,0 22 112 15,0-23 48-15,21 23 208 16,-21 0 337-16,0 0-49 0,0 0-272 16,0 0-192-16,0 0-96 0,0 0 0 15,0 0 16-15,0 0 32 16,0 23-48-16,0-23-32 15,24 0 16-15,-24 22-112 16,0-22-688-16,0 0-129 16,20 0 65-16,-20-22-33 0,23-1 97 15,-23 23 592-15,0-21 208 16,0 21 48-16,23 0 192 15,-23-22 688-15,0 22 65 0,0 0-257 16,0 0-400-16,0 0-208 16,0 0-64-16,0 0 16 15,0 0 0-15,0 0-64 0,0 0 16 16,0 0-16-16,0 22-32 15,0-22-96-15,0 0-256 16,0 0 32-16,0 0 272 16,0 0 16-16,0-22 32 0,0 22 48 15,0 0 16-15,0 0 96 16,0 0 128-16,0 0-80 0,0 0-48 15,0 0-96-15,0 0 96 16,21 0 0-16,-21 22-64 16,0-22-32-16,0 21-32 15,23-21 16-15,-23 0-64 0,23 0-128 16,-2 0-400-16,-21 0-176 15,23-21-129-15,-2-1 321 16,-21 22 512-16,22-22 208 16,-22 0 977-16,0 22 543 0,22 0-191 15,-22 0-496-15,0 0-545 16,0 0-304-16,0 0-64 0,22 0-64 15,0 0-48-15,23 0-480 16,-1 0-5491-16</inkml:trace>
  <inkml:trace contextRef="#ctx0" brushRef="#br0" timeOffset="125687.2084">22994 14502 16327 0,'0'0'1120'0,"0"0"-1632"0,0 0 784 16,22 22 81-16,0 1 511 16,1-2-48-16,-2 2-416 0,23 21 1073 15,1 23-336-15,-23-3-257 16,22 3-160-16,22-1-383 15,-22 1-33-15,1 21 96 0,-1-21-224 16,0 21 112-16,0-22-16 16,-22 22-144-16,0-21 144 15,0-1-15-15,0 0 127 16,0-22-144-16,-22 0-192 15,22 0 96-15,-22 0-32 0,0-21-128 16,0-1 80-16,0 0 0 0,0-22-128 16,0 0 96-16,0 22-288 15,0-22-993-15,0 0-2400 16,-22-22-33-16,22 0-12293 15</inkml:trace>
  <inkml:trace contextRef="#ctx0" brushRef="#br0" timeOffset="126152.2091">23082 14436 14054 0,'-21'-22'640'16,"21"22"-48"-16,-23 0-271 15,23 22-49-15,0 0-16 16,-22 0 416-16,0 0 193 16,22 23-513-16,-22-1 464 0,0 0-592 15,22-21-256-15,0-2 352 16,0 2-384-16,0-23 0 15,0 0 240-15,0 0-416 0,0 0 320 16,0 0 208-16,0-23-432 16,22 2 288-16,-22-23-432 15,22 21-352-15,0 0 784 0,-22 2-176 16,22-2 256-16,-22 23 545 15,0 0-1-15,0 0-208 16,0 0 257-16,23 23 127 16,-23-23-192-16,21 44-592 15,2-21-80-15,-2-2 0 0,2 23-160 16,21-21-1216-16,-22-2-4467 0</inkml:trace>
  <inkml:trace contextRef="#ctx0" brushRef="#br0" timeOffset="127947.2116">23899 15981 4353 0,'-44'-22'5475'0,"44"22"-5811"15,-22-22 320-15,0 22 512 0,-1 0 641 16,2 0 415-16,-23 22 129 16,21 0 16-16,1 1-112 0,-22 21-593 15,22 0-384-15,0 22-256 16,0-22-223-16,22 0-65 15,0 0 176-15,0 0-208 16,22-22-80-16,0 1 80 0,0-1 144 16,22-22-112-16,-22 0-48 15,1-22-288-15,-2-1 32 16,2 1-353-16,-2-22-383 15,-21 0-1-15,23 0-223 0,-23 0 1008 16,22 22 1008-16,-22 0 1041 16,0 0 528-16,0 22-592 0,0 0-1057 15,0 22-656-15,-22 0 561 16,22 0 159-16,0 22-240 15,-23 0-224-15,23 22-128 16,0-22-160-16,23 1-48 16,-23-1 64-16,22 0-80 0,-22-22 64 15,22 0-80-15,-22 0-96 0,0-22-256 16,0 0-96-16,22 0 336 15,-22 0 80-15,0-22-560 16,0-22-113-16,22 0-463 16,-22 0-113-16,0-23 241 15,22 1 912-15,-22 22 176 0,0 0 624 16,0 0 608-16,22 22 177 15,-22 0-256-15,0 22-385 16,0 0-272-16,0 0-176 16,0 0-256-16,0 0-160 0,0 0 48 15,0 0 32-15,0 22 32 16,22 22 16-16,-22 0-32 0,23-22-16 15,-23 22 16-15,21 0-16 16,-21 0 16-16,0-21-16 16,22-1 16-16,-22-22-48 15,0 0-80-15,0 0-32 0,23 0 64 16,-23-22-336-16,0-1-208 15,21 1-16-15,-21-22 271 0,23 22 385 16,-23 0 80-16,0 0 769 16,0 22 191-16,0 0-495 15,0 0-481-15,0 0-144 16,0 0 96-16,0 22 16 0,0 0 0 15,21 0-32-15,-21-22 0 16,23 22-16-16,-1 0-32 16,0-22-112-16,0 0-465 15,0 0-335-15,0-22-65 0,0 0-15 16,0 0-465-16,1-22 321 15,-23 22 1056-15,0 0 448 0,0 0 1008 16,0 22 321-16,0-22-128 16,-23 22-481-16,23 0-527 15,0 0-241-15,-22 0-208 16,22 0-64-16,-22 22-16 15,0 0-32-15,22 0-16 0,0 0-176 16,0 0-785-16,0 0-544 16,22-22-335-16,22 0 191 0,-21 0 224 15,-2 0-112-15,24-22 865 16,-25 0 784-16,4 0 1121 15,-3 22 976-15,1 0 480 0,-22-22-640 16,0 22-433-16,0 0-687 16,0 0-401-16,0 0-368 15,0 22 16-15,0-22-48 16,23 22-64-16,-23 0 0 15,0-22-32-15,0 22-256 0,0-22-1072 16,21 0-657-16,-21 0 448 0,0 0 288 16,0-22-1232-16,23 0 1008 15,-23-22 1345-15,23 22 497 16,-23 0 1199-16,0 22 1025 15,0-22-368-15,0 22-480 16,0 0-640-16,0 0-497 0,0 0-416 16,0 0-144-16,0 0-16 15,0 0-16-15,21 0-16 0,-21 0 16 16,0 22-32-16,22-22-576 15,-22 22-753-15,22-22-288 16,-22 0 497-16,23-22 175 16,-23 22 113-16,21-22 592 0,-21 0 288 15,23 0 672-15,-23 22 865 16,0 0 288-16,0 0-497 15,0 0-831-15,0 0-449 16,0 0 352-16,0 0 208 0,22 22-128 16,-22 0-207-16,0 0-225 15,0 0-32-15,21 22-48 0,-21-22 32 16,0 0-48-16,0 0-32 15,0-22-417-15,0 22-175 16,23-22 80-16,-23 0 176 16,0 0 272-16,0 0 64 0,0 22-209 15,0-22-943-15,0 0-1441 16,21 0-2354-16,-21 22-8243 15</inkml:trace>
  <inkml:trace contextRef="#ctx0" brushRef="#br0" timeOffset="130882.2157">23325 11434 11957 0,'-22'-22'816'0,"0"22"49"16,22 0-369-16,-22 0-320 0,22 0-80 16,0 0-208-16,-22 0 128 15,22 22 16-15,0 0-32 16,-22 0 416-16,22 22 129 15,0 1-177-15,0-23-96 16,22 22-224-16,0-1-112 0,-22-20 48 16,22-23-64-16,0 22 128 0,0-22 192 15,0-22-144-15,-22 22 240 16,22-23 48-16,-22 2 369 15,0-23 111-15,0 22-240 16,0 0 81-16,0-23-33 16,-22 23-240-16,22-22 160 0,-22 22 369 15,22 22-129-15,-22-22-416 16,22 22-176-16,0 0-191 15,-22 0-146-15,22 0 49 0,-22 22 32 16,22 0-16-16,0 0 0 16,0 0-16-16,0 22 16 15,0-21-272-15,0-1-432 0,22-22 96 16,-22 22 271-16,0-22 273 15,0 0 224-15,0 0 1 16,0-22-33-16,0 22 96 16,0-22 256-16,0-1 32 0,-22 1-128 15,22 0-112-15,-22 0 113 16,22 0 255-16,-22 0 64 0,22 22-176 15,0 0-400-15,0 0-144 16,-22 0-80-16,22 0 96 16,0 22 0-16,0-22 0 15,0 44 16-15,0-22 0 0,0 0-16 16,22 1-32-16,-22 21-80 15,22-22-128-15,0 0-96 16,0-22 64-16,-22 21 96 16,22-21 96-16,-22 0 96 0,0 0 32 15,22-21 64-15,-22 21 0 16,0-22-16-16,0 0 64 0,0 0 0 15,-22 0-16-15,22-1-64 16,0 1-32-16,-22 0-16 16,0 0 208-16,22 0 272 15,-22 0-160-15,22 22-160 16,-22 0-128-16,22 0-128 0,0 0-16 15,0 22 80-15,0 0 16 0,0 22 16 16,0-22 0-16,0 23-64 16,0-23-128-16,22 0-192 15,-22 0-32-15,22-22 96 16,-22 21 48-16,22-21 111 15,-22 0 161-15,0-21 48 0,0-1 0 16,0 0 17-16,0 0 31 16,0 0 96-16,-22-1 112 15,22 1 304-15,0 0-48 0,0 22-111 16,-22-22-161-16,22 22-304 15,0 22-96-15,0-22 80 0,0 22-16 16,0 0-561-16,0 23-1568 16,22-23-2145-16,0 0-1937 15</inkml:trace>
  <inkml:trace contextRef="#ctx0" brushRef="#br0" timeOffset="131732.2169">23237 11390 22218 0,'-22'-22'1520'15,"0"22"-639"-15,22 0-609 16,0 0-288-16,0 0 0 0,0 0-320 16,0 0 320-16,0 0 16 15,22 0-80-15,-22 22 176 16,22 0-176-16,-22 0 96 15,22 0 16-15,-22 22-112 0,0-22 144 16,0 45-80-16,0-23-16 16,0-1 128-16,0-20-176 0,0 21 144 15,0-22-80-15,0 0-32 16,0 0 128-16,0-22-112 15,0 23 64-15,0-23 160 16,0 0-128-16,0-23 0 16,-22 1-144-16,22 0 16 0,-22 0-32 15,22-22-144-15,-22-22 64 0,22 22 112 16,0-23 96-16,-22 23 528 15,22 0-128-15,0 22-16 16,0 0-32-16,22 0-176 16,-22 0-79-16,0 22-129 0,22-23 0 15,0 23 16-15,0-22-64 16,0 22 32-16,0-22-17 15,0 22-79-15,0-22-64 16,0 22 32-16,1 0 128 16,-2-22 48-16,-21 22-48 0,0 0 48 15,0 0-16-15,0 0 32 0,0 0 0 16,0 0-96-16,0 0 16 15,0 0 16-15,23 22 16 16,-23 0 32-16,0 0-32 16,0 0 16-16,21 1 0 15,2 21-32-15,-23-22 32 0,22 22-16 16,0-22-16-16,0 22 32 15,0 1-32-15,0-1 48 0,-22-22-32 16,22 0-16-16,0-1 48 16,-22 2-48-16,0-23 48 15,0 0-32-15,22 22 112 16,-22-22 1073-16,0 0-433 0,-22-22-576 15,22 22-128-15,0-23-16 16,-22 23 16-16,22-21-32 16,-22 21-32-16,22 0-16 15,-22 0-48-15,0 0 0 0,0 21 80 16,0-21-16-16,0 23 32 15,-1-23-48-15,-21 22 64 0,23-22 0 16,-2 22-48-16,1-22 32 16,0 22-48-16,0-22 32 15,22 0 0-15,0 0-64 16,-22 0-192-16,22 0-48 0,0 0 16 15,0 0 80-15,-22 0-432 16,22 0-737-16,0 0-2849 16,22 0-496-16,0-22-6499 0</inkml:trace>
  <inkml:trace contextRef="#ctx0" brushRef="#br0" timeOffset="132695.2193">24142 12295 21609 0,'0'-23'1553'0,"0"23"-80"16,-23 0-529-16,23 0-768 0,0 0-176 16,0 23 0-16,0-2 16 15,0 25 64-15,0 20-64 16,0-22-32-16,0 0 32 15,0 22-64-15,0-45-176 16,0 2 16-16,0-2 224 0,0-21 64 16,0 0 0-16,0 0 16 0,-21 0-288 15,-2-21-240-15,23-23 128 16,-21 1-112-16,21-2 111 15,-23 1 289-15,23 22 48 16,-22 0 257-16,22-1 143 16,0 2-160-16,0-2-192 0,0 23-48 15,0-23-16-15,0 23-64 16,0-21 0-16,0 21 0 15,22-23 16-15,1 23-80 0,21-21-16 16,-23 21 80-16,24-23 80 16,-1 2-64-16,0 21 64 15,-22 0-64-15,23 0 64 0,-24-23-16 16,-21 23-32-16,22 0 96 15,-22 0-16-15,0 0 48 16,0 0 32-16,0 0 112 16,0 0-80-16,0 23 0 15,0-23-80-15,0 0-32 0,23 21-48 16,-23 2 16-16,20-2-16 15,-20 2-16-15,24-2 16 0,-3 2-32 16,-21 0 32-16,22-2 0 16,1 24-16-16,-23-23 32 15,0 22 0-15,21-22 64 0,-21 1 1 16,23 20 47-16,-23-22-32 15,0 2-32-15,0-2-32 16,0-21-16-16,0 23 16 0,0-23-32 16,0 0 80-16,0 0 448 15,0 0 320-15,0 0-431 16,0 0-273-16,-23 0-80 15,23 0-48-15,-21-23 0 16,-2 23-16-16,1 0 0 0,1-21 0 16,-3 21-32-16,4 0 32 0,-25 21-16 15,24-21 0-15,-2 23-16 16,1-23 16-16,0 21-32 15,0 2 16-15,0-23 0 16,22 22-96-16,0-22-385 0,-22 22-223 16,22-22-304-16,0 0-817 15,0 0-1729-15,22 0-784 16,-22 0-6771-16</inkml:trace>
  <inkml:trace contextRef="#ctx0" brushRef="#br0" timeOffset="133580.2205">24296 13664 24427 0,'0'-23'1264'0,"0"23"-559"0,0 0-865 15,0 0 160-15,0 23 64 16,0-1-225-16,23 22 386 0,-23-22-321 15,0 22 48-15,21 22 208 16,-21-21-337-16,22-1 49 16,1-23-1600-16,-23 2 1183 15,20-2 705-15,-20 2-224 0,0-23 337 16,0 0 863-16,0 0-1024 15,-20-23 80-15,20 2-208 0,0-2 48 16,-23 2 112-16,23-2-192 16,0 2 176-16,-22-2-128 15,22 1-32-15,0-22 112 16,0 22-144-16,-21 0 112 0,21 0-32 15,0 0-80-15,0 0 96 16,21 22-112-16,-21-22 64 16,22 0 16-16,1 22-112 15,-3-23 160-15,25 23-112 0,-23-22 64 16,1 22 32-16,21 0-112 15,-21 0 128-15,-2 0-64 0,1 0-16 16,0 0 80-16,1 0-80 16,-23 22 16-16,21-22 64 15,-21 0 32-15,23 23 192 16,-23-23 97-16,0 22-33 15,0 0-96-15,22-22-160 0,-22 22 0 16,0 0-32-16,0 0-48 16,21 0 64-16,-21-22-80 0,0 22 64 15,0 0-16-15,23 0-64 16,-23 0 80-16,0-22-48 15,21 23 0-15,-21-2 32 16,0-21-48-16,0 0 48 0,0 23 0 16,0-23-16-16,0 0 128 15,0 0 0-15,-21 0 160 16,21 21-48-16,-23-21-79 15,2 0 15-15,-1 23-80 0,-1-23-32 16,2 21-16-16,-24 2-80 0,23-23 48 16,-22 22-32-16,0 0 0 15,21 0 16-15,-20 0-160 16,19 0-881-16,-19 0-960 15,21 0-2385-15,1-22-3505 16</inkml:trace>
  <inkml:trace contextRef="#ctx0" brushRef="#br0" timeOffset="134750.2221">23877 10904 12117 0,'0'0'1057'0,"-22"0"655"0,22 0-1504 15,0 0-336-15,22 0 737 16,-22 45 159-16,0-23 48 16,0 44-207-16,22-22-321 15,-22 22-80-15,0 1-192 0,0-24-16 16,22 1 32-16,-22 1-176 0,0-23-304 15,0-22-81-15,0 0 49 16,0 0 672-16,0 0-336 16,0-22-80-16,0-1 128 15,0-21 64-15,-22 0 64 16,22 0-48-16,0-22 16 0,-22 0 16 15,22 22 736-15,0 0 401 16,0-1-337-16,22 23-111 16,-22 0-1-16,0 22-432 0,22-22-208 15,-22 22-48-15,22 0-32 16,0-21 0-16,1 21-16 15,-2 0 0-15,-21 0-16 0,22 0-160 16,1 21-48-16,-23-21 32 16,21 22 80-16,-21-22 96 15,0 22 16-15,0-22 80 16,0 22 112-16,0 1-16 15,-21-23 112-15,21 0-80 0,0 0-144 16,0 0 16-16,0 0-48 0,0 0 32 16,0 0-80-16,0 0-352 15,0 0-385-15,0-23-303 16,0 23-1041-16,21-22-2449 15,-21 0-5971-15</inkml:trace>
  <inkml:trace contextRef="#ctx0" brushRef="#br0" timeOffset="135640.2234">24164 11257 19016 0,'0'0'1073'0,"0"0"-673"0,-22 0-208 15,22 0-448-15,22 0 288 16,-22 0 128-16,22 0-720 15,0-22 208-15,0 22-385 16,0-21-383-16,-22 21 463 16,22-23-207-16,-22 1 368 0,22 0 288 15,-22 0 48-15,0 0 384 16,0 0-128-16,-22 0 912 15,0 0 689-15,0 22-352 0,22 0-577 16,-22 0-704-16,0 22 32 16,22 0 32-16,-22 0-224 15,22 22 176-15,0 0-112 0,0 0-64 16,22-22 160-16,0 22-624 15,22-22-657-15,-22 1-448 16,23-23-864-16,-2 0-1665 16,0-23-1776-16,2 1 3232 0,-23 0 4003 15,1 0 1648-15,-2-21 145 16,-21-2-481-16,0 1-896 0,0 0 448 15,-21 22 1008-15,21-22-512 16,-23 44-736-16,23-22-384 16,0 22-1009-16,0 0-624 15,0 22 128-15,0 0-32 0,-22 22 32 16,22 0 32-16,0 22-48 15,0 0 32-15,22 23-48 16,-22-23-960-16,23 0 895 16,-2-22-383-16,-21 1 304 0,23-1 64 15,0-22 80-15,-23-22 96 16,0 22-96-16,0-22 48 0,0 0 32 15,0 0 96-15,0 0 224 16,0 0-144-16,0 0-192 16,0-22-80-16,0 0 0 15,0-22-128-15,-23-1-304 16,23 1-192-16,-23 0-97 0,23-22 49 15,0-1 240-15,-21 1 496 0,21 22 864 16,0 0 369-16,0 22-417 16,0 0-367-16,0 22-305 15,0-22-160-15,0 22-32 16,0 0-48-16,21 0 48 15,2 0 0-15,0 22-1 0,-2-22 1 16,1 22 0-16,0 22 16 16,1-22-16-16,-23 1 0 15,0 20 32-15,0-21 0 0,0 0-32 16,0 0 32-16,0 1-16 15,-23-1-48-15,23-22-368 0,-22 0-848 16,0 22-561-16,22-22-961 16,0 0-2256-16,0-22-4114 15</inkml:trace>
  <inkml:trace contextRef="#ctx0" brushRef="#br0" timeOffset="136635.2248">24650 11301 9684 0,'0'22'2961'16,"0"-22"-1232"-16,21 0-576 0,-21 0-497 15,0 0 240-15,0 0-63 16,23 0-433-16,-1-22-208 15,-1 0-176-15,-21 0 16 16,23-21 48-16,-2 20-112 0,-21-21 128 16,0-22-80-16,0 22-96 15,0-22-64-15,0-1-32 16,0 23 256-16,0 0 880 15,0 22 1473-15,-21 0-784 0,21 22-1073 16,0 0-720-16,0 22 224 16,-23 23-80-16,23-2 48 0,-21 24-64 15,21-1 0-15,0-22-48 16,21 22-432-16,-21-22-672 15,23-22-193-15,-2 1 16 16,2-2 289-16,-1-21-113 0,-22 0 225 16,22 0 160-16,-22-21 319 15,0-2 545-15,0 1 705 0,0 0 559 16,0 0 337-16,0 22-240 15,0 0-1009-15,0 0-480 16,22 0 0-16,-22 22 192 16,0-22-16-16,0 22-80 0,0 0-16 15,22-22-704-15,-22 23-673 16,0-23-320-16,22-23-848 15,-22 23 176-15,22-22 1201 16,0 0 1040-16,-22 0 352 16,0 0 1377-16,0 0 1120 0,23 0-160 15,-23 0-464-15,0 22-384 0,0 0-241 16,0 0-735-16,0 0-625 15,0 0-272-15,0 0-16 16,0 0 128-16,0 22 96 16,-23 0-64-16,23 0-16 15,0 0-640-15,0 0-497 0,0 0-288 16,0 0 545-16,23 1 384 15,-23-23 64-15,21 0-177 0,2-23 289 16,-1 1 336-16,-1 22 16 16,-21-22 400-16,23 0 417 15,-23 0 319-15,0 0-31 16,0 0 111-16,0 22-223 0,0 0-337 15,0 0-352-15,0 0-384 16,0 0 16-16,0 0 48 16,0 22-48-16,-23 0-96 15,23 0-960-15,0 0-433 0,0 0 416 16,23-22 209-16,-2 0 224 15,-21 0 368-15,23-22 288 0,-1 0 48 16,-22 0 512-16,0 0 432 16,22-22-31-16,-22 22-241 15,0 0 449-15,0 0-65 16,0 0 81-16,0 22-337 0,0-23-176 15,0 23-704-15,0 0-224 16,0 23 176-16,-22-1 128 16,22 0-16-16,0 22-48 0,-22 0-848 15,22-22-321-15,0 22-608 16,22-22 641-16,0 0 896 15,-22 1 208-15,22-2 96 0,0-21 16 16,-22 0 448-16,22 0 304 16,-22 22-95-16,0-22 95 15,0 22-64-15,0 0-287 16,-22 0-257-16,0 23-112 15,0-23-48-15,-22 22-64 0,0 0-1009 16,-22 0-3073-16,-1-22-11765 0</inkml:trace>
  <inkml:trace contextRef="#ctx0" brushRef="#br0" timeOffset="142165.2361">22796 11456 12853 0,'0'-22'385'0,"0"22"223"16,0 0-416-16,-23-22-176 0,23 22 256 15,0 0-368-15,0 0 96 16,0 0-128-16,-23 22 80 15,23-22 272-15,0 22 64 16,-20 0 48-16,20 22-32 16,-24-22-224-16,3 23 241 0,21 21-145 15,-22-22 256-15,0 0 128 0,22 0-432 16,-22 1 240-16,22-2-95 15,0 1-129-15,0 1 160 16,0-1-112-16,22 0 112 16,-22-22-80-16,0 22-96 15,22-22 144-15,0 0-224 0,-1 0 32 16,3 1 64-16,-4-23-48 15,26 21 32-15,-25-21-47 0,25 0 47 16,-2 0-16-16,-1 0-80 16,-21 0 80-16,22 0-64 15,-22 0 32-15,1 0 96 16,-2 0-32-16,2 23-16 0,-2-23-32 15,-21 21-32-15,23 2 80 16,-23-2-80-16,0 2 16 16,0 0 16-16,0-2-128 15,22 2 80-15,-22-23-48 0,0 22 32 16,-22 0 0-16,22-22 48 15,-23 22 48-15,23 0-64 0,-21-22-48 16,-2 22 32-16,2 1-48 16,-2-23 64-16,1 21-80 15,0-21 209-15,0 22-1 16,22-22-144-16,-22 0-80 0,22 21-144 15,0-21 79-15,22 0 81 16,0 23 0-16,0-23 32 16,0 0 16-16,1 0-32 0,21 0 0 15,-23 0 0-15,24 0 0 16,-23 21-16-16,0-21 32 15,0 23-16-15,0-2 16 0,-22 2 17 16,22 21 255-16,-22-21-64 16,0 21 208-16,0 22-208 15,0-22-128-15,0 0 224 16,0 0-48-16,0 1-32 15,0-1 1-15,0 0 159 0,0 0-176 16,0 0-64-16,0 1 16 0,0-1 0 16,0 0-96-16,0 22-32 15,22-22-32-15,-22 22 16 16,22-22-16-16,0 0-16 15,0-21 0-15,1 21 32 16,-23 0-32-16,44 0 16 0,-23-22-16 16,2 22-16-16,-1 1 48 15,0-1-32-15,0-23-16 0,0 23 32 16,22-21 0-16,-22-1 32 15,0 22 48-15,0-22 144 16,0 0 81-16,1 22-65 16,21 0-112-16,-23-22-64 15,2 22-48-15,-1-21 48 0,-22 21-64 16,22-23 32-16,0 24-32 15,0-23 64-15,0 0 32 0,0 0-32 16,0-22 0-16,1 22 64 16,-2 1-48-16,24-23-32 15,-24 0-32-15,23 21-16 0,1-21-16 16,21-21 0-16,-22 21-320 15,1-23-833-15,21 1-1680 16,-22 0-3554-16</inkml:trace>
  <inkml:trace contextRef="#ctx0" brushRef="#br1" timeOffset="147234.2443">22354 12626 14246 0,'-22'-23'1745'15,"22"2"-337"-15,0 21-1039 0,0 0-97 16,0-22-320-16,22 22-16 16,-22 0 192-16,22 0-272 15,1 0 240-15,-2 0 32 16,2 22-128-16,21-1 192 0,0 2-176 15,-22-2 0-15,22 2 128 16,-22 21-208-16,22 0 144 0,-22-21-48 16,23 21-80-16,-25-22 128 15,3 0-112-15,21 0 32 16,-21 1 64-16,0-2-128 15,-23-21 112-15,21 23-32 0,2-23-32 16,-23 0 80-16,21 0-320 16,-21 0-560-16,0 0-1538 15,0-23-4641-15</inkml:trace>
  <inkml:trace contextRef="#ctx0" brushRef="#br1" timeOffset="147899.2452">22706 12406 14694 0,'-21'0'576'16,"21"0"737"-16,0 0-881 15,0 0-112-15,0 0-208 16,0 0-79-16,0 22-1 16,0 0 528-16,21 0-320 0,3 0 80 15,-24 23 432-15,0-2-560 16,20 22-31-16,-20-21 255 15,0 23-272-15,0 0-96 0,0-1 128 16,0-22-160-16,-20 0 160 16,20 0 688-16,0-21-399 15,-24-1-177-15,24-22 176 0,-21 22-176 16,21 0-32-16,0-22 112 15,0 0-176-15,0 0-47 16,0 0 15-16,0 0-176 16,0 0-32-16,0 0 64 0,0 0-64 15,0 0 96-15,0 22-48 16,0-22-16-16,0 0 80 0,0 0-112 15,21 0 80-15,-21 0-16 16,0 0-32-16,0 0 64 16,0 0-224-16,0 0-161 15,0 0-175-15,0 0-112 0,0 0 240 16,0 0 208-16,0 0 0 15,0 0-65-15,0 22 17 16,0-22 160-16,0 22 48 16,0-22-64-16,-21 22-144 0,21-22 336 15,0 0-96-15,0 22 48 16,0-22-112-16,0 0 48 0,0 22 16 15,0-22-32-15,-22 0 16 16,22 22 16-16,0-22-32 16,0 0-48-16,0 23-1072 15,0-23-433-15,0 0-32 16,0 21-384-16,0-21-96 0,0 0-576 15,-22 0-1921-15</inkml:trace>
  <inkml:trace contextRef="#ctx0" brushRef="#br1" timeOffset="150634.2491">24009 10331 14454 0,'0'-23'384'16,"22"23"-112"-16,-22 0 209 0,0-21-385 15,0 21-176-15,0 0 160 16,0 21-304-16,23-21 352 15,-23 0-112-15,0 23-64 0,21-1 256 16,-21 0-176-16,0 0 80 16,0 21 128-16,23-21-288 15,-23 23 144-15,0-1 16 0,0-21-192 16,0-2 240-16,21 2-224 15,-21-2 64-15,0-21 112 16,0 23-224-16,0-23 96 16,0 0-16-16,0 0 448 0,23-23 112 15,-23 23-320-15,0-21-127 16,0-23 47-16,22 21-208 0,-22-21 144 15,0 21-80-15,22-21 0 16,-22 23 80-16,0-1-96 16,22 0 48-16,-22 0 64 15,22 22-48-15,-22-22 96 0,22 22-80 16,-22 0-32-16,22 0 64 15,0 0-112-15,1 0 48 16,-2 0-16-16,-21 22 0 16,22-22 80-16,1 22-80 0,-23 0 64 15,0 0-32-15,20-1-32 16,-20 1 160-16,0-22-64 0,0 22-32 15,0 1 48-15,0-23-16 16,0 21-16-16,24-21-16 16,-24 0-32-16,0 23-16 15,0-23 0-15,21 0 128 16,-21 0 64-16,22 0-160 0,1-23-16 15,21 2-1424-15,0-2-6180 0</inkml:trace>
  <inkml:trace contextRef="#ctx0" brushRef="#br1" timeOffset="153309.2528">22376 12914 3841 0,'0'0'3154'0,"0"0"-2178"0,0 0 81 16,0 0-449-16,0 0 208 15,0-23 49-15,0 23-33 16,0 0-208-16,0 0-255 15,0 0-209-15,0 0 144 0,0 0-192 16,0 23-80-16,0-23 96 0,-22 0-48 16,22 21 80-16,-22-21-32 15,0 23 80-15,0-2 400 16,0 2 81-16,0-2-33 15,0 2 0-15,-22-1-207 16,44 22 47-16,-22 0-112 0,-1 0-160 16,2 0-32-16,21 1-16 15,-23-1 16-15,23 21 96 0,-21-20-79 16,21-1-65-16,0 22-16 15,0-22-64-15,0 0 32 16,0 1 64-16,0-1 32 0,0-22 48 16,0 22-32-16,0-22-48 15,21 22 32-15,-21-22-16 16,23 22 16-16,-23-21-96 15,0-2-32-15,21 23 1 16,-21-21-17-16,0-1 0 0,0 0 16 16,0 0 0-16,23 0-16 0,-23 0-16 15,0 0 0-15,0-22 16 16,0 22 0-16,0-22-80 15,0 0-48-15,0 0-721 16,22 0-463-16,-22 0-337 16,0 0-2065-16,0-22-7635 0</inkml:trace>
  <inkml:trace contextRef="#ctx0" brushRef="#br1" timeOffset="154989.2552">21847 13796 13862 0,'-22'-22'1312'15,"-1"22"1"-15,23 0-369 0,0 0 529 16,0 0-592-16,0 0-897 16,0 0 64-16,0 0-160 15,23 0 208-15,-23 0 240 16,22 22-256-16,0 0 128 0,0 0-32 15,0 0-256-15,0 0 208 16,0 1-64-16,-22-23-144 16,22 21 240-16,-22-21-144 0,22 0 0 15,-22 0 224-15,22 0-96 16,0 0 176-16,-22-21 97 15,23 21-193-15,-2-23 192 0,2 1 48 16,-2 0 32-16,2 0 17 16,-1 0-257-16,0-22 48 15,22 22-80-15,-22 0-112 16,-22 0 32-16,22 0-112 15,0-23 16-15,0 45-16 0,0-22-96 16,0 0 96-16,-22 0-80 0,23 0 0 16,-2 22-16-16,-21 0-688 15,23 0-545-15,-23 0-800 16,21 0-592-16,-21 0-1489 15,0 0-3586-15</inkml:trace>
  <inkml:trace contextRef="#ctx0" brushRef="#br1" timeOffset="157517.2608">7723 14061 12965 0,'0'0'241'15,"0"0"-514"-15,0 0 273 16,22 0-64-16,0 0 192 16,0 0-112-16,0 0 0 15,0 0 177-15,1 0 351 0,21 0-32 16,-23 22-336-16,24-22-48 15,-1 0 16-15,22 22 16 16,0 0 80-16,0-22 657 16,1 22-337-16,21-22-64 0,-22 22-176 15,44-22 161-15,-21 22-225 16,-1-22-96-16,22 0 48 0,-22 0-64 15,23 0 48-15,-22 0 16 16,-1 0-96-16,0 0 176 16,-22 22 33-16,23-22 207 15,-23 0-80-15,-1 0-176 0,2 0 128 16,-1 0-144-16,1 0-79 15,-23 0-33-15,22 0 32 0,-22 0-48 16,22-22 32-16,-22 22 32 16,0 0-96-16,0 0 64 15,1 0-32-15,-1 0 32 16,-23 0-16-16,24 0-80 0,-1-22 32 15,-22 22 32-15,0 0 32 16,22 0 80-16,-21 0-95 16,-2 0-65-16,2-22-32 15,-1 22-48-15,0 0 16 0,0 0-16 16,0 0 0-16,-22 0 0 15,0 0-96-15,22 0-993 0,-22 0-1696 16,0 22-2001-16</inkml:trace>
  <inkml:trace contextRef="#ctx0" brushRef="#br1" timeOffset="162072.2672">4149 15496 4097 0,'0'-66'4290'0,"0"44"-3954"0,-24-23 1537 16,24 23-832-16,-20 0 480 15,-3 1-129-15,0-2-15 0,2 2-737 16,-2-2 0-16,2 1-656 16,-24 0 32-16,1 22 176 15,0 0-256-15,0-22 64 16,22 22 177-16,-22 0-322 15,0 0 290-15,-23 0-306 0,23 22 290 16,-22-22 63-16,22 22-16 16,-22 0 736-16,-1 1-704 0,23-2-144 15,-22 2 96-15,22 20 0 16,-22-21-176-16,22 23 144 15,0-1-528-15,0 0 768 16,-1 0-400-16,1 0-32 0,0 1 160 16,22 20-176-16,-22-21 112 15,22 1-144-15,0 21 272 16,0 0-208-16,0 0 64 15,22 1-144-15,0-1 176 0,0 0 80 16,0-22-288-16,22 22 400 16,0-22-95-16,0 1 95 0,0 21-80 15,22-22-48-15,0 0-112 16,-22 0 80-16,22 1-16 15,22-1-32-15,-21-23 48 16,21 23-16-16,0-21-48 0,0-1 0 16,1 0 16-16,-1 0 48 15,22 1-80-15,-22-1 48 0,22-22-80 16,-21 0 48-16,-1 0 80 15,0-22 0-15,0-1-128 16,0 1 64-16,-22 0 112 16,23 0 32-16,-24-22 96 0,2 21 353 15,-23-21-65-15,22 0-64 16,-22 22 16-16,22-22 17 15,-21 0-1-15,-23-22-144 16,21 22-48-16,2-23-112 16,-23 23-64-16,0-22-32 0,0 0 0 15,0 0-64-15,0 0-32 0,-23-1-32 16,2 1 16-16,-2 0-16 15,-21 22 16-15,1-23 1 16,-2 2 319-16,-20 20-144 16,19 1 64-16,-19 0 288 15,20 0-464-15,-21 0-32 0,0 22-32 16,22-1 0-16,-22 23-32 15,22 0-32-15,-23 0-48 0,23 0-32 16,-22 0-928-16,22 23-417 16,0 21-960-16,-1-1-433 15,-21 2-1007-15,22 21-833 16,0 0-2770-16</inkml:trace>
  <inkml:trace contextRef="#ctx0" brushRef="#br1" timeOffset="164457.2705">21935 13509 10692 0,'0'-22'1729'15,"0"22"-864"-15,0 0-321 16,0-22 112-16,0 22-160 15,0 0-240-15,0 0-15 16,0 0 79-16,0-22 416 0,0 22-96 16,0 0-544-16,0 0-144 15,0 22 144-15,0-22 177 0,0 22 127 16,22 0 96-16,-22 0-48 15,0 0-128-15,22 0-80 16,0 0-80-16,-22 0-47 16,22-22 31-16,0 0 128 0,-22 22 96 15,23-22 64-15,-2-22 0 16,2 22-96-16,-23-22 49 15,21 0-97-15,2 0-192 0,-23-22 64 16,22 0-96-16,0 22-32 16,0-23-32-16,0 24 0 15,0-23 32-15,0 21-32 0,0 2-16 16,-22-2-16-16,22 23-80 15,0-22-48-15,0 22-721 16,1-22-1536-16,-23 22-1873 16,21 0-6915-16</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23:05.21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8429 3863 9844 0,'0'0'-16'16,"0"0"384"-16,23 0 865 16,-2 0-513-16,1 0-192 15,22 0-63-15,-21 0-241 16,21 0 160-16,0 0-192 0,0 0-96 15,22 0 176-15,0 0-336 16,-22 0 128-16,23 0 64 16,-1 0-240-16,0 22 208 15,0-22-48-15,1 22-128 16,0-22 240-16,20 0-224 0,-21 22 32 15,1-22 176-15,20 0-256 0,-20 0 352 16,21 22 353-16,1-22-113 16,-2 0 336-16,2 0-176 15,-1 0-127-15,23-22-1 16,-23 22-224-16,0 0 32 0,23 0-32 15,-23 0-208-15,0 0 112 16,0 22-192-16,1-22-16 16,0 22 128-16,-2-22-144 0,2 22 32 15,-1-22 80-15,-22 22-128 16,22-22 96-16,1 22 0 15,21-22-80-15,-22 0 97 0,0 0-65 16,23 0-33-16,-23 22 114 16,0-22-129-16,22 0 80 15,-21 0 0-15,-1 0-80 16,0 0 112-16,1 0-32 15,-1 0 32-15,0 0 192 0,0 23-112 16,1-23-48-16,-1 0 16 0,0 0-112 16,22 0 48-16,-21 0-16 15,-1 0-64-15,23 0 80 16,-23 0-48-16,22-23 16 15,-21 23 32-15,-2 0-32 16,2 0 16-16,-1 0 32 0,0 0-64 16,1 0 48-16,-1 0-16 15,0-22-32-15,23 22 32 16,-23 0-16-16,0 0-32 0,1 0 48 15,21 0-48-15,-22 0 32 16,1 0-16-16,-1 0 0 16,-22-22 16-16,22 22-16 0,1 0 0 15,-1 0 32-15,0 0-32 16,-22 0 16-16,23 0 0 15,-1 0-48-15,0 0 48 16,-22 0 0-16,23 0-32 0,0 0 64 16,-2 0-48-16,-21 0 16 15,23 0 64-15,-1 0-16 0,-22 0 64 16,22 0 0-16,-22 0-48 15,22-22-16-15,-21 22-32 16,21 0-16-16,1 0-16 16,-23 0 16-16,0 0 0 0,22 0 16 15,-21 0-16-15,-1 0 48 16,-1 0 32-16,2 0 1 15,-1 0 31-15,1 0 48 0,-1 0 32 16,0 0 160-16,1 0-64 16,-2 0-112-16,2 0-80 15,-23 0-32-15,22 0 0 0,0 0-48 16,-22 0-16-16,0 0 16 15,23 0-48-15,-23 0 32 16,0 0-16-16,22 0 0 16,-22 0 0-16,0 0 16 15,0-22-16-15,1 22 16 0,-1 0-16 16,0 0 16-16,0 0 0 0,-22 0 0 15,22 0 32-15,-22 0-16 16,0-22 48-16,0 22 161 16,0 0 223-16,0 0-256 15,1 0-112-15,-2 0-64 16,2-22-16-16,-1 22-32 0,0 0 0 15,0 0 0-15,0 0-48 16,0 0-48-16,0 0-400 16,0 22-977-16,0-22-1008 0,0 0-1249 15,-22 22-5106-15</inkml:trace>
  <inkml:trace contextRef="#ctx0" brushRef="#br0" timeOffset="7315.0102">7944 2494 14374 0,'0'-23'352'16,"0"23"529"-16,0 0-529 16,0-21-368-16,0 21 80 0,0 0-240 15,0 0 176-15,0 0-80 16,0 0-224-16,0 0 304 15,22 0-48-15,-22 21 16 0,0-21 112 16,0 0-160-16,22 0 112 16,-22 0 48-16,22 0 288 15,0-21 704-15,22-2-15 0,0-42-97 16,23 20-47-16,-2-43-353 15,24 0-80-15,22-1-272 16,-24 1-160-16,24 22 32 16,-1-23-96-16,-21 24-80 0,-24 20 96 15,2 1-80-15,-23 22 80 16,0 0-48-16,-22 22-144 0,-22-22-240 15,0 22-577-15,0 0 273 16,0 22-96-16,0 0-1842 16,-22-22-2912-16</inkml:trace>
  <inkml:trace contextRef="#ctx0" brushRef="#br0" timeOffset="7715.0108">8032 2185 12069 0,'0'-22'976'0,"0"22"-847"16,-22-22 399-16,0 22 224 15,22 0-496-15,-22 0-176 16,22 0-16-16,-22 22-80 15,-1-22 192-15,23 22 529 0,-21 0 191 16,21 0-448-16,0 0-304 16,0 0-16-16,-23 22-96 15,23 1 81-15,0-24 143 0,23 23-144 16,-23-21 16-16,21-2-16 15,24 2-64-15,-23-1 16 16,22-22-80-16,22 0-96 0,0 0-1313 16,-22-22-2625-16,23-1-8467 15</inkml:trace>
  <inkml:trace contextRef="#ctx0" brushRef="#br0" timeOffset="16016.0233">23413 3157 14838 0,'-44'21'689'0,"22"2"-337"16,0-23-288-16,22 22 16 0,-22-1-128 16,0 23 112-16,0 0-48 15,0 1-32-15,0-1 80 16,0 0-96-16,0 23 32 16,22-23 64-16,-22 22-96 0,-1-22 112 15,2 22-112-15,21 0 160 16,-23-21 176-16,23 21-64 0,0-22 336 15,0 22-207-15,0-21-1 16,0 20 16-16,0 2 0 16,0-1-16-16,0-22-64 15,23 22-127-15,-23 1 143 0,21-1-112 16,2 0 16-16,-1-22-16 15,0 0 32-15,0 22 160 16,22-22 80-16,-22-22 49 16,0 23-65-16,0-1-80 0,22-22 80 15,0 0-208-15,0 22 17 16,1-22-17-16,21 0-112 0,-22 0 0 15,22-22 0-15,0 23-16 16,1-23-48-16,-23 21-64 16,22-21 16-16,-22 0-16 15,22 0 16-15,-22 0-16 16,23-21 16-16,-23 21 0 0,22-23-16 15,1 1 16-15,-1 22 0 0,-1-22 16 16,-20 0 64-16,22 0 32 16,-24 22-48-16,2-22-32 15,-1 0-16-15,-1 0-32 16,-20-22 0-16,21 22-16 0,-22-1 32 15,22-21 0-15,-22 22 112 16,0-22 1-16,-22 0-81 16,22 0 16-16,0 0-48 15,1 0 32-15,-2 22 0 16,-21-22 48-16,23-1 16 0,-23 1 64 15,22 0-48-15,-1 0-48 0,-21 0-16 16,23-1-64-16,-23-20 0 16,0 21 16-16,0-1-48 15,0-21 16-15,0 22 16 16,0-22-32-16,21 21 16 15,-21 1 16-15,0 0-32 0,0 0 32 16,-21 0 16-16,21 0 0 16,0-1-48-16,-23 1 32 0,23 0 0 15,-21 0-16-15,21 0 32 16,-22-1 32-16,22 23 0 15,-23-22-48-15,2 22-32 16,-2-21 48-16,1 20-32 0,22 2 0 16,-22-2-32-16,0-21-16 15,0 23-32-15,0-2 80 16,0 0-16-16,-23 2-32 15,24-2-16-15,-2 23 32 0,-20-22 0 16,20 0 32-16,2 0-32 16,-2 0 0-16,-21 0 16 0,23 22 0 15,-2-23-48-15,-21 2 96 16,-1 21-128-16,24-23 0 15,-23 23 16-15,21-21-16 16,-20 21 48-16,-2 0 64 0,1 0-16 16,22 0-64-16,-22 0 96 15,-1 0-64-15,24 0 0 16,-23 0 32-16,21 0 0 0,1 0-16 15,1 21-16-15,-2-21 16 16,1 23-16-16,-22-23 64 16,22 0-32-16,0 21-16 0,0-21 0 15,0 23 48-15,-1-23-64 16,2 22 32-16,-2-22 16 15,2 22-32-15,-2 0 16 16,-21 0 32-16,22-22-64 16,0 22 32-16,0 1 16 0,-22-2 0 15,22 2-16-15,0 0 0 0,-23-23 16 16,24 21-16-16,-2 2 0 15,2-2 16-15,-2-21-32 16,1 23 0-16,0-2 16 16,22 2-16-16,-22-23 0 15,22 22-16-15,-22-1 16 0,22-21-32 16,0 22-64-16,0-22-545 15,-22 22-111-15,22 0-1217 0,0-22-784 16,0 22-1377-16,0-22-7155 16</inkml:trace>
  <inkml:trace contextRef="#ctx0" brushRef="#br0" timeOffset="17471.0253">23105 4701 17111 0,'0'0'1841'16,"0"-22"-1169"-16,0 22-543 15,0 0-161-15,21 0 96 16,-21 0-112-16,0-22 0 16,23 22 64-16,-1 0-113 0,0-22-239 15,0 22 288-15,0-22-432 16,0 22-16-16,0-22 112 15,0 0 272-15,0 22 176 0,-22-22-96 16,22 0 240-16,-22 22 336 16,0 0 416-16,0 0 225 15,0 0 32-15,0 0-353 0,0 0-656 16,0 0-240-16,22 0 32 15,-22 0-16-15,0 0 48 16,23 0-32-16,-23 22-32 16,21-22 80-16,-21 22-64 0,23 0 32 15,-2 0 0-15,-21 0 0 16,0 0 48-16,23 22 0 0,-23-22-16 15,0 0 48-15,0 0 0 16,22 0-16-16,-22 0 48 16,0-22 144-16,0 23 49 15,0-23-49-15,0 0 16 0,0 22-32 16,0-22 32-16,0 0-16 15,0 0-112-15,0 0-48 16,0 0-112-16,0 0 16 16,0 22 32-16,0-22-64 0,0 0 48 15,-22 0-16-15,22 22-64 16,0-22 96-16,0 0-32 0,-23 0-16 15,2 22-16-15,21-22 32 16,-23 22 0-16,2-22 0 16,21 0-16-16,-23 22 16 15,1-22-64-15,0 22 80 16,0-22-32-16,0 22-32 0,0-22 32 15,0 0 0-15,0 0-16 0,0 22 16 16,0-22-32-16,0 0-32 16,-1 0-48-16,2 0 112 15,-2 0 0-15,23 0-16 16,-21 22 32-16,-2-22-16 15,23 0 0-15,-22 0 0 0,22 0 0 16,0 0 0-16,0 0-32 16,0-22 0-16,0 22 32 15,0 0-48-15,0-22 64 16,22 22 0-16,-22-22-48 0,0 22-64 15,23-22 16-15,-23 0 48 16,21 0 16-16,-21-22 48 0,23 22-16 16,-23-23 16-16,0 1-32 15,21 0 32-15,-21 0 80 16,0 0 112-16,0 0-48 15,23 22 0-15,-23 0 1 0,0 0-1 16,0 0-48-16,0 22-32 16,0 0-80-16,0 0-32 0,0 0-192 15,0 0-833-15,0 0-191 16,0 0-817-16,0 0-1153 15,22 0-3441-15</inkml:trace>
  <inkml:trace contextRef="#ctx0" brushRef="#br0" timeOffset="18941.0274">23237 4900 19945 0,'0'0'976'0,"-22"-22"-768"15,22 22-80-15,0 0-32 0,0-22-288 16,0 22 272-16,0-22-128 15,0 22-80-15,0-23 400 16,0 1-400-16,0 0 240 16,0 0-80-16,0 0-144 15,0 0 256-15,22 0-208 0,-22-22 128 16,22 22 320-16,0-22 81 15,-22 0 207-15,22 0-176 0,-22-1 209 16,22 1 15-16,0 0-336 16,-22 0-16-16,22 0-192 15,1 0 16-15,-2-23 113 16,2 23-65-16,-23 0 224 0,21 0-240 15,2-22-144-15,-1 22 32 16,0 0-160-16,0-1 112 16,22 1-112-16,-22-21 64 15,0 20 0-15,0 1-64 0,0 0 96 16,0 0-16-16,1 0-80 15,-2-1 96-15,2 0-96 0,-2 1 112 16,-21 0-48-16,23 0-32 16,-23 1 80-16,22 21-48 15,-22-22-48-15,22 21 96 16,-22-21-48-16,22 23 16 0,-22-2-32 15,22 0 0-15,-22 2 48 16,22-2-96-16,0 1 128 16,-22 0-16-16,0 0-96 0,0 0 112 15,22 0-64-15,-22-1 32 16,0 23 0-16,0-21-32 15,0 21 64-15,0-23 16 0,0 23-64 16,0-21 16-16,0 21 32 16,0 0-32-16,0 0-32 15,0 0-32-15,0-23 32 16,0 23 0-16,0 0 16 15,0 0-48-15,0 0 16 0,0 0-32 16,0 0 0-16,0 0 80 0,0 0-96 16,0 0 32-16,0 0 0 15,0 0 16-15,0 0 16 16,0 0-16-16,0 0-32 15,0 0 64-15,0 0-32 16,0 0 0-16,0 0-16 0,0 0 16 16,0 0-32-16,0 0-64 15,0 0-16-15,0 0-32 16,0 0 0-16,0 0 16 0,-22 23 32 15,22-2 32-15,0-21 64 16,-22 23 0-16,22-2-16 16,-22 24 48-16,0-23-32 0,0 0 16 15,0 22-64-15,22-21 80 16,-22-2-64-16,-1-21 32 15,23 23 32-15,-21 0-48 16,21-23-32-16,-23 0 16 0,23 21 16 16,-21-21 32-16,21 0-16 0,0 0 48 15,0 0-64-15,0 0-48 16,0-21 80-16,0 21-64 15,0 0 96-15,0 0-32 16,0-23-48-16,0 23 32 16,21 0-48-16,-21-23 48 0,23 23 16 15,-2-21-48-15,-21 21 32 16,23 0-16-16,-1-23 32 15,0 23-16-15,0-22 0 0,-22 22 32 16,22-22-32-16,-22 22 16 16,0 0 16-16,22 0 0 15,-22-22 0-15,0 22 32 0,0 0-64 16,0 0 16-16,0 0 16 15,0 0-16-15,0 0-16 16,0 0 0-16,0 0-16 16,0 0-16-16,0 0 32 0,22 0-16 15,-22 0 0-15,22 22 32 16,-22 0-64-16,0 0 48 0,23 1 0 15,-23-2 32-15,21 2-32 16,-21 21 16-16,0-21-64 16,0-2 32-16,22 2-80 15,-22-2-384-15,0 2-881 0,0-1-2833 16,23-22-4386-16</inkml:trace>
  <inkml:trace contextRef="#ctx0" brushRef="#br0" timeOffset="20117.0299">23281 4789 19993 0,'-22'0'512'0,"22"0"-592"16,-22 0 448-16,22 0-272 15,0 0-240-15,0 0 224 0,22 0-80 16,-22 0 624-16,0-22-320 16,22 0-288-16,0 0 161 0,0 0-273 15,0 0 192-15,0-22-64 16,22 0-96-16,0 0 240 15,1 0-64-15,21 0 576 16,-22-1 160-16,22 1-287 0,-21 0 95 16,-1 0-240-16,0-22-64 15,22 21-80-15,-22-21-64 16,0 0 1-16,-21 22-113 15,20-22-32-15,1 22-32 0,23-23-64 16,-23 23 112-16,0 0-144 16,0 0 112-16,22 0 32 0,-21 0-48 15,-25-1 320-15,25 24-32 16,0-2-112-16,-24-21 48 15,25 22-192-15,-25 0 32 16,1-1 16-16,-22 2 16 16,22 21 33-16,1-23-145 0,-23 1 48 15,21 22-48-15,2-22-48 16,-1 0 64-16,-22 0-48 0,21 22 48 15,-21-22-32-15,23 22-32 16,-23-21 96-16,21-1-80 16,2 22 0-16,-23 0 48 15,22-23-48-15,-22 23 16 0,0-21 16 16,0 21-32-16,22 0 48 15,-22-23-48-15,0 23 32 16,22 0-16-16,-22 0 0 16,0-21 16-16,0 21-48 0,0 0 0 15,0 0-64-15,0 0-81 0,0 0-15 16,0 0-112-16,0 0-32 15,0 0-128-15,-22 0-385 16,22 0-95-16,0 0 448 16,-22 21 64-16,0-21-49 15,-1 0 369-15,-21 23 160 0,23-23-16 16,21 0 0-16,-22 0 16 15,-1 0-16-15,23 0 80 0,0 0 17 16,0 0-49-16,0 0-16 16,0 0-48-16,-21 0 32 15,21 0 112-15,0 0-32 0,21 0 0 16,-21 0 0-16,0 0-80 15,23 0-32-15,-23 0-16 16,0 21 16-16,22-21 16 16,-1 0 32-16,-21 0 96 15,23 23 64-15,-23-23-64 0,21 22 64 16,2-22-64-16,-23 21-32 15,22 1-96-15,-22-22 0 0,0 22 16 16,0 0-64-16,0 0 0 16,0-22-160-16,-22 22-960 15,22 1-1873-15,-23-2-2226 16,2 2-7955-16</inkml:trace>
  <inkml:trace contextRef="#ctx0" brushRef="#br0" timeOffset="21230.0341">23303 4878 21257 0,'0'0'929'0,"0"0"-801"0,0 0-657 16,0 0 818-16,0 0-273 15,0 0-48-15,22-22 256 16,0 22-288-16,0-22 464 15,1 22-176-15,21-23-240 16,0 1 352-16,22 0-304 0,-22 0 160 16,22 22 0-16,1-22-80 15,-2 0 369-15,2 0-33 16,-1 0 192-16,1 0-176 0,-24 0-208 15,24 0 129-15,-23 22-209 16,22-22 112-16,-22 22-32 16,23-22-240-16,-24 22 176 0,24-22-160 15,-1 22 16-15,1-22 160 16,-2 22-96-16,-21 0 64 15,22-22-112-15,-22 22-16 16,1-22 48-16,-1 22-144 0,0 0 144 16,0-23-80-16,-21 23-64 0,21 0 112 15,-44-22-96-15,22 22 96 16,-1 0-16-16,-21 0-80 15,23 0 176-15,-23 0-79 16,21 0-17-16,2-22 16 16,-23 22-112-16,22 0 80 0,-22 0 0 15,0 0-48-15,0 0 16 16,0 0 16-16,0 0 0 15,0 0 80-15,0 0-224 0,0 0-49 16,0-22-15-16,-22 22-80 16,-1 0-336-16,23 0-561 15,-21 0-495-15,-2 0-753 0,23 0-97 16,-21-22-127-16,-1 22-464 15,-1 0 960-15,2 0 1553 16,-2 0 752-16,1-22 752 16,22 22 913-16,-22 0-753 0,22 0-175 15,-22 0 47-15,22 0 433 16,0-22-177-16,0 22-287 0,0 0-417 15,0 0-400-15,0 0-160 16,0 0 160-16,0 0 112 16,0 22-48-16,0-22-80 15,22 0 96-15,-22 0 129 0,0 0 143 16,0 22 160-16,22-22 80 15,-22 0-47-15,22 0-113 16,-22 0 32-16,23 22 112 16,-23-22-15-16,0 0-97 0,21 22-160 15,-21-22-96-15,0 22-64 16,23-22-128-16,-23 22-32 0,22 1 1 15,-22-1-33 1,0-22 80-16,0 22 32 0,0 0-48 16,0 0-32-16,0 0-64 15,0 0 16-15,0 0-32 0,-22 0-32 16,22 0-464-16,-23 0-1137 15,23 22-3057-15,-21-22-7572 16</inkml:trace>
  <inkml:trace contextRef="#ctx0" brushRef="#br0" timeOffset="24120.039">23347 5298 18360 0,'0'0'128'0,"0"22"-224"15,0 0 224-15,0 0-272 16,0 21 304-16,0 2-144 15,22 20-96-15,-22 2 256 0,23-1-160 16,-2 23 416-16,2-23-208 0,-23 1-288 16,21-1 256-16,2 0-288 15,-23-22 80-15,22 22-336 16,-22-44 128-16,0 22-48 15,0-21-512-15,0-2-1121 0,-22 2-1857 16,-1-23-6163-16</inkml:trace>
  <inkml:trace contextRef="#ctx0" brushRef="#br0" timeOffset="24700.0398">23215 5386 18280 0,'-22'-22'480'0,"0"0"545"15,0 22-833-15,22-22-48 16,-23 22-304-16,23 0 256 15,0 0-240-15,-21 22 0 16,21 0 192-16,-23 0-353 0,23 21 369 16,-21 1-160-16,-2 0-576 15,1 0-208-15,22 1-449 16,-22-23 257-16,22 0 671 15,0-22 225-15,0 23 160 0,0-23-32 16,0-23 48-16,22 1 96 16,0 0-224-16,1 0-240 0,21-22 64 15,-23 0 208-15,2 0 320 16,-1-1 1217-16,-22 24 640 15,22-1-465-15,-22 0-255 16,0 22-208-16,0 0-593 16,0 0-288-16,0 0-96 0,22 0-48 15,-22 22 0-15,22 0-160 16,0-1 80-16,22 1-32 0,-22-22-32 15,0 23 32-15,0-2-16 16,1-21-16-16,-2 23 64 16,2-23-64-16,-23 0 32 15,21 0 0-15,-21 0-16 0,0 21 80 16,0-21-16-16,0 0 64 15,0 0 16-15,0 0-160 16,0 0-208-16,0 0-784 16,0-21-689-16,0 21-624 0,0 0-2049 15,0 0-3570-15</inkml:trace>
  <inkml:trace contextRef="#ctx0" brushRef="#br0" timeOffset="28411.0462">23457 2339 18040 0,'0'-22'128'0,"0"22"240"0,0-22-416 15,0 22 112-15,0 0 144 16,0 0-240-16,0 0 144 16,0 0-64-16,0 0-208 15,0 0 192-15,23 0 16 0,-23 22 336 16,22 0-80-16,0 1-208 15,22 21 81-15,0-23-161 0,0 23 0 16,0-21 208-16,23 21-224 16,-23-22 96-16,22 0-64 15,-22 0-96-15,0 0 176 16,-21 0-176-16,20 0 144 0,-20 0 304 15,-2 0 80-15,2 1-160 16,-2-2-176-16,2 2-16 16,-1-2 64-16,0 23-192 0,0-21 64 15,-22-1-48-15,22 22-80 16,0-22-896-16,0-22 336 15,-22 22-1185-15,22-22-800 16,-22 0-737-16,0 0-8611 0</inkml:trace>
  <inkml:trace contextRef="#ctx0" brushRef="#br0" timeOffset="28906.0469">23965 2229 18040 0,'0'-22'400'16,"-22"0"160"-16,22 0-640 0,0 22 112 15,0-22-240-15,0 22-144 16,0-22 432-16,0 22-80 0,-22 0 0 16,22 0-160-16,-22 22 0 15,22 0 240-15,-22 22-128 16,0 0 32-16,0 0 224 15,0 0 176-15,-1 23 80 16,2-2-144-16,-2 2-111 0,23-23 47 16,-21 22-176-16,21 0 224 0,-23-22 80 15,23 0 128-15,0-21 49 16,0 21-145-16,0-22-96 15,0 0-128-15,0-22-64 16,0 22 32-16,-22 0-48 16,22-22 96-16,0 22-80 0,0-22-64 15,0 23-16-15,0-23-48 16,0 0 64-16,0 21-64 15,0-21-32-15,0 0-32 0,0 0-512 16,0 0-721-16,0-21-1200 16,0 21-3441-16,0-23-6884 15,0 1 14150-15</inkml:trace>
  <inkml:trace contextRef="#ctx0" brushRef="#br1" timeOffset="47535.0749">22597 4503 4017 0,'0'0'176'0,"0"0"-128"0,0 0 64 15,0 22-112-15,0-22-672 16,0 0-16-16,0 0-465 16,0 0 913-16,0 0 256 15,-22 0 512-15,22 0 721 0,0 0-769 16,0 0-96-16,0 0 3954 15,0 0-4001-15,0 0 143 0,0-22-320 16,0 22-192-16,0 0 128 16,0 0 64-16,0 0 896 15,0-22 305-15,0 22-272 16,0 0-401-16,0 0 176 0,0 0-496 15,0 0 257-15,0 0-49 16,0 0-208-16,0 0 481 16,0 0-209-16,0 0-208 15,0 0-256-15,0 0-96 0,-22 0-16 16,22 0-64-16,0 0 16 0,0 0 80 15,22 0 64-15,-22 22 0 16,0-22-96-16,22 22 16 16,-22-22 97-16,0 22 31 15,0 0 112-15,22 0-32 16,-22 0-32-16,0 0-144 0,22 0-48 15,0 0-48-15,-22 0 32 16,22-22-32-16,-22 22-32 16,21-22-16-16,-21 0-16 0,24 22-48 15,-24-22-176-15,0 0-96 16,0 0-192-16,20 0-193 15,-20 0 257-15,0 0 112 0,0 0-369 16,0-22-271-16,0 22-289 16,0 0-640-16,0 0-79 15,0 0 143-15,0-22-1953 16,0 22-896-16,0 0 4466 15</inkml:trace>
  <inkml:trace contextRef="#ctx0" brushRef="#br1" timeOffset="48025.0756">22685 4459 4321 0,'0'0'97'0,"0"0"3600"0,-22 0-2624 16,22 0-465-16,0-23-464 15,0 23 16-15,0 0 272 16,0 0-112-16,-22 23 81 15,22-23 527-15,0 0 129 16,0 22-33-16,-22 0 49 0,22 0-273 16,0 0-336-16,0 0-112 0,0 0 16 15,0 22-159-15,-22-22-33 16,22 0 144-16,0 0 128 15,-22 0 208-15,22-22 65 16,-22 22-49-16,22 0-192 16,-22-22-176-16,22 0-144 0,0 22-80 15,-22-22-16-15,22 0 16 16,0 0 16-16,0 0 81 15,0 22-145-15,0-22-32 0,0 0 48 16,0 0-48-16,0 0 0 16,0 0-16-16,0 0-48 15,0 0-177-15,0 0-527 0,0 0-256 16,0 0-65-16,0 0-432 15,0 0-1552-15,0 0-2145 16</inkml:trace>
  <inkml:trace contextRef="#ctx0" brushRef="#br1" timeOffset="49415.0775">22685 4304 7379 0,'0'0'3057'0,"0"0"-2240"16,-22-22-241-16,22 22-304 0,0 0-64 15,0 0-272-15,0-22 176 16,0 22-64-16,-22 0-224 16,22 0 192-16,0 0-96 0,0 0-112 15,-22 0 48-15,0 0 16 16,22 0 240-16,-22 22 112 15,0 0 128-15,0-22 673 16,0 22-113-16,0-22-256 16,-1 22-207-16,23 0-289 0,-21 0 32 15,21 0-176-15,-23 0 0 0,23 1 80 16,0-1-160-16,0 0 144 15,-21 22-32-15,21-22-96 16,0 0 304-16,0 0 0 16,0 22-80-16,0-22 80 15,21 0 16-15,-21 0 16 0,23 0-63 16,-23 0 31-16,21 0 112 15,2 0-16-15,-1 1 16 0,0-23-128 16,0 22-80-16,22-22 0 16,-22 22-80-16,0-22-47 15,0 0 47-15,0 0-144 16,23 0 128-16,-25 0-48 0,3 0 32 15,0-22 112-15,-2 22-48 16,2-22 16-16,0-1-16 16,-2 1 16-16,2 0 144 15,-2 0 128-15,-21 0-64 0,22 0 16 16,-22 0 33-16,22-22-65 15,-22 22 0-15,0 0-64 0,0-22-16 16,0 22-144-16,0 0-48 16,-22 0 16-16,0-23-112 15,1 23 256-15,-2 0 16 16,2 0-192-16,-2 0 16 0,0 22-112 15,2-22 32-15,-2 22-32 16,0 0-416-16,3 0-752 16,-4 0 31-16,3 0-128 0,-1 22-303 15,0 0-1362-15,22 0-2064 16,-22 0-2593-16,22-22 7154 15</inkml:trace>
  <inkml:trace contextRef="#ctx0" brushRef="#br1" timeOffset="50185.0786">22972 4613 4738 0,'0'0'8932'0,"0"0"-7171"16,0 0-481-16,0 0-447 15,-22 0-433-15,22 0-160 16,0 0-128-16,-22 0-96 0,22 0 32 15,0 0-128-15,0 0-16 16,0 0 64-16,0 0-48 0,0 0 96 16,22 22 16-16,-22-22 96 15,22 22 80-15,0-22-48 16,0 22 112-16,0-22-16 15,1 22 32-15,-2 0-80 16,2-22-159-16,-2 22 63 0,2 0-96 16,-1-22 0-16,0 22 48 0,0-22-48 15,0 22 16-15,-22-22 0 16,22 0-32-16,-22 0 32 15,0 0 48-15,0 23 32 16,22-23-64-16,-22 0-16 16,0 0-16-16,0 0 64 0,0 0 80 15,0 0-96-15,0 0-128 16,-22-23-528-16,22 23-401 15,-22 0-576-15,22-22-960 0,-22 22 1153 16,22-22 1008-16,-22 0 207 16,22 0 129-16,0 0 32 15,-22 0 128-15,22 22 577 0,0-22 63 16,0 22 161-16,0-22 207 15,0 22-480-15,0 0-255 16,0-22-241-16,0 22 0 16,0 0 288-16,0 0 192 0,0 0-32 15,0 0-303-15,0 0-177 16,0 0-112-16,0 0 80 0,0 0-16 15,0 0 16-15,0 0 144 16,0 0 32-16,0 22-64 16,22-22 144-16,-22 22 385 15,22 0-353-15,-22 0-224 0,0-22-80 16,22 22 0-16,-22 0-64 15,0 0 16-15,0 0 0 16,0 0-32-16,0 1 0 16,-22-1-320-16,0 0-192 0,0 0-1009 15,0 0-1937-15,-1 0-7539 16</inkml:trace>
  <inkml:trace contextRef="#ctx0" brushRef="#br1" timeOffset="53120.0827">23590 4657 13990 0,'-22'0'752'0,"22"0"-320"15,0 0-336-15,0 0-160 0,0 0-32 16,0-22 240-16,0 22-176 15,0 0 257-15,0-22-113 0,22 22-48 16,-22-22 64-16,22 22-96 16,-22-22 144-16,22 0-96 15,0 0-48-15,22 0 112 16,-21 0 128-16,21 0 64 0,0-1-80 15,0-21-144-15,22 0 112 16,-22 22 65-16,-21-22 255 16,20 22 160-16,1-22-240 0,-21-1-31 15,-2 23 95-15,24-22-64 16,-23 23-32-16,0-24-144 15,0 1 145-15,0 22 271 0,0 0-224 16,0-22-112-16,1 22-192 16,-2-22-32-16,1 21-80 15,1 1-16-15,-3 0 81 16,4 0-129-16,-3 0 32 15,1 1 0-15,1-2-48 0,-2 1 80 16,2 0-16-16,-23 22 144 0,23-22 0 16,-23 22-192-16,21-22 48 15,-21 0-32-15,22 22-32 16,-22-23 0-16,22 2 16 15,1 21 0-15,-23-23 0 16,21 23-32-16,2-21 48 0,-1-2-48 16,-22 23 32-16,21-22-16 15,2 22 32-15,-23-22-16 16,21 22 48-16,-21-23-16 0,0 23 48 15,0 0-48-15,0-21-16 16,0 21 16-16,0 0-32 0,0-23 16 16,0 23-32-16,0 0-16 15,0 0-176-15,0 0-320 16,0-22 47-16,0 22 17 15,0 0-224-15,0 0-289 16,0 0 497-16,-21 0-272 0,21 0-193 16,-23 0 449-16,2 0 432 0,21 0 80 15,-22 0-16-15,22 0 16 16,-23 22-32-16,23-22 160 15,0 0 64-15,-21 0-16 16,21 0 64-16,0 0-47 16,0 23-81-16,0-23-16 0,0 21 0 15,0-21 96-15,21 0 160 16,-21 23 256-16,23-23 49 15,-1 0-241-15,-1 0-272 0,2 0-144 16,-2 0 16-16,2 22-16 16,-23-22-32-16,0 0 32 15,0 0 176-15,0 0 336 0,-23 22-240 16,2 1-64-16,-23 21-15 15,22-23-97-15,-22 24-80 16,21-1-48-16,1-22-209 16,0 23-2592-16,22-2-3250 15</inkml:trace>
  <inkml:trace contextRef="#ctx0" brushRef="#br1" timeOffset="54205.0842">23457 4856 17592 0,'0'0'896'0,"0"0"-592"15,0 0-336-15,0 0 64 16,0 0-48-16,23 0 64 0,-23 0 144 16,22 0 80-16,0 0 369 15,0 0 95-15,0 0-256 16,22 0 64-16,-22 0-15 15,22 0-33-15,22 0-224 0,-22-22-192 16,23 22 16-16,-23 0-64 16,22-23 16-16,0 23 16 0,-22-22-64 15,23 22 0-15,-1 0 32 16,0-22 48-16,0 22 64 15,-1 0 256-15,-20 0 49 16,0 0-129-16,-1 0 96 0,0 0-16 16,0 0-288-16,0 0-48 15,1 0 32-15,-1 0-96 16,0 0 32-16,-22 0-32 15,22 0 16-15,0 0 16 0,-22 0-16 16,0 0-16-16,1 0 32 16,-2 0-32-16,2 0 16 0,-23 0-32 15,22 0 16-15,-22 0 32 16,0 0-48-16,21 0 0 15,-21 0 16-15,0 0 16 16,0 0-64-16,-21-22-336 16,21 22-1072-16,0 0-962 0,0 0-159 15,-22-22-960-15,22 0-465 16,-23 22 1473-16,2-22 2032 0,-2 22 561 15,1-22 929-15,0 22 1136 16,0 0-304-16,0-22 112 16,0 22-161-16,0 0-703 0,0 0-497 15,-1 0 0-15,23 0-143 16,0 0 15-16,-21 0 0 15,21 0 144-15,0 0-127 16,0 0-289-16,21 0-208 16,-21 0 128-16,0 0 64 0,23 0-48 15,-1 0-48-15,0 22-32 0,0-22 32 16,0 0 112-16,-22 22 288 15,22-22 64-15,0 22 209 16,-22-22-257-16,22 22-112 16,-22 0 32-16,0 0-128 15,0 0 33-15,0 0 95 0,0 1-112 16,0-23-112-16,-22 44-144 15,22-22 32-15,-44 0-400 0,22 22-1761 16,0 0-3234-16,-22-22-7651 16</inkml:trace>
  <inkml:trace contextRef="#ctx0" brushRef="#br1" timeOffset="58824.0965">13107 5054 7795 0,'-21'0'1137'16,"-2"0"127"-16,23 0-287 16,0 0-145-16,0 0-144 0,0 0-352 15,0 0-239-15,0 0-274 16,23 0 530-16,-23 0-241 0,21-22-112 15,2 22 80-15,-1 0-32 16,0 0 96-16,0 22 48 16,22-22-80-16,-22 0 0 15,44 0-32-15,-22 0-48 0,22 0 32 16,1 23 32-16,-1-23 128 15,1 0 96-15,21 0-96 0,0 0 49 16,0 0-33-16,0 0 0 16,23 0-64-16,-1 0 112 15,1 0-64-15,-1-23-48 16,0 23-96-16,0 0 16 0,23 0 80 15,-1 0-32-15,-22-22 113 16,23 22-129-16,0 0-32 16,-1 0 48-16,0 0 0 15,0 0 176-15,-21-22-96 16,20 22 80-16,3 0 64 0,-2 0-32 15,1 0-63-15,-1 0-1 0,0-22-112 16,1 22-32-16,-1 0-48 16,1 0-32-16,-23 0 16 15,22 0-64-15,-22 0 32 16,23 0 0-16,-22 0-48 0,21 0 64 15,-22 0-80-15,1-22 64 16,-1 22 32-16,0 0-48 16,1 0-32-16,-1 0 48 0,0 0-16 15,1 0-48-15,-1 0 80 16,-22 0-64-16,23-22 16 15,-23 22 16-15,22 0-32 16,-21 0 48-16,-1 0-32 16,21 0-16-16,2 0 48 0,-22 0-32 15,-1 0 16-15,22 0-16 0,-22 0 16 16,23 0-16-16,-22 0 48 15,21 0 48-15,-22 0 256 16,0 22-64-16,1-22-95 16,-2 0-65-16,2 0-48 15,-1 0-80-15,-21 0 16 0,20 0 32 16,2 0-32-16,-23 0 0 15,1 0 0-15,0 0 48 0,-25 0 128 16,3 0 96-16,21 0-128 16,-44 0-48-16,22 0-128 15,0 0 48-15,-21 0-48 16,-2 0 48-16,2 0-48 0,-1 0-16 15,-22 0-32-15,21 0-128 16,-21 0-128-16,0 22-1057 16,0-22-672-16,-21 22-1120 15,-1 0-4499-15</inkml:trace>
  <inkml:trace contextRef="#ctx0" brushRef="#br1" timeOffset="61029.0996">3464 6445 12261 0,'0'0'1009'0,"0"0"-1121"16,22 0 432-16,22-22-320 16,0 22 48-16,0 0 224 0,1-22-432 15,21 22 272-15,0 0-32 16,-22 0-192-16,44 0 384 0,-21 0-112 15,-2 0 32-15,25 22 176 16,-3-22-208-16,23 0 80 16,1 0 97-16,-1 0-193 15,0 0 160-15,23 0-208 0,-1 0-112 16,23 0 160-16,-23 0-192 15,1 0 64-15,-1 0 64 16,23 0-128-16,-23 0 80 16,2 0 80-16,19 0-48 0,-43 0 592 15,23 0 33-15,-1 0-209 16,-22 0-32-16,1-22-208 0,21 22 32 15,-21 0 0-15,21 0-208 16,-22 0 64-16,0-22-31 16,1 22-130-16,-1 0 146 15,0 0-81-15,-21 0-16 16,-1 0 80-16,1 0-144 0,21 0 128 15,-22 0-64-15,0 0-48 0,1 0 80 16,-1-22 0-16,0 22-48 16,0 0 64-16,0 0-48 15,1-22 144-15,-1 22 48 16,1-22 0-16,21 22 16 0,-22-22 0 15,23 22-16-15,-24-23-32 16,24 23-80-16,-22-21-16 16,21-2 80-16,-22 23-47 15,22-21-17-15,-21 21 0 16,-1-23-48-16,22 23 16 0,-22 0-32 15,22-21-32-15,-21 21 48 0,22 0-64 16,-23 0-16-16,22 0 48 16,-22 0 0-16,23-23-32 15,-22 23 16-15,20 0 0 16,-21 0 48-16,23 0-96 15,-1 0 64-15,-21 0-32 0,21 0 0 16,0 0 48-16,1 0 16 16,-1 0-64-16,1 0 16 0,-1-22-16 15,0 22 48-15,1 0-64 16,-1 0 80-16,22 0-64 15,-22 0 48-15,0-22-32 16,1 22 0-16,22 0 0 0,-23 0-16 16,0 0 64-16,1 0-64 15,-1 0 48-15,0 0-16 16,1 0 0-16,-1 0-32 15,0 0 48-15,1 0 48 0,-1 0-48 16,-1 0 128-16,2 0-64 16,-22 0-16-16,21 0-32 0,0 0-32 15,1 0-16-15,-1 22 16 16,0-22 0-16,-21 0 16 15,21 0-48-15,1 0 16 16,-1 0-16-16,0 0 64 0,1 22-64 16,-1-22 32-16,0 0-16 15,23 0 16-15,-22 0 0 16,-2 0 16-16,24 0-32 0,-23 0 16 15,1 0 16-15,-1 0-16 16,22 0 32-16,-22 0-32 16,0 0 16-16,1 0 32 0,-22 0-32 15,21 0 0-15,0 0 16 16,-22 23 32-16,23-23-96 15,-23 0 16-15,22 21 0 16,-21-21 32-16,-2 0-48 16,2 23 0-16,22-23 32 0,-23 0-16 15,0 21 0-15,0-21 16 0,0 0-16 16,1 0 48-16,21 23-32 15,-22-23-64-15,1 0 64 16,-1 0 32-16,22 0-48 16,-22 21-16-16,1-21 48 15,-2 0-16-15,2 0 16 0,0 0-16 16,-1 23 16-16,22-23 48 15,-21 0 0-15,-1 0 33 0,0 22-17 16,-22-22 32-16,23 0-80 16,-1 0-16-16,-22 22 64 15,22-22-96-15,-22 0 32 16,23 0-16-16,-1 22-16 0,-21-22 48 15,20 0-48-15,-20 0 48 16,21 0-48-16,-23 22 16 16,2-22-32-16,0 0 32 15,-23 0-16-15,22 0 0 0,0 0 0 16,0 22 0-16,1-22 0 0,-24 0 0 15,24 0 0-15,-23 0 0 16,0 22 0-16,1-22 0 16,-1 0 16-16,0 0-32 15,0 0 32-15,-22 0-32 16,22 22 0-16,0-22 32 0,-22 0-16 15,22 0 0-15,-21 0 0 16,-2 0 16-16,2 22-32 16,21-22 16-16,-22 0 32 0,0 0-48 15,0 0 0-15,0 0 32 16,0 0-16-16,-22 22-16 15,22-22 16-15,0 0 16 0,-22 0-16 16,0 0-32-16,22 0-112 16,-22 0-80-16,0 0-401 15,0 0-1536-15,0 0 256 16,-22 0-1904-16,22 22-5171 15</inkml:trace>
  <inkml:trace contextRef="#ctx0" brushRef="#br1" timeOffset="66089.1066">3287 7482 13286 0,'0'0'768'15,"0"0"-864"-15,0 0-16 16,22 0 448-16,1-21-272 16,21 21-48-16,-22 0 160 15,22 0-256-15,22 0 192 0,-22 0-16 16,22 0-224-16,0 0 240 15,1 0-96-15,-1 21-32 16,0-21 176-16,22 0-160 16,23 0 128-16,-1 0 80 0,0 0-128 15,23 0 48-15,-1 0-63 0,23 0-114 16,-23 0 162-16,22 0-145 15,-21 0 32-15,-1 0 64 16,1 0-80-16,21 0 128 16,-21 0 208-16,-1 0 208 15,1 0-80-15,-1 0-176 0,0 0 96 16,-21 0-15-16,21 23 15 15,-21-23-32-15,21 0 64 0,0 0-160 16,1 0-48-16,-1 0 0 16,1 0-144-16,-1 0 113 15,1 0-177-15,21-23 16 16,-22 23 48-16,0-21-80 0,1 21 32 15,0-23 48-15,-1 2-80 16,-22 21 80-16,23-23-16 16,-1 23 16-16,-22-22 80 15,23 22-128-15,-23 0 16 16,1 0 0-16,21 0-16 0,-22 0 16 15,1 0 0-15,-23 0-32 0,22 0 48 16,1 0 64-16,-1 0 0 16,-22 0 80-16,22 0 32 15,-21 0 16-15,21 0-48 16,-22 0-96-16,-21 0-16 0,21 0 16 15,0 0-32-15,-22-22 16 16,0 22 48-16,1 0-16 16,0 0 80-16,-23 0-63 0,-1 0-17 15,1 0 0-15,-22-22-48 16,1 22-16-16,-2 0 16 15,2 0-48-15,-1 0 16 0,0 0-32 16,-22 0-48-16,22 0-112 16,0 0-129-16,0 0-1615 15,0 0-1234-15,0 0-3233 16</inkml:trace>
  <inkml:trace contextRef="#ctx0" brushRef="#br1" timeOffset="71242.1149">24385 2979 19064 0,'0'-44'1345'15,"-23"44"496"-15,23-22-1281 16,0 22-320-16,23 0-480 16,-23 0 384-16,20 0-80 15,4 0-176-15,19 0 336 0,1 22-272 16,2 0 48-16,-3 23 160 15,2-24-352-15,21 25 336 16,-22-2-144-16,22 0-96 16,-22-23 272-16,22 24-288 0,-21-24 192 15,21 23 80-15,-22-22 80 16,0 0 177-16,0 0-353 0,0-22-80 15,0 23 112-15,-22-23-273 16,1 0 145-16,-2 0 0 16,-21 0-176-16,23 0-112 15,-23 0-336-15,0 0-2081 0,-23 0-5443 16</inkml:trace>
  <inkml:trace contextRef="#ctx0" brushRef="#br1" timeOffset="71572.1153">25025 2935 19833 0,'-44'-66'960'0,"44"66"-288"15,-23-23-31-15,23 23-385 16,0-21 96-16,0 21-320 0,0 0-192 15,0 0 80-15,0 0-144 0,0 21 240 16,0 24 128-16,0-1-176 16,0 0 272-16,-22 23-208 15,0 21-48-15,0-21 160 16,0 20-208-16,0-21 128 15,22 1-48-15,-22-23-64 0,22 0 160 16,0-21-128-16,0-2 48 16,0 2 48-16,0-23-192 0,0 0 192 15,0 22-272-15,0-22-1009 16,0 0-816-16,0 22-3153 15,-22-22-577-15</inkml:trace>
  <inkml:trace contextRef="#ctx0" brushRef="#br1" timeOffset="72257.1163">24826 4238 17912 0,'-22'0'944'15,"22"-22"-384"-15,0 22 65 16,0 0-449-16,0 0-480 15,22 22 544-15,-22-22-288 0,22 22 192 16,0 0 432-16,0 22-128 16,0 0 401-16,22 0-545 15,-21 1-192-15,-2-1 192 16,24 0-384-16,-24 0 192 0,23-22-112 15,1 22-80-15,-23 0 224 16,22-22-368-16,-22 0 64 0,0-22-352 16,0 22-641-16,1-22-224 15,-2 0-463-15,2 0-2066 16,-23-22-3922-16</inkml:trace>
  <inkml:trace contextRef="#ctx0" brushRef="#br1" timeOffset="77527.1237">18250 7372 18392 0,'0'0'528'0,"0"22"-640"16,0-22 128-16,0 23-16 15,22-2-80-15,-22 2 208 16,22-2-160-16,22-21 208 0,-22 23 288 15,0 0-223-15,22-2 111 16,-22 1-224-16,22-22 0 0,-22 21 176 16,1-21 80-16,-2 0 737 15,2-21-97-15,21-22-320 16,-22-3-127-16,22-19-225 15,22-2-192-15,-22-22-80 0,23-20-176 16,-1-2-448-16,0 23-1169 16,0-1-976-16,22 2 95 0,-22 20-703 15,1 23-1041-15,-2 22-2673 16</inkml:trace>
  <inkml:trace contextRef="#ctx0" brushRef="#br1" timeOffset="84591.1346">15314 9999 13574 0,'-44'-44'272'0,"22"21"576"0,22 23 1 15,-22-21-401-15,22 21 176 16,0 0-384-16,0 0-224 16,0-23 96-16,22 23-208 0,-22 0 224 15,22 0-160-15,1 0 0 16,-2 23 128-16,2-2-192 0,-2 2 176 15,2-2 208-15,-1 2-208 16,0-1 49-16,0-22-161 16,0 22 96-16,-22-22 0 15,22 0-16-15,0-22 576 16,-22 0 64-16,22-1 49 0,0-21-33 15,0 0 32-15,23-22-15 16,-24 0-369-16,2-22-208 0,21 0-16 16,0 0-48-16,22-1-48 15,-22 23 0-15,21 0-112 16,-19 21 64-16,-2 23-192 15,23 0-721-15,-24 0-1072 0,1 22-1104 16,1 0-4082-16</inkml:trace>
  <inkml:trace contextRef="#ctx0" brushRef="#br1" timeOffset="88891.1418">12623 6777 16487 0,'0'-23'816'0,"-23"23"-479"15,23-22-97-15,0 22-288 16,0 0 0-16,0 0-64 0,23 22 176 15,-23-22-32-15,21 23-64 16,1 21 160-16,2-1-112 16,18 2 0-16,-19-1 96 15,21 0-160-15,-22-22 96 16,22 0 32-16,0-22 304 0,-22 0 544 15,23-22-271-15,-1 0-1 0,-1-22-48 16,-20-23 177-16,21 2-49 16,0-24-336-16,0 1-192 15,-22 0-160-15,45-1-96 16,-23 1 0-16,0 0-16 15,22 21-240-15,0 2-336 0,0 20-689 16,0 23-752-16,1 0-2241 16,-24 22-8644-16</inkml:trace>
  <inkml:trace contextRef="#ctx0" brushRef="#br1" timeOffset="104205.1687">2272 3841 19224 0,'23'0'32'0,"-2"0"96"0,2 0-48 15,-2 0 145-15,23 0-81 16,-22 0-112-16,22 22 16 16,1-22-48-16,21 22 0 15,-21-22 32-15,20 22-64 0,2-22 48 16,-1 22-16-16,0-22-32 15,0 22 32-15,0-22-32 16,1 22 16-16,21-22 32 16,-22 22-48-16,23-22 64 0,-1 22-16 15,0-22-32-15,0 22 32 0,0-22-16 16,23 0 32-16,-23 0-16 15,23 0-32-15,-23-22 32 16,0 22 0-16,22 0 0 16,-21 0 32-16,21-22-48 15,-22 22 32-15,1 0 16 0,-1 0-48 16,22 0 32-16,-22 0-32 15,1 0 16-15,21 0 32 0,-22 0-80 16,1 0 64-16,-1-22-32 16,0 22 16-16,22-22 16 15,-21 22 224-15,-1-22 352 16,1 22-48-16,-1-22-95 0,-22 22-257 15,22 0-16-15,-22 0 128 16,1 0-32-16,-1 0-64 16,0 0 16-16,-22 0-96 15,22 0-64-15,0 0-16 16,1 0-32-16,-1 0 0 0,-22 0-16 15,22 0-16-15,1 0 0 0,-2 0-16 16,2 0 32-16,-23-22 0 16,22 22-16-16,-22 0 16 15,22 0 0-15,-22 0 0 16,1-22 17-16,-1 22 175 0,0 0 144 15,0 0-64-15,0 0-144 16,0 0 0-16,2-22-96 16,-3 22-16-16,-21 0-16 0,22 0-32 15,0 0 0-15,-22-23 16 16,22 23-48-16,-22 0-96 15,0 0-256-15,1 0-481 0,21 0-767 16,-23 0-369-16,2 0-32 16,-1 0-464-16,0 0-801 15,0 0-2817-15,-22 0 2129 16</inkml:trace>
  <inkml:trace contextRef="#ctx0" brushRef="#br1" timeOffset="104795.1695">7503 2913 17480 0,'-46'0'1392'0,"25"-22"-511"16,-2 22 559-16,23 0-719 0,0-22-417 15,0 22-256-15,0 0-160 16,0 0 176-16,0 0-160 15,23 0 80-15,-23 0 96 0,21 22-144 16,2-22 224-16,0 22-96 16,-2-22-16-16,1 22 64 15,22-22-64-15,-21 22 208 0,-1-22 176 16,0 0-112-16,0-22 16 15,-22 22 1-15,22-22 351 16,0 0 112-16,-22 0-255 16,22-22 15-16,-22 21 16 15,22-21-256-15,0-22-208 0,0 0-160 16,23 0-16-16,-1-23-240 0,-23 1-880 15,24 22-289-15,-1-22-1200 16,0 0-161-16,0 21-5650 16</inkml:trace>
  <inkml:trace contextRef="#ctx0" brushRef="#br1" timeOffset="116584.1871">18845 10109 16055 0,'-22'-22'2257'0,"0"0"-1489"16,22 22-448-16,-22 0-80 0,22 0-240 15,0 0-224-15,0 0 224 16,0 22-96-16,0 0 240 0,22 1 0 16,-22 21-31-16,0 0 47 15,0 0-112-15,0 23 32 16,0-23-48-16,22-22-48 15,-22 0 112-15,0-1-80 0,0-21 48 16,0 22 48-16,0-22 384 16,0-22 609-16,22 1-1025 15,-22-1-64-15,0-44 32 16,0 22-96-16,0-44-433 0,0 21-127 15,0 0 400-15,0 1 272 16,0 22 352-16,0 0 497 0,0 44-1 16,0-23-656-16,0 23-288 15,23 23 16-15,-2-2 32 16,2 23 80-16,-1 1-128 15,0 21 32-15,0 1 64 16,22-22-64-16,-22 20-16 0,0-21 0 16,0-21-768-16,0 21-529 0,-22-22-400 15,0-22-864-15,0 22-1665 16,0-22-5458-16</inkml:trace>
  <inkml:trace contextRef="#ctx0" brushRef="#br1" timeOffset="116739.1873">18868 10264 21113 0,'-23'-21'2065'16,"23"21"-1120"-16,0-23-1058 0,0 23-143 16,23 0 480-16,21-21-1360 0,0 21-961 15,0 0-144-15,-22-23-1969 16,22 23-4434-16</inkml:trace>
  <inkml:trace contextRef="#ctx0" brushRef="#br1" timeOffset="117089.1878">19199 10397 18984 0,'0'-44'224'0,"0"44"-208"0,0-22-272 16,0-1-128-16,21 2 240 15,2-23 144-15,-23 0 64 16,22-1-96-16,-22 0 16 16,0 1 80-16,0-22-128 0,0 22 96 15,0-23 0-15,-22 23 32 16,-1 0 800-16,23 22 657 0,-21 0-272 15,21 0-305-15,-23 22-688 16,23 0-400-16,0 22 128 16,0 22 32-16,0 0 48 15,0 23-64-15,23 21-16 0,-2-22 32 16,24 1-80-16,-23-23-320 15,22 0-1249-15,-23 0-272 16,2-21-592-16,-2-2-1953 0,2-21-2161 16</inkml:trace>
  <inkml:trace contextRef="#ctx0" brushRef="#br1" timeOffset="117504.1884">19640 10065 17912 0,'-22'-22'1728'0,"0"0"-1327"0,0 0-129 15,22 22-432-15,-23-23 128 0,23 23 176 16,-21-21-336-16,21 21 320 16,-23 0-256-16,1 0-16 15,0 21 304-15,1 2-176 16,-2-1 400-16,23 22-128 15,-23 0-256-15,23-21 208 0,0 21-256 16,23-21 80-16,0 21 80 16,20-44-240-16,-21 21 176 0,1-21-192 15,-2-21-256-15,2 21 48 16,-1-44-273-16,0 21 33 15,0 1 224-15,-22-23 128 16,0 23 400-16,0-22 800 0,0 22 849 16,0 22 432-16,0 0-1104 15,0 0-689-15,0 0-496 16,0 0 48-16,0 22 48 15,0 22-80-15,22-22 48 0,0 23 0 16,-22-23-48-16,22 1-144 0,0-2-1505 16,1 2-1408-16,-23-23-1153 15,21 0-4674-15</inkml:trace>
  <inkml:trace contextRef="#ctx0" brushRef="#br1" timeOffset="117794.1888">19772 9932 21946 0,'-44'0'1776'16,"44"0"-1552"-16,0 0-448 16,0 23 240-16,23-2 64 0,-23 2-480 15,21 21 224-15,1-22-640 16,0 0-33-16,-22 0 625 15,22-22-80-15,-22 0 272 16,0 0 144-16,0 0-208 16,0 0 400-16,23 0-352 0,-23 0 16 15,0-22 112-15,0 0-176 0,0 0 144 16,0 22 0-16,0-22-144 15,-23 22 176-15,23 0-1040 16,0 0-4691-16</inkml:trace>
  <inkml:trace contextRef="#ctx0" brushRef="#br1" timeOffset="118599.1899">19396 10021 17255 0,'-21'-45'3346'0,"-2"24"-1473"16,23-2-433-16,0 23-1360 15,0-21 65-15,23 21-97 16,-23 0-241-16,21 0 402 0,2 0-337 15,-23 0 47-15,23 0 194 16,-23 21-242-16,21 2 161 16,-21-23 49-16,22 21-226 0,-22 2 322 15,22-1-177-15,-22 0-48 16,23 0 208-16,-23-22-240 15,21 0 144-15,2 22 64 0,-1-22-240 16,0 0 256-16,-22 0-128 16,22 0-32-16,-22 0 176 15,0-22-176-15,22 22 160 16,-22 0 560-16,0 0-288 0,0 0-160 15,0 0-224-15,0 0-112 16,0 0 144-16,0 0-128 0,0 22 64 16,0-22 64-16,22 0-128 15,-22 0 112-15,0 0-48 16,0 0-32-16,0 0 160 15,0 0-144-15,0-22 16 0,22 22 16 16,-22-22-80-16,0-22 64 16,0 21 0-16,0 2-112 15,0-2 176-15,0-21-48 16,0 44 32-16,0-21 113 0,0 21-113 15,0 0-64-15,0 0-129 16,0 0 49-16,0 21 128 0,0 2-80 16,22-2 32-16,-22 2 48 15,23-2-80-15,-2 2 80 16,-21-23-32-16,22 22-128 15,-22-22 0-15,0 0 64 16,22-22 64-16,-22 22-64 0,0-23-176 16,22-21 208-16,-22 23 0 0,0-2 0 15,0 2 64-15,0-2 16 16,0 1 16-16,0 0 144 15,0 0 32-15,0 22-96 16,0 0-128-16,0 0-96 16,0 0-704-16,0 0-352 0,0 22-1890 15,0 22-928-15,23-21-7427 16</inkml:trace>
  <inkml:trace contextRef="#ctx0" brushRef="#br1" timeOffset="119509.1912">20015 9822 22378 0,'-22'-22'2673'15,"0"0"-2337"-15,22 22-272 16,0 0-16-16,0 0-224 16,0 0-144-16,0 0 0 0,-22 0 112 15,22 0 208-15,-22 22-32 16,22-22 64-16,-22 22 16 0,-1 0-96 15,23 1 112-15,0-2-32 16,0 2 0-16,0-2 16 16,23 2-32-16,-1-23 32 15,0 21 16-15,0-21-64 0,0 0 80 16,-22 0-64-16,22-21 48 15,-22 21 0-15,22-23-16 16,-22-21 0-16,0 23 0 16,0-2 0-16,0 1 416 0,-22 0 305 15,22 22 31-15,0 0-416 16,0 0-400-16,0 0-96 0,0 0 112 15,0 22-32-15,22 0 32 16,0 1-32-16,1-2 32 16,-23 2-48-16,21-23-80 15,1 0-16-15,-22 0 80 16,22 0 64-16,-22-23 32 0,0 2-96 15,0-24 16-15,0 23 80 16,0 0-32-16,0 22 32 0,22-22 80 16,-22 22-48-16,0 0-32 15,0 0-80-15,0 0 48 16,23 22 16-16,-23 0 0 0,21 22 48 15,2 23-32-15,-1 21-16 16,0 0 16-16,-22 1-80 16,22-22 0-16,-22 21 80 15,0-44-32-15,22-22-32 16,-22 0 48-16,-22-22-48 0,22 0-48 15,-22 0-384-15,22-22-49 0,-22-22-31 16,0-22-320-16,22-1-801 16,0 1 176-16,0-23 1297 15,22 23 208-15,0-1 272 16,0 2 321-16,0-2 31 15,0 45-176-15,22-22-256 0,-21 0-96 16,-2 22-16-16,2 0-32 16,-2 0 193-16,-21-1 207 0,0 2 16 15,0 21 0-15,0-23-128 16,-21 23-304-16,21 0-80 15,-23 0 0-15,2 23 16 16,-2-2 16-16,23 2 16 0,-22 21-48 16,22-22 48-16,0 0-64 15,22 0 16-15,1 0-16 16,-2 0 64-16,2-22-80 15,-2 22 112-15,-21-22-80 0,22 0 32 16,-22 22 32-16,23-22-48 16,-23 0 0-16,0 22 32 0,0-22 16 15,0 0 16-15,-23 23 0 16,23-23-32-16,-22 21-16 15,22-21-32-15,-21 0-1520 16,21 23-2338-16,0-23-4706 0</inkml:trace>
  <inkml:trace contextRef="#ctx0" brushRef="#br1" timeOffset="120061.1932">20744 9624 19689 0,'-23'-23'-289'16,"23"23"-1279"-16,23-21-193 0,-23 21 1233 15,0 0 896-15,0-23 1233 0,0 23-81 16,0 0-287-16,0 23-833 15,0-2 720-15,0 2-335 16,0 21-337-16,0 0-240 16,21 0-256-16,-21-22 128 0,23 22-64 15,-2-44-64-15,1 22 64 16,1-22-144-16,-2 0 160 15,-21-22 16-15,23-22-176 16,-23 22 144-16,0-22 16 0,0 0-80 16,0 0 192-16,0 21 1025 15,0 23 399-15,0-21-511 16,0 21-977-16,0 0-144 0,0 21 96 15,0 2-64-15,22 21 96 16,-22-22-96-16,22 22 16 16,0 0 48-16,-22-44-112 0,22 22 48 15,-22-22-80-15,0 0 192 16,0 0 16-16,0-22-64 15,0 0-64-15,22-22 112 16,-22 22-64-16,0-22 48 0,0-1 384 16,0 24 320-16,0-2-143 15,0 2-273-15,0 21-160 0,0-23-128 16,0 23-208-16,0 0-48 15,0 23-336-15,0-2-977 16,0 2-992-16,22-2-1713 16,-22 24-1409-16,0-23-9314 0</inkml:trace>
  <inkml:trace contextRef="#ctx0" brushRef="#br1" timeOffset="120426.1937">21118 9536 23466 0,'0'-23'1953'15,"0"23"-1169"-15,0 0-992 0,23 0 208 16,0 23 192-16,-2-2-464 15,0 2 336-15,2 21-112 16,-23-22-224-16,0 0 512 16,0 0-320-16,0 0 32 15,0-22 256-15,0 22-272 0,0-22 320 16,0-22-95-16,0 22-257 0,0-44 224 15,0 22-128-15,0-23-161 16,0 1 338-16,22 0-241 16,-22 23 176-16,22-2 192 15,0 1-208-15,-22 22 16 16,22 0-48-16,0 0-256 0,0 0 256 15,-22 22-144-15,22 1 32 16,-22-2 96-16,0 23-160 16,0 0 128-16,0-21-16 0,0-1-128 15,0 0-305-15,0 0-591 16,0-22-753-16,0 0-240 15,0 0 929-15,0-22-4515 0,0 0-7475 16</inkml:trace>
  <inkml:trace contextRef="#ctx0" brushRef="#br1" timeOffset="120706.1941">21317 9182 20761 0,'-22'-22'2689'0,"22"22"-2273"16,0 0-688-16,0 0-1232 15,0 0-801-15,22 0-913 16,-22 0-1152-16,22 0 352 15,0 0 2097-15,0 0 2402 0,-22 0 2416 16,23 0-688-16,-23-22-112 16,0 22-560-16,21 0-881 15,-21 22 48-15,0-22-63 16,23 22-1-16,-23 22 336 0,0 1-351 15,21-1-369-15,-21 22-240 16,0-22 48-16,0 23-32 0,0-23-112 16,23 0-769-16,-23-23-783 15,0 24-1170-15,0-45-2512 16</inkml:trace>
  <inkml:trace contextRef="#ctx0" brushRef="#br1" timeOffset="122226.1962">21427 9381 22474 0,'0'-22'448'0,"0"22"-336"16,23 0-240-16,21 22 176 0,-1-22-48 16,-20 22-544-16,21-22 256 15,0 0 128-15,-22 0 96 16,0-22 288-16,0 22-320 15,-22-22 192-15,23 0 144 16,-23 22-160-16,0-22 208 0,0 22-192 16,-23 0-96-16,23 0 144 0,-22 0-272 15,0 0 112-15,0 22 112 16,0 0-224-16,0 0 240 15,0 22-128-15,22-22-96 16,0 0 224-16,0 1-224 16,22-2 112-16,0-21 80 0,0 0-160 15,0 0 208-15,0-21-48 16,23 21-144-16,-24-45 144 0,2 23-80 15,-23 0-32-15,21-22 160 16,-21 22 80-16,0 22 1185 16,0-22-417-16,23 22-928 15,-23 0-144-15,0 22 32 0,0-22 32 16,0 22 80-16,0 0-112 15,22 0 80-15,-22 0-224 16,22-22 48-16,-22 0 240 16,22 0-64-16,-22 0 64 0,22-22-48 15,-22 0-32-15,0-22 16 16,0 0 32-16,0 0-112 0,0-1 16 15,22-21 16-15,-22 22 0 16,0 22 144-16,0-22 224 16,0 44 177-16,0 0-433 15,0 0-273-15,0 22 177 0,0 0 0 16,-22 44-48-16,22-22 96 15,0 23-48-15,-22-1-32 16,22-22-64-16,0 0-304 0,22-22 208 16,-22 0 176-16,0 0-16 15,22-22 80-15,-22 0 32 16,22-22-64-16,0 0 16 0,0 0-16 15,-22-22-32-15,22 22 64 16,0-22-96-16,1 0 128 16,-23-1 32-16,0 23 224 15,0-22 305-15,0 44-97 16,0-22-208-16,0 22-320 0,0 0-128 15,-23 22 48-15,1-22 16 0,0 22-288 16,0 0-481-16,22 0-127 16,0 0-321-16,-22-22-319 15,22 0 111-15,0 0 320 16,22 0-143-16,0 0-1249 15,-22-22-289-15,22 0-95 0,0 0 432 16,1-22 1536-16,-23 0 849 16,21 0 1089-16,2 0 3553 0,-23 22 64 15,21-22-1105-15,-21 22-607 16,0 0-817-16,0 22-913 15,0 0-880-15,0 0-336 16,0 0 64-16,0 22 32 0,0 22 0 16,0-22 16-16,0 44 16 15,0-22-32-15,0 22-48 16,0 0 32-16,23-21 0 15,-1-1 0-15,-22 0-64 0,22-22-432 16,-22-22-80-16,22 22-465 0,0-22-303 16,0 0 15-16,0-22-624 15,0 0-208-15,0 0-624 16,0 0-224-16,0-22 2224 15,1-1 2242-15,-23 23 2016 16,0 0 145-16,0 0-753 0,0 0-784 16,0 22-1040-16,0 0-593 15,0 0-448-15,0 0-48 16,-23 0 32-16,23 22 16 0,-22-22 0 15,22 22 16-15,0 0-32 16,0 0 64-16,0-22-64 16,0 22 48-16,0 1-64 0,22-23-48 15,-22 0 32-15,23 0 48 16,-2 0-144-16,-21 0 112 15,23 0-48-15,-23-23 112 16,21 23-80-16,-21-22 80 16,0 22-16-16,0-22 16 0,0 22-16 15,0 0-16-15,0-22-32 0,0 22 32 16,0 0-96-16,0 0 32 15,0 0 48-15,0 0 48 16,0 22-64-16,0-22 64 16,0 0 16-16,0 0-16 0,23 0-48 15,-23 0 48-15,0 0 16 16,0 0 32-16,0 0-48 15,0 0 48-15,0-22-64 16,0 22-16-16,0-22 48 0,0 0-16 16,0 22 320-16,0-22-48 15,0 22-240-15,-23 0-48 0,23 0-48 16,-21 0 48-16,21 22-32 15,-23 22-16-15,23-22 80 16,0 22-32-16,0 1-32 16,0-23 16-16,23 22-32 15,-2-22-48-15,-21-22-112 0,23 22-176 16,-1-22-176-16,0 0-1025 0,0 0-1056 15,22-22-945-15,-22 22-6354 16</inkml:trace>
  <inkml:trace contextRef="#ctx0" brushRef="#br1" timeOffset="122496.1966">22840 9182 24235 0,'0'-22'784'0,"44"22"-864"16,-21 0-32-16,20 0 208 16,1 0-624-16,-22 0 432 15,23 0 128-15,-24 0-80 16,2 0 176-16,-2 0-128 0,2 0 16 15,-1 0 96-15,0-22-192 16,0 22 48-16,-22 0-48 0,22 0-2401 16,-22 0-1393-16,0 0-4594 15</inkml:trace>
  <inkml:trace contextRef="#ctx0" brushRef="#br1" timeOffset="123536.1981">20500 10993 9268 0,'0'-22'1841'0,"-22"22"-1745"16,22 0-240-16,0-22 736 16,0 22 512-16,0 0 1025 15,0 0 128-15,0 0-832 0,0-23-144 16,0 23-833-16,0 0-352 15,0 0 192-15,22 0-112 16,22-22 400-16,-21 0-79 16,43 0-113-16,0 1 112 0,0-2-256 15,0 1 32-15,23 0-64 16,-23 0-272-16,-1 0 160 0,-19 22-112 15,-25-22 0-15,2 22 112 16,0 0-192-16,-23 0 272 16,0 0 369-16,0-23-81 15,0 23-352-15,0 0-192 0,0 0-32 16,0 0-1121-16,-23 0-832 15,23 0 160-15,-23 0-464 16,2 23-768-16,-1-23-849 0,22 0 96 16,-24 0 2081-16,3-23 2690 15,-1 23 1728-15,22 0 528 16,-22-21-1008-16,22 21-640 0,0 0-336 15,0 0 207-15,0-23-127 16,0 23-145-16,0 0-175 16,0 0-385-16,0 0-240 15,0 0 48-15,22 0-80 16,0 0 1-16,-1-21-97 0,3 21-96 15,-2 0 16-15,-1 0-80 0,2 0-16 16,-23 0 48-16,23 0-64 16,-23 0 32-16,0 0 32 15,0 0 112-15,0 0 192 16,-23 0-336-16,23 0 48 15,-23 0-16-15,2 0-16 0,-1 21 96 16,-2-21 64-16,3 0-80 16,-1 23-64-16,22-23-64 0,-22 21 0 15,22-21-176-15,0 23-1201 16,0-23-1232-16,0 22-2065 15,0-22-8596-15</inkml:trace>
  <inkml:trace contextRef="#ctx0" brushRef="#br1" timeOffset="124210.2001">20986 10551 15383 0,'-22'-23'1792'0,"0"23"-575"15,22 0-785-15,0-21-320 16,0 21-144-16,0 0 144 0,0 0-48 15,22 0 304-15,-22 0-160 16,0 0-15-16,22 0 111 16,0 0-64-16,-22 0 64 15,22 21-160-15,23-21-128 0,-23 23 64 16,-1 0-112-16,2-23 48 0,0 21 32 15,-2 2-128-15,0-23 160 16,2 21-96-16,-23-21 0 16,0 0 64-16,0 0-112 15,0 23 160-15,0-23 448 16,0 0 481-16,0 0-433 0,0 0-272 15,-23 0 0-15,23 0-63 16,-21 0-17-16,21 21 16 16,-21-21-144-16,21 0-64 0,-23 23 16 15,23-23-64-15,-23 22 48 16,2 0-48-16,21 0-16 15,-22 0 48-15,-2 23-80 0,24-24 80 16,-21 23-96-16,21 1-560 16,0-23-1858-16,-22 22-1503 15,22-22-12295-15</inkml:trace>
  <inkml:trace contextRef="#ctx0" brushRef="#br1" timeOffset="126699.2063">21537 10264 4273 0,'0'-21'1905'0,"0"21"785"16,0 0-1122-16,0-23-687 0,0 23 287 16,0-21-287-16,-21 21-161 0,21 0 192 15,0 0 241-15,0 0-401 16,0 0 81-16,0 0-849 15,0 0-64-15,0 21 304 16,0 2 192-16,0 21 368 16,0 0-95-16,0 0-193 0,21 21-96 15,-21-21-256-15,0 0-64 16,23 2 32-16,-23-2-112 15,22-23 80-15,-22 2-32 16,22-23-80-16,-22 21 160 0,0-21-80 16,22 0 224-16,-22-21-176 15,0-23-208-15,0 21 160 0,0-21-64 16,0 21 32-16,0-21 80 15,22 22-144-15,-22 0 96 16,0 1 0-16,0 21-64 16,22-22 48-16,-22 22-96 0,0 0 0 15,22 0 48-15,-22 0 0 16,0 22 96-16,22-22-32 0,1 21-32 15,-23-21 32-15,21 22-32 16,2 0-16-16,-23 1 32 16,21-2-32-16,2-21 32 15,-23 23-48-15,22-23-16 0,-22 23 80 16,0-23-80-16,22 0 16 15,-22 21-80-15,0-21-880 16,0 0-561-16,0 0-656 16,22 0-656-16,-22-21-1089 0,0-2-4466 15</inkml:trace>
  <inkml:trace contextRef="#ctx0" brushRef="#br1" timeOffset="126829.2065">21935 10419 17335 0,'0'0'1537'16,"0"0"-1057"-16,0 0-608 15,0 0 256-15,22 0-32 16,-22 21-144-16,22 1 128 0,-22 0-128 15,0-22-272-15,22 23-2161 16,-22-23-4066-16</inkml:trace>
  <inkml:trace contextRef="#ctx0" brushRef="#br1" timeOffset="126974.2067">21957 10199 18696 0,'-22'-23'560'16,"22"23"-960"-16,0 23-993 0,0-2 161 15,0 2-2194-15,22-23-2016 0</inkml:trace>
  <inkml:trace contextRef="#ctx0" brushRef="#br1" timeOffset="127329.2072">22089 10308 17463 0,'0'23'1169'0,"0"-1"-1297"15,0 0-48-15,0 0 576 16,23 0-672-16,-23-1 240 15,21 1 320-15,2 0-624 16,-23-22 512-16,0 23-96 0,0-23-304 16,22-23 640-16,-22 23-480 15,0-22-48-15,0 0 400 16,0 1-496-16,0-23 336 15,22 22 576-15,-22 0-63 16,0 22 271-16,0 0-512 0,22 0-320 16,-22 0 465-16,22 0-257 0,0 22 64 15,0 0-64-15,-22 0-384 16,22 0 144-16,0-1-16 15,0-21-272-15,0 22-224 16,1-22-1281-16,-2 0-448 0,2 0-608 16,-23-22-1185-16,21-21-480 15,-21 21-2688-15</inkml:trace>
  <inkml:trace contextRef="#ctx0" brushRef="#br1" timeOffset="127479.2074">22509 10132 17063 0,'0'-67'2978'0,"0"67"-737"16,0-22-1041-16,0 22-784 0,0 0-384 15,0 22-64-15,0 0 160 16,22 0-79-16,-22 23 15 15,0 21-16-15,22-22-225 16,-22 0-799-16,22 1-2466 16,-22-1-2224-16,0-44-6580 0</inkml:trace>
  <inkml:trace contextRef="#ctx0" brushRef="#br1" timeOffset="127854.2079">22553 10199 19849 0,'0'-23'1600'0,"0"23"-1488"16,0 23-16-16,0-23-416 15,22 21 512-15,0-21-512 16,0 23-576-16,0-23 239 0,0 0-303 16,21 0 432-16,-19 0 640 15,-4-23-336-15,3 2 400 16,0 21-64-16,-2-23-208 0,2 1 432 15,0 22 176-15,-23-22 209 16,0 22 175-16,0-23-400 16,21 23-64-16,-21 0-95 15,0 0-321-15,-21 0 96 0,21 0-192 16,-23 0 0-16,0 0 192 15,2 0-144-15,-2 0 48 0,0 23 96 16,23-23-208-16,-20 0 160 16,-4 22 32-16,24-22-192 15,-21 22 176-15,21 1-112 16,0-23-32-16,21 21 160 0,3 2-192 15,19-2 96-15,-20 2-64 16,44-23-1025-16,-23 0-1616 16,-1 0-3826-16</inkml:trace>
  <inkml:trace contextRef="#ctx0" brushRef="#br1" timeOffset="128243.2095">23149 10065 18328 0,'-44'-22'48'15,"21"22"304"-15,23 0-576 0,-21 0 224 16,21 0 208-16,0 22-480 0,-23-22 464 16,23 22-224-1,0 0-80-15,0 1 448 0,0 21-400 16,23-21 160-16,-2-23 112 15,2 21-336-15,-2-21 336 16,2 23-128-16,-1-46-160 0,0 23 352 16,0-21-368-16,0-2 192 0,0 1 32 15,-22-23-320-15,22 23 336 16,-22-22-96-16,0-23-192 15,0 23 304-15,-22-21-256 16,22 20 481-16,0 1 1327 16,-22 22-287-16,22 0-352 0,0 22-785 15,0 0-416-15,0 22 240 16,0 22-192-16,-22 0 112 15,22 23-48-15,22-23-481 0,0 22-1952 16,0 0-704-16,0-44-2386 16</inkml:trace>
  <inkml:trace contextRef="#ctx0" brushRef="#br1" timeOffset="129578.2114">23546 9624 20569 0,'-22'-44'2385'15,"22"44"-2145"-15,0 0-112 16,0 0-272-16,0 0 80 16,22 21 224-16,-22 24-240 15,0-1 144-15,22 0 48 0,-22 0-240 16,0 0 256-16,22 1-80 15,-22 20-160-15,0-42 256 16,22 21-192-16,-22-22 0 16,22 22 144-16,-22-44-208 0,0 22 96 15,22-22-240-15,-22 0-64 16,0 0 272-16,22-22-672 0,0 0 111 15,-22 0 161-15,23 0 32 16,-2-22 368-16,-21 21 128 16,23 2 80-16,-23 21 576 15,0 0-255-15,0 0-529 16,21 0 96-16,-21 0-48 0,23 21 32 15,-23 2 16-15,22-2-80 0,0 2 128 16,22-23-144-16,-22 22-48 16,0-22-401-16,0 0-191 15,1 0 304-15,-2 0 240 16,1-22 128-16,-22-1 64 15,0 2-48-15,0-23 0 0,0 21 96 16,0 2 304-16,0-2 128 16,-22 1 81-16,22 0-33 15,-21 22-192-15,21 0-320 16,-23 0-160-16,23 0 160 0,-22 22-80 15,22 0-32-15,-22 1-32 16,22-2-48-16,0 2 96 0,22-23-80 16,0 21-128-16,-22-21-385 15,23 0 97-15,-2 0 192 16,1 0 240-16,-22 0 128 15,23-21 0-15,-23 21 128 0,21-23 256 16,-21 23 337-16,0-21-17 16,0 21-352-16,0 0-320 0,0 0-80 15,0 0-32-15,0 0 48 16,23 21-16-16,-23 2 80 15,0-23-64-15,0 21-96 16,0-21-416-16,21 23-337 0,-21-23 17 16,23 0 208-16,-23 0-65 15,22-23-31-15,0 23 384 16,0-21 272-16,-22-2 48 15,22 23 80-15,0-21 128 0,-22-2 384 16,22 23-31-16,-22-22-65 16,0 22-112-16,0 0-32 0,0 0 0 15,0 0-160-15,0 0-176 16,0 0-32-16,0 0-32 15,0 0 16-15,0 0 96 16,-22 0-48-16,22 0 16 16,0 0 0-16,-22 0 0 0,22 0 48 15,0 0-48-15,0 0-16 16,0 0-80-16,0 0 64 0,0 0 0 15,0 0 32-15,22 0-16 16,-22 0 0-16,0 22-16 16,22-22-32-16,-22 23-16 15,22-23-48-15,1 0-128 0,-23 0 64 16,21 0 96-16,1 0 80 15,1 0 0-15,-3 0 16 16,4-23 16-16,-3 23-16 16,1-22 64-16,1 0 16 0,-2 0 144 15,2 22 48-15,-23-22 129 0,0 0-65 16,0 0 0-16,-23 22-64 15,23 0-240-15,0 0-112 16,-21 0 48-16,21 0-32 16,-23 22 80-16,23 0-32 15,-22 0 32-15,22 0-16 0,0 22-32 16,0-21-16-16,22-2 16 15,-22 2-16-15,23-23-96 0,-2 21-144 16,2-21-16-16,-23-21-81 16,23-2 225-16,-2 2 64 15,-21-2 80-15,0-21-16 16,0 0 64-16,0 0-32 0,0 0-16 15,0 0-16-15,0 0 32 16,0 0 289-16,0 21 383 16,0 2-64-16,0 21-320 15,0 0-352-15,0 0-128 16,0 21 176-16,-21 2 0 0,21 21-64 0,0 0-624 15,0 0-849-15,0 0-1168 16,21 0-2578-16,1-22-5137 16</inkml:trace>
  <inkml:trace contextRef="#ctx0" brushRef="#br1" timeOffset="130428.2126">24760 9668 20825 0,'-23'-22'704'0,"23"22"-400"16,-21 0-528-16,21 0 160 15,0 22 144-15,0-22-480 0,0 22 32 16,0 0-80-16,0-22-272 16,0 22 159-16,0-22-239 15,0 0-241-15,21 0-15 16,-21 0-305-16,23-22 865 15,-23 22 608-15,21-22-144 0,-21 0 448 16,23 0 145-16,-1 0-193 0,-22-22 176 16,0 21-48-16,22 2 545 15,-22-2 463-15,22 2-623 16,-22 21-193-16,0-23 48 15,0 23-319-15,0 0-241 16,0 0-336-16,0 23 224 0,0-2 160 16,-22 23-32-16,22 0 96 15,-22 45-48-15,22-1-208 16,-22 22 32-16,22-22-128 0,22 1-48 15,-22 0 64-15,0-44-192 16,0-1 80-16,22-23 160 16,-22-21-80-16,0 23 224 0,0-23 144 15,0-23-304-15,0 2 16 16,-22-2-144-16,22-21-80 15,0 0-80-15,0-1-289 16,0-21-255-16,0 21 240 0,0-20 544 16,0-2 176-16,0 23 240 15,0 22-32-15,0-22 64 0,0 22-192 16,0 22-128-16,22-22-48 15,0 0-32-15,0 22 80 16,0-22-48-16,22 0 0 16,-21-1 16-16,21 2-32 0,-22-2-16 15,-1 2 32-15,2-2-32 16,-23 2 96-16,21-2 737 15,-21 1 31-15,0 22-47 0,0 0-513 16,0 0-448-16,-21 22 144 16,21 22 64-16,-23 0-16 15,2 23 0-15,-1 21-32 0,-1 0 0 16,23 0-48-16,0 0-16 15,0-21-64-15,0-1-737 16,0-21-736-16,0-23-287 16,0 1 95-16,0-2-1009 15,0-21-575-15,0 0 2497 0,0 0 383 16,0-21 369-16,0-2 192 0,0 1 849 15,0-23 928-15,0 23 400 16,0-22 112-16,0 0 464 16,0 0-160-16,23 0-1152 15,-23 21-593-15,22 23-560 16,-1-21-320-16,2 21-80 0,-2 0-144 15,2 21-1600-15,-23 2-3411 16,0-2-7507-16</inkml:trace>
  <inkml:trace contextRef="#ctx0" brushRef="#br1" timeOffset="132113.2149">21891 10926 15190 0,'-22'-44'2177'0,"22"44"-1360"16,0-22 63-16,0 22-127 0,-22 0-97 16,22 0-448-16,0 0-384 0,22 0 368 15,-22 44 144-15,0 1 144 16,0-1-31-16,22 22-433 15,-22-22 32-15,0-22 32 16,0 0-176-16,0 0 224 0,22 0-160 16,-22-22 48-16,0 0 448 15,0-22-336-15,0 0-32 16,0-22-80-16,0 22-80 15,22-22 128-15,-22 0-64 0,0 22 48 16,0 0 592-16,0-1-111 16,0 23-273-16,22 0 16 0,-22 0 0 15,0 0 128-15,22 23-192 16,-22-23-64-16,22 22-32 15,0 0-144-15,0-22 64 16,1 22-32-16,-2-22-112 16,2-22-112-16,-2 22-272 0,2-22-16 15,-23 0 47-15,22-23 33 16,0 23 432-16,-22 0 80 0,0 22 112 15,0-21 193-15,0 21-305 16,0 0 240-16,22 0 208 16,-22 21-160-16,22 1-144 15,-22 0-112-15,22 0-112 0,0 1 32 16,0-1-32-16,0 0-224 15,0 0-928-15,-22-22-849 16,22 0-208-16,1 0 624 16,-23 0-128-16,21-22 385 0,-21 0 879 15,0-23 545-15,23 23 465 16,-23 0 831-16,0 0 593 0,0 22-80 15,0 0-128-15,0 0-544 16,0 0-929-16,0 0-208 16,0 0 272-16,0 0-48 15,0 0-144-15,0 22-128 0,0-22-32 16,21 22 0-16,-21-22 0 15,0 22-160-15,0-22-224 0,0 0 336 16,0-22 16-16,0 22-144 16,0-22 16-16,-21 22 144 15,21-22 32-15,0 22 128 16,0 0 128-16,-23 0-144 0,23 0-160 15,0 0 0-15,0 0 64 16,23 22-16-16,-2 0-16 16,2 0-64-16,-1 1 32 15,22-23-32-15,-22 0-352 16,22 0-609-16,0 0-799 0,-1-23 463 15,-19 1 529-15,-4 0 431 0,3 0 273 16,0-22 128-16,-23 22 369 16,0 0 927-16,0 0 673 15,-23 22-512-15,23 0-561 16,-23-22-480-16,23 22-160 15,-20 22-208-15,20-22 0 0,0 22-31 16,0 0-33-16,0 23-17 16,0-24 17-16,0 1-48 0,0 0-32 15,20 0-192-15,26-22-272 16,-25 0-128-16,25 0-129 15,-2-22 49-15,-23 0 0 0,23-21 31 16,-22 20 129-16,0-21 496 16,0 0 144-16,1-1 96 15,-23 1 657-15,21 0 703 16,-21 23-143-16,0-2-193 15,0 0-143-15,0 23-353 0,0 0-336 16,0 0-336-16,0 0-48 0,-21 23 32 16,21 0 32-16,0 21 32 15,0 0-80-15,0 0 16 16,0 0-32-16,0-22-160 15,21 0-400-15,2-22-48 16,-23 0 239-16,21 0 129 0,2 0 144 16,-1-22 96-16,-22 0 48 15,22 0 32-15,-22 22 16 16,22-22 48-16,-22 22 192 0,0 0-80 15,22 0-79-15,-22 0 47 16,0 0-32-16,0 0-32 16,22 22-80-16,-22-22-48 0,22 22 48 15,-22 0-80-15,22-22-272 16,-22 0-257-16,22 0 33 15,-22 0-64-15,22 0 112 16,0-22 207-16,1 22 241 16,-23-22 112-16,21 0 16 0,2 22 145 15,-23-23 239-15,21 23 16 0,-21 0-48 16,0 0-32-16,23 0-63 15,-23 0-1-15,22 23-160 16,-22-23-16-16,22 22-144 16,-22-22 16-16,22 22-80 0,-22 0-224 15,22-22-737-15,0 22-383 16,0-22-1218-16,-22 0-2048 15,22 0-8084-15</inkml:trace>
  <inkml:trace contextRef="#ctx0" brushRef="#br1" timeOffset="132243.2151">23744 10728 27756 0,'-44'0'865'16,"44"0"-193"-16,0 0-640 16,0 0-192-16,0 0-80 15,23 0-2161-15,-2 22-6131 0</inkml:trace>
  <inkml:trace contextRef="#ctx0" brushRef="#br1" timeOffset="133478.2168">12114 11544 19721 0,'0'0'176'16,"23"0"-32"-16,-23 0-208 16,0 0 16-16,22 0 352 15,0 23-432-15,-22-1 320 16,22 0 64-16,0 22 128 0,0 0 529 15,0 0-449-15,0 22-224 16,1-22 0-16,-2 0-336 16,1-22 240-16,0 0-64 15,0 1 128-15,1-46 961 16,-2 1-209-16,24-22-400 0,-23-22-272 15,43-44-224-15,2 0 49 0,44-23-113 16,-23-22-849-16,22 1-2336 16,0 0-4163-16</inkml:trace>
  <inkml:trace contextRef="#ctx0" brushRef="#br1" timeOffset="152181.2465">14145 10904 10180 0,'-22'0'432'0,"0"-22"321"0,22 22-577 16,-22 0-64-16,0 0-128 15,22 0-16-15,-23 0 96 16,2 0-144-16,-2 0 160 15,23 0 64-15,-21 22 16 16,-2 0 160-16,1 1-240 0,0 21 16 16,0-22 32-16,0 22 192 0,0 0 481 15,0 0 191-15,-23 0-159 16,24 0-241-16,-1 22-112 15,22 1-144-15,-23-1-48 16,23 0 17-16,0 1 63 0,0-1-240 16,0 0 32-16,0 0-32 15,23-22-16-15,-1 22 48 16,-1 0-176-16,2 1 144 15,-1-1-96-15,0 0 0 16,22 1 16-16,-22-2-96 0,22-21 48 16,0 23-160-16,0-22 48 0,1-1 32 15,-1 0 64-15,0-21 64 16,0-2 160-16,23 22 160 15,-23-20-144-15,23-23 337 16,-24 21-129-16,23 2-112 16,0-23-224-16,-22 21 128 0,23-21 128 15,-1 0-224-15,-22 0-80 16,22 0 16-16,0-21 0 0,-21 21 16 15,20-23-16-15,-20 2 0 16,-1-2-16-16,0 2-16 16,0-1 113-16,0 1 239 15,1-24 256-15,-1 23-160 0,-23-22-160 16,24-1-47-16,-23 1-145 15,22 0-48-15,-22 21-16 16,0-21 80-16,0 0 64 16,0 0-112-16,-22 22 16 0,22-22 176 15,-22 0-240-15,0 0-16 16,0-1-16-16,0 1 16 0,0 0-16 15,0 0 16-15,-22 0-32 16,0 0 16-16,22-22-32 16,-22 22 48-16,0-23-32 15,0 23 96-15,22-22-32 0,-22 22 192 16,0 0 80-16,0-1-111 15,-23 1-65-15,24-22-48 16,-2 22-96-16,2 0-32 0,-24 0-16 16,23 0 16-16,-22 22 16 15,22-22-32-15,0-1 64 16,0 23-48-16,-22 0 16 0,22 1 0 15,-22-2 16-15,21-21-32 16,-21 22 32-16,0 22-32 16,22-22 16-16,-22 0-32 15,0-1 16-15,22 23 0 16,-22-21-16-16,21 21 32 0,-21-23-48 15,0 23 48-15,22 0 16 0,-22 0-16 16,22 0 16-16,-22 0-16 16,22 0-16-16,-22 0 0 15,23 23 32-15,-25-23-48 16,25 0-16-16,-23 21-16 15,21-21 64-15,-21 23 0 0,0-1 0 16,22 0 0-16,-22 0 32 16,22 0-16-16,0-22-32 0,-22 22-32 15,21 1 64-15,2-2-16 16,-2 1-16-16,-21 0 32 15,22 0-80-15,0 1-545 16,22-1-175-16,-22 0-449 0,0 0-848 16,22-22-624-16,0 22-1377 15,0-22-7907-15</inkml:trace>
  <inkml:trace contextRef="#ctx0" brushRef="#br1" timeOffset="153441.2483">16088 10551 14950 0,'-44'0'320'15,"44"0"801"-15,-23 0-721 16,0 23-464-16,2-2 336 0,21 2-400 15,-22-2 144-15,22 23 208 16,-24 1 0-16,24 21 161 16,0 0-225-16,-21 0 256 0,21 1 144 15,0 21-464-15,0-22 160 16,0 22-224-16,0 0-96 15,0-21 224-15,21-1-240 16,3 0 160-16,-2 1 0 16,-1-1-192-16,2 0 272 0,0-22-192 15,-2 23 96-15,23-24 209 0,-22 23-225 16,22-21 432-16,-22 21 0 15,22-22 160-15,1-22 97 16,-1 22-321-16,0 1-32 16,0-24-128-16,-22 2-32 15,22-2 0-15,23 2-224 0,-24-23 128 16,1 21-80-16,0-21-32 15,1 0 225-15,-1 0-177 16,0-21-32-16,0 21 48 0,0-23-128 16,1 2 160-16,-1-2-80 15,0-21 64-15,-22 22 240 16,22 0-80-16,-22 0 160 0,0-22-128 15,0 22-80-15,0-22 49 16,1 22-33-16,-23-23 0 16,21 1-112-16,2 0-48 15,-23-22 32-15,22 22-96 0,-22 0 0 16,21-22 48-16,-21 0-48 0,0 21 64 15,0-21 32-15,0 22 16 16,-21 0-32-16,21-23-112 16,-22 23 48-16,22-22-16 15,-23 0-32-15,2 22 112 16,-2-22-160-16,-21 22 32 0,22-23 0 15,0 23 64-15,-22 0 48 16,-1 0-112-16,24 0 16 16,-23-1 32-16,-1 1-48 0,1 23 64 15,0-23-16-15,0-2 0 16,0 25-16-16,-1-2 0 15,1-21 48-15,0 23 32 0,1-1-48 16,-2 0-48-16,1 0 64 16,0 0-16-16,0-1 80 15,0 23-48-15,0 0-16 16,-1-21-80-16,1 21 48 15,0 0-64-15,22 0 80 0,-21 21-96 16,20 2 16-16,2-1-112 0,-25 0-288 16,25 0-465-16,-1 0-655 15,-2 21-1506-15,24 2-1328 16,-21-24-5218-16</inkml:trace>
  <inkml:trace contextRef="#ctx0" brushRef="#br1" timeOffset="154831.2503">18183 11015 16759 0,'-22'-22'849'0,"0"0"591"0,0 22-767 15,22 0-593-15,-22 0 128 16,22 0-352-16,-22 0 96 16,0 0 96-16,0 22-321 15,-1 0 273-15,2 0-64 0,-1 0-16 16,0 0 192-16,-23 22-176 15,24 0 241-15,-2 1-49 16,1-2 96-16,0 23 32 16,1 1-96-16,-2-1 16 0,2 0-48 15,21 1 32-15,-23-1 64 16,23 0-64-16,0 0 96 0,-23 0 65 15,23 0-81-15,0 1 384 16,0-1-384-16,0 0-96 16,0 0 64-16,0 1 64 15,23-2 128-15,0-19-79 16,-2-2-17-16,2 0-160 0,-2 0-160 15,1 1 144-15,23-2 0 16,-24 1 0-16,24-23-48 0,-23 23-32 16,21-21 32-16,2-1 64 15,-23 0-16-15,22 1 0 16,0-1-128-16,-22-22 48 15,22 22-32-15,1-22-32 0,-1 0 64 16,0 0 0-16,0 0-16 16,0 0 80-16,0-22-48 15,1 22 97-15,21-22 31 16,-22 22-80-16,0-23-32 0,22 1 48 15,-22 0 48-15,0-1-16 0,0 2 16 16,-21-2 0-16,21-21-96 16,-22 23-16-16,0-1 0 15,0-22 32-15,0 22 80 16,0-22-64-16,-22 0 0 15,22 21-96-15,0-21-48 0,-22-23 80 16,22 23-96-16,-22 0 64 16,22-22-16-16,-22 22-16 0,0-22 48 15,0-1-16-15,0 23-16 16,0-21 96-16,-22 20 209 15,22 1 47-15,-22 0-48 16,22 21-96-16,-22-20-64 0,0-1-96 16,22-1 16-16,-22 1-64 15,22 0-16-15,-22 0 32 16,0 0-32-16,22 22-16 15,-22-23 16-15,0 1-32 16,0 22 32-16,0-22-32 0,-1 22 16 16,-21-22 48-16,22 22-48 0,0 0 64 15,-22 0-48-15,22 0 0 16,0 0 16-16,-22 22-16 15,22-22-32-15,-22 0 48 16,22 22-16-16,-22 0 16 0,21-22-32 16,1 22 16-16,-22 0 0 15,22 0-16-15,-22 0 16 16,0 0 16-16,22 22-16 0,-22-22 16 15,-1 0-32-15,24 22 16 16,-24-22 48-16,23 22-48 16,-22-22 32-16,22 22 0 0,-22-22-48 15,21 0 32-15,2 22-16 16,-1-22-32-16,22 22 48 15,-22-22 0-15,0 22-96 16,-1 0-400-16,23 0-113 16,-21-22-383-16,-2 22-593 0,23 0-1488 15,-22 22-3074-15</inkml:trace>
  <inkml:trace contextRef="#ctx0" brushRef="#br1" timeOffset="157446.2539">15557 12052 5378 0,'0'-22'2737'0,"0"22"-2257"16,0-22 129-16,0 22-193 15,0-22 192-15,0 22-480 16,0 0 16-16,0-22-112 15,0 22 128-15,-22 0 209 0,22-23 63 16,0 23 928-16,0 0-143 0,-22-22-609 16,22 22-160-16,-22 0-239 15,22 0-17-15,-22 0 16 16,0 0 0-16,22 0 224 15,-22 22-64-15,0 1 32 16,22-23 65-16,-22 22-49 0,-1 0-16 16,23 0-160-16,0 0 16 15,-21 22 0-15,21-22-80 16,0 0-48-16,0 0-80 0,21 0-64 15,2 1 112-15,-23-2-80 16,22 2 33-16,22-23 63 16,-22 21-96-16,0-21 48 0,0 0-64 15,0 0 0-15,0 0 80 16,0 0-96-16,0 0 80 15,1 0-48-15,-2 0 32 16,-21-21 16-16,23 21 192 16,-23-23 384-16,0 23-16 0,0-21-335 15,0-2-129-15,0 1-64 0,0 0-48 16,-23 0-32-16,2 0-16 15,21 0 16-15,-23 0 240 16,1 0-96-16,22 22 80 16,-22 0-64-16,0-22 144 0,22 22-320 15,0 0 0-15,0 0 32 16,0 0-192-16,0 0 16 15,-22 22 288-15,22-22-160 16,0 22 64-16,-22 0-64 0,22 0 16 16,0 0-16-16,0 0 0 15,0 0 64-15,0 0-48 0,22 1 32 16,-22-2-16-16,22-21-32 15,-22 23 0-15,22-2 64 16,0-21-64-16,-22 0 64 16,22 0-32-16,-22 0 0 15,23-21 48-15,-2 21-64 0,-21-23 80 16,0 2-16-16,0-2-32 0,0 1 0 15,0-22-32-15,0 22-16 16,-21 0 16-16,-2 0 16 16,1 0 64-16,22 22 16 15,-22 0-48-15,0 0 16 16,22 0-224-16,-22 0 48 0,22 22 176 15,-22 0-112-15,22 0-64 16,0 0-48-16,-22 0 144 16,22 0-16-16,0 0 0 0,0-22 0 15,22 23-48-15,-22-23-16 16,0 0 0-16,22 0 16 15,-22 0 48-15,22-23 32 0,-22 23 0 16,22-22 32-16,0 0-48 16,-22 0 48-16,22 0-64 15,-22 0-32-15,0 0 64 16,0 0 48-16,-22 0 16 0,22 22 64 15,-22 0 48-15,0 0 0 16,22 0 32-16,-22 22 161 0,0-22-337 16,22 22-48-16,-22 0 32 15,22 0 0-15,0 0-80 16,0-22-49-16,0 0-111 15,0 22-80-15,0-22 160 0,0 0 144 16,0 0 64-16,0 0-48 16,0 0-16-16,0 0 16 15,-22 0-32-15,22 0-240 16,0 0-512-16,0 0-1473 0,0 0-481 15,22 0-831-15,-22 0-6148 16</inkml:trace>
  <inkml:trace contextRef="#ctx0" brushRef="#br1" timeOffset="158371.2552">16153 11986 10324 0,'-22'0'1169'0,"0"0"512"15,22-22-1121-15,0 22-192 16,-21 0-80-16,21 0-32 16,0 0-144-16,0 0-112 15,-23 22 16-15,23-22-16 0,0 22 0 16,0-22 112-16,0 22 128 15,0 0 113-15,0 22-17 16,0-22-64-16,23 0-144 16,-23 0-48-16,21 0 16 0,1-22 16 15,0 0 16-15,0 0 16 16,0 0 0-16,-22 0-64 0,23-22-16 15,-2 0 48-15,-21 0-32 16,22 0 64-16,-22 0 321 16,0 0-33-16,-22-22-272 15,22 22-48-15,-21 0 224 0,-2-23 609 16,23 45-33-16,-22-22-128 15,0 22-303-15,22 0-417 16,-22 0-128-16,22 22 0 0,-22 0 64 16,22 1-32-16,-21-1-16 15,21 22 32-15,0-22-17 16,0 0 1-16,21 0-32 0,-21-22 16 15,22 22 64-15,-22-22 16 16,22 0-32-16,0 0 32 16,-22 0 16-16,22 0-32 15,1 0 1-15,-23-22 63 16,0 0 16-16,21 0 0 0,-21 0-64 15,0 0 32-15,0 0-32 0,-21 0 0 16,21-1 16-16,-23 1 112 16,23 22 96-16,-22 0 128 15,0 0-208-15,0 0-80 16,22 22-80-16,-22 1-32 15,22-1-16-15,0 0 16 0,0 0-16 16,0 0-64-16,0-22-112 16,0 22-80-16,0-22-240 0,0 0 111 15,0 0 49-15,0 0-464 16,22 0-225-16,-22 0-783 15,22 0-2851-15</inkml:trace>
  <inkml:trace contextRef="#ctx0" brushRef="#br1" timeOffset="159265.2575">17610 12272 15126 0,'-22'-21'1313'0,"22"21"-689"0,0 0-352 16,0 0-272-16,0 0 64 0,0 0-144 15,-23 0 32-15,23 0 64 16,0 21-128-16,0-21 176 16,0 23 209-16,0-2 95 15,0 25 208-15,0-25-272 16,23 2-192-16,-23-1-16 0,22 0-48 15,21 0 32-15,-20-22 0 16,-2 0-16-16,2 0 16 16,0-22 32-16,-2 22-64 0,2-22 64 15,-23 0-64-15,0-22 33 16,0 21 47-16,0 0-96 15,0-21 80-15,0 23 544 0,-23-2 609 16,2 2-113-16,-2 21-336 16,0 0-607-16,2 0-65 15,-2 21-160-15,2 2 48 16,21 21-32-16,-22-23-32 15,22 25-112-15,0-25-353 0,0 2 113 16,22-23 16-16,-1 22 32 0,2-22 96 16,-2-22-48-16,-21 22 240 15,23-23 64-15,0 2 16 16,-23-2 64-16,0 0 16 15,0 2 304-15,0-2 512 0,0 23 65 16,0-21 15-16,0 21 1 16,0 0-609-16,0 0-400 15,-23 21 16-15,23-21-64 16,0 23 48-16,23 21 0 0,-2-21-128 15,-21-2-897-15,23-21-896 16,-2 23-1344-16,-21-23-433 0,0 0-1648 16,0 0-4451-16</inkml:trace>
  <inkml:trace contextRef="#ctx0" brushRef="#br1" timeOffset="159895.2584">15403 12184 15126 0,'0'-22'929'16,"0"22"143"-16,0 0-431 16,0 0-433-16,0 0-48 0,22 0-48 15,0 0-160-15,0 0 176 16,0 0-64-16,22 0 96 0,0 0 416 15,1-22-64-15,-1 0 81 16,0 22-161-16,22-22-144 16,0 0-48-16,-22 0 16 15,23 22-64-15,-24-22-128 16,-20 22-64-16,21-22 48 0,-21 22-16 15,-2 0-32-15,-21 0-16 16,22 0-240-16,-22 0-992 0,0 0-785 16,0 22-1201-16,0-22-4353 15</inkml:trace>
  <inkml:trace contextRef="#ctx0" brushRef="#br1" timeOffset="160731.2621">15800 11941 11941 0,'-22'0'1040'0,"0"-22"1153"16,22 22-1184-16,0 0-593 0,0-22-432 15,0 22 160-15,0 0-160 16,0 0 64-16,0 0 176 16,22 0 32-16,-22 0 561 0,22 0-225 15,0 0-352-15,0 22 0 16,0 0-256-16,0 1 96 15,0-1-64-15,-1 0-16 16,3 0 144-16,-24 0 16 16,0-22 321-16,0 22 47 0,0 0-144 15,-24 0-176-15,3 0-192 0,21 0 64 16,-22-22-448-16,0 22-1073 15,0-22-960-15,22 23-1521 16,-22-23-3057-16</inkml:trace>
  <inkml:trace contextRef="#ctx0" brushRef="#br1" timeOffset="161016.2625">15668 11941 16823 0,'-23'-22'1745'15,"23"22"-1361"-15,0 0-144 16,0 0-368-16,-21 0-128 16,21 22 336-16,0 1-96 15,0-1-32-15,0 0 192 0,0 0-256 16,0 22 160-16,0-22 16 0,0 0-64 15,0 0 176-15,21 22-64 16,-21-21 16-16,23-23 64 16,-2 21-112-16,2-21 145 15,21 0-65-15,0 0-192 16,0 0-1889-16,0-21-5267 0</inkml:trace>
  <inkml:trace contextRef="#ctx0" brushRef="#br1" timeOffset="162081.264">16815 12096 14294 0,'0'-22'1841'0,"-22"22"-721"0,22-22-527 15,0 22-673-15,0 0 0 16,22 0 112-16,-22 0-224 0,22 0 336 15,0 22-304-15,1-22 176 16,-2 22 432-16,2 0-176 16,20 0 304-16,1 0-240 15,-21 0-80-15,21 1 17 16,0-2-241-16,22 2 80 0,-22-23 48 15,1 21-112-15,-1 2 128 16,0-23-160-16,-22 21 16 0,22 2 48 16,-22 0-144-16,0-23 112 15,0 0-256-15,0 21 32 16,1-21 208-16,-23 0-96 15,21 0 80-15,-21 0 0 0,23 0-513 16,-23 0-655-16,22 0-641 16,-22 0-1056-16,0 0-1281 15,0 0-3586-15</inkml:trace>
  <inkml:trace contextRef="#ctx0" brushRef="#br1" timeOffset="162136.2641">17610 12383 352 0</inkml:trace>
  <inkml:trace contextRef="#ctx0" brushRef="#br1" timeOffset="164333.2681">16241 12184 11797 0,'-21'-22'1248'15,"21"22"65"-15,-23 0-881 16,23 0-272-16,0 0 80 0,0 0-384 16,0 0 224-16,0 0-80 0,-22 0-32 15,22 0 160-15,0 0-160 16,0 22 96-16,0-22 161 15,22 23-65-15,-22-2 224 16,23-21-208-16,20 23 16 16,1-23 176-16,0 21-80 0,1 2 96 15,21-23-63-15,0 21-97 16,23 2 64-16,-24 0-256 15,2-23 48-15,-1 21-48 16,1 2-64-16,-1-1 112 0,-1 0-96 16,-20-22 48-16,21 22 112 0,-22-22 384 15,1 22-176-15,21-22-63 16,-22 0 127-16,0 0-192 15,0 22-96-15,0-22 16 16,0 0-64-16,1 0-32 16,-24 0 16-16,24 0-64 0,-23 0 32 15,-1 0 16-15,2 0-16 16,-23-22 48-16,21 22 496 0,-21 0 257 15,0 0-193-15,0 0-352 16,0 0-160-16,0 0-80 16,0-22-16-16,-21 22-64 15,21 0-64-15,0-22-416 0,-23 22-240 16,2 0 127-16,-1-22 113 15,22 22 192-15,-22-22 96 16,-1-1 128-16,2 23 96 16,-2-21 64-16,1-2 64 0,22 23 112 15,-22-23 0-15,22 23-80 16,-22 0-80-16,22 0-64 0,0-21 16 15,0 21-32-15,0 0-16 16,0 0-16-16,0 0-64 16,0 21 144-16,0-21 112 15,0 23-32-15,22-23 113 16,-22 23 15-16,22-23 128 0,0 21-16 15,1 2-144-15,-2-23 64 16,2 22-16-16,-1-22-144 0,0 22-64 16,-1 0-32-16,-21-22 16 15,0 0-16-15,0 22 32 16,0-22 17-16,0 22-1 0,-21-22-32 15,-1 23-16-15,0-23-721 16,-1 21-1456-16,-21 1-1953 16,0-22-5250-16</inkml:trace>
  <inkml:trace contextRef="#ctx0" brushRef="#br1" timeOffset="164848.2689">16462 12162 10612 0,'-22'-44'2289'0,"22"44"-560"15,0-22-528-15,0 22-561 0,0 0-160 16,0 0-160-16,0-22 225 16,0 22 223-16,0 0-480 0,0 0-272 15,0 22 144-15,-22-22 240 16,0 22 145-16,0 0-97 15,-1 22 48-15,23-21 160 16,-21 21-95-16,-2-23-225 0,23 2-224 16,-21 21-16-16,21-21-64 15,0-2-48-15,0-21 64 16,0 23-48-16,21-1 48 0,-21-22 64 15,23 0-32-15,-2 22 96 16,2-22-16-16,-1 0-80 16,0 0 0-16,0 22-32 0,0-22-32 15,0 0-672-15,22 0-961 16,-21 0-512-16,-2 0-1344 15,-21 0-3298-15</inkml:trace>
  <inkml:trace contextRef="#ctx0" brushRef="#br1" timeOffset="165898.2703">15469 12295 10020 0,'0'-23'752'0,"-22"23"177"0,22 0-225 16,22-21-448-16,-22 21-112 15,22 0-16-15,0 0 129 16,0 0 719-16,0 0-112 15,22 0-159-15,0 21-65 0,23-21-176 16,-23 23-64-16,44-2-159 0,-22 25-33 16,22-25-32-16,2 2-192 15,-3 21 128-15,24-22-64 16,-23 0-48-16,22 0 112 15,0 1-112-15,-22-23 48 0,23 21-16 16,-1 1-32-16,-21-22 112 16,-1 21 272-16,0 2-160 15,-22-23 96-15,23 21-160 16,-23-21-32-16,0 23-96 0,0-23-16 15,1 0 64-15,-2 0-63 16,2 0 31-16,-23 0 0 0,0 0-16 16,-22 0 208-16,23-23 48 15,-45 23-112-15,21 0-96 16,-21 0 48-16,0 0 80 15,0-21-288-15,0 21 64 16,-21 0 16-16,-2-23-80 0,23 23-16 16,-22 0-272-16,0-21-64 0,1 21-1 15,-2 0-63-15,2-22 96 16,-2 22 352-16,0-21 32 15,2 21 48-15,-2-23 16 16,2 1 0-16,21 22 320 16,-22 0-16-16,22 0-112 0,-22-22-31 15,22 22-33-15,0 0-48 16,0 0-272-16,0 0 208 15,0 22 192-15,22-22 80 16,0 0 224-16,-1 22-32 0,2 1-143 16,-2-2-177-16,2-21-112 15,0 22-80-15,-2-1 16 0,-21-21-48 16,23 23 0-16,-23-23-48 15,-23 21 144-15,2-21 48 16,-25 23-784-16,2-23-769 16,-21 21-1360-16,21-21-3490 0</inkml:trace>
  <inkml:trace contextRef="#ctx0" brushRef="#br1" timeOffset="166458.2711">15734 12140 10324 0,'0'0'2001'0,"22"-22"-608"16,-22 22-449-16,0 0-464 15,0 0-175-15,0 0-193 0,22 0-128 16,-22 22 176-16,0-22 400 16,0 22 0-16,0 0-32 15,0 1 81-15,-22-2 175 16,0 23-128-16,0-21-191 0,-1-2-1 15,2 2-96-15,-2 0-64 0,2-2 128 16,21 2-96-16,-23-1-239 16,23 0 63-16,0-22-112 15,0 22 64-15,0 0 48 16,23-22 0-16,-2 22 96 15,2-22-192-15,-2 23 0 0,2-23 0 16,-1 0 16-16,0 21-320 16,0-21-993-16,0 0-527 0,0 22-1394 15,0-22-4818-15</inkml:trace>
  <inkml:trace contextRef="#ctx0" brushRef="#br1" timeOffset="170202.2774">15403 12539 4946 0,'0'0'48'15,"0"0"96"-15,0 21-80 16,0-21-16-16,0 22 1297 15,0-22-657-15,0 0 320 0,0 21-111 16,0 2 15-16,0-2 225 16,0 2-17-16,0-2-47 15,0 24-209-15,0-23 112 16,0 45-447-16,0-23-17 0,0 22-80 15,22 1 128-15,-22-1 113 16,22 0-161-16,0 22-48 0,0-21-240 16,22 21 0-16,-22 0-64 15,22-22 65-15,0 0-33 16,0 1 32-16,1-23 48 15,-1 0 0-15,0-22 128 0,-22 0 48 16,22 22-240-16,-1-22 145 16,3 0-273-16,-25-22 96 15,25 23-64-15,-25-2-16 16,2-21-16-16,-2 23-32 0,1-2-32 15,0-21 64-15,0 23 16 16,0-23-32-16,-22 21-32 0,23-21-16 16,-2 23-16-16,-21-23 0 15,22 0 0-15,-22 0 16 16,0 0-16-16,0 0 16 15,0 0 16-15,0 0-48 16,0 0 32-16,0 22-32 0,23-22-32 16,-23 0-544-16,0 0-849 0,21 22-1248 15,-21 0-2722-15</inkml:trace>
  <inkml:trace contextRef="#ctx0" brushRef="#br1" timeOffset="171692.2795">10151 16158 6306 0,'44'0'1953'16,"-1"22"-1360"-16,-20-22 175 15,21 0 224-15,22 0-511 16,-22 22 159-16,23-22 16 0,-1 0 433 15,0 0-161-15,0 0 465 0,0 0-481 16,23 0-63-16,0 0-65 16,-2 0-64-16,2 0 1 15,-1 0-289-15,0 0-272 16,0 0 240-16,23 0-144 15,-23 0 160-15,0 0 225 0,0 0-225 16,1-22-96-16,-1 22-144 16,-21 0 48-16,20 0 16 0,2 0 0 15,-1 0-208-15,-21 0 305 16,-2-22-177-16,1 22 64 15,1 0-80-15,-2 0-96 16,2 0 64-16,-1 0-96 0,-21-22 48 16,21 22 0-16,-22 0-32 15,0 0 112-15,0-22-16 16,0 22 128-16,0 0-48 15,1-22-128-15,-24 22 0 0,24 0-16 16,-23-22-64-16,22 22 48 0,-22 0-48 16,0 0 16-16,0 0 0 15,1-22-48-15,-2 22 48 16,-21 0-128-16,23 0-912 15,-23 0-1825-15,-23 22-1954 16,-21-22-9347-16</inkml:trace>
  <inkml:trace contextRef="#ctx0" brushRef="#br1" timeOffset="173282.2817">15160 12582 12389 0,'-22'-43'1425'0,"22"43"224"16,0-23-961-16,0 1-16 15,0 22-576-15,0 0-192 16,0 0 192-16,0 0-208 0,0 22 160 16,0 1 16-16,0-2-112 0,0 22 496 15,0 1 1-15,0 0-145 16,0 1-48-16,0 0-336 15,0-1 128-15,0-22-32 16,22-22-64-16,-22 22 160 16,22-22-160-16,-22 0 160 0,22 0 48 15,0-22-176-15,0-22 160 16,0 22-176-16,-22-23-32 15,23 0-16-15,-23 1-112 16,21 23 224-16,-21-23 96 0,23 22 784 16,-23 1 513-16,0 21-481 15,21 0-591-15,-21 0-225 0,23 0-16 16,-1 21 64-16,22 1-144 15,-22 22 16-15,22-23-48 16,0 2-112-16,0 21-1057 16,-21-22-1920-16,21 0-3522 0</inkml:trace>
  <inkml:trace contextRef="#ctx0" brushRef="#br1" timeOffset="173947.2826">16088 14614 15591 0,'-44'0'784'0,"44"-23"-896"16,0 23 560-16,0-23-576 15,21 23 528-15,2-21 497 16,-2-2-833-16,1 1 480 0,22 22-288 15,-22-22-144-15,22 22 464 0,1-22-496 16,-1 22 16-16,-23 0 33 16,24 0-306-16,-23 0 386 15,-22 0-257-15,22 0-17 16,-22 0 258-16,22 0-305 15,-22 0 240-15,0 0 224 0,-22 22-64 16,22 0 48-16,-22 0-240 16,0 1 304-16,-23-2 289 0,24 2-257 15,-2 0 144-15,2-2-336 16,21 2-144-16,0-2 48 15,0 2-224-15,0-23 128 16,21 21-16-16,-21 1-112 0,23-22 144 16,-2 0-144-16,2 0 48 15,21 0-176-15,-22 0-864 16,22-22-369-16,-22 1-512 15,0-2-2001-15,22 2-5026 16</inkml:trace>
  <inkml:trace contextRef="#ctx0" brushRef="#br1" timeOffset="174262.2831">16682 14458 14998 0,'-21'0'1713'16,"-2"0"-448"-16,2 0-289 0,21 22-368 16,-23-22-351-16,23 0-209 15,-22 22-32-15,22 0 128 16,0-22 32-16,0 23-64 0,0-2-80 15,22 2 0-15,1 0-32 16,-2-23-16-16,2 0 48 16,-2 0-32-16,2 0 0 0,21 0-128 15,-22-23-128-15,0 23 16 16,0-23 111-16,0 2 81 15,-22-2 112-15,0 23-31 16,0-22 47-16,-22 0 80 16,22 0 144-16,-22 22 128 0,-22-22 32 15,22 22 144-15,0 0-351 0,-1 0-241 16,2 22-128-16,21-22-1169 15,-23 22-1696-15,23 0-3154 16</inkml:trace>
  <inkml:trace contextRef="#ctx0" brushRef="#br1" timeOffset="174607.2836">16903 14436 14870 0,'0'0'304'15,"0"0"-608"-15,0 22 512 16,0-22-160-16,0 0 513 16,0 0 751-16,0 22-239 15,23-22-161-15,-23 22-320 0,0-22-351 16,22 22 143-16,-1-22-224 15,2 0-16-15,-2 0-32 0,2-22-160 16,-1 22 208-16,0-22-160 16,-22 22 64-16,0-22 112 15,0 0-160-15,0 22 192 16,0-22-160-16,-22-1 48 0,0 23 192 15,-1 0-176-15,2 0-48 16,-2 0-112-16,23 23-160 16,0-23-1200-16,0 22-1538 0,0 0-2944 15</inkml:trace>
  <inkml:trace contextRef="#ctx0" brushRef="#br1" timeOffset="174832.2839">17190 14237 22106 0,'-44'-22'864'0,"22"22"-432"16,22 0-512-16,0 22 160 0,22 0 0 16,-22 1 0-16,22-2 0 15,-22 2-16-15,0 21-32 16,22-23-96-16,-22 2 80 15,23-1-48-15,-2 0-608 16,2-22-1057-16,-23 0-1072 0,22 0-416 16,-1 0-2002-16</inkml:trace>
  <inkml:trace contextRef="#ctx0" brushRef="#br1" timeOffset="175067.2842">17389 14303 16903 0,'-22'-21'2641'0,"22"21"-175"16,-23 0-1266-16,2 0-560 15,-2 0-383-15,2 21-177 16,-1-21 80-16,-1 23-192 15,2-2 64-15,-2 2 32 16,23-23-176-16,-22 21 144 0,22-21-176 16,0 23-97-16,22-23-15 0,-22 0 96 15,23 0 32-15,21 0 64 16,-22 0-64-16,22-23 0 15,0 23-624-15,-22 0-529 16,22 0-224-16,0 0-511 16,-22 0-1090-16,0 0-2785 0</inkml:trace>
  <inkml:trace contextRef="#ctx0" brushRef="#br1" timeOffset="175372.2846">17499 14347 18200 0,'-44'0'2049'0,"22"0"-897"0,22 0-447 16,0 0-945-16,0 0 432 15,22 0-208-15,-22 0-64 16,22 23 176-16,-22-23-192 16,22 0-16-16,0 0-673 0,1-23-399 15,-2 23 111-15,-21-21 225 16,23 21 159-16,-23-23 465 0,0 2 240 15,0 21 545-15,-23-23 1199 16,23 23-479-16,-21 0-161 16,21 0-223-16,-23 23-241 15,23-23-176-15,-22 21-207 0,22 2-177 16,0-2-48-16,0 23-96 15,0-21-48-15,22-1-977 16,1-22-1360-16,21 0-721 16,-22 0-2672-16</inkml:trace>
  <inkml:trace contextRef="#ctx0" brushRef="#br1" timeOffset="175687.2851">17787 14215 19528 0,'0'0'2193'0,"0"0"-960"15,-23 0-929-15,23 0-112 16,0 0-336-16,0 22 272 0,0 0-48 15,0 1-176-15,0-2 128 16,0-21-336-16,23 0-592 0,-23 0-97 16,21 0-63-16,-21 0 31 15,22 0 97-15,0-21 272 16,-22-2 736-16,0 1-32 15,0 0 416-15,0 0 1041 0,-22 22 127 16,22-22 241-16,-22 22-768 16,1 0-417-16,21 0-256 15,-23 22-352-15,23 0-64 16,0 0-48-16,0 0-16 0,0 1-176 15,23-2-1153-15,-2 2-1024 16,23-2-784-16,-21-21-1393 0,21 0-4082 16</inkml:trace>
  <inkml:trace contextRef="#ctx0" brushRef="#br1" timeOffset="176147.2857">18073 14193 17335 0,'-22'-44'3042'0,"22"22"-417"0,0 0-944 16,0 22-817-16,0 0-336 0,0 0-544 15,0 0-48-15,0 0 128 16,0 22 97-16,0 0-1 15,0 22-48-15,0 0-48 16,22-22-48-16,-22 22-16 0,22 0 16 16,0-21 16-16,0-2-16 15,0 24-16-15,0-23 16 16,1 0-16-16,-23 0 0 15,21 0-80-15,-21-22-48 16,0 23 112-16,0-23 0 0,0 0 48 16,0 0 112-16,-21 0-416 0,21-23-193 15,-23 1 129-15,1-22 128 16,0 0-272-16,22 0-353 15,-22 0-479-15,0-23 415 16,22 23 962-16,0 0 255 16,0 0 0-16,0 22 16 0,0 0-128 15,0 0-144-15,22 22 48 16,0-22 112-16,0 22 80 0,0 0 17 15,1 0 47-15,-2 22-160 16,2-22-128-16,-1 22-80 16,0 0 16-16,-22 0-16 0,22 0 0 15,-22 0 16-15,-22 0 32 16,22 0 48-16,-22 0-32 15,0-22-112-15,-1 22-1233 16,2-22-2833-16,21 23-3217 16</inkml:trace>
  <inkml:trace contextRef="#ctx0" brushRef="#br1" timeOffset="176867.2867">18360 14193 15767 0,'0'0'880'16,"0"0"-832"-16,0 0 881 15,0 0-481-15,0 0 128 0,0 0-64 16,0 0-400-16,0 22 16 15,0-22-96-15,22 0-48 0,-22 0 96 16,0 0-64-16,0 0 161 16,0 0 367-16,0 0-304 15,22 0-112-15,0-22-64 16,-22 22-80-16,22-22 80 0,0 22-48 15,0-22 0-15,0 0 16 16,1 0-32-16,-23 22 32 16,0-22 0-16,0 0 16 0,0 22-32 15,0-22 32-15,-23 22-48 16,23 0 16-16,-22 0-16 15,0 0-48-15,0 22 112 0,22-22-96 16,-22 22 32-16,22 0 0 16,0 0-48-16,0 0 64 15,0-22-48-15,22 0 16 16,0 22 16-16,0-22-16 15,0 0 32-15,1-22-80 0,21 0-16 16,-22 22 96-16,-22-22-16 0,22 22 272 16,-22 0 993-16,0 0-289 15,0 0-15-15,22 0 111 16,-22 22-640-16,22-22-128 15,-22 22-192-15,22 0-31 16,-22-22-33-16,0 22-48 0,0-22 32 16,0 0 16-16,0 0-48 15,0-22-449-15,0 0-207 16,0 0 336-16,0-22 96 0,0 22 176 15,22-23 16-15,-22 24-48 16,22 21 64-16,0-23-64 16,0 23-369-16,0 0-2848 0,0 23-2962 15</inkml:trace>
  <inkml:trace contextRef="#ctx0" brushRef="#br1" timeOffset="177182.2872">19220 14215 19608 0,'-21'0'3010'0,"21"0"-1121"16,0 0-945-16,0 0-528 15,0 0-448-15,0-22 497 0,21 22-33 16,2 0-368-16,-1 0 176 15,22 0-304-15,-22-22 32 16,22 22 16-16,-23 0-1585 16,25 0-2625-16,-25 0-4738 15</inkml:trace>
  <inkml:trace contextRef="#ctx0" brushRef="#br1" timeOffset="178337.2888">19794 13972 15703 0,'0'0'736'0,"0"0"-880"16,0 0 16-16,22 0 432 15,0 44 64-15,-22-21 817 16,23 21-81-16,-2 0-335 15,2 0-17-15,-23 0-624 0,22 0-32 16,0 0 32-16,-22 0-256 16,0-21 288-16,0-23-208 0,0 21 48 15,0-21 224-15,0 0-304 16,-22 0 256-16,0-21-192 15,22-2-208-15,-23 2 96 16,2-23-368-16,-2-23-337 0,23 23-207 16,-22-22 512-16,22 0 736 15,-22 22 352-15,22 0 433 16,0 21-81-16,22 2-544 15,0-2 64-15,22 23 289 16,-21-22-305-16,21 22-192 0,-22 22-288 16,0 1 128-16,0-2 0 0,0 23-64 15,-22-21 128-15,22 21-160 16,-22-22 48-16,0 0 32 15,-22 0-176-15,0 22-496 16,0-22-961-16,-22 0-1168 16,22-22-2994-16</inkml:trace>
  <inkml:trace contextRef="#ctx0" brushRef="#br1" timeOffset="179342.2902">20302 13928 13126 0,'0'0'2096'0,"-22"0"-1615"16,22 0-33-16,0 0-576 15,0 23 368-15,0-2 640 16,0 2-383-16,-22 21 367 0,0 0-256 16,22 0-368-16,-23 0 97 15,23-22-450-15,0 0 258 16,-21 0-113-16,21-22-112 0,0 0 272 15,0 0-144-15,0 0-32 16,0-22-321-16,21-22 113 16,-21 22 256-16,0-22-144 0,23 0-320 15,-23-1 272-15,0 1 32 16,22 0 544-16,-22 23 401 15,22 21 47-15,-22-23 193 16,0 23-417-16,22 23 32 0,-22-2 81 16,22 2-257-16,-22-2-208 15,22 23-256-15,0 1-48 0,-22-1 32 16,22 0-160-16,-22-22-656 15,23 22-1553-15,-23-22-1265 16,-23-22-3569-16</inkml:trace>
  <inkml:trace contextRef="#ctx0" brushRef="#br1" timeOffset="179502.2904">20236 14127 19544 0,'-23'0'2418'0,"23"0"-1602"15,0 0-752-15,23 0 224 0,-1-22-400 16,0 22 320-16,0 0-304 15,0 0-736-15,22 0-1793 16,-22 0-2418-16,1 0-8739 16</inkml:trace>
  <inkml:trace contextRef="#ctx0" brushRef="#br1" timeOffset="179717.2907">20434 13995 21833 0,'-21'0'1617'16,"-2"-23"-752"-16,23 23-593 0,23 0-80 15,-2 0-240-15,-21 0 352 16,23 23-336-16,20-23 16 16,-20 21 208-16,-2 2-400 0,24-23 320 15,-23 22-240-15,22 0-929 16,-22-22-623-16,0 22-1266 0,23-22-799 15,-24 0-2914-15</inkml:trace>
  <inkml:trace contextRef="#ctx0" brushRef="#br1" timeOffset="179897.291">20677 13907 20089 0,'-66'-45'2177'0,"44"45"-272"16,0 0-705-16,22 0-1008 15,-23 22-128-15,23 1-48 16,0 21 0-16,-21 0-16 15,21 0-48-15,0 0-176 0,0 0-1489 16,0 0-2176-16,21-22-2883 16</inkml:trace>
  <inkml:trace contextRef="#ctx0" brushRef="#br1" timeOffset="180402.2917">20875 13818 9508 0,'0'0'1729'0,"0"0"-1041"0,0 0-352 15,0 0-144-15,0 0 112 16,-21 0 385-16,21 0 303 15,0 0-95-15,0 22 239 16,-23-22 33-16,23 22-65 0,0 23-192 16,0-24-143-16,0 23-113 0,0 0-256 15,0-21-160-15,0 21-144 16,0-22-96-16,23 0 33 15,-2 0-17-15,2-22 16 16,-1 0 64-16,22 0-64 16,-22 0 64-16,-22-22-48 0,22-22 0 15,0 22 16-15,-22-23-48 16,0 1 48-16,0 0 16 0,-22 0 16 15,0 22 720-15,22-22 33 16,-22 22-433-16,0 22-240 16,22 0-192-16,-22 0-608 15,22 0-1537-15,0 22-1873 0,22 22-4850 16</inkml:trace>
  <inkml:trace contextRef="#ctx0" brushRef="#br1" timeOffset="180807.2923">21383 13730 12357 0,'0'-22'3026'16,"0"0"-1362"-16,0 22 257 15,0 0-608-15,0 0-1137 16,-22 0 160-16,22 0-240 0,-22 22 96 16,0 0 208-16,0 0-368 15,0 0 128-15,22 0-128 16,0 0-128-16,0 0 192 0,0 0-176 15,0 0 128-15,0 1-32 16,22-23-48-16,0 21 208 16,0 2-63-16,0-2 351 15,0-21 320-15,1 23-288 16,-23-23-95-16,21 21-1 0,-21-21 416 15,0 23-80-15,-21-23 33 0,21 0-49 16,-23 22-352-16,1-22-272 16,0 0 16-16,-22 22-144 15,22-22 48-15,0 0 0 16,0 0-240-16,-1 0-1457 15,23 0-2288-15,-21 0-4803 0</inkml:trace>
  <inkml:trace contextRef="#ctx0" brushRef="#br1" timeOffset="182976.2963">22001 13686 6146 0,'0'-22'4530'15,"0"-1"-3633"-15,0 23 1216 0,0 0-913 16,0-22-479-16,0 22 63 16,0 0-192-16,-22 0-192 15,22 0-287-15,-22 22 47 16,22 1 272-16,-44-1-112 0,22 22 160 15,0 0-64-15,0 22-240 16,0 1 97-16,-1-23-273 0,23 0 32 16,0 0 64-16,23-22-176 15,-1 0-65-15,0-22-527 16,22 0-544-16,-22 0-49 15,22 0-656-15,-22-22-832 0,0 0-288 16,0-1-753-16,1 2 2113 16,-23-2 3650-16,0 2 1649 15,0 21 624-15,-23-23-977 16,1 23-944-16,22 0-1088 0,-22 23-465 15,0-23-176-15,22 21-432 16,0 2-96-16,0-2-16 0,0-21-32 16,22 23 48-16,-22-1-112 15,22-22-576-15,0 0-608 16,1 0-241-16,-2 0-224 15,-21 0 609-15,23-22 671 16,-23 22 465-16,0-23 48 0,0 2 449 16,0 21 239-16,-23-23-144 0,23 2 113 15,-21 21-81-15,21-23-16 16,-23 23-127-16,23 0-241 15,0 0-80-15,0-21-176 16,0 21-256-16,0 0 256 16,23 0 32-16,-2 0 32 0,-21 0-32 15,44 0 96-15,-21 0 368 16,-1 0 144-16,-22 0-47 15,22 21 15-15,0 2-64 16,-22-2-128-16,0 2-191 0,0-2-97 16,0 2-144-16,0-1 48 0,22 0-80 15,-22-22-208-15,0 0-577 16,0 22-191-16,22-22 592 15,-22-22 208-15,0 0-145 16,22 0 97-16,-22-22 160 16,22 21 128-16,0 2 32 0,-22-2 449 15,22 23 399-15,-22-21-96 16,0 21-480-16,0 0 33 0,0 21 15 15,22-21-112-15,-22 23-192 16,23-2-16-16,-23 23-48 16,21-21-160-16,2-1-1425 15,-2-22-1392-15,2 22-833 0,-1-22-1232 16,0-22-769-16</inkml:trace>
  <inkml:trace contextRef="#ctx0" brushRef="#br1" timeOffset="183251.2967">22619 13907 11685 0,'0'-67'4130'0,"22"23"-929"15,-22 22-63-15,0 22-945 16,-22-22-849-16,22 22-399 0,0 0-449 15,0 0-464-15,-22 0-96 16,22 22 32-16,-22 0 32 16,0 22 16-16,22-22-80 15,0 0-560-15,0 1-177 0,0-2-63 16,22 2 240-16,22-23 159 15,-22 0 353-15,0 0 128 16,0 0-32-16,-1 0 48 0,-21 21 336 16,0-21 401-16,0 0 127 15,0 23-239-15,-21-23-353 16,21 21-160-16,-22-21-96 0,0 23 0 15,0-23-160-15,22 22-1137 16,-22-22-1536-16,22 0-2209 16,0 0-4483-16</inkml:trace>
  <inkml:trace contextRef="#ctx0" brushRef="#br1" timeOffset="184101.2979">22750 13928 22330 0,'0'0'48'16,"0"0"-96"-16,0 0 496 15,23 23-352-15,-23-23 48 0,23 0-128 16,-2 0 16-16,2 0 128 16,0-23-112-16,-2 23 16 0,2-21 48 15,-23-2-16-15,0 1-48 16,0 0 48-16,0 0-32 15,0 0 513-15,-23 0 111 16,2 22 16-16,21 0-432 0,-23 0-176 16,0 22 33-16,2 0-113 15,-2 0-49-15,23 0 50 16,0 23-50-16,0-24 1 15,23 2-64-15,-2-2-384 0,25-21-224 16,-25 0 0-16,23 0 207 16,-22 0 49-16,0-21 432 0,0-2 96 15,0 2 16-15,-22-2 208 16,0 1 753-16,0 0 223 15,-22 0-191-15,22 22-273 16,0 0-592-16,0 0-336 0,0 0 80 16,0 22 16-16,-22 22 32 15,22-21 16-15,0-2-64 16,0 23 0-16,22-21-560 0,-22-2-544 15,22-21 15-15,0 0 593 16,-22 0 416-16,23-21 128 16,-23-2 64-16,0 2 112 0,21-23 608 15,-21 21 433-15,0 1 47 16,0 22-479-16,0-22-209 15,0 22-272-15,0 0-352 16,0 0-48-16,0 22 16 16,0-22 96-16,23 22-48 0,-23-22 0 15,0 23 48-15,21-2-112 0,2-21-464 16,-23 0-80-16,0 0 335 15,22 0 193-15,-22-21 112 16,0-2-64-16,0 1 80 16,22 22 48-16,-22-22 80 15,0 22 193-15,22-22-65 0,-22 22-112 16,22 0 64-16,0 22-112 15,0-22 16-15,-22 22-64 16,22 0-32-16,0 1-32 0,-22-2 0 16,0 2 0-16,0-2-48 15,0-21-272-15,0 0-208 0,0 23-433 16,-22-23-383-16,0-23 527 15,0 2 545-15,0-2 288 16,0 2 16-16,22-2-48 16,-22 23-16-16,22-22-80 15,22 22 16-15,0 0 32 0,0 0 16 16,-22 0-32-16,22 22-80 0,0-22-1601 15,0 23-3665-15,0-2-4835 16</inkml:trace>
  <inkml:trace contextRef="#ctx0" brushRef="#br1" timeOffset="184846.299">23723 13686 14646 0,'0'-22'3170'0,"0"-1"-1121"15,0 23-881-15,0 0-1200 16,0 23 176-16,0-1 1441 15,0 22-337-15,0 0-431 16,-23 22-289-16,23 22-496 0,0-21 64 16,0-23-32-16,0 22-96 0,0-44 32 15,0 22-592-15,0-22-449 16,0-22-863-16,-22 0-337 15,22 0-177-15,-22-22-895 16,22 0 528-16,-22-22 1984 16,22 0 721-16,0-1 192 0,0-20 144 15,0 21 1777-15,22-23 1393 16,-22 1-1217-16,0 44 128 15,22-22-112-15,-22 22-1201 16,22 22-335-16,-22-22-289 0,23 22-32 16,-2 0-128-16,2 22-176 15,-2-22 0-15,24 22-80 0,-23 22 0 16,0-22 16-16,-22 22-64 15,22 0 80-15,-22-22-384 16,-22 1-112-16,0-2-80 16,0 2-97-16,0-23-607 0,22 21-625 15,-23-21-416-15,23-21-1073 16,-21 21-3425-16</inkml:trace>
  <inkml:trace contextRef="#ctx0" brushRef="#br1" timeOffset="185666.301">23943 13752 19128 0,'0'0'2754'16,"0"0"-1586"-16,0 0 257 15,0 0-433-15,0 22-368 16,22 0-255-16,-22 22-257 16,23 0 0-16,-23-21-128 0,0-2 32 15,0 2-80-15,0-2-673 16,0-21 305-16,0 0 448 0,0 0-160 15,0 0 160-15,0-21-208 16,0-23 128-16,0 21 112 16,0-21-208-16,21 22 288 15,1-22-176-15,1 22 16 16,-2 0 80-16,2 22-144 0,-2-22 128 15,2 22-32-15,-1 0-32 16,0 0 80-16,-22 22-160 0,22-22 64 16,-22 0 0-16,0 0-48 15,0 22 112-15,0-22 16 16,0 0 48-16,0 0 144 0,0 0-32 15,0 0-64-15,0 0-48 16,0 0 16-16,0 22 96 16,0-22-112-16,22 22 32 15,-22-22-64-15,0 22-64 16,22-22 80-16,-22 0-112 0,0 0 96 15,0 0 16-15,0 0-48 0,0 0 129 16,0 0-290-16,0 0 17 16,0-22 144-16,-22 22-32 15,22-22 48-15,0 0-16 16,0 22 16-16,0 0 64 15,0 0-15-15,0-22-65 0,0 22-32 16,0 0-65-16,-22 0 17 16,22 0 48-16,0 22-64 0,-22-22 80 15,22 22-48-15,0-22 0 16,0 22 48-16,0-22 0 15,0 0 0-15,0 22 16 16,0-22-32-16,0 0 32 0,0 22-32 16,0-22 0-16,22 22 48 15,-22-22-48-15,0 22 32 16,0 1-32-16,0-2 32 15,0 2-16-15,0-23-16 0,0 21 0 16,22-21 32-16,-22 23 0 16,22-23-16-16,0 0-16 0,-22 0 80 15,22 0-32-15,-22 0 64 16,23-23-48-16,-2 2 33 15,-21-2-33-15,22-21-32 16,-22 22 16-16,0-22-48 0,0 0-16 16,-22 0 64-16,1 22-16 15,21 0 16-15,-23 22-48 16,23 0-112-16,0 0-49 0,-22 0-367 15,0 22-752-15,22 0-1282 16,-22 0-1151-16,22 22-2770 16</inkml:trace>
  <inkml:trace contextRef="#ctx0" brushRef="#br1" timeOffset="186501.3021">24516 13553 13350 0,'0'-22'3057'0,"0"0"-896"0,0 22-688 16,0 0-801-16,0 0-592 0,0 0 640 15,0 22 561-15,0 0-129 16,0 22-575-16,0 0-257 16,0 23-192-16,-21-23-96 15,21 22 32-15,0-22-144 16,-23 1-848-16,23-1-577 0,-22-23-320 15,22-21 480-15,-21 0-15 16,21 0-625-16,-24 0-224 16,24-21 304-16,0-2 1137 0,0 2 736 15,0-24 96-15,0 23 160 16,0-22 1264-16,0 22 673 15,24 0-528-15,-3 0-352 0,-21 0-385 16,22 22-272-16,1 0-111 16,-2 0 31-16,25 0 176 15,-46 0-15-15,21 0 143 16,1 0-160-16,-22 22-79 15,0-22-1-15,22 22-48 0,-22-22 144 16,0 22-175-16,-22 0-145 0,22 0-176 16,0 0-144-16,0 22-16 15,0-21-16-15,0-2-16 16,0 2 16-16,0-23-16 15,22 21 0-15,-22-21-96 0,23 0 0 16,-23 0 80-16,21-21 16 16,-21-2-16-16,23 2-16 15,-23-24-48-15,0 23 64 16,0-22 0-16,0 22 16 0,0-22 80 15,-23 22 208-15,23 22-176 16,0 0-176-16,0 0-208 0,0 0-96 16,0 0-545-16,0 22-991 15,0 0-1250-15,23 0-287 16,-23 0-1041-16,22-22-961 15,-1 0-768-15</inkml:trace>
  <inkml:trace contextRef="#ctx0" brushRef="#br1" timeOffset="187101.303">24804 13796 13286 0,'0'-22'4161'0,"0"0"-975"0,0 22-513 15,0 0-1056-15,0-22-833 16,0 22-592-16,0 0-320 15,0 22 48-15,-23-22 128 16,23 22-32-16,-21 0-16 16,21 0 16-16,0 0-16 0,-23 0 0 15,23 0-48-15,23 1-256 16,-2-23-176-16,-21 0 144 15,23 0 160-15,-1 0 96 16,0-23 80-16,0 1 32 0,0 0-16 16,-22 0 16-16,0 0 48 15,0 22 544-15,0-22 224 0,0 22-351 16,0 0-545-16,22 0-193 15,-22 0 193-15,0 22 64 16,0 0 16-16,0 0-64 16,0-22 48-16,0 22-192 0,22 0-416 15,-22-22 176-15,22 0-112 16,1-22-33-16,-23 22 225 0,21-44 336 15,-21 22 48-15,23 0 96 16,-23-22 385-16,0 0-65 16,22-1-80-16,-22 23 256 15,0 0 177-15,0 0 191 0,0 0-432 16,0 22-544-16,0 22-288 15,0-22 224-15,0 44 160 16,-22 1-32-16,-1-1-32 16,2 0-32-16,-2 0-32 0,23 0-496 15,0 0-704-15,0-21-513 16,-22-2-784-16,22-21-1073 0,22 0 2850 15,-22 0 528-15,23-21 192 16,-23-24 432-16,21 23 961 16,2 0 992-16,-1-22 256 15,-22 22-496-15,0 22-512 16,0 0-785-16,21 0-512 0,-21 0-416 15,0 0 0-15,0 0 32 16,0 22-16-16,0 22 64 0,0-22-384 16,-21 0-1553-16,21 23-1649 15,-22-45-2849-15,22 21-9956 16</inkml:trace>
  <inkml:trace contextRef="#ctx0" brushRef="#br1" timeOffset="187281.3032">25245 13664 22090 0,'0'-23'2401'15,"0"23"-2161"-15,0 0-112 0,0 45 416 16,0-23-192-16,0 22-144 16,-22 0-48-16,22 0-144 15,-22 23 65-15,0-2-402 16,-22-21-1167-16,0 1-1874 15,0-1-1408-15,-1-22-1905 0</inkml:trace>
  <inkml:trace contextRef="#ctx0" brushRef="#br1" timeOffset="187731.3038">21802 13597 19272 0,'-44'0'336'0,"23"0"-464"15,21 0 288-15,0 0-192 16,-23 22 241-16,23 0 527 15,0 23 496-15,-22 21-175 16,0 22-497-16,22 23-432 16,-22-23-48-16,44 0 16 0,0-22-112 15,44 0-1440-15,1-22-3731 0</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26:32.744"/>
    </inkml:context>
    <inkml:brush xml:id="br0">
      <inkml:brushProperty name="width" value="0.05292" units="cm"/>
      <inkml:brushProperty name="height" value="0.05292" units="cm"/>
      <inkml:brushProperty name="color" value="#00B050"/>
    </inkml:brush>
  </inkml:definitions>
  <inkml:trace contextRef="#ctx0" brushRef="#br0">8120 2383 10965 0,'-44'0'720'0,"44"0"-96"15,-22-21 385-15,22 21-369 0,0 0 192 16,0 0-768-16,0 0-240 15,0 0 464-15,0 0-272 16,0 0 272-16,22 0-159 16,-22 0 175-16,22 0 176 15,0 0-256-15,-22 21 160 0,44 2-240 16,-21-2-96-16,-2 23 176 0,2-21-288 15,-2-1 160-15,2-22-32 16,-1 22-112-16,0-22 240 16,0 0 161-16,-22-22 447 15,22 22 112-15,0-45 65 16,-22 24 159-16,22-23-303 0,0-23-177 15,-22 1-304-15,23 22-320 16,-2-22 16-16,-21-1-48 0,22 23-32 16,-22 22 48-16,23 0-128 15,-23 0-16-15,0 22-208 16,21 0-1329-16,-21 0-880 15,23 0-1681-15,-2 22-4594 0</inkml:trace>
  <inkml:trace contextRef="#ctx0" brushRef="#br0" timeOffset="5905.0093">14564 3532 17431 0,'22'-23'257'0,"0"2"-145"15,-22 21 0-15,23-23 48 0,-2 1-32 16,23 0-64-16,-21-1 0 0,43 2 16 16,-22-2 128-16,22-21 160 15,1 22 48-15,21-22-63 16,0 1-209-16,0-1-80 15,0-23-64-15,1 23 0 16,-1 0-16-16,0 21-48 0,-22-21-144 16,-22 22-673-16,1 0-528 15,-23 22-688-15,-22 0-2096 16,0 0-914-16</inkml:trace>
  <inkml:trace contextRef="#ctx0" brushRef="#br0" timeOffset="6365.01">14608 3288 21593 0,'0'-22'257'0,"0"22"31"16,0-22-336-16,0 22 0 0,0 0 288 16,0 0-576-16,0 0 352 15,0 0-193-15,0 0-319 0,0 0 320 16,0 0 48-16,-22 22 80 15,22 0 304-15,0 0-352 16,-22 22 368-16,22-21 112 16,-22 21 113-16,22-22 271 15,0 23-464-15,0-24-16 0,0 23 16 16,0-21-127-16,22-1 79 0,0-22-240 15,0 22 48-15,22-22 32 16,23-22-176-16,-23 0 144 16,22-1-753-16,0-21-1279 15,1 23-1314-15,-2-2-2769 16</inkml:trace>
  <inkml:trace contextRef="#ctx0" brushRef="#br0" timeOffset="18289.0277">9555 3465 16311 0,'-44'-22'592'16,"44"22"-272"-16,0 0 97 16,0 0-513-16,0-22 48 15,0 22 288-15,0 0-336 16,0 0 304-16,0 0-224 0,0 0-64 15,0 22 544-15,21 0-208 16,2 1 96-16,-2-2-208 0,2 23-224 16,-1-21 320-16,0-23-176 15,0 0 96-15,0 0 561 16,22 0 191-16,-22-23 401 15,1-21-449-15,21 0-288 0,-22-23-111 16,0 23-289-16,0-44 32 16,-22 23-144-16,21-2 80 15,-21 2 208-15,23 19-48 16,-23 2 32-16,22 22-144 0,-22-22-192 15,0 44 64-15,22-22-208 16,-22 0-80-16,22 22-480 0,0 0-1281 16,0-23-1905-16,0 23-3329 15</inkml:trace>
  <inkml:trace contextRef="#ctx0" brushRef="#br0" timeOffset="24845.0406">17963 5496 15783 0,'22'-23'1424'15,"-22"23"-1472"-15,0 0 385 0,0 0-145 16,0 0-176-16,21 0 304 0,-21 0-400 15,0 0 208-15,23 23 16 16,-23-23-224-16,22 21 256 16,0 2-256-16,-22-2 128 15,22 2 160-15,0-1-192 0,-22 0 144 16,22-22 48-16,-22 22 400 15,22-22 417-15,0 0 175 16,1-22 1-16,-2 22-385 16,2-44-31-16,-1 0 47 0,22 0-400 15,0-23-128-15,-22 2-208 16,22-1-112-16,0-1 16 0,23 1-160 15,-23-1 64-15,0 1-112 16,0 44-528-16,0 0-209 16,0 22-1119-16,0-22-2611 15,0 22-8691-15</inkml:trace>
  <inkml:trace contextRef="#ctx0" brushRef="#br0" timeOffset="32266.053">16882 7438 15911 0,'-23'23'1136'0,"1"-23"-960"16,0 21-96-16,22-21 257 15,0 23-465-15,0-23 304 16,22 23-96-16,-22-23-80 0,22 21 352 16,1-21-48-16,-2 22 144 15,-21-22 16-15,23 21-272 0,-1-21 97 16,-1 0-257-16,-21 23 80 15,23-23 160-15,-23 0 32 16,0 0 1009-16,21 0-81 16,-21-23-368-16,0 2-239 0,23-1-209 15,-23 1 48-15,22-25-192 16,0 2-160-16,0 0 0 15,0 0-144-15,22 0 64 16,1-1 0-16,-1 1-64 0,-1 1 48 16,1 21-128-16,1-1 0 15,-1 1 0-15,-22 0-352 0,0 22-512 16,22 0-545-16,-21 0-752 15,-2 0-1393-15,2 0-4786 16</inkml:trace>
  <inkml:trace contextRef="#ctx0" brushRef="#br0" timeOffset="41155.0665">14498 8697 16519 0,'0'0'1169'16,"0"0"-801"-16,0 0-240 15,22-22 176-15,-22 22-240 16,0 0 0-16,22 0 160 0,-22 0-192 16,22 0 176-16,-22 22 64 15,22 22-96-15,-22-22-15 16,22 22-161-16,1 0 16 15,-23-21 48-15,21-1-128 16,2 0 128-16,-2-22-64 0,-21 0 96 16,23 0 624-16,-1-22 240 0,-22 0-31 15,22-23-145-15,0-21-224 16,22 0-207-16,-22 0-273 15,0-1 48-15,22-21-96 16,1 22-48-16,-24 22 144 16,23 0-80-16,1 21-48 0,-1 0-80 15,0 3-32-15,0 20-64 16,0 0-1073-16,-22 0-1488 0,22 0-1921 15,-21 20-10789-15</inkml:trace>
  <inkml:trace contextRef="#ctx0" brushRef="#br0" timeOffset="52275.0832">16418 7107 12773 0,'-22'0'881'16,"22"-22"-241"-16,-22 22 112 15,22-22-271-15,0 22-337 16,0 0-32-16,0 0-80 0,0-22-96 0,0 22 144 15,0 0-128-15,0 0 64 16,22 0 64-16,-22-22-160 16,0 22 176-16,0 0-160 15,0 0 80-15,0 0 144 16,22 0-192-16,-22 22 80 0,22 0-48 15,0 0-32-15,-22 0 128 16,22 0-112-16,-22 23 112 16,0-23 16-16,0 22-32 0,0 0 112 15,0 22-48-15,0-22 112 16,-22 23 256-16,0-23 177 15,22 0 47-15,-22-1-288 0,22-20-144 16,0 21 65-16,0 0-65 16,0-22-48-16,0 22-96 15,22-21-96-15,-22-2 64 16,0 23-128-16,22-21 32 0,-22 0-48 15,22-2-16-15,-22 2 80 16,0-23-112-16,22 21 64 0,-22 2 32 16,22-23-32-16,-22 0 32 15,0 22-32-15,0-22-64 16,0 22 96-16,0-22-48 15,-22 22 80-15,22 0 16 0,-22 0-16 16,22 1-32-16,0-2-48 16,22 2 32-16,-22-2 0 15,22 23-32-15,1-44 16 16,20 23 0-16,-20-3 16 0,-2 3 64 15,2 0-80-15,-2-2 48 16,2 2-48-16,-23-1 208 0,0 0 481 16,0 22-257-16,0 1 64 15,0-24 96-15,-23 23-127 16,2 0-257-16,21 1-128 15,-23-1-32-15,23-22-32 16,-21 22-16-16,21-22 16 0,0 0-16 16,-23 22 0-16,1-21 32 0,22-1-64 15,-21 0 80-15,-24 0-48 16,23 0-48-16,-22 0 80 15,22 0-80-15,-22 0-112 16,0 0-689-16,21-22-111 16,2 22-593-16,-2-22-832 0,1 22-2865 15,22-22-7988-15</inkml:trace>
  <inkml:trace contextRef="#ctx0" brushRef="#br0" timeOffset="62094.1022">3442 10331 17512 0,'0'0'-289'0,"22"0"241"0,0 0 465 15,0 0-626-15,0-23 370 16,22 23-97-16,0-21-241 16,1 21 434-16,-1 0-449 0,22 0 176 15,0 0 176-15,0 0-385 16,23 0 402-16,-24 0-257 15,25 0-1-15,-24 0 274 16,21 21-337-16,2-21 256 0,-1 0-16 16,0 0-224-16,22 0 496 15,-21 0 64-15,-1-21 0 0,0 21 64 16,1 0-192-16,21 0 289 15,-22 0-337-15,-22 0 224 16,23 0 64-16,-23 0-208 16,23 0 49-16,-24-23-209 0,1 23-32 15,1 0 224-15,0 0-240 16,-23 0 176-16,-1 0-16 15,1 0-208-15,-21 0 96 16,20 0-160-16,-20 0 32 0,-1 0-16 16,0 23-112-16,-22-23 96 15,22 0-208-15,-22 21-480 0,22-21-1553 16,-22 23-1601-16,22-23-4994 15</inkml:trace>
  <inkml:trace contextRef="#ctx0" brushRef="#br0" timeOffset="73195.1189">8076 10308 6146 0,'22'0'4002'0,"-22"0"-2545"15,22 0-289-15,0 0-335 16,23 0-385-16,-1-21-80 16,-23 21-96-16,24 0-160 15,21 0 16-15,-22 0-144 0,22 0 64 16,0 0-16-16,1 0-48 0,-1 21 32 15,0-21-32-15,0 23-16 16,23-23 64-16,-1 22-48 16,0-22 48-16,1 22 32 15,22-22-32-15,-24 0 257 0,23 0 383 16,0 0-256-16,23 0-48 15,-22 0-160-15,21 0 80 16,0 0-31-16,1-22-97 0,-1 22-32 16,-22 0-96-16,23 0 16 15,-1 0-16-15,1 0 32 16,-1 0 0-16,0 0-48 0,1 0 0 15,-1 22 16-15,1-22-64 16,-1 0 112-16,0 0 48 16,1 0 288-16,-1 0-32 15,1 0-32-15,-23-22 81 16,23 22-1-16,-1 0-32 0,2 0-64 15,-3 0-176-15,1 0-32 0,1-22-144 16,-1 22 16-16,1 0 0 16,-23 0 0-16,22 0 16 15,-22 0 0-15,1 0-32 16,-1 0 32-16,0 0-16 15,1 0-16-15,-1 22 64 0,-22-22-64 16,1 0 64-16,21 0-32 16,-21 0 112-16,-1 0 225 15,22 0-17-15,-22-22-160 0,1 22-64 16,-1 0-64-16,0 0-32 15,0 0 0-15,0 0-16 16,1 0 16-16,-23 0-16 0,0 0 0 16,23 0 16-16,-45 0 0 15,22 0-32-15,0 0 32 16,-22 0 0-16,-1 0 16 15,3 0-48-15,-2 0 64 0,-21 0-64 16,21 0 16-16,-23 0 16 16,-21 0 0-16,22 0-16 0,-22 0 0 15,0 0 16-15,22 0-16 16,-22 0-16-16,0 0-224 15,0 0-1489-15,0 0-1408 16,0-23-2434-16</inkml:trace>
  <inkml:trace contextRef="#ctx0" brushRef="#br0" timeOffset="84423.1356">13020 10662 17992 0,'0'0'496'16,"-23"-23"-80"-16,23 23-32 15,0 0-64-15,0 0-239 16,0 0-81-16,0-21 80 0,23 21-64 15,-2 0 160-15,1 0 112 16,1 0 192-16,21 21-112 0,0-21-176 16,0 23-32-16,0-23-96 15,1 0 0-15,-1-23 96 16,0 2-47-16,-1-2 31 15,2-44-48-15,-1 23-32 0,0-21 320 16,0-1 80-16,-21-23-240 16,21 1-192-16,-23-1-32 15,24 1-64-15,-24 21 16 0,24 23 32 16,-23 0-80-16,22 44-80 15,0-22-640-15,1 22-1810 16,20 0-3648-16</inkml:trace>
  <inkml:trace contextRef="#ctx0" brushRef="#br0" timeOffset="86273.1382">4258 10728 14294 0,'-22'44'800'16,"22"-22"-511"-16,0-22-33 16,22 22 80-16,-22-22 160 15,22 0 64-15,23 0 481 16,-24-44 383-16,2 0-287 0,21-22-625 15,0-1-192-15,0 0-144 0,-22 1-64 16,22-21-32-16,0-1 17 16,-22 21-49-16,22-21-64 15,-21-1-48-15,21 22-177 16,0 2-1039-16,0-2-3634 0,1 1-6548 15</inkml:trace>
  <inkml:trace contextRef="#ctx0" brushRef="#br0" timeOffset="105503.1727">9025 11191 15847 0,'0'-22'672'0,"-22"22"-32"16,22 0-448-16,0 0 193 0,0 0-113 16,0 0-304-16,0 0 128 15,0 0-192-15,0 0 144 16,0 22 64-16,0-22-128 15,22 23 352-15,0-2 112 16,0 1-48-16,0 0 49 0,1 0-177 16,-2 0 144-16,2-22 48 0,-2 0 192 15,2 0 433-15,-2 0-305 16,25-22-224-16,-25 0-239 15,1-22-49-15,22 23 176 16,-22-24-192-16,22 1-32 16,0 0-128-16,-21 22-96 0,-1 0 16 15,-1 0-32-15,2 0 16 16,-2 0 48-16,-21 22-160 0,0 0 64 15,0 0-32-15,23 0-32 16,-23 0 80-16,22 0-128 16,-22 0-160-16,22 22-641 15,0-22-847-15,0-22-1106 0,0 22-1264 16,0-22-5666-16</inkml:trace>
  <inkml:trace contextRef="#ctx0" brushRef="#br0" timeOffset="106898.1746">5737 12339 14438 0,'-22'0'1201'0,"22"0"-273"16,0 23-448-16,0-23-416 16,0 0-64-16,0 0 144 0,22 0-80 15,22 0 113-15,0 0 319 16,1 0-336-16,0 0-80 15,20 0 32-15,1 0-144 16,0 0 96-16,23 0-96 0,-24 0 32 16,24 0 32-16,-23 21-64 15,22-21 80-15,0 0-64 0,1 0 48 16,-1 0 64-16,-22 0 144 15,22 0 352-15,23 0-223 16,-23 0-145-16,0 0 0 16,1 0 128-16,20 23 160 15,-19-23 16-15,-3 0-240 0,24 0 1 16,-23 0-65-16,0 0 128 0,1 0-144 15,21 0-64-15,-22 0 304 16,0 22-96-16,1-22 33 16,-1 0 47-16,-22 22-64 15,22-22-144-15,1 22-80 16,-23-22-16-16,22 0 32 0,0 0-96 15,-21 22 64-15,21-22-64 16,1 0-48-16,-2 0 64 16,-20 0-32-16,21 0 0 15,1 0 16-15,-23 0-31 0,22 0-1 16,-22 0-16-16,1 0 0 0,21 0 32 15,-22 0-64-15,0 22 64 16,-22-22-16-16,23 0 16 16,-1 0 16-16,-22 23 0 15,22-23 32-15,-22 0 0 16,0 0-32-16,23 0 16 0,-23 0-48 15,0 0-32-15,0 0 0 16,0 0-32-16,-22-23-16 0,22 23-128 16,-22 0-849-16,22 0-2128 15,-21 0-3890-15</inkml:trace>
  <inkml:trace contextRef="#ctx0" brushRef="#br0" timeOffset="108718.1772">11210 12362 12453 0,'-44'0'1505'16,"22"0"-160"-16,22 0-225 0,0 0-768 15,-23 0 144-15,23 0-175 0,0 0-466 16,0 0 226-16,0 0-242 15,0 0 161-15,23 0 113 16,-23 21-290-16,22-21 289 16,22 23-96-16,-22-23 33 15,22 22 95-15,22 0-256 0,-22 0 256 16,22 0-112-16,23 0 288 15,-23 1 560-15,22-23-79 16,0 0 63-16,23 0-256 0,-22 0 64 16,21 0-15-16,0 0-97 15,1 0 16-15,-1 0-208 16,-1 0-255-16,2 21 63 0,0-21-176 15,-23 0 32-15,22 0 48 16,0 0-160-16,-21 22 160 16,-1-22-80-16,0 0-32 15,-21 21 112-15,21-21-112 0,-22 23 80 16,0-23 0-16,22 0-32 0,-22 21 112 15,1-21-96-15,-23 0 48 16,22 0 0-16,-22 0-128 16,0 23 112-16,1-23-64 15,-1 0 0-15,-22 0 48 16,0 0-96-16,0 0 64 0,0 0-16 15,-1 0 0-15,2 0 48 16,0 0-96-16,-2 0 64 16,2 21-16-16,-2-21-80 15,1 0-16-15,2 0-416 0,-3 23-1922 16,1-23-1311-16,-22 0-6164 15</inkml:trace>
  <inkml:trace contextRef="#ctx0" brushRef="#br0" timeOffset="115923.1873">3332 13377 17335 0,'-23'0'945'0,"1"0"-769"0,22 0-224 15,0 0 144-15,22-23-64 16,1 23-16-16,-2-21 16 15,2 21-32-15,-1 0 0 16,22-23-16-16,0 23-32 0,0 23 32 16,22-23-16-16,-22 21 48 15,23 2 64-15,-1-2-80 0,22 2 32 16,-22-23 16-16,22 0 16 15,2 0 128-15,-25 0 416 16,23 0 33-16,0 0-17 0,23-23-192 16,-22 23 16-16,21-21-143 15,-22 21-145-15,22-23-112 16,-22 23-48-16,1 0 0 15,-1 0 16-15,1 0 0 16,-2 0 48-16,2 23-32 0,-1-23 0 16,-21 0-16-16,21 21 64 0,-22-21 112 15,22 0-32-15,-21-21-64 16,0 21-16-16,-2-23-64 15,1 2 0-15,0 21-48 16,0-23-48-16,-22 2-928 16,23-2-2226-16,-23 1-4241 0</inkml:trace>
  <inkml:trace contextRef="#ctx0" brushRef="#br0" timeOffset="132592.2172">18956 8829 12965 0,'-22'0'1217'0,"22"0"80"15,-22 0-129-15,22 0-448 0,0 0-527 16,0 0 47-16,-23 0-256 16,23 22 192-16,0-22 208 15,-21 45-128-15,21-23 320 16,-23 44-320-16,23-22 17 0,-22 22-129 15,22 0-224-15,0 0 160 16,0-21-160-16,0 21-497 0,22-44-1248 16,1 22-1456-16,-2-22-3458 15</inkml:trace>
  <inkml:trace contextRef="#ctx0" brushRef="#br0" timeOffset="133047.2179">19265 9072 15799 0,'-45'0'816'16,"24"0"-384"-16,21 0-144 15,0 0-160-15,-23 0-320 16,23 22 304-16,-22-22-160 0,22 22 80 16,-22 0 81-16,0 0-210 15,22 22 306-15,-22-22 31 0,0 23-80 16,22-1 80-16,0-22-272 15,0 22 96-15,0-22-64 16,22-22-32-16,0 22 256 0,0-22-96 16,22-22-48-16,0 0-16 15,1 0-560-15,-23 0 192 16,22-22 64-16,-23 0 112 15,2 21 288-15,-23-21-144 16,21 22 416-16,-21 0 880 0,0 22 833 16,0 0-352-16,0 0-960 0,0 0-641 15,0 0-32-15,-21 22-48 16,21 22-32-16,0-22-176 15,0 23-16-15,21-23-849 16,2 0-1984-16,0 0-1633 16,20-22-5555-16</inkml:trace>
  <inkml:trace contextRef="#ctx0" brushRef="#br0" timeOffset="133652.2187">19772 9006 20313 0,'-21'0'2545'0,"-2"0"-1088"16,1 0-913-16,22 22-224 15,-22 0-256-15,0 0-160 16,0 22 112-16,22-22-176 16,-22 22 128-16,22-22-192 0,-22 0-208 15,22 23-1-15,22-45-143 16,-22 22 80-16,22-22 80 0,0 0-48 15,0 0 512-15,22 0-144 16,-21-22-49-16,20 0 1 16,1-1-64-16,-21-21 32 15,21 22-96-15,-22 0-64 0,0-22 0 16,0 22-449-16,0-22 113 15,-22 0 128-15,0-22 448 16,0 22 144-16,0-1 400 0,-22 23 1249 16,22-22 304-16,0 22-545 15,-22 0-383-15,22 22-369 16,0 0-432-16,0 0-336 0,0 22 16 15,0-22 64-15,0 44 32 16,0 0-32-16,22 1-32 16,-22 21-96-16,0 0-80 15,22 0-656-15,-22-22-465 16,0 0 289-16,22-22 704 0,-22 0-1 15,22-22 433-15,-22 22 1 0,22-22 127 16,-22-22 176-16,23 0 160 16,-23 0-96-16,21 0-128 15,1 0 129-15,0-22 127 16,-22 44 80-16,22-22-111 15,-22 22-161-15,23 0-160 0,-23 0-80 16,0 22-32-16,21 0-64 16,-21 0-96-16,23 0-48 15,-1 0-160-15,-22 0-1425 0,22 0-1104 16,0-22-993-16,0 0-1472 15,-22 0-2578-15</inkml:trace>
  <inkml:trace contextRef="#ctx0" brushRef="#br0" timeOffset="134027.2192">20390 9072 4129 0,'44'-66'224'0,"-44"44"5795"16,23 22-2849-16,-23-22-881 15,21 22-737-15,-21 0-351 0,0 0-257 16,0 0 97-16,0 22-241 0,0-22-352 16,0 22-287-16,0-22-145 15,0 22-144-15,0-22 63 16,0 22-207-16,0-22-224 15,0 0 368-15,0 0 224 16,0 0 240-16,0 0 241 0,0 0 79 16,0 0 32-16,0 0-224 15,0 0-111-15,22 0-129 16,-22 0-160-16,0 0-16 0,23 0-16 15,-23 0-64-15,0 0 96 16,0 0-64-16,0-22 48 16,0 22 16-16,0-22-64 0,0 22 64 15,0-22 80-15,0 0 688 16,-23 0 81-16,23 22-17 15,0 0-256-15,0 0-496 16,0 0-160-16,0 22 80 16,0 0-16-16,23 22-32 0,-23 0-48 15,44 0-112-15,-22 0-1200 0,0-22-1650 16,22 0-2928-16,-22 0-2434 15</inkml:trace>
  <inkml:trace contextRef="#ctx0" brushRef="#br0" timeOffset="134657.2201">21118 8608 20393 0,'-21'-21'1617'0,"21"21"-977"15,0 0-848-15,0 0 160 16,0 0-48-16,21 44 16 16,-21-22 304-16,0 44-288 15,0 0 64-15,0 0 96 16,0 23-160-16,0 21 176 0,0 0-128 15,0 23 0-15,23-1 128 16,-23 0-128-16,0 1 176 16,0-23 512-16,23 1 753 15,-23-1-129-15,21 1-351 0,-21 0-17 16,21-1-271-16,-21-23-273 15,23 24-96-15,-23 0-224 0,22 21 80 16,-22-22-96-16,22 23-16 16,-22-23 48-16,0 0-80 15,22 1 80-15,-22-1 208 16,0 1-80-16,0-24-80 0,22 24-96 15,-22-45 64-15,0 22-15 16,22 1-33-16,-22-23 16 0,0 0-64 16,22-21 48-16,-22 20-48 15,0-21 48-15,22 2-32 16,-22-2 0-16,0-22-16 15,23 22 32-15,-23-22-64 0,21 23 48 16,-21-24-96-16,0-21-80 16,0 22-289-16,23-22-143 15,-23 21-176-15,0-21-657 16,0-21-384-16,0-1-2129 0,0-22-3073 15,0-22-7634-15</inkml:trace>
  <inkml:trace contextRef="#ctx0" brushRef="#br0" timeOffset="135622.2215">18294 9734 14134 0,'0'0'1793'16,"22"0"-1633"-16,-22 0 400 15,22 0 273-15,22 0-321 0,-22 0-80 16,22 0-272-16,0 0-32 15,1 0 176-15,21 0-128 16,0-22 208-16,22 22 1 0,0 0-129 16,23-22 144-16,-1 0-144 15,0 0 0-15,23 0 80 16,0 22-48-16,-1-23 305 0,0 2 63 15,0 21-176-15,1-23 0 16,-1 23-95-16,-22 0-49 16,1-21-208-16,22 21 16 15,-23 0 224-15,0 0 48 16,1 0 16-16,-1 0-47 0,22 0-33 15,-21-23-48-15,-1 23-112 0,0 0 0 16,23-21 32-16,-23 21-80 16,0 0-48-16,1-23-48 15,-1 23 16-15,23-22-16 16,-45 22-16-16,22-22-32 15,0 22 16-15,-22-22-16 0,-21 22 16 16,21 0-16-16,-22-22 16 16,-1 22-32-16,-19 0 16 15,21-22 32-15,-2 22-48 0,-21 0-32 16,0 0-16-16,-22 0-48 15,22 0-384-15,-44 0-800 16,0 0-721-16,0 0-1377 0,0-22-6450 16</inkml:trace>
  <inkml:trace contextRef="#ctx0" brushRef="#br0" timeOffset="136727.223">20280 9116 4546 0,'0'-22'16'16,"0"22"-16"-16,0 0 192 0,0 0-96 16,0 0-96-16,0 0 0 15,0-22 2561-15,-22 22-2321 16,22 0-96-16,0 0-96 15,0 0 0-15,0 0 32 0,0 0-32 16,0 0 576-16,0-22 1 16,0 22-177-16,0 0-32 15,0 0-272-15,0 0 64 16,0 0 192-16,0 0 225 0,0-22 207 15,0 22-272-15,0 0 33 16,22 0 79-16,-22 0-480 0,0 0-224 16,0 0-128-16,0 0 48 15,0 0-288-15,0 22-1121 16,0-22-176-16,0 22 1281 15,0-22 576-15,0 22 112 16,22-22 657-16,-22 22-65 0,0 0-640 16,22 0-176-16,-22-22-608 15,22 22-6163-15</inkml:trace>
  <inkml:trace contextRef="#ctx0" brushRef="#br0" timeOffset="137337.2239">20500 9072 19432 0,'0'0'1025'0,"0"0"-1297"16,0 0 752-16,23 0-400 15,-23 0-144-15,21 0 240 0,2-22-304 16,-1 22 128-16,0-22-544 15,0 22-385-15,0-22 721 16,-22 0-64-16,0 0 272 16,22 0 128-16,-22 22-256 15,0-22 288-15,-22 0-176 0,0 22 240 16,22-22 417-16,-22 22-401 0,0 0 48 15,0 22 16-15,22 0-336 16,-23 0 144-16,2 0-176 16,21 22 80-16,-23-22 96 15,23 22-96-15,0 0 96 16,0-22-144-16,23 0 16 0,-23 0 128 15,21 0-128-15,2-22 144 16,-1 0-64-16,22 0 0 0,-22-22-256 16,0 22-288-16,0-22 304 15,23 0 112-15,-45 22-96 16,21-22 80-16,-21 22-16 0,0-22 16 15,0 22-225-15,0 0-959 16,0 0-2642-16,0 0-6082 16</inkml:trace>
  <inkml:trace contextRef="#ctx0" brushRef="#br0" timeOffset="139472.2269">18823 10087 17800 0,'-22'0'1024'16,"22"0"-736"-16,0 0-320 15,0 22 48-15,22 1 128 0,-22-1-192 16,22 23 112-16,-22-1-32 0,23 0-64 15,-2 0 96-15,-21-22-128 16,0 0-16-16,23 0 128 16,-23 0-272-16,0-22 48 15,0 0 144-15,0 0 96 16,0 0 64-16,-23-22-208 0,23 0 160 15,-21-22 16-15,21 0-48 16,0 0 64-16,-23 0-176 16,23-1 96-16,0 23 144 15,0-23 561-15,23 23 159 0,-23 22-368 16,0-22-304-16,21 22-143 15,-21 0-98-15,23 22 66 0,-1-22-49 16,0 22-16-16,0 0 0 16,22 23-145-16,-22-23 17 15,0 1-608-15,-22-23-368 16,22 21 351-16,-22-21 449 15,0 0 352-15,0 0 128 0,0-21 32 16,0 21 272-16,0-23 65 0,0 1-97 16,-22 0 192-16,22-1-32 15,0 1 113-15,0 22 239 16,0 0-528-16,0 0-368 15,0 0 0-15,22 0 48 0,-22 22-48 16,0 1 16-16,22 21-80 16,0-21-112-16,-22 21-80 15,22-23-1344-15,0 2-241 16,-22-23 240-16,23 0 144 0,-23 0 1249 15,0-23 224-15,21 2 176 16,-21-23 897-16,0 21 112 0,0-21 207 16,23 21-47-16,-1 1-321 15,-22 0-239-15,22 0-257 16,0 0-240-16,-22 22-112 15,22 0-112-15,-22 0-80 16,21 22-48-16,-21 0-32 0,23 0-32 16,-23 0-112-16,0 1-384 15,21 21-1793-15,-21-21-1841 0,0-2-3554 16</inkml:trace>
  <inkml:trace contextRef="#ctx0" brushRef="#br0" timeOffset="140622.2285">19530 10109 20537 0,'-45'45'672'0,"45"-45"-400"15,0 22-240-15,0 1 128 0,0-23-272 16,22 21 80-16,1-21 64 15,-2 0-528-15,2-21-224 16,21-2-305-16,-44 1 593 16,22-23 640-16,0 23-192 0,-22 0 320 15,0-22 497-15,0 22 319 16,0-1 481-16,0 23-320 0,0-21-369 15,0 21-464-15,0 0-576 16,0 21 112-16,-22 2-64 16,22-1 96-16,0 0-144 15,-22 22-192-15,22-22-608 0,0 1-577 16,22-1-80-16,0-22 17 15,-22 0-657-15,22 0 208 16,22 0 864-16,-21-22 625 16,-2-23 560-16,-21 23 0 15,22 0 384-15,-22 0 1361 0,22 0 160 16,-22-1 48-16,0 2-336 0,0 21-321 15,0 0-591-15,0 0-785 16,0 0 128-16,0 21-48 16,-22 24 0-16,22-23-96 15,0 22-112-15,22 1-1313 16,-22-23-1312-16,22 0-369 0,1 1 65 15,-23-23-865-15,21 0 2241 16,2-23 1809-16,-1 1 1585 0,-22-23 1841 16,22 23-209-16,-22 0-864 15,0-22-272-15,22 22-448 16,-22-1-448-16,0 23-513 15,0 0-464-15,0 0-272 0,0 0-48 16,0 23 48-16,22-23-32 16,-22 22-48-16,0 22-112 15,22-22-464-15,-22 0-1697 16,0 1-865-16,0-1-367 0,0-22 527 15,0 0 2402-15,22 0 880 0,-22-22 1521 16,0-1 1088-16,0 1 273 16,22-22-289-16,-22 22-832 15,0 0-752-15,23 22-545 16,-23 0-336-16,21-23-208 15,1 23-128-15,-22 23-64 0,22-23-32 16,0 0-96-16,-22 22-160 16,23-22-1233-16,-23 22-1328 15,0-22-1009-15,0 0-640 0,0 0-48 16,0-22 1297-16,0 22 4962 15,0-45 2609-15,-23 24-1313 16,23-23-272-16,0 21-960 0,23-21-224 16,-23 0-337-16,21 22-335 15,-21 0-1-15,0 22-256 16,23 0-272-16,-23-22-191 15,0 22-161-15,0 22-64 16,0-22 32-16,0 22 0 0,0 0-17 16,-23 0-47-16,23 23-64 0,-21-1-288 15,21-23-544-15,0 23 95 16,0-21 257-16,0-1 480 15,0-22 80-15,21 22 144 16,-21-22 80-16,23 0-16 0,-1 0 16 16,0-22 32-16,-22 22 16 15,22 0 48-15,-22 0 97 16,22-22 159-16,-22 22 128 0,0 0 176 15,0 0-335-15,0 0-321 16,0 0-112-16,0 0-64 16,-22-23-48-16,22 23-48 0,-22 0 32 15,22 0-16-15,-22 0 47 16,22 0-31-16,0 23-128 15,-22-23-352-15,22 0-753 16,0 0 49-16,0 0-225 16,22 0-576-16,-22 0-1664 0,22-23-3491 15</inkml:trace>
  <inkml:trace contextRef="#ctx0" brushRef="#br0" timeOffset="141342.2295">20147 9888 17143 0,'-22'-21'1841'0,"22"21"-960"15,0-23-769-15,0 23 32 16,22 0-272-16,0 0 144 0,22-22-497 16,1 22-527-16,-1 0-1089 15,0-22-1601-15,0 22-1824 16</inkml:trace>
  <inkml:trace contextRef="#ctx0" brushRef="#br0" timeOffset="142372.2309">20457 9778 9908 0,'-23'-22'2657'0,"23"22"-608"16,-21 0 528-16,21 0-1008 15,-23 0-737-15,23 0-591 0,-22 0-273 16,22 0 48-16,0 0-96 15,-22 0 16-15,22 22 31 16,0-22-47-16,0 22 48 16,-22-22-240-16,22 22 0 0,0 0 208 15,0 1 32-15,0-2 48 16,0 2-32-16,22-23 0 15,-22 21 32-15,22-21-32 16,0 23 64-16,-22-23 16 0,23 0 32 16,-2-23-16-16,2 2-64 15,-23 21 48-15,21-23 0 0,-21 2 48 16,0-2 241-16,0 1 351 15,0 22 288-15,0-22 81 16,0 22-353-16,0 0-528 16,0 0-288-16,0 22 112 0,0 0-16 15,0 1-128-15,0-2-400 16,22-21-449-16,-22 23-127 0,23-23 176 15,-2 0 31-15,-21-23-287 16,23 23 735-16,-1-44 497 16,-22 22 176-16,0 0 945 15,0-22 352-15,0 22-97 0,0-22-543 16,0 0-305-16,0 22 64 15,0-1 193-15,0 23-65 16,0-21-384-16,0 21-512 16,0 21 64-16,0 2 80 15,0-1 16-15,0 22 0 0,-22 22-160 16,22-22-672-16,0 23-1681 0,0-23-1 15,0-23 850-15,0 2 639 16,22-2 417-16,-22-21 528 16,22 0 128-16,0-21-32 15,-22-2 432-15,22 2 673 16,0-2 287-16,0 2 177 0,-22-2-384 15,0 1-257-15,22 0-175 16,-22 22-129-16,0-22-64 0,0 22-160 16,0 0-175-16,0 0-338 15,-22 0 33-15,22 22 48 16,-22 0-80-16,22 0-112 15,-22 1-992-15,22-2-1057 0,0 2-192 16,0-23 400-16,22 0-512 16,0 0-385-16,0-23 705 15,1 2 2065-15,-2-2 849 16,-21 1 2112-16,23-22 384 0,-23 22-784 15,0-22-560-15,0 22-560 16,0-22-177-16,0 22 17 0,0-1-129 16,0 23-431-16,0 0-273 15,0 0-400-15,0 0-16 16,0 23 144-16,0-1 0 15,0 22-48-15,-23 0-96 0,23 0-417 16,0 0-783-16,23-22-961 16,-23 1-320-16,21-2 624 15,-21 2 832-15,22-23-2016 0,-22 0 3425 16,23-23 112-16,-23 23 785 15,21-21 799-15,-21-2-303 16,0 1-224-16,0 22 48 0,0-22-65 16,0 22-143-16,0 0-529 15,0 0-624-15,0 22 32 16,-21-22 192-16,21 45-176 15,-23-24-128-15,23 23-32 16,0-21-48-16,0 21-16 0,0-22 0 16,0 0-160-16,23-22-224 0,-2 0-352 15,2 0-1265-15,21-22-2353 16,-22-23-5811-16</inkml:trace>
  <inkml:trace contextRef="#ctx0" brushRef="#br0" timeOffset="144837.2344">21582 8719 18520 0,'0'-22'1393'16,"0"22"-1249"-16,0 22-128 15,0-22 128-15,0 44-128 0,0 0 144 16,0 0-208-16,0 1 112 0,0 21-80 15,0-22-64-15,0 0 64 16,0 0-1057-16,0 0-736 16,0-22-1152-16,0 0-1169 15</inkml:trace>
  <inkml:trace contextRef="#ctx0" brushRef="#br0" timeOffset="145172.2348">21537 8741 15895 0,'0'0'1745'16,"-21"-22"-209"-16,21 22-719 16,0 0-737-16,0 0-16 15,21 0 32-15,2 0-112 16,-1 0 64-16,0 0-16 0,0 0-80 15,22 0 32-15,-22 0-256 16,23 22-193-16,-24 0 145 0,2 0 128 16,-2 0 160-16,-21 0 0 15,23 0 176-15,-23 1 320 16,0 21-63-16,-23-22-129 15,2 22-192-15,21 0-32 0,-23-22-64 16,2 0 32-16,-2 0-32 16,1 0-144-16,22-22-353 15,-22 22-495-15,22-22-1089 16,-22 0-1072-16,22 0-2306 0</inkml:trace>
  <inkml:trace contextRef="#ctx0" brushRef="#br0" timeOffset="145357.2351">21913 8851 17383 0,'0'0'1905'16,"0"0"-640"-16,0 0-1009 16,0 0-480-16,0 23 448 15,0-1-272-15,22 0-32 0,-22 0 240 16,0 0-432-16,22 0-432 15,-22 22-1041-15,0-22-3746 16,0-22 609-16</inkml:trace>
  <inkml:trace contextRef="#ctx0" brushRef="#br0" timeOffset="145497.2353">21935 8896 5010 0,'0'-67'8484'0,"0"45"-5123"0,0 0-688 16,0 22-960-16,0 0-1633 0,0 0 80 15,22 0-240-15,0 22-96 16,0 0-1216-16,0-22-2322 15,23 22-3569-15</inkml:trace>
  <inkml:trace contextRef="#ctx0" brushRef="#br0" timeOffset="145782.2357">22222 8807 19801 0,'-22'-22'1792'15,"0"22"-799"-15,0 0-449 16,22 0-352-16,-23 0-288 16,23 22 64-16,0 0-80 15,0 0-160-15,-21-22-352 0,21 23-337 16,0-1-351-16,0 0 415 15,21-22 321-15,-21 22 496 16,0-22 64-16,23 22 96 16,-23-22 288-16,0 22 288 0,22-22 225 15,-22 22-305-15,0 0-224 0,0 0-128 16,0-22-160-16,0 22 0 15,-22 0-64-15,22 0-32 16,-23-22 16-16,23 22-176 16,-21-22-1072-16,-2 0-673 15,23 0-2193-15,-21-22-2017 0</inkml:trace>
  <inkml:trace contextRef="#ctx0" brushRef="#br0" timeOffset="146022.236">22288 8719 15959 0,'22'-22'2497'15,"-22"22"-464"-15,-22-22-544 16,22 22-881-16,0 0-128 16,0 0-640-16,0 0 64 15,0 22 192-15,22 0-160 16,-22 22 208-16,0 0-240 0,0 0 48 15,22 23-96-15,-22-23-256 0,0 0-353 16,0-22-831-16,0 22 223 16,22-44-1504-16,-22 22-817 15,0-22-1792-15</inkml:trace>
  <inkml:trace contextRef="#ctx0" brushRef="#br0" timeOffset="146302.2364">22509 8807 17752 0,'0'-22'3169'16,"0"0"-752"-16,0 22-1168 15,0 0-545-15,0 0-720 0,0 22 16 16,0-22 176-16,-22 22-256 16,22 0 192-16,0 23-176 15,-23-23-32-15,23 0 112 16,0 0-224-16,0 0 144 15,0-22-96-15,0 22 160 0,0-22 112 16,0 0-144-16,0 0 224 0,23 22-176 16,-23-22 80-16,22 0-16 15,0 0-176-15,0 0 128 16,0 0-240-16,22 0-1361 15,-44 0-1568-15,22 0-2258 16,0 0-5426-16</inkml:trace>
  <inkml:trace contextRef="#ctx0" brushRef="#br0" timeOffset="149222.2405">21604 9668 14166 0,'-22'0'1120'16,"0"0"-447"-16,-1 0-529 15,23 0 16-15,-21 0-256 0,-1 0 160 16,-1 22-96-16,2 0 0 15,-2 0 160-15,2 0-224 16,-2 0 160-16,1 0-32 16,0 0-128-16,0 0 192 15,22 1-208-15,0-2-80 0,0-21-32 16,22 23 128-16,0-23 224 0,0 21-96 15,22-21 96-15,0 0 32 16,-21 23 80-16,20-23 432 16,-20 21-223-16,-1-21 15 15,-22 23 160-15,0-23-64 16,0 22 193-16,-22 0-273 0,-1 0-384 15,2 0-48-15,-24-22-96 16,1 22 48-16,23-22-192 16,-2 23-625-16,1-23-735 15,22 0-1282-15,0 0-3537 0,0-23-2032 16</inkml:trace>
  <inkml:trace contextRef="#ctx0" brushRef="#br0" timeOffset="149652.2411">21847 9690 16087 0,'-22'0'1296'0,"22"-22"-303"16,-23 22-657-16,23 0-432 16,0 22 144-16,-21-22-144 15,21 22-32-15,-23 0 48 16,23-22-128-16,0 22 96 0,0 0-16 15,0-22-96-15,0 22-65 16,23-22-207-16,-23 22-48 0,21 0 272 16,2-22 240-16,-23 23 144 15,22-23-16-15,0 21 416 16,0-21 273-16,-22 23-193 15,22-2-144-15,0-21-176 16,-22 23-32-16,0-2-64 0,0-21-80 16,0 23 96-16,-22-1-31 15,0-22-97-15,0 22-64 0,-22-22-48 16,21 22-32-16,-21-22-721 15,23 0-1536-15,-2 0-1745 16,1 0-5170-16</inkml:trace>
  <inkml:trace contextRef="#ctx0" brushRef="#br0" timeOffset="149877.2414">22200 9668 20905 0,'0'0'256'16,"-22"22"-272"-16,22 0 368 0,0 22-528 15,22-22 288-15,-22 22-96 16,22 1-272-16,-22-1-352 0,22 0-1793 15,-22-23-1969-15,0 24-833 16</inkml:trace>
  <inkml:trace contextRef="#ctx0" brushRef="#br0" timeOffset="150062.2417">22089 9712 22730 0,'0'-22'912'0,"23"22"-319"0,-2-22-353 15,2 22-448-15,21 0 560 16,0-22-768-16,22 22-705 16,-22 0-2433-16,1 0-4881 15</inkml:trace>
  <inkml:trace contextRef="#ctx0" brushRef="#br0" timeOffset="150832.2428">22706 9756 16503 0,'-21'0'864'0,"-1"0"-495"15,22 22-321-15,0-22 112 16,-22 0-336-16,0 22 288 0,22 0-80 15,-22-22-112-15,22 22 224 0,-22 1-240 16,22-2 144-16,0 2-16 16,0-2-176-16,0 2-225 15,22-23-47-15,0 0 304 16,0 0 128-16,0-23-176 15,0 23 192-15,-22-44-32 0,21 23 48 16,-21-2 240-16,0 1 321 16,0 0 655-16,0 0 673 15,0 22-384-15,0-22-641 0,-21 22-704 16,21 22-96-16,-22-22-80 15,22 44-48-15,0-22 16 16,0 1-176-16,0 21-560 0,22-23-657 16,-1-21 33-16,3 0-417 15,19 0-1425-15,-20-21 897 16,-2-2 2257-16,2 2 961 15,-23-24 1472-15,0 1-48 16,0 0-416-16,0 0-625 0,0 0-415 16,0-1 335-16,-23 1-207 0,23 23-17 15,0-2 1-15,0 2-433 16,0 21-400-16,0 0-384 15,0 21 176-15,0 2 32 16,-21 21-16-16,21 0-96 0,0 22-480 16,0-22-769-16,0 0 96 15,21-22 33-15,-21 22 223 16,23-21 465-16,0-23 480 0,-2 0 112 16,2 0 16-16,-2 0 16 15,1 0 0-15,0-23 64 16,-22 1 208-16,22 22 337 0,-22-22 47 15,0 0 48-15,0 22-239 16,0-22-177-16,0 0-176 16,0 0-64-16,0 22 32 15,0-22-16-15,-22 22-96 16,22 0-64-16,-22 0-16 0,22 0-48 15,-22 22-32-15,22-22-464 0,0 0-561 16,-21 22 1-16,21-22 95 16,0 0-272-16,0 22 1 15,21-22-241-15,-21 0-800 16,22 0-3234-16</inkml:trace>
  <inkml:trace contextRef="#ctx0" brushRef="#br0" timeOffset="151052.2431">23126 9469 20185 0,'-21'-22'2129'0,"-2"22"-497"16,23 0-1503-16,0 0-97 15,0 22 144-15,0 1-400 16,0 21 368-16,23 0-337 15,-23 22-303-15,21-22-544 0,2 0-2402 16,-23 0 1345-16,22-22-1024 0,0 0 47 16,-22-22-591-16</inkml:trace>
  <inkml:trace contextRef="#ctx0" brushRef="#br0" timeOffset="151392.2436">23347 9668 12629 0,'22'22'4098'0,"-22"-22"-2177"15,-22 22-416-15,22 0-625 0,0-22-400 16,0 22-400-16,0 0-32 16,22-22-32-16,1 22-64 0,-2-22 64 15,2 0-1152-15,-2 0-1441 16,2 0-961-16,21-22 1425 15,-44 0 2017-15,22 0 240 16,-22 0 769-16,0 0 1648 16,0 0-176-16,-22-22-288 0,0 44-176 15,0-23-417-15,-1 23-575 0,2 23-561 16,-2-23-192-16,2 44-16 15,-2-22-80-15,23 22-32 16,0 0-48-16,0-22-32 16,0 22-32-16,23-21-128 0,-2-2 112 15,23-21-352-15,1 0-1153 16,21 0-1857-16,-22 0-2736 15,-22-21-5764-15</inkml:trace>
  <inkml:trace contextRef="#ctx0" brushRef="#br0" timeOffset="157285.2528">9135 13907 17351 0,'0'21'337'16,"0"2"-433"-16,0-23 256 15,23 21 160-15,-2 2 256 16,2-2 432-16,-2 2-271 0,25-23 79 16,-25 22-159-16,23-22 15 15,0 0-80-15,0 0-192 0,23-22 129 16,-1-1-65-16,0-42 96 15,22-24-48-15,23 1-368 16,21-22-160-16,0-23-144 16,22 0-3009-16,-21 1-14135 0</inkml:trace>
  <inkml:trace contextRef="#ctx0" brushRef="#br0" timeOffset="167414.2736">10238 14480 15607 0,'0'22'352'16,"0"0"-272"-16,23-22 352 0,-1 23-144 15,-22-2 176-15,22 2-95 16,0-23-113-16,0 0 96 15,0 0-112-15,22 0 336 16,-21-23-144-16,-2 2 17 0,2-24-17 16,-1 23-304-16,0-22 48 15,0-1-16-15,0 1-80 0,0 0 64 16,0 0-160-16,0 0 0 15,22 22 64-15,0-22-192 16,1 22-32-16,21 0-1889 16,-23 0-4834-16</inkml:trace>
  <inkml:trace contextRef="#ctx0" brushRef="#br0" timeOffset="173044.2815">6112 15805 14934 0,'-22'0'913'0,"22"-22"-113"15,-22 22-208-15,22 0-384 16,0 0-111-16,0 0-113 15,0 0 16-15,0 0-16 16,22 0-33-16,-22 0 49 0,22 22 65 16,0 0 143-16,0 0-112 15,23 0-128-15,-24 0 64 16,2 0-144-16,-2-22 256 0,2-22 0 15,-1 22 16-15,-22-44 592 16,22 0 1-16,0 0-225 16,-22-1-64-16,22-21-256 0,-22 22-48 15,22-22-80-15,-22 22 0 16,22 0 112-16,0 22-32 15,-22 0-32-15,22 0-112 16,22 22-160-16,-21 0-112 0,21 0-1793 16,-23 0-2049-16,24 0-7443 15</inkml:trace>
  <inkml:trace contextRef="#ctx0" brushRef="#br0" timeOffset="183914.2967">12114 15694 13013 0,'-21'0'881'0,"-2"0"191"0,23 0 225 16,0 0 112-16,-22 0-721 15,22 0-400-15,0 0-336 16,0 0 112-16,22 0 80 16,-22 0-96-16,23 0 208 0,-23 0 128 15,21 22 129-15,2 0-145 16,-1 1-224-16,0-1-16 15,0-22-80-15,0 0 16 16,0 22 144-16,0-22-80 0,0-22 208 16,1 0 113-16,-2-1-81 0,1 1 48 15,0-21-320-15,-22-1-64 16,45-1-16-16,-24-21-112 15,2 0-528-15,21 22-1153 16,-23-1-848-16,23 1-3106 16</inkml:trace>
  <inkml:trace contextRef="#ctx0" brushRef="#br0" timeOffset="186399.3002">18625 15673 15319 0,'0'0'1200'0,"0"0"-560"16,0 0-384-16,0 0 129 0,0 0-145 16,0-23-160-16,0 23-112 15,0 0 32-15,0 23 144 16,0-23 336-16,22 21 64 15,-22 1-79-15,22 0-129 0,0 23-64 16,-22-23-96-16,22 0-48 16,0 0 128-16,22-22 128 0,-22 0 321 15,22-22-193-15,23 0-352 16,-1-45-128-16,22 23-48 15,22-44-224-15,1 0-3298 16,-2 0-9844-16</inkml:trace>
  <inkml:trace contextRef="#ctx0" brushRef="#br0" timeOffset="196825.3176">15910 17262 14854 0,'21'0'657'0,"-21"0"-545"16,0 0-80-16,0 22 160 16,24-22 272-16,-24 0-64 15,22 22 0-15,-1-22 33 16,2 0 63-16,0 0 64 0,-23 23-208 15,21-23 192-15,2 0-191 16,-2 0-145-16,-21 21 48 16,22-21 64-16,0 0 80 15,-22 0-32-15,22 0-32 0,0 0 305 16,1 0-81-16,-2 0 128 15,1-21-143-15,22-2-129 0,0-21-112 16,1-1-176-16,21-21-32 16,0 0-96-16,0-1-64 15,22 1-176-15,-21-21-1281 16,21 20-1744-16,1 23-3538 0</inkml:trace>
  <inkml:trace contextRef="#ctx0" brushRef="#br0" timeOffset="208143.3381">22266 10639 17672 0,'22'23'352'15,"0"-23"48"-15,0 44 736 0,0 0 81 16,0 22-577-16,22 22-111 16,-21 23-241-16,21-23-288 15,0 23 96-15,-22 21-160 0,22-22 112 16,0 1-80-16,-22-23-16 15,0 0 112-15,-1-22-160 16,3 0 32-16,-24 0-16 16,20 1-305-16,-20-23-15 0,0-22-592 15,23 22-4179-15,-23-22 3651 16,0-22-8805-16,0 0 7061 0</inkml:trace>
  <inkml:trace contextRef="#ctx0" brushRef="#br0" timeOffset="208498.3386">22376 10595 20281 0,'-44'-44'496'0,"44"44"480"16,-22-23-623-16,22 23-177 0,-22 23-224 15,22 0-16-15,0-2 64 0,-22 23-80 16,22 0 128-16,0 23-144 16,-22-1-305-16,22 0-335 15,-22-22-448-15,0 1-81 16,22-1 128-16,-22-22 129 15,0 0 224-15,22-22 784 0,-23 0-641 16,23 0-1840-16,0 0-2305 16,23-22 48-16,-1 0 4306 15</inkml:trace>
  <inkml:trace contextRef="#ctx0" brushRef="#br0" timeOffset="208668.3389">22420 10662 20489 0,'0'0'1136'0,"0"0"-1024"16,0 21 385-16,23-21-17 15,-2 23-48-15,2-23-336 0,21 22-112 16,-22 0 128-16,22 0-368 0,0 0-1121 16,-22 0-1440-16,0-22-2657 15,-1 23-5235-15</inkml:trace>
  <inkml:trace contextRef="#ctx0" brushRef="#br0" timeOffset="209478.34">23149 11522 18248 0,'-23'-22'720'0,"2"22"641"15,-2 0-961-15,23 22-336 0,-21 23 288 16,21-1-192-16,0 21 32 15,0 2-32-15,0 22-48 0,0-24 177 16,0 2-385-16,0-1 112 16,21 0 32-16,-21-22-257 15,0 0-1407-15,23-21 1440 16,-23-2 176-16,0 2 112 0,0-23-112 15,0 0 240-15,0-23-304 16,0 2-448-16,0-2 95 16,0-43-239-16,0 22 416 15,0-22 576-15,0 22 705 0,0-1-113 16,0 1-144-16,21 22-255 15,-21 22-49-15,0-21-224 0,23 21-80 16,-23 0-160-16,22 0 16 16,-22 0 16-16,22 21-16 15,0 1 176-15,0 0-160 16,0 22-48-16,-22-21-16 0,22 21 32 15,0 0 32-15,-22-22 0 16,0 0-16-16,0 0 16 0,0 22 160 16,0-44-64-16,0 22-128 15,-22 1-32-15,0-23-400 16,0 0-800-16,0 0-1169 15,0 0-2274-15,-22 0-6290 0</inkml:trace>
  <inkml:trace contextRef="#ctx0" brushRef="#br0" timeOffset="209743.3404">23392 11500 21593 0,'0'-22'1329'0,"-23"22"-513"15,23 22-896-15,0 0 304 16,0 0-208-16,-22 45-128 0,22-2 304 16,0 2-432-16,22-1 288 15,-22 0-320-15,23-22-416 0,-23 1-785 16,21-1 1265-16,-21-22-976 15,23 0 127-15,-23 0-528 16,0 0-592-16,0-22-1856 0,0 0-3827 16,0-22 5747-16</inkml:trace>
  <inkml:trace contextRef="#ctx0" brushRef="#br0" timeOffset="210048.3408">23590 11765 22618 0,'-22'22'1296'16,"0"0"-1039"-16,22 22 159 15,0 0-176-15,0-22-448 16,0 23 352-16,0-1-656 16,22 0-737-16,0-22 113 0,0-22 95 15,0 22 961-15,0-22 144 16,0-22-64-16,0 0 704 15,-22 0-175-15,23-22 335 0,-23 22-48 16,0-23-303-16,21 1 159 16,-21 1-80-16,0-2-32 15,-21 23 257-15,21 0-337 0,-23 22-144 16,1 0-448-16,0 0-32 15,22 22-272-15,-22 0-1009 16,0 0-1984-16,0 22-3410 16,22-22-7364-16</inkml:trace>
  <inkml:trace contextRef="#ctx0" brushRef="#br0" timeOffset="210508.3414">23965 11809 17335 0,'0'0'433'16,"0"-22"-1"-16,0 22-288 15,0-22-80-15,0 22-96 16,0 0 16-16,0-22-368 0,0 22-481 15,23 0 449-15,-23 0 304 16,0 0 368-16,0 0 160 16,-23 22-31-16,23-22 207 15,-22 22-160-15,0 0-112 16,22 22 160-16,-22-22-47 0,0 22 191 15,22 1 64-15,-22-1-160 0,22-22 33 16,0 22-257-16,0-22 32 16,22 0-160-16,-22-22-64 15,22 0 128-15,0 0 0 16,0 0-96-16,0-22-112 15,1 0-16-15,-2-22 0 0,1 0-32 16,-22-1 32-16,0 1-144 16,0-21-80-16,0 20 272 15,0 23 96-15,-22 0 433 0,1 0-225 16,21 22-416-16,-23 0-240 15,1 22-1249-15,0 22-1600 16,0-22-3923-16,0 1-3809 0</inkml:trace>
  <inkml:trace contextRef="#ctx0" brushRef="#br0" timeOffset="211093.3423">24208 11699 19673 0,'0'0'1552'0,"0"0"-95"0,0 0-1233 15,0 0-80-15,0 0-144 16,22 22-48-16,-22-22 224 15,22 44-304-15,-22 0 256 0,22 0-128 16,-22 0-80-16,22 0 32 16,-22 1-800-16,0-1 528 0,0-44 271 15,23 22-47-15,-23-22 257 16,0 0-97-16,0 0 144 15,0-22-80-15,0 0-48 16,0-22 64-16,0-1-208 16,21 1 80-16,1 1 48 0,-22-2 224 15,23 23 544-15,-23 0-239 0,20 22-97 16,-20 0 128-16,0 22-128 15,24 0-127-15,-24 23-337 16,0-2-32-16,0 1-113 16,21-22-1199-16,1 23-929 15,-22-45-320-15,23 22 608 0,-2-22 304 16,2-22 1233-16,0-23 880 15,-23 23 1985-15,0-22-240 16,21 1-464-16,-21-2-144 0,0 1 416 16,22 22-433-16,-22 22-895 15,0 0-497-15,0 0 16 0,22 0 80 16,-22 44-112-16,23-22-160 15,-2 23 64-15,-21-24-240 16,23 23-704-16,-1-22-1569 16,-1 0-1137-16,2 1-800 15,-2-1-2017-15,2-22-5218 0,-23-22 12261 16</inkml:trace>
  <inkml:trace contextRef="#ctx0" brushRef="#br0" timeOffset="211878.3434">24385 12714 22010 0,'0'0'1360'0,"0"-23"-495"15,0 23-369-15,0 0-400 16,0 0-208-16,0-21 112 0,0 21-64 15,20-23-48-15,4 2 176 16,-3-23-320-16,1 1 16 0,-22-2 79 16,23 1-143-16,-23-23 0 15,0 23 16-15,0 0 336 16,0 0 704-16,-23 21 273 15,1 23-129-15,-23 0-688 0,25 44-64 16,-25 23 1-16,1 0-33 16,0 21-48-16,22 21-112 15,0 2 16-15,0 0-289 16,22-22-639-16,22-24 176 15,0 2-2258-15,0-1 3314 0,0 0-160 16,0-22 80-16,-22 0 481 0,0 0-289 16,0-21-224-16,0 21-32 15,-22-23-96-15,0 2-16 16,0-1-16-16,0-22 0 15,0 22 64-15,0-22 64 16,0 0 336-16,-1-22-207 0,23-23-225 16,0-20-80-16,0-2-49 15,0-21 1-15,23 0 128 0,-1 0 257 16,22 44 767-16,0-23-528 15,-22 45-400-15,23-22-112 16,-2 22-16-16,-20 0 16 16,-3 22-32-16,25-23 16 0,-45 23-48 15,22 0 48-15,1 0 16 16,-23 23-16-16,21-23-16 15,-21 22 48-15,0 0 32 16,0 0 145-16,0 0-1 0,0 23 144 16,0-1 208-16,0-23-192 0,0 23-240 15,0 1-96-15,0-23-32 16,0 0-16-16,0 0-32 15,0-22-256-15,0 0-480 16,0 0 79-16,0 0-815 16,0-22-593-16,-21-22-464 0,21 22-1329 15,0-45-3394-15,-23 2 994 16</inkml:trace>
  <inkml:trace contextRef="#ctx0" brushRef="#br0" timeOffset="212193.3438">24495 12670 11013 0,'21'0'4322'16,"-21"0"-2930"-16,0 0-880 15,0 0-95-15,0 0-81 0,0 0-160 16,23 0-208-16,0 0 96 15,-2-23-96-15,-21 2-272 16,22-2-145-16,0 2-47 16,-22-22 192-16,23-2 336 15,-23 23 929-15,0 0 1023 0,0 22 33 16,0-22-496-16,0 22-865 0,0 0-496 15,0 0 321-15,0 22 495 16,0 22-272-16,0 1-367 16,0 19-241-16,0 24-16 15,0-21-144-15,0 22 48 0,0-22-96 16,21-2-177-16,-21-21 81 15,0 1-16-15,0-23 64 16,0 0-64-16,23 0-288 0,-23-22-545 16,0 0-1184-16,0 0-1200 15,0-22-3955-15,0 0-623 16,0-22 7971-16</inkml:trace>
  <inkml:trace contextRef="#ctx0" brushRef="#br0" timeOffset="213028.345">24804 12428 23338 0,'0'0'1937'0,"0"0"-1313"0,0 0-544 0,0 22 112 16,0 0 177-16,22 45-305 16,-22-3-16-16,0 3-112 15,22 21-240-15,-22-21-769 16,22-1-976-16,-22-22-432 15,0 0 272-15,0 0 864 0,0-21 1297 16,0-23 112-16,0 0-48 16,-22 0-160-16,22 0-2513 15,0-23-1425-15,0-21 160 0,0 0 1473 16,0 0 2529-16,0 0 641 15,0 0 4209-15,0 22-928 16,0-1-945-16,0 23-288 0,0 0-736 16,0 0-1056-16,0 0-545 15,-22 23 64-15,22-23 80 16,0 22-287-16,0 0-257 15,-22 0-48-15,22 0 16 0,22 0-80 16,-22-22-113-16,0 23-287 16,22-23 32-16,-22 0 240 0,0 0 192 15,22-23 16-15,-22 23 48 16,22-22-16-16,-22 0 32 15,22 0 80-15,-22 0 32 16,0 0 64-16,0-1 32 0,0 23 433 16,0-22 63-16,0 22-320 15,22 0-224-15,-22 0-128 16,0 0-16-16,0 0 1 0,0 0-97 15,0 0 48-15,0 0 0 16,0 22-48-16,0-22 64 16,0 23-96-16,0-23 32 0,0 22-33 15,0 0 1-15,0-22-16 16,22 22-64-16,-22-22 0 15,23 0 32-15,-2 0 16 16,2-22-208-16,-23 22 80 16,22-22 176-16,-22 0 16 0,21 22 32 15,-21-23 16-15,0 1 208 0,23 22 368 16,-23-22 49-16,0 22 255 15,0 0-400-15,0 22-320 16,0 0 225-16,-23 1-97 16,23 21-256-16,0 0-32 15,0 1-80-15,23-1-176 0,-23-23-369 16,0-21-143-16,21 23-240 15,2-46 31-15,-23 2 161 16,22-2 224-16,0-21 576 0,0-22 368 16,-22-1 400-16,22 23 65 15,0-23 607-15,-22 23-191 0,22 1-513 16,-22 43-320-16,22 0-304 15,-22 0-64-15,23 0-128 16,-23 0-240-16,21 22-1168 16,-21-1-2642-16,0 2-7139 15</inkml:trace>
  <inkml:trace contextRef="#ctx0" brushRef="#br0" timeOffset="215113.3479">23480 13774 11733 0,'-23'-22'1248'16,"2"0"1538"-16,-2 0-1202 15,2 22-367-15,21 0-1025 16,-23 0 16-16,1 22 112 0,0-22 65 15,0 44 223-15,22-22-64 16,-22 44 272-16,22 0-31 0,0 22-241 16,0 1-224-16,0 21-304 15,0-22-48-15,22-21 96 16,-22-1-144-16,0 0 128 15,22-21-32-15,-22-1-96 0,0-21 96 16,0-2-160-16,0-21-624 16,0 0-705-16,-22 0-1536 15,22 0-2082-15,0-44-6178 16</inkml:trace>
  <inkml:trace contextRef="#ctx0" brushRef="#br0" timeOffset="215928.349">23237 14282 17816 0,'-22'-45'2113'0,"22"23"-561"15,0 22-991-15,0 0-273 16,22-22-224-16,-22 22-64 15,44 0 48-15,-22 0-96 0,0 0 64 16,0 0-48-16,0 0-112 16,22 0 112-16,-21 0-80 15,-2 22 96-15,-21-22 32 0,23 0-80 16,-23 22 112-16,0-22-48 15,0 0 80-15,0 22 224 16,0-22-16-16,0 23-64 0,0-2-96 16,0-21 32-16,-23 0-16 15,23 23-80-15,0-23 0 16,0 0-48-16,0 21-16 15,0-21 48-15,0 0-48 16,0 0-16-16,0 0 32 0,0 0 16 16,0-21 32-16,0 21-48 0,0-23-16 15,0 2 16-15,23 21-16 16,-23-23 48-16,0 1-64 15,0 22 32-15,22-22 0 16,-22 0-32-16,0 0 16 16,0 22-16-16,0-22 32 0,0 0 48 15,0 22-32-15,0-22 96 16,0 22 1-16,0 0-33 15,0 0-64-15,0-22-80 0,-22 22 16 16,22 0-16-16,0 0 32 16,-23 0 0-16,23 22-16 0,-21-22 48 15,21 0-48-15,0 0-17 16,-23 22 98-16,23-22-130 15,0 0 1-15,0 0 0 16,0 0-16-16,0 0-80 16,0 0 64-16,0 0 176 0,0 0 0 15,0 0-32-15,23 0 16 0,-23 0-32 16,0 0-32-16,0 0 16 15,21 0 0-15,-21 0 0 16,0 0 16-16,23 0-16 16,-23 0 32-16,22 0 0 15,-22 0 16-15,22 0 16 0,0 0 0 16,0 0 16-16,0 0 1 15,0 22 31-15,0-22 80 16,-22 22 96-16,22 0 224 0,-22 0-160 16,22-22-48-16,-22 22-64 15,0 0-96-15,0 1-47 16,0-23-113-16,0 0 32 0,0 21 16 15,0-21 112-15,0-21-112 16,-22-2 0-16,22 1-32 16,0-22 0-16,22 0-80 15,0 0 48-15,1 0-16 0,-2 22-273 16,2-1-543-16,21 2-305 15,-22-2-1184-15,0 23-2225 0,-22 0-8099 16</inkml:trace>
  <inkml:trace contextRef="#ctx0" brushRef="#br0" timeOffset="216578.3499">24098 14215 17896 0,'-23'0'1408'15,"23"0"-623"-15,0 0-513 16,0-22 48-16,23 22-160 0,-2 0-48 16,-21-22-16-16,23 0-176 15,-1 22 144-15,22-22-160 0,-44 0 32 16,22 0 48-16,0 0-176 15,-22 0 192-15,0-1-80 16,-22 2 144-16,0 21 608 16,22 0 81-16,-22 0-1 0,0 0-272 15,0 21-272-15,22 24 0 16,-23-23-208-16,46 22 16 15,-1-22-64-15,0 22 0 16,22-22-160-16,22-22-2177 0,-22 0-1937 16,1 0-3762-16</inkml:trace>
  <inkml:trace contextRef="#ctx0" brushRef="#br0" timeOffset="216893.3504">24472 13862 18696 0,'-43'-22'1489'0,"43"22"-769"16,0 0-560-16,0 0-64 15,0 0-432-15,0 0 528 0,0 0 0 16,0-22-192-16,0 22 208 16,0 0-352-16,0 0 272 15,0 0-80-15,0 0-160 0,21 0 304 16,-21 22 209-16,0 22 863 15,0 0-239-15,22 23-433 16,1-1 256-16,-23 22-592 16,21 0-96-16,2-22-128 15,0 22-144-15,-23-21 208 0,0-23-192 16,0 1-16-16,0-24-32 0,0 2-624 15,0-23-433-15,-23 0-1472 16,0-23-961-16,23-21-31 16,-21 0-1666-16</inkml:trace>
  <inkml:trace contextRef="#ctx0" brushRef="#br0" timeOffset="217143.3507">24562 14105 5282 0,'43'-89'7972'16,"-21"68"-5491"-16,1-23-977 0,-2 0-415 16,-21-1-81-16,23 23-111 15,-23-22-353-15,0 0-16 16,0 22-160-16,0 0 177 15,0 22-49-15,0-22-32 0,0 22-224 16,-23 0-336-16,23 0 192 16,0 22-16-16,-21 22 32 15,21 22 16-15,0 23-32 16,0-1 16-16,0 0-112 0,0 22-112 15,21-21 112-15,-21-24-288 16,0 2 96-16,23-23-1184 0,-23 0-561 16,-23-22 384-16,23 1-384 15,-21-23-1296-15,-2 0-3555 16</inkml:trace>
  <inkml:trace contextRef="#ctx0" brushRef="#br0" timeOffset="217893.3518">24650 14105 16807 0,'21'-44'2193'0,"2"22"-400"16,-1-1-544-16,-1 23-417 15,-21-21-640-15,23 21-96 16,-2 0-96-16,2 0-80 0,-23 0 160 16,0 0-192-16,22 0 160 15,-22 21 32-15,0-21-64 16,22 23 288-16,-22-1 96 15,0 0-31-15,0 22-193 16,0-22-192-16,22 0 80 0,-22 0-112 16,0-22 48-16,0 22-16 0,22-22-48 15,-22 0 112-15,0-22-240 16,22 0-561-16,-22 0 49 15,22 0-160-15,-22-22 527 16,0 22 385-16,0 0 481 16,0-1 895-16,0 2-15 0,0 21-193 15,0 0-575-15,0 0-513 16,0 0-128-16,0 0 32 15,0 0 0-15,22 21 0 0,-22 2-112 16,23-23 48-16,-2 22-112 16,-21 0-304-16,23-22-209 15,-23 0 97-15,0 0 304 0,22-22-224 16,-22 0 176-16,0 22 239 15,0-23 130-15,21 23 191 16,-21-21 496-16,0 21 320 16,0 0-447-16,0 0-433 0,0 0-128 15,0 0 336-15,0 21-32 0,23-21-176 16,-23 23-176-16,21-1-16 15,-21-22-64-15,0 22-48 16,23-22-96-16,-23 0-304 16,0 0 272-16,0 0-609 15,0-22-223-15,0 0 496 0,0-22-81 16,0 0 161-16,0 0 272 15,0-1 432-15,0 23 1153 16,0-22 79-16,0 44-303 0,0-22-369 16,0 22-336-16,0 0-143 15,0 0-129-15,0 0-64 16,0 0-128-16,0 0-128 0,0 0 96 15,0 22-16-15,0-22 0 16,0 22 32-16,0 0 16 16,0 0-1-16,0 23-79 15,0-24-192-15,0 2-64 16,0 21 144-16,0-23-256 0,22 24-433 15,-22-23-447-15,0 0-1265 0,0 0-1121 16,0 0-2849-16</inkml:trace>
  <inkml:trace contextRef="#ctx0" brushRef="#br0" timeOffset="218478.3526">23546 15054 19656 0,'-22'-67'881'0,"22"67"-545"0,-22-21 721 16,22 21 63-16,-22 0-528 16,22 0-448-16,-23 0-112 0,-21 21 449 15,23 25 47-15,-2-25 128 16,-21 46-192-16,22-23-320 15,22 0 129-15,-22 1-353 16,22-24 112-16,22 2 0 0,-22 20-128 16,22-21 160-16,0-22-112 15,0 23-17-15,1-1 82 0,-2 0-114 16,-21-22 129-16,0 22-48 15,0-22 16-15,0 21 64 16,-21 2-112-16,-2-23 64 16,1 0-64-16,0 22-176 0,22-22-1520 15,-22-22-1682-15,22-1-4065 16</inkml:trace>
  <inkml:trace contextRef="#ctx0" brushRef="#br0" timeOffset="218773.353">23502 15231 22058 0,'0'23'1088'15,"0"-23"-768"-15,0 0-224 16,0 21 64-16,22-21 273 16,0 0-610-16,0 0 498 15,0 0-113-15,22-21-336 0,-22-2 384 16,22 23-528-16,-21-44 304 15,-2 22 0-15,-21 0-224 0,23 0 416 16,-23 22-240-16,0-23 304 16,-23 23 560-16,2 0-336 15,-2 0 65-15,1 23-177 16,0-1 0-16,0 22-144 0,0 0-368 15,22-21 256-15,0 21-304 16,22-23 16-16,22 1 16 16,1 0-1297-16,20-22-1264 15,2-22-1761-15,-23 0-3394 0</inkml:trace>
  <inkml:trace contextRef="#ctx0" brushRef="#br0" timeOffset="218923.3532">24098 15098 21001 0,'-44'0'2433'0,"44"-21"-800"15,-23 21 96-15,1 0-865 16,22 21-656-16,0 2-192 0,0-1 16 15,0 0-64-15,0 0-112 16,22 0-128-16,22 0-1137 0,-21 1-1488 16,21-23-1841-16,-22 0-3618 15</inkml:trace>
  <inkml:trace contextRef="#ctx0" brushRef="#br0" timeOffset="219373.3538">24230 15121 22458 0,'-44'0'2465'0,"22"-23"-992"16,22 23-129-16,-22 0-912 15,22 23-384-15,0-23 48 16,0 22-96-16,22 0-16 15,0 0 16-15,0 0-176 0,0 0-272 16,0-22-784-16,22 0-801 0,0 0-464 16,-22-22 416-16,1 0 768 15,-3-22 465-15,-20-1 447 16,24 1 994-16,-24-23-33 15,0 23 1537-15,0 0 432 16,0 22-224-16,0 0-704 0,0 0-449 16,0 22-591-16,0 0-449 15,0 0-48-15,0 22 192 0,0 0 128 16,0 23-208-16,0-1-128 15,0 23-48-15,0-23-32 16,21 22-96-16,1-44-160 0,-22 22-705 16,23-44-751-16,-2 0 47 15,2 0-160-15,0-22 480 16,-2 0 577-16,-21-22 720 15,22 0 432-15,-22 21 1537 16,22 2 688-16,-22 21-576 0,0 0-832 16,23 0-545-16,-23 0-48 0,21 0 16 15,2 0-175-15,-1 21-241 16,22 2-80-16,-23-2-112 15,24 2-192-15,-1-1-913 16,-22-22-2272-16,0 22-4483 16</inkml:trace>
  <inkml:trace contextRef="#ctx0" brushRef="#br0" timeOffset="220193.355">23811 15738 20649 0,'-44'-22'496'0,"44"22"561"16,-23 0 479-16,23 0-863 0,0 0-545 16,-21 22-192-16,21 1 672 15,-23-1-192-15,23 22 16 16,-22-22-47-16,22 22-321 0,0-22 160 15,0 0-320-15,22 0 96 16,-22-22 32-16,23 0-224 16,-2 0 224-16,2-22-321 15,-23 0-159-15,21 0-32 16,2-22-176-16,-23 0 288 0,0 0 255 15,0 21 113-15,-23-21 577 0,2 23 415 16,-2 21 161-16,23-23-193 16,-21 23-384-16,21 0-207 15,-23 0-369-15,23 0 32 16,0 0-64-16,0 0-32 15,23 0 80-15,-23 23-128 0,21-23 80 16,-21 0 0-16,23 0-65 16,-23 0 129-16,21 21-48 15,-21 1 81-15,0 23 47 0,0-1-32 16,0 0 96-16,0 22-80 15,0 0 64-15,23 23-48 16,-23-23-160-16,22 22 64 0,-22-22-80 16,22-22 16-16,0-22 16 15,-22 1-48-15,0-1 32 16,22-22-80-16,-22-22 112 15,0-1 32-15,0 1 32 0,22-22 0 16,-22 0 0-16,0 0-32 0,0 0 80 16,-22 0 96-16,22 22 176 15,-22 0 48-15,0 0-128 16,22 0 32-16,-22 22-207 15,0 0-17-15,-1 0-96 16,2 0-48-16,-2 22-16 0,23 22-145 16,-21-22-399-16,21 0-704 15,21 22-1522-15,2-22-2768 16,-23 0-7796-16</inkml:trace>
  <inkml:trace contextRef="#ctx0" brushRef="#br0" timeOffset="220513.3554">23436 16687 21209 0,'-23'0'1121'0,"23"0"-881"0,-21 0 848 15,21 23 145-15,0-2 288 16,0 24-561-16,0 22-256 15,0-2-271-15,21 1-321 16,-21 1 32-16,23-2-224 0,-2 2 0 16,2-23 32-16,-23 1-1169 15,22-23-832-15,0-22-1537 0,0 0-1040 16,0 0-3329-16</inkml:trace>
  <inkml:trace contextRef="#ctx0" brushRef="#br0" timeOffset="220798.3558">23723 16666 22330 0,'0'-23'816'0,"-23"23"-80"0,1 23 1265 16,0-2-1168-16,0 2-337 16,0 43-64-16,-22-22 48 15,0 23-47-15,0-2-401 16,21 1 48-16,2-22-128 0,-2 0 48 15,2-21 48-15,21-1-160 16,0-22 64-16,0 0-48 16,21 22 31-16,-21-22 162 15,23 0-129-15,-23 0 144 0,21 0-96 16,2 22-16-16,-1-22 80 15,0 22-144-15,0 1 96 0,0-23-128 16,0 22 16-16,22-22-833 16,0 0-864-16,-22 0-1808 15,22-22-3202-15</inkml:trace>
  <inkml:trace contextRef="#ctx0" brushRef="#br0" timeOffset="221733.3572">23788 17062 25323 0,'-44'23'576'16,"23"-2"1153"-16,-2 2-880 15,23-23-609-15,0 22-80 0,0-22-384 16,23 22 368-16,-2-22-352 16,2-22-305-16,21 22-479 15,-22-45-1233-15,22 24-48 16,-22-23-96-16,22 0-433 15,-44-1 513-15,22 23 2193 0,-22-21 2001 16,0 43 1697-16,-22 0-993 0,0 0-96 16,-22 21-624-16,22 23-688 15,0 1-577-15,0-1-224 16,-1 0-80-16,23-23-368 15,23 24 32-15,-23-1-16 16,44-22-176-16,0-22-256 0,0 0-817 16,1-22-912-16,-2-22-528 15,-20-1-272-15,21 1 223 0,-23-21-1007 16,2 20 2688-16,-1 1 3506 15,-22 44 2738-15,0-21-785 16,-22 21-1713-16,22 21-1104 0,-23 1-561 16,2 0-368-16,-2 23-63 15,23-1-193-15,0 0-80 16,0 0-144-16,0 22-80 15,23-21-64-15,-2 21-48 16,2-22 64-16,-23 0-112 0,22 23-784 16,-22-23 928-16,0 22-96 0,0-44-129 15,-22-1 129-15,-1 2-224 16,2-23-160-16,-2 0 176 15,23 0 160-15,-21 0 80 16,-2-23-32-16,1 2-112 16,22-23-96-16,0-22-32 0,0 0-81 15,22-22 177-15,22-1 176 16,0 0 48-16,23 23 48 15,-23-22 144-15,22 43 385 0,-22 1-65 16,21 1-288-16,-41-2-144 16,19 23 32-16,-20 0-96 15,-2 0 0-15,2-1-32 0,-23 23 16 16,0 0-16-16,0 0 32 15,0 0 32-15,0 0-112 16,0 0 0-16,-23 0-16 16,2 0 16-16,-2 23 48 15,23-23-16-15,-22 22 48 0,22-22-16 16,-21 0-64-16,21 0 32 0,0 0 48 15,0 0-80-15,0 0 48 16,0 22 0-16,0-22-32 16,0 0 16-16,0 22 16 15,0-22 0-15,0 23-16 0,0-23 16 16,0 22-16-16,0-22-16 15,0 0 32-15,0 0-48 16,0 22-32-16,0-22-16 0,0 0-48 16,0 0-64-16,0 0 48 15,0-22 32-15,0 22 32 16,0 0 32-16,21 0-64 0,-21-22-48 15,0 22-192-15,0 0-145 16,0 0-159-16,0 0-672 16,0-23-1330-16,0 23-2832 15,0 0-8308-15</inkml:trace>
  <inkml:trace contextRef="#ctx0" brushRef="#br0" timeOffset="222148.3577">23546 17195 18056 0,'0'-22'1568'0,"-22"22"-799"16,22 0 207-16,0 0 625 15,0 0-545-15,0 0-383 16,0 44 383-16,0-21-239 0,-22 21-481 16,22 22-224-16,0-22-160 15,0 23-32-15,22-1-1153 16,-22-22-2881-16,22-22-5202 15</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30:57.086"/>
    </inkml:context>
    <inkml:brush xml:id="br0">
      <inkml:brushProperty name="width" value="0.05292" units="cm"/>
      <inkml:brushProperty name="height" value="0.05292" units="cm"/>
      <inkml:brushProperty name="color" value="#00B050"/>
    </inkml:brush>
  </inkml:definitions>
  <inkml:trace contextRef="#ctx0" brushRef="#br0">9996 8168 14934 0,'-22'-23'0'16,"0"23"529"-16,0-21 367 15,22 21-560-15,0 0-160 16,0 0 64-16,0 0-400 0,0 0 160 15,0 0-272-15,0 0-32 16,22 21 352-16,-22-21-176 16,22 44 272-16,0 0 32 15,0-1-240-15,22-20 256 16,-22 0-256-16,1-2 96 0,-2-21 80 15,2 0-48-15,-1 0 416 0,-22-21 321 16,22-2-17-16,0-20-80 16,-1-24-367-16,2-21-145 15,-1-22-176-15,22-1-224 16,0-22-353-16,23 22-655 15,-1 3-113-15,22 18-223 0,0 24-1922 16,-22 44-4562-16</inkml:trace>
  <inkml:trace contextRef="#ctx0" brushRef="#br0" timeOffset="19789.0332">5295 10750 14454 0,'-22'-22'176'0,"1"22"32"16,-2-22 289-16,2 22 63 15,21 0 192-15,-23 0-384 16,23 0-96-16,0 0 81 16,0 0-497-16,0 0 144 0,0 0-161 15,0 0-239-15,0 22 928 0,23 0-319 16,-23-22 143-16,21 22 208 15,-21 0-208-15,23-22 208 16,-23 0 49-16,21 0 15 16,1 0 208-16,-22-22-223 15,23 0-1-15,-23-22-384 0,21 0-112 16,2-23 48-16,-1 0-192 15,0-21 80-15,0-21-160 0,0-2-1441 16,22-22-2224-16,-22 22-3299 16</inkml:trace>
  <inkml:trace contextRef="#ctx0" brushRef="#br0" timeOffset="24364.0396">4236 12647 12293 0,'-44'44'1665'0,"22"-21"-1217"15,1 21-128-15,-3 1-16 0,4 21-240 16,-3 0 417-16,23 1-273 15,0-1 352-15,0 22 64 16,0-22-304-16,0 22 17 16,0-21-353-16,23 21 48 0,-3-44 32 15,4 0-240-15,-3 0-753 16,1-22-1776-16,1 0-737 0,-2-22-5618 15</inkml:trace>
  <inkml:trace contextRef="#ctx0" brushRef="#br0" timeOffset="24809.0402">4523 12935 14070 0,'0'-21'800'15,"0"21"-624"-15,0 0 209 0,0 0 95 16,0 0-352-16,0 0-176 16,0 0 0-16,0 21-176 15,-22 2 256-15,22-2 160 0,-22 2-336 16,0 21 480-16,0 0-368 15,0 0 64-15,0 22 128 0,0-22-80 16,-1 1 272-16,23-1-352 16,0-23 0-16,0 2-128 15,23-23-432-15,-1 0 464 16,22-23 32-16,-22 2-160 15,22-23 192-15,1 21-64 0,-24 1 128 16,23 0-32-16,-22 0-32 16,1 22 144-16,-23 0 128 0,0 22 1312 15,0 0-271-15,-23 23-112 16,1 20-225-16,0-21-416 15,0 23-240-15,1-23-96 16,-2 0-159-16,23 0-82 0,0-22-975 16,0 0-1745-16,0-22-1153 15,0 0-4738-15</inkml:trace>
  <inkml:trace contextRef="#ctx0" brushRef="#br0" timeOffset="26194.0422">4810 13134 18600 0,'0'22'1473'0,"0"-22"-737"0,0 0 224 16,0 0-783-16,0 0-482 15,0 0 289-15,0 0-320 16,22 0-208-16,-22 0 352 16,22 0-336-16,-22-22 127 0,0 0-383 15,23 0 368-15,-23 0 528 16,0 0-176-16,-23-1 144 15,23 2 96-15,-22 21 384 16,0 0 881-16,22 0-513 16,-22 21-383-16,0 2-97 0,22-1-304 15,0 22 96-15,-22 0-272 16,22 0 48-16,22-22 48 0,0 0-320 15,0 0-480-15,0-22-609 16,23 0-256-16,-24-22-240 16,2-22-688-16,-2 0-368 15,1 0 1648-15,1 0 1089 0,-23-1 464 16,0 24 657-16,0-2 1328 15,0 2 320-15,0-2-544 0,-23 23-48 16,23-21-416-16,-22 21-673 16,22 0-496-16,-21 21-368 15,21-21-144-15,0 23 80 16,0-2 80-16,21 2-96 0,-21-2-384 15,22 2-736-15,-22-23-321 16,23 0 288-16,-2 0 513 16,-21 0 304-16,0-23-160 15,23 2 336-15,-23-2 128 0,0 2 144 16,0-2 80-16,0 2 688 15,0 21 657-15,0-23 224 0,-23 23-433 16,23 0-655-16,0 23-417 16,0-23-192-16,0 21 128 15,0 2-80-15,0 21-128 16,23-23-32-16,-1-21-352 0,-22 23-385 15,22-23-463-15,0 0 575 16,-22 0 337-16,22 0 432 16,-22-23-16-16,0 2-16 0,0-2 16 15,0-21 80-15,0 23 385 16,0 21 207-16,0-23-160 15,0 23-144-15,0-22-224 0,22 22-159 16,-22 0-33-16,0 0 16 16,22 0-48-16,-22-22-16 15,22 22-17-15,-22 0-31 16,23 0 80-16,-23-22-176 15,0 22-48-15,21 0 208 0,-21-22 112 16,-21 22-64-16,21 0 192 0,0 0 305 16,-23 0 287-16,23 0-160 15,0 0-287-15,-22 22-337 16,22 0 16-16,0 0 64 15,22 0-80-15,-22 1-64 16,23-2 0-16,21-21-305 0,-23 23-607 16,1-23 16-16,1 0 687 15,-23-23-159-15,21 2 176 0,-21-2 240 16,23 1 0-16,-23-22 80 15,0 22-48-15,0-23 80 16,-23 1 192-16,23 0-111 0,0 21-49 16,-21-21 112-16,21 1 48 15,0 22 112-15,-23 21 64 16,23-23-79-16,0 23-177 15,0 0-176-15,0 0-192 16,0 0-64-16,0 0-49 0,0 23 97 16,-22-2 64-16,22 1 80 0,0-1 32 15,22 2 32-15,-22 21-48 16,23 0-16-16,-23-22-16 15,21 0 32-15,-21 1 16 16,23-1-80-16,-23 0 16 16,22-22 16-16,-22 0-64 0,0 0 48 15,0 0 112-15,0 0 32 16,0 0-32-16,0-22-48 15,0 0-32-15,0-1 112 0,0 23-112 16,0-22 64-16,0 22-64 16,0 0-16-16,0 0 32 15,22 0 0-15,-22 22 1 0,22 1 63 16,0-23-80-16,0 22-48 15,0-22 16-15,0 0-337 16,-22 0-367-16,23 0-112 16,-23 0-81-16,0-22 305 0,0-1 240 15,0 1 368-15,0-23 32 16,0 24 0-16,0-2-80 0,0 2-945 15,21-2-1056-15,-21 2-448 16,23 21-720-16,-23-22-2018 16</inkml:trace>
  <inkml:trace contextRef="#ctx0" brushRef="#br0" timeOffset="26429.0425">5604 12162 19432 0,'0'0'1841'0,"0"-22"-1841"16,0 22 256-16,0 0-320 16,23 0 48-16,-1 0 80 15,22 0-144-15,0 22 272 16,0 0-272-16,23 22-96 0,-24 0 368 15,1 23-304-15,-21-23-560 0,20 23-176 16,-43-1-2546-16,0 0-2977 16</inkml:trace>
  <inkml:trace contextRef="#ctx0" brushRef="#br0" timeOffset="29928.0482">8849 9513 17127 0,'-23'0'577'0,"23"0"239"16,-22 0 16-16,22 0-864 0,0 0 160 15,0 0-176-15,0 0-16 16,22 23 160-16,-22-23-256 16,0 44 272-16,0-23-64 15,23 24-128-15,-23 21 224 0,0 0-208 16,0 23 144-16,0 20-48 15,0 24-144-15,0 1 224 0,0 20-320 16,0 0 80-16,0 1 208 16,0-1-128-16,0-21 481 15,21-1 15-15,-21-22 368 16,23 23 0-16,-2-1-447 15,2 1-17-15,-23-1-16 0,22 0-112 16,0-21-32-16,0 21-192 16,0 0 48-16,-22-21-32 0,0 22-48 15,0-23 112-15,0 22-32 16,0-21 16-16,0-1 128 15,-22 1 80-15,22-1 193 16,-22 0 303-16,22 1-496 0,0-23 160 16,0 0-272-16,0 1 65 15,22-1-33-15,-22-22-96 16,0 22 64-16,0 0-48 15,0-21-32-15,22 21 32 0,-22 0-80 16,0 0 32-16,0-21 0 0,0 21-32 16,0-22 80-16,0 24-64 15,-22-25 16-15,22-22 48 16,0 24-32-16,0-45 64 15,0 22 16-15,0-21-48 16,0-2 32-16,0 2 32 0,0-2 1 16,0 2-161-16,0-23 16 15,0 23-16-15,0-23-64 0,0 0-129 16,0 0-351-16,0 0-928 15,0 0-914-15,-22-46-2208 16,22 2-4242-16</inkml:trace>
  <inkml:trace contextRef="#ctx0" brushRef="#br0" timeOffset="33408.053">13152 7880 15142 0,'-22'-23'1265'0,"22"23"-561"0,0 0-848 16,0 0 368-16,0 23-464 15,22 0 448-15,-22-23-288 16,22 21 0-16,0-21 224 15,0 23-304-15,-22-23 208 0,22 0 96 16,0 0-368-16,0 0 656 16,1-23-223-16,-2 2 47 15,23-25-96-15,-21 2-272 0,-1-22 144 16,22 0-2497-16,-22 21-3298 15</inkml:trace>
  <inkml:trace contextRef="#ctx0" brushRef="#br0" timeOffset="33978.0538">13152 11832 18728 0,'-45'0'624'0,"24"21"273"0,21-21-1057 15,0 22 160-15,0-22-593 16,0 0-143-16,21 22 768 0,2-22-128 16,-1-22 128-16,0 0 352 15,0 1-480-15,22-2 208 16,-22-21-128-16,23 22-592 0,-24-22-1729 15,23 0-48-15,-21 0-384 16,-1 0-2994-16</inkml:trace>
  <inkml:trace contextRef="#ctx0" brushRef="#br0" timeOffset="34403.0544">13438 13951 21866 0,'23'21'688'0,"-46"-21"-704"16,23 0-256-16,23 0 432 0,-23 0-576 16,22-21-753-16,0-23-768 15,0-23-1392-15,0-21-5491 16</inkml:trace>
  <inkml:trace contextRef="#ctx0" brushRef="#br0" timeOffset="41812.0701">19816 9182 19096 0,'0'-22'208'0,"0"22"-240"16,22 0 48-16,-22 0-128 15,0 0 32-15,23 22-16 0,-2-22-80 16,-21 44 176-16,23 1 0 16,-1-1 112-16,0 0 0 15,0 0-144-15,0 0 144 0,22-22-32 16,-22-22 96-16,22-22 225 15,0-22 47-15,1-22 128 16,43-22-176-16,0-23-352 16,1 1 0-16,21 0-672 15,0-45-3922-15</inkml:trace>
  <inkml:trace contextRef="#ctx0" brushRef="#br0" timeOffset="70839.1144">20059 7505 16295 0,'0'0'208'0,"0"0"-368"16,0-23 336-16,0 23-160 15,0 0-16-15,0 0 80 16,0 0-224-16,0 0 816 15,23 23 161-15,-23 0-65 0,0 20-112 16,21-22-432-16,-21 23-79 16,22 1-17-16,-22-23-144 15,22 0 208-15,0-22-48 0,1 0 304 16,-2 0 512-16,24-44-479 15,-23-1 111-15,22-20-112 16,-22-1-224-16,22-22-80 0,-21-1-192 16,21 22 32-16,-23-20 0 15,24 20-96-15,-24 23 176 16,2 22-160-16,-1 22-16 15,0 0-128-15,0 22-256 0,0-22-2097 16,0 22-3858-16</inkml:trace>
  <inkml:trace contextRef="#ctx0" brushRef="#br0" timeOffset="79521.13">9709 14679 16183 0,'0'0'-16'0,"0"0"-96"0,0 0 272 16,22 23 96-16,-22-23 240 16,22 21 129-16,1 1-449 15,-2-1 96-15,2 2-48 16,-1-1 48-16,0 0 192 0,0 0-272 15,-1-22 64-15,2 22-96 16,-23-22-160-16,22 0 161 16,0-22 95-16,0 0 80 0,0-22-192 15,22 0-176-15,1-43-48 16,-1-24-3058-16,22 0-8115 15</inkml:trace>
  <inkml:trace contextRef="#ctx0" brushRef="#br0" timeOffset="96489.1551">22928 13509 12741 0,'0'-44'497'0,"0"22"-417"0,0 0-16 16,0 22-16-16,-21-23 256 15,21 23-16-15,0 0-80 16,0 0-96-16,0 0-176 15,0 0-96-15,0 0 0 16,21 0 64-16,-21 23 128 0,22-1 240 16,-22 0 368-16,22 0-160 0,0 22-207 15,0-44-1-15,-22 22 240 16,22-22-32-16,1 0 80 15,-23 0 209-15,21-22 159 16,2 0-207-16,-2-22-129 16,2 0 16-16,-1 0-160 0,0 0-112 15,22-23-320-15,-22 1 0 16,22 0-16-16,0 22-64 15,-22 0-16-15,22 21-48 0,-21 2-160 16,21 21-864-16,-22 0-721 16,0 21-624-16,0 2-2305 0</inkml:trace>
  <inkml:trace contextRef="#ctx0" brushRef="#br0" timeOffset="101892.1637">22663 17129 12837 0,'0'0'1537'15,"-22"-23"-977"-15,22 23-784 0,0 0 352 16,0 0-176-16,0 0 16 0,22 0 192 16,-22 0-288-16,0 0 256 15,0 0 32-15,22 0 145 16,-22 23 511-16,21-23-400 15,-21 0 160-15,24 22 113 16,-4 0-273-16,-20-22 288 0,23 22-464 16,0-22 144-16,-2 0-31 15,2 22-225-15,0-22 160 0,-2 0 64 16,2 0-16-16,-2-22-64 15,1 22-160-15,0-22 128 16,0 0-112-16,0 0 65 16,23-1 191-16,-24 2-128 0,2-23 48 15,-2 0-64-15,2 21-128 16,-1-43-16-16,22 23-128 15,-22-2 16-15,22 1-32 16,-22-1-144-16,22 24-128 16,-22-2-624-16,1 2-561 0,21 21-368 15,-23 0-816-15,2 0-1953 0,-1 0-3202 16</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27:08.522"/>
    </inkml:context>
    <inkml:brush xml:id="br0">
      <inkml:brushProperty name="width" value="0.05292" units="cm"/>
      <inkml:brushProperty name="height" value="0.05292" units="cm"/>
      <inkml:brushProperty name="color" value="#00B050"/>
    </inkml:brush>
  </inkml:definitions>
  <inkml:trace contextRef="#ctx0" brushRef="#br0">12159 6379 15078 0,'-22'0'1025'0,"22"-22"271"16,0 22-511-16,-23 0-241 0,23-22-224 15,0 22-48-15,0 0-32 16,0 0-15-16,0 0-241 0,0 0-64 15,0 0 176-15,23 22-48 16,-23 0 32-16,22 0-64 16,0 0-32-16,0 0 32 15,0-22-16-15,0 0 48 16,0 0 48-16,0 0-16 0,1-22 176 15,-2 0 320-15,1-22 192 16,0 0-15-16,-22-1 127 0,22 1-304 16,-22 0-335-16,0-22 207 15,23 22 432-15,-23 22-79 16,21 0-129-16,-21 0-288 15,0 0-192-15,23 22-112 0,-1-22-32 16,-22 22-32-16,22 0 0 16,-1 0-48-16,2 0-64 15,-23 0 0-15,21 0-32 0,-21 0-480 16,0 0-417-16,0 0-367 15,0 0-241-15,0 0-1376 16,0 0-5203-16</inkml:trace>
  <inkml:trace contextRef="#ctx0" brushRef="#br0" timeOffset="5375.0075">17455 7438 14726 0,'0'-44'416'16,"0"44"113"-16,0-22 31 16,0 22-32-16,0 0 112 15,0 0-399-15,0 0-193 0,0 0-48 16,0 22 160-16,22 1 304 15,-22 21-176-15,22-23-64 16,0 25-208-16,-22-25 48 0,23 1 48 16,-2-1 0-16,24-21 144 15,-23 0 433-15,-1 0 495 16,23-21-223-16,2-1 63 15,-2-22-127-15,21-23-113 16,2 1-144-16,-23 0-384 0,22-23-192 16,0 1-16-16,0 0-64 0,0 22 48 15,-21 0-16-15,-1 21 16 16,0 23 16-16,-22 1-112 15,0-2 32-15,0 23-112 16,0 0-496-16,0 0-497 16,22 0-1152-16,-21 23-1808 0,21-23-6244 15</inkml:trace>
  <inkml:trace contextRef="#ctx0" brushRef="#br0" timeOffset="9135.0156">10084 8807 18168 0,'0'-22'432'0,"-22"22"897"15,22 0-897-15,0-22-256 16,0 22-208-16,22-22 32 0,-22 22 80 15,23-22-160-15,-2 22 144 0,-21 0-128 16,23 0-64-16,-1 0 16 16,0 22-96-16,0 0 192 15,-22 22 96-15,21 0 16 16,2 1 48-16,-1-23-208 15,0 0 192-15,0 0 32 0,0-22 176 16,0-22 641-16,22 0 47 16,-21-22-144-16,21-1-79 15,-22-43-145-15,22 22-208 0,-22-1-336 16,0-21 16-16,22 22-128 15,0 0 16-15,0 0 64 0,-22 20-112 16,22 26 0-16,1-3-32 16,-2 23-128-16,-20-22-960 15,21 22-1970-15,0 0-4561 16</inkml:trace>
  <inkml:trace contextRef="#ctx0" brushRef="#br0" timeOffset="12579.0226">7613 9492 16551 0,'-23'0'608'0,"23"0"113"16,0 0-449-16,0 0-400 0,0 0 160 15,0 0 112-15,0 0-144 16,23 21 144-16,-1-21-80 16,-22 23 192-16,22-2 192 15,0 23-224-15,0-21 32 16,0-1-143-16,0-22 143 0,-22 0 448 15,22 0 288-15,-22 0 321 16,22-22-224-16,0-1-577 0,0-42-272 16,22 21-224-16,-21-23 16 15,21 1-176-15,0-22-1537 16,0 21-3153-16,22 1-6387 0</inkml:trace>
  <inkml:trace contextRef="#ctx0" brushRef="#br0" timeOffset="19491.0335">10526 10839 16135 0,'0'0'-16'0,"22"0"192"16,-22 0 16-16,22 0-32 15,-22 0 176-15,22 0-16 16,-22 0 273-16,22 21 111 0,0-21-176 16,0 22 97-16,22-22-225 15,-22 22-64-15,0-22-48 16,22 0-176-16,-21-22 128 15,21 0-144-15,0 1 32 16,23-46-48-16,-2 1-128 0,2-22 32 16,21-2-2737-16,0-19-10437 0</inkml:trace>
  <inkml:trace contextRef="#ctx0" brushRef="#br0" timeOffset="24268.0411">11541 12626 16743 0,'0'-23'128'15,"22"2"16"-15,-22 21-192 16,0-22 64-16,0 22 64 0,0 0-208 16,0 0 32-16,0 0-16 0,0 0 176 15,0 22 112-15,22-1 128 16,-22 2 257-16,0-2 31 15,22 2-112-15,0 21-192 16,0-22-160-16,0 0 497 16,0-22 31-16,0 0 32 0,0 0 257 15,-22 0 79-15,23-22 17 16,-2-23-385-16,2 1 48 0,21-21-240 15,-22-1-271-15,22 0-129 16,-22-22-128-16,23 21-32 16,-2 0-193-16,1 23-847 15,0 0-657-15,1 22-1360 0,-1 22-3522 16</inkml:trace>
  <inkml:trace contextRef="#ctx0" brushRef="#br0" timeOffset="28638.0472">15138 13090 13926 0,'0'0'1024'0,"-22"0"65"16,22 0-209-16,0 0-848 0,0 0 64 16,0 0-16-16,22 0 0 15,-22 22 16-15,22-22-32 16,0 22 177-16,0-22-97 15,0 22-16-15,0-22 80 16,23 0-208-16,-24 0 112 0,2 0 16 16,-2 0 256-16,-21 0 512 15,23 0 65-15,-1-22 111 16,0 0 49-16,-22 0-177 0,22 0-63 15,0-23-193-15,0 24-96 16,22-23-175-16,-22-23-145 0,22 23-144 16,0-22-128-16,0 21 32 15,-21 0-32-15,21 1-48 16,0 23 48-16,-22-2-96 15,22 23-64-15,-22-21-257 16,-22 21-431-16,22 0-192 0,-1 0-689 16,-21 21-288-16,0 2-560 15,24-23-1793-15,-24 21-3730 0</inkml:trace>
  <inkml:trace contextRef="#ctx0" brushRef="#br0" timeOffset="32875.0541">7944 15077 16839 0,'0'0'128'0,"0"0"96"16,22 21 97-16,-22-21 607 15,22 0-416-15,0 0 0 16,-22 0 17-16,22 0-321 15,0 0 560-15,0-21-128 0,-22 21-207 16,22-23 271-16,-22 2-416 16,22 21 96-16,0-23-160 15,0 23-128-15,-22-23 112 16,44 2-128-16,-21-2 81 15,-2-21-129-15,24 0-80 0,-23 0 48 16,22-1-289-16,-22 2-1455 0,22-1-2578 16,-21 0-7108-16</inkml:trace>
  <inkml:trace contextRef="#ctx0" brushRef="#br0" timeOffset="37705.0609">12600 15629 14150 0,'0'-23'1377'0,"0"23"-689"15,0 0-624-15,0 0 48 16,0 23 752-16,0-2-47 0,23 23 95 16,-23 0-416-16,21 1-207 15,-21 21-33-15,22 0 48 0,2-22-256 16,-4 1-48-16,2-1 16 15,1-22-112-15,-23 0-1105 16,21 0-1264-16,-21-22-1953 16,0 0-5939-16</inkml:trace>
  <inkml:trace contextRef="#ctx0" brushRef="#br0" timeOffset="38015.0613">12533 15650 17191 0,'0'0'1105'0,"0"0"-929"16,0-21-304-16,23-2 544 16,-2 23 0-16,25-22-16 0,-3 0-15 15,1 0-433-15,1 22 192 16,-1 0-128-16,0 0-96 15,-22 0 240-15,22 22-160 0,-22 22 544 16,0 0 112-16,-22 0-31 16,0 0 63-16,0 23-464 15,0-23 48-15,0 0 48 0,-22 0-240 16,22 0 16-16,-22-21-176 15,0 21-16-15,0-22-288 16,0 0-1377-16,0 0-1200 16,0 0-3298-16</inkml:trace>
  <inkml:trace contextRef="#ctx0" brushRef="#br0" timeOffset="38642.064">13328 15606 14150 0,'0'-22'1521'16,"-21"22"-449"-16,21 0 273 0,-23-22-481 15,1 22 321-15,22 0-801 16,-22 0-64-16,0 22 48 16,0-22-432-16,0 45 432 15,0-24-144-15,0 23-111 16,-1-22 143-16,23 23-368 0,0-1 176 15,23-22-64-15,-1 0 16 0,0 0 64 16,0-22-160-16,22 0 144 16,-22-22-32-16,23 0-96 15,-24 0 176-15,2 0-208 16,-23-23 160-16,0 1 48 15,0 0-128-15,0 23 160 0,0-2 176 16,-23 1 1345-16,23 22-321 16,0 0-431-16,0 0-753 15,0 0-160-15,0 22 96 0,44 22-48 16,-21-21-112-16,-1-2 48 15,22 1-128-15,0-22-32 16,-22 0-1073-16,22 0-432 0,-22-22-560 16,0-22-784-16,-22 23 176 15,0-24 896-15,0-21 1104 16,0 21 305-16,-22-20 592 15,22-2 2065-15,-22 24 1249 16,22-1-545-16,-22-1-688 0,22 23-96 16,0 0-785-16,0 22-543 0,0 0-561 15,0 0-208-15,0 22 112 16,0 22-64-16,22 0 0 15,0 0-496-15,0 23-2402 16,1-1-2608-16,-23-22-7252 16</inkml:trace>
  <inkml:trace contextRef="#ctx0" brushRef="#br0" timeOffset="39124.0656">13638 15430 17960 0,'0'-22'1729'0,"0"22"-1281"0,0 0-112 16,0-22 288-16,21 22-592 15,2-23 208-15,21 1-288 16,-22 0 0-16,22 22 176 0,-22-21-288 16,0-2 288-16,0 2-144 15,0-2-32-15,0 1 192 16,0 22-224-16,-22-22 320 0,22 22 513 15,-22 0-1-15,0 0-192 16,0 0-432-16,0 0 337 16,0 0 95-16,0 0-304 15,0 0-128-15,0 22-224 0,-22-22 224 16,0 22-32-16,0 1-80 15,22-2 96-15,-22 2-144 0,22-2 80 16,0 1-80-16,0-22 16 16,22 22 64-16,0 1-128 15,0-23 80-15,0 0-32 16,22 0-32-16,-21 0 96 0,-2-23-96 15,2 23 112-15,-23-22-32 16,0 0-32-16,22 1 112 16,-22-2-96-16,-22 2 352 15,22-2 689-15,-23 1 79 0,23 22-287 16,0 0-545-16,0 0-288 15,23 0 0-15,-1 0 0 0,0 22 0 16,0-22-112-16,22 0-32 16,0 0-1233-16,-23 0-2353 15,2-22-4706-15</inkml:trace>
  <inkml:trace contextRef="#ctx0" brushRef="#br0" timeOffset="39539.0662">14278 14766 16823 0,'-23'23'929'0,"0"-23"-545"0,2 0-192 16,21 0 96-16,0 0-288 15,0 0 560-15,0 0 689 16,0 0 240-16,0 0-145 15,0 0-495-15,0 0 15 0,0 0-592 16,0 0-304-16,0 22 288 16,0 0-144-16,0 22 112 0,0 1-96 15,0 20-144-15,0 2 96 16,21-23-192-16,-21 23 16 15,23-23 0-15,0-22-16 16,21 1 16-16,-23-23-240 0,1 0 160 16,2-23 144-16,-3 1-32 15,1-22 96-15,0 22-64 0,0-23 64 16,-22 1 16-16,0 23-16 15,0-2 128-15,0 0 80 16,-22 2 416-16,0 21-223 16,0 0-273-16,1 0-48 0,-3 21-208 15,24-21-208-15,0 23-1537 16,0 0-3362-16,0-2-9027 15</inkml:trace>
  <inkml:trace contextRef="#ctx0" brushRef="#br0" timeOffset="40376.0686">14719 14789 23450 0,'-23'-23'1521'16,"2"23"-657"-16,21 0-447 15,0 0-273-15,0 0-288 0,-23 0 272 16,23 0-369-16,-21 23 161 15,-2-1 192-15,1 22-352 0,0 0 464 16,0-21-336-16,0 21 160 16,22-23 97-16,0 2-258 15,0 0 306-15,0-2-289 0,22 2 96 16,0-23 48-16,0 0-177 15,0 0 242-15,22 0-113 16,-21-23 16-16,-2 2 64 16,2-2-192-16,-1-21 224 15,-22 21-176-15,0-21 96 0,0 0 96 16,0 22-144-16,0 0 512 0,0 0 336 15,0 22-63-15,0-23-321 16,0 23-480-16,0 23 32 16,0-23-16-16,0 22 48 15,0 0 16-15,0 22-128 16,22-22 48-16,-22-22-96 0,22 23 32 15,-22-23-160-15,22 0 47 16,-22-23 209-16,0 1-16 16,22 0 48-16,-22-22 16 0,22-1-80 15,0 24 112-15,-22-1 0 16,22 1 145-16,-22 21 95 15,22 0-144-15,-22 0 96 0,22 0 48 16,-22 0-96-16,23 21-32 16,-23 1-176-16,21-1 16 15,-21 2-112-15,0 21-32 0,0-22-64 16,-21 22-464-16,21-44 16 15,-23 23-81-15,23-23 497 16,0 0-128-16,0-23-48 16,23-21 272-16,-2 22 112 15,2-22-16-15,-2 21 32 0,24 2 32 16,-23-1 144-16,0 1 224 0,0 21-16 15,22 0-48-15,-22-23-47 16,-22 23-129-16,22 0-96 16,0 0-64-16,-22 0-32 15,0 0 32-15,0 0-32 16,22 0 96-16,-22 0-96 0,0-21 16 15,0-2 0-15,0 2 0 16,0-25 16-16,0 25 48 0,-22 21 192 16,22-23 320-16,0 23-96 15,0 0-176-15,-22 0-207 16,22 23-33-16,0-2-32 0,0 25-32 15,0-2 32-15,0-23-112 16,22 23 0-16,0-22-17 16,22-22-287-16,-21 21-1008 15,21-42-2306-15,0-1-4482 16</inkml:trace>
  <inkml:trace contextRef="#ctx0" brushRef="#br0" timeOffset="41791.0706">13262 16246 11989 0,'0'22'448'0,"0"-22"-464"0,0 22 368 16,0-22 1329-16,0 0 384 15,0 0-352-15,0 0-433 0,0 0 81 16,22 22-256-16,-22 22-321 16,23 1-256-16,-23-1-320 15,21 0-128-15,2 0 0 16,-23-22-160-16,0 22 96 15,0-21-48-15,0-23-16 0,0 0 128 16,0 0-96-16,0 0-160 0,-23-45-80 16,23 1 176-16,-21 0 32 15,-2-22 32-15,1-1-96 16,0 1 96-16,22 22 48 15,-22-22 48-15,22 44 240 0,0-22 128 16,22 22-31-16,-22 22 239 16,22-22-16-16,-22 22-224 15,22 0-47-15,1 22-145 16,-2 0-96-16,2 22-80 15,-2-22-96-15,2 22 0 0,-1-22-16 16,-1 0-32-16,-21 0 16 0,0 0-225 16,0 0-127-16,-21 0-352 15,21 1 80-15,-45-23 207 16,24 22 305-16,-2-22 208 15,2 0 48-15,21 0 32 16,-23 0 224-16,23 0 129 0,0-22-257 16,0 22-32-16,0 0 256 15,23 0 256-15,-23 0 17 0,21 22-241 16,2-22 96-16,-2 0-240 15,2 22-208-15,20 0-48 16,-20-22-64-16,-1 22-64 16,22-22 32-16,-22 0-368 0,0 22-945 15,0-22-992-15,0 0-1568 16,-22 0-3283-16</inkml:trace>
  <inkml:trace contextRef="#ctx0" brushRef="#br0" timeOffset="42876.0721">13593 16026 13270 0,'-22'-22'1200'0,"22"22"609"15,0-23-336-15,0 23-161 0,0 0-351 16,0-22-433-16,0 22 192 16,0 0-176-16,0 0-15 0,0 0-145 15,0 0-432-15,0 22 336 16,0 1 256-16,0-1-64 15,0 22-175-15,22 22-257 16,-22 0 80-16,22-22-240 16,1 0 32-16,-2-22-305 0,2 22-1936 15,-23-44-2017-15,21 0-5394 0</inkml:trace>
  <inkml:trace contextRef="#ctx0" brushRef="#br0" timeOffset="43274.0739">13549 15937 13606 0,'0'0'2337'16,"0"0"-1121"-16,0 0-767 15,0 0 383-15,22 0 144 0,-22 0-127 16,22 0-497-16,0 0 176 15,1 0-160-15,-2 0-15 16,2 0 95-16,-2 0-320 0,2 22 368 16,20 0 48-16,-20 1-160 15,-1-1-143-15,0 22-177 16,-22 0 96-16,22-22-144 15,-22 22-16-15,0 0 112 0,0-22-160 16,0 22 144-16,-22-22-112 16,0 0-32-16,0 0 48 0,-1 1-817 15,2-1-1232-15,-1-22-1888 16,22 0-8373-16</inkml:trace>
  <inkml:trace contextRef="#ctx0" brushRef="#br0" timeOffset="43544.0743">13858 15827 18216 0,'0'0'976'0,"0"22"-880"15,0 0 929-15,22 22 495 16,-22 0-671-16,22 1-337 0,0-1-160 16,-22 0-96-16,22 0 1 15,1-22-290-15,-2 22 82 0,-21-22-65 16,23-22-113-16,-2 22-415 15,-21-22-1713-15,0 0-1809 16,0 0-5586-16</inkml:trace>
  <inkml:trace contextRef="#ctx0" brushRef="#br0" timeOffset="44439.0767">13858 15805 12885 0,'0'0'1729'0,"0"0"192"16,0 0-928-16,0 0-129 15,0 0-704-15,0 0-16 0,0 0 160 16,0 0-208-16,0 0 304 16,0 0-207-16,22-22-97 15,-22 22 224-15,22-22-288 16,0 22 112-16,0-23-112 0,-22 23-64 15,23-22 160-15,-2 22-208 16,2 0 144-16,-23 0-32 0,21 0-96 16,-21 0 176-16,23 0-160 15,-23-22 128-15,0 22 16 16,0 0-112-16,0 0 176 15,0 22-112-15,0-22 80 0,0 0-32 16,0 0-176-16,22 22 176 16,-22-22-128-16,0 0 48 15,0 0 32-15,0 0-80 16,0 0 112-16,0 0-96 15,0 0 16-15,0 0 64 0,0 0-80 16,22 23 112-16,-22-23-80 0,0 0 16 16,0 0 64-16,0 22-16 15,0-22 112-15,22 22 81 16,-22 0 287-16,0 0-160 15,22 0-272-15,-22 0 32 16,0 0-80-16,22 0-32 0,-22-22 64 16,0 22-32-16,0-22 96 15,0 0 112-15,0 0 145 0,0 0-177 16,0-22-336-16,0 0 144 15,-22 0-80-15,22-22-32 16,0 22-64-16,0-22-112 0,0-1 144 16,0 23 32-16,0 0 32 15,0 1 80-15,0-2-64 16,0 2 48-16,0-2-16 15,22 23-32-15,-22 0 96 16,0-22-96-16,22 22 16 0,-22 0-16 16,22-22 16-16,-22 22-16 0,21 0 0 15,2 0 48-15,-23 0-16 16,0 0 32-16,23 22 64 15,-23 0 80-15,21 1 192 16,-21-2-16-16,0 2-128 16,23 20-32-16,-2 2-95 0,-21-1-81 15,22-22-48-15,2 22 0 16,-24 0 16-16,21-22-32 15,-21 0 16-15,22 0-16 0,-22-22 0 16,0 0-16-16,0 0-49 16,0 23-591-16,0-23-977 15,0 0-1056-15,0-23-6691 0</inkml:trace>
  <inkml:trace contextRef="#ctx0" brushRef="#br0" timeOffset="45109.0776">14675 15430 15511 0,'-23'-22'1744'0,"23"0"-959"15,-21 22 31-15,21 0-400 16,0-23 209-16,0 23 399 16,0 0-400-16,0 0-127 15,-23 0-401-15,1 0-48 16,0 23 224-16,0-1-80 0,0 0 208 15,0 21-144-15,22-20-16 0,-22-1-48 16,22 0-256-16,0 0 96 16,0-22-80-16,22 22 48 15,0-22 16-15,0 22-64 16,0-22 160-16,22 0-32 15,-21 23-64-15,21-23 64 0,-23 21-64 16,2-21 305-16,-23 23 255 16,22-2 144-16,-22 1 1 15,0 0-257-15,0 1-112 0,0-1-160 16,0-22-128-16,0 22 80 15,0-22-112-15,-22 22 16 16,22 0-96-16,-23-22 16 0,2 22 80 16,-2-22-96-16,2 0 48 15,21 0-32-15,-23 0 16 16,1 0 32-16,22 0-64 15,0 0 64-15,-22 0-16 0,22 0 0 16,0 0 32-16,0 0-48 0,0 0 32 16,0 0-16-16,0 0-16 15,0 0 48-15,0 0-80 16,0 0 0-16,0 0 0 15,0 0-224-15,0 0-881 16,0 0-639-16,22 0-1298 0,-22 0-3025 16</inkml:trace>
  <inkml:trace contextRef="#ctx0" brushRef="#br0" timeOffset="45974.0788">13638 17151 13734 0,'-23'22'1216'15,"23"-22"-431"-15,0 0 223 0,-22 22 673 16,22-22-913-16,0 0 1 16,0 0 15-16,0 0-256 15,22 0 417-15,-22-22-145 16,23 22-176-16,-2-22-143 0,23 0-369 15,1-1 16-15,-1 2-144 16,-22-2-16-16,0 2 112 0,0-2-96 16,0 23 48-16,-22 0 48 15,0 0 544-15,0 0 1313 16,0 0-1585-16,0 0 32 15,-22 0-32-15,22 0-96 0,0 0-15 16,-22 0-129-16,22 0 16 16,0 0 0-16,0 0-144 15,0 0 16-15,0 0-80 16,0 0 80-16,0 0-80 15,0 0-192-15,0 0-897 0,0 0-1568 16,0 0-2097-16,0 23-6740 0</inkml:trace>
  <inkml:trace contextRef="#ctx0" brushRef="#br0" timeOffset="46819.08">14343 16467 13013 0,'0'-22'2354'0,"-21"22"-690"16,-2 0-543-16,23-22-65 0,-21 22-527 16,21 0-17-16,-23 0-336 15,0 0 0-15,23 22 176 0,-21 0 80 16,-1 0 0-16,0 22-127 15,22 0-49-15,-22-22 16 16,22 22-304-16,0-21 144 16,0-23-160-16,22 21 80 15,-22 2 80-15,22-23-128 0,0 21 144 16,-1-21-144-16,2 23 96 15,0-23 0-15,-23 22 0 0,21 0 640 16,-21-22 17-16,0 22 31 16,-21 1-352-16,21-23-304 15,-23 22-48-15,0 0-80 0,2-22-16 16,-1 0-112-16,0 0-944 15,22 0-1521-15,0 0-1393 16,0-22-3586-16</inkml:trace>
  <inkml:trace contextRef="#ctx0" brushRef="#br0" timeOffset="47144.0805">14498 16555 5538 0,'44'-44'2545'0,"-22"44"-2113"15,-22-22 449-15,22 0 672 16,0 0-193-16,-22 22-15 0,0-22 1360 16,0 22-144-16,0 0-800 15,-22 0-657-15,22 0-303 16,-22 0 159-16,0 0-367 15,22 22-225-15,-22 0-176 0,0 0 32 16,0 0 48-16,22 22-128 16,-22-22-48-16,22 23-96 15,0-24-16-15,22 23 16 16,-22-44-80-16,22 0 16 0,22 0-16 15,-22 0-96-15,22 0-833 16,0-44-1440-16,0 23-1392 0,-21-24-3331 16</inkml:trace>
  <inkml:trace contextRef="#ctx0" brushRef="#br0" timeOffset="47524.081">14763 16070 19400 0,'-44'0'1105'16,"44"0"-769"-16,0 22-128 15,0-22 160-15,0 22-16 16,0 0 401-16,0 0 79 0,22 22-63 16,-22 0-113-16,22 0-336 15,0-22-64-15,-22 22-192 16,22 23-112-16,0-23 112 15,-22-22-144-15,22 22 64 16,-22-22-32-16,0 0-112 0,22-22-80 16,-22 0-240-16,0 0 576 0,0-22-160 15,0 0-64-15,0-44 192 16,0 22-128-16,22 0 96 15,-22-1 48-15,22 23-64 16,-22 0 368-16,0 0 336 16,22 22 289-16,-22 0-385 0,0 0-272 15,23 0-32-15,-23 22-128 16,21-22-128-16,2 22-176 0,-2 0-400 15,2 0-1921-15,-1 1-4466 16</inkml:trace>
  <inkml:trace contextRef="#ctx0" brushRef="#br0" timeOffset="47839.0814">15116 16224 23210 0,'-22'22'80'0,"22"0"32"0,0-22 320 16,0 22-928-16,0-22 992 15,22 0-672-15,0 0-96 16,-22 0 704-16,22 0-800 16,0-22 496-16,-22 0-32 15,22 0-544-15,-22 0 880 0,0 0-480 16,0 0 16-16,0 0 1121 15,0 0-65-15,-22 22 369 16,22 0-625-16,-22 0-496 0,22 22 129 16,-22 0-449-16,0 0 288 15,22 22-160-15,0-22-288 16,0 22 384-16,0-22-448 0,22 0 47 15,0 0-703-15,22-22-1553 16,-22 0-1393-16,22-22-4082 16</inkml:trace>
  <inkml:trace contextRef="#ctx0" brushRef="#br0" timeOffset="48464.0823">15358 16048 15463 0,'0'-22'2273'15,"0"22"-993"-15,0 0 65 0,0 0-209 16,23 0 33-16,-23 0-257 15,22 0-63-15,-22 0-129 0,22 22-384 16,-22 0 80-16,22 0-400 16,0 0 48-16,-22 0 48 15,0 0-224-15,0 0 224 16,0 0-208-16,0-22 112 15,0 0-16-15,0 0-192 0,0 0-336 16,0-22-320-16,0 0 399 0,0 0 241 16,0-22-80-16,0 0 272 15,0 22 16-15,22-23-16 16,-22 23 176-16,22 0 208 15,-22 22 401-15,22 0-49 16,-22 0 225-16,0 0-65 0,0 0-352 16,22 22-240-16,-22 0-224 15,22 1-160-15,-22-1 128 16,22 0-240-16,-22 0-592 0,0-22-48 15,23 0-33-15,-23 0 481 16,0 0 208-16,0-22-96 16,21-22 224-16,-21-1 16 0,23 23 80 15,-23-22-32-15,21 0 400 16,-21 22 560-16,23 0 385 15,-23 22-385-15,0 0-415 16,0 0-17-16,22 0-96 0,-22 0-192 16,22 22-128-16,0 0-160 15,-22 0-32-15,22 0-288 0,0 0-1217 16,0 0-1408-16,0-22-1249 15,0 0-1056-15,0 0-1426 16,-1-22-1727-16,3-22 9187 16</inkml:trace>
  <inkml:trace contextRef="#ctx0" brushRef="#br0" timeOffset="48794.0828">16021 15761 7971 0,'23'-67'5459'16,"-23"46"-1538"-16,0-2-527 15,0 2-817-15,0 21-800 16,-23 0-576-16,23-23-257 0,-23 23-656 16,2 23-208-16,-1-23-48 15,-2 21-48-15,3 2-48 0,-1-2 32 16,0 23-80-16,22-21 0 15,-22-1-112-15,22 22 96 16,0-22 96-16,22-22-16 16,0 22 16-16,0 0 32 15,-1-22 16-15,3 0 16 0,-2-22-16 16,-1 0 32-16,2 22 0 0,0-44 48 15,-23 22 128-15,0 0 32 16,0-1 128-16,0 1 177 16,0 22 127-16,0 0-128 15,0 0-240-15,0 0-176 16,0 0-160-16,0 0 32 0,0 0 0 15,0 22-64-15,21-22-32 16,2 0-224-16,-2 0-784 16,1 0-2018-16,22-22-5698 15</inkml:trace>
  <inkml:trace contextRef="#ctx0" brushRef="#br0" timeOffset="50154.0847">13946 17593 12245 0,'-22'0'1409'15,"0"0"-289"-15,22 0 337 0,0 0-321 16,0 0-415-16,0 0 399 16,0 0-207-16,0 0-305 15,0 0-272-15,0 0-112 0,0 0 128 16,22-22-95-16,0 22-33 15,1-22-64-15,-2 22-96 0,23-22 16 16,-21 0-128-16,21 0 96 16,-22 22-32-16,-22-22-32 15,22 22 64-15,-22 0-16 16,0 0 80-16,0 0 1120 15,0 0 33-15,0 0-817 0,0 0-208 16,0 0-32-16,0 0-64 0,-22 0-128 16,22 0 33-16,0 0-66 15,0 0-127-15,0 0-512 16,0 0-448-16,0 0-1442 15,0 0-4321-15</inkml:trace>
  <inkml:trace contextRef="#ctx0" brushRef="#br0" timeOffset="56328.0944">14652 17018 16279 0,'0'-21'320'0,"-21"-2"-176"16,21 23-80-16,0 0 304 16,0 0 129-16,0 0-81 15,0 0 256-15,-23 0-32 0,23 0-191 16,0 0-305-16,0 0-128 15,-22 23 96-15,22-2-96 0,-22 2 32 16,0-2 32-16,0 2-48 16,22-2 144-16,-22 2-16 15,22-1-112-15,0-22-112 16,0 22-16-16,22-22 128 15,0 0 16-15,0 0-64 0,0 22 96 16,0-22-128-16,22 22 80 0,-21 1 16 16,-23-23-16-16,21 44 416 15,-21-22 193-15,0 1 95 16,0 21-48-16,-21-23-144 15,-2 2-47-15,2-2-321 16,-2-21-112-16,1 23-32 0,0-23-48 16,0 0-48-16,0 0-48 15,22 0-320-15,0-23-961 16,0 2-240-16,0-2-704 0,22-21-1873 15,0 23-3137-15</inkml:trace>
  <inkml:trace contextRef="#ctx0" brushRef="#br0" timeOffset="56848.0951">14675 16930 17303 0,'-23'-22'513'0,"23"22"-529"15,0-21 224-15,23 21 64 0,-23 0 48 16,0 0 528-16,21 0 161 15,2 21 143-15,-1 23-383 16,0-22-161-16,0 22-192 16,0 0-288-16,0 0 96 0,0-21-128 15,0 21-80-15,0-22 48 16,0 23-128-16,-22-23 112 15,0-22-64-15,0 22-128 16,0-22-448-16,0 0-464 0,-22 0-49 16,0 0 1-16,0-44 479 15,0 21 561-15,0-21-32 0,22 0 96 16,-22 21 448-16,22-21 385 15,0 23 447-15,0-2-191 16,22 2-129-16,0-2 33 16,0 23-257-16,0 0 145 0,0 0-273 15,0 0-256-15,0 23-192 16,1-2-128-16,-2-21 16 0,2 23-48 15,-23-2-64-15,21 2 80 16,-21-23-128-16,0 0-144 16,0 0 16-16,0 0-352 15,0 0-161-15,-21-23 97 0,-2 2 560 16,23-23 96-16,0 21 32 15,-21 1 112-15,21 0 0 16,21 0 48-16,-21 1-80 16,23-1-64-16,-2 0 0 15,2-1-80-15,-1 23-304 0,0-22-2545 16,0 22-4259-16</inkml:trace>
  <inkml:trace contextRef="#ctx0" brushRef="#br0" timeOffset="57263.0957">15160 16731 20073 0,'-22'23'480'0,"22"-23"-128"15,0 0-144-15,0 22 80 16,0 0 737-16,0-22-513 15,0 22 48-15,22 23-208 0,-22-23-224 16,22-1 241-16,-22 1-241 16,22-22 144-16,-22 22-128 15,22-22-128-15,-22 0 128 16,22 0-256-16,-22 0 176 0,22 0-16 15,-22-22-96-15,23 0 128 16,-23 1-176-16,0-1 144 0,0 0-32 16,0-23-128-16,0 23 224 15,0 0-160-15,0 22 128 16,0 0 864-16,0-23-31 15,0 23-593-15,0 23-208 0,0-1 304 16,0 0-32-16,0 0-256 16,21 1-64-16,2-1-128 15,-23-22 16-15,21 22-96 0,24-22-576 16,-23 0-1121-16,0-22-1600 15,22 0-2226-15,-22-23-4850 16</inkml:trace>
  <inkml:trace contextRef="#ctx0" brushRef="#br0" timeOffset="57498.096">15601 16533 19721 0,'-22'0'2321'0,"0"0"-176"16,0 0-1073-16,22 22-416 0,-22 0-351 16,22 0-65-16,-22 22 0 0,22-21-240 15,0 21 96-15,0-23-112 16,0 2-64-16,22-1 128 15,0 0-176-15,0-22 128 16,0 0-112-16,23-22 0 16,-24 0-481-16,23-1-463 0,-21-21-1 15,-1 23-303-15,22-23-433 16,-44-23-352-16,22 23-1473 0,0-22-2769 15,-22 0-512-15,0 21 7892 16</inkml:trace>
  <inkml:trace contextRef="#ctx0" brushRef="#br0" timeOffset="57928.0966">15844 16224 3521 0,'-22'0'16'0,"22"0"2977"16,-22 0-1712-16,22 0-609 15,0 0-223-15,-22 0-177 16,22 0-64-16,0 0 1473 16,0 0-161-16,0 22-751 0,0-22-465 15,0 0-304-15,0 0 16 0,0 22 16 16,0-22-80-16,0 22 16 15,0 0 16-15,0 0 32 16,0-22 96-16,0 22 272 16,0 1 496-16,0-1-127 15,0-22-497-15,0 22-144 0,0-22-96 16,0 0-32-16,0 0 16 15,0 0 32-15,0 0 128 16,0 0 672-16,0 0 737 0,0 0-48 16,0 0-257-16,0 0-127 15,0 0-65-15,0 0-463 16,0 0-273-16,0 0-176 0,0 0-80 15,0 0-48-15,0 0-16 16,0 0 0-16,0 0-32 16,0 0 16-16,0 22 48 15,0-22 32-15,0 22 0 0,0 0-16 16,0 0-16-16,0 22 0 15,22 0-32-15,-22-21-16 0,0-2-32 16,0 2-16-16,22-2-112 16,-22-21-1281-16,0 0-1808 15,22 0-2866-15</inkml:trace>
  <inkml:trace contextRef="#ctx0" brushRef="#br0" timeOffset="58798.0978">15778 16445 15479 0,'-22'0'432'16,"22"0"-64"-16,0 0 192 15,22 0 513-15,-22 0-257 0,22 0-464 16,-22 0-16-16,22-22-256 0,22 22-96 16,-22-22 48-16,0 22-592 15,-22-22-160-15,21 22-97 16,-21-23 401-16,0 23 416 15,0-22-16-15,0 22 545 16,0-22 831-16,0 22-95 0,0 0 223 16,0 0-271-16,0 0-305 15,0 0-704-15,0 22 33 16,0 0 287-16,0 1-176 0,0 21-112 15,24-22-176-15,-2 0-80 16,-1 0 16-16,2 0-96 16,0-22 64-16,-2 0-96 0,2-22-336 15,-2 0-177-15,-21 0-47 16,22-22 64-16,-22-1 208 15,0 1 160-15,0 22 272 16,0 0 64-16,-22 0 592 0,22 0 577 16,0 22-113-16,0 0-384 15,-21 0-303-15,21 0-385 0,0 0 64 16,0 22-80-16,0 0-48 15,0-22-48-15,21 22 0 16,-21-22-16-16,22 0 0 16,0 0-16-16,0 0-145 0,0 0-319 15,-22-22 32-15,23 0 320 16,-23 22 208-16,21-22 0 15,-21 22 112-15,0 0 416 16,0 0-176-16,0 0-224 0,0 0 161 16,0 22 63-16,22 0-240 15,1-22-96-15,-23 22-32 0,21 0-32 16,2-22 0-16,21 0-48 15,-22 0-192-15,0-22-289 16,0 0 65-16,0 0 144 16,0-22 96-16,0 0 64 15,-22 0 176-15,22 22 32 0,-22 0 112 16,0 0 496-16,0 0 449 0,0 0-81 15,0 22-128-15,0 0-287 16,-22 0-321-16,22 0-160 16,-22 22-64-16,0 0 32 15,0 22-32-15,22-22-96 0,-22 22-48 16,22-22-144-16,0 0-224 15,22 0 63-15,0-22 65 16,22 0 80-16,1-22 256 16,-2 0-80-16,1 0 16 15,0 0-192-15,-21-22-689 0,21 22-1280 16,-22-22-3361-16</inkml:trace>
  <inkml:trace contextRef="#ctx0" brushRef="#br0" timeOffset="59388.0987">16903 15937 9300 0,'0'0'-96'0,"0"0"-352"0,0 0 640 16,-21 0 640-16,21 0 1361 15,0-22 240-15,-23 22-208 16,23 0-400-16,-22 0-737 15,0 22-111-15,22-22-113 0,-22 0-287 16,0 22-17-16,0 0-336 16,0 1 112-16,22-1-144 15,-22 0-128-15,22 22 112 0,0-22-160 16,0-22 128-16,0 22-80 15,22-22 16-15,0 0 209 16,0-22-129-16,0 0 64 0,22-22-80 16,-22 0-80-16,1-1 192 15,-23 1 224-15,21 0 96 16,-21 0-223-16,0-22-161 15,0-1-16-15,0 23-64 16,-21 0 608-16,21 0 177 0,-23 22-49 16,23 0-208-16,0 22-368 0,-22 0-304 15,22 44 64-15,0-22-16 16,0 44 16-16,0-22-80 15,0 23-96-15,22-23-464 16,1 0-705-16,21 0-2000 16,-22-22-3778-16</inkml:trace>
  <inkml:trace contextRef="#ctx0" brushRef="#br0" timeOffset="60258.0999">17344 15540 3857 0,'23'-22'1665'15,"-23"0"-1537"-15,22-1-112 0,-22 23-32 16,0 0 0-16,22-21-624 16,-22 21-81-16,0 0 737 15,0-22 1281-15,0 22 1344 16,0 0 865-16,0 0-1009 0,0-22-368 15,0 22-688-15,-22 0-433 16,22 0-176-16,-22 0-223 16,-1 0-209-16,23 0-240 15,-21 22 32-15,-2 0 64 0,-20-1-144 16,20 24 144-16,2-1-128 15,-2 23 33-15,1-23-49 0,22 21-32 16,0-20-32-16,0-1-80 16,22-22-16-16,1 0 48 15,-2-22 32-15,2 0-112 16,20-22-241-16,-20 0-127 15,21-22 256-15,-22-1 160 0,0 1 48 16,-22 0-32-16,0-22 16 0,0 0-32 16,0 0 48-16,0 0-16 15,0-1 16-15,-22 23 544 16,22 0 529-16,-22 22 320 15,22 0 47-15,0 22-239 16,-23 0-1057-16,23 0-384 0,0 22 176 16,0 0 176-16,0 22-64 15,23 22-48-15,-23 1-16 16,22-23 16-16,0 0-80 0,0 0 16 15,0 0-336-15,0 1-945 16,0-24-864-16,0 2-880 16,1-23-2018-16,21 0-5169 0</inkml:trace>
  <inkml:trace contextRef="#ctx0" brushRef="#br0" timeOffset="60803.1006">17830 15452 19416 0,'-22'-44'2289'0,"22"22"-1648"16,-21-1 415-16,21 23-415 15,-23-22-786-15,23 22 434 16,-21 0-385-16,21 0 112 16,-23 0 32-16,0 0-257 0,2 22 386 15,-2 1-338-15,2 21 193 16,-1-22 81-16,22 22-370 15,0-22 289-15,0 0-192 16,0 0-64-16,22-22 208 0,-1 22-256 16,2-22 288-16,-2-22-48 15,25 0-176-15,-25 0 80 0,2 0-128 16,-2-1 336-16,-21 2-32 15,0-1-80-15,0 0 736 16,0 22 369-16,0-22 159 16,0 22-335-16,0 0-593 15,-21 22-272-15,21 0-48 0,0 0 128 16,0-1-128-16,21 24-80 0,1-23 112 15,0 0-144-15,1-22 112 16,-2 0-48-16,24 0-288 16,-23-22 111-16,0 0-31 15,-1-23 224-15,-21 2 80 16,0-1-64-16,0-1 48 0,0 2-48 15,0-24 48-15,0 23 48 16,-21-22 192-16,21 43 225 16,0-21 287-16,0 44-80 15,0 0-351-15,0 0-370 0,0 0-15 16,0 23 16-16,-22 21 80 0,22 22-80 15,0 1-400-15,0-2-1088 16,22-21-1170-16,-22 1-1039 16,21-23-962-16,-21 0-5457 15</inkml:trace>
  <inkml:trace contextRef="#ctx0" brushRef="#br0" timeOffset="61778.102">18051 15231 14854 0,'0'-44'4002'0,"0"44"-1889"15,0 0-1505-15,0 0-640 16,0 0 112-16,22 0 80 15,0 0-112-15,0 0 65 0,0 0-97 16,22 0-32-16,-21 0 48 16,-2-22-48-16,24 22 64 15,-45-22-32-15,22 0 16 16,-22-1 640-16,22 23 576 0,-22-21 65 15,0-2-288-15,-22 23-241 16,22 0-272-16,-22 0-336 0,0 0-48 16,-1 0-112-16,2 0-80 15,-2 44 80-15,1-21-32 16,0 21 16-16,0 0-64 15,0-22-32-15,22 22 32 0,0-21-112 16,22-23-32-16,0 21-64 16,0-21 144-16,0 0 80 15,1-21 0-15,21 21 64 0,-22 0 0 16,-22-23 0-16,22 23 32 15,-22 0 32-15,0 0 528 16,0 0 208-16,0 0-335 0,0 0-321 16,0 0-128-16,0 0 0 15,0 0 0-15,0 0-16 16,0 0-32-16,0 0-48 15,0 0 0-15,0 0-16 16,0 0 0-16,0 0 0 0,0 0 16 16,0 0 32-16,0 0 16 0,0-21 0 15,0 21 48-15,0 0-32 16,0 0 0-16,0 0 32 15,0-23 0-15,0 23-16 16,0 0 32-16,0 0-48 16,0 0 48-16,0 0-64 0,0 0 16 15,0 0 0-15,0 0 0 16,0 0-16-16,0 0 16 0,0 0-32 15,0 0 16-15,0 0 16 16,0 0 0-16,0 0 0 16,0 0 16-16,0 0 0 15,0 0 16-15,0 0-16 0,0 0 32 16,0 0 0-16,0 0 64 15,0 0-48-15,0 0-16 16,0 0 0-16,0 0-32 16,0 0 0-16,0 0 16 0,0 0-16 15,0 0 0-15,0 0 0 16,0 0 0-16,0-22-16 0,0 22 16 15,0 0 0-15,0 0-16 16,0-22 16-16,0 22 0 16,22 0 0-16,-22-22-16 15,0 22 0-15,0-22 0 0,0 22 32 16,0 0-48-16,0-22 0 15,0 22 32-15,0 0-16 16,0 0 0-16,0 0-16 0,0-23 32 16,0 23-32-16,0 0 32 15,0 0-32-15,0 0 0 16,0 0 0-16,0 0 16 0,0 23-16 15,0-23 48-15,22 22-32 16,-22-22 16-16,0 22 0 16,0-22-16-16,22 22 16 15,-22-22-48-15,22 0 0 16,0 0-32-16,0 0-304 0,44-22-1649 15,0-22-4226-15</inkml:trace>
  <inkml:trace contextRef="#ctx0" brushRef="#br0" timeOffset="62728.1033">18823 14811 16519 0,'0'-66'1841'0,"0"44"-1217"15,0 22-48-15,0-21-351 16,0 21 111-16,0 0 176 0,0 0-32 16,0 0 64-16,0 0-335 15,-22 0-322-15,0 21 210 16,0 22 191-16,0 2-240 0,-22-1 80 15,22 0-16-15,22-21 32 16,0 21-128-16,0-23-32 16,0 2 0-16,22-23 64 0,22 23 64 15,0-23-96-15,22 0-48 16,-22 0 32-16,1 0-112 15,-23 0 80-15,0 21-16 16,-22-21 96-16,0 23 192 0,0-23 640 16,-22 21-271-16,0 2-225 15,-23-1-128-15,24-22-64 0,-2 22-256 16,1-22-64-16,0 0-144 15,22 0-1569-15,0-22-2017 16,0 0-4081-16</inkml:trace>
  <inkml:trace contextRef="#ctx0" brushRef="#br0" timeOffset="62928.1036">19154 14547 20233 0,'-44'-23'1600'0,"44"23"802"0,-22 0-2210 16,22 0-272-16,0 0 256 15,0 44-304-15,22 2 448 16,-22-2-464-16,0 0 144 16,0 20 16-16,22-19-817 15,-22 21-1135-15,0-44-1762 0,0 22-3970 16</inkml:trace>
  <inkml:trace contextRef="#ctx0" brushRef="#br0" timeOffset="63578.1045">19066 14789 16103 0,'44'-44'1184'15,"-22"22"-191"-15,0 1 287 16,23-2-63-16,-1 2-465 16,0 21-159-16,0-23-113 15,0 23-176-15,-23-21-160 0,2 21 96 16,-23 0 144-16,0 0 433 0,0 0 511 15,0 0-319-15,0 0-705 16,0 21-256-16,-23 2 48 16,2-2-64-16,21 2-48 15,0-2 48-15,-23 1-80 16,23-1 64-16,23 2-32 0,-23-1-16 15,21-22 64-15,2 0-64 16,0 0 64-16,-2 0-16 0,1-22-48 16,0 22 0-16,-22-23-48 15,23 2 32-15,-23-22 48 16,0 20-48-16,0 2 16 15,0-23-144-15,0 21-304 0,-23 0 271 16,23 2 145-16,-22 21 16 16,22-23-160-16,-22 23-480 15,22 0-176-15,0 23 415 16,22-23 241-16,-22 0 208 0,22 21 0 15,22-21 48-15,-21 0 0 16,21 0 48-16,0 0 193 0,-22 0 399 16,22 0-32-16,-21 0-112 15,-2 0-31-15,-21 23-65 16,0 0-208-16,22-2-192 15,-22-21-32-15,0 23-16 0,0-2 32 16,0-21-48-16,-22 0 64 16,22 0-48-16,0-21-48 15,0-2 16-15,0 2 32 0,22-25 0 16,0 2-32-16,0 0-16 15,22 0 16-15,-21 22 48 16,21-1 0-16,-22 2-16 0,22 21 32 16,-22-23-48-16,0 23-32 15,-22 23-32-15,23-23-897 16,-2 21-1168-16,-21 2-1696 15,0-1-1986-15,22 0-4322 16</inkml:trace>
  <inkml:trace contextRef="#ctx0" brushRef="#br0" timeOffset="63954.1062">20192 14458 19592 0,'0'0'2610'0,"0"0"-1010"16,0 0-1488-16,0 0-32 16,0 0 193-16,0 22-145 0,21-22 64 15,-21 22-144-15,23-22-96 16,-23 0 160-16,22 0-144 16,-22 0 128-16,0 0-32 15,22-22-48-15,-22 0 400 0,0 0-192 16,0-23-16-16,0 24-16 0,0-2-16 15,-22-21 673-15,22 23-1 16,-22 21-143-16,-1 0-305 16,2 0-256-16,-24 21-128 15,23 23-32-15,0-21 64 16,1 43-80-16,21-22-64 0,0 0 96 15,21-21-160-15,23-2 32 16,-22 2-113-16,45-23-175 0,-23 0 32 16,0 0-176-16,0-23-96 15,1 2 79-15,-1-2 225 16,-23-21 240-16,1 22-80 0,1 0-128 15,-2 0-304-15,-21 22-1105 16,0 0-1889-16,23-23-5650 16</inkml:trace>
  <inkml:trace contextRef="#ctx0" brushRef="#br0" timeOffset="65144.1079">14498 17946 13558 0,'-22'22'960'16,"0"-22"-544"-16,22 22 305 16,0-22 367-16,0 0 417 15,0 0-177-15,0 0-239 0,0 0-65 16,0 0-495-16,0 0-305 0,0 0-64 15,0 0 208-15,0 0 80 16,22 0-192-16,22 0-48 16,0-22 97-16,0 0-177 15,0 0 144-15,0-22-192 16,1 22-32-16,-1-23 0 0,-22 45-64 15,-22-21 96-15,22 21-16 16,-22 0 816-16,0 0 865 0,0 0-1105 16,-22 0-383-16,22 0-65 15,0 0-16-15,0 0-48 16,0 0-96-16,0 0 0 15,0 0-80-15,0 0 16 0,0 0-32 16,0 0-128-16,0 0-785 16,0 0-1376-16,0 0-1521 15,-22 0-4145-15</inkml:trace>
  <inkml:trace contextRef="#ctx0" brushRef="#br0" timeOffset="72992.1224">15160 17394 14934 0,'0'-21'993'0,"-22"21"-401"0,22 0 513 16,0 0-497-16,0 0-336 15,0 0-32-15,0 21-112 16,0-21 480-16,22 23-319 16,-22-23-33-16,0 21 608 15,22 2-64-15,0-1 433 0,-22 0-673 16,22 22 1-16,0-22-97 15,0 21-320-15,-22-20 80 0,23 21-240 16,-23-21 32-16,0-2 112 16,0 2-128-16,0-23 160 15,0 21-144-15,0-21-32 0,0 0 128 16,0 0-224-16,0 0 144 15,-23-21-80-15,23-2-32 16,-22-21 32-16,0 0-368 16,0 0 0-16,0 22 239 15,0-22 145-15,0 0 64 0,0 22-64 16,22-1 113-16,-22 2-65 0,22-2-32 15,0 2 80-15,0 21-112 16,0-23 64-16,0 2 0 16,22 21-64-16,-22-23 112 15,22 1-96-15,0 22 64 16,0-22-16-16,0 22-16 0,0 0 32 15,0 22-16-15,0 0 64 16,-22 1 0-16,23-2-16 0,-23 2 128 16,0 21-64-16,0-23 16 15,-23 2-96-15,1-1-80 16,0 22 64-16,22-44-176 15,-22 22-1521-15,22-22-2817 0,22-22-2193 16</inkml:trace>
  <inkml:trace contextRef="#ctx0" brushRef="#br0" timeOffset="73364.123">15425 17461 10836 0,'0'0'3490'0,"0"0"-2433"16,0 0 351-16,0 0 289 15,0 0-208-15,0 0-97 0,0 0 81 16,22 22 0-16,0-22-961 15,-22 22-144-15,22 0-80 16,0 0-128-16,-22 0 16 0,22-22-176 16,-22 22 0-16,0-22 32 15,0 0-64-15,0 0 240 16,0 0-224-16,-22-22 16 15,22 0 64-15,-22 0-112 16,0-22 128-16,22 22-32 0,0-1 17 16,0 2-49-16,0-2-49 0,0 2 1 15,22-2-112-15,0 2-1440 16,0-2-2818-16,0 23-6980 15</inkml:trace>
  <inkml:trace contextRef="#ctx0" brushRef="#br0" timeOffset="73713.1251">15689 17240 20025 0,'0'0'1728'15,"-21"0"-655"-15,21 0-225 0,0 0-271 16,0 0 223-16,0 22 320 16,21 0-879-16,-21 23-225 0,0-24 208 15,23 2-400-15,-1-2 288 16,0 2-288-16,0-23-33 15,-22 0-399-15,22 0-977 16,0-23-1648-16,-22-21-2338 16,0 0-6802-16</inkml:trace>
  <inkml:trace contextRef="#ctx0" brushRef="#br0" timeOffset="73813.1253">15624 17062 18808 0,'-45'0'1841'0,"23"0"-1345"16,22 23-528-16,0-23-240 15,0 21-2769-15,22 2-5075 0</inkml:trace>
  <inkml:trace contextRef="#ctx0" brushRef="#br0" timeOffset="74363.126">15800 17129 21337 0,'0'0'-176'0,"22"0"320"16,-22 22 80-16,22-22-208 15,0 22 513-15,0 0-33 0,0-22-32 16,-1 22-96-16,-21-22-192 15,24 23 112-15,-24-23-224 0,0 22 97 16,0-22 95-16,0 0-208 16,0 0 96-16,0 0-160 15,0 0 80-15,0 0 32 16,-24 0-208-16,24-22 176 0,0-1-128 15,-21 1 0-15,21-22 128 16,0-1-144-16,21 24 176 16,-21-23-96-16,0 21 64 15,24 23 336-15,-24 0 160 0,22 0 257 16,-22 0-225-16,21 23-128 15,-21-23-144-15,23 44-256 0,0-23-16 16,-2 2-96-16,2-1-48 16,-23 0 16-16,21 0-240 15,-21-22-432-15,22 0-193 16,-22 0 369-16,0-22-192 15,0-22 111-15,0 21 1 0,0-21 384 16,0 0 240-16,22 0 144 0,-22 22 624 16,0 0 369-16,0 22 239 15,0 0-271-15,0 0-449 16,22 0-32-16,-22 0-15 15,22 0-177-15,1 22-416 16,-2 0 64-16,1 1-144 0,1-2-128 16,-2 2-1297-16,23-23-1904 15,-21 0-1490-15,-1 0-4161 16</inkml:trace>
  <inkml:trace contextRef="#ctx0" brushRef="#br0" timeOffset="75478.1276">16484 16731 21049 0,'0'-21'2289'0,"-22"21"-320"16,22 0-528-16,0 0-625 15,-22 0-352-15,0 0-320 16,0 21-192-16,22 2 160 0,-22-1-224 16,22 22-32-16,0 1-32 15,0-23-384-15,0-1 64 0,22 1-16 16,-22-22 79-16,44 0 241 15,-22-22-64-15,0 1 16 16,0-23 144-16,0 21 32 16,1-21 176-16,-23 22-112 0,0-1 624 15,0 2 609-15,0 21-81 16,0 0-287-16,-23 0-449 15,23 0-176-15,0 0-224 16,0 21 0-16,0 2-16 0,0-1-112 16,23 0 0-16,-2 0-320 15,24 1-433-15,-24-23-735 0,2 0-321 16,-2-23 0-16,2 1 0 15,-23 0 240-15,22-23 785 16,-22 24 704-16,-22-23 272 16,22 21 928-16,-23-21 1057 15,2 22 384-15,-2 0-64 0,2 0-848 16,21 0-544-16,-23 22-401 15,23 0-272-15,0 0-272 0,0 0-112 16,0 0 48-16,23 22-32 16,-2-22 16-16,2 22-48 15,-2-22-32-15,24 0 16 0,-23 0-64 16,0 0-48-16,0 0 32 15,0 0 144-15,-22 0 48 16,0 0 192-16,0 0-64 16,-22 0-64-16,22 0 80 15,-22 22-16-15,22 0-128 0,0 1-48 16,0-23-32-16,0 21-16 0,22-21-48 15,22 0-272-15,-22-21-593 16,22-2-496-16,-21-21-367 16,20 22-225-16,-20-22 976 15,-23 0 625-15,21 22 528 16,-21-22 1120-16,-21 44 1266 0,-2-23-177 15,23 23-497-15,-21 0-751 16,21 0-433-16,0 0-384 0,-22 0-176 16,22 23 16-16,0-1 0 15,0 0-80-15,22 22-32 16,-1-22-32-16,2-22-112 15,-2 22-176-15,2-22-304 0,-1-22-241 16,0 0-143-16,0 0 319 16,-22 0 401-16,22-22 352 15,-22 21 240-15,-22 1 1233 16,22 22 240-16,0-22-753 0,0 22-368 15,0 0-480-15,0 22-48 16,22 23 401-16,-22-1 143 0,22 22-160 16,22 0-240-16,-21 22-96 15,-2 0-160-15,2 1 0 16,-1-22-272-16,-22-2 64 15,0-43-64-15,0 1-305 0,-22-23-431 16,-1 0-753-16,2-23 224 16,-24 1 753-16,23-22 576 15,0 1 272-15,0-2 160 0,0 1 352 16,22-1 417-16,0 1 95 15,0 0-160-15,22 0-239 16,0 22-129-16,0 0-16 0,0 0-80 16,0 0-112-16,22 0-63 15,-21 22-113-15,-1-22-96 16,-22 22 0-16,21 0-16 15,-21 0-64-15,0 0 48 16,0 0 32-16,0 0-48 0,0 0 48 16,-21 22-48-16,21-22 0 0,0 0-96 15,0 0-417-15,0 22-383 16,0-22-1105-16,0 0-1953 15,0 0-5650-15</inkml:trace>
  <inkml:trace contextRef="#ctx0" brushRef="#br0" timeOffset="75863.1281">17344 16004 20921 0,'0'-23'2145'15,"0"1"-688"-15,0 22-881 16,0-22-320-16,0 22 977 16,0 0-737-16,0 0-352 15,23 22 224-15,-23 0 160 0,0 23 113 16,22 21-609-16,-22 22 80 15,22-22-96-15,-22 0-224 16,22-22 304-16,-22 1-288 0,0-23 48 16,0 0-577-16,22-22-960 15,-22 0 97-15,22-22-1154 16,0 0-1728-16,0-23-2993 0</inkml:trace>
  <inkml:trace contextRef="#ctx0" brushRef="#br0" timeOffset="76108.1296">17588 15959 20057 0,'0'-22'3649'16,"-23"22"-1552"-16,23 0-1344 0,0 22-401 15,-21 0 208-15,-2 1-240 0,1 21-144 16,0 0-128-16,0 0-80 16,22-22 96-16,-22 0-128 15,22 0 48-15,0 0-48 16,0-22-80-16,0 0 192 0,0 0-80 15,22-22 112-15,0 22 0 16,-22 0 48-16,22-22 48 16,0 22-64-16,1 0 145 15,-2 22-33-15,2-22-192 0,-1 22 0 16,0 0-128-16,-1 0-192 15,2 0-1457-15,-2 0-2545 0,-21-22-4498 16</inkml:trace>
  <inkml:trace contextRef="#ctx0" brushRef="#br0" timeOffset="76788.1306">17720 16092 22234 0,'-23'-22'2177'0,"23"22"-1329"0,0 22-960 15,0-22 608-15,0 22-384 16,0 0 641-16,23-22-369 15,0 22-496-15,-23 0 368 16,21-22-432-16,2 0 208 0,-2-22 96 16,1 22-304-16,-22-44 416 15,22 22-352-15,-22-22 112 16,0 22 48-16,0-23-240 15,-22 23 448-15,22 0-48 0,0 22 592 16,-22-22-223-16,22 22-593 16,-21 22 192-16,21 0-208 0,0 23 48 15,0-1 16-15,0-22-208 16,21 22 144-16,1-22-96 15,23 0-65-15,-24-22-319 16,24 0-464-16,-23-22 95 0,21 0 257 16,-20 0 240-16,-23 0 336 15,0-22-96-15,0 22 208 0,0-23-16 16,0 23 32-16,0 22 800 15,0-22-111-15,0 22-545 16,0 0-288-16,0 22 80 16,22-22 240-16,-22 22 16 0,0 0-128 15,22 23-128-15,-22-23-48 16,0 0 96-16,22 0-112 15,-22 0 96-15,22 0 0 16,-22 0-48-16,22 0 80 0,-22 0-80 16,0 0 32-16,22 0-16 15,-22 22-16-15,0-22-16 0,0 22-80 16,0 23-304-16,0-23-352 15,-22-22-1682-15,0 22 2130 16,0-22-240-16,0-22-464 16,22 0 351-16,-22-22 65 15,22-22 608-15,0 0 576 0,0-22 81 16,0 21-305-16,0-21 32 15,22 0 512-15,0 22 129 0,0 0 31 16,0 22-383-16,0 0-369 16,0 0-208-16,1 22-160 15,21 0-208-15,-22 0-1345 16,0 22-2529-16,-22-22-8212 0</inkml:trace>
  <inkml:trace contextRef="#ctx0" brushRef="#br0" timeOffset="77008.1309">18470 15981 26524 0,'0'23'608'16,"0"-23"-496"-16,22 22 80 0,-22 0-256 15,0 22 144-15,0-22 16 16,0 0-128-16,-22 0 144 0,22 0-384 16,-22 0-1217-16,0-22-3953 15,0 22-13847-15</inkml:trace>
  <inkml:trace contextRef="#ctx0" brushRef="#br0" timeOffset="78123.1324">18779 15738 13430 0,'0'-22'1088'0,"-22"0"-31"15,22 1 719-15,0-2-159 0,0 2-272 16,0-2-497-16,0 1 353 16,0 0-257-16,0 0-336 15,0 22-143-15,0 0-193 16,22 0 480-16,-22 44 369 15,0 1-161-15,22 20-400 0,-22 24-272 16,0-1 33-16,22 0-193 16,-22 23-64-16,22-45-112 15,-22 0 0-15,23-22 80 0,-23 0-96 16,0-44 16-16,0 22 48 15,0-22-80-15,-23 0-209 0,1-22-63 16,0 22 256-16,0-44 80 16,0 0-144-16,0 0-64 15,0 0-432-15,0 0-417 16,22 0-784-16,0-23-2369 15,0 23-4017-15</inkml:trace>
  <inkml:trace contextRef="#ctx0" brushRef="#br0" timeOffset="78278.1326">18691 15298 19705 0,'-22'0'16'0,"22"0"496"0,0 0-800 15,0 0 304-15,0 0-657 16,22 0-2352-16,0 21-2450 15,-22-21-4673-15</inkml:trace>
  <inkml:trace contextRef="#ctx0" brushRef="#br0" timeOffset="78818.1334">19066 15430 16775 0,'-22'22'656'16,"0"-22"529"-16,22 21 528 15,0 2-897-15,-22-1-95 16,22 0-113-16,0 0-352 16,0 22 208-16,0-21-368 0,22-23 0 15,-22 21 16-15,22 2-128 16,-22-23 192-16,22 0-160 15,-22 0 144-15,0 0-16 16,22 0-63-16,-22 0 207 0,0-23-240 16,0 2-32-16,0-2 32 15,0 1-128-15,-22 0 176 0,22-22-112 16,-22 44 16-16,0-22 112 15,22 22-176-15,0-23 128 16,0 23-128-16,0 0-64 16,0-21 0-16,0 21-129 15,22-22-63-15,0 0 16 0,22 0 112 16,-22-1 128-16,0 1-48 15,0 22 96-15,1-22 32 0,-23 22 16 16,0 0 160-16,0 0 512 16,0 0-111-16,0 0-257 15,0 0-368-15,0 0 128 16,0 0 0-16,0 22 128 0,0 0 224 15,21 1-128-15,-21-1-31 16,0 22-113-16,23-23-96 16,-1 2-80-16,-22-23-80 15,22 22 32-15,-22-22-305 0,22 0-1487 16,0 0-2242-16,-22-22-6707 15</inkml:trace>
  <inkml:trace contextRef="#ctx0" brushRef="#br0" timeOffset="78938.1336">19199 15143 4049 0,'0'0'-2161'16</inkml:trace>
  <inkml:trace contextRef="#ctx0" brushRef="#br0" timeOffset="79343.1341">19442 15209 16199 0,'0'22'1168'0,"0"1"529"15,0-2-608-15,21 2-257 0,-21 20-320 16,22-21-544-16,-22 1 256 0,0-1-256 16,22-22-48-16,-22 22 288 15,0-22-304-15,0 0 881 16,0-22-177-16,0 0-624 15,0-1 224-15,0 1-224 16,0-21 48-16,0-1 80 0,0-1 240 16,23 23 545-16,-23 0-1 15,0 0-63-15,21 22-113 0,-21 0-272 16,23 0 112-16,-23 0-191 15,22 22-97-15,0 0-112 16,-22 0-176-16,22 0 96 0,0 1-96 16,-22-2-32-16,22 2 80 15,-22-2-128-15,22-21 48 16,-22 0-192-16,0 0-1 15,0 0-31-15,0 0-16 16,0 0-16-16,0 0-464 0,0 0-353 16,0-21-608-16,22-2-2000 0,-22 2-5299 15</inkml:trace>
  <inkml:trace contextRef="#ctx0" brushRef="#br0" timeOffset="82643.1387">16153 17968 17912 0,'-22'0'640'16,"22"0"-304"-16,-22 0-208 0,22 0 208 16,0 0 97-16,0 0-177 15,0 0 128-15,0 0 80 0,22 0 176 16,-22 0 129-16,22-22-113 15,22 0-288-15,-21 0-176 16,20-22-160-16,1 22 64 16,0-22 0-16,-21 0-32 15,21 21-16-15,-22 23-16 0,-22 0-16 16,0 0 161-16,0 0 1007 15,0 0 17-15,0 0-961 0,0 0-128 16,-22 0-16-16,22 0-80 16,0 0 0-16,0 0-64 15,0 0-256-15,0 0-353 16,0 0-1376-16,22 0-1840 0,-22 0-4179 15</inkml:trace>
  <inkml:trace contextRef="#ctx0" brushRef="#br0" timeOffset="87477.1466">16882 17262 9796 0,'0'-45'976'15,"0"45"337"-15,0-22 32 16,0 22 367-16,-23-22 97 0,23 22-480 16,-22 0-417-16,0 0-63 15,22 0-401-15,-22 0-224 0,0 22-64 16,0 0-64-16,0 23 16 15,22-23-96-15,0 0 0 16,-22 1-80-16,22-2-208 16,22-21 288-16,-22 0 32 0,22 23 64 15,0-23-48-15,22 0-80 16,-22 0 80-16,23 0-64 15,-24 0 48-15,2 21-16 16,-23 2-80-16,22-2 432 0,-22 2 97 16,0-1-33-16,0 0-80 15,0 0 48-15,0 0 64 0,-22 0-31 16,-1 0-209-16,23-22-144 15,-21 21-128-15,-2-21 16 16,-21 0 48-16,22 0-16 16,22-21-144-16,-22 21-561 15,22-22-927-15,0 0-1010 0,0 22-1455 16,22-22-2691-16,0 0-383 15</inkml:trace>
  <inkml:trace contextRef="#ctx0" brushRef="#br0" timeOffset="88087.1474">17058 17173 16135 0,'0'-22'1345'0,"0"22"-561"16,0 0 176-16,-22 0 113 16,22 0-241-16,0 0 17 15,0 0-465-15,0 0 48 16,-23 0-336-16,23 22 16 0,0 0 160 15,0 0-48-15,0 23 112 16,23-1-272-16,-23 0-176 0,22-21 192 16,22-2-144-16,-22 2 144 15,0-23-32-15,22 0-64 16,-21 0 161-16,-2-23-194 15,2 23 114-15,-1-21-49 0,-22-23-64 16,21-1 128-16,-21 1-128 16,0-1 64-16,-21 1 0 15,-1-1-97-15,-1 1 162 16,2 23-81-16,-2-2 96 15,1 2 96-15,0 21 96 0,0 0-32 16,0 0-144-16,0 21-80 0,0 23 16 16,22-21-96-16,-22 21 48 15,44-22-80-15,-22 0 16 16,44 0 0-16,-22 0 32 15,22-22 64-15,-22 0-64 16,22 0 48-16,1 0 16 0,-24 0-48 16,2 0 64-16,-2 0-48 15,-21 0 0-15,0 0 192 0,0 23 16 16,0-1 128-16,0 0-176 15,0 0-80-15,0-22-16 16,0 23-80-16,0-23 16 0,23 0-80 16,-23 21-416-16,0-21-1553 15,0 0-1697-15,0-21-6498 16</inkml:trace>
  <inkml:trace contextRef="#ctx0" brushRef="#br0" timeOffset="88567.1481">17411 16887 19272 0,'0'0'481'16,"0"0"-161"-16,0 0-64 0,0 0 128 15,0 0 560-15,0 0 417 16,0 0-529-16,0 21-95 15,22 1-145-15,0 0-48 0,-22 23-80 16,22-24-47-16,-22 23-241 16,22 23 32-16,0-45-80 15,-22 22-80-15,23 1-80 0,-2-23 96 16,2-22-64-16,-1 0 0 15,0 0 32-15,-1 0-32 16,2-22 48-16,-2-1-16 16,2 1 0-16,0-22 32 0,-2 22 32 15,-21-1 368-15,0 2 289 16,23 21-97-16,-23-23-16 0,0 23-15 15,0 0-129-15,0-21-256 16,0 21-16-16,0 0-192 16,0 0-32-16,0 0 16 15,0 0-96-15,0 0 80 0,0 0 16 16,0 0-32-16,0 0 0 15,0 0 16-15,0 0-16 16,0 0-32-16,0 0-16 0,0 21-32 16,0-21-192-16,0 0-241 15,0 0-399-15,0 0-817 16,0 0-2065-16,0 0-4817 0</inkml:trace>
  <inkml:trace contextRef="#ctx0" brushRef="#br0" timeOffset="89597.1495">12710 16268 15270 0,'-20'0'1777'0,"20"0"-752"15,0-22-321-15,-24 22-400 0,24 0-128 16,0 0-128-16,24 0-48 15,-24-22 144-15,20 0-80 16,2 22 145-16,22-44 271 16,1 22 80-16,-1-22 80 15,44 0-272-15,0-23-79 0,23 1-145 16,21 0-176-16,-21 0 80 0,21-23-16 15,0 24 32-15,1-24 48 16,-1 22 384-16,-22 2 352 16,23-2-287-16,-22 1-33 15,0 0 80-15,-2 0-32 16,-21 21-111-16,22 1-241 0,-21 0-128 15,-1 0-80-15,1 0-64 16,-24 21 64-16,2-21-48 16,-1 22 16-16,-22 0-48 15,0 0-160-15,1 22-577 0,-24-23-447 16,2 23-465-16,-2 0-1008 15,-21 0-1553-15,0 0-3810 0</inkml:trace>
  <inkml:trace contextRef="#ctx0" brushRef="#br0" timeOffset="90212.1504">13086 16887 16231 0,'0'0'1232'0,"0"0"-847"16,0 0-305-16,21 0 0 15,2-22 80-15,-1 0-240 0,22-1 192 16,0 1-16-16,0 0 112 15,23-23 304-15,-1 24-304 16,22-23-48-16,0 0-112 16,1-23-16-16,21 23 128 0,0-22 129 15,1 22 399-15,-1-23 288 16,-1 23 385-16,-19-22 16 15,20 0-193-15,0 22-255 16,-21-22-513-16,21 22-64 0,-22-1-112 16,0 1-192-16,-22 22 32 0,23-22-112 15,-45 22 48-15,22 0 0 16,-44 0-48-16,22 22 32 15,-22-22-16-15,-22 22-32 16,23 0 16-16,-23 0-64 16,0 0 32-16,0 0-96 0,21 0-288 15,-21 0-337-15,0 22-511 16,0-22-1345-16,0 0-3042 0</inkml:trace>
  <inkml:trace contextRef="#ctx0" brushRef="#br0" timeOffset="93067.1544">20103 12714 17223 0,'-21'-23'673'15,"21"2"-593"-15,0 21 448 0,0 0-672 16,21 0 144-16,-21 0 192 16,22 0-384-16,0 0 336 15,0 21-160-15,1 2-48 16,-2 21 256-16,24 1-288 0,-23-1 192 15,22 0 16-15,-22 23-176 16,22-2 256-16,0 2-112 0,-21-1 256 16,20 0 225-16,1 1 239 15,23 21 208-15,-23 0-335 16,0 0-113-16,1-22-240 15,20 23-208-15,-20-1 160 16,21 0-96-16,-22 23 64 0,0-23-111 16,-1 0-129-16,24 23 128 15,-21-23 32-15,-4 0 48 0,3 22-96 16,-1-20 64-16,0-3 112 15,0 23 0-15,0-22-64 16,0 2 545-16,1-2-289 16,-1 0-80-16,0 1-112 0,0-1-64 15,0-1-80-15,1 2-64 16,-24-22-16-16,23 20-32 15,-21 2 80-15,21-23 1 16,-22 22 175-16,22-21-80 0,-22 21-160 16,22-22 64-16,-22 0-80 15,23 0-16-15,-24 1 48 0,2-23-16 16,21 22 80-16,-22-22 32 15,0 22-32-15,0-22 16 16,0 0-32-16,0 0 0 16,0 1-32-16,0-1-64 0,-22 1 32 15,22-2-32-15,0 1-64 16,-22-22 144-16,22 22-80 0,-22-21 48 15,23-2-64-15,-23 2 48 16,0 21-16-16,21-44-16 16,-21 22 16-16,0 0-16 15,0-22 0-15,0 0 16 0,0 0-16 16,0 22 16-16,0-22-48 15,0 0 0-15,0 0-32 16,0 0-112-16,0 0-400 16,23 0-592-16,-23 0-2082 15,0-22-7107-15</inkml:trace>
  <inkml:trace contextRef="#ctx0" brushRef="#br0" timeOffset="94482.1564">20898 15650 13126 0,'0'0'48'16,"0"0"80"-16,22 0 160 15,0-21 976-15,0 21 449 16,22-23-432-16,-1-21-369 0,24 22-112 16,0-22 1-16,21 0-177 15,-22 0-112-15,45-1-79 16,-24 1-129-16,24 0-16 15,-1 0 48-15,-21 0-80 0,-1 0-112 16,0-1-128-16,1 24 32 16,-23-2-32-16,-22 2 16 0,0-2-16 15,-22 0-16-15,0 23 32 16,-22 0 32-16,0 0 721 15,0 0-529-15,0 0-352 16,0 0-64-16,0 0-209 0,-22 0-687 16,22 0-401-16,-22 23-848 15,0-23-1665-15,0 23-2913 16</inkml:trace>
  <inkml:trace contextRef="#ctx0" brushRef="#br0" timeOffset="94712.1567">22001 15054 17015 0,'0'-21'1569'0,"0"21"-1073"15,0 0-400-15,22 0 80 16,0 0 433-16,1 0 111 16,-2 0-160-16,2 0-64 0,21 0-15 15,-22 0-145-15,0 0-144 0,0 21 16 16,-22-21 64-16,22 23-16 15,-22-2-128-15,0-21 32 16,0 23-160-16,-22-1 16 16,0 0-208-16,0 0-368 15,0 0-2145-15,-22 0-4050 0</inkml:trace>
  <inkml:trace contextRef="#ctx0" brushRef="#br0" timeOffset="95197.1574">22200 14127 11301 0,'0'-22'1937'0,"0"22"-433"16,0-22 241-16,22 22-256 15,-22 0 63-15,0-22-431 16,0 22-657-16,22 0 289 16,-22 22-193-16,0 0 256 0,22 0-128 15,-22 22-479-15,22 22-33 0,-22 0-304 16,22-22 48-16,0 0-177 15,0 23-1968-15,23-45-1616 16,-24 0-5348-16</inkml:trace>
  <inkml:trace contextRef="#ctx0" brushRef="#br0" timeOffset="95497.1578">22531 14083 20905 0,'-44'-22'624'0,"44"22"-368"16,-23 0-31-16,23 22-193 15,0 0-16-15,-21 0 96 16,21 0-176-16,-23 22 128 16,23-22-80-16,-21 0-32 15,21 23 80-15,-23-24-160 0,23-21 160 16,-22 23-32-16,22-23-80 15,0 0 128-15,0 0-144 0,0 0 272 16,22 0 144-16,-22 0 160 16,44 0 288-16,-21 21-255 15,21-21-257-15,0 0-192 16,-22 23-144-16,22-23 32 0,0 21-1041 15,0-21-2913-15,-23 0-8643 16</inkml:trace>
  <inkml:trace contextRef="#ctx0" brushRef="#br0" timeOffset="95817.1594">22730 14193 22410 0,'-24'0'608'0,"24"0"-416"16,0 0-32-16,24 0-496 0,-24 22 768 15,20-22-560-15,3 0-64 16,0-22 592-16,21 22-624 0,-21-22 336 16,-2 0-16-1,2 0-400-15,-2-22 592 0,-21 22-256 16,0 22-80-16,-21-22 785 15,21 22-81-15,-44-23 96 0,21 46-159 16,0-23-401-16,2 44 304 16,-2-22-400-16,0 22-32 15,23 0 0-15,0 0-352 16,23 1 304-16,21-24-448 15,23 2-1505-15,-1-23-1729 0,-22 0-5426 16</inkml:trace>
  <inkml:trace contextRef="#ctx0" brushRef="#br0" timeOffset="96422.1602">23061 14061 14118 0,'-23'0'2145'15,"1"0"160"-15,22 0-752 16,0 0-465-16,0-22-143 15,0 22-433-15,0 22-416 16,0-22 128-16,0 22 768 16,22 22-591-16,1-22-257 0,-2 0-80 15,2 0-112-15,-2 0 112 16,24-22-96-16,-23 0 48 15,0-22 32-15,0 0-32 0,0 0 64 16,0-22-112-16,-22 0 128 16,22-1-48-16,-22 24 224 15,0-2 1377-15,0 2-417 0,0-2-223 16,-22 23-433-16,22 0-608 15,0 23 64-15,22 21 48 16,-22 22 32-16,0 22 16 16,0 0-96-16,22 1-16 15,-22-1-208-15,22 0 0 0,-22-43-144 16,0-1-128-16,0-21 112 0,-22-23-33 15,0 0-575-15,0 0 272 16,0-46 79-16,0 25-159 16,0-46-209-16,0 23 225 15,22-22 0-15,22 22-529 0,0 21-752 16,0-21-2129-16,22 22-6274 15</inkml:trace>
  <inkml:trace contextRef="#ctx0" brushRef="#br0" timeOffset="96582.1604">23502 14105 23210 0,'0'-22'1489'16,"22"22"-865"-16,0-22 224 15,0 0-479-15,22 22-321 16,-22 0-304-16,22 0-529 0,-22-23-2272 15,1 23-6452-15</inkml:trace>
  <inkml:trace contextRef="#ctx0" brushRef="#br0" timeOffset="97047.1611">23788 13796 20969 0,'-21'0'1825'16,"21"0"-785"-16,0 0-1104 16,21 22 32-16,-21 0 577 0,45 22-641 15,-23 0 384-15,0-21-80 16,22 21-384-16,-22-23 432 15,0-21-480-15,1 23 288 16,-23-23 48-16,21 0-288 0,-21-23 512 16,22 23-368-16,-22-44 112 15,23 23 112-15,-23-23-240 16,0-1 400-16,0 1-48 15,0 0 401-15,0 0 415 0,0 0-400 16,0 22 17-16,0 22-449 16,0 0-224-16,0 0-352 0,0 0 0 15,0 22-225-15,21 0-1487 16,2 22-1426-16,-2-22-3409 15</inkml:trace>
  <inkml:trace contextRef="#ctx0" brushRef="#br0" timeOffset="97912.1623">24405 13708 19673 0,'-20'-22'1856'16,"-3"22"-431"-16,23 0-1169 16,0 0-160-16,-22 0-32 15,1 22-176-15,-2 0 288 0,1 0-288 16,22 0 112-16,0 0-32 15,0 22-240-15,0-22-320 16,22 0-465-16,1 1 225 0,-2-23 352 16,1 0 47-16,1 0 482 15,-3 0 15-15,-20-23 48 0,24 1 656 16,-24-22 368-16,0 22 145 15,0 0-112-15,0 0 255 16,-24 0-335-16,24 22-401 16,0-22-352-16,0 22-400 15,0 22 0-15,0 0 144 0,24 0-240 16,-3 0 144-16,1 0-144 15,22-22-496-15,-21 0-369 0,21 0 17 16,-22-22 592-16,0 0 416 16,1 0 0-16,-2-22 160 15,-21 0 128-15,0-23 64 16,-21 23-16-16,21 0 176 0,0 0 561 15,-23 0-193-15,23 44-47 16,0-23-353-16,0 23-576 16,0 23 176-16,-22 21-64 15,22 0 96-15,0 22-128 0,0 0-32 16,0-21-64-16,22 21-160 15,1-22-785-15,-2-22-528 0,2 0-63 16,20 0-161-16,-20-44 368 16,21 0 433-16,-22 0 800 15,0-22 224-15,0 0 96 16,0 0 640-16,-22 21 849 0,22 1 368 15,-22 0-144-15,0 22-753 16,0 0-816-16,0 0-368 0,0 0 224 16,0 22-48-16,0 0 0 15,22 1-80-15,-22-1-48 16,0 0-16-16,22 0-256 15,1-22-416-15,-23 22-401 0,44-22 145 16,-44-22-129-16,43 0 161 16,-20 0 447-16,-2 0 449 15,2-1 144-15,-23 1 609 16,0 22 992-16,22-22 463 15,-22 22-751-15,0 0-609 0,0 0-511 16,0 0-273-16,0 0 112 0,0 0 16 16,0 22-48-16,-22 0-96 15,22-22 0-15,0 23-48 16,0-23-96-16,0 22-273 15,0-22 129-15,-23 0 128 16,23 0-128-16,23 0 32 0,-23-22 288 16,22 22 96-16,0 0 0 15,0 0 144-15,22 0 208 0,-22-23-192 16,44 23-192-16,-21 0-192 15,-23 0-496-15,-22 0-4546 16</inkml:trace>
  <inkml:trace contextRef="#ctx0" brushRef="#br0" timeOffset="98932.1637">22972 14833 17976 0,'-22'-44'2241'0,"0"21"-1345"0,22 23 1 15,-21-21-209-15,21 21-256 16,-23 0-176-16,2 21-400 15,21 2 320-15,-23-1-144 16,0 0-112-16,23 22 160 0,0 1-240 16,0-24 176-16,0 2-64 0,46-2-112 15,-25 2 208-15,2-23-208 16,-2 23 208-16,23-2 0 15,-44-21-32-15,22 23 192 16,-22-2-32-16,-22 2 433 16,0-1 47-16,0 0-144 0,1 0-32 15,-23-22-304-15,21 22-96 16,0-22-128-16,23 0-448 15,0 0-1825-15,0-22-3169 0,0-22-8757 16</inkml:trace>
  <inkml:trace contextRef="#ctx0" brushRef="#br0" timeOffset="99162.1641">23105 14658 20969 0,'-23'-23'1553'16,"23"23"-1137"-16,0 0-320 15,0 23 144-15,0-2 288 16,23 2 401-16,-23 41-849 16,21-19 96-16,-21 21-176 15,23-21-176-15,-1-1 288 0,-22-23-640 16,22 25-1265-16,-22-46-1088 15,0 21-2786-15,0-21-5986 16</inkml:trace>
  <inkml:trace contextRef="#ctx0" brushRef="#br0" timeOffset="99832.165">23105 14855 20889 0,'21'0'-32'0,"-21"-22"368"15,23 22 192-15,21 0-207 16,-22-22-81-16,22 22-240 0,-22 0 96 15,0-22 144-15,0 22-128 0,0 0 160 16,-22-23-64-16,0 23 176 16,0 0 417-16,0 0 335 15,0 0-431-15,0 0-545 16,0 23-32-16,0-23 112 0,0 22-128 15,0 22 32-15,0-22-128 16,0 0 0-16,0 1 48 16,0-23-64-16,0 21 32 15,22-21-64-15,-22 0 48 0,23 0 32 16,-23 0-48-16,21 0-32 15,2-21-80-15,-23-2-144 0,0 1 112 16,0 0 48-16,21 0 112 16,-21 0-48-16,0 0 0 15,-21-1 0-15,21 2-96 16,-23-1 32-16,23 1-49 15,-21 21-415-15,-2 0-80 0,23 0-689 16,-22 0-239-16,22 0 143 0,0 0 16 16,0 0 97-16,0 0 1056 15,0 0 176-15,22 0 96 16,1 0 0-16,-2 0 48 15,2 0-48-15,-2 0 64 16,24 0 432-16,-23 0 672 0,-22 0 33 16,22 0-129-16,0 21 225 15,-22 1-385-15,22-1-559 16,-22 2-177-16,22-1-176 15,0 0-32-15,-22 0-32 0,0 0-16 16,22-22-144-16,-22 0-353 16,0 0 577-16,0 0-288 0,-22-22-160 15,22 0 304-15,0-22 32 16,0 21 32-16,0-20 96 15,0-1 96-15,22 23 64 16,0-2-80-16,23 2-32 0,-24 21-80 16,23 0-112-16,1 0-832 15,-1 0-3026-15,-22 0-5458 0</inkml:trace>
  <inkml:trace contextRef="#ctx0" brushRef="#br0" timeOffset="100632.1661">23988 14635 3617 0,'-23'-21'96'0,"23"21"-144"15,0 0 176-15,0 0 4002 0,-22 0-2081 16,22 0 192-16,0 0 112 15,0 0-336-15,0 0-848 16,0 0-145-16,-22 0 49 16,22 0-193-16,0 0-48 15,-22 0-175-15,22 0-49 0,-22 0-208 16,0 0-240-16,0 21-32 15,22-21-128-15,-22 0 16 0,22 23 32 16,0-23-64-16,0 21 96 16,0-21-80-16,0 0 80 15,0 23-48-15,0-23-32 16,22 21 80-16,-22-21-48 0,0 0 16 15,22 22 32-15,-22-22-48 16,0 0 33-16,0 0-33 16,0 0 64-16,0 0 48 15,0 0-80-15,0 0-32 0,0-22-64 16,0 22 16-16,0 0 16 0,0 0-32 15,0 0 0-15,0-21-176 16,0 21-353-16,0 0-111 16,0 0 64-16,0 0 240 15,0 0 255-15,0 0 129 16,0-23 17-16,0 23-1 0,0 0 64 15,0 0-16-15,0 0-32 16,0 0-48-16,0 0-48 0,0 0 16 16,0 0 16-16,0 0 16 15,0 0 32-15,0 0 32 16,22 23 32-16,-22-23 112 15,0 0-32-15,22 0 16 0,-22 21-96 16,22-21 16-16,-22 0 0 16,22 0 48-16,0 0 80 15,-22 0 96-15,23 0 129 16,-2-21-113-16,-21-2 80 15,22 23 48-15,-22-21-64 0,23-2-111 16,-23 2-145-16,0-25-48 0,0 25 80 16,-23-2 192-16,23 23 0 15,-22-22-272-15,1 22-48 16,21 22 0-16,-23 1 16 15,1-2 0-15,0 25-32 0,22-2-48 16,0 0-48-16,0-1 0 16,44-22 16-16,-21 24 16 15,20-45-112-15,24 22-1008 0,-1-22-1842 16,-22 0-2400-16,22-22-5923 15</inkml:trace>
  <inkml:trace contextRef="#ctx0" brushRef="#br0" timeOffset="101416.1683">23193 15452 11877 0,'-22'-44'1104'0,"0"22"945"0,-1 22-592 15,2 0 64-15,21-23-145 0,-23 23-479 16,2 0-289-16,-2 23 0 16,1 21 65-16,0-1 303 15,-22 24 145-15,22 22-513 16,1-2-432-16,21 24-176 15,0-1-16-15,0-21-144 0,0-23 80 16,21 0-16-16,1 0-352 0,0-44-641 16,-22 22-368-16,0-22-335 15,0 0-321-15,-22-22-1057 16,-21 0-2288-16,20 0-3298 15,-21-44 8341-15</inkml:trace>
  <inkml:trace contextRef="#ctx0" brushRef="#br0" timeOffset="101931.169">22773 15849 14310 0,'67'-66'3121'15,"-44"44"-1392"-15,21-1-736 0,-23 1 319 16,1 22-511-16,22-22-177 16,-44 22-368-16,22 0-160 0,0 0 256 15,-22 0 16-15,0 22 305 16,23 0-145-16,-23 1-208 15,0-1-80-15,0 0-176 16,0 0 80-16,0 22-96 16,21-22-48-16,-21 0 48 0,0 0-96 15,0-22 96-15,0 22-64 0,23-22-16 16,-23 0 96-16,0 0-160 15,0 0 160-15,0-22-128 16,21 22-704-16,-21-44 0 16,0 22-641-16,0-22-448 0,-21 22-128 15,21-22 737-15,-23 21 1296 16,23 1 240-16,-21 0 272 15,21 22 80-15,0 0-319 16,0 0-273-16,0 0 32 0,21 0 128 16,2 0 384-16,21 0 176 15,-22 0 481-15,22 0 80 0,0 0-577 16,-22 22-384-16,22 0-256 15,-44 1-32-15,22-1 16 16,0-22-64-16,-22 22 0 16,0-22-32-16,0 22 32 15,0-22 32-15,0 0-32 0,-22-22-64 16,22 0-48-16,0-23 112 15,0 1-48-15,0 0-48 0,22 0 32 16,1 0 0-16,-2 22-112 16,2 0-880-16,21 0-1361 15,0 22-2914-15</inkml:trace>
  <inkml:trace contextRef="#ctx0" brushRef="#br0" timeOffset="102251.1694">23767 15298 24283 0,'-23'0'960'16,"23"0"-384"-16,0 0-640 15,0 21 529-15,23 23 239 16,-23 23-592-16,21-1 160 15,2 0-416-15,-23 1 160 0,22-2-32 16,-22 2-288-16,22-23-449 16,-22-22-1600-16,0 0-880 15,-22-22-1617-15,22 0-7124 16</inkml:trace>
  <inkml:trace contextRef="#ctx0" brushRef="#br0" timeOffset="102666.1717">23700 15275 20569 0,'0'-21'2001'16,"0"-2"-961"-16,0 23-880 0,23 0 225 16,-23 0 287-16,21 0-384 15,2 0 48-15,-2 0-256 0,2 0-80 16,-1 23 48-16,0-2-144 15,-22 2 80-15,0-2 32 16,0 1-64-16,0 0 112 16,-22 1-80-16,0-1 80 0,-1 0-80 15,23 0-128-15,0-22-656 16,0 21 159-16,23-21 177 15,-1 0 304-15,0 23 144 16,0-23 80-16,0 0-80 0,0 22 128 16,0 0 224-16,-22-22 273 0,0 22 127 15,0 0-160-15,0 0-144 16,0 1-95-16,0-2-193 15,-22 2-112-15,22-2-64 16,-22 1 0-16,22-22-128 16,-22 0-689-16,22 0-832 0,0 0-432 15,-22 0-240-15,22 0-1056 16,-22-22-4339-16,22 1 1 15</inkml:trace>
  <inkml:trace contextRef="#ctx0" brushRef="#br0" timeOffset="102933.1736">24098 15408 22362 0,'0'-22'2161'16,"0"22"-1489"-16,0 0-688 0,0 22 608 16,0 0-528-16,0 0 272 0,0 22-207 15,0-22-354-15,21 0 402 16,-21 0-546-16,23 0-655 15,-23-22-1249-15,0 22-1281 16,0-44-2112-16,0 0-4531 16</inkml:trace>
  <inkml:trace contextRef="#ctx0" brushRef="#br0" timeOffset="103033.1737">24098 15298 20681 0,'-23'-23'2065'0,"23"23"-672"16,0 0-1634-16,23 0 273 16,-2 0-656-16,24 23-2993 15,-1-2-4035-15</inkml:trace>
  <inkml:trace contextRef="#ctx0" brushRef="#br0" timeOffset="103253.174">24450 15386 22202 0,'-45'-23'1136'16,"25"23"257"-16,20 0-305 0,0 0-1248 15,0 0 624-15,0 23-464 16,0-1 433-16,0 22 47 16,20 22-416-16,-20-22 384 15,24 23-400-15,-3-2 64 0,1 2-80 16,1-23-192-16,-23 0 288 15,0 0-224-15,0-22 176 16,-23-22 0-16,1 0-256 0,1 0 32 16,-23 0-2289-16,21-22-4866 15</inkml:trace>
  <inkml:trace contextRef="#ctx0" brushRef="#br0" timeOffset="104023.1762">23678 16467 18328 0,'0'-44'1377'0,"-22"22"-689"16,0 0-128-16,22 22-128 0,-22-23-224 16,0 23-48-16,0 0 209 15,0 0-49-15,0 0 16 16,-22 23 32-16,21-1 0 15,-21 0 193-15,0 22-273 0,22 0-48 16,0 0-48-16,0 0-112 16,22 0-16-16,0-21-112 0,22-2 64 15,0 2 16-15,0-23-32 16,1 0 64-16,-2-23-80 15,23 2 32-15,-21-2 0 16,-1-21-48-16,0 0 96 0,0 0-80 16,-22-22 16-16,22 0 0 15,-22-1-48-15,0 1 96 0,0 0 64 16,-22 44 1009-16,22 0 191 15,0 0-528-15,-22 22-511 16,22 22-305-16,-22 0 64 16,22 22 16-16,0 22 0 0,0-22-16 15,0 23-64-15,22-23-16 16,0 22-16-16,22-22-144 15,-22-22-657-15,22 0-848 16,0-22-1072-16,-21 22-1089 0,21-22-1552 16,-23-22-3490-16</inkml:trace>
  <inkml:trace contextRef="#ctx0" brushRef="#br0" timeOffset="104548.1769">23877 16334 19032 0,'0'-44'2257'16,"-22"22"-320"-16,22 22-784 15,0 0-465-15,-22-22-208 0,0 22-352 16,22 0 80-16,-23 0-176 15,2 22-48-15,-2-22 112 0,2 22-128 16,21 0 96-16,0 0-64 16,0 0 0-16,0 1 32 15,21-1-128-15,2 0 112 16,-2 0-80-16,2-22-16 0,21 0-48 15,-44 0-224-15,22 0 176 16,0 0 144-16,-22-22 0 16,0 0 80-16,0 0-32 15,0-1 256-15,-22 23 913 0,22-22-257 16,0 22-224-16,-22 0-415 15,22 0-193-15,0 22-64 0,22-22 32 16,-22 23 16-16,22 21-80 16,0-22 32-16,0 0-64 15,0-22-64-15,1 0-32 16,-2 0-673-16,1 0 1 0,1-22-433 15,-23 0-79-15,21 0-449 16,-21-23-48-16,0 1 705 0,-21-22 911 16,21 22 209-16,-23-22 785 15,23 22 1280-15,-22 0-192 16,22 22-401-16,-21 22-399 15,21-22-241-15,0 22-544 0,0 0-352 16,0 22 96-16,-23 22 48 16,23 0-64-16,0 22-48 15,23-22-112-15,-23 22-512 16,21-22-1313-16,1 1-1056 15,-22-1-577-15,23-22-2641 0</inkml:trace>
  <inkml:trace contextRef="#ctx0" brushRef="#br0" timeOffset="104983.1776">24054 16268 20265 0,'0'-22'2433'15,"0"0"-1265"-15,0 22-623 16,21 0-65-16,2 0 304 0,-2 0-464 16,2 0-208-16,21 0 17 15,-22 0-242-15,0 0 226 0,22 0-146 16,-22 0 17-16,-22 0 97 15,0 0-146-15,23-22 226 16,-23 22 63-16,-23 0 544 0,23 0-64 16,-22-22-351-16,22 22 95 15,-22 0-304-15,0 0-32 16,22 22 0-16,-22 0-144 15,22-22 112-15,-22 22-128 16,22 0-48-16,0 0-112 0,0 0-513 16,22-22 33-16,0 0 176 0,0 0-128 15,22 0-65-15,-21 0 81 16,-2-22 480-16,1 22 128 15,-22-22 128-15,23 22 704 16,-23-22 481-16,0 22 80 16,0 0-545-16,0-22-288 0,0 22-128 15,0 0-304-15,0 0-128 16,0 0-32-16,0 22 64 15,0-22-80-15,0 22-160 0,20-22-528 16,-20 0-577-16,24 0-704 16,-24 0-1008-16,21 0-2546 15,-21-22-9059-15</inkml:trace>
  <inkml:trace contextRef="#ctx0" brushRef="#br0" timeOffset="105138.1778">24054 16158 24715 0,'21'0'-128'0,"2"-22"544"16,-2 22-624-16,24-22-512 15,-1 22-2722-15,-22-22-10100 0</inkml:trace>
  <inkml:trace contextRef="#ctx0" brushRef="#br0" timeOffset="111356.1875">18603 17195 15415 0,'-22'-22'2913'0,"22"22"-2129"16,-23-22 129-16,23 22-401 0,0 0-432 15,0 0 304-15,0 0-528 16,0 0 256-16,23 0 608 15,-23 22-191-15,44 22 207 0,-22 1-496 16,0-1-112-16,22 23 160 16,0-23-368-16,-22 0 240 15,22 0-192-15,1 0 16 0,-24-22 144 16,2 21-256-16,21-20 208 15,-44-1-128-15,22-22-432 16,-22 22-1057-16,22-22-1136 16,-22 0-2001-16,0 0-4018 15</inkml:trace>
  <inkml:trace contextRef="#ctx0" brushRef="#br0" timeOffset="111656.1879">18470 17018 10132 0,'0'-21'3538'15,"-22"21"-1057"-15,22 0-1088 16,0 0-209-16,-22 0-352 0,22 21-463 15,0 2 159-15,0 21 0 16,0 0-192-16,0 0-176 16,0 0-160-16,0 23 80 15,0-22-128-15,22-24 48 16,-22 2-32-16,0-2-144 0,0 2-1024 15,0-23-513-15,0 0-256 0,0 0-1649 16,0 0-4673-16</inkml:trace>
  <inkml:trace contextRef="#ctx0" brushRef="#br0" timeOffset="111826.1881">18448 17018 18184 0,'22'-21'1633'16,"-22"21"-1649"-16,0 0-337 15,0 0 754-15,22 21 575 0,23-21-224 16,-24 23-544-16,24-2-240 15,-1 2 257-15,0-2-386 16,0-21 210-16,-22 23-1554 0,22-1-2705 16,-22-22-7539-16</inkml:trace>
  <inkml:trace contextRef="#ctx0" brushRef="#br0" timeOffset="114616.192">15712 9271 17800 0,'0'-45'688'15,"0"45"-512"-15,0-22 208 0,0 0 241 16,0 22-561-16,0 0 512 0,0 0-560 16,0 0-16-16,0 0 176 15,0 0-432-15,0 0 240 16,0 0 128-16,22 44-64 15,-22 1 240-15,22 43-288 16,0 0 112-16,0-22-64 0,0 1-224 16,0-46 272-16,22 2-224 15,-22-23 576-15,-1 0 465 0,25-23-129 16,-25-42 497-16,25 21-33 15,-2-45-416-15,-1 1-287 16,1-23-465-16,-22 23 16 0,22-22-112 16,1 22 0-16,-1-1 64 15,22 23-176-15,-22 22 144 16,0 0-384-16,23 0-641 15,-24 21-768-15,24 23-1888 16,-1 0-2466-16,-22 0-7075 0</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34:20.422"/>
    </inkml:context>
    <inkml:brush xml:id="br0">
      <inkml:brushProperty name="width" value="0.05292" units="cm"/>
      <inkml:brushProperty name="height" value="0.05292" units="cm"/>
      <inkml:brushProperty name="color" value="#00B050"/>
    </inkml:brush>
  </inkml:definitions>
  <inkml:trace contextRef="#ctx0" brushRef="#br0">7348 2141 16567 0,'-22'0'304'15,"0"0"-160"-15,22 0 144 0,0 22-560 16,0-22 384-16,0 22 241 16,22-22-177-16,-22 22 272 15,22-22-448-15,0 22 144 16,0-22 128-16,-1 0-336 15,2 0 368-15,-2 0 48 0,2 0 96 16,0 0 593-16,20-22-65 0,-43-22 193 16,44 0-257-16,-21-23-255 15,-1 1-49-15,0-22-496 16,0-1-128-16,22 1 80 15,-22-22-224-15,0 22-64 16,0-1 128-16,22 24-32 0,-21 20 128 16,21 1-80-16,-23 0-256 15,2 21-881-15,21 23-1360 16,-22-22-1857-16,22 22-6499 0</inkml:trace>
  <inkml:trace contextRef="#ctx0" brushRef="#br0" timeOffset="74692.1183">14232 14966 15831 0,'0'0'752'15,"0"0"-224"-15,0 0-576 16,0 0 737-16,0 0 255 0,23 0-496 16,-23 21 48-16,23-21-127 15,-2 23 127-15,2 0-32 0,-2-2-336 16,1 2 144-16,2-2-64 15,-3 2-80-15,-21-1 49 16,22-22-129-16,0 0 32 16,0 22 144-16,0-22-176 15,0-22 272-15,0-23-32 0,22 1-128 16,1-23-80-16,20-21-128 0,2 0-736 15,21-21-2130-15,-22-2-1520 16,0 22-2513-16</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36:36.864"/>
    </inkml:context>
    <inkml:brush xml:id="br0">
      <inkml:brushProperty name="width" value="0.05292" units="cm"/>
      <inkml:brushProperty name="height" value="0.05292" units="cm"/>
      <inkml:brushProperty name="color" value="#00B050"/>
    </inkml:brush>
  </inkml:definitions>
  <inkml:trace contextRef="#ctx0" brushRef="#br0">9114 13178 5458 0,'0'0'5458'0,"0"0"-4753"15,0 0-81-15,0 0-192 16,0 0-128-16,0 0-336 0,0 0 16 15,0 0-240-15,0 0 160 16,0 0 176-16,0 0 352 0,0 0 177 16,21 22-65-16,-21 0 80 15,23 0-79-15,-2 0-49 16,2 1-304-16,-23-2-144 15,21-21 32-15,1 23 0 16,-22-23-112-16,24 0 288 0,-24 0 240 16,21 0 321-16,-21-23 207 0,0 2-464 15,0-24-79-15,0 1-177 16,0-22-128-16,0 22-112 15,0-23-64-15,0 2 48 16,22 21-64-16,-22-1 0 16,22 1 32-16,0 0-80 0,-22 21 96 15,22 1-16-15,0 0-96 16,-22 22 16-16,0-23-112 15,22 23 96-15,-22 0-16 16,0 0 112-16,0 23-112 0,23-23-369 16,-23 0-335-16,0 22-385 15,0-22-511-15,0 22-1298 0,0-22-3425 16</inkml:trace>
  <inkml:trace contextRef="#ctx0" brushRef="#br0" timeOffset="7283.0131">22950 10595 15126 0,'0'-21'593'0,"0"-2"127"0,0 23 176 16,0 0-912-16,0 0 128 15,0 0-128-15,0 23-112 0,22 21 513 16,-22-23-513-16,22 23 320 15,0 1-32-15,0-23-288 16,1 0 608-16,-2 0-208 16,23-22 560-16,-21 0 417 15,21-22-305-15,22-22 113 0,-22-1-401 16,22-20-208-16,1-2-95 0,-1 0-434 15,22-20 194-15,-22-2-226 16,1 24-47-16,21-2 80 16,-44 23-160-16,22-1 208 15,-44 45-32-15,23-22-112 16,-24 22 0-16,1 22-1024 0,1-22-609 15,-23 22-1185-15,21 23-3825 16</inkml:trace>
  <inkml:trace contextRef="#ctx0" brushRef="#br0" timeOffset="32632.053">20147 8940 14294 0,'0'0'1681'0,"0"0"-705"0,-22 0-447 15,22-22 255-15,0 22-752 16,0 0 32-16,0 0 192 16,0 0 224-16,0 0 16 15,0 0-544-15,0 0-176 0,0 0 480 16,0 22 577-16,0-22 143 15,22 22-624-15,-22 22-31 16,0-22-1-16,22 0-256 0,-22 0 96 16,23-22-32-16,-23 0-80 15,21 0 128-15,2 0-48 16,-1-22 80-16,0-22-80 0,0 0-96 15,0-22 80-15,0-1-128 16,0 1 32-16,0-22 32 16,22 0-128-16,-21 0 96 15,20-1 0-15,1 22 224 0,1 23 273 16,-23 1-145-16,22 20-144 15,-22 1 0-15,0 0-176 0,0 1 16 16,1-2-112-16,-23 23 64 16,0 0 16-16,0-21-16 15,0 21-32-15,0 0-16 16,0 0 16-16,0 0-32 0,0 0-416 15,0 0 48-15,0 0-689 16,0-23-672-16,0 23-576 16,0 0-864-16,0 0-2402 0</inkml:trace>
  <inkml:trace contextRef="#ctx0" brushRef="#br0" timeOffset="35703.0585">21604 9138 15383 0,'-22'0'976'16,"22"0"385"-16,-22-22-449 16,22 22 177-16,0 0-1234 0,0 0 129 15,0 0 241-15,22 0-546 0,-22 0 658 16,22-22-465-16,22 22 160 15,0-22 464-15,22-22-320 16,1 22 672-16,21-22-368 16,22-22-95-16,0 21 303 15,1 1-560-15,21-22 224 0,-21 22-80 16,-1 0-256-16,-22-1 176 15,-23 1-288-15,2 23 96 16,-21-2 112-16,-2 23-320 0,-23-21 112 16,-21 21-1152-16,0 0-65 15,0 0-1136-15,-21 0-3794 16,-2 21-5218-16</inkml:trace>
  <inkml:trace contextRef="#ctx0" brushRef="#br0" timeOffset="36148.0591">21692 8829 15751 0,'0'0'1056'15,"-22"-22"-207"-15,22 22-497 0,-22 0-240 16,22 0-192-16,0 0 192 16,-22 0-256-16,22 0 224 15,0 0-96-15,-22 22-64 16,22 0 416-16,-22 1 48 15,0-1 176-15,22 22-15 0,-23 0-273 16,2-22 176-16,-1 22-128 0,22 0 256 16,-23-22 1-16,23 0-129 15,23-22 208-15,-1 22-128 16,-1-22-208-16,24 0-111 15,-1 0-145-15,0 0 32 16,0 0-80-16,23-22-353 0,-23 22-975 16,-22-22-929-16,0 22-865 15,0 0-2624-15</inkml:trace>
  <inkml:trace contextRef="#ctx0" brushRef="#br0" timeOffset="37537.0621">23392 8124 15719 0,'-23'-23'1120'0,"23"1"65"0,-22 22-657 16,22 0-96-16,0 0-240 15,0 0-96-15,0 0-144 16,0 0-32-16,22 22 192 0,-22 1 305 16,0 21-321-16,0 21 0 15,23 24-160-15,-23-23 128 0,0 22-160 16,0-44-753-16,0 23-271 15,0-46-337-15,0 24-176 16,0-45-1120-16,0 22-1553 16</inkml:trace>
  <inkml:trace contextRef="#ctx0" brushRef="#br0" timeOffset="38322.0632">23723 8299 16615 0,'-23'-23'176'0,"1"23"657"15,0-20-321-15,0 20-400 16,0 0 208-16,22 0-416 0,-22 0 32 15,0 0 128-15,22 20-256 16,0-20 352-16,-22 23-208 0,22 21 16 16,-22 1 224-16,22-1-288 15,0 0 192-15,0 0-96 16,0-21-128-16,0-2 224 15,22 2-224-15,0-2 176 0,-22-21 64 16,22 0-160-16,0-21 240 16,0-2-160-16,-22 2 16 15,22-23 48-15,-22-1-144 16,0 23 176-16,0-22 80 0,0-1 913 15,-22 24 768-15,22 21-225 16,0 0-831-16,0 0-833 0,0 21-32 16,-22 24 192-16,22-1-224 15,22 0 64-15,0 0-160 16,0-21-641-16,23-2-351 15,-24 2-1073-15,2-23 1985 16,21-23-481-16,-22 2-127 0,0-23 784 16,-22-1 96-16,0 1 32 0,0-23 192 15,0 0-16-15,0 24 337 16,0-22 543-16,0-2 257 15,-22 23 15-15,22 0 1 16,0 22-353-16,-22-1-255 0,22 23-481 16,0 0-336-16,0 23-288 15,0-1 224-15,0 22 80 16,-23 23 0-16,23-2 0 15,0 2-385-15,0 20-303 16,23-42-64-16,-23-1-337 0,22 0 385 16,-22-21-769-16,0-2 1617 0,0 2-144 15,22-23-576-15,-22 0 192 16,0-23 272-16,0 23-929 15,0-21-335-15,0-24-785 16,0 23-224-16,0-22-193 16,0 22 289-16,0-22-976 0</inkml:trace>
  <inkml:trace contextRef="#ctx0" brushRef="#br0" timeOffset="39057.0642">23855 8322 2193 0,'0'-89'288'16,"0"89"1280"-16,0 0-735 0,0 23 2048 15,-22-23-160-15,22 0-224 16,-22 0-240-16,22 0-704 16,0 0-672-16,0 0-481 15,0 0-112-15,0 20 176 0,0-20-48 16,0 0-144-16,22 0-144 15,-22 0-79-15,22 0-33 16,-22 0 32-16,22 0 48 16,0 0-16-16,0-20 32 0,0-3-16 15,0 1-32-15,-22 0 16 16,23 1 16-16,-23-2 272 0,0 2 304 15,0-2-143-15,0 23-17 16,0-22 112-16,-23 0-176 16,23 22-288-16,-22 0-192 15,22 0 32-15,-22 22-48 0,0 0 128 16,22 22-32-16,-22 0-112 15,22-22 0-15,0 23-176 16,22-25-272-16,0 3-128 0,22 0-33 16,-21-23-95-16,20 0 464 15,-20-23 192-15,-2 0 160 16,2 3 48-16,-2-3 144 0,-21 1 496 15,23 0 225-15,-23-22-145 16,0 23-208-16,0-2-95 16,0 1 127-16,0 22-48 15,0 0-288-15,0-22-224 16,0 22-208-16,22 0 32 0,-22 22 16 15,22-22 80-15,0 0 0 0,0 22 16 16,0 1-16-16,22-23-80 16,-21 21-48-16,-23 2 64 15,21-2 16-15,-21 1 32 16,0 0 0-16,0-22-16 15,0 23 64-15,0-3 96 0,-21-20-16 16,-2 0-32-16,23 23 16 16,0-23-16-16,0-23-128 0,0 23 0 15,0-43-112-15,0 21-128 16,23-21-80-16,20-24 0 15,-20 23 240-15,21-22 80 16,-23 22 96-16,1 0 32 0,1-2 192 16,-2 46 416-16,-21-21-48 15,0 21-15-15,0 0-97 16,0 0-544-16,0 0-288 15,0 21 160-15,-21 25 144 0,21 19 64 16,0 2-240-16,0-1-1121 0,0 1-752 16,21-24-768-16,-21 2 512 15,0-25-400-15,23-20-1986 16,-23 0-2704-16</inkml:trace>
  <inkml:trace contextRef="#ctx0" brushRef="#br0" timeOffset="39207.0645">24539 8013 16839 0,'0'-89'5011'0,"0"68"-1874"16,0-2-1344-16,0 23-1025 0,23 0-736 15,-23 0 80-15,21 0-112 16,23 0 64-16,0 23-128 16,1-23-128-16,20 21-1537 0,2-21-3681 15,-45 0-7348-15</inkml:trace>
  <inkml:trace contextRef="#ctx0" brushRef="#br0" timeOffset="39572.065">23502 8896 18040 0,'-22'-45'1616'0,"-1"45"129"16,23 0-560-16,0 0-641 15,0 0-464-15,0 0-208 0,0 45 224 16,0-1 0-16,0 22-160 0,0 22 144 15,23-22-400-15,-23 23-3362 16,22-23 1089-16,0-22-3153 16,-22 0 47-16</inkml:trace>
  <inkml:trace contextRef="#ctx0" brushRef="#br0" timeOffset="40292.066">23325 9116 20297 0,'-22'22'1440'0,"22"-22"-991"15,0 0-417-15,22 0 48 0,-22 0 48 16,44 0 0-16,-21 0 32 16,21-22-48-16,22 0-224 15,-22 0 80-15,22-22-144 16,-22 22 96-16,-22 0 144 0,0 22-64 15,1 0 48-15,-23 0 144 16,0 0 368-16,0 0 16 0,0 22-287 16,-23 0 31-16,23 22-128 15,0 0-224-15,0 0 32 16,0 0 0-16,23-22-128 15,-2 1-176-15,-21-1-177 0,23-22 65 16,-23 0 96-16,21 0 208 16,-21-45 112-16,23 23 32 15,-23-22-16-15,22-22 144 16,-22 22 496-16,0 0 545 0,22 22-1 15,-22 22-479-15,0 0-593 16,0 0-224-16,0 0 144 0,22 22 16 16,-22 0 48-16,22 0-16 15,-22 22-160-15,22-22-80 16,0 22-640-16,0-22-753 15,1 0-336-15,-23-22 16 16,21 0 929-16,-21 0 976 0,22-22 192 16,-22-22 448-16,23 22 353 0,-23-22 495 15,0 22-31-15,0 0-256 16,0 0-497-16,21 22-480 15,-21 0-176-15,0 0 0 16,23 0-80-16,-23 22 0 16,21-22 16-16,2 22 0 0,-1 0-128 15,0-22-32-15,0 22-832 16,0 0-321-16,0-22 0 15,22 0 65-15,-21 0 832 16,-23-22 368-16,21-22 176 0,-21 22 496 16,0-22 657-16,0 0 335 0,0 22-319 15,0 0-337-15,0 22-95 16,0 0-385-16,0 0-464 15,0 0-160-15,22 0 64 16,-22 22 32-16,23 22 128 16,-3-22-192-16,25 22-560 0,-23 0-2145 15,22-22-2290-15,2 0-3249 16</inkml:trace>
  <inkml:trace contextRef="#ctx0" brushRef="#br0" timeOffset="41127.0671">24826 8564 20921 0,'-45'0'192'15,"24"23"-16"-15,-2-23 48 16,23 21-240-16,-21 2 80 0,-1-1 96 15,-1-22 33-15,2 22 79 16,-2 0-224-16,23-22 96 16,-22 22 144-16,22 0-256 15,0 0 16-15,0 0-80 0,22-22 96 16,-22 22 32-16,23 0-64 15,-2 0 32-15,2 1 16 16,-1-1-128-16,-1 0 96 0,-21 0-64 16,23 0 16-16,-23 0 32 15,21 0-64-15,-21-22 64 16,0 22-16-16,0-22 0 0,0 0 64 15,0 0-240-15,-21-22-496 16,21 22-321-16,-23-22-31 16,2-22 127-16,21 0-383 15,0-1-353-15,0-21 593 16,0 0 1360-16,0 22 1457 0,0 0 111 15,21 0-495-15,-21 0 96 0,0 21-209 16,23 23-287-16,-23 0-433 16,0-21-304-16,0 21-160 15,21 0-96-15,-21 0-48 16,23 21-64-16,-23-21 16 15,22 44 48-15,0-21-16 0,-22 43 48 16,22-22-16-16,0 0-336 16,-22 22-464-16,0-44-1 0,0 0 497 15,22 1 336-15,-22-23 16 16,0 0 80-16,0 0 80 15,0 0-208-15,0-23 16 16,0 1-16-16,0-22 0 0,0 22 48 16,0-22 0-16,0 22 256 15,0 0 497-15,0 0 31 16,0 22-480-16,0 0-352 15,0 22 288-15,22-22 161 0,-22 44-97 16,0-22-240-16,22 22-96 16,-22-22-32-16,23 0-16 0,-2 0-192 15,-21-22-80-15,23 23 127 16,-1-46 49-16,-22 23 96 15,21-22 80-15,2 0 0 16,-23-22 112-16,21 22 641 0,-21 22 143 16,0-22-111-16,0 22-337 15,0 0-288-15,0 0-176 16,23 22 0-16,-23 0 0 0,22-22-48 15,0 22 16-15,0 0-96 16,0-22-1281-16,22 0-2529 16,-22 0-6098-16</inkml:trace>
  <inkml:trace contextRef="#ctx0" brushRef="#br0" timeOffset="50372.0818">21869 9756 16791 0,'-22'0'432'16,"22"-22"33"-16,0 22-257 0,0 0-432 16,0 0 256-16,0 0-64 15,0 22 0-15,22-22 144 16,-22 22-80-16,22-22 432 15,-22 22 352-15,22 0 113 16,0 23 31-16,-22-24-336 0,22 2-351 16,-22 21-145-16,22-23-48 15,-22-21 112-15,22 23-32 16,-22-23 336-16,0 0 304 0,22 0 225 15,-22-23 63-15,22 2-559 16,1-23-209-16,-2 0-128 0,23-1-128 16,-21 1 64-16,21 22-96 15,0-22-16-15,-22 22 16 16,22 0-96-16,-22 22 16 15,0 0-80-15,0 0-64 16,-22 0-48-16,23 0 64 0,-23 22 95 16,0 0 178-16,0 0-97 15,0-22 0-15,21 22-80 0,-21 0-433 16,0-22-303-16,23 0-481 15,-23 22-688-15,21-22-496 16,-21 22-1344-16,23-22-3651 16</inkml:trace>
  <inkml:trace contextRef="#ctx0" brushRef="#br0" timeOffset="55155.092">21935 11346 9108 0,'0'-23'928'0,"0"23"-128"0,0 0-63 16,0 0-353-16,0 0 96 15,0 0-32-15,-22-22-31 16,22 22 591-16,0 0-256 16,0 0-191-16,0 0-417 0,0 0-240 15,0 0 112-15,0 0-96 16,0 0 208-16,0 0 240 0,0 22 64 15,0-22 192-15,22 0-175 16,-22 23-113-16,0-23 256 16,0 22-96-16,22 0 32 0,-22-22-63 15,22 22-17-15,-22-22 0 16,22 0-112-16,0 22 273 15,0-22 63-15,1 0-144 16,21-22-128-16,0 0-160 16,-22 0 0-16,22 0-79 0,0-1-145 15,0 1 32-15,0 0-96 0,1-22-32 16,-24 23 15-16,23-2-143 15,-21 23-384-15,21-22-736 16,-22 22-305-16,0 0-112 16,-22 0-512-16,22 0-2049 15,-22 22-2145-15</inkml:trace>
  <inkml:trace contextRef="#ctx0" brushRef="#br0" timeOffset="63220.1033">19287 11832 17720 0,'-22'0'736'16,"22"0"-704"-16,0 0-272 15,22 0 368-15,-22 21-176 16,0-21 64-16,22 22-32 0,-22 0-192 15,22 22 320-15,-22 1-128 0,21 21 0 16,-21 0 80-16,23 23-144 16,-23-24 288-16,21 25-160 15,-21-2-112-15,0 1-496 16,0-25-897-16,23-20-384 15,-23 0-1088-15,0 1-1073 0</inkml:trace>
  <inkml:trace contextRef="#ctx0" brushRef="#br0" timeOffset="63715.104">19287 11787 17592 0,'-44'-22'848'16,"44"0"64"-16,0 22-559 15,-23 0-241-15,23 0-289 16,-21 22 113-16,21 22 80 0,-23 0 97 16,1 22-17-16,22-21-80 15,-22 21-48-15,22-22 0 16,0 0-385-16,0-22-271 0,0-22 80 15,0 22 128-15,0-22 480 16,22-22 144-16,0 0-64 16,1 0-16-16,-2-22-96 0,2 0-128 15,-1-23-193-15,0 23-95 16,0 0 544-16,0 0 80 15,-22 22 833-15,0 0 672 16,0 22 191-16,0 0-463 16,0 0-961-16,0 0-384 0,0 22 80 15,-22 23 96-15,22-2-63 0,22 1-129 16,-22 1-16-16,21-1-32 15,2-22-80-15,21 22-849 16,-21-44-1216-16,20 22-1489 16,-21-22-7154-16</inkml:trace>
  <inkml:trace contextRef="#ctx0" brushRef="#br0" timeOffset="69088.1128">16793 9204 19705 0,'-44'0'1280'15,"22"0"-351"-15,22 0-513 16,0 0-208-16,0 0-480 0,22 0 400 15,22-22-288-15,22-22-929 16,1 0-848-16,20 0-3457 0</inkml:trace>
  <inkml:trace contextRef="#ctx0" brushRef="#br0" timeOffset="69438.1132">17058 9999 22330 0,'22'-44'336'16,"0"44"-656"-16,0-44 64 0,22 21-1201 15,1 2-3009-15,-1-2-5203 16</inkml:trace>
  <inkml:trace contextRef="#ctx0" brushRef="#br0" timeOffset="69803.1138">17102 10750 18536 0,'22'-22'-752'16,"0"0"-753"-16,0 22-2673 16,0-23-7155-16</inkml:trace>
  <inkml:trace contextRef="#ctx0" brushRef="#br0" timeOffset="70173.1143">16948 11832 23370 0,'0'0'432'0,"0"0"-976"16,21 0 480-16,23-45 272 15,1 1-1712-15,21-44-3379 16,0-23-11108-16</inkml:trace>
  <inkml:trace contextRef="#ctx0" brushRef="#br0" timeOffset="82066.1336">6620 5253 16983 0,'-23'0'1137'15,"2"0"207"-15,21 0-879 0,-23 0-97 16,23 0-64-16,0 0-240 0,0 0-128 15,0 0 0-15,23 0 192 16,-23 0 224-16,21 0-128 16,2 23 256-16,-1-23-271 15,0 0-129-15,-22 0 32 16,22 0-96-16,0 0 192 0,-22 0 160 15,0 0 256-15,22 0 113 16,-22 0-321-16,22-23 32 0,-22 1 0 16,22-23-16-16,22-20-80 15,-22-24-287-15,22 1-49 16,23-45-113-16,-1 1-1167 15,-22-22-4483-15,0-1-9172 0</inkml:trace>
  <inkml:trace contextRef="#ctx0" brushRef="#br0" timeOffset="109012.177">20082 10353 12901 0,'0'0'1617'0,"0"0"384"16,-23-22-912-16,23 22 95 0,0 0-736 16,0 0-400-16,0 0-80 15,0 0-144-15,0 0 320 16,23 22-208-16,-23-22-48 0,21 22 256 15,1 0-288-15,-22 0 224 16,22-1 0-16,-22 1-64 16,0 0 160-16,22 1-272 15,-22-2 208-15,0-21 16 0,0 0 97 16,0 0 1872-16,0 0-577 15,0-21-1184-15,23-24-128 0,-23 2-112 16,21-1 49-16,2-23-161 16,-1 2 0-16,0 21-16 15,22-23-241-15,0 0-831 16,22 23-1617-16,-22-1-1985 0,22 24-10101 15</inkml:trace>
  <inkml:trace contextRef="#ctx0" brushRef="#br0" timeOffset="111697.1807">21737 10618 12213 0,'0'-23'1425'15,"-23"2"256"-15,1 21-353 16,22 0-175-16,-22-23-97 0,22 23-288 15,0 0 33-15,0 0-177 16,0 0-544-16,0 0-304 0,0 23 192 16,0-23 160-16,0 44-48 15,22-23-32-15,-22 2 112 16,22-2-160-16,1 2 160 15,-2-1 0-15,-21-22-48 0,23 0 145 16,-2-22-49-16,24-1 288 16,-23 2 192-16,22-23-352 15,0 0-160-15,22-23-144 16,-21 0-80-16,20 2-16 0,2-2-240 15,-1 2-1280-15,0-2-690 16,1 23-399-16,-2 21-1633 0,-20 1-4610 16</inkml:trace>
  <inkml:trace contextRef="#ctx0" brushRef="#br0" timeOffset="117481.1907">22112 11257 15303 0,'0'0'1600'0,"-23"0"-543"15,23 0 15-15,0 0-704 16,0 0-368-16,0 0 240 16,0 22-143-16,0 22 303 15,23-21 144-15,-23-1-224 0,21 22 208 16,2-22-368-16,-1 0 17 0,0-22 79 15,22 0-160-15,-22 0 288 16,22 0-64-16,22-44-112 16,-22 0 64-16,23-1-144 15,21-21 48-15,-22 0-112 16,23-22-128-16,-23 22 128 0,22 0-192 15,0-1-16-15,-22 23-400 16,1 23-1217-16,-23-2-480 16,-22 23-1248-16,0-22-4115 15</inkml:trace>
  <inkml:trace contextRef="#ctx0" brushRef="#br0" timeOffset="123286.2014">23590 13398 17399 0,'-22'0'1089'16,"22"-21"-513"-16,-22 21-480 16,22 0-176-16,22 0 32 0,-22 0 0 15,0 21 144-15,22 2-48 16,0-1 0-16,0 0 176 15,-22 22-96-15,44-22 113 16,-22 22-17-16,1-22-128 0,-2-22 144 16,2 22 64-16,-2-22 464 15,2 0 209-15,-23 0-97 0,22-22-128 16,0-22-287-16,22 0-145 15,-22 0-96-15,22-23-192 16,0-21 16-16,1 22-48 16,-1-22 16-16,22 22 48 0,-22-1 32 15,22 23 80-15,-21 23-128 16,-24-2-80-16,24 2 0 0,-25 21-144 15,-20 0-32-15,24 21 64 16,-24-21-16-16,0 23 32 16,21-23-176-16,-21 21-321 15,0 2-335-15,22-2-449 0,-22-21-704 16,23 23-1344-16,-23-1-3218 15</inkml:trace>
  <inkml:trace contextRef="#ctx0" brushRef="#br0" timeOffset="135654.2202">17058 8807 5650 0,'-45'0'6019'0,"1"22"-5571"16,23-22 432-16,-1 22-287 15,-1-22-305-15,-21 23-144 16,22-1-48-16,0 0-32 16,0 0 32-16,0 22-64 0,22-22 32 15,-22 0 96-15,22 0-32 0,0 22-80 16,0 0 32-16,0-22 16 15,0 44-32-15,22-21-32 16,0-1 176-16,0 22 49 16,0-22-49-16,0 23-96 15,1-23-80-15,21 21 0 0,-22-20 32 16,-1-1 0-16,2 0 160 15,-2-22-32-15,-21 22 288 16,0-22 209-16,0 23 159 0,0-24-128 16,0 23-79-16,-21 0-385 15,-2-21-48-15,2 21-128 16,-1 0-48-16,-22 1 16 0,21-23 0 15,1 0 16-15,0-22 0 16,0 23 16-16,22-23-16 16,0 0-96-16,0 0-160 15,0 0 272-15,0 0 16 0,22 0 32 16,0 0-64-16,-22 0 64 0,22 0 208 15,1 21 192-15,-23 2 49 16,0 21-257-16,21 22-80 16,-21-22-80-16,0 43-96 15,0-20-48-15,0 0-48 16,23-2 0-16,-23 2-192 0,0-23-832 15,0 22 799-15,22-22 129 16,-22 1 96-16,0 21 64 16,0-22-16-16,0 0 144 15,0 22 225-15,-22 0 15 0,22 22 224 16,-23-21-80-16,2 21-304 15,-2 1-224-15,1-23 209 0,0 22 159 16,22-22-16-16,-22 0-64 16,22 22-128-16,0-21-64 15,0-23-48-15,0 22 64 16,0 0 80-16,22-22 32 15,0 0-176-15,0 0-48 0,22-21-64 16,1 0-256-16,20-23-928 0,2-23-1906 16,-1-21-3249-16</inkml:trace>
</inkml:ink>
</file>

<file path=ppt/ink/ink2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46:07.878"/>
    </inkml:context>
    <inkml:brush xml:id="br0">
      <inkml:brushProperty name="width" value="0.05292" units="cm"/>
      <inkml:brushProperty name="height" value="0.05292" units="cm"/>
      <inkml:brushProperty name="color" value="#00B050"/>
    </inkml:brush>
  </inkml:definitions>
  <inkml:trace contextRef="#ctx0" brushRef="#br0">3751 11655 4674 0,'-67'-22'160'15,"23"22"2449"-15,22-22-2065 16,0 22 353-16,-22-22 47 0,22 22-160 15,22-22-255-15,-22 22 239 16,0-23-240-16,22 23 241 16,-22-22-385-16,22 22-160 15,0-22-160-15,0 22-224 0,0 0 48 16,0 0 304-16,0 0-240 0,22 0-160 15,0 0 160-15,-22 22-48 16,22-22 128-16,22 22-96 16,-22-22 144-16,22 23-80 15,0-1 0-15,-21-22 16 16,21 22 32-16,0-22 400 0,22 0-48 15,-22 0 96-15,22 0-15 16,1 0-385-16,0 0 16 16,-2 0-48-16,1 0-64 0,0 0 128 15,1 0-80-15,21 0 16 16,-22-22 32-16,22 22-16 15,-22 0 32-15,23 0-80 0,-23 0 80 16,23 0-80-16,-2 0-16 16,-20 0 16-16,21 0-16 15,1 22 0-15,-23-22 16 16,22 0-32-16,-22 0-16 15,22 0 64-15,1 0-48 0,-1 0 16 16,0 0 32-16,2 0-64 0,-4 22 16 16,3-22 64-16,-23 0 0 15,23 0 32-15,-1 0 0 16,22 0 0-16,-21 0-32 15,-1 0-32-15,0 0 80 0,22 0-64 16,-21 0-16-16,21 0 32 16,0 0-48-16,1 0 16 15,-1 0-16-15,-1 0 64 16,-20-22 145-16,22 22-17 0,-1 0-16 15,0-22-64-15,-21 22-32 16,21 0 16-16,-22 0-64 0,0 0 48 16,1 0-16-16,-1 0-48 15,1 0-16-15,-1 22 32 16,22-22-48-16,-22 0 0 15,1 0 16-15,-1 0-32 16,0 0 16-16,22 0 0 0,-20 0 0 16,-3 0 16-16,2 0 16 0,-2 0-16 15,2 0-32-15,-1 0 16 16,0 0 32-16,1 0-32 15,-23 0 16-15,22 0-32 16,0 0 16-16,1 0 32 16,-23 0-16-16,22 0 0 0,0 0 0 15,-21 0 0-15,21 0 0 16,0 0-16-16,0 0 0 15,-21 0 0-15,21 0 0 0,0 0 0 16,0 0 0-16,1 0 16 16,-1 0-16-16,0 0 32 15,-22 0 0-15,23 0 32 0,-1 0 48 16,0 22 32-16,-22-22 32 15,23 0-32-15,-1 0 97 16,-22 0 31-16,1 22-32 16,21-22-16-16,0 0 80 0,-22 0-32 15,0 21-80-15,23-21-80 16,-23 0-112-16,1 23 128 0,0-23-144 15,19 0 16-15,-19 0 0 16,-1 22 0-16,1-22 0 16,-2 0 16-16,1 0-16 15,1 0 48-15,-23 22-48 0,22-22 16 16,1 0 16-16,-23 22-32 15,22-22 16-15,-22 0 0 16,22 22 80-16,-22-22 81 16,0 0 47-16,0 22-80 0,22-22 32 15,-21 0 32-15,-1 0-128 16,0 23-16-16,23-23-32 0,-23 0 16 15,0 0-32-15,0 0 32 16,0 21-48-16,0-21 16 16,-1 0 32-16,3 0-64 15,-2 0 64-15,-1 0-32 0,2 0-16 16,-1 0 0-16,0 0 48 15,0 22-32-15,-22-22-16 16,22 0 48-16,0 0 96 16,0 0 208-16,-21 0-96 0,21-22-159 15,-22 22-1-15,22 0-64 16,0 0 16-16,-22 0-16 0,22 0-48 15,-21 0 48-15,21 0-48 16,0 0 0-16,-22 0 48 16,22 0-16-16,-22 0 0 15,0-21 0-15,0 21 0 16,22 0-32-16,-44 0 64 0,22 0 208 15,0 0 32-15,1 0-144 0,-2 0-16 16,2 0-160-16,-2 0 64 16,2 0-32-16,-1 21-48 15,0-21 48-15,0 0 48 16,0 0-48-16,0 0 16 0,0 0-16 15,22 0-80-15,-22 0 112 16,0 0 16-16,1 0-144 16,-2 0 208-16,23 0-48 15,-21 0-64-15,-1 0 48 16,22-21-64-16,-22 21 32 0,22 0-16 15,0 0 0-15,-1 0-16 0,3 0 48 16,-2-23-48-16,0 23 32 16,0 0-48-16,0 0 48 15,23-22-32-15,-24 22 16 16,1 0-16-16,23 0 16 15,-1 0 16-15,-22 0-32 0,23 0 16 16,-1 0-16-16,-1-22 16 16,-20 22-32-16,21 0 48 0,0 0-16 15,1 0 0-15,-1 0 0 16,0 0 0-16,0 0-16 15,0-22 16-15,1 22-16 16,-1 0 16-16,0 0-16 0,0 0 32 16,0 0-32-16,-22 0-48 15,23 0 96-15,-2 0-64 16,2 0 32-16,-1 0 32 15,0 0-32-15,1 0-32 0,-1 0 16 16,0 0 32-16,0-22-32 16,0 22 32-16,-21 0-16 0,21 0 32 15,0 0-32-15,-22 0-32 16,22 0 64-16,1 0-32 15,-23 0 0-15,22 0-32 16,0 0 32-16,-22 0 32 0,23 0-32 16,-23 0 0-16,22 0-32 15,-22 0 32-15,22 0 32 16,-22 0-16-16,23 0-16 0,-23 0 0 15,0 0 16-15,21 0 0 16,-21 0-16-16,2 0 0 16,-3 0-16-16,2-22 48 0,-1 22-16 15,-22 0 16-15,22 0-32 16,-22 0 16-16,0 0 0 15,0 0 0-15,0 0 16 16,1 0-64-16,-2 0 48 16,1 0-32-16,-22 0 16 0,22 0-16 15,-22 0 0-15,22 0 0 0,-22 0 0 16,0 0-32-16,23 0 48 15,-23 0-144-15,0 0-576 16,21 22-385-16,-21-22-1184 16,0 0-1232-16,0 0-2850 15</inkml:trace>
  <inkml:trace contextRef="#ctx0" brushRef="#br0" timeOffset="1050.0015">20611 11169 14934 0,'0'-22'369'0,"0"22"143"16,0 0-736-16,0 0 224 0,22 0 224 15,-22 22-224-15,0 0 240 16,0 1-16-16,22-2-224 15,-22 1 240-15,0 0-192 0,0 0 32 16,22 0 192-16,-22-22-336 16,22 23 272-16,0-23 64 15,-22 0 305-15,23 0 319 0,21-23-400 16,-23 1 33-16,24-22 143 15,-1 1-48-15,22-2-64 16,-22 1-335-16,23-22-209 16,-1 22 96-16,-1 0-16 0,2 22 128 15,-23-1 128-15,0 1-176 16,1 22 32-16,-45 0-32 0,21 0-192 15,-21 0 96-15,0 22-80 16,0-22 48-16,0 23 48 16,0-1-32-16,0-22-192 15,0 22-1024-15,0-22-689 0,0 22-688 16,0-22-1345-16,0 0-5458 15</inkml:trace>
  <inkml:trace contextRef="#ctx0" brushRef="#br0" timeOffset="21018.0357">14564 13907 9732 0,'-22'21'2049'16,"22"-21"-1025"-16,0 0-1200 15,0 0 384-15,22 0 65 16,-22-21 447-16,0 21 336 0,22 0-351 16,0 0-97-16,1 0-160 0,21 0-192 15,0-23 16-15,0 23-208 16,44-22 80-16,-22 0-64 15,23 0-96-15,-1 22 81 16,0-22-81-16,0 0 16 16,0 22 64-16,1-22-112 0,-23 22 176 15,0-22 192-15,0 22 48 16,-43-22 80-16,21 22 32 15,-22 0 193-15,0 0 191 16,-22-22 257-16,0 22 31 0,0 0-336 16,0 0-287-16,0 0-321 15,0 0-160-15,0 0-32 0,0 0-112 16,0 0 32-16,0 0-96 15,0 0-817-15,-22 0-1168 16,22 0-960-16,0 22-2962 16</inkml:trace>
  <inkml:trace contextRef="#ctx0" brushRef="#br0" timeOffset="41620.0667">13748 16577 13414 0,'-22'0'336'16,"-1"0"16"-16,23 0-384 15,0 0 432-15,0 0-400 16,0 0 0-16,23-22 592 0,-23 22-271 15,0-22 463-15,22 22-464 0,-1 0-256 16,-21-22 224-16,45 22-368 16,-23-22 192-16,22 0 16 15,0 0-208-15,1 0 352 16,20 0-144-16,-20 0 113 15,21-23 31-15,-22 23-192 0,22 0 240 16,-22 0-96-16,0 0-64 16,2 0 128-16,-3 0-272 0,-21 22 144 15,-22-22-96-15,22 22-80 16,-22 0 480-16,0 0 769 15,0 0 80-15,0 0-1057 16,0 0-272-16,0 0 80 0,0 0-112 16,0 0-16-16,0 0-320 15,0 0-753-15,0 0-288 16,0 0-1056-16,0 0-2337 15,0-22-4946-15</inkml:trace>
  <inkml:trace contextRef="#ctx0" brushRef="#br0" timeOffset="45653.0733">15513 16731 6210 0,'-22'0'3986'0,"22"-21"-3506"0,0 21 833 16,-22 0-353-16,22 0 497 15,-22-23-496-15,22 23-65 16,0 0 64-16,-22 0-399 0,22 0 271 15,0 0-336-15,-22 0-176 16,22 0-256-16,0 0-128 0,-22 23 176 16,22-2-144-16,-23 24 16 15,23-1 160-15,-21 23-192 16,21-24 209-16,-23 24-17 15,23-23-48-15,0 0 112 16,0 0-192-16,0-22 16 0,23 0-16 16,-2 0-32-16,-21 0 160 0,23-22-64 15,-1 0-32-15,0 0 80 16,0-22-48-16,0 0 0 15,0 0-96-15,0 0-160 16,0-22-160-16,0 21-240 16,-22-21 207-16,0 0-223 0,22 22 240 15,-22-22 224-15,-22 23 144 16,0-1 80-16,22 22 96 15,-44-22 272-15,22 22 96 16,0 0-271-16,0 0-257 0,0 0-64 16,22 22-128-16,0-22-961 0,0 22-1312 15,0-22-2513-15</inkml:trace>
  <inkml:trace contextRef="#ctx0" brushRef="#br0" timeOffset="46268.0742">15734 16843 15174 0,'-22'0'129'0,"22"0"159"15,0 0 496-15,0 0-400 16,0 0 64-16,0 0 289 16,0 22 207-16,0 0-288 0,0-1-479 15,22 1-17-15,-22 0 144 16,22 23-224-16,-22-24-48 0,22 2-32 15,0-2 0-15,0-21 32 16,0 0-80-16,0 0 80 16,-22 0-112-16,22-21 0 15,0-2 112-15,-22 2-144 16,21-24 96-16,-21 1 16 0,0 23-32 15,-21-1 160-15,21 0 480 16,-22-1 913-16,22 23-49 0,-22 0-543 16,22 0-561-16,0 0-432 15,0 23 144-15,0-1 0 16,22 0-80-16,0-1 96 0,-1 1-96 15,3 0-32-15,-2-22-64 16,-1 0-208-16,2 0-96 16,0 0-17-16,-2-22 97 15,2 0 80-15,-23 1 112 16,0-23 48-16,0-1-112 0,0 1 256 15,0 0 16-15,-23 21 512 0,23 2 673 16,-21-2 384-16,21 23-465 16,0-21-143-16,0 21-481 15,0 0-560-15,0 0-144 16,0 21 80-16,0 2 96 15,21 21 48-15,-21 0-80 0,44-22-224 16,-22 22-961-16,0-21-704 16,0-23-1536-16,0 22-1697 0,1-22-4371 15</inkml:trace>
  <inkml:trace contextRef="#ctx0" brushRef="#br0" timeOffset="46418.0744">16109 16710 23466 0,'-44'0'833'0,"44"0"511"16,0 0-1440-16,0 0 160 15,0 0-32-15,23 0-336 0,-2 0 528 16,1 0-1136-16,22 0-2002 16,1 0-1664-16,-24-23-4786 0</inkml:trace>
  <inkml:trace contextRef="#ctx0" brushRef="#br0" timeOffset="47153.0754">16506 16511 12149 0,'0'0'2737'0,"0"-22"-848"0,0 22 144 15,-22 0 16-15,22 0-384 16,-22 0-337-16,22 0-495 15,-22 0-257-15,0 0-336 16,22 44-176-16,-22-22 32 16,22 22-96-16,0-21-48 0,22 21 64 15,-22-23-192-15,22 2-624 0,22-23 352 16,-22 0-833-16,0 0 897 15,1-23-433-15,-2 2 321 16,1-2 288-16,-22-21 48 16,0 0 144-16,0 0-48 15,0 0 80-15,-22 22 640 0,1-22 785 16,21 44-32-16,-23-22-257 15,23 22-271-15,0-23-337 16,-22 23-256-16,22 0-224 0,0 0-240 16,0 0 96-16,22 0 64 15,-22 23-16-15,23-23 64 0,-23 22-32 16,21-22-16-16,-21 0 64 15,22 22-80-15,-22-22-80 16,0 22 112-16,23 0-64 16,-23 22 96-16,0 0 32 15,0 23 48-15,0-23-32 0,21 44-64 16,-21-22 32-16,23 22-32 0,-2 1-64 15,2-24-544-15,-1-21 448 16,0 1 32-16,0-23-33 16,0-22 49-16,-22 22 48 15,22-22 96-15,-22-22 48 16,22 0-64-16,-22-23 32 0,0 1-31 15,0 0 15-15,0 0-48 16,0 0 64-16,0 22-64 16,-22-21 112-16,0 21 256 0,0-1 240 15,0 1-48-15,0 22 113 16,0 0-113-16,-22-22-192 15,21 22-144-15,2 0-160 0,21 0-96 16,0 0-176-16,0 0 96 16,21 0-16-16,2 0-144 15,21-22-432-15,0-1-1313 16,0 2-2273-16,22-23-6515 0</inkml:trace>
  <inkml:trace contextRef="#ctx0" brushRef="#br0" timeOffset="47838.0764">17013 16445 14566 0,'0'-22'1617'0,"-21"22"-353"15,21 0-383-15,0 0-65 16,0 0-271-16,0-22 559 16,0 22-160-16,0 0-543 0,0 0 47 15,21-22-352-15,-21 22 304 16,45-23 0-16,-23 23-160 15,0-22 305-15,22 0-177 16,0 22 32-16,-21 0-48 0,21 0-384 16,-22 0 112-16,-22 0-80 15,0 22 192-15,0 0 208 0,-22 1-272 16,-1-1 17-16,2 22 15 15,-2-22-96-15,23 0 32 16,0-22-224-16,0 22 80 16,0-22-16-16,44 22-113 0,-21-22 226 15,-1 0-98-15,22 0 82 16,-23 0-17-16,2 22-65 0,-1-22 130 15,0 22-97-15,-22 0 272 16,0-22 192-16,0 23 208 16,0-2 0-16,-22 2-175 15,0-2-49-15,-1-21-144 0,2 23-112 16,-2-23-16-16,2 0-96 15,-1 21-64-15,-1-21 48 16,2 0-112-16,21 0-176 16,-23 0-400-16,23 0-849 0,0 0-1968 15,0 0-3203-15</inkml:trace>
  <inkml:trace contextRef="#ctx0" brushRef="#br0" timeOffset="52956.087">3133 10618 18216 0,'-22'0'1296'0,"22"0"161"0,0 0-1873 16,0 0 608-16,22 0-144 15,0 0-208-15,0 0 352 0,0 0-336 16,22 0 160-16,0 0 240 15,1-23-448-15,21 23 240 16,-22 0 64-16,0-21-224 16,22 21 272-16,-22-23-192 15,-22 23-32-15,23 0 240 0,-24 0-160 16,-21 0 368-16,23 0 129 0,-1 0-145 15,-22 0 64-15,0 0-288 16,0 0-128-16,22 0 112 16,-22 0-112-16,0 0 0 15,0 0 112-15,0 0-128 0,0 23 80 16,-22-23-400-16,22 0-1249 15,-22 0-624-15,22 0-1664 16,-23 0-5236-16</inkml:trace>
  <inkml:trace contextRef="#ctx0" brushRef="#br0" timeOffset="53689.0891">3221 13134 18520 0,'0'0'1985'16,"0"-22"-1617"-16,0 22-80 0,0-22-448 16,22 22 240-16,0 0 96 15,22-22-464-15,-21 22 544 0,21 0-352 16,0-22 16-16,0 22 304 15,0-23-448-15,22 2 368 16,-22 21-80-16,1-23-240 0,-1 2 400 16,0 21-368-16,0-23 144 15,0 2 160-15,-22 21 96 16,22 0 177-16,-22 0 47 0,0 0-256 15,0 0-112-15,-22 0-272 16,23 0 144-16,-23 0-192 16,0 0-497-16,0 21-575 15,0-21-1970-15,0 0-3761 16</inkml:trace>
  <inkml:trace contextRef="#ctx0" brushRef="#br0" timeOffset="54364.09">3332 15518 17640 0,'0'0'1680'16,"0"0"-687"-16,0 0-881 15,0 0 832-15,21-22-528 16,2 22-480-16,21-23 369 16,0 23-257-16,0-21 64 0,0-1 48 15,0 22-224-15,23-22 192 0,-23 22-176 16,-22-22-32-16,22 22 208 15,-22-23-224-15,0 23 192 16,0 0-16-16,-22 0 0 16,0 0 896-16,0 0-415 0,0 0 175 15,0 0-80-15,0 0-464 16,0 0-112-16,0 0-176 15,0 0-128-15,0 0-624 16,0 0-993-16,0 0-1168 0,0-22-2610 16</inkml:trace>
  <inkml:trace contextRef="#ctx0" brushRef="#br0" timeOffset="59530.0984">1964 17195 6338 0,'-23'0'4803'0,"1"0"-3795"0,0 0 305 0,0 0 287 0,22-22-1055 0,-22 22 239 16,0 0-624-16,22 0 320 15,-23 22 257-15,2-22-177 0,21 22-48 16,-23 1-512-16,23-1 288 15,-21 22 32-15,21-21 33 16,-22 21 383-16,22 0-432 16,0 0 320-16,0 22-239 0,22-22-161 15,-1-1-48-15,-21 2-272 0,23-23 144 16,-2-22 80-16,2 0-96 15,-1 23 144-15,0-23-96 16,22-23-112-16,-22 23-464 16,22-22-1585-16,-21-23-1633 0,-2 24-4786 15</inkml:trace>
  <inkml:trace contextRef="#ctx0" brushRef="#br0" timeOffset="60090.0992">2184 17284 5042 0,'-22'-22'-160'15,"22"22"-64"-15,0 0 256 0,0-22-48 16,-23 22 192-16,23 0 256 0,0 0-192 15,0 0-128-15,0 0 2481 16,0 0-592-16,-21 0-80 16,21 0-352-16,0 0-577 15,0 0-287-15,0 0-321 16,0-23-128-16,0 23 16 0,0 0 160 15,0 0 176-15,0 0 81 16,0 0-321-16,0 23-272 16,0-23 592-16,0 22 337 0,21 22-369 15,-21-21-96-15,23 21-127 16,-23-23-193-16,22 23-48 15,-22-21-240-15,0-1 80 0,22 0-16 16,-22-22 64-16,0 22-96 16,0-22 128-16,0 0 320 15,0-22-352-15,0 0-48 16,-22-23 96-16,0 1-144 0,22 0 0 15,-23-22-64-15,2 22 80 16,-1-23 64-16,22 23-32 0,0 21 288 16,0 23 497-16,-22-21-1 15,22 21-592-15,22 0-256 16,-22 21 288-16,22 2-112 15,-1-1 465-15,24 44-465 0,-1-21-128 16,-22-1-32-16,23-21-64 16,-24-2-657-16,2 2-944 15,-23-2-1424-15,21 2-1985 16,-21-23-7572-16</inkml:trace>
  <inkml:trace contextRef="#ctx0" brushRef="#br0" timeOffset="60255.0994">2184 17329 21946 0,'-22'21'800'16,"22"-21"-384"-16,0-21-672 0,22 21 256 16,0-23 160-16,0 1-272 0,0 0-144 15,0 0-1841-15,1-1-1985 16,-2 1-3938-16</inkml:trace>
  <inkml:trace contextRef="#ctx0" brushRef="#br0" timeOffset="60640.1">2383 16974 20969 0,'-23'0'1057'0,"23"23"-369"16,0-23-608-16,23 21 32 0,-23 2 672 16,21-2-512-16,1 23 273 0,2-21-257 15,-4 21-400-15,3-22 352 16,-1 0-304-16,0 1 48 15,-22-1 128-15,22-22-304 16,-22 22 128-16,0-22 0 16,0 0 128-16,-22 0-176 0,22-22-304 15,-22 0 416-15,0-1 48 16,-1-21-192-16,3 0 240 0,-4-23-192 15,2 23 240-15,1 23 0 16,21-24-32-16,0 23 208 16,0 0-32-16,0 1-96 15,0 21 96-15,0-22-208 0,21 22 80 16,1-22-64-16,2 22-96 15,-24 0-16-15,20 0-64 16,3 22 80-16,-1-22-64 16,0 22-128-16,0-1-32 0,-22 23-800 15,0-22-2050-15,0 22-2384 16</inkml:trace>
  <inkml:trace contextRef="#ctx0" brushRef="#br0" timeOffset="61110.1006">2118 17792 19320 0,'0'0'144'0,"0"0"-192"15,0 0 625-15,21-23-641 16,-21 23 768-16,23-21-32 0,-1-2-79 15,22 23 495-15,-22-21-800 0,23-2 128 16,-1 1 65-16,0-23-369 16,-1 24 256-16,1-23 256 15,1 0-128-15,-1 0 1 16,0 21-65-16,0 2-64 15,-21-2-336-15,21 2 16 0,-44-2 144 16,22 23 48-16,-22 0 352 16,0 0-63-16,0 0 95 0,0-21 48 15,0 21-432-15,0 0-32 16,0 0-80-16,0 0-95 15,0 0 79-15,0 0-192 16,0 0 48-16,0 0-17 0,0 0-143 16,0 0-272-16,0 0-880 15,0 0-1650-15,0 0-2592 16,0 0-9109-16</inkml:trace>
  <inkml:trace contextRef="#ctx0" brushRef="#br0" timeOffset="62640.1028">13461 17373 22842 0,'0'0'0'0,"0"21"208"0,0 2 112 15,0 21-352-15,22 22 176 16,-22-44-192-16,44 0 128 15,0-22 0-15,-22 0-560 0,23 0-432 16,-1-22-1265-16,0 0-2529 16,-1-22-8164-16</inkml:trace>
  <inkml:trace contextRef="#ctx0" brushRef="#br0" timeOffset="63240.1036">13814 17062 17447 0,'-22'23'545'15,"22"-23"-417"-15,0 0-384 16,0 0 384-16,0 0 304 0,0 0 784 16,0 0-191-16,0 21 63 15,0 2-367-15,0 21 79 16,0 0-272-16,22 1-111 0,-22-1-49 15,0 0-240-15,22 0 0 16,-22 0-96-16,0-21 16 16,22-1 0-16,-22 0 0 0,0-22 0 15,22 0-16-15,-22 0 16 16,0 0 256-16,0 0-384 15,-22-22-80-15,22 0-80 16,-22-1-112-16,22-21 144 0,0 23 224 16,-22-23 16-16,22 21-32 15,0-21-48-15,-22 22 96 0,22-1-48 16,0 23 32-16,-23 0 16 15,23-22-64-15,0 22 64 16,0 0-48-16,0 0 0 16,0 0 16-16,0 0-32 0,23-22-16 15,-23 0 32-15,22 22-32 16,-22-22 64-16,22-1-32 15,-22 23 0-15,22-21 32 16,-22 21-32-16,22-23 32 0,-22 23-16 16,0 0 48-16,22 0 48 15,-22 0 80-15,0 0 96 0,0 0 80 16,22 23 80-16,-22 21-159 15,22-22-65-15,-22 22 48 16,23 1-128-16,-23-23-64 16,21 22-32-16,-21-21-64 15,23-2 0-15,-23 2-16 0,0-2-128 16,21-21-1233-16,-21 23-1392 0,0-23-2321 15,-21-23-5075-15</inkml:trace>
  <inkml:trace contextRef="#ctx0" brushRef="#br0" timeOffset="63390.1038">13836 17306 22730 0,'-22'0'624'0,"22"0"-864"16,0 0 688-16,22 0-560 0,0-22 336 15,22 22-144-15,-22-22-240 16,23 0 240-16,-1-1-1616 0,0 1-2146 15,0 0-2881-15</inkml:trace>
  <inkml:trace contextRef="#ctx0" brushRef="#br0" timeOffset="63775.1044">14123 17018 21001 0,'-22'0'2097'0,"22"23"-1681"16,0-2-384-16,0 2 432 15,22-2 193-15,-22 24-49 16,22-23 401-16,0 22-881 15,0-21 0-15,-22 21 48 0,22-22-336 16,-1 1 336-16,2-23-192 16,-23 21-64-16,0-21 256 15,0 0-112-15,0-21 48 16,0 21-208-16,-23-23-272 0,2-21 288 15,-1-1-273-15,22 1-287 16,-22-23 512-16,0 23 80 0,0 0 144 16,22 0-48-16,0 22-32 15,0 0 144-15,0 0-80 16,0 22 112-16,0-21-16 15,22 21-96-15,-22 0 113 16,22 0-177-16,0 21 16 0,0 1 16 16,-22 0-80-16,0 23 160 0,0-1-192 15,0 0 80-15,0-23-112 16,-22 24-929-16,22-1-1360 15,-22-22-3410-15</inkml:trace>
  <inkml:trace contextRef="#ctx0" brushRef="#br0" timeOffset="64140.1049">13571 17062 12405 0,'-22'-21'1377'0,"22"21"560"16,-22 0-160-16,22 0-417 16,0-23-335-16,0 23 335 15,-22 0-495-15,22 0-161 0,0 0-384 16,0 23-256-16,0-2 400 15,-22 23 177-15,22 1-209 16,0 21-288-16,0 1-208 16,0-1 96-16,0 1-736 0,22-46-1794 15,0 24-2096-15,0-45-7091 16</inkml:trace>
  <inkml:trace contextRef="#ctx0" brushRef="#br0" timeOffset="70340.1136">17676 15981 5858 0,'0'-22'4546'0,"-23"22"-3537"16,23-22 319-16,0 22 145 15,0-22-208-15,0 22-129 16,0 0-79-16,0 0-353 16,0 0-176-16,0 0-496 15,0 0-192-15,0 0 336 0,0 22 128 16,0 0 209-16,0 23-49 0,0 21-192 15,0 0 64-15,0 0-96 16,0 22 48-16,0 1 96 16,0-23 65-16,0 22-65 15,0-22-64-15,0 1-64 0,0-23 128 16,0 0 64-16,0-22-47 15,0 22-161-15,0-21-96 16,0-1 32-16,0-22-112 0,0 0-16 16,0 0 0-16,0 0 48 15,0 0 64-15,0 0-80 16,0 0 32-16,0 0-96 0,0 0-16 15,0-22 16-15,0 22-128 16,0 0-224-16,0-23-785 16,-21 23-1472-16,21 0-2017 15,0-22-5298-15</inkml:trace>
  <inkml:trace contextRef="#ctx0" brushRef="#br0" timeOffset="71090.1146">18117 16334 14038 0,'0'-22'112'0,"0"0"720"0,-22 22-511 16,22-22 447-16,0 0 721 15,0 22-865-15,-22-22 240 16,22 22-400-16,0 0-175 15,0-22 223-15,-22 22-528 0,22 0 208 16,-22 0-240-16,22 22-176 16,-23-22 416-16,2 44-112 0,-1-22 48 15,0 22 64-15,0 23-160 16,22-23 352-16,0 0-368 15,0 0 0-15,22-22 128 16,0 0-192-16,0-22 256 0,-1 0-160 16,2 0 48-16,21-22 32 15,-22 0-208-15,0-22 193 16,0 22-97-16,-22-22 0 0,0 22 112 15,0-23-208-15,0 23 208 16,-22 0 256-16,0 0 832 16,22 22-111-16,-22 0-993 0,22 22 144 15,-22 22-48-15,22-21-144 16,0 21 48-16,22 0-160 15,0 0 96-15,0-22 64 16,0 0-128-16,22-22 32 16,0 0-64-16,-21 0 0 0,-1 0-96 15,0-22-112-15,0 0 112 0,-22-22 0 16,0 0 16-16,0 0 112 15,-22-1 0-15,22 1 48 16,-22-22 16-16,0 22 112 16,-1-22 448-16,23 44 16 15,-21-22 225-15,21 44 47 0,0-22-351 16,0 22-257-16,0 0-432 15,0 22-48-15,0-22 175 16,21 44 34-16,-21 0 47 0,23 22-32 16,-1-22-112-16,0 0 160 15,0 0-128-15,0-22 16 16,0 23-673-16,-22-23-896 0,22 0-592 15,-22-22-1888-15,0 22-1202 16,0-22-2608-16</inkml:trace>
  <inkml:trace contextRef="#ctx0" brushRef="#br0" timeOffset="71215.1148">18294 16290 19849 0,'-22'-22'2273'0,"22"22"-1473"16,0 0-864-16,22 0 352 16,0-22-384-16,0 22 112 15,22-22-144-15,0 22-2001 16,-22-22-3490-16</inkml:trace>
  <inkml:trace contextRef="#ctx0" brushRef="#br0" timeOffset="71890.1157">18514 16202 15623 0,'-22'-22'2209'16,"22"0"-577"-16,0 22-127 15,0 0-320-15,0 0-369 16,0 0-544-16,0 0-208 15,0 0 288-15,22 22-80 0,1-22-47 16,-2 22-97-16,2 0-144 16,-1 0 96-16,0 0-64 15,0 0-16-15,-22-22 48 16,22 22-144-16,-22 0 112 0,0-22-32 15,-22 0 32-15,22 22-32 16,-22-22-224-16,0 0 127 0,22-22 33 16,-22 22-48-16,22-22-208 15,-23-22 64-15,23 22 320 16,23-22-16-16,-23 22 0 15,22 0 96-15,-22 0 128 16,22 22 177-16,0-22-81 0,-22 22-48 16,0 0-64-16,22 0-96 15,0 22 32-15,-22-22-16 0,22 22-112 16,-22 0 0-16,22 0-48 15,0 0-16-15,-22 0 16 16,22-22-64-16,-22 0-64 16,0 22-320-16,22-22 272 0,-22-22 160 15,0 22-80-15,0-22-16 16,0-22 64-16,0 22 48 15,0 0 80-15,0 0 144 16,0 0 592-16,0 22 321 0,0 0-353 16,0 0-752-16,0 0-128 15,0 0 224-15,22 22 32 0,-22 0-64 16,22 0-80-16,1 0-32 15,21 0-48-15,-22 0-864 16,0 0-1009-16,0-22-1297 16,22 0-1184-16,-22-22-3121 0</inkml:trace>
  <inkml:trace contextRef="#ctx0" brushRef="#br0" timeOffset="72190.1161">19088 16026 18424 0,'-22'-22'2705'16,"0"-1"-800"-16,22 23-913 15,0 0-159-15,-22 23-529 0,22-23 16 16,-22 22-32-16,22 22-384 15,0-22 240-15,0 22-128 16,0-22-112-16,0 22 240 16,22-22-224-16,0 0 128 15,0-22-16-15,0 0-48 0,-22 0 192 16,22 0-160-16,0-22 145 0,0 0-81 15,-22 0-64-15,0 0 112 16,0 0-112-16,0-22-32 16,-22 22 112-16,22-22-112 15,-22 22 128-15,22 22-80 16,-22-23-64-16,22 23-16 0,0 0-785 15,0 0-127-15,22 23-1345 16,0-23-1793-16,0 22-4770 0</inkml:trace>
  <inkml:trace contextRef="#ctx0" brushRef="#br0" timeOffset="72490.1166">19331 15915 21385 0,'-66'0'1377'15,"44"0"-177"-15,22 0-463 16,-23 0-721-16,23 0 240 0,0 22-240 15,0 0-208-15,0-22 352 0,0 22-368 16,23 1 240-16,-1-23 64 16,0 22-240-16,0 0 368 15,21-22-288-15,-20 22 96 16,-2-22 80-16,-21 22-240 15,23-22 368-15,-23 22 224 0,0 0 353 16,-23 0-177-16,2-22-544 16,-2 22 144-16,2 0-208 15,21 0-64-15,-22-22 112 0,22 0-640 16,0 0-1089-16,0 0-3281 15,0-44-3010-15</inkml:trace>
  <inkml:trace contextRef="#ctx0" brushRef="#br0" timeOffset="72645.1168">19463 15805 22522 0,'-21'0'2625'16,"21"0"-1729"-16,0 0-976 0,0 22 561 16,0 0-289-16,0 22 208 0,0-22-368 15,0 22-176-15,21 1 304 16,1-23-704-16,-22 22-1313 15,22-22-1777-15,-22 0-2817 16</inkml:trace>
  <inkml:trace contextRef="#ctx0" brushRef="#br0" timeOffset="72785.117">19442 15959 23930 0,'-23'-22'1553'16,"23"22"-768"-16,23 0-930 16,20-22 770-16,2 22-81 0,-1-22-624 15,0 22 304-15,0 0-624 16,22-22-3314-16,-22 22-8980 15</inkml:trace>
  <inkml:trace contextRef="#ctx0" brushRef="#br0" timeOffset="73475.1179">19882 15738 20137 0,'23'0'192'15,"-23"0"96"-15,22 0-16 0,0 0-160 16,-22 0 993-16,22 23 15 15,-22-23 193-15,0 22-337 0,0 0-528 16,0 0 49-16,0-22-401 16,0 22-64-16,-22 0 208 15,0-22-320-15,22 22 224 16,-22-22-112-16,22 0 0 0,-23-22 80 15,23 22-272-15,0-22 128 16,23-22-128-16,-23 22 0 16,22-23 288-16,22 23-176 15,-22 22 80-15,0-22 48 0,22 22-16 16,-21 0 368-16,-2 22 64 15,-21 0-16-15,22 1-143 0,-22 21-225 16,0 22 16-16,-22 0-80 16,1 1-64-16,-2-23 80 15,1 22-160-15,0-22 48 16,0-22-593-16,0 0 625 15,0-22-112-15,22 0-192 0,0 0 16 16,0-22 240-16,0 0 112 0,0-22 176 16,22 22 304-16,-22 0 1 15,22 0-65-15,0 0-80 16,0 22 112-16,23 0-208 15,-24 0-192-15,1 22-48 16,0-22-64-16,23 22-32 0,-24 0-192 16,2 0-1168-16,-23 0-2082 15,22 0-6595-15</inkml:trace>
  <inkml:trace contextRef="#ctx0" brushRef="#br0" timeOffset="74675.1196">20677 15783 13270 0,'-22'-22'1328'16,"22"-1"241"-16,-22 1-513 0,22 0-159 15,0 22-177-15,-22-21 80 16,0 21-335-16,22 0-177 0,-22 0-240 16,-1 21 80-16,-21 1-16 15,22 23 16-15,22-23-96 16,-21 22-32-16,21-22 16 15,0 0-32-15,21 0 128 0,1-22 0 16,1 0-32-16,-2 0 80 16,2 0-64-16,-1-22 16 15,0 0 0-15,0 22 241 0,0-22 799 16,-22 22 305-16,0 0-401 15,0 0-864-15,0 22 513 16,0 22 207-16,0 0-416 0,-22 0-288 16,22 23-128-16,0-1-64 15,0 0 0-15,0 0 0 16,-22-22-48-16,22-22 48 15,0 22-16-15,0-21-176 16,-22-23-336-16,22 0-16 0,-22 0 64 16,22 0 63-16,-23-23 177 0,23 1 160 15,-21-22 96-15,-2 0 64 16,23 0-48-16,0 0 145 15,23 0 63-15,-23 0-64 16,44 0-144-16,-22 22-32 16,22-1-16-16,0 1-48 0,0 0-80 15,0 0 0-15,0 22-465 16,-22-22-1536-16,22 22-1696 0,1 0-529 15,-23 0-3666-15</inkml:trace>
  <inkml:trace contextRef="#ctx0" brushRef="#br0" timeOffset="76825.1235">21030 15783 17912 0,'-22'-45'1328'0,"0"45"-367"16,22 0-801-16,0-22 48 16,0 22 368-16,0 0 241 0,-22-22 95 15,22 22-464-15,0 0-128 0,0 0-80 16,0 0-304-16,0 0 112 15,0 0-64-15,0 0 0 16,-22 22 208-16,22 0-79 16,0 1 239-16,0-1 0 15,0 22-192-15,0-22 16 0,0 22-208 16,0-22 160-16,22 0-80 15,-22-22-48-15,22 22 160 16,-22-22-80-16,22 0 64 0,0-22 16 16,-1 22-144-16,3-44 112 15,-2 22-112-15,-22-22 0 16,21 0 32-16,-21 22-48 0,23-1 241 15,-23 1 927-15,0 22-416 16,0 0-399-16,0 0-706 16,0 22 337-16,-23 1 80 15,23-1-16-15,0 22 65 0,23 0-161 16,-23-22 112-16,23 0-16 15,-2 0-80-15,0 0-32 0,2-22-193 16,-23 0-15-16,22-22 80 16,0 0-32-16,0 0-80 15,-22 0 0-15,22-22 208 16,-22 0 112-16,22 22-16 0,-22-23 48 15,22 23 64-15,-22 22 80 16,0-21 208-16,22 21 0 16,-22 0-64-16,0 0-191 15,0 0-226-15,0 0-143 0,0 0 64 16,0 0 80-16,0 0 64 15,0 21-144-15,0-21-304 0,0 0 0 16,23 0 176-16,-23 0 160 16,0 0 48-16,0 0 80 15,21 0-48-15,-21 0 64 16,0 0-16-16,0 0-16 15,0 0 32-15,0 0 16 0,0 0-32 16,23 0 0-16,-23 0-64 0,0 0-1 16,0 0-15-16,0 0-32 15,0 22 16-15,0 0 32 16,0-22 48-16,0 23 16 15,0-1 64-15,0 0 32 16,0 0-16-16,0-22-48 0,0 22 80 16,21-22-31-16,2 22 47 15,-1-22-32-15,-1 0-64 16,2-22-64-16,21 22-80 0,-22-22-257 15,0 22 1-15,0-22-384 16,0 0 144-16,0 0 127 16,-22-1 257-16,23 23 192 0,-23-22 48 15,0 0 48-15,0 22 256 16,0 0 321-16,0-21-65 15,-23 21-16-15,23 0 33 16,0-23-113-16,-22 23-96 0,22 0-208 16,0 0-192-16,0 0 16 15,-22 0-48-15,22 0 16 16,0 23 16-16,0-2-16 0,0 1 0 15,22 0-32-15,-22 1 32 16,22-1-176-16,1 0 32 16,-2-22 0-16,2 0 96 0,-2 0 96 15,-21 0 32-15,23 0-16 16,-23-22 64-16,0 0-48 15,0-1 0-15,0 1 128 16,0 0 288-16,0 22 16 0,-23-21-32 16,23 21-223-16,0 0-386 15,0 0 49-15,0 21 64 0,0 1 112 16,0 0-96-16,0 1 48 15,0-1-48-15,23 0 16 16,-1 0-96-16,0-22-192 16,0 0-128-16,0 0 0 15,-22-22 208-15,22 22 144 0,-22-22 48 16,22 0 64-16,-22-23 32 0,0 23 32 15,0 1 256-15,22-2 256 16,-22 23-128-16,0 0-175 16,0 0-337-16,0 0-129 15,0 0 97-15,0 0 32 0,0 0 16 16,22 23-32-16,-22-2 16 15,0-21 16-15,22 22-496 16,-22-22-64-16,22 0 272 16,-22 0 208-16,23-22-256 15,-23 1 223-15,21-2 145 0,-21-21 0 16,23 22 65-16,-23-22 511 0,0 22 224 15,0 0-63-15,0 22-289 16,0 0-176-16,0 0-512 16,0 0 80-16,0 22 272 15,0 22 32-15,0 0-144 16,-23 0-32-16,2 22-16 0,21-21-448 15,0-1-641-15,0-22-176 16,0 0-864-16,0-22-1504 0,0 0 735 16,0-22-1792-16,21 0 1441 15,-21 0 3073-15,23-23 1632 16,-23 23 2002-16,21 0-577 15,-21-22-592-15,23 44-240 0,-23-21-32 16,0 21-1024-16,22 0-753 16,-22 0 0-16,0 0-16 15,22 21-32-15,-22-21-80 16,22 23-96-16,0-2 32 0,0-21-32 15,-22 22 0-15,22-22 32 16,-22 0-112-16,22 0 80 0,-22 0 32 16,22 0 48-16,-22-22-48 15,0 1 112-15,22 21 112 16,-22-23 769-16,0 23-1 15,0-21-288-15,0 21-239 0,-22 0-289 16,22 0-192-16,0 0-64 16,0 0 48-16,-22 0 48 15,22 21-32-15,0-21-48 0,0 23 0 16,0-23-433-16,0 21-367 15,0-21 48-15,0 0 207 16,22 0 81-16,0 0 224 0,0-21 112 16,1-2 128-16,-2 2 48 15,2 21 208-15,-23-23 784 16,0 23 273-16,0 0-417 15,21 0-720-15,-21 0-176 16,0 0 160-16,0 23 49 0,0-23-17 16,0 21-144-16,23 2 16 0,-23-2 48 15,22-21-48-15,0 22-64 16,-22-22-112-16,22 0-113 15,0 0-207-15,0-22-96 16,-22 1 112-16,22-2 272 16,-22 2 224-16,0-2 0 0,22 1 240 15,-22 22 432-15,0 0-160 16,0 0-400-16,0 0-400 0,0 0 144 15,0 22 304-15,0 1-128 16,0-2 16-16,0 2-112 16,0 20 16-16,0-21-16 15,22-22-400-15,-22 23-320 0,22-23-209 16,-1 0-159-16,3 0-17 15,-4-23 465-15,-20 1 528 16,23-21 176-16,-23-1 256 16,23-1 240-16,-23 1 241 0,21-23 527 15,-21 24 321-15,0-1-112 0,0 21-497 16,0 1-271-16,0 0-369 15,0 22-224-15,0 0-208 16,-21 0-288-16,21 22 176 16,-23 0-1041-16,0 23-1985 15,3-1-6450-15</inkml:trace>
  <inkml:trace contextRef="#ctx0" brushRef="#br0" timeOffset="84808.1357">22222 16136 11989 0,'0'-66'2113'0,"-22"44"-400"0,22 0-481 16,0 22 609-16,0 0-592 15,0 0-481-15,0 0-672 16,0 22 1105-16,-22 22 15 16,22 0-688-16,-22 22-79 0,22-22-321 15,0 22-128-15,0-22 160 16,0-21-224-16,22-1 144 0,-22 0-32 15,0 0-112-15,0-22 112 16,0 0 32-16,0 0 0 16,0-22-224-16,22 22-112 15,-22-22 240-15,22 0-16 16,-22-1 0-16,22 1 96 0,0 0-80 15,0 22 32-15,-22 0 48 16,22 0-112-16,0 0 224 0,0 22-112 16,-22 0 176-16,0 1 32 15,22-1-96-15,-22 0 0 16,0 0 16-16,0 0 32 0,-22 0-96 15,0-22-47-15,0 22-1 16,0-22-32-16,0 0-96 16,22 0-257-16,0 0-847 15,0-22-817-15,22 0-224 16,0 0 240-16,22-22-64 0,-22 44-816 15,22-22 320-15,-21-1 1728 0,-23 23 753 16,21 0 208-16,-21 0 2033 16,0 0 689-16,-21 23-753 15,21-23-224-15,0 0-321 16,-23 22-895-16,23-22-417 15,0 0-176-15,0 22-128 0,0-22 112 16,23 0-32-16,-23 0-16 16,21 0 48-16,2 0-48 0,-1 0-32 15,-22 0-48-15,22 22 48 16,-22 0 256-16,0 22 849 15,0 22-145-15,0 0-736 16,-22 1 368-16,22 21-511 0,-22 1-65 16,22-2-48-16,-23-20-49 15,23-23 17-15,-21-23-48 16,21 2-128-16,0-23-80 15,0 0-656-15,-23-44-225 0,23 21 481 16,0-42 304-16,23 20 192 16,-23-20 128-16,21-2 176 0,2 1-48 15,-1 22 80-15,0 21-128 16,0-21-80-16,0 44-433 15,-22-21-3152-15,22 21-3026 16</inkml:trace>
  <inkml:trace contextRef="#ctx0" brushRef="#br0" timeOffset="85193.1362">22972 16224 16231 0,'-22'0'592'16,"22"-22"-304"-16,0 22 193 16,-22 0-305-16,22 0 592 0,-21 0 529 15,-2 0-17-15,2 22-239 0,21-22-721 16,0 0-208-16,0 22-80 15,0-22-48-15,0 22 96 16,0 0-64-16,21-22-16 16,2 22 48-16,-2 0-48 15,1 0 80-15,-22 1-112 0,22-1 48 16,0 0 16-16,-22 0-32 15,0-22 80-15,0 22 96 16,0 0 560-16,0-22 177 0,-22 0-545 16,0 0-224-16,0 0-80 15,1 0-96-15,-2 0-672 16,2-22-1553-16,21 22-3538 0</inkml:trace>
  <inkml:trace contextRef="#ctx0" brushRef="#br0" timeOffset="85893.1372">23105 16246 18952 0,'-23'0'560'15,"23"22"-672"-15,0-22 160 16,0 22 48-16,0 0-240 0,0 0 352 15,0-22-240-15,23 22-16 16,-23-22-16-16,21 23-1136 16,2-23-497-16,-23 0-464 0,22-23-96 15,-22 1 1057-15,22 22 895 16,-22-22 1858-16,0 22 2609 15,0 0-1473-15,0 0-1760 0,0 0 671 16,0 22 17-16,-22 23-448 16,22-1-385-16,0 22-160 15,-22-22-336-15,-1 22-208 16,23 1-16-16,-21-23-144 15,21 0-16-15,0-22-112 0,-23 0-208 16,23-22-496-16,0 0-993 0,-21-22-448 16,21-23 864-16,21 1 577 15,-21 0 47-15,23-22 881 16,-2 22 0-16,24 0 497 15,-23 0 303-15,0 0 384 0,22 22 33 16,-22-1 16-16,0 1-209 16,22 0-576-16,-22 0-224 15,1 0-112-15,-2 22 65 16,-21-22-129-16,0 22 240 0,0-22 272 15,0 22-544-15,-21 0-112 16,21 0 112-16,-23 0-32 0,1 0 48 16,0 22 96-16,22-22-208 15,-22 22 64-15,22 0-16 16,22 0-16-16,-22 0-16 15,22-22-96-15,0 22-224 16,1 1-96-16,21-23 271 0,-23 22 113 16,-21-22 32-16,23 22 48 0,-23 0 48 15,0-22 289-15,0 22 319 16,-23 0-176-16,23-22-160 15,-21 22-112-15,-2-22-128 16,23 22-32-16,-21-22-32 16,21 0-272-16,0 0-720 0,-23 0-545 15,23 0-1584-15,0-22-1633 16,23 0-5443-16</inkml:trace>
  <inkml:trace contextRef="#ctx0" brushRef="#br0" timeOffset="86073.1399">23568 16092 21625 0,'0'-22'2706'15,"0"22"-2466"-15,0 22-352 16,0 0 848-16,0 0-112 16,-22 22-95-16,22-22-209 0,0 22-416 15,0 0 352-15,0 0-368 16,22 1-80-16,-22-1-609 0,0-22-1024 15,0 0-1104-15,0-22-897 16,0 0-1216-16</inkml:trace>
  <inkml:trace contextRef="#ctx0" brushRef="#br0" timeOffset="86673.1408">23568 16246 21433 0,'0'0'-16'16,"0"22"288"-16,0-22-256 0,22 22 577 15,-22 0-145-15,22 0-48 16,0 0-80-16,0 1-304 0,22-23 176 15,-21 0-240-15,-2 0 64 16,-21 0 128-16,23-23-256 16,-23 1 192-16,21 0-96 15,-21 0-32-15,23 0 224 16,-23 22 209-16,0-22 367 0,0 22-176 15,0 0-384-15,0 0-128 16,0 0 64-16,0 22 193 0,0-22-33 16,22 22-288-16,-22 0 96 15,22 0-96-15,-22 0 0 16,22 1-64-16,-22-23-545 15,22 0 33-15,-22 0-96 0,22 0 16 16,-22 0 495-16,22 0 97 16,-22-23 144-16,0 23 641 15,0 0 543-15,0 0-47 16,0 0-353-16,0 0-335 0,0 0-401 15,0 0-112-15,0 0 32 0,0 0-48 16,22 0 16-16,-22 0 16 16,0 0-48-16,23 0 64 15,-23 23-48-15,21-23-32 16,1 0-32-16,-22 0-64 15,23 0 80-15,-23 0 32 0,21 0 0 16,-21 0 48-16,0 0-32 16,0 0 16-16,0 0 0 0,0 0-16 15,0 0 0-15,0 0-64 16,0 0 16-16,0 22 64 15,0-22-16-15,0 0 16 16,23 0-64-16,-23 0 32 0,0 22 16 16,21-22-81-16,2 0-255 15,-23 0-400-15,0 22-545 16,22-22-896-16,-22 0-1408 15,0 0-1730-15</inkml:trace>
  <inkml:trace contextRef="#ctx0" brushRef="#br0" timeOffset="86908.1411">23634 16158 20953 0,'-22'-22'1585'0,"22"22"-705"16,0 0-191-16,0 0-882 16,22 0 514-16,0-22-321 0,0 22-192 15,23 0 384-15,-1 0-2513 16,0 0-5155-16</inkml:trace>
  <inkml:trace contextRef="#ctx0" brushRef="#br0" timeOffset="94194.1544">18206 16908 13013 0,'-23'0'593'0,"23"0"463"0,0 0-432 16,0 0-624-16,0 0 129 15,0 0-225-15,0 0 112 16,0 22 176-16,0-22-240 0,23 0 352 15,-2 0-32-15,2 0-16 16,21 0 144-16,22 0-240 16,0-22 16-16,22 1-96 0,23-23-128 15,21-1 160-15,-21 23-144 16,21-23 32-16,-22 24 48 15,0-2-80-15,1-21 208 16,-23 23 385-16,23-2 79 0,-23-21-32 16,0 22-144-16,0 0-207 15,0 0-1-15,1 0-64 0,-23 22-112 16,22-22-32-16,-21 22-48 15,-1 0 16-15,0-22 32 16,-22 22-64-16,1 0 64 16,-1 0-80-16,-1 0 64 0,1 0 16 15,-21 0-80-15,21-22 48 16,0 22-16-16,0 0-16 15,-22 0 64-15,22 0-64 16,-21 0 16-16,-2 0-16 0,1 0-16 16,1 22-32-16,-23-22 48 15,0 0-16-15,0 22 80 0,0-22 0 16,0 22-32-16,21-22 0 15,-21 22-32-15,23-22 32 16,-1 22 32-16,0-22 0 16,22 0 16-16,0 0-48 15,1 0-16-15,21 0 32 0,-22-22-48 16,0 22 48-16,0 0 176 0,0 0 336 15,0 0 1-15,-22-22-193 16,22 22-208-16,0 0-80 16,1 0-32-16,-1 22-16 15,-22-22 16-15,0 0-16 16,0 22-48-16,0-22-16 0,-22 22 48 15,0 0 16-15,0 0 32 16,-22 0-48-16,-22 22-32 16,22 0 0-16,-22-21-16 0,22 21 48 15,-1 0-16-15,2 1 0 16,21-1 32-16,0-1-48 15,0-21 48-15,21 0-16 0,-21 22 0 16,23-21 32-16,-1 21 0 16,-1-23 0-16,24 2 0 15,-23-1 16-15,22 0 0 16,0 0-16-16,22 0 16 0,1-22-16 15,-1 0 16-15,0 0 16 16,22 0 64-16,0 0 240 0,1 0 80 16,-1-22-111-16,1 22-49 15,-1 0-48-15,22 0-16 16,-22 0-48-16,23-22-96 15,-23 22 32-15,22 0-80 0,1-22-16 16,-23 22 0-16,22-22 32 16,-21 22 0-16,21-23 64 15,-22 23 417-15,22-21-770 16,-22 21 433-16,1 0-143 0,-1-23 63 15,-22 23-64-15,1 0-16 16,-1 0 32-16,0-21-32 0,0 21 16 16,-22 0 64-16,21-23 64 15,-41 23 112-15,19 0-64 16,-20 0-32-16,-2 0-16 15,2-21-128-15,0 21-32 0,-2 0-32 16,-21 0 64-16,0 0-48 16,22 0 32-16,-22 0 0 0,0 0 0 15,0 0 16-15,0 0-16 16,0 0-48-16,0 0 0 15,0 0-368-15,0 0-768 16,-22 0-769-16,1 0-2913 0,-25 21-8597 16</inkml:trace>
  <inkml:trace contextRef="#ctx0" brushRef="#br0" timeOffset="94804.1553">19419 17483 17704 0,'-23'-22'336'0,"2"22"48"0,21 22-512 16,-23 22 112-16,23 0 16 15,0-1 80-15,0 24 208 16,0 21-240-16,0-21-48 16,0-23 144-16,0 0-208 15,0-22 160-15,0 0-112 0,0-22-224 16,0 0-176-16,23-22-288 0,-23 0-1922 15,0-44-1295-15,0 21-3027 16</inkml:trace>
  <inkml:trace contextRef="#ctx0" brushRef="#br0" timeOffset="95024.1556">19352 17417 15463 0,'23'-23'2065'0,"-23"23"-1073"0,0 0-512 16,21 0 865-16,2 23-49 16,0 21-543-16,-2-22-177 0,1 22-576 15,23 0 80-15,-24-1 112 16,2-20-304-16,-1-1 304 15,-22 0-160-15,0-22-112 0,0 23 368 16,-22-2-288-16,-22 23 32 16,21-21 144-16,-21-2-448 15,23 2-160-15,-25-1-640 16,25 0-433-16,21-22-768 0,-23 22-2193 15,23-22-1601-15</inkml:trace>
  <inkml:trace contextRef="#ctx0" brushRef="#br0" timeOffset="95349.156">19640 17792 18456 0,'-22'21'1200'16,"0"-21"-591"-16,22 0-177 15,0 23 128-15,0-23-256 16,22 22-32-16,-22-22 113 0,22 0-177 15,0-22 176-15,0-1-224 16,0 2-144-16,23-23 144 0,-24 21-176 16,1-21 160-16,-22 22-64 15,22-23-96-15,-22 24 176 16,0-1 336-16,-22 0 401 15,0 22-97-15,1 0-304 16,-2 0-47-16,1 22-273 0,0 0-96 16,22 22-80-16,-22 0-80 0,44-21 64 15,0-2-577-15,23 2-527 16,-2-23-993-16,24 0-1905 15,-1 0-1344-15,-22-23 319 16,0 2 353-16</inkml:trace>
  <inkml:trace contextRef="#ctx0" brushRef="#br0" timeOffset="95619.1564">20125 17527 17063 0,'-43'-22'3618'0,"20"22"-1105"16,1 0-1248-16,0 22-417 0,-22 0-240 16,22 0-239-16,0 0-289 0,22-1-64 15,-22 2-16-15,22-1-144 16,22 0-129-16,0 1 17 15,0-23 48-15,22 0 192 16,-22 0 32-16,23 0 16 16,-24 0 0-16,1 0-96 0,0 21 48 15,-22-21 96-15,0 23 288 16,0-2 65-16,-22 2-97 0,0 21 32 15,1-22-80-15,-2 0-208 16,1 0-32-16,0 0-144 16,22-22-944-16,0 0-1874 15,0 0-2784-15,22-44-4243 0</inkml:trace>
  <inkml:trace contextRef="#ctx0" brushRef="#br0" timeOffset="95804.1567">20213 17527 23354 0,'-21'0'1969'0,"21"22"-1953"0,0-22 192 15,21 22-240-15,-21 0 128 16,23-1-96-16,-23 2-32 16,22-1-48-16,0 0-624 15,0 1-561-15,-22-23-800 0,22 0-800 16,-22 0-160-16,0 0-609 15,0-23-3617-15</inkml:trace>
  <inkml:trace contextRef="#ctx0" brushRef="#br0" timeOffset="95924.1569">20258 17505 16215 0,'-22'-67'3730'16,"-1"67"-1137"-16,23-21-1537 0,0 21-880 15,0 0-352-15,23 0 144 16,-1 21-32-16,0-21-1520 16,22 23-1874-16,-22-1-480 15,22 0-3121-15</inkml:trace>
  <inkml:trace contextRef="#ctx0" brushRef="#br0" timeOffset="96519.1577">20523 17505 22266 0,'-45'0'1985'0,"24"0"-1169"16,21 0-352-16,-23 0-416 15,23 22 128-15,0 0 16 0,0 0-256 16,0 21 144-16,23 2-16 16,-23 0-160-16,21 20 224 0,1-21-192 15,1 23 96-15,-2-1 48 16,2-22-160-16,-23-22 144 15,0 0-144-15,0 0-80 16,-23 1 320-16,23-23-256 0,-21 0-96 16,-2 0-272-16,1 0-176 15,1-23 192-15,-2-21-33 16,2 0-351-16,-2 0-833 15,23-22-208-15,0 0 1249 0,0 22 880 16,23 0 657-16,-2-1 223 16,2 23-95-16,20-1-33 0,-20 2 145 15,21 21 31-15,-22 0-335 16,0 0-225-16,22 0-336 15,-22 0-80-15,-22 21-112 16,22 2 272-16,-22-1-176 0,0 23-128 16,22-1 16-16,-22-23-32 15,0 23-16-15,0-21-208 16,0-1-224-16,-22-22-112 0,22 0 160 15,0 0 160-15,-22-22-257 16,22-1-143-16,0-21-608 16,0 0-81-16,0 0 1137 0,22 22 192 15,0-23 912-15,-22 24 385 16,23-1-64-16,-2 0-369 15,2 0-240-15,-23 22-127 16,21 0-33-16,1 0 32 16,1 22-288-16,-2 0-64 0,2 21-160 15,-1-20 0-15,0-1 0 0,0 0-112 16,-22 1-272-16,0-2-528 15,0 2-1617-15,0-23-3298 16,0 0-9364-16</inkml:trace>
  <inkml:trace contextRef="#ctx0" brushRef="#br0" timeOffset="97029.1584">21339 17637 21241 0,'0'-66'2097'16,"0"66"-1136"-16,0-22-113 15,0 22-144-15,0 0-880 16,0 22 240-16,0 0 272 15,0-1-111-15,0 24-65 0,22 0-176 16,0-1 48-16,-22-23-529 0,23 2-1071 16,-23-2-657-16,21-21-449 15,-21 0-303-15,0 0-2257 16</inkml:trace>
  <inkml:trace contextRef="#ctx0" brushRef="#br0" timeOffset="97144.1586">21317 17505 19624 0,'-44'-67'2113'0,"44"67"-1696"16,0 0-689-16,22 0 304 0,0 0-913 15,22 23-1824-15,1-1-3122 16,-1 0-6338-16</inkml:trace>
  <inkml:trace contextRef="#ctx0" brushRef="#br0" timeOffset="97444.159">21692 17505 19673 0,'-44'-22'2913'0,"22"0"-1489"0,22 22-223 0,-22 0-721 15,0 0-320-15,22 0 64 16,-22 22-352-16,22-22 224 15,-23 22-80-15,23 22-320 16,0-22-416-16,23 0-305 16,-23-1 193-16,22 2 512 0,0-23 192 15,0 22 192-15,0-22-16 16,0 22-80-16,-22 1 368 15,0-23-112-15,22 21 96 16,-22-21-16-16,0 0-272 0,0 23 145 16,-22-23-65-16,22 21-64 15,-22-21 32-15,22 0-304 0,-22 0-897 16,0 0-1728-16,-22 0-1361 15,21 0-2193-15</inkml:trace>
  <inkml:trace contextRef="#ctx0" brushRef="#br0" timeOffset="97809.1595">21869 17505 15286 0,'44'-44'929'0,"-22"21"544"0,-22 2 319 16,0 21-351-16,0 0 48 15,0-23-577-15,-22 23-127 16,0 0-353-16,0 23 240 16,0-2-16-16,0 2-480 0,-1-1 65 15,2 22-289-15,21-22-1 16,0 0 98-16,21 0-226 0,2-1 289 15,21 2-112-15,0-23-272 16,0 0-160-16,22 0 64 16,-21 0 400-16,-24 0-16 15,2 0-176-15,-2 0 128 16,-21 0-112-16,-21 22 448 0,21-22 208 15,-44 22-352-15,21-22 224 16,1 23-175-16,-22-23-209 0,22 0 64 16,0 21-737-16,0-21-1472 15,22 0-2897-15,0 0-5811 16</inkml:trace>
  <inkml:trace contextRef="#ctx0" brushRef="#br0" timeOffset="98494.1605">22112 17438 26556 0,'0'0'528'0,"0"0"-544"16,0 23-112-16,0-1 432 16,0 0-384-16,0-22 240 15,0 22-32-15,0 0-320 16,21 0 464-16,2-22-416 15,-1 22 224-15,0-22-96 0,0 0-704 16,0 0 240-16,-22-22-81 16,22 0 129-16,0 22 32 0,-22-22 80 15,0 0 384-15,0 0 160 16,0 22 672-16,0-22 353 15,0 22-385-15,0 0-159 16,-22 0-129-16,22 0-432 0,0 22 224 16,0 0-128-16,0 0-128 15,0 0 16-15,22 0-192 16,0 0 112-16,0-1-112 15,0 2-208-15,23-23-80 16,-1 0-336-16,0 0 159 0,-22-23-159 16,0 2-224-16,0-1-257 0,-22 0 129 15,22 0 896-15,-22 0 224 16,0-22 240-16,-22 21 448 15,22 23 353-15,0-21-161 16,-22 21-80-16,22-23-399 0,0 23-257 16,-22 0-144-16,22 0-80 15,0 23 80-15,0-23-80 16,0 21 0-16,0 2-16 0,0-1-16 15,22 0 16-15,-22 0-48 16,22-22-32-16,0 22 16 16,0-22 64-16,0 0 64 0,22 0-48 15,-22 0 32-15,-1-22 16 16,3 22-64-16,-4 0 112 15,-20-22 64-15,0 22 256 16,23-22 64-16,-23 22-160 16,0 0-79-16,0-22-113 0,-23 22-64 15,23 0-32-15,0 0-96 0,0 0 48 16,0 22-32-16,0-22 0 15,0 22-48-15,0 0-401 16,23-22-383-16,0 0-1073 16,-23 22-2369-16,21-22-4690 15</inkml:trace>
  <inkml:trace contextRef="#ctx0" brushRef="#br0" timeOffset="98874.161">21361 17106 20025 0,'0'0'2081'16,"0"0"-1185"-16,0 0-960 0,0 0 608 15,0 23 657-15,0-23-449 16,0 22-240-16,0 0-223 16,0-22-33-16,0 22-16 0,0-22-272 15,0 0 144-15,0 0-160 16,0 0 64-16,0 0 192 15,0 0-208-15,0 0-496 0,0 0-1217 16,0 0-2369-16,0 0-6835 16</inkml:trace>
  <inkml:trace contextRef="#ctx0" brushRef="#br0" timeOffset="99924.1625">23149 17659 16183 0,'-23'0'1441'0,"23"0"-593"15,0 0 16-15,0 0 385 0,0 0-369 16,0-22 241-16,0 22-337 0,0 0-816 15,0 0 496-15,23 0-416 16,21 0 145-16,0 0-1 16,22 0-352-16,0-23 416 15,1 23-368-15,-1-21 144 16,-22 21 64-16,0-22-240 0,-22 0 320 15,0 22-224-15,0 0 96 16,-22-22 32-16,0 22-304 16,-22-22 112-16,0 22-161 15,0-22-15-15,-22 22 576 0,0 0-272 16,22 0 112-16,-1 0 17 15,2 0-113-15,-2 0 96 0,23 0-64 16,0 0-128-16,0 0 48 16,0 0-128-16,0 0 176 15,23 22 144-15,21-22-208 16,0 22 160-16,0-22-176 0,-22 22 48 15,22-22 16-15,-22 22-80 16,0 0 240-16,-22-22 80 0,0 21 400 16,0 2-48-16,-22-23-223 15,0 22-17-15,0-22-272 16,-22 22-16-16,0 1-32 15,22-23-80-15,0 21-288 0,-1-21-2193 16,23 0-5139-16</inkml:trace>
  <inkml:trace contextRef="#ctx0" brushRef="#br0" timeOffset="100914.1638">18647 17769 15094 0,'-22'0'1313'15,"22"0"-16"-15,0 0-1041 16,-22 0-32-16,22 0-144 15,0 0 48-15,0 0 672 16,0 0 97-16,-22 0-33 0,22 0-560 16,0 0 32-16,22 23 321 0,0-23-305 15,0 21 96-15,22-21-160 16,0 0-192-16,0 0 16 15,22-21-96-15,-22-2-160 16,23 2-256-16,-45 21 176 16,0-23 240-16,0 23 64 0,-22 0-16 15,0-21 32-15,0 21-16 16,0 0-192-16,-22 0-144 0,-22 0 112 15,22 0 96-15,-23 0 224 16,24 0 208-16,-2 0 288 16,1 0-143-16,22 0-353 0,-22 0-160 15,22 0-272-15,0 21 288 16,22-21-32-16,-22 0 64 15,0 0-96-15,22 23 32 16,-22-2 48-16,23 2 80 16,-23-2-16-16,21 2-96 0,-21-1 16 15,0 0-48-15,0 0-288 0,0 0-753 16,0 0-1856-16,-21 0-4114 15</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48:27.275"/>
    </inkml:context>
    <inkml:brush xml:id="br0">
      <inkml:brushProperty name="width" value="0.05292" units="cm"/>
      <inkml:brushProperty name="height" value="0.05292" units="cm"/>
      <inkml:brushProperty name="color" value="#00B050"/>
    </inkml:brush>
  </inkml:definitions>
  <inkml:trace contextRef="#ctx0" brushRef="#br0">14741 5561 9252 0,'0'0'1136'0,"0"0"-527"15,0 0-33-15,22 0-480 16,0-21 144-16,0 21-208 16,22 0-64-16,-22 0 192 0,22 0-256 15,1 0 160-15,-1-23 32 0,-23 23-112 16,24 0 496-16,-1 0-112 15,-22 0 65-15,22 0 95 16,22 0-128-16,-21 0 80 16,20 0-96-16,2 0-159 15,-1 0 47-15,0 0-192 0,1 0 80 16,-2 0-32-16,24 23-128 15,-23-23 112-15,0 0-112 16,22 0 0-16,-21 0 48 0,-1 21-64 16,0-21 96-16,0 0 32 15,22 23 144-15,-21-23 144 16,-1 0-80-16,1 0 17 0,20 22-49 15,-20-22 0-15,-1 0 64 16,22 0-80-16,-21 0-144 16,20 22 0-16,-20-22-80 15,21 0-16-15,-22 0 0 0,23 0-48 16,-23 0 48-16,0 0 0 0,0 22-64 15,1-22 64-15,-2 0-32 16,2 0 32-16,0 0 32 16,-2 0 48-16,2 0 81 15,-1 0 15-15,0 23-80 16,0-23 16-16,0 0-128 0,1 0 80 15,-1 0-48-15,22 0-32 16,-22 0 32-16,22 0-32 16,-21 0 0-16,-1 0 0 15,0 0-16-15,22 0 32 0,-44 0 64 16,23 0 96-16,-1 0 144 15,0 0-112-15,0 0-16 0,-21 0-96 16,21 0-64-16,0 0 0 16,-1 0 0-16,2 0-48 15,0 0 16-15,-23 0-32 16,22 0 49-16,-22 0-33 15,23 0 0-15,-2 0 16 0,-20 0 0 16,21 0 16-16,-22 0-48 0,22 22 16 16,-21-22 64-16,-2 0 16 15,1 0 160-15,23 0 144 16,-23 0-128-16,0 0-64 15,0 0-80-15,1 0-80 16,-1 0 48-16,-1 0-80 0,24 0 48 16,-23 0-80-16,0 0 48 15,0 0 16-15,1 0-48 16,-1 22 48-16,-1-22-32 0,1 0 0 15,-21 0 32-15,21 0-32 16,0 0 16-16,-22 0 0 0,0 0-16 16,23 0 0-16,-23 0 16 15,-1 0-16-15,2 0 48 16,0 0 32-16,-2 0 208 15,-21 0-63-15,21 0-97 16,2 0-32-16,-23 0-16 0,0 0-32 16,22 0 32-16,-22 0 96 15,0 0 208-15,0 0 208 0,0 0-144 16,0 0-175-16,0 0-209 15,0 0-64-15,0 0 0 16,0 0-64-16,0 0-369 16,0 0-943-16,0 0-913 0,0 0 208 15,0 22-1953-15,0 0-7972 16</inkml:trace>
  <inkml:trace contextRef="#ctx0" brushRef="#br0" timeOffset="18637.0326">11607 6622 10244 0,'-66'-22'785'0,"44"22"143"0,0 0-560 15,0 0 288-15,-1-22-640 16,2 22-144-16,21 0 401 16,0 0-402-16,0 0 193 15,0 0 113-15,0 0-402 16,0 0 81-16,0 0 96 0,0 0-32 15,21 0 433-15,2 22-257 16,-1-22 112-16,0 0 176 16,22 22-320-16,0-22 240 15,22 22-128-15,0-22-160 0,23 0 224 16,-1 0-208-16,22 0 32 0,1 0 128 15,-1 0-288-15,22 0 272 16,1 0-80-16,-1 0 80 16,0-22 385-16,23 22-81 15,-23 0 80-15,23-22 64 16,-22 22-79-16,-1 0-1 0,0-22-16 15,1 22-160-15,-1 0 17 16,1 0-225-16,-23 0-48 0,22 0 48 16,-22 0-128-1,23 0 64-15,0 0-32 0,-23 0-80 16,0 0 48-16,22 0 16 15,-21 0-80-15,-1 0 96 16,-21 0-80-16,21 0 16 0,0 0 32 16,-22 0-32-16,0 0 32 15,1 0 16-15,-23 0 80 0,21 0 256 16,-20 0-32-16,0 0-144 15,-1 0-63-15,0 0-17 16,0 0-16-16,1 0 0 16,-23 0-48-16,22 0-16 0,-22 0-16 15,0 0-32-15,0 0 16 16,1 22-16-16,-1-22 32 15,0 0-32-15,-22 0 32 16,0 0 0-16,0 0-16 0,0 0 224 16,-22 0 288-16,22 0-160 0,-22 0 32 15,0 0-79-15,0 0 47 16,0 0 96-16,0-22-112 15,0 22-256-15,0 0-112 16,0 0-64-16,0 0-80 0,0 0-992 16,0 0-1410-16,0 22-1087 15,0-22-4547-15</inkml:trace>
  <inkml:trace contextRef="#ctx0" brushRef="#br0" timeOffset="23557.0403">6686 7592 9668 0,'0'0'832'15,"-22"0"273"-15,22 0-193 16,0 0-544-16,0 0-528 0,0 0 368 15,22 0-224-15,-22-21 16 16,0 21 241-16,22 0-289 0,-22 0 144 16,22 0 64-16,0 0-272 15,0 0 208-15,0 21-48 16,22-21-128-16,0 0 224 15,0 23-80-15,1-23-48 16,21 0 256-16,0 21-128 0,0-21 160 16,1 0 208-16,21 23-144 15,-1-23 1-15,3 0 223 0,-3 22-16 16,2-22-144-16,-1 0 17 15,1 0-241-15,21 0 48 16,0 0-32-16,1 0-128 0,-1 0 64 16,0 0-96-16,22 0-16 15,-21 0 48-15,22 22-112 16,-23-22-16-16,0 0 96 15,1 0-48-15,20 22-16 16,-20-22 80-16,-1 0 0 0,0 0 128 16,23 0 32-16,-22 0-16 0,21 0 1 15,-22 0-65-15,23 0 0 16,-1 0 64-16,-21 0-80 15,21 0-80-15,-22 0 48 16,0 0-80-16,24 0 16 16,-25 0-16-16,-21 0 16 0,23 0 0 15,-23 0-16-15,0 0 32 16,23 22-16-16,-23-22-16 0,0 0 0 15,0 0-16-15,23 22-32 16,-22-22 48-16,-2 0-16 16,2 0-32-16,-1 0 32 0,-21 23-32 15,20-23 32-15,-20 0-32 16,21 0 16-16,-21 0 32 15,0 21-32-15,-2-21 16 16,1 0-16-16,-22 0 0 16,22 23 32-16,0-23-32 0,-22 0-32 15,22 0 80-15,-21 0 0 0,-1 0-48 16,0 21 80-16,0-21 96 15,0 0 128-15,0 0-79 16,1 0-81-16,-24 0-48 16,24 0-32-16,-23 0-16 15,22 0 16-15,-22 0-32 0,0 0 0 16,0 0 0-16,1 0 0 15,-23 0 80-15,21 0 0 16,-21 0 96-16,23 0 0 0,-23 0-96 16,0-21-80-16,0 21-16 15,0 0-64-15,0 0 16 16,0 0-384-16,0 0-1889 0,0 0-608 15,0 21-833-15,0-21-4594 16</inkml:trace>
  <inkml:trace contextRef="#ctx0" brushRef="#br0" timeOffset="29632.0488">16065 7196 4786 0,'0'-44'3377'0,"0"21"-2929"0,0-21-223 15,0 22 271-15,0 0-224 16,0 0-144-16,0 0 432 16,0-22 16-16,-21 22 369 15,21 0 384-15,0 22-385 0,0-23 16 16,0 23-447-16,0-22-353 0,0 22 304 15,0 0-448-15,0 0-336 16,0 0 144-16,0 22 176 16,21-22 272-16,-21 45-32 15,23-23 64-15,-2 22 208 16,1 22-288-16,0-22-80 0,0 1 49 15,0 20-225-15,22-21 192 16,-22 1-16-16,1-1 16 16,-2 0 208-16,2-21-272 15,-2 21-64-15,2-23 48 0,-23 2-144 16,22 21-208-16,-22-22-1409 0,22-1-3633 15</inkml:trace>
  <inkml:trace contextRef="#ctx0" brushRef="#br0" timeOffset="29987.0493">15977 6864 13318 0,'-46'22'944'15,"25"-22"385"-15,-1 0-337 16,22 23-640-16,-22-1-144 0,22 0 80 16,0 22-111-16,0-22-33 15,0 22-64-15,0 0-96 16,-22-22 80-16,22 1-80 15,0-1-208-15,0 0-561 0,0-22-383 16,-22 21-49-16,22-21-736 16,0 0-2849-16,0-21-2689 15</inkml:trace>
  <inkml:trace contextRef="#ctx0" brushRef="#br0" timeOffset="30167.0496">15888 6909 11205 0,'22'-23'4434'0,"-22"23"-2289"15,0 0-1441-15,0 0-336 16,0 0-352-16,21 0 160 15,3 23 48-15,-2-1-336 16,22-22 224-16,0 22-32 0,0 0-256 16,-22-22 192-16,22 22-1072 0,1-22-593 15,-2 0-288-15,1 0-1072 16,-21 0-1745-16</inkml:trace>
  <inkml:trace contextRef="#ctx0" brushRef="#br0" timeOffset="49347.0795">2118 10243 11093 0,'0'-23'880'0,"0"23"240"16,0-21-495-16,21-2-545 0,-21 23 128 16,23 0-256-16,-23-22 16 15,22 22 208-15,-22 0-288 0,22 0 176 16,0 0-48-16,-22 0-208 15,22 22 304-15,0-22-224 16,22 23 80-16,-21-23 80 16,-2 0-192-16,2 21 160 0,20-21-16 15,1 0 80-15,1 0 352 16,21 0-128-16,0-21 16 15,23 21-80-15,-23-23-128 16,0 23 161-16,0 0-193 0,1-22 0 16,21 22 112-16,-22 0-176 15,0 0 64-15,0 0 32 0,0 0-128 16,1 0 128-16,-23 0-112 15,22 0 0-15,0 22 128 16,-22-22-128-16,23 0 128 16,-1 23 16-16,0-23-112 15,0 0 80-15,0 0-80 0,1 0 16 16,20 0 16-16,-20-23-80 0,21 23 64 15,-22 0-32-15,1 0-48 16,21 0 80-16,-22-22-96 16,0 22 80-16,1 0 80 15,-23 0 0-15,22 0 176 0,22 0-95 16,-22 0-81-16,1 22 0 15,-1-22-48-15,0 0 48 16,0 0 96-16,0 0-16 16,1 0 80-16,-1 0-112 15,0-22 64-15,0 22-16 0,23 0-96 16,-23 0-32-16,0-22-32 0,1 22-80 15,0 0 64-15,-2 0-32 16,1 0 16-16,0-23 16 16,0 23-48-16,-22 0 48 15,23 0-48-15,-23 0 16 16,0 0 16-16,0 0 0 0,0 0-16 15,0 0 48-15,0-22-48 16,0 22 49-16,-21 0 111 0,-1 0-64 16,0 0 48-16,0 0-64 15,0 0-32-15,0 0-16 16,0 0 0-16,-22 22 16 15,22-22-32-15,-22 0-48 0,0 0 32 16,22 0-32-16,-22 23 0 16,0-23-16-16,22 0-1185 15,-22 22-864-15,22-22-1472 16,-22 22-6788-16</inkml:trace>
  <inkml:trace contextRef="#ctx0" brushRef="#br0" timeOffset="65965.1074">8583 13310 14566 0,'0'-21'1729'0,"-21"21"-673"15,42-23-1232-15,-21 23 400 0,23 0-272 16,-1 0 0-16,22 0 208 15,0 0-416-15,0 0 336 16,0 0 16-16,1 0-192 0,20 0 224 16,2 23-176-16,-1-23 16 15,22 0 144-15,-21 0-240 16,0 21 208-16,-2-21 1 0,1 0-210 15,-21 0 258-15,21 0-162 16,-22 0 17-16,0 0 113 16,0-21-145-16,0 21 64 15,-22 0-32-15,22-23-33 0,-21 23 178 16,-23 0-242-16,21 0-1055 15,-21-22-769-15,0 22-1889 0,-21 0-5106 16</inkml:trace>
  <inkml:trace contextRef="#ctx0" brushRef="#br0" timeOffset="66295.1079">9665 13112 12645 0,'0'-22'2193'15,"-22"22"-256"-15,22 0-1024 0,0-22-561 16,0 22-512-16,0 0 144 15,0 0 96-15,22 0-352 0,-22 0 80 16,0 22-305-16,22-22 33 16,-22 0 464-16,22 0-96 15,-22 0 48-15,22 22 64 16,-22-22-176-16,22 0 320 15,-22 0 192-15,23 22 32 0,-23-22 97 16,21 22-305-16,-21-22 320 0,23 22-144 16,-23 0-272-16,22-22 0 15,-22 22-32-15,0 0-48 16,-22 0 128-16,-1-22-192 15,2 23-480-15,-2-2-529 16,-21 2-1072-16,0-2-560 0,0 2-1745 16,22-2-1665-16</inkml:trace>
  <inkml:trace contextRef="#ctx0" brushRef="#br0" timeOffset="66720.1085">10878 12914 12709 0,'-21'0'2065'0,"-1"-23"-672"15,22 23-641-15,0 0-464 16,-22 0-256-16,22 0-112 0,0 0 176 16,-23 23-176-16,2-23 32 15,21 21-16-15,-23 2-48 0,1-2 96 16,0 2-80-16,22-2 64 15,-22 24 224-15,22-1 32 16,0 0 49-16,0-22-145 16,22 22-112-16,-22-22 48 15,44 23-80-15,-21-24-176 0,21-21-705 16,-22 0-2160-16,21 0-2226 0</inkml:trace>
  <inkml:trace contextRef="#ctx0" brushRef="#br0" timeOffset="67160.1091">11121 12825 13846 0,'0'0'1937'0,"0"0"-1633"15,0 0-192-15,23 0 80 16,-23 0-256-16,0 22 208 16,22 0-32-16,-22 0-112 15,0 22 288-15,0-21-96 16,0 21 128-16,22 0-63 0,-22 0-273 15,0 0 112-15,0 0-80 16,22 0-48-16,-22-22 128 0,0 0-128 16,22-22 32-16,-22 23 48 15,0-23-48-15,22 0 336 16,-22-23 48-16,0 1-112 15,0 0-32-15,22 0-160 0,-22-22-64 16,0 0 32-16,22 22 304 16,-22 0 337-16,22 0-49 15,-22 22 96-15,22 0-255 16,-22 0-385-16,22 0-16 0,0 22-32 15,0 0-96-15,1 0 48 16,-23 0-96-16,21 0-1041 0,2 22-480 16,-23-22-912-16,22 0-3089 15</inkml:trace>
  <inkml:trace contextRef="#ctx0" brushRef="#br0" timeOffset="67540.1096">11695 12958 19064 0,'-22'0'1281'15,"22"0"-1281"-15,0 0 96 16,22 21-48-16,-22 2-80 15,22-2 128-15,-22 2-128 16,22-1 32-16,-22 0 80 0,23 0-144 16,-2 0-64-16,-21-22-528 0,23 22-369 15,-23-22 369-15,22 0 448 16,-22-22 160-16,22 22 144 15,-22-22-32-15,0 0 208 16,22 0 272-16,-22 0-48 16,0-1 65-16,0 2 287 0,0-2 417 15,0 23 175-15,0 0-880 16,0 0-544-16,22 0 32 0,-22 23-64 15,22-2 16-15,-22 2-272 16,22 21-2977-16,0-22-3170 16</inkml:trace>
  <inkml:trace contextRef="#ctx0" brushRef="#br0" timeOffset="67835.11">12137 12891 23402 0,'22'0'208'16,"-22"23"449"-16,22-23-737 16,0 21 64-16,0 2 208 15,-22-2-593-15,22 23-367 0,-22-21-657 16,0-1-79-16,0-22 895 15,0 22 497-15,0-22 0 16,-22 0 497-16,22-22 31 0,0 0 336 16,0-1 577-16,0 2-1105 15,0-23 272-15,0 21-224 16,22-21-400-16,-22 22 256 0,22 0-192 15,0 22-576-15,1 0-2306 16,20-22-5505-16</inkml:trace>
  <inkml:trace contextRef="#ctx0" brushRef="#br0" timeOffset="68325.1107">12623 12958 15222 0,'-23'0'1969'0,"23"0"-736"0,0 0-561 16,0 0-560-16,0 0-208 15,0 0 176-15,0 0-96 16,0 0 64-16,0 21 160 15,23-21-288-15,-23 23 128 0,0-2 0 16,21 2-192-16,-21-1 112 0,0 0-656 16,0-22 144-16,0 0 496 15,22 0 176-15,-22 0 176 16,0-22 464-16,0 0-31 15,0-1 591-15,24-21-383 16,-4 0-273-16,2 0-176 0,-22 22 369 16,23-22-209-16,-2 44-48 15,-21-22-288-15,23 22-128 16,-23 0-224-16,22 22 32 0,0 0-16 15,0 0-112-15,-22 0-96 16,22 22-1633-16,-22-21-2032 16,22-2-1330-16,-22 2-6802 0</inkml:trace>
  <inkml:trace contextRef="#ctx0" brushRef="#br0" timeOffset="69080.1118">13748 12979 12693 0,'-22'-21'2321'0,"22"21"-272"15,0 0-704-15,0-23-529 0,0 23-384 16,0 0-512-16,0 0 144 16,0 23 33-16,0-23 175 15,0 21 64-15,0 23-272 16,0-21-16-16,0-1-80 0,0 22-656 15,22-22-2738-15,-22-22-4386 16</inkml:trace>
  <inkml:trace contextRef="#ctx0" brushRef="#br0" timeOffset="69240.112">13682 12781 18152 0,'0'-23'1152'15,"0"23"-1136"-15,21 23 256 0,2-23-528 16,-1 22 192-16,-1 22-1761 15,2-22-3105-15,-23 23-3602 16</inkml:trace>
  <inkml:trace contextRef="#ctx0" brushRef="#br0" timeOffset="69525.1124">13880 12979 13013 0,'0'0'833'0,"0"0"-145"0,22 23 113 16,-22-23-369-16,22 0-240 0,-22 21 176 15,22 2 16-15,-22-1-80 16,0-22 96-16,0 22-352 15,0 0-48-15,0-22 145 16,0 0-209-16,0 0 528 16,0 0 160-16,23-22-512 0,-23 0 128 15,0 0 160-15,0-1 337 16,21 2 479-16,-21-23 113 0,23 44 80 15,-23-23-657-15,21 23-464 16,-21 0-80-16,23 0-208 16,-1 0 0-16,0 23 16 15,0-2-240-15,0 2-1393 0,0-2-2032 16,0 2-2450-16</inkml:trace>
  <inkml:trace contextRef="#ctx0" brushRef="#br0" timeOffset="69830.1128">14763 12803 16471 0,'0'0'1265'0,"0"0"-1489"15,0 0 496-15,0 0-240 16,0 0-208-16,0 0 416 0,0 0-256 16,0 0-32-16,0 0 208 15,0 0-304-15,0 0 384 16,-22 22 160-16,0 0-224 0,22 0 432 15,0 0-127-15,-23 22-209 16,23 0-64-16,0 0-352 16,23-21 160-16,-1 21-208 15,0-22-1505-15,0-22-720 16,22 22-2674-16</inkml:trace>
  <inkml:trace contextRef="#ctx0" brushRef="#br0" timeOffset="69990.113">15072 12847 19320 0,'0'0'2321'15,"0"0"-736"-15,0 0-1697 0,0 22 256 16,0 0-64-16,0 22-272 16,-22 0 320-16,22-21-608 15,22 21-2305-15,-22-22-849 0,22 0-2353 16</inkml:trace>
  <inkml:trace contextRef="#ctx0" brushRef="#br0" timeOffset="70140.1133">15248 12958 16423 0,'22'-67'3778'15,"-22"45"-209"-15,23 0-1680 16,-23 22-1104-16,0 0-641 15,0 22-224-15,0 0 80 0,21 1 32 16,-21-2-176-16,0 23-16 0,0-21-2001 16,0 21-1633-16,23-44-928 15,-23 22-1121-15,0-22 1121 16</inkml:trace>
  <inkml:trace contextRef="#ctx0" brushRef="#br0" timeOffset="70370.1136">15337 13068 3633 0,'66'-66'6963'0,"-44"22"-1968"16,0 0-1362-16,22-1-431 0,-22 1-897 16,0 22-608-16,0 0-785 15,0 22-496-15,0 0-272 16,1 22-144-16,-2 0-48 0,2 0 16 15,-23 22-112-15,0-21-144 16,0 21-1137-16,-23-23-1072 16,2 23-976-16,-2-21-177 0,1-23-480 15,-22 22 961-15,22-22 2448 16,0 0 2562-16,22-22 1441 15,0-1-721-15,0 2-1185 16,0 21-639-16,22-23-657 16,-22 23-80-16,22-21-80 0,0 21-897 15,0 0-2592-15,0 21-4435 0</inkml:trace>
  <inkml:trace contextRef="#ctx0" brushRef="#br0" timeOffset="70860.1143">15844 12647 19913 0,'-22'-21'1888'16,"22"21"-1567"-16,0 21 31 16,22 23-368-16,-22-21 320 15,22 44-304-15,-22-1-272 16,0 1-609-16,0-2-4497 0,0-21-4114 15</inkml:trace>
  <inkml:trace contextRef="#ctx0" brushRef="#br0" timeOffset="71275.1148">15778 12803 22378 0,'22'-22'1088'0,"-22"22"-864"15,22 0 48-15,0 0-416 16,22 0 208-16,-1 0-96 0,-19 22-480 15,19-22-352-15,-20 22 31 16,0-22 449-16,-2 0 512 0,-21 0-224 16,0 0 192-16,0 22 144 15,0-22-112-15,0 22 289 16,0 0-161-16,0 1-176 15,0-2 128-15,0 2-272 16,0-2 80-16,0 2 32 0,23-2-208 16,-23 2 144-16,21-23 32 15,1 0 0-15,0 0 144 0,0-23-144 16,0 2 32-16,1-2 80 15,-2-21-160-15,-21 0 96 16,22 0 32-16,-22 0-80 16,0-1 416-16,0 23 369 0,-22 0 15 15,22-1-224-15,-21 23-432 16,21 0-144-16,-23 0-64 15,23 23-192-15,-22-1-1473 16,0 0-1920-16,22 23-3394 0</inkml:trace>
  <inkml:trace contextRef="#ctx0" brushRef="#br0" timeOffset="71857.1169">16330 12781 15303 0,'21'0'736'0,"-21"0"-16"15,23 0-688-15,-1 0 64 16,0 0-48-16,-22 0-160 16,22 0 256-16,0 0-160 15,-22 0-64-15,0 0 384 0,22 0 65 16,-22 22 415-16,0 0-128 15,0 0-400-15,0 0 32 16,0 23-256-16,0-24-128 16,-22 23 192-16,22-21-224 15,0-23-176-15,0 21 160 0,-22-21 96 16,22 0 160-16,22-21-64 15,-22-2 192-15,22-21 401 16,-22 0-401-16,22 22-192 0,0-22 64 16,1 0 224-16,-2 21 1009 0,1 1 79 15,-22 22-607-15,23 0-417 16,-23 0-256-16,0 22-48 15,0 1 16-15,21-1-144 16,-21 22 112-16,0-22-160 16,0 23-608-16,0-1-1233 0,0-23-448 15,0 2 464-15,0-23 688 16,0 0 1249-16,23-23 384 0,-2-21 977 15,-21 23 304-15,45-24-32 16,-23 1-129-16,0 0-159 16,0 21-96-16,0 1-353 15,0 22-288-15,-22 0-272 0,22 0-240 16,-22 22-79-16,23 1-49 15,-23-1-16-15,0 0 32 16,21 22-273-16,-21-22-1295 16,0 1-1170-16,-21 21-1536 0,21-23-688 15,0-21-4914-15</inkml:trace>
  <inkml:trace contextRef="#ctx0" brushRef="#br0" timeOffset="72402.1177">16948 12869 13798 0,'44'-66'3858'16,"-44"44"-609"-16,21-1-704 15,-21 23-1264-15,0 0-897 0,0 0-256 16,23 0-48-16,-23 23-48 15,0-1 16-15,0 0-48 16,-23 0-80-16,23 0-112 0,0 0-1153 16,0 1-752-16,0-2 145 15,-21-21 735-15,21 0 1505 16,0 0-224-16,0-21 64 0,0-2 432 15,21 1 737-15,-21-22 304 16,0 22-273-16,0 0-319 16,0 22-161-16,0-23-47 15,0 23-113-15,0 0-352 16,0 0-336-16,0 0-48 0,0 0 32 15,0 23 48-15,0-1-48 0,-21 22 16 16,21-22-112-16,21 0-96 16,-21 1-656-16,23-23 207 15,-1 0 65-15,0 0 32 16,22 0 448-16,0-45 128 0,-22 23 64 15,22 0 96-15,-21 0 736 16,-1 22 353-16,-1 0-321 16,-21 0-560-16,0 0-256 15,23 0-96-15,-23 22-48 0,0 0 32 16,21 22-16-16,-21-21-80 15,0 21-640-15,0-23-512 0,-21-21-65 16,21 23 417-16,0-23 928 16,0-23-80-16,0-21 144 15,21 23 400-15,2-46 320 16,-1 23-224-16,22-1 81 15,-22 1 175-15,22 21-176 0,-22 2-287 16,22 21-225-16,-21 0-176 0,-1 0-80 16,0 21-368-16,-22 2-1954 15,0-1-3840-15,0 0-13526 16</inkml:trace>
  <inkml:trace contextRef="#ctx0" brushRef="#br0" timeOffset="73107.1186">15116 13134 5586 0,'0'0'6419'0,"0"0"-4162"16,0 0-688-16,0 0-609 0,0-22-512 15,0 22-191-15,0 0-129 16,0-22 112-16,0 22 16 16,22-22-240-16,0 22 48 15,0-22-80-15,0-1-1105 16,22 2-5762-16</inkml:trace>
  <inkml:trace contextRef="#ctx0" brushRef="#br0" timeOffset="74042.1199">18117 12758 2705 0,'0'0'64'0,"22"0"-224"16,-22 0-945-16</inkml:trace>
  <inkml:trace contextRef="#ctx0" brushRef="#br0" timeOffset="75052.1214">18073 12714 5970 0,'22'-44'6851'16,"-22"44"-4482"-16,0-23-992 15,0 23-641-15,0 0-720 0,0 0-144 16,0 0 593-16,22 44-369 15,-22-21 48-15,0 21 16 0,22 1-256 16,-22-1 224-16,0 0-160 16,22-21-176-16,-22-2-1553 15,0 2-2513-15,0-23-4530 16</inkml:trace>
  <inkml:trace contextRef="#ctx0" brushRef="#br0" timeOffset="75207.1216">18117 12539 8227 0,'-22'43'432'16,"22"-22"-335"-16,0 2-49 15,22-2-2017-15,0 2-2850 16</inkml:trace>
  <inkml:trace contextRef="#ctx0" brushRef="#br0" timeOffset="75477.122">18227 12736 3889 0,'23'0'2321'0,"-23"0"96"0,0 22-752 15,0-22-112-15,0 0-224 16,0 23-673-16,0-23-128 15,0 22-416-15,0 0-16 16,0 0 80-16,22-22-176 0,-22 22 96 16,0-22 32-16,22-22 225 15,-22 22 95-15,0-22-48 0,22-22 176 16,-22 21-80-16,0 1 177 15,0 0 479-15,22-1 273 16,-22 2-16-16,0 21-593 0,0 0-784 16,0 21 80-16,22-21-16 15,-22 23-64-15,22 21-16 16,0-21-160-16,-22 21-1841 15,22 0-1985-15,0-22-12805 16</inkml:trace>
  <inkml:trace contextRef="#ctx0" brushRef="#br0" timeOffset="76067.1228">18934 12691 17255 0,'0'23'961'0,"0"-23"-1233"16,0 0 848-16,0 0-320 16,22 0-368-16,-22-23 544 15,0 23-592-15,0-21 224 0,0 21 80 16,0-23-384-16,0 23 384 15,-22 0-128-15,0-21-32 16,-1 21 384-16,2 21-320 16,-2-21 16-16,1 23 81 0,0-2-306 15,22 24 273-15,0-23-192 16,0 1-16-16,22-1 144 0,0-22-128 15,22 0 64-15,1 0-48 16,-23-22-224-16,22-1 384 16,-22 1-48-16,0 0-80 15,-22-1 384-15,22 2 225 0,-22-2 815 16,0 23 465-16,0-21-944 15,0 21-593-15,0 0-352 16,0 21 16-16,0 2 80 0,0-2-160 16,-22 24-32-16,22-23-1137 15,22 1-1088-15,-22-1 400 16,22-22-368-16,0 0-432 0,0 0 1088 15,0-22 1585-15,0-1 800 16,1 1 1857-16,-23 0-223 16,21-22-145-16,-21 44 176 15,0-23-593-15,0 23-719 16,0 0-833-16,0 0-240 0,0 0 0 15,23 23-16-15,-23-2 32 0,0 2-128 16,22-1-720-16,-22 0-1073 16,22 1-929-16,-22-1-543 15,22 0-1809-15,-22-22-417 16</inkml:trace>
  <inkml:trace contextRef="#ctx0" brushRef="#br0" timeOffset="76207.123">19375 12758 11253 0,'21'-67'5106'16,"2"46"-992"-16,-23 21-929 16,0-23-1808-16,23 23-1105 15,-23 23-48-15,21-2-16 0,-21 2-80 16,22 44-96-16,-22-23 0 15,0 22-64-15,22 1-512 16,-22-2-1249-16,0 2-2785 0,-22-1-1825 16,0-44-976-16</inkml:trace>
  <inkml:trace contextRef="#ctx0" brushRef="#br0" timeOffset="76302.1231">19442 13156 14438 0,'0'-66'4322'0,"0"22"-992"0,0 0-1442 16,21 21-1103-16,1 2-625 0,0-2-176 16,1 23-160-16,21 0-1313 15,-22 0-2657-15,0 0-4962 16</inkml:trace>
  <inkml:trace contextRef="#ctx0" brushRef="#br0" timeOffset="77122.1243">20103 12560 13782 0,'0'-21'1905'0,"0"21"-577"0,0-23-976 15,0 23-127-15,0 0-225 16,0 0-145-16,0 0 258 16,0 0-177-16,0 0 80 0,0 0 96 15,-21 0-224-15,21 0 256 16,0 0 80-16,0 0 80 15,0 0 32-15,0-22-272 16,0 22 16-16,0 0 16 0,0 0-160 16,0 0 160-16,0 0-64 15,0 0 80-15,0-22 304 0,0 22 33 16,0 0 79-16,0 0-80 15,0 0-320-15,0 0-16 16,0 0-176-16,0 0 64 16,0 22 112-16,0 0-64 15,-23 22 160-15,1-1 160 0,22 24-111 16,0-1-97-16,0 1-208 0,0-23-16 15,0 23-32-15,0-23-929 16,22-23-400-16,-22 2 289 16,0-23 271-16,0 0 705 15,0 0 176-15,0-23-16 16,23-21 32-16,-23 23 289 0,0-2 271 15,21-21 96-15,-21 22 49 16,22 0-65-16,-22 0-176 16,0 22-144-16,22-23-160 15,-22 1-176-15,0 22 16 0,0-22-16 16,0 22-48-16,0 0 48 15,22 0-64-15,-22-23 16 0,0 23-64 16,0 0 48-16,23 0 48 16,-2 0-16-16,2 0 48 15,-23 0 32-15,22 0-16 16,0 0 32-16,0 23 48 0,0-23 0 15,-22 22 49-15,22 23 15 16,-22-23-48-16,0 22-48 0,0 0-48 16,-22-21-64-16,0 21-16 15,-22-23 0-15,22 2-208 16,-22-23-545-16,21 0-399 15,-21 0-161-15,22 0-1232 0,1 0-3986 16</inkml:trace>
  <inkml:trace contextRef="#ctx0" brushRef="#br0" timeOffset="77907.1254">20390 12758 18488 0,'-22'-22'1585'0,"22"0"-33"16,0 22-1215-16,0 0-401 0,0 0 96 16,0 0-465-16,0 0-207 15,0 22 128-15,0 0 16 0,22 1 544 16,-22-1-48-16,0 0-96 15,0 22 272-15,0-22-256 16,0 1 80-16,0-2 112 16,23-21-208-16,-23 23 192 0,21-23-16 15,2 0-160-15,-23-23 224 16,21 23-160-16,1-21-16 15,1-2 192-15,-23-21-272 16,21 22 192-16,-21-22 0 0,23 21-160 16,-23 1 832-16,0 0 417 0,0 22-49 15,0 0-784-15,0 0-432 16,0 22 176-16,22 0-16 15,-22 1-128-15,0-1 112 16,0 22-144-16,0-22-768 16,0 0-353-16,22-22 65 0,-22 0-113 15,22 0 273-15,0 0-129 16,-22-22 817-16,22-22 432 0,0 22 673 15,0-23 383-15,1 23-143 16,-2 0 31-16,2-1 177 16,-2 2-129-16,1 21-320 15,1 0-303-15,-2 0-257 0,-21 0-112 16,23 21-64-16,-1 2-80 15,-22-1 48-15,0 23-96 16,0-23-48-16,0 22-416 16,-22-22-593-16,-1 0-688 15,2 1-64-15,-2-23 129 0,1 21 47 16,22-21 880-16,-21-21 689 0,21-2 160 15,0 1 0-15,21 0 16 16,1 0-32-16,1 0 32 16,21 0 241-16,-22-1 223 15,0 1 560-15,22 22 81 16,-22-22-129-16,-22 22-143 0,22 0-241 15,-22 0-336-15,0 0 0 16,0 0 0-16,0 22-95 0,0 0 95 16,0 1-192-16,0 21-96 15,0-22-48-15,0 22-32 16,0-21-80-16,0-2-1105 0,0 2-448 15,21-2-240-15,-21-21-1424 16,0 0 95-16</inkml:trace>
  <inkml:trace contextRef="#ctx0" brushRef="#br0" timeOffset="78042.1255">21075 12560 12661 0,'0'0'2177'15,"0"0"-1696"-15,0 0-481 16,-24 0 48-16,24 22-64 15,0 22-1345-15,24-23-2897 0</inkml:trace>
  <inkml:trace contextRef="#ctx0" brushRef="#br0" timeOffset="78312.1259">21185 12736 14054 0,'0'0'2721'0,"0"22"-592"16,0 1-880-16,0-23-577 0,0 44-464 16,21-22-128-16,-21 0-48 15,0 0-192-15,0-22 64 16,0 23-1088-16,0-23-1 15,0 0 737-15,23-23-401 0,-1-21 865 16,0 22 225-16,-22-22 319 16,22-1 192-16,0 23 689 0,0-22 256 15,0 44 143-15,-22-23-831 16,22 23-609-16,-22 0-304 15,23 23-112-15,-23-2 48 16,21 2-128-16,2 21-336 0,-23-21-1937 16,0 21-1969-16,0-22-5539 15</inkml:trace>
  <inkml:trace contextRef="#ctx0" brushRef="#br0" timeOffset="79112.127">21582 12691 22874 0,'0'23'-64'16,"0"-23"400"-16,0 22 64 16,0 0-544-16,0 1 160 0,0 21-224 15,22-22-1761-15,-22 0-32 0,0-22-320 16,22 0 112-16,-22-22 1249 15,22 0 736-15,-22 0 1216 16,22 0 1089-16,-22-23-480 16,0 23 128-16,22-22 111 15,-22 21-79-15,0 23-224 0,0-21-833 16,-22 21-576-16,22 21-144 15,-22-21-48-15,0 44 128 16,0-21-80-16,0 21-32 0,0 1 48 16,22-1-416-16,-23 0-961 15,23-21-159-15,23-2 111 0,-23-21 513 16,22 0 223-16,22 0 673 15,-22-21 144-15,22-24 17 16,1 23 447-16,-24-22 256 16,23-1 369-16,-21 23 127 15,21-23-191-15,-22 24-241 0,0 21-127 16,0 0-481-16,-22 0-240 0,22 0-64 15,-22 21-80-15,22 2 32 16,-22-1 16-16,0 23-16 16,-22-23-288-16,22 22-881 15,-22 0-416-15,0 0-832 16,0-21 864-16,22-2-560 0,-22-21 2273 15,22 0 641-15,0-21 800 16,0-2 31-16,0 2-79 16,22-24-465-16,0 23-591 15,22-22-241-15,-22-1-160 0,22 1 32 16,1 21 32-16,-1-21 48 15,-23 23 112-15,2-2 224 0,-1 2 145 16,-22 21-81-16,0 0-320 16,0 0-192-16,0 0-208 15,-22 0 0-15,-1 0 0 16,2 21-481-16,-2 23 1 15,2-21 32-15,21-2 112 0,0 2 79 16,21-1 305-16,2 0 176 0,21 1-16 16,-22-1 97-16,22-22 63 15,-22 22 336-15,22 0-48 16,-44 0 16-16,22-22-176 15,-22 22-159-15,0 1-113 0,-22-2 32 16,-22 2-16-16,0-23-48 16,0 21-64-16,-23 2-433 15,23-2-2656-15,0-21-2802 16,0 0-10180-16</inkml:trace>
  <inkml:trace contextRef="#ctx0" brushRef="#br0" timeOffset="80678.1301">10835 13531 14790 0,'-22'-22'1985'0,"22"22"-1537"15,0-22-224-15,0 22-191 16,22 0-114-16,0-22 290 0,22 22-289 16,0 0 304-16,0 0 32 15,22 0-272-15,0 0 256 16,1 0-208-16,21 0-64 0,0 0 160 15,23 0-208-15,-1 0 144 16,0 22 48-16,1-22-208 16,21 0 224-16,0 0-32 15,23 0 160-15,-23 0 128 16,1 0-96-16,21 0 49 0,1 0 31 15,-23-22-64-15,23 22-96 0,-1 0-32 16,-22 0-112-16,23 22 32 16,0-22-16-16,-1 0 0 15,0 0 416-15,1 22-143 16,-1-22-209-16,1 0-16 15,-1 0-96-15,1 0 64 0,-1 0-80 16,23 0-16-16,-23 0 64 16,1 0-80-16,-1 0 48 15,23 0-32-15,-1 0-16 0,2-22 48 16,-25 22-32-16,24 0-16 15,-1 0 64-15,1-22-64 16,0 22 16-16,-23 0 48 0,1 0-80 16,-1 0 96-16,0 0-32 15,24 0-32-15,-25 0 32 16,2 0 32-16,0 0 64 15,-1 0 128-15,23 0-48 0,-45 0 48 16,22 0-16-16,1 0-31 16,-1 0-49-16,-21 0-64 0,21 0-32 15,-22 0-32-15,1 0-32 16,-1 0-16-16,-21 0 16 15,21 0 32-15,-22 0-64 16,23 0 48-16,-22 0-16 0,20 0 32 16,2 0-48-16,-22 0 16 15,21 0 32-15,-22 0 0 16,1 0 48-16,-1 0 160 0,22 0 0 15,-44 0-64-15,23 0-32 16,-23 0-16-16,0 0 64 16,1 0 0-16,-1 22 0 0,-22-22-31 15,1 0-17-15,-2 0-64 16,2 0-64-16,-23 0 0 15,0 0-32-15,22 0 64 16,-44 0-80-16,22 22 64 16,0-22-64-16,-21 0 32 0,21 0 32 15,-22 0-32-15,0 0 0 0,0 0-32 16,-22 0 16-16,22 0 32 15,-22 0-16-15,0 22-32 16,22-22 0-16,-22 0-16 16,0 0-32-16,0 0-145 15,22 0-991-15,-22 22-1025 0,0-22-1201 16,-22 0-2096-16</inkml:trace>
  <inkml:trace contextRef="#ctx0" brushRef="#br0" timeOffset="81658.1315">23016 13156 12261 0,'-22'0'288'16,"0"-22"-96"-16,22 22-48 15,0 0 401-15,0 0 431 16,0 0-592-16,0 0-272 0,0 0 160 16,22 0 385-16,-22 0 239 15,44 0-272-15,-21 22-95 0,42-22-161 16,-20 0 384-16,21 22-496 15,22-22-32-15,-21 0-144 16,-2 0-16-16,2 0-48 16,-23 0-32-16,0 0 129 0,-22 0 223 15,-22 0 880-15,0-22-239 16,0 22-465-16,0 0-288 15,0-22-192-15,-22 22-32 16,22 0 16-16,-44-22-48 0,22 22 80 16,22 0-32-16,-22 0-16 15,0 0 16-15,22 0-32 0,0 0 0 16,0 22 32-16,0-22-32 15,0 0 16-15,0 0-16 16,0 22 16-16,0-22 32 16,0 0-16-16,0 22 0 0,0-22 0 15,0 0 0-15,0 22-16 16,0-22 16-16,0 22-32 0,0-22-16 15,-22 22-16-15,-1 0-112 16,2-22-2305-16,-2 23-529 16,-21-2-2464-16</inkml:trace>
  <inkml:trace contextRef="#ctx0" brushRef="#br0" timeOffset="83896.1356">9687 2185 16151 0,'-22'-44'960'16,"0"22"209"-16,22-1-401 16,0 23-528-16,-22-22-208 15,22 22 80-15,0 0-400 16,0 0-672-16,0 22 800 0,22 1 96 15,-22-1 144-15,22 22-112 0,0 22 32 16,-22-22 80-16,44 0-128 16,-22 0 96-16,1-21-48 15,21-23 64-15,-22 0 160 16,22 0 528-16,-23-23 305 0,2-21 63 15,21 0-223-15,-22 0 47 16,22-22-400-16,-22-23-240 16,0 23-111-16,1 0-209 15,-2-22 0-15,2 0 48 0,-1-1-96 16,-22 1 112-16,22 22-48 15,21-22 16-15,-20 0 48 0,-1 43-96 16,22-21 16-16,-22 44 16 16,22-23-96-16,1 45-17 15,-24-22-15-15,24 22-368 16,-1-23-992-16,0 23-321 15,0 0-640-15,0 23-1601 0,0-23-3522 16</inkml:trace>
  <inkml:trace contextRef="#ctx0" brushRef="#br0" timeOffset="127356.2074">15381 16467 16087 0,'22'-22'112'15,"-22"22"128"-15,0 0-208 0,0 0-64 16,0 0 160-16,22 0-128 15,-22 0 112-15,22 22-16 0,0 0-112 16,0 0 96-16,22-22-96 16,0 22 32-16,-22 0 64 15,22-22-96-15,0 0 128 16,1 0 224-16,-1-22 289 0,0 0 111 15,0-22 0-15,0 0 193 16,23 0-145-16,0-23 81 16,20-21-353-16,-21 0-256 15,23 0-128-15,21-1-128 0,-22 23 0 16,0 0-608-16,-22 22-1041 0,1 22-1456 15,-1 22-3875-15</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50:52.879"/>
    </inkml:context>
    <inkml:brush xml:id="br0">
      <inkml:brushProperty name="width" value="0.05292" units="cm"/>
      <inkml:brushProperty name="height" value="0.05292" units="cm"/>
      <inkml:brushProperty name="color" value="#00B050"/>
    </inkml:brush>
  </inkml:definitions>
  <inkml:trace contextRef="#ctx0" brushRef="#br0">7436 3995 12501 0,'0'-22'1297'0,"0"22"-417"0,21 0-960 16,2 0 512-16,0 0-256 15,-2 0-47-15,25 0 143 0,-3 0-336 16,1 0 288-16,22 0-32 16,0 0-160-16,1 22 160 15,-2-22-304-15,2 22 176 16,-1-22-32-16,22 22-128 0,1 0 224 15,21-22-192-15,1 0 64 16,-1 0 80-16,22 0-176 0,0 0 208 16,1 0 0-16,22-22 400 15,0 22 96-15,-24-22-287 16,24 22 63-16,-23 0-96 15,1 0 0-15,21 0 112 0,-44 0 48 16,23 0 177-16,-1-22-81 16,-22 22-304-16,23 0 0 15,-23 0-240-15,1 0 48 16,-23 0-80-16,22 0-160 15,-21 0-2033-15,-23 0-4002 0</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53:29.239"/>
    </inkml:context>
    <inkml:brush xml:id="br0">
      <inkml:brushProperty name="width" value="0.05292" units="cm"/>
      <inkml:brushProperty name="height" value="0.05292" units="cm"/>
      <inkml:brushProperty name="color" value="#00B050"/>
    </inkml:brush>
  </inkml:definitions>
  <inkml:trace contextRef="#ctx0" brushRef="#br0">13307 16908 14134 0,'-23'-65'1233'0,"23"42"-113"0,0 23-1168 0,0-22 256 16,0 0-256-16,23 22 96 15,-23 0 352-15,0 0-128 16,0 0 465-16,21 0-33 16,-21 22-112-16,0 0 289 15,23 45-593-15,-2-24 128 0,-21 24-288 16,23 21-128-16,-1-22 224 15,-22 0-240-15,21 1 144 16,-21-22 0-16,0-1 80 16,0-23 65-16,23 2-241 0,-23-23 48 15,0 0 48-15,0 0 192 16,-23 0-48-16,23 0-336 0,0-23 16 15,-21-21-368-15,-1-22-561 16,-1-1-752-16,23-21 337 16,-21 21 15-16,21-21 721 15,0 22 608-15,0 23 64 16,0-2 32-16,0 1-48 0,0 22 416 15,0-1 609-15,21 2-97 0,-21 21-416 16,0 0-304-16,23 0 96 16,-23-23-95-16,22 23-65 15,-1 23 16-15,2-2-16 16,-1 2-32-16,-22 21 32 0,22 23-80 15,-22-24-48-15,0 1-128 16,0 1-48-16,0-1-64 16,-22 0-321-16,22-23-1263 15,-22 24-2514-15,-1-23-5811 0</inkml:trace>
  <inkml:trace contextRef="#ctx0" brushRef="#br0" timeOffset="895.0012">13858 17018 12709 0,'0'-21'2145'15,"0"21"-384"-15,0 0-736 16,-22-23-465-16,22 23 0 0,-22 0 112 16,22 0 161-16,-22 0-129 15,-1 0-192-15,2 0-111 16,-1 0-241-16,-1 23-64 15,2-2 16-15,21 2-192 0,0 21 144 16,0 0-112-16,21 0 0 16,2 0 48-16,-1-21-112 0,22-1 112 15,-22 0-48-15,0 0-32 16,0-22 96-16,0 0-80 15,0 0 96-15,-22-22-16 16,22 0-32-16,-22-23 64 0,0 23-96 16,-22 0 128-16,0-22-16 15,22 21 208-15,-22 2 1072 0,22 21-191 16,0 0-513-16,0 0-560 15,0 0-96-15,0 0 160 16,0 21-144-16,22 2 48 16,-22-1-32-16,22-22-96 0,0 22 96 15,0 0-64-15,1-22 0 16,-23 0 48-16,21-22-64 15,-21 22 80-15,23-22-32 16,-23-23 0-16,0 24-16 16,0-2-48-16,0 2 112 0,0-2-32 15,0 2 32-15,0-2 32 0,0 23 0 16,0-22 144-16,0 22 128 15,0 0 65-15,21 0-81 16,2 0-32-16,-23 0-272 16,22 22 48-16,0-22-64 15,0 23 32-15,0-2-32 0,-22 2 16 16,22-2-32-16,-22-21 32 15,0 23 0-15,22-2-32 0,-22-21 16 16,0 23 0-16,0-23-32 16,0 0-32-16,0 0-32 15,22 0 48-15,-1-23 16 16,2 23-16-16,-23-21-80 0,23-23-416 15,-2 0-481-15,2-1-800 16,-23-20-240-16,0 21-848 16,0-23-577-16,0 1 3426 15,0 22 1761-15,-23 21 1088 0,2 2-304 16,21-2-688-16,-23 1-512 0,0 22-449 15,23 0-592-15,0 22-192 16,0 22 16-16,23 0-16 16,0 0-48-16,-2 23-64 15,2 22 16-15,20-24-352 16,-19-20-800-16,-3-1-881 0,-21-23-416 16,0 2-1025-16,0-2-2977 15</inkml:trace>
  <inkml:trace contextRef="#ctx0" brushRef="#br0" timeOffset="1300.0018">14255 16865 18744 0,'-23'-22'2337'15,"2"22"-208"-15,21 0-2097 16,0 0 176-16,0-23-176 15,21 23-48-15,2 0 448 16,0 0-480-16,-2-22 241 16,23 22-113-16,-22 0-112 0,23 0 288 15,-23-22-368-15,-22 22 448 0,22 0 304 16,0 22-192-16,-22-22 289 15,22 22-401-15,-22 1 64 16,22-1-208-16,-22 0-256 16,22-1 272-16,-22 1-336 15,0 0 128-15,0-22 32 0,0 22-240 16,0-22 128-16,0 0-768 15,0 0-593-15,-22-22-688 0,22 0-1233 16,-22-21-2672-16,22-1-4019 16,-22-1 9285-16,22 1 1072 15,0 21 1601-15,22 2-577 0,-22-2 6708 16,0 23-4242-16,0 0-1089 15,0 0-1216-15,0-21-337 16,0 21-880-16,0 0-384 16,0 21 224-16,22-21-448 15,-22 0-1393-15,0 0-1376 0,22 23-3730 16</inkml:trace>
  <inkml:trace contextRef="#ctx0" brushRef="#br0" timeOffset="1500.0021">14608 16334 23258 0,'0'0'704'0,"23"0"-527"16,-2 0 159-16,2 22 48 16,21 1-304-16,-22 21 240 0,0 0-288 15,0 22-64-15,-22-22 80 16,22 1-272-16,-22-1-96 15,0 0-1057-15,0-23-1232 0,0 2-945 16,-22-1-3089-16</inkml:trace>
  <inkml:trace contextRef="#ctx0" brushRef="#br0" timeOffset="1770.0024">14608 16687 19977 0,'0'-21'2497'16,"0"-2"-1729"-16,23 2-928 15,21-2 816-15,0 1-384 16,-22 0 817-16,22 0-17 15,-22 0-783-15,0 22 303 0,0-22-688 16,0 22 192-16,-22 0 128 16,22 22-448-16,-22-22 544 15,22 22-320-15,-22 0 96 16,0 0 176-16,22 0-400 0,-22 1 320 15,0-2-288-15,0 2 16 16,0-2 160-16,0-21-384 0,0 0-176 16,0 0-1201-16,0 0-560 15,0 0-1825-15,0-21-8980 16</inkml:trace>
  <inkml:trace contextRef="#ctx0" brushRef="#br0" timeOffset="1880.0026">14851 16246 15879 0,'0'0'-3154'0,"0"22"-5089"16</inkml:trace>
  <inkml:trace contextRef="#ctx0" brushRef="#br0" timeOffset="2570.0036">15050 16423 16263 0,'22'22'752'0,"-22"-22"865"16,0 0-96-16,0 22-401 0,22-22 81 15,-22 22-353-15,0-22-528 16,22 22 97-16,-22-22-369 16,22 22 16-16,0-22 16 15,-22 22-144-15,22-22 208 0,0 0-208 16,0-22 48-16,-22 22 16 15,22-22-144-15,-22 0-241 16,0 0-399-16,-22 0-128 16,22 0 511-16,-22 0 161 0,0 0 320 15,0 22-48-15,0-23-32 16,0 23-16-16,22 0-208 0,0 0 160 15,0 0-144-15,0 23 32 16,22-23 240-16,0 0-144 16,0-23 144-16,22 23-48 15,-22 0-16-15,0-22 144 0,22 0 240 16,-21 22 593-16,-23 0-177 15,21 0-144-15,-21 0-159 0,23 0-65 16,-23 0-96-16,0 22-32 16,22 0-192-16,-22 1-48 15,0 21-144-15,0-22 48 16,0 0 16-16,0 0-112 0,0 0-32 15,0-22-480-15,0 0 336 16,0 0 192-16,0-22-1201 16,0 0 32-16,22-22 257 15,0 0 1024-15,0 21 768 16,0-21 929-16,0 22 0 0,-22 0-96 15,22 22-545-15,0 0-256 0,0 0-95 16,0 0-497-16,1 0-192 16,-2 22-64-16,-21 0 32 15,23 0-112-15,-23 0-545 16,0 23-1520-16,-23-23-2497 15,2 22-8788-15</inkml:trace>
  <inkml:trace contextRef="#ctx0" brushRef="#br0" timeOffset="3105.0043">16044 15893 19753 0,'-46'-66'2577'0,"25"66"-1377"15,21-22-639-15,0 22-561 0,0 22-65 16,0 0 386-16,0 22-193 15,21 0 176-15,-21 23-160 16,23-1-272-16,0 22 208 16,-2-44-224-16,2 22-48 15,-23-22-1025-15,0-22-1024 0,0 23-1393 16,0-23-4257-16</inkml:trace>
  <inkml:trace contextRef="#ctx0" brushRef="#br0" timeOffset="3395.0047">15822 16180 22362 0,'0'-44'2049'0,"22"22"-1585"16,0 0-256-16,22 0-48 0,23-22 272 15,-23 22-272-15,23-1-176 16,-2 1 16-16,-21 22-640 16,0 0-1153-16,1 0-2769 0,-24 0-7539 15</inkml:trace>
  <inkml:trace contextRef="#ctx0" brushRef="#br0" timeOffset="3735.0052">16241 16070 20601 0,'0'0'1649'0,"0"0"-1505"16,0 0-288-16,0 22 448 15,0 0-400-15,0 0 320 16,0 0 416-16,0 0-304 15,0 0 97-15,22-22-353 0,1 22 16 16,-23-22 80-16,44 0-320 16,-23 0 368-16,2 0-272 15,-1-22 32-15,-22 0 160 16,22 0-288-16,-22 0 224 0,0-22-128 15,0 0-160-15,-22 22 256 16,0-23-64-16,-1 23 144 0,2 0 32 16,-2 22-176-16,23 0-64 15,0 0-785-15,0 22-1056 16,0 0-1872-16,23 1-4179 15</inkml:trace>
  <inkml:trace contextRef="#ctx0" brushRef="#br0" timeOffset="3950.0055">16506 15805 24459 0,'-22'-22'2369'0,"22"22"-2065"0,0 0-64 15,22 22-496-15,-22 0 624 16,22 22-480-16,1 0 160 15,-2 0 144-15,-21 23-480 0,22-23 432 16,1 22-336-16,-23-44-624 16,21 22-337-16,-21-22-1888 15,23 0-1633-15,-23-22-4899 0</inkml:trace>
  <inkml:trace contextRef="#ctx0" brushRef="#br0" timeOffset="4487.0089">16682 16026 19336 0,'0'22'1217'15,"0"-22"-1377"-15,23 0 336 16,-23 22-144-16,22-22 384 16,-22 0 449-16,22 0 431 15,-22 0-95-15,22 0-641 0,-22 0-288 16,22 0-224-16,0-22-32 15,-22 22 80-15,0-22 16 16,22 0 64-16,-22-1-80 16,0 1-48-16,0 0 32 0,-22 0-32 15,22 22 48-15,-22-22-16 16,22 22-48-16,-22 0-16 0,22 0-80 15,0 22 64-15,-22 0-16 16,22 0-16-16,0 0 32 16,22 1-112-16,0 21 16 15,0-44 96-15,22 22-80 16,-21-22 96-16,-2 0-48 0,24 0 16 15,-24 0 48-15,-21-22-32 0,23 22 128 16,-23 0 513 0,0 0 191-16,0 0-208 0,0 0-496 15,0 0-112-15,0 0 0 16,21 22-16-16,-21-22-48 0,0 22-48 15,0-22-96-15,0 0-656 16,0 0 128-16,0 0 687 16,0-22-367-16,23 0-336 15,-23-22 240-15,22-1 256 0,-22 23 304 16,22-22 64-16,0 0 288 15,22 22-208-15,-22 22-208 16,0 0 0-16,1 0-208 16,-2 0-1169-16,2 22-2160 0,-1 22-3074 15</inkml:trace>
  <inkml:trace contextRef="#ctx0" brushRef="#br0" timeOffset="5017.0096">17367 15915 19865 0,'0'-44'2385'15,"0"22"-1249"-15,0 22-367 0,0-22-417 16,-23 0 432-16,23 22 177 16,-21 0-833-16,-2 0 144 15,2 0-336-15,-1 22-64 16,-1 0 224-16,2 0-320 0,-2 22 304 15,23-22-176-15,0 0-97 16,0 0 241-16,23 1-272 16,-2-1 224-16,2-22-32 15,20 0-48-15,-20-22 160 16,21-1-128-16,-22 23 96 0,0-44-16 15,0 22-64-15,-22 0 272 0,22 0 417 16,-22 0 511-16,0 0-271 16,0 22-369-16,0 0-304 15,0 0-336-15,0 0 80 16,0 22 96-16,0 0-160 15,0 0 128-15,0 22-192 0,22-22-272 16,-22-22-289-16,22 22-127 16,-22-22 160-16,22 0 31 0,1-22-63 15,-23 0-48-15,21 0 400 16,-21 0 480-16,23 0 1008 15,-23 0 449-15,0 22-273 16,0-22-559-16,0 22-337 0,0 0-304 16,0 0 32-16,22 0 48 15,0 22-96-15,-22 0-64 16,21 0 0-16,2 0-144 15,-2 0 0-15,-21 0-896 0,23 0-1394 16,-23 1-2656-16,0-23-4610 0</inkml:trace>
  <inkml:trace contextRef="#ctx0" brushRef="#br0" timeOffset="5187.0099">17875 15738 23130 0,'0'0'1121'0,"0"0"-753"15,0 0-656-15,0 23 624 16,0-23-192-16,0 22-352 0,0 0 528 15,0 0-672-15,0 0-1377 16,0 22-1697-16,0-44-2096 16,21 22-2962-16</inkml:trace>
  <inkml:trace contextRef="#ctx0" brushRef="#br0" timeOffset="5508.0112">18006 15783 20217 0,'0'-22'3954'16,"0"22"-2034"-16,0-23-959 0,0 23-225 15,0 0 305-15,0 0-721 0,0 0-336 16,0 0 128-16,0 23-240 15,0-23 144-15,0 22-64 16,0 0-224-16,0-22-369 16,0 22-463-16,0-22 175 0,0 0 785 15,0 0-192-15,0-22 16 16,0 22 192-16,0-22 256 15,0 0 801-15,-21 22 79 0,21 0 112 16,-22-23-479-16,22 23-353 16,0 0-96-16,-22 23-144 15,22-1 112-15,-22 0-144 0,22 0-32 16,0 0-16-16,0 0-32 15,22 0-32-15,-22 0-64 16,22-22-560-16,0 22-625 16,22-22-720-16,-22-22-1104 15,22 0-1538-15,-22 0-7154 0</inkml:trace>
  <inkml:trace contextRef="#ctx0" brushRef="#br0" timeOffset="6280.0124">17764 15827 12165 0,'-21'-22'1297'16,"21"0"15"-16,-23 22-687 16,23 0-193-16,0 0 64 15,0 0 512-15,0 0 81 16,0 0 95-16,0 22 369 0,0 22-752 15,23-22-465-15,-23 22-144 0,21-22-320 16,2 0 160-16,20 0-641 16,-21-22-2176-16,22 0-4162 15</inkml:trace>
  <inkml:trace contextRef="#ctx0" brushRef="#br0" timeOffset="7305.0138">14520 17571 17143 0,'0'0'641'16,"0"0"-817"-16,0 0 176 16,22 0-64-16,-22 0 320 15,0 0-32-15,22-22-160 16,-22 22 144-16,22-22-240 0,-22 22 96 15,0-22 32-15,22 0-32 16,-22 22 384-16,0-22-240 16,0-1 64-16,0 2 113 15,0-2 335-15,-22 2-464 0,22 21 384 16,-22-23 369-16,0 23-241 15,0-21-480-15,0 21-128 0,22 21-128 16,-22 2-16-16,0-2 16 16,22 23-112-16,0 1 112 15,0-1-112-15,0-22 0 16,22 22 32-16,0-23-96 0,0 2 32 15,22-1 48-15,0-22-192 16,-21 0-1057-16,21 0-335 16,-23-22-273-16,24 22-1073 0,-23-23-1392 15,-22-20-4610-15</inkml:trace>
  <inkml:trace contextRef="#ctx0" brushRef="#br0" timeOffset="7655.0143">14719 17394 19721 0,'-23'0'1536'16,"23"0"-1440"-16,0 0-352 15,0 0 496-15,23 23-272 0,-23-23 304 16,22 21 1-16,0 2-338 0,0-1 210 16,0 0-209-16,-22 0 80 15,22 0 48-15,0-22-193 16,-22 22 210-16,0-22-162 15,0 0-15-15,0-22 16 16,0 22-560-16,0-22 176 0,0-22 240 16,0 22 176-16,0-1 128 15,0 2 160-15,0-2 592 16,0 2 257-16,0 21-369 0,0 0-416 15,0 0-32-15,22 0 81 16,-22 21-81-16,22 2-48 16,0-23-96-16,0 21-208 0,1 2 80 15,-2-23-32-15,2 22-913 16,-2-22-1152-16,2 0-1008 15,-1-22-1473-15,0-1-2321 16</inkml:trace>
  <inkml:trace contextRef="#ctx0" brushRef="#br0" timeOffset="7940.0147">15094 17217 17800 0,'-22'-44'3233'0,"22"44"-1328"15,-22 0-833-15,-1 0-207 16,23 0-289-16,-21 22-192 16,-2 0-224-16,2 23-176 0,21-1 64 15,0-21-192-15,0 21 48 16,0-23 64-16,21 2-160 15,2-2 160-15,-2-21-48 0,2 0-16 16,-1 0 96-16,0 0-176 16,0 0 208-16,0 0-80 15,0 0 0-15,-22 0 144 0,22 0-112 16,-22 0 256-16,0 23 96 15,0-23-48-15,-22 22 81 16,0 0-145-16,22 0-112 16,-22-22-128-16,0 22-64 15,22 0-288-15,0-22-1409 0,0 0-2433 16,0 0-2369-16</inkml:trace>
  <inkml:trace contextRef="#ctx0" brushRef="#br0" timeOffset="8340.0153">15182 17195 17287 0,'0'0'96'0,"0"0"-112"0,0 0 48 15,0 0 193-15,0 0 1183 16,0 22-784-16,0 1 145 0,0-1 383 15,0 0-575-15,0 0-257 16,0 1-256-16,22-2 112 16,-22 2-128-16,22-2-128 15,-22 2 192-15,22-23-240 16,-22 0 144-16,22 0 0 0,-22 0-96 15,23-23 224-15,-2-21-208 0,-21 23 96 16,0-24 16-16,0 1-96 16,0 21 176-16,0-21 992 15,0 44 673-15,0-22-304 16,0 22-657-16,0 0-351 15,0 0-561-15,0 0 128 0,0 22 0 16,23 22-96-16,-23-21 128 16,21-1-208-16,2 22 80 15,-1-21-209-15,0-2-1519 16,0-21-1058-16,0 0-2464 0,-22 0-5187 15</inkml:trace>
  <inkml:trace contextRef="#ctx0" brushRef="#br0" timeOffset="8690.0158">15425 17106 12453 0,'0'0'1089'0,"0"0"-1121"0,0 0 208 15,0 0 368-15,0 0 1217 16,0 0 400-16,0 0-881 15,0 23 97-15,0-23-112 16,0 0-193-16,22 22-111 0,0-22-257 16,-22 22-80-16,22 0-480 15,0 0 0-15,-22 1 80 16,0-1-240-16,22 0 96 15,-22-22-64-15,0 22-48 0,0-22 160 16,0 0-96-16,0-22 0 16,0 0-64-16,-22 0-320 0,22-1 224 15,0-21-32-15,0 22-160 16,0 0 144-16,0-1 16 15,0 2-400-15,22-2-529 16,0 23-976-16,0 0-784 16,0 0-2466-16,1-21-5650 0</inkml:trace>
  <inkml:trace contextRef="#ctx0" brushRef="#br0" timeOffset="9300.0166">15689 17041 20745 0,'-21'0'1505'16,"21"0"-177"-16,0 0-639 15,0 0 255-15,0 0-272 16,0 0-416-16,0 0-175 16,0 21-146-16,0 2 130 0,0-23-162 15,0 21 49-15,21 2 64 0,-21-23-128 16,0 0 80-16,0 22-160 15,23-22 64-15,-23 0 160 16,0-22-80-16,0 22 112 16,0 0-48-16,0 0 16 15,0-23 144-15,0 23-32 0,0 0-16 16,0 0-144-16,0 0 0 15,0 0 64-15,22 23-96 0,-22-23 64 16,22 0-16-16,0 0-48 16,0 0 64-16,0 0-64 15,0 0 64-15,-22 0-16 16,22-23-32-16,-22 2 80 0,22-2-80 15,-22 2 32-15,0-2 0 16,0 2-16-16,-22-2 112 16,22 1 225-16,-22 22 655 15,22-22-256-15,0 22-303 16,-22 0-97-16,22 0-288 0,0 0 48 15,0 0-192-15,0 0 96 0,22 22 80 16,0 0-224-16,0 1 80 16,0-23 48-16,-1 21-16 15,25-21 64-15,-25 0-32 16,2 23-80-16,-23-23 128 0,23 0 0 15,-23 0 32-15,0 0-16 16,0 0 32-16,0 0 80 16,0 21 112-16,0-21 112 0,0 0-160 15,-23 23-64-15,23-23-96 16,-23 0-80-16,23 21-16 15,0-21-192-15,-21 23-880 0,21-23-1938 16,0 22-4129-16</inkml:trace>
  <inkml:trace contextRef="#ctx0" brushRef="#br0" timeOffset="9790.0173">16286 16710 21689 0,'-45'-44'1953'16,"24"44"-608"-16,21-23-529 16,0 23-784-16,0 0 144 0,0 23-320 15,21-2 256-15,-21 2 32 16,22 43-288-16,1 1 304 15,-2-2-368-15,23-21-240 0,-21 1-816 16,-1-24-1346-16,-22 2-255 16,22-2-1585-16,-22-21-2689 15</inkml:trace>
  <inkml:trace contextRef="#ctx0" brushRef="#br0" timeOffset="10388.0186">16286 16843 19849 0,'-23'0'2113'15,"23"0"-1425"-15,0-23-864 0,0 23 240 16,23 23-176-16,-2-23 256 0,23 0-208 15,-21 0 64-15,21 0 32 16,-22-23-176-16,0 1 176 16,0 0-336-16,22 0 15 15,-44-22 129-15,23 21-64 16,-23-21 288-16,0 23-32 0,0-24 721 15,0 23 879-15,0 22-63 16,0-22-400-16,-23 22-385 16,23 0-624-16,0 0-112 0,0 44-32 15,0-22 48-15,0 22-80 16,23 23-32-16,-23-23 16 0,21 0-112 15,1 1 64-15,1-1-384 16,-23-44-96-16,21 21 159 16,2-21-207-16,-23 0 208 15,21 0 144-15,-21-21-144 16,0-23 368-16,23 21 32 0,-23 1 288 15,0 0 656-15,0 22-127 0,0 0-113 16,0 0-544-16,0 0-144 16,0 0 96-16,22 0-16 15,-22 0-16-15,44 22-80 16,-22 0 0-16,0-22-16 15,22 23-16-15,-21-23-176 0,21 0-945 16,-22 0 337-16,-1 0 96 16,2-23-513-16,-2 1-95 15,2 0 911-15,-23-23 417 16,0 24 817-16,0 21 1488 0,-23-23-144 15,2 23-753-15,21 0-479 16,-23 0-417-16,23 0-336 0,0 0-144 16,0 23-16-16,0-2-32 15,0 2-16-15,23-1-64 16,-2 22-240-16,2-21-1281 15,-1-1-2289-15,0 0-5506 0</inkml:trace>
  <inkml:trace contextRef="#ctx0" brushRef="#br0" timeOffset="12804.0229">17521 16776 17592 0,'-22'-22'560'0,"0"22"-192"15,22-23-384-15,0 23 160 16,0-21 720-16,0-2 481 16,0-21 560-16,0 23-592 15,0-46-609-15,0 23-304 0,0-22-416 16,0 0 176-16,0-23-160 15,-22 45 16-15,22-22 945 0,0 44-81 16,-22 0-160-16,22 22-448 16,0 0-384-16,0 22 160 15,0 22 32-15,0 22 32 16,0 22-112-16,0 23 0 0,22-1 32 15,0-21-160-15,22-1 96 16,-21 1-80-16,21-45-16 16,-22-1-16-16,21-21-688 15,-43 0-33-15,23 1-623 16,-23-23-641-16,0 0 1056 0,0 0-111 15,-23 0-961-15,2-23 960 0,-1 23 945 16,0-22 336-16,-22 0 576 16,21-21 753-16,1 21 176 15,-22-23-112-15,22 23-465 16,0 0-32-16,22 0-431 15,0-1-193-15,-22 2-256 0,22 21-112 16,0-23-16-16,22 23 0 16,-22-21 0-16,22 21-16 0,0-23 32 15,0 23 16-15,0-21-48 16,0 21 48-16,1 0-32 15,-2-23 32-15,2 23-144 16,-23 0 112-16,22-22 64 0,-22 22-32 16,0 0 48-16,22 0 16 15,-22-22 48-15,0 22 304 16,0 0 128-16,0 0-191 15,0 0-257-15,0 0-112 0,0 0 32 16,0 22 48-16,21-22-16 0,-21 22-16 16,23 1-48-16,-23-2 32 15,0 2-48-15,21-23 0 16,-21 21 0-16,23-21-48 15,-23 0 48-15,0 0-16 16,0 0 16-16,23 0 16 0,-23 0-16 16,21-21 32-16,-21-2-16 15,23-21 0-15,-23 22 16 0,0 0 0 16,0 22 48-16,0-22 336 15,0 22 96-15,0 0-304 16,0 0-176-16,21 0 64 16,-21 22-16-16,0 0-48 0,22 0 16 15,-22-22-64-15,22 23 0 16,1-2-32-16,-2-21-16 15,2 0 0-15,-23 0-32 16,22 0-192-16,0-21-240 16,0-2-209-16,-22-21 49 0,21 22 464 15,-21 0 240-15,0 0 80 0,0 22 640 16,0 0 257-16,0-22-289 15,0 22-432-15,0 0-208 16,0 0-32-16,0 0 0 16,0 22 0-16,23-22-16 0,-23 22-32 15,22-22-48-15,-22 22-32 16,22-22-896-16,0 0-17 15,0 0-383-15,0 0-305 0,0 0-352 16,0-22 352-16,-22 0 897 16,23 0 752-16,-23 0 336 15,0 22 1329-15,0-22 463 0,0 22-143 16,-23-22-512-16,23 22-401 15,0 0-319-15,0 0-225 16,0 0-240-16,0 0-192 16,0 0-48-16,0 0 16 15,0 22-16-15,0 0 0 0,0-22 0 16,0 22-112-16,0-22-448 0,0 22-49 15,0-22 145-15,0 0 304 16,0 0 144-16,23 0 16 16,-23 22 16-16,0-22 0 15,0 0 0-15,21 0 32 16,-21 0 16-16,0 0 16 0,23 0 0 15,-23 0-16-15,22 0-48 16,-22 0 32-16,22 0-48 16,0 0 16-16,-22-22 16 0,22 22-96 15,-22-22-176-15,0 0-288 16,0 0-224-16,22 0 383 15,-22 0 401-15,0-23-16 0,0 23 112 16,-22 22 721-16,22-22 111 16,0 22-159-16,0 0-225 15,0 0-416-15,0 0-144 16,0 0 32-16,0 0 48 0,22 0-16 15,-22 22 0-15,22 0-32 16,-22 0-48-16,22 1 16 0,0-23-48 16,0 22-80-16,-22-22-608 15,22 22-1-15,-22-22 209 16,22-22-48-16,-22 0-177 15,0-1-399-15,0 1 207 0,0-22-431 16,0 0-177-16,0 0 80 16,0 0 1265-16,0 0 1329 15,0 0 848-15,0 22 48 0,0 0-481 16,-22 22-575-16,22 0-545 15,0 0-416-15,0 0 80 16,0 22 64-16,0 22-48 0,0 0-96 16,0 0-16-16,22 0-32 15,0 0-112-15,-22-22-672 16,23 0-657-16,-23 0-752 15,21-22-304-15,-21 22-288 16,0-22 15-16,0-22-2192 0,23 0-32 16,-23 0 4962-16,0 0 144 0,0 0 1152 15,0 0-704-15,0 22 7092 16,-23-22-4147-16,23 22-783 15,0 0-1762-15,0 0-864 16,0 0 208-16,0 0 369 16,0 22-177-16,23 0-384 0,-23-22-16 15,22 22-32-15,-22-22-96 16,22 22 96-16,0-22-32 15,-22 0 16-15,22-22 16 0,0 22-32 16,-22-22 64-16,22 0-32 16,-22 0 0-16,0 22 640 0,0-22 833 15,0 22 112-15,0-22-577 16,0 22-448-16,0 0-368 15,0 0-192-15,22 0-32 16,-22 0 48-16,0 22 48 16,0-22-64-16,0 22-32 0,22-22 0 15,-22 22-32-15,22-22-240 0,-22 22-160 16,22-22 224-16,-22 0 128 15,0-22 64-15,22 22-48 16,-22-22 80-16,22 22 16 16,-22-22 16-16,0 22 432 15,0-22 272-15,0 22-63 0,0 0-337 16,23 0-144-16,-23 0 64 15,0 0 32-15,21 0-160 16,-21 0-112-16,23 0 32 16,-1 22-80-16,-22-22 48 0,22 0-64 15,0 0-528-15,-22 0-176 16,22 0 47-16,0 0 1 0,-22 0 496 15,22 0 192-15,0-22 0 16,-22 22 96-16,0 0 448 16,0 0 225-16,0 0-129 15,22 0-320-15,-22 0-96 16,0 0 48-16,0 0-48 0,0 0-128 15,22 0-64-15,-22 0-16 0,22 0 16 16,-22 0-64-16,22 0-96 16,0 0-640-16,1 0-385 15,-23-22-640-15,21 22-528 16,2-22-32-16,-1 0-1040 0,-22 0-2050 15,22 0-3297-15</inkml:trace>
  <inkml:trace contextRef="#ctx0" brushRef="#br0" timeOffset="13019.0232">18801 15981 25947 0,'-44'-22'1121'0,"44"0"-737"16,0 22-688-16,22 0 336 16,0-22 32-16,-22 22-176 0,22 0-224 15,0 0-1521-15,-22 0-2481 16,23 0-4866-16</inkml:trace>
  <inkml:trace contextRef="#ctx0" brushRef="#br0" timeOffset="14889.0258">19618 16048 21337 0,'-44'0'1777'15,"44"0"-1905"-15,0 0 96 0,0 0 160 16,22 22-368-16,0-22 624 15,-22 22-480-15,22-22 288 16,0 0 32-16,0 0-432 16,0 0 512-16,-22 0-416 15,22-22 128-15,1 0 192 0,-23 0-384 16,0 0 400-16,0-1-272 15,0 1-80-15,0 0 432 0,-23 0-336 16,1 22 321-16,22 0-177 16,-22 22-256-16,22 0 288 15,0 0-336-15,0 23 144 16,0-23-1-16,22 22-207 0,23-22 336 15,-2-22-240-15,-21 0 80 16,23 0 112-16,-1-22-480 16,0 0-208-16,-22 0 112 15,0 0 111-15,0 0 289 0,-22-1 48 16,0 1 224-16,0 0 753 15,0 0 399-15,0 0-127 0,-22 22-177 16,22 0-303-16,0 0-657 16,0 0-112-16,0 22 192 15,0 0-176-15,0 0 48 16,22 0-32-16,-22 1-129 0,22-1 145 15,0 0-160-15,1-22-400 16,-2 0 128-16,1 0 176 16,0-22 224-16,-22 0 32 0,0-1 32 15,0 1 80-15,0 0-64 16,0 0 592-16,0 0 416 15,0 0-207-15,0 22-193 0,0 0-560 16,0 0-96-16,0 0 16 16,0 22 64-16,22-22 16 15,-22 22-80-15,23 0 48 16,-2-22-64-16,2 22-32 15,-1-22-224-15,0 0-304 0,0 0-17 16,0 0 289-16,0 0 48 0,-22-22 112 16,22 22 96-16,-22-22 96 15,0 0 16-15,22 0 80 16,-22 0 592-16,0 22 81 15,0 0-209-15,0-22-352 16,0 22-240-16,0 0 32 0,0 0 32 16,23 22 0-16,-23-22-16 15,21 22-32-15,2-22 0 0,-23 22-16 16,21-22-16-16,1 0-16 15,1 0-384-15,-2 0-112 16,2 0-1-16,-1-22 225 0,-22 22 160 16,22-22 160-16,-22 0 0 15,0 0 208-15,0 22 464 16,0-22 129-16,0 22-65 15,0 0-240-15,0 0-352 16,0 0-176-16,0 0 16 0,0 0 32 16,0 22 16-16,0-22-32 0,22 22-16 15,-22 0 0-15,22 0-48 16,-22-22-448-16,22 22-256 15,0-22 32-15,-22 0 111 16,0 0 177-16,22-22 16 16,-22 0 336-16,23 22 96 0,-23-22 32 15,0 0 288-15,0 22 672 16,0-22 33-16,0 22-273 15,0 0-448-15,0 0-208 0,0 0-96 16,0 0 16-16,0 0 32 16,21 22 0-16,-21-22-32 15,0 22-16-15,23 0-32 0,-23-22-32 16,21 22-16-16,1-22-112 15,1 0-304-15,-2 0-32 16,-21-22 48-16,23 0-49 16,-1 0 273-16,-22 0 272 0,22 22 64 15,-22-22 593-15,0 22 383 16,0 0-272-16,0-23-255 0,0 23-337 15,0 0-192-15,0 0 128 16,22 23 160-16,-22-23-112 16,22 22-64-16,0 0-96 15,21 0-16-15,-19 0-160 0,-2 0-1297 16,22-22-2528-16,-44 0-6580 15</inkml:trace>
  <inkml:trace contextRef="#ctx0" brushRef="#br0" timeOffset="15389.0265">16506 17593 21017 0,'-22'-44'1249'15,"22"44"-1217"-15,0 0-304 0,0-22 528 16,22 22-400-16,-22 0 336 16,22 22 560-16,1 0-80 0,-2 0-79 15,1 22-593-15,1 0 0 16,-23-21 64-16,21-2-513 15,2 2-783-15,-23-23-1249 16,0 0-657-16,0 0-175 0,0-23-9541 16</inkml:trace>
  <inkml:trace contextRef="#ctx0" brushRef="#br0" timeOffset="15529.0267">16484 17373 16807 0,'0'0'384'0,"22"0"-288"0,-22 0-368 15,22 0-1072-15,22 21-1121 16,-22 2-1185-16,22-2-464 15,-21 2-560-15,21-23 4322 16</inkml:trace>
  <inkml:trace contextRef="#ctx0" brushRef="#br0" timeOffset="15779.027">16749 17483 3153 0,'44'22'528'0,"-44"-22"5283"15,0 0-2482-15,0 22-912 0,0-22-47 16,0 0-1682-16,0 0-80 15,0 22 0-15,0-22-143 16,0 0-33-16,22 22-416 16,-22-22 64-16,0 0-80 0,0 0-144 15,0 0 256-15,22 0-96 16,-22-22 288-16,0 0-80 15,0-22-176-15,0 22 464 16,0-1 1217-16,22 2-272 16,-22 21-721-16,0-23-512 0,0 23 32 15,23 0-160-15,-2 0 16 0,2 23-47 16,20-23-81-16,-20 21 48 15,21 2-241-15,0-1-1663 16,0-22-2723-16,0 22-7218 16</inkml:trace>
  <inkml:trace contextRef="#ctx0" brushRef="#br0" timeOffset="16104.0275">17544 17062 19080 0,'-23'-21'2385'16,"1"21"-432"-16,22 0-1008 15,0 0-689-15,0 21-272 0,0 23 208 16,0 1 400-16,22 21-400 16,-22 1 128-16,23 22-256 15,-2-1-96-15,2 0 16 16,-1 0-320-16,0-21-384 0,-1-2-16 15,2-42-385-15,-23 21-96 16,0-44-1248-16,0 0-1841 16,0 0-2417-16</inkml:trace>
  <inkml:trace contextRef="#ctx0" brushRef="#br0" timeOffset="16554.0281">17521 17505 18952 0,'-22'-44'2946'0,"22"44"-1746"16,0-23-928-16,0 2-288 15,45-2 336-15,-24 2-208 16,24-2-16-16,-2 23 32 15,-20-21-224-15,21-2 208 0,-21 23-144 16,-2 0 16-16,2-22 113 0,-2 22-178 16,-21 0 162-16,0 0-49 15,0 0 208-15,0 0 80 16,0 0-176-16,-21 0 208 15,21 0-112-15,-23 0-128 16,2 0 80-16,-2 22-128 0,23 1 0 16,0-2-96-16,-23 2-48 15,23-2 96-15,23-21-160 0,-23 23 96 16,23-23-16-16,-2 0-16 15,2 0 96-15,-2 0-64 16,1-23 80-16,0 2-16 16,-22-2-48-16,23 2 96 0,-23-2-48 15,0 1 80-15,-23 0 320 16,23 22 513-16,-22-22-97 15,22 22-384-15,-22 0-288 16,22 22-144-16,0 0-32 0,0 0-16 16,22 1-80-16,0 21-32 0,1-23-320 15,-2 2-800-15,24-23-785 16,-1 0-1217-16,-23-23-223 15,24 2-1202-15,-23-2-975 16,-22 2-721-16</inkml:trace>
  <inkml:trace contextRef="#ctx0" brushRef="#br0" timeOffset="16699.0283">18095 17240 4065 0,'-22'-45'8580'15,"0"23"-2961"-15,22 0-2178 16,-22 22-879-16,-1-22-1106 15,23 22-655-15,-21 0-257 0,21 0-384 16,0 22-32-16,-22 0-160 16,22 22 32-16,0-21-64 15,0 21-48-15,22 1-16 0,-1-24-801 16,2 2-623-16,21-2-1458 15,-22-21-1007-15,22 0-3491 16</inkml:trace>
  <inkml:trace contextRef="#ctx0" brushRef="#br0" timeOffset="17039.0288">18227 17106 18488 0,'-21'0'992'16,"-2"23"-431"-16,23-23-177 15,0 22 560-15,-22 0 353 0,22 0-769 16,0 23-336-16,0-23-96 15,22 0-288-15,1 0 256 16,-2-22-208-16,2 0 16 16,-1 0-240-16,0-22 16 0,0 0 288 15,0-23 64-15,0 23-48 16,-22 0 96-16,0 0-96 0,0 0 304 15,-22-1 1120-15,0 2 513 16,0 21-496-16,0 0-593 16,0 0-255-16,-1 0-209 15,2 21-176-15,21 24-16 16,-23-23-224-16,23 22 48 0,23-21-80 15,-2 21-16-15,24-22 32 0,-1-22-176 16,0 0-1393-16,0 0-1857 16,0-22-3969-16</inkml:trace>
  <inkml:trace contextRef="#ctx0" brushRef="#br0" timeOffset="17784.0298">18868 16820 21097 0,'-45'0'1777'0,"23"23"-1345"15,22-23-704-15,0 22 576 16,-22 0-512-16,22-22 272 0,0 21 80 16,0 1-416-16,0 0 480 15,22-22-400-15,-22 0 144 16,22 0 176-16,23 0-336 15,-24-22 400-15,2 0-256 0,-1-21-64 16,0 21 256-16,0-23-288 16,-22 1 288-16,0 0-144 0,-22 0-48 15,22 21 240-15,-22-21 416 16,22 22 1233-16,-22 0-640 15,22 22-625-15,-23 0-416 16,23 22-272-16,-21 23 192 16,-2 43-96-16,23 0-48 0,0 1 128 15,0-2-208-15,0 1 144 0,23 1-32 16,21-23-48-16,-22 1 160 15,0-22-320-15,0-1 192 16,0-23-128-16,0 2-144 16,-22-23 207-16,0 0-159 15,22 0 176-15,-22 0 160 0,0-23-96 16,0 23 96-16,22-44-64 15,-22 23 16-15,0-24 48 16,22 1-80-16,-22-1 96 16,0 1-64-16,0-1-16 0,0 1 96 15,-22 23 256-15,22-2 433 0,-22 23-353 16,0-21 144-16,0 21 81 15,0 0-225-15,0 0-128 16,0 0-192-16,22 0-176 16,0 0-160-16,22 0 128 15,-22 0 96-15,44-23-16 0,0 23-48 16,0-44-897-16,44 22-1520 15,-21-21-3794-15</inkml:trace>
  <inkml:trace contextRef="#ctx0" brushRef="#br0" timeOffset="18489.0308">19640 16643 16263 0,'-22'-21'2929'0,"22"-2"-736"15,0 23-592-15,-22 0-256 16,22 0-225-16,0 0-1024 15,0 0 16-15,0 0-80 16,22 44 128-16,-22 0 112 0,22 0-288 16,-22 45 129-16,22-22-194 15,-22-2-15-15,22-20-864 0,-22-1-1201 16,22-23-1409-16,-22 2-2208 15</inkml:trace>
  <inkml:trace contextRef="#ctx0" brushRef="#br0" timeOffset="18794.0312">19596 16599 14918 0,'-22'-22'1425'0,"22"22"-48"0,0 0-945 16,0-22-48-16,0 22 464 15,0 0-576-15,22 0 385 16,-22 0-449-16,22-22-144 16,-22 22 288-16,22 0-496 15,0 0 384-15,0 0-144 0,0 22-144 16,0-22 384-16,-22 22-384 0,23-22 240 15,-2 22 16-15,-21 22-192 16,0-21 257-16,0-2-257 16,0 2 64-16,-21-2 32 15,-2 2-288-15,1-1-769 16,-22 0-1008-16,22-22-1424 0,0 0-5411 15</inkml:trace>
  <inkml:trace contextRef="#ctx0" brushRef="#br0" timeOffset="20269.0333">20015 16555 11125 0,'0'0'1648'0,"0"-22"209"15,0 22-464-15,0 0-513 16,0 0 145-16,0 0-353 15,0 0 144-15,0-22-255 0,-22 22-177 16,22 0 160-16,0 0-480 16,0 0 112-16,0 0-16 15,0 0-176-15,0 0 272 0,0 0-112 16,-22 0 225-16,22 0-17 15,0 0-208-15,0 0 112 16,0 0-192-16,0 0 112 0,0 0-16 16,0 0-96-16,0 0 192 15,0 0-112-15,0 0-32 16,0 0 16-16,0 0-96 15,0 0 81-15,0 0-129 16,0 0 48-16,0 0 0 0,0 0-80 16,0 0 112-16,0 0-80 0,0 0 48 15,0 0 96-15,0 0 0 16,0 0 144-16,0 0-112 15,0 0-80-15,0 0 0 16,0 0-80-16,0 0 32 0,0 0-16 16,-22 0-16-16,22 0 16 15,0 0-32-15,0 0 48 16,0 0-48-16,0 0 32 15,0 0 0-15,0 0 0 0,0 0 48 16,0 0-32-16,0 0-32 16,0 0 64-16,0 0-80 0,0 0 32 15,0 0-16-15,0 0-16 16,0 0 48-16,0 0-48 15,0 0 48-15,0 0-32 16,0 0-16-16,0 0 48 16,-22 0-32-16,22 0 0 0,-22 0 16 15,22 22-48-15,-23-22 64 0,23 22-32 16,-21 0 32-16,-2 23-32 15,1-1 0-15,22 0 0 16,0 0-96-16,0-22-48 16,22 22 0-16,1-44 0 15,-2 23-352-15,24-23-369 0,-23-23-543 16,0 1-241-16,0 0 16 15,0 0-32-15,0-1-176 16,-22-21 737-16,0 23 768 16,0-2 368-16,0-21 176 0,-22 22 1617 15,22 0 336-15,-22 0-256 16,22 22 0-16,0 0-577 0,-22 0-447 15,22 0-705-15,0 22-48 16,0 0 336-16,0 0-32 16,0 22-256-16,0-21-112 15,0 21-80-15,22-23 0 0,0 2-16 16,0-1-16-16,0-22 0 15,1 0 32-15,-2 0-32 0,1 0-208 16,-22-22 64-16,22-1 32 16,-22 2-32-16,0-2-160 15,0-21 79-15,0 23 225 16,0-24 48-16,0 1 0 0,0 0 16 15,-22 22 48-15,22 0 177 16,-22 0 271-16,22 22 48 16,0-22-112-16,0 22-240 15,-21 0-128-15,21 0-80 0,0 22-32 16,0 0 16-16,-23-22-64 15,23 22-64-15,23-22 0 0,-23 22 48 16,21-22 0-16,23 0 0 16,-22 0-80-16,22 0-80 15,-21 0 64-15,21-22 96 16,-22 22 64-16,-22 0 48 15,22 0-16-15,-22 0 112 0,0 0 224 16,0 0 400-16,-22 22-304 16,0 0 33-16,22 0-161 0,0 0-240 15,-22 0-80-15,22 0-96 16,22-22 0-16,0 23 0 15,0-23 48-15,22 0-80 0,-22-23-593 16,22 23-223-16,-21-22-257 16,-2-22-143-16,1 22-1 15,1-22-160-15,-23 22-223 16,0-44-177-16,0 21 1184 15,0 1 1025-15,0 0 2290 0,-23 22-690 16,1 0 1026-16,22 0-817 0,-21 0-929 16,21 22-447-16,0 0-465 15,-23 0-272-15,23 22 64 16,0 22-48-16,0 0 48 15,0 0-96-15,0 23-16 16,0-1-64-16,23-22 0 0,-2 0-641 16,1-22-639-16,-22 0-849 15,23 0-305-15,-23-22 49 0,0 0 208 16,-23 0-5538-16</inkml:trace>
  <inkml:trace contextRef="#ctx0" brushRef="#br0" timeOffset="20519.0337">20434 16489 11621 0,'-21'-44'3297'0,"21"22"-463"15,-23 0-1330-15,23 22-671 16,0 0-689-16,23 0-176 15,-23 0 224-15,21 0 128 16,2-22 16-16,-2 22-64 16,1 0-240-16,1 0 64 0,-2 0 96 15,-21 0 641-15,23 0 303 0,-23 0-127 16,0 0-145-16,0 0-160 15,22 22-175-15,-22-22-193 16,0 22-272-16,0 0-16 16,22 0-48-16,-22 0-32 0,0 0 16 15,22 0-656-15,-22-22-849 16,0 0-1248-16,0 0-865 15,0 0-2657-15</inkml:trace>
  <inkml:trace contextRef="#ctx0" brushRef="#br0" timeOffset="20819.0341">20589 16180 15815 0,'0'-22'1424'16,"22"22"-1616"-16,-22 0 192 16,22 0-224-16,-22 0-928 15,22 22 415-15,0-22-655 0,-22 0-1073 16,22 22-1329-16,0-22-736 0,-22-22 2945 15,23 22 1873-15,-23 0 1713 16,0-22 3121-16,0 22-207 16,0 0-1442-16,0-22-912 15,0 22-848-15,0 0-1585 16,0 22-80-16,0 0 689 0,0 0 111 15,21 22-384-15,-21 0-368 16,23 0-48-16,-23 1 16 16,0-1-96-16,21-22-240 0,-21 22-784 15,0-44-961-15,0 22-1137 16,0-22-1504-16</inkml:trace>
  <inkml:trace contextRef="#ctx0" brushRef="#br0" timeOffset="21239.0347">20765 16290 15703 0,'0'-22'2305'0,"0"22"-1409"0,0-22-1104 15,0 22 464-15,23 0-144 0,-2 0 240 16,-21 0-79-16,22 0-338 16,1 0 194-16,-2 0-129 15,2 0-16-15,-1 0 192 16,-22 0 496-16,0 0 1489 15,0 0-64-15,0 0-961 0,0 0-495 16,0 0-593-16,0 0 32 16,0 0-32-16,0 0-64 15,0 22 48-15,22 0-128 0,-22 0 128 16,22-22-112-16,-22 22-48 15,22-22-353-15,-22 0-447 16,22 0 96-16,0 0-177 0,-22-22 97 16,21 0 95-16,-21-22 337 15,24 22 496-15,-24 0 1153 16,0 0 960-16,0 22-144 15,0 0-721-15,0 0-592 16,0 0-543-16,0 0-113 0,0 0 480 16,0 22 32-16,22 0-272 0,-22 0-160 15,21 0-128-15,2 22 48 16,0-22-112-16,-2 0-272 15,0-22-1281-15,-21 23-1776 16,23-23-2818-16,-23 0-9797 0</inkml:trace>
  <inkml:trace contextRef="#ctx0" brushRef="#br0" timeOffset="21534.0351">21295 15981 18632 0,'0'-22'1777'0,"0"22"-112"16,0 0-97-16,0-22 465 16,0 22-896-16,0 0-769 0,0 0-320 15,0 22-32-15,0-22 240 0,0 45-80 16,0-23 240-16,0 44-112 15,0 0-223-15,0 0 191 16,-22 0-256-16,22 23 0 16,-22-23 16-16,22 0-144 15,0-22 144-15,0-22-256 0,0 0-433 16,0 1-751-16,0-23-1490 15,0 0-1936-15,-22 0-11653 16</inkml:trace>
  <inkml:trace contextRef="#ctx0" brushRef="#br0" timeOffset="22659.0367">21582 16136 12981 0,'0'-22'2482'15,"0"22"143"-15,0-22-784 16,0 22 176-16,0 0-1409 16,0 0-96-16,0 0-384 0,0 22 801 15,-22 0 543-15,22 22-976 16,0 0 17-16,0 0-353 15,0 0-256-15,0 0 256 16,0-21-336-16,0-1 176 16,0-22-96-16,0 22-305 0,0-22 353 15,22-22-48-15,-22 0-384 0,0-1 48 16,0-21 128-16,0 0 304 15,0 0-112-15,22 0 144 16,-22 0 128-16,0 22 320 16,0 22 320-16,0 0-527 15,0 0-369-15,0 0 192 0,0 22-80 16,22 0 160-16,0 22-160 15,0-22 0-15,0 22 16 0,0 0-96 16,1-22 80-16,21 0-96 16,-23-22 64-16,-21 0 32 15,23 0-80-15,-23 0 144 0,22-22-80 16,-22 0 0-16,0-22 96 15,0 0-112-15,-22 0 176 16,-1 0 272-16,23 0 288 16,-21 22-31-16,21 0-289 15,0 0-32-15,0 22-208 0,0 0-144 16,0 0-96-16,0 0-48 0,0 0 96 15,21 22-416-15,-21 0-657 16,23 0-832-16,21 22-1856 16,-22-22-1826-16,0 0-6322 15</inkml:trace>
  <inkml:trace contextRef="#ctx0" brushRef="#br0" timeOffset="22989.0371">21957 16158 19801 0,'-22'22'80'16,"22"-22"272"-16,0 0-144 15,0 22 320-15,0-22 336 0,0 0-463 16,22 22 159-16,-22-22-112 16,22 0-176-16,0 0 80 15,0 0-304-15,0-22 257 16,1 0 79-16,-23 0 208 0,21 0-48 15,-21-22-336-15,0 22 321 16,0 0 223-16,0 0 64 0,0 22-15 16,-21-22-481-16,21 22-144 15,0 22-192-15,0 0-48 16,-23 0 80-16,23 22-144 15,0 22 64-15,0-22-256 0,23 0-737 16,21-22-191-16,-23 0-417 16,2-22-944-16,21 0 15 15,-22 0-671-15,0-22-2242 0,0 0-2304 16</inkml:trace>
  <inkml:trace contextRef="#ctx0" brushRef="#br0" timeOffset="23649.038">22266 16136 3041 0,'0'-88'3554'0,"0"21"1152"0,0 23 80 16,-22 0-1200-16,22 22-993 15,0 0-368-15,0 22-1169 16,0 0-1056-16,0 0 48 15,0 22 128-15,0 22-128 16,-22 22-16-16,22 1-32 0,0-1-64 16,0-22-192-16,0 22-864 0,22-44-865 15,-22 0-608-15,22 0-1185 16,-22-22-1393-16,0 0-2944 15,0-22 5362-15,0 0 3361 16,22-22 128-16,-22 22 913 16,0-22-1393-16,0 22 7540 0,0-22-4115 15,0 22-767-15,0 0-1026 16,0 22-927-16,0-22-737 15,22 22 128-15,-22 0 224 0,0 22-159 16,22-22-145-16,-22 22-176 16,22-22-48-16,0 22-16 15,-22-22-48-15,23 22 32 0,-23-22 16 16,0 0 32-16,0 0 416 15,0 0 160-15,0 0-464 16,21 0-128-16,-21 0 0 16,0 22-15-16,23-22-17 0,-23 0-16 15,21 0 0-15,2 0 16 0,-1 0-16 16,0 0-32-16,0 0-369 15,0 0-31-15,-22-22 64 16,0 22 192-16,22-22 96 16,-22 22 160-16,0-22 32 15,-22 0 800-15,22 22 497 0,0-22 16 16,0 22-481-16,-22 0-560 15,22 0-416-15,0 22 32 16,0-22-16-16,22 22 0 16,-22 0-16-16,22 0-48 0,0 0 16 15,0-22-32-15,-22 0 32 16,22 0-96-16,-22 0 96 0,0 0 112 15,0-22-48-15,0 0-32 16,-22 0 64-16,0 0 16 16,22 0-32-16,-22-1 64 15,22 23-64-15,-22-22 16 16,22 22-96-16,0 0-208 0,22 0-785 15,0 0-927-15,-22 0-1810 0,22 22-2609 16</inkml:trace>
  <inkml:trace contextRef="#ctx0" brushRef="#br0" timeOffset="24154.0388">22773 15959 24331 0,'-23'-22'1040'15,"23"22"1"-15,0 0-1217 0,0 0 336 16,0 0 336-16,-20 0-432 15,20 0 336-15,0 22-448 0,0 0 32 16,0 1 96-16,20-1-304 16,-20 0 224-16,0-22-640 15,23 22-193-15,-23-22 321 16,23-22-272-16,-2 22 367 15,2-22 305-15,-23 0 0 0,23-1 240 16,-2-21-208-16,-21 22 881 16,23 0 671-16,-23 22-319 0,0 0-65 15,0 0-671-15,0 0-273 16,0 0-96-16,0 0-32 15,0 22 192-15,0 0-208 16,0 0 48-16,0 0-32 0,0 1-112 16,21-23 128-16,-21 22-144 15,22-22-32-15,-22 0-288 16,22 0-545-16,-22-22-304 15,22-1-495-15,0 1-305 0,-22-22 784 16,22 0 385-16,-22 0 431 16,23 0 514-16,-23 22 495 0,0-23 1217 15,21 23-129-15,-21 22-303 16,0 0-161-16,0-21-479 15,0 21-497-15,0 0-224 16,0 21 144-16,0-21-80 0,0 22-96 16,23 23-657-16,-23-23-2256 15,21 0-3490-15</inkml:trace>
  <inkml:trace contextRef="#ctx0" brushRef="#br0" timeOffset="24689.0395">23325 15694 15399 0,'-22'0'1536'15,"22"0"593"-15,0 0-752 0,0 0 496 16,0 0-16-16,0-21-529 15,-22 21-15-15,22 0-961 16,0 0 352-16,0 0-256 16,0 0-207-16,0 0 15 15,0 0-400-15,0 21 352 0,0 1-128 16,0 23-160-16,-22-1 224 15,22 0-320-15,-22 0 192 0,22-22-464 16,-22 22-897-16,22-22-240 16,0-22-880-16,0 0-400 15,0 0 1264-15,22 0-1777 16,0-22 1314-16,-22-22 1871 0,22 22 1 15,0-22 304-15,0 22 817 16,-22 0 2272-16,22 0 81 16,-22 0-593-16,0 22-416 15,0 0-640-15,0 0-577 0,0 0-543 16,-22 0-273-16,22 22 128 0,-22 0-208 15,0 0-64-15,-22 22-48 16,22-22-96-16,0 0 32 16,22 0-80-16,-22 0-32 15,22 0-496-15,0-22-545 16,0 0 48-16,0 0 337 0,22 0 192 15,0 0-577-15,0 0-271 16,22-22-481-16,-22 22-1937 16,22-22-5810-16</inkml:trace>
  <inkml:trace contextRef="#ctx0" brushRef="#br0" timeOffset="25149.0401">23546 15694 14454 0,'0'-88'897'0,"22"44"79"16,0 0 96-16,-22-1-463 0,0 24 671 16,22 21 97-16,-22-22-16 15,0 22 383-15,0 0-735 16,0 0-689-16,0 22-368 15,0-1 512-15,-22 46 273 16,22-1-289-16,-22 22-80 0,0 23-336 16,0-1-96-16,0-21 96 0,22-1-224 15,-22 0 160-15,22-22-144 16,0-22-176-16,0 0-1 15,0-22-495-15,0 1-289 16,0-23-847-16,-23 0-834 16,23 0-2064-16,-21-23-3618 0</inkml:trace>
  <inkml:trace contextRef="#ctx0" brushRef="#br0" timeOffset="25734.041">23392 15981 9316 0,'44'-44'3137'16,"0"22"-1200"-16,0 0-528 15,0 0 127-15,22 0-719 0,-22 22-225 16,1-22-368-16,-1 22 192 15,-23 0 129-15,2-22 79 16,-23 22 817-16,0 0 63 16,0 0-527-16,0 0-305 0,0-22-256 15,0 22-240-15,-23 0-128 16,2 22-16-16,-2-22 32 0,2 22-32 15,-2 0 48-15,1 0-64 16,22 0-32-16,-22 0 32 16,22 0-112-16,0 0 16 15,22 0 16-15,-22-22-32 0,0 0 0 16,22 0 16-16,1 0 48 15,-23 0-16-15,21-22-80 16,2 0-16-16,-2 0-16 16,2 0 0-16,-23 0 112 0,0 0 80 15,0 0 368-15,0 0 160 16,0 22-448-16,0 0-128 0,0 22 48 15,0 0 16-15,22 0-32 16,-22 22-32-16,0-22 0 16,22 0-48-16,0 0-16 15,0 1 0-15,0-23-512 16,-22 0-64-16,22 0-145 0,0-23 33 15,-22 23 0-15,0-44 415 0,23 22 321 16,-23 0 32-16,0 0 353 16,0-22 975-16,0 44 289 15,0-22-593-15,0 22-527 16,0 0-417-16,0 0 128 15,0 22 208-15,21 0 16 0,-21 0-240 16,0 0-160-16,0 0-64 16,22 22-64-16,-22-44-336 15,0 22-881-15,0 1-960 0,0-23-1152 16,0 0 640-16,0-23-7172 15</inkml:trace>
  <inkml:trace contextRef="#ctx0" brushRef="#br0" timeOffset="26699.0423">24009 15584 17624 0,'22'-66'1936'15,"-22"66"-911"-15,23-22-833 0,-2 22 560 16,-21 0-287-16,23 0-449 16,-2 22 352-16,-21 0-432 0,23 0 128 15,-23 0 32-15,22 0-272 16,-22 1 384-16,0 21-336 15,0-1 128-15,0 2 112 16,0-1-272-16,0 0 240 0,22-22-416 16,-22 22-113-16,0-22 305 15,0 0-112-15,0-22 336 16,0 0-112-16,0 0 0 15,0 0 416-15,22 0-368 0,-22 0 64 16,0-22-48-16,0-22-32 16,22 22 225-16,-22-22-305 0,22 0 128 15,0 22-32-15,-22-23 16 16,22 45 928-16,-22-22-208 15,0 22-688-15,0 22 96 16,0 0 129-16,0 1 383 0,0 21-320 16,0 0-96-16,0-22-144 15,0 0-144-15,0 0 128 0,0 0-144 16,23-22 32-16,-23 22 0 15,0-22-48-15,21 0 112 16,-21-22-240-16,22 0-112 16,-22 0 64-16,23 0 32 0,-3-22 208 15,-20 22-16-15,0 22 112 16,24-22 464-16,-24 22-128 15,0 0-304-15,0 0-32 16,0 0 225-16,0 22 207 16,0 0-272-16,0 0-160 0,0 0-112 15,21 0 0-15,-21-22 16 0,22 22-96 16,-22-22 48-16,23 0-80 15,-2 0-192-15,-21 0-33 16,23 0 1-16,0-22 32 16,-23 0 256-16,21 0 128 15,-21 0 304-15,0 22 193 0,22-22 63 16,-22 22-32-16,0 0-352 15,0 0-144-15,0 0-48 0,0 22 144 16,0 0-96-16,0-22 0 16,22 22-63-16,-22 0-66 15,23 0-15-15,-23-22 0 16,21 22 0-16,-21-22 16 0,23-22-112 15,-23 22-176-15,22-22 48 16,-22 0 160-16,21 0 144 16,-21 0-16-16,0 0 16 15,23 0 112-15,-23 0 112 0,0 22 16 16,21 0-16-16,-21 0-31 15,0 0-81-15,0 0-80 0,0 0 16 16,0 0-16-16,0 0-32 16,0 0-16-16,0 0-16 15,0 22 16-15,0-22-48 16,0 0 48-16,0 0-32 0,0 0 16 15,0 0 32-15,23 22-48 16,-23-22 32-16,22 0 16 16,0 22 0-16,-22-22 32 0,0 22 64 15,0-22 32-15,0 0-48 16,22 22-48-16,-22-22-64 15,0 0-48-15,22 0-112 0,0 0-977 16,22 0-2336-16,-21 0-5331 16</inkml:trace>
  <inkml:trace contextRef="#ctx0" brushRef="#br0" timeOffset="26849.0425">24914 15341 23626 0,'0'-22'-5314'16,"44"22"-12118"-16</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54:15.200"/>
    </inkml:context>
    <inkml:brush xml:id="br0">
      <inkml:brushProperty name="width" value="0.05292" units="cm"/>
      <inkml:brushProperty name="height" value="0.05292" units="cm"/>
      <inkml:brushProperty name="color" value="#00B050"/>
    </inkml:brush>
  </inkml:definitions>
  <inkml:trace contextRef="#ctx0" brushRef="#br0">6951 9557 16823 0,'-44'-44'-112'15,"21"23"416"-15,2 21 321 16,21-23-946-16,0 23 642 15,0 0-337-15,0 0-433 16,0 0 834-16,0 23-626 0,21-2 385 16,2 2 33-16,-2 21-402 15,2 0 530-15,-1-22-481 16,0 0 112-16,22 0 288 15,-22-22-224-15,0-22 864 0,22-22-336 16,0 0-112-16,23-44-79 16,-1-23-465-16,22 23-449 0,-23-45-2800 15,24 23-6100-15</inkml:trace>
  <inkml:trace contextRef="#ctx0" brushRef="#br0" timeOffset="10985.0154">16617 10331 17880 0,'-23'-23'400'16,"23"23"176"-16,0 0-640 0,0 0 96 15,0 0-64-15,0 0-144 0,0 0 304 16,23 0-272-16,-23 0 0 16,21 23 224-16,-21-23-16 15,23 44 304-15,-2-22-176 16,2 0-32-16,-1-1 112 15,22-21-47-15,0 0 527 0,23 0-192 16,20-65-400-16,24-2-96 16,22-42-1200-16,21-25-3090 15</inkml:trace>
  <inkml:trace contextRef="#ctx0" brushRef="#br0" timeOffset="14015.0197">20478 10484 18040 0,'0'-22'256'0,"0"22"-144"15,0 0 0-15,0 0-464 16,0 0 384-16,22 0 144 16,-22 22 336-16,23 22 112 0,-23 2-496 15,21-25 129-15,2 23-257 16,21-21 64-16,0-23 80 15,22 0-224-15,44-44 256 0,1 0-801 16,22-46-1792-16,21-19-4338 16</inkml:trace>
  <inkml:trace contextRef="#ctx0" brushRef="#br0" timeOffset="17580.0247">13946 11676 15943 0,'0'0'1617'16,"0"-21"-673"-16,0 21-1216 16,0 0 480-16,0 0-304 15,23 0-64-15,-2 0 496 0,2 0-560 16,-2 0 352-16,2 0 176 15,21 0-128-15,0 0 368 16,22-22-287-16,1 0-209 16,-23 22 336-16,23-22-336 0,-24 22-16 15,1 0 160-15,-22-22-288 16,0 22 256-16,0 0-32 0,-22 0-128 15,0 0 320-15,0 0-352 16,0 22-160-16,0-22-1585 16,22 22-3905-16</inkml:trace>
  <inkml:trace contextRef="#ctx0" brushRef="#br0" timeOffset="18705.0262">18470 11699 17063 0,'0'-23'1697'16,"0"23"80"-16,-22 0-929 0,22 0-720 15,0 0-208-15,22 0 0 16,0 0 224-16,0 0-192 15,1 0 96-15,21 23 0 16,0-23-96-16,22 0 128 16,-22 0-96-16,22-23-16 0,1 23-464 15,-23 0-1873-15,-22 0-960 0,0-21-1778 16,0 21-5120-16</inkml:trace>
  <inkml:trace contextRef="#ctx0" brushRef="#br0" timeOffset="21364.0327">11431 10440 19769 0,'0'0'320'15,"0"0"-368"-15,0 0 112 0,21-21-160 16,2 21 288-16,-1-22-192 16,22 0-160-16,0 0 384 0,0-23-368 15,22 24 96-15,1-23 256 16,21 0-272-16,-22-1 176 15,22 0-144-15,1-21-32 16,-23 22-160-16,22 0-369 0,-21 0 177 16,-24 0-368-16,1 21-145 15,-21 1 321-15,-2 0-384 16,-21 22 527-16,0 0-2544 15,-21 0-3522-15</inkml:trace>
  <inkml:trace contextRef="#ctx0" brushRef="#br0" timeOffset="21739.0332">11541 10176 16183 0,'-22'-22'464'16,"0"22"657"-16,22-22-417 16,0 22-48-16,0 0-224 0,0 0-768 15,0 0 352-15,0 0-96 16,0 22-16-16,0 0 224 15,0 1-208-15,0 21 208 16,0 0-64-16,-22 0-112 16,-1 0 144-16,23 0 32 0,-21-1-160 15,-2-21 385-15,1 1 831 0,22-2-287 16,-22-21-465-16,22 0-432 15,0 0 64-15,22 0 240 16,0 0 208-16,1 0 16 16,21 0-336-16,0-21-224 15,22-2-48-15,0 1-1760 0,0 0-3523 16</inkml:trace>
  <inkml:trace contextRef="#ctx0" brushRef="#br0" timeOffset="28674.044">10746 15165 19304 0,'111'-88'256'0,"-44"21"449"16,-2 23 543-16,1 0-960 15,23-1 417-15,-23-21-289 16,22 21-384-16,0 2 240 15,-22-1-304-15,23 0-16 16,-23 0 192-16,0 0-336 0,-22 21-304 16,22-21-1009-16,-43 22-640 0,21 0-960 15,-22 22-3394-15</inkml:trace>
  <inkml:trace contextRef="#ctx0" brushRef="#br0" timeOffset="29059.0446">10702 14811 20825 0,'-44'0'752'0,"22"0"-239"16,22 0 191-16,0 0-704 0,0 0-224 15,0 0 384-15,0 0-272 16,22 22 144-16,-22 0 48 0,22 0-208 15,0 0 272-15,-22 1-240 16,0 21 64-16,22-23 160 16,-22 25-256-16,0-25 288 15,0 23-128-15,0-21 96 0,0 21 496 16,0-44-176-16,0 22 113 15,22 0-193-15,1-22-192 16,21 0 0-16,0 0-224 16,23-22 0-16,-2 0-848 0,1-22-3747 15,0 0-9667-15</inkml:trace>
  <inkml:trace contextRef="#ctx0" brushRef="#br0" timeOffset="34182.0553">8870 16710 14758 0,'0'0'0'0,"0"0"977"0,0 0-625 16,-21-23-720-16,21 23 384 15,0 0 688-15,0 0 32 0,21 0-223 16,2 0-241-16,-2 0 256 0,2 0-32 15,-1 23-288-15,0-23 64 16,0 0-208-16,-22 21 81 16,22-21-33-16,-22 23-32 15,0-1 112-15,0 0 64 0,0 0-304 16,-22 1 176-16,0 21-656 15,0-1-1633-15,0-21-2626 16,-1 23-6658-16</inkml:trace>
  <inkml:trace contextRef="#ctx0" brushRef="#br0" timeOffset="34932.0563">8495 17461 13782 0,'-43'22'2273'0,"20"-22"-1121"16,1 0-79-16,22 0-625 16,-22 0-192-16,22 0 288 0,0 0-640 15,0 0 208-15,22-22 145 16,-22-1 47-16,45 2 512 15,-24-2-448-15,45-21-16 16,1 0 113-16,-1-22-529 16,22-1 288-16,-22 23-160 0,1-23-112 15,-1 23 256-15,0 0-288 16,-22 22 224-16,-22 0 16 0,22 0-128 15,-44 22 304-15,23-21-144 16,-23 21-160-16,0 0 240 16,0 0-160-16,0 0 16 15,0 0-192-15,0 0-1985 0,0 21-800 16,0-21-2497-16,0 0-8148 15</inkml:trace>
  <inkml:trace contextRef="#ctx0" brushRef="#br0" timeOffset="35767.0575">13395 14591 15591 0,'0'-44'288'0,"0"21"-416"0,22 23 256 16,-22-22-208-16,0 22 512 16,0 0 544-16,0 0-591 0,0 0-113 15,-22 0-272-15,-1 22-32 16,-21 22 128-16,0 2-176 15,0 19 128-15,0 22 80 16,-22-20-192-16,22 22 336 16,-1-24 240-16,24 2 176 0,21-23-223 15,0 1-449-15,21-23 208 16,24 0-80-16,-1 0-32 0,22-22 176 15,0 0-192-15,0-22 16 16,1 0 160-16,-1 0-64 16,-22 22-16-16,-22-22-144 15,22 22-48-15,-44-23 128 0,22 23-32 16,-22 0 369-16,0 0 159 15,0-21-368-15,0 21-160 16,0 0-96-16,0 0-128 16,0-23-576-16,0 23-1889 0,0-21-1937 15,0 21-8020-15</inkml:trace>
  <inkml:trace contextRef="#ctx0" brushRef="#br0" timeOffset="41532.0656">13902 14568 10933 0,'-22'-21'1424'0,"22"-2"-527"15,0 23-225-15,0 0 128 16,0 0-384-16,0-22 369 15,0 22 63-15,0 0-160 16,0 0 289-16,0 0-1041 0,0 0 0 16,0 22 272-16,0 1-192 0,0-2 400 15,0 25-96-15,0 19-272 16,0-21 192-16,-22 22-160 15,22-22-64-15,0 0 129 16,0-22-225-16,0 1 208 16,0-2-16-16,0-21 272 0,-22 0 624 15,22 0-528-15,0 0-287 16,0-21-17-16,-22 21 128 15,22-45-128-15,0 1-96 0,0 0-64 16,-22 0 32-16,22 1-64 16,0-24 16-16,0 23 80 15,22 21 0-15,-22-21 80 0,22 22-80 16,-22 22 16-16,0-22 32 15,22 22-96-15,-22 0 32 16,22 0-16-16,0 22 80 16,-22 0 32-16,22 22-64 0,0 2-32 15,1-2 1-15,-2-23-49 16,2 23-16-16,-2-1 16 0,2-20-48 15,-23-1 48-15,22 22-177 16,-22-22-735-16,22-22-1009 16,-22 22-816-16,0 1-3634 15</inkml:trace>
  <inkml:trace contextRef="#ctx0" brushRef="#br0" timeOffset="41692.0658">13858 14833 21513 0,'-22'-22'801'0,"0"22"-497"15,22 0-224-15,22 0-112 16,0-22 80-16,0-1 96 16,22 2-752-16,22-1-4339 15,-22 1-11108-15</inkml:trace>
  <inkml:trace contextRef="#ctx0" brushRef="#br0" timeOffset="43227.0679">20633 15518 17287 0,'-22'-22'-96'15,"22"-1"96"-15,0 23 0 16,0 0-400-16,0 0 544 16,0 0-160-16,0 0 112 0,0 23 641 15,22-1-449-15,-22 0 288 16,0 22 48-16,22-22-528 0,-22 22 305 15,0-21-129-15,22-2 16 16,-22 1 208-16,0 0-352 16,22-22 208-16,-22 23 64 0,0-23-63 15,22 0 303-15,-22 0-208 16,23 0 0-16,-2-23 113 15,2 1-257-15,20-21 48 16,1-1-96-16,1-1-208 16,-1-21 16-16,22 21-80 0,1-20 0 15,0 20 64-15,20 1-128 0,-21 0 32 16,0 0-48-16,1 44-1185 15,-23-22-1808-15,-1 22-1793 16,-20-22-7396-16</inkml:trace>
  <inkml:trace contextRef="#ctx0" brushRef="#br0" timeOffset="48317.0751">14123 14370 15639 0,'0'-23'416'0,"-22"23"320"16,22 0-512-16,0 0-192 15,0 0-128-15,0 0-176 16,0 23 480-16,22-2 721 16,-22 2-177-16,0 43-160 0,22-22-144 15,-22 23-191-15,22-23 95 16,0 0-304-16,0 0-80 0,-1-22 176 15,2 22-288-15,0-22 48 16,-23 0-993-16,21 0-1072 16,-21-22-2785-16,0 0-5795 15</inkml:trace>
  <inkml:trace contextRef="#ctx0" brushRef="#br0" timeOffset="48652.0755">14123 14370 12069 0,'-22'0'704'15,"22"-23"-111"-15,0 23 143 0,0 0-192 16,0-21 225-16,0 21 15 16,22 0-288-16,-22-23-240 0,22 23 465 15,0-21-433-15,0 21 16 16,0-23-64-16,22 23-240 15,-21 0 80-15,-2 0-16 16,2 0-176-16,-2 23 64 16,-21-23 224-16,22 21-112 0,-22 2-32 15,0-2 176-15,-22 2-96 16,1-2 224-16,-2 2-256 0,2 21-80 15,-25-22-1072-15,25 0-1601 16,-1 0-3906-16</inkml:trace>
  <inkml:trace contextRef="#ctx0" brushRef="#br0" timeOffset="51417.0794">13174 15694 8195 0,'22'0'1265'16,"-22"0"-1249"-16,22 0 800 0,0 0-15 15,0 0-81-15,23 0 144 16,-1 0-528-16,0-21 161 0,-1 21-177 16,2 0 192-16,21-23 416 15,0 2-15-15,1-24-273 16,-1 23 33-16,22-22-129 15,-22-1 48-15,22-20-96 0,-21-2 16 16,21 24 193-16,-22-24-1 16,1 23-160-16,-23-22-47 15,23 22-161-15,-24 0 48 16,1 21-16-16,0-21-208 0,0 0 16 15,-22-1-48-15,23 1-80 16,-1-23 96-16,-23 24-96 0,24-1 64 16,-23 0 81-16,0 0-1 15,0 0 160-15,0-1-64 16,-22 1 240-16,0 0-64 15,0 21-464-15,0-21 32 16,0 0 64-16,-44 0-144 0,22 0 16 16,-22 0-16-16,0 0 0 0,0 22 48 15,-23-22-16-15,23 22 48 16,-22-22-32-16,1 21-64 15,-2 2 96-15,0-2-112 16,1 2 128-16,-22-2-32 16,21 23-16-16,-21 0-64 0,0 0 32 15,-1 0 16-15,2 23 0 16,-2-2-16-16,-21 2 32 15,22-2 48-15,0 2-64 0,-23 21 0 16,22 0-32-16,2 0 96 16,20 0-64-16,1 0-48 0,0 0 48 15,0 23 16-15,21-23-16 16,25 22-16-16,-26 0-16 15,25 23 32-15,21-1-32 16,-23-1 0-16,23 24-80 16,0-22-160-16,0-1 208 0,23-21 48 15,-23 21 32-15,21-22-48 16,1 0-16-16,22-21 0 0,-22-1 0 15,22-1 16-15,1 2-32 16,21-23-48-16,-22 0-64 16,22 0-609-16,0-22-1232 15,23 0-560-15,-1 0-4738 0</inkml:trace>
  <inkml:trace contextRef="#ctx0" brushRef="#br0" timeOffset="52967.0816">12644 15098 14438 0,'0'0'640'0,"0"0"-976"0,0 0 688 16,0 0-160-16,0 23-256 16,-21-23 737-16,-2 0-49 0,0 0 64 15,2 22 257-15,-2-22-609 16,-20 0 48-16,21 0-128 15,-22 0-112-15,21 0 449 16,-21 22-385-16,1-22 32 0,-2 0-80 16,1 0-176-16,-22 0 416 15,21 0-304-15,-21 0 144 16,1 0 80-16,-2 0-304 0,1 0 160 15,-1 0-96-15,1 0 97 16,0 0 15-16,0 0 16 16,0 0 272-16,22 0 0 0,-23 0-128 15,23 0-64-15,-22 0-272 16,22 0 129-16,0 0-145 15,0 0-16-15,-22 0 64 16,21 0-96-16,-21 22 80 16,22-22-32-16,0 0-16 0,0 22 96 15,0-22-96-15,0 0 16 0,-1 0 32 16,1 0-64-16,0 0 80 15,22 0-80-15,-22 0 48 16,22 0 0-16,-22 0-48 16,-1 0 96-16,1 22-96 15,22-22 80-15,-22 0-48 0,0 0-48 16,0 23 112-16,21-23-112 15,-20 0 64-15,21 0 16 0,0 0 0 16,-1 0 48-16,-21 0 96 16,44 0-128-16,-22 0-32 15,0-23-32-15,0 23 48 0,22 0 48 16,-22 0-128-16,22-22-32 15,-22 22 48-15,22 0 96 16,-22 0-80-16,22 0 0 16,0 0-80-16,0-22-16 15,0 22 32-15,0 0-241 0,0 0-527 16,0 0 384-16,0 0 80 0,0-22-289 15,22 22-271-15,-22 0-32 16,22-22 159-16,0 0 65 16,-22 22 224-16,22-23 143 15,-22 23 113-15,22-21 320 16,-22 21 48-16,0-23-64 0,22 23 32 15,-22-21 128-15,0 21 369 16,0 0-177-16,0 0-64 16,0 0 48-16,0 0 64 0,0 0-159 15,0 0-97-15,0 0-160 16,-22 0-80-16,22 0 32 15,0 0 64-15,-22 21-112 0,0 2 96 16,22 21 160-16,-22 0-128 16,0 0-32-16,0 1 32 15,0-1-80-15,-1-1 64 16,23-21 0-16,-21 1-32 0,21-1-32 15,0 0-32-15,0-22 0 16,0 22 0-16,21-22 48 0,-21 0 64 16,0-22 112-16,0 0-16 15,23 0-128-15,-1-1 16 16,-22-21 16-16,22 0-32 15,0 23 0-15,-22-24 0 0,22 23-32 16,-22 0 64-16,0 0 144 16,22 22 304-16,-22 0-208 15,0 0 16-15,22 0-15 16,-22 0-65-16,22 0-80 0,1 22-64 15,-2 0-128-15,24 0 144 16,-23 0-96-16,21 1-32 0,2-2-2321 16,-1-21-5795-16</inkml:trace>
</inkml:ink>
</file>

<file path=ppt/ink/ink2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55:52.587"/>
    </inkml:context>
    <inkml:brush xml:id="br0">
      <inkml:brushProperty name="width" value="0.05292" units="cm"/>
      <inkml:brushProperty name="height" value="0.05292" units="cm"/>
      <inkml:brushProperty name="color" value="#00B050"/>
    </inkml:brush>
  </inkml:definitions>
  <inkml:trace contextRef="#ctx0" brushRef="#br0">9731 15518 9348 0,'-44'0'2257'15,"22"0"-785"-15,0 0-431 16,22 0-81-16,-22 0-479 15,22 0-1074-15,22 0 465 0,-22 0 0 16,22 0 96-16,0 0 368 16,0 0-240-16,22 22-192 15,0-22 208-15,1 0 0 16,20 22-176-16,2 0 96 0,-1-22-32 15,1 22 64-15,21 1-80 16,0-2 97-16,0 2-97 0,0-23 16 16,23 21 320-16,-1 1-144 15,23-22 416-15,-22 22-176 16,20-22-112-16,24 0-176 15,-23 0 64-15,1 0 193 16,21-22 143-16,0 22-32 0,-21 0 176 16,21 0-303-16,23 0-257 0,-23 0-32 15,1-22 16-15,21 22-80 16,-21 0-32-16,21 0 48 15,-21 0-16-15,22-21 32 16,-23 21-48-16,23-23 64 16,-23 23-32-16,23-21-16 0,-23 21 112 15,0-23 48-15,1 23 32 16,0-22-32-16,-1 22 16 15,0-22 0-15,1 0-16 0,0 22-80 16,-23-22-16-16,22 22-31 16,-21-22-33-16,-1-1 96 15,22 23-16-15,-21-21 112 0,-1-1-16 16,1 0 64-16,22 0-144 15,-24 22-64-15,-20-23-48 16,22 1 48-16,-23 0-48 16,0 1 64-16,1 21-80 0,-24-23 32 15,2 2 32-15,22-2-64 16,-45 1 112-16,21 0 176 0,3 0 16 15,-25 0-48-15,2 0-95 16,20-1-81-16,-20-21 0 16,-1 23-48-16,1-25 0 15,-23 25 48-15,0-23-48 0,0 21 16 16,0-21 32-16,-22 22-32 15,-22-22 32-15,22 21 64 16,-22-20 32-16,0-1-16 16,0 23-48-16,-22-23-64 0,0-2-48 15,0 2 0-15,0 0-16 16,-22 0 48-16,22-1 160 0,-23 1 64 15,1 0-96-15,0 0 32 16,0 0-64-16,0 0 32 16,-22 0-32-16,0-22-80 15,-1 21 33-15,2 1 47 16,-2 0-128-16,-21 0 48 0,0 0-32 15,-1 22 0-15,1-22-48 0,-22 0 96 16,21 22-16-16,-21-22-96 16,0-1 160-16,-1 23-144 15,-21 0 16-15,21-22 0 16,-21 22 0-16,0 0 32 15,-1-22 32-15,-20 22-32 0,19-1 16 16,2 2 0-16,-22-2-48 16,21 2 48-16,-21-2 16 15,-1 2-32-15,23 21 64 16,-23-23-16-16,23 1-32 0,0 0 0 15,-23 22-16-15,22-22 0 0,-21 22 0 16,22 0-16-16,-23 0 16 16,1 0-16-16,-1 0-48 15,0 0-64-15,1 0 31 16,0 22 17-16,21-22 80 15,-21 0-32-15,1 22 0 0,-4-22 0 16,25 22 0-16,0-22 48 16,0 23-16-16,-1-23 0 0,1 21 16 15,-1-21-32-15,1 23 48 16,0-23-48-16,21 21 32 15,-21 2-16-15,0-2 0 16,0 24-64-16,21-23 112 0,-22 0-48 16,23 22 0-16,0-22 0 15,-1 22 32-15,1-22-64 16,22 23 16-16,0-23 16 15,-23 22-16-15,22 0 48 0,24 0-64 16,-24 22 16-16,1-22-32 16,22 23 48-16,-1-23-16 0,1 22-32 15,0 0 48-15,0 22-16 16,1-21-32-16,19-2 16 15,2 2 0-15,0 22-16 16,23-1 16-16,-2-21-16 0,1 20 0 16,0 1 0-16,22-22 16 15,0 24-32-15,22-25 16 16,0 2 0-16,1-1-64 0,-2 1 32 15,23-2 0-15,0 2-768 16,23-1-1810-16,-23 0-2240 16,22 1-8948-16</inkml:trace>
  <inkml:trace contextRef="#ctx0" brushRef="#br0" timeOffset="5340.0075">24650 14083 17335 0,'-23'-67'225'0,"1"23"511"15,0 0-448-15,1 0-224 0,-2 0-16 16,0 0 112-16,2 0-48 16,-24-22-48-16,-20 21 0 15,20 1-96-15,-43 0 144 16,22 0-128-16,-22 0 16 0,-1 0 64 15,1 0-128-15,-22 0 160 16,-1 0-128-16,1-1 0 16,-23 1 112-16,1 22-144 15,22-22 112-15,-23 22-32 0,1-22-32 16,-22 22 80-16,21-1-80 15,-21 23 128-15,21-21 16 0,-21-2 177 16,0 2-33-16,-1 21-112 16,0 0-80-16,-21 0-96 15,21 0-16-15,1 0 96 16,-1 21-96-16,1-21 32 0,-22 23 0 15,21-2-48-15,0 2 128 16,-21-1-144-16,21 22 64 16,1-22 16-16,22 22-32 0,-1 0 64 15,1 0-80-15,21 23 48 16,1-23-16-16,22 22-48 15,-23 0 64-15,23 0-64 0,22 0 32 16,0 23-16-16,-1-23-32 16,1 22 48-16,22-21-48 15,22-2-16-15,0 24 0 16,0-1 0-16,22-22 64 15,0 22-48-15,22-21 32 0,0 21 0 16,0 1 16-16,22-1 32 0,1-1 0 16,21-20 96-16,0 22 16 15,22-24-96-15,0 25 32 16,23-24-16-16,-2 0 0 15,25-21 32-15,-2 20-32 16,0-21 0-16,1 1-48 0,22 20 32 16,-1-42 0-16,0 21 176 15,0-22 80-15,1 22 96 16,21-21 96-16,0-2-191 0,-21 2 79 15,22-2-144-15,0-21-16 16,0 22-32-16,-1-22 16 0,0 0-32 16,1 0-32-16,0 0 16 15,-23-22 0-15,22 1 96 16,-21-2 49-16,-22 2-49 15,21-24-64-15,-22 23-32 16,1-22-48-16,-1-1 0 0,0 2 0 16,1-1 32-16,-22-1-48 0,-1 2 16 15,-22-24 48-15,22 23 128 16,-44-22 145-16,1-1-33 15,-24 0 16-15,1-21-144 16,-21 22-112-16,-23-1-16 16,0-20-32-16,-23-1-64 0,2-1 48 15,-24-22 64-15,0 23 32 16,2 0 32-16,-23 22-95 15,0-22-65-15,0 22-32 0,0-1-96 16,-1 23-353-16,1-22-335 16,-22 22-289-16,-22 22-143 15,21 0-961-15,-21 0-736 0,-22 22-1986 16,21 0-5345-16</inkml:trace>
  <inkml:trace contextRef="#ctx0" brushRef="#br0" timeOffset="5874.011">17565 15408 19737 0,'0'-45'192'0,"0"45"272"16,0 0-1104-16,0 0 560 15,23 0 160-15,-23 23-289 0,22-1 498 16,0 22-289-16,-1 0 0 16,2-22 272-16,-23 22-464 0,21-22 336 15,2 0-112-15,0-22-128 16,-23 23 528-16,21-23 464 15,2 0 545-15,-23-23-289 16,43-21-559-16,-21 0-1 0,22-1-528 16,1-20-32-16,43-24-96 15,22 1-2417-15,1-22-5379 16</inkml:trace>
  <inkml:trace contextRef="#ctx0" brushRef="#br0" timeOffset="7203.0136">19816 3310 20409 0,'0'0'112'15,"0"0"-32"-15,0 0-192 0,0 22-16 16,0 0 256-16,0 1-208 16,22-2 176-16,1 2-64 15,-2-1-32-15,2-22 352 16,-1 0 128-16,0 0 353 15,0-22 95-15,0-22-512 0,44-1 48 16,0-21-319-16,22-22-193 16,1 0 112-16,22-23-321 0,20-22-2128 15,2 1-1873-15,-22 0-9620 16</inkml:trace>
  <inkml:trace contextRef="#ctx0" brushRef="#br0" timeOffset="11693.0199">19066 15629 11717 0,'0'0'1104'0,"0"0"-767"15,0 0-770-15,0 0 705 16,0 0 97-16,22 0-17 16,-22 0 528-16,0 0-384 0,22 21 321 15,-22-21 127-15,22 23-592 16,-22-2 65-16,22-21-129 15,-22 22-176-15,22-22 464 0,-22 0-48 16,23 0 561-16,-2-22-17 16,2 1-704-16,21-23 1 0,0-1-193 15,-23 1-208-15,23-23 128 16,2 24-128-16,-3-1-48 15,2-1-16-15,-24 23-1761 16,24 1-2161-16,-23-2-9252 16</inkml:trace>
  <inkml:trace contextRef="#ctx0" brushRef="#br0" timeOffset="12508.021">16374 17195 15415 0,'0'0'1920'0,"0"0"-1183"15,0 0-753-15,0 0-128 0,0 0 112 16,0 22 208-16,0 1 192 16,22 21-48-16,-22-22 32 15,0 1-128-15,22-2-48 16,0 2 33-16,0-23-65 0,-22 21 144 15,22-21 160-15,22-21 0 16,-21-23 0-16,20-1-256 16,1-22-144-16,0 1-32 15,23 0-48-15,-23-22-1760 16,22 21-4771-16</inkml:trace>
  <inkml:trace contextRef="#ctx0" brushRef="#br0" timeOffset="13228.022">19044 17350 12773 0,'0'-21'1553'0,"0"-2"400"15,0 23-1297-15,0 0 209 0,-22-22-385 16,22 22 288-16,0 0-79 16,0 0 223-16,0 0-416 15,0 0-400-15,0 0-48 16,0 0 112-16,22 22 385 15,-22 1 191-15,22-2-288 0,0 23-160 16,0-44-176-16,0 23 64 0,0-23 16 16,23 0-31-16,-1-23 15 15,22-21-160-15,0-22-48 16,22-23-209-16,-21 23-2512 15,21-22-4546-15</inkml:trace>
  <inkml:trace contextRef="#ctx0" brushRef="#br0" timeOffset="27111.043">22994 8719 18440 0,'0'-22'-96'0,"-22"0"256"15,22 22-224-15,0 0 112 16,0 0-128-16,0 0-128 15,0 0 256-15,22 0-144 16,-22 22 128-16,22 0 176 0,0 0 272 16,1 22 128-16,-2 0-159 15,2 1-257-15,-2-1-64 16,2-22-96-16,-1 22 160 15,0-44 128-15,0 0 368 16,0 0 321-16,22-22-209 0,0-22-288 16,0-23-320-16,23-21-127 0,-1 0 15 15,22 0-128-15,0-23-145 16,1 1-559-16,21 20-48 15,-22 3 496-15,22 22-97 16,-21 42-1295-16,-1-21-1314 16,0 44-3825-16</inkml:trace>
  <inkml:trace contextRef="#ctx0" brushRef="#br0" timeOffset="29185.0481">20125 4944 12341 0,'0'-22'112'16,"0"0"-80"-16,0 22 384 0,0-22-496 15,0 22 417-15,0 0 287 16,0-22-288-16,-22 22 112 15,22 0-48-15,-21 0 49 16,21 0 719-16,0 0-336 0,0 0-431 16,-23 0-177-16,23 22-96 0,0 0 368 15,0 0-160-15,0 0 192 16,23 0-63-16,-2 0-49 15,-21-22 240-15,44 22 16 16,-22-22 209-16,22-22 143 16,1 0-447-16,43-44-17 0,0 0-256 15,22-23-336-15,23-21 48 16,21-22-672-16,1-1-2866 15,0 1-2881-15</inkml:trace>
  <inkml:trace contextRef="#ctx0" brushRef="#br0" timeOffset="30480.0499">23303 12847 18872 0,'0'0'0'0,"0"0"-304"15,0 0 352-15,0 0-144 16,0 22 224-16,0 0 96 15,22 1-64-15,0-2 80 0,-22-21-48 16,22 23 97-16,1-23 191 0,-2 0 64 16,2 0 320-16,-2-23-15 15,24 2-129-15,21-24-112 16,-22-21-79-16,22-1-49 15,0 1-256-15,1-22-176 16,-1 22-32-16,22-22-80 0,1-1-496 16,-1 1-1521-16,0 21-1489 15,-22 1-3425-15</inkml:trace>
  <inkml:trace contextRef="#ctx0" brushRef="#br0" timeOffset="38775.0635">12137 8168 19592 0,'-67'-23'-128'15,"23"2"609"-15,22 21-321 16,1 0 64-16,-2-23 192 15,23 23-560-15,0 0 320 16,0 0-416-16,0 0-176 0,0 0 624 16,23 0-432-16,-2 23 368 15,1-2 96-15,-22 23-176 16,22 0 304-16,0-21-448 0,1-3 272 15,-2-20 352-15,2 0 689 16,-1 0-81-16,22-43-639 16,0-1-177-16,0-44-160 0,22-22-272 15,1-1 32-15,21-22-1681 16,-23-22-2497-16,24 1-5058 15</inkml:trace>
  <inkml:trace contextRef="#ctx0" brushRef="#br0" timeOffset="41240.067">12577 12539 16983 0,'-21'0'256'16,"21"0"-288"-16,-23 0-112 15,23 21 256-15,0-21-288 0,23 22 336 16,-23-1-64-16,0 2-128 15,21-2 240-15,-21 2-288 16,23-2 144-16,-23 2 145 16,23-23-161-16,-2 0 336 0,-21 0-16 15,22 0 304-15,2 0 33 16,-4-23-241-16,2-21 0 0,22 0-224 15,-21-20-160-15,21-3-16 16,0-22-608-16,-22 1-1537 16,22 0-2705-16,0-1-6948 15</inkml:trace>
  <inkml:trace contextRef="#ctx0" brushRef="#br0" timeOffset="42355.071">16088 5320 18120 0,'-23'-22'160'15,"23"0"528"-15,-21 22 97 0,21 0-481 16,0 0-64-16,0 0-560 0,0 0 144 15,0 0 240-15,0 22-224 16,21 0 192-16,2 0 0 16,-2 0-32-16,1 21 144 15,0-21-208-15,0 1 128 16,0-2-16-16,22-21-16 0,1 0 384 15,-1-21 0-15,0-24-48 16,22-20-128-16,22-46-272 16,-22 22 80-16,22-43-144 0,23 22-1536 15,-22-23-1106-15,-2 1-2576 16,2 0-3570-16</inkml:trace>
</inkml:ink>
</file>

<file path=ppt/ink/ink2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56:51.659"/>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13769 2802 14710 0,'-21'-21'1745'0,"-1"21"-48"16,-1 0-1025-16,23 0-80 16,0 0-848-16,0 0 80 15,0 0 352-15,23 0-368 0,-1 0 368 16,-1 0-224-16,24-23-48 0,21 23 304 15,0-21-400-15,1-2-48 16,-1 1-1233-16,22 0-1232 16,-23-22-448-16,-19 22-2402 15</inkml:trace>
  <inkml:trace contextRef="#ctx0" brushRef="#br0" timeOffset="555.0008">14343 2516 11589 0,'22'-22'704'0,"-22"-1"705"16,0 23-305-16,24-21-207 15,-24 21-241-15,0 0-272 16,0 0 16-16,0 0-15 0,0 0-81 15,0 0-432-15,0 0-64 16,21 21 288-16,-21 2 32 0,22-1 0 16,0 22-48-16,0-22-144 15,0 22 96-15,0-22-176 16,0 0-417-16,0 0 433 15,0-22 48-15,0 0 96 0,1 0 80 16,-23 0 401-16,0-22 463 16,0 0-144-16,0 0-15 15,0-22-65-15,0 22-160 16,0 0 209-16,0 0 191 0,0 22-191 15,0 0-561-15,0 0-368 16,0 0 192-16,21 22-32 0,2 22 0 16,-2-22 0-16,2 22-96 15,-1-22-705-15,22 0-976 16,-22 0-368-16,0-22 1281 15,0-22 80-15,0 0 672 16,-22 0 544-16,0-22 1073 0,0 22 351 16,0-22 97-16,-22 0-272 0,22 21-224 15,-22 2-273-15,22-2-287 16,0 23-497-16,0 0-368 15,0 0-160-15,0 23 64 16,22-23-144-16,0 44-1121 0,0-22-1920 16,22 0-2882-16,-21 0-8180 15</inkml:trace>
  <inkml:trace contextRef="#ctx0" brushRef="#br0" timeOffset="1870.0026">15226 2406 23562 0,'-22'0'785'15,"22"0"-241"-15,0 0-864 16,0 0 256-16,0 21 272 16,0-21-672-16,22 23-161 0,0-23-463 15,-22 21-33-15,22-21 993 16,-22 0-144-16,23 0 416 0,-23-21 80 15,0 21-192-15,21-23 657 16,-21 2-305-16,0-2 160 16,0 23 208-16,0-21-415 15,0-2 287-15,0 23-400 0,0-22 80 16,-21 22 32-16,-2-22-208 15,1 22 48-15,0 0-224 16,0 22-16-16,0 0 256 16,0-22-320-16,22 23 192 0,-22-2-80 15,22 2-128-15,0-2 176 16,22 2-352-16,0-23-144 0,0 21-32 15,22-21-321-15,1 0 65 16,-1 0-288-16,0-21-417 16,0 21 64-16,22-23 401 15,-22 2 640-15,-22-2 368 0,22 23-96 16,-21-21 272-16,-2 21 272 15,2-23 624-15,-23 23 209 16,0 0 64-16,21-22-65 0,-21 22-656 16,0-22-239-16,0 22-49 15,0-22-192-15,0 22 64 16,0 0-64-16,0 0-160 0,0 0 32 15,0-22-64-15,0 22-112 16,0 0 0-16,0 0-320 16,0 0 16-16,0 22 111 15,0-22-111-15,0 0-48 16,0 22 64-16,0-22 240 0,0 0 176 15,0 0 0-15,0 22 48 0,0-22-80 16,0 0 48-16,0 0 96 16,0 22-16-16,0-22 48 15,0 23-64-15,0-23-16 16,23 21 16-16,-1-21 16 15,0 0 16-15,0 0-16 0,0 0-16 16,0 0 32-16,0-21 0 16,0 21 288-16,-22-23 369 0,22 1 15 15,-22 0-144-15,0 0-112 16,0 22 209-16,0-22-49 15,0 22 0-15,0-22-367 16,0 22-209-16,0 0-208 0,0 22 48 16,22 0-17-16,-1 0 114 15,3 0-178-15,-2 0-479 16,-1 1-480-16,25-23-257 15,-2 0-480-15,-23 0-592 0,23-23 912 16,-22 1 833-16,0 0 624 0,1-22 960 16,-23 0 1041-16,0 0-128 15,0 0-656-15,0-1-33 16,0 1-79-16,0 22-33 15,0 0 17-15,0 22-385 16,0-22-176-16,0 22-224 0,0 0-336 16,0 0-112-16,0 22 176 15,0 0 0-15,0 22 32 16,0 23-96-16,0-23-320 0,21 22-1073 15,-21-22-160-15,22-22 81 16,1 0-225-16,-2 0 336 16,2-22 1473-16,-2 0-176 0,2 0-336 15,-1-22 0-15,0 0 288 16,22 0 160-16,-22 0-65 15,0 0 17-15,0 22 112 16,1-22-16-16,-2-22 32 16,1 44 0-16,-22-22 209 0,23 0 1039 15,-23 22 545-15,0-23-160 0,0 23-417 16,0 0-447-16,0 0-321 15,0 0-272-15,0 0-144 16,0 0-128-16,0 0 32 16,0 0-48-16,0 0 16 0,0 23 80 15,-23-23-64-15,23 22-128 16,-22 0-96-16,1-22 96 15,-2 22 112-15,23 0 80 16,-22-22-16-16,0 22-16 0,22 0-16 16,0-22 112-16,0 22-48 15,0 0 16-15,0 0 80 0,22-22 32 16,0 22-32-16,1-22-32 15,20 23-64-15,1-23-32 16,23 0-176-16,-23 0-2049 16,22-23-3506-16,-22 1-8964 15</inkml:trace>
  <inkml:trace contextRef="#ctx0" brushRef="#br0" timeOffset="3895.0054">17411 1920 14790 0,'-22'-67'1761'15,"0"46"240"-15,-1-2-945 16,23 2-447-16,0 21-417 16,0 0-224-16,0 21-240 15,0 2 256-15,0 21 0 16,0 0 0-16,0 44 80 0,0 0-128 15,0 23 112-15,0-23-16 16,0 23-577-16,23-23-767 0,-23-22 431 16,0 0-447-16,0-22-65 15,0-22 945-15,0 0 400 16,0 1 128-16,-23-23 224 0,2 0 497 15,-2-23-369-15,2 1-32 16,-1 0-224-16,-1-22-160 16,2 0 0-16,21-22-32 15,-23 21 832-15,23 1 849 16,23 0-897-16,-2 23-287 0,24-2-81 15,-1 1-96-15,0 0-80 0,0 0 0 16,0 0-128-16,0 0-80 16,1 22-48-16,-24-22 80 15,2 22-128-15,-1 0 96 16,-22 0-112-16,0 0 16 15,0 0 64-15,0 0 0 0,0 0 80 16,0 22 16-16,0-22 64 16,0 44-32-16,0-22-80 0,0 0-16 15,22 0 16-15,-22 22-16 16,21-21-32-16,2-23 32 15,-2 21-144-15,25-21-592 16,-25 0-721-16,2 0-528 0,-2-21 481 16,1-2 735-16,-22 2 705 15,0-2 433-15,0-21 1343 16,0 22-655-16,-22-22-209 15,1 22-223-15,21-22 383 0,-23 22 129 16,2 0 143-16,21 22-688 16,0 0-608-16,-23 0-128 0,23 0 16 15,23 22-80-15,-23-22-176 16,21 22-304-16,2-22 160 15,20 0 111-15,2 0 97 16,-1-22 128-16,0 22 144 0,-1 0 32 16,-20-22 0-16,-1 22-16 15,0 22 16-15,-22-22 176 16,0 22 256-16,22 0-79 0,-22 0-193 15,0 0-128-15,0 0 0 16,0 0-32-16,0 0-305 16,-22-22 65-16,22 0 416 0,0 0 65 15,22-22-209-15,-22 0 16 16,0 0 224-16,22-22-96 15,0 0 0-15,0 22 96 16,0-23-16-16,1 23 80 16,-2 22 16-16,2-22-47 0,-23 22-129 15,22 0-80-15,0 22-64 0,-22-22-32 16,22 22-32-16,-22 23-64 15,0-23-481-15,0 0-1263 16,0 0-257-16,0 0 272 16,22-22 672-16,-22 0 1281 15,0 0 689-15,0-22 543 0,22 0 193 16,-22-22-192-16,22 21-97 15,0 1-319-15,-22 22-289 16,22-22-144-16,0 22-96 0,0 0-240 16,-22 22-96-16,22-22-15 15,0 22-33-15,1 23-80 0,-2-23-49 16,-21 0-31-16,23 22-1440 15,-23-22-913-15,0-22 143 16,0 22 818-16,0-22 1616 16,0-22 96-16,0 0 736 15,0 0 897-15,0-22 208 0,0 22-832 16,22 0-449-16,0-1-512 0,0 23-224 15,0 0-64-15,0 0-64 16,0 23-656-16,0-1-2450 16,0 0-2048-16</inkml:trace>
  <inkml:trace contextRef="#ctx0" brushRef="#br0" timeOffset="4655.0065">19352 2074 23674 0,'-21'-22'801'0,"21"22"-177"0,0 0-816 16,-22 0-240-16,22 22-113 16,-22 0-639-16,0 23 432 15,0-1-193-15,-1 0-223 16,23-22 159-16,0 22-111 0,0-44 319 15,23 0 833-15,21 0-144 16,-22-22 48-16,21 0-1008 0,1-22 255 16,2 22 945-16,-25-44 641 15,1 21 1296-15,-22 1-401 16,0 22-175-16,0-22 400 15,0 22-320-15,0 0-273 16,0 0-607-16,0 22-497 0,0 0-112 16,0 0-352-16,0 0 128 0,-22 22 224 15,22 22-208-15,0 0 112 16,0 0-145-16,-21 23 49 15,21-1 96-15,0-22-144 16,0 22 112-16,0 1 32 16,0-2-64-16,21 2 112 0,-21-1-64 15,0-22-240-15,22 0 208 16,-22 0-384-16,22 1-64 15,-22-1-33-15,23 0-47 16,-23-23 528-16,0 2-16 0,21-23 144 16,-21 0 80-16,23 0 208 15,-23-23 241-15,22 2-241 0,0-2-128 16,0-21-128-16,-22-22-128 15,22 0 32-15,0 0 32 16,-22 0 16-16,0 22 608 16,0 0 257-16,-22 21-273 0,22 23-384 15,-22-21-304-15,0 21-16 16,0 21-32-16,0 2-945 0,-1-2-1184 15,2 23-2929-15,21 1-6675 16</inkml:trace>
  <inkml:trace contextRef="#ctx0" brushRef="#br0" timeOffset="6729.0102">20147 2141 19737 0,'0'-45'1056'16,"0"23"705"-16,0 22-1009 16,0-22-480-16,0 22-224 15,0 0-144-15,0 0-64 16,0 22-96-16,-22 0 240 0,0 23 0 15,1-1 0-15,-2 44 96 16,1 1-112-16,0-1-944 0,22-22-961 16,0 0-32-16,22-22-993 15,23-22 2290-15,-2 0-240 16,1-22 784-16,23-22 96 0,-23 0-368 15,0-22 287-15,-22 22 354 16,22-22 1183-16,-44-22 225 16,23 22-609-16,-23 0 257 15,21-1 1344-15,-21 23 465 16,0 0-1153-16,0 22-1185 0,0 0-848 15,0 22 32-15,0 0 64 16,-21 23-16-16,21 20 0 0,0-21-961 16,0 23-1456-16,0-23-1104 15,21-22 655-15,2 0-287 16,-2-22 704-16,24 0 1584 15,-45-22 1218-15,21 0 2000 16,2-22 80-16,-23 22-400 0,0-23-224 16,0 1-737-16,0 23 561 0,-23-23-129 15,23 21-367-15,-21 1-481 16,21 22-384-16,-23-22-224 15,23 22-96-15,0 0-192 16,-22 0-768-16,22 22-241 16,0-22-544-16,0 22 401 0,0-22 752 15,0 0 592-15,22 0 96 16,1 0 160-16,-2-22 560 0,2 22 256 15,-1 0 17-15,0 0-273 16,-22 0-272-16,22 0-47 16,-22 22-81-16,0 1-128 0,0 21-144 15,22 0-96-15,-22 0-48 16,0-22-400-16,0 22-1633 15,0-22-288-15,22-22 208 16,-22 0 912-16,0 0 1249 16,22-22 288-16,0-22 977 0,1 22 32 15,-2-22-113-15,2 0 449 0,-2 0-401 16,1 21 17-16,1 23-177 15,-23-22-543-15,21 22-305 16,-21 0-96-16,23 22-208 16,-23-22 112-16,22 23-48 15,-22-2 48-15,22 2-96 0,-22 21 16 16,0-23-721-16,22 2-655 15,-22-23 15-15,0 0 961 16,22 0 480-16,-22-23-48 0,22 2 64 16,-22-23 160-16,0 21 288 15,0-21 481-15,0 22 255 16,0 0-175-16,0 22-289 0,0 0-528 15,22 0-336-15,-22 0 16 16,0 22 48-16,21 0 0 16,-21 1 32-16,24 21 0 15,-2 0-112-15,-1-23-672 0,-21 24-385 16,23-23 401-16,-23 0 496 15,23 0 256-15,-23-22 80 0,0 0 784 16,0-22-496-16,0 22-192 16,0-22-48-16,0 22 0 15,-23-22 32-15,23 0-79 16,0 22-49-16,0-23-48 0,0 2-177 15,23 21-367-15,-23-23-64 16,21 2 112-16,0-2 272 16,-21 23 239-16,23-21 17 0,-1-2 17 15,-22 23 175-15,0-22 592 16,0 22 176-16,0 0-159 15,0 0-353-15,0 0-352 0,0 0-208 16,22 0 32-16,-22 22 48 16,0 1 32-16,0 21-16 15,0-23-208-15,0 23-1121 16,0-21-672-16,0-1-768 15,0 0 496-15,0-22 368 0,22 0 961 16,-22-22-1506-16,0 0 1810 0,22-22 1264 16,-22 21 689-16,22-21-641 15,-22 0 289-15,22 0 1632 16,-22 22 224-16,0 0-688 15,22 0-672-15,-22 0-321 16,0 22-351-16,0 0-337 0,0 0-368 16,0 0-112-16,0 0-32 15,0 0-16-15,0 0-32 16,0 0-368-16,0 22-257 0,0-22-479 15,23 22-433-15,-23-22-32 16,0 0 737-16,21 0 752 16,-21 0 176-16,0-22 96 0,0 22 560 15,0 0 608-15,23-22 33 16,-23 22-625-16,0 0-576 15,0 22-176-15,0-22 48 16,0 22 128-16,0 22 112 0,-23-22-144 16,23 23-16-16,0-1-16 0,0-23-16 15,0 2 0-15,23-2-32 16,-23-21 16-16,0 0 16 15,21 0 32-15,2 0 16 16,-23 0 32-16,22 0 32 16,-1 0 97-16,-21 0 159 0,0 0 96 15,0 0-256-15,0 0-64 16,0 0-64-16,0 23-48 15,0-1-16-15,0 0-48 16,0-22-208-16,0 22-865 0,-21-22-960 16,21 0-464-16,-22 0-1136 15,22-22-1986-15,0 0 2097 0,0 0 3682 16,0-22 1921-16,22 0-384 15,-1-23-816-15,2 1 255 16,-1 22 193-16,0-22 2849 16,0 22-673-16,0-1-848 15,0 23-944-15,-22 22-432 0,0 0-529 16,0-22-544-16,0 22-176 0,0 22-112 15,0-22 80-15,0 44-48 16,0-21 16-16,0 21-993 16,0 0-816-16,0 0-976 15,0 0 368-15,0-22-160 0,0 0 432 16,0-22 1504-16,0 23 705 15,0-23 561-15,0 0 1760 16,0 0-560-16,0-23 47 16,0 23-207-16,22 0-336 0,-22 0-609 15,0 0-192-15,0 0-144 16,0 23-96-16,22-23 17 0,-22 21-97 15,0 2-16-15,0-23-48 16,23 21-48-16,-23 2 16 16,0-23-32-16,21 21-112 15,-21-21-64-15,0 0 160 16,23-21 80-16,-23-2-32 0,21 2 160 15,-21-2 96-15,23 23 128 16,-23-21-192-16,22-2-64 0,0 23-144 16,-22 0 0-16,22 0-96 15,0 0-496-15,0 0-2914 16,0 23-5170-16</inkml:trace>
  <inkml:trace contextRef="#ctx0" brushRef="#br0" timeOffset="7644.0115">15027 3157 19256 0,'0'-23'1233'0,"0"2"-817"0,23 21 0 16,-23 0 129-16,22-23-225 0,22 23 48 15,-22-21-464-15,22 21 128 16,22-23 48-16,-21 23-576 16,20-23-2066-16,-20 23-3200 15</inkml:trace>
  <inkml:trace contextRef="#ctx0" brushRef="#br0" timeOffset="7974.0119">16088 2802 11157 0,'21'-21'2657'0,"1"-2"-1297"0,-22 2 273 15,0 21-736-15,0-23-353 16,0 23 192-16,0-22-144 0,-22 22-447 16,22 0 319-16,-21 0-576 15,-23 22 96-15,21-22 224 16,0 23-240-16,-20 21 192 15,19 0-80-15,3 0-128 0,-1 0 144 16,22 0-176-16,0 1 48 16,0-24 48-16,22 2-801 15,-1 0-1151-15,25-2-2915 16,-2-21-8001-16</inkml:trace>
  <inkml:trace contextRef="#ctx0" brushRef="#br0" timeOffset="8356.0134">16551 2714 22474 0,'-45'0'528'0,"23"0"384"0,0 0-543 15,22 0-609-15,-22 0 384 16,22 23-385-16,-22-23-47 15,22 21-80-15,0 23-400 16,-22-21 672-16,22 21-176 0,0 0-289 16,0-22 385-16,0 22-400 15,0-21 144-15,22-23 16 16,0 0-49-16,0 0 273 15,0 0 96-15,0 0 160 0,0-23 144 16,1 1-31-16,-23-22 639 16,0 22 240-16,21 0 65 15,-21-1 191-15,0 2-143 16,0 21 0-16,0-23-545 0,-21 23-592 15,21 23-32-15,0-2-32 16,0 2 48-16,0-1-304 0,21 22-1553 16,1-22-1873-16,22-22-2545 15</inkml:trace>
  <inkml:trace contextRef="#ctx0" brushRef="#br0" timeOffset="8686.0139">16969 2626 25179 0,'0'-22'1377'0,"0"22"-609"15,0 0-1104-15,0 0 528 16,0 22-400-16,0 0 96 0,-21 0 288 16,21 22-1329-16,-22-21 193 15,22-2-177-15,0 2-543 16,-23-2 1215-16,23 2 401 15,0-23-96-15,0 21 384 16,23-21-304-16,-23 0 112 0,22 23 208 16,-1-23-416-16,2 22 385 0,-2 0-258 15,2-22-95-15,-1 22 304 16,-22 0-352-16,22-22 192 15,-22 22 80-15,0-22 113 16,-22 0 687-16,0 0-800 16,-1 23-16-16,2-23 112 0,-23 0-1008 15,22 0-737-15,-1 0-2209 16,2-23-6258-16</inkml:trace>
  <inkml:trace contextRef="#ctx0" brushRef="#br0" timeOffset="9024.0154">17323 2604 23834 0,'-23'-22'1121'15,"23"22"-145"-15,0 0-960 16,0 0-272-16,0 0-672 15,0 0 320-15,-21 22 431 0,21 0-287 16,-22 0-16-16,-1 0 544 16,23 0-192-16,-21 0-128 0,21 1-160 15,0-2-273-15,21 2 545 16,-21-2-112-16,45-21 160 15,-24 23 176-15,2-23-208 16,-2 21 208-16,2-21-96 0,-1 0-96 16,-22 23 192-16,0-23 64 15,0 22 561-15,0-22-305 16,-22 22-448-16,-1-22-769 15,2 22-3697-15,-2-22-7763 16</inkml:trace>
  <inkml:trace contextRef="#ctx0" brushRef="#br0" timeOffset="10459.0174">17477 2802 25419 0,'0'23'-464'0,"22"-23"1056"16,-22 21-1056-16,22 2 32 0,1-23-561 15,21 22-1632-15,-22-22 288 16,21-22-544-16,-20 22-1617 16,-2-23 272-16,2-21 2593 0,0 23 2257 15,-23-2 2882-15,0 2 352 16,0-2 368-16,-23 1-1553 15,23 0-608-15,0 22-449 16,-23-22-1407-16,23 22 31 16,0 22-320-16,0-22-48 0,-21 22 368 15,-2 23-576-15,23-24 448 0,0 23-785 16,0-21-1568-16,0-2 561 15,23 2-193-15,-2-1-304 16,2-22 896-16,21 0 849 16,-21-22 688-16,20-1 913 15,-21 2 783-15,1-23 17 0,-2 21-144 16,-21 23 48-16,23-21-384 15,-23 21-513-15,0-23-304 16,0 23-752-16,0 0-16 0,0 23 16 16,22-2-32-16,-22-21 208 15,0 23-1072-15,22-2-641 16,-22 2-592-16,0-2-240 0,22-21 496 15,-1 0 224-15,-21 0 1185 16,23-21 528-16,-23-2 944 16,22 2 1314-16,0-2-81 15,-22 2 48-15,22 21-305 0,-22-23-991 16,22 23-497-16,-22 0-192 0,0 0-192 15,22 0-96-15,-22 0 16 16,22 23-64-16,-22-2 160 16,22 2-64-16,-22-2-656 15,23 2-641-15,-23-2-848 16,21 2 192-16,-21-1 849 0,23-22 591 15,-1 0 417-15,-22 0 224 16,22-22 305-16,0-1 719 16,0 2 161-16,0-23 191 0,0 21-207 15,0 2-289-15,-22-2-479 16,22-21-129-16,-22 22-192 15,22-22 96-15,-22 22-176 0,0-22-16 16,0 22 48-16,0 0-32 16,-22-1 96-16,22 23-144 15,0 0-80-15,0 0-176 16,0 0-368-16,0 23 288 15,-22-1-48-15,22 0 128 0,0 22 96 16,0 0 16-16,22-22 32 0,-22 22-721 16,22 1-623-16,0-1 207 15,0-23 289-15,0 2-385 16,-22-2-272-16,23-21-704 15,-2 0 513-15,-21 0 527 0,0 0 1553 16,23-21 1553-16,-23 21 16 16,0-23-64-16,-23 2-449 15,23-2-255-15,0 2 256 16,0-2-337-16,0 23-352 0,0 0-383 15,0 0-257-15,23 0-96 16,-23 0-17-16,22 0 33 0,0 23-48 16,-22-2 112-16,22-21-48 15,0 23-16-15,0-2-48 16,-22 2 16-16,22-23-224 15,-22 21-192-15,0-21 96 16,0 0 336-16,0 0 352 0,0 0-96 16,0 0 64-16,-22-21 160 0,22-2-383 15,0 2-114-15,22-2-79 16,0 2 112-16,0-2 32 15,22 1 0-15,-22 22 0 16,23-22 16-16,-24 22-16 16,24 0 0-16,-23 0-16 0,0 0 16 15,0 0 0-15,-22 0-16 16,22 0 17-16,-22 22-34 15,0-22 34-15,22 0-17 16,-22 0 64-16,0 0 256 0,0 0 288 16,0 0-192-16,0 0-320 15,-22 0-48-15,22 0-48 0,0 0-32 16,0 0-32-16,0 0-16 15,0 0 0-15,0 22-64 16,0 1-240-16,22-2-465 16,-22-21-191-16,22 23 256 0,0-23 319 15,0 0 241-15,0 0 160 16,0 0 272-16,0-23 321 0,-22 23 495 15,23-21 193-15,-2-2-225 16,-21 1-208-16,0 0-111 16,23 0-81-16,-23 0 16 15,0 22-63-15,0-22-257 0,0 22-256 16,0 0-160-16,0 22 0 15,0 0 48-15,0 0 80 16,0 0-273-16,0 23-1103 16,0-24-1009-16,22 2-1665 0,-22-2-832 15,22-21-2834-15</inkml:trace>
  <inkml:trace contextRef="#ctx0" brushRef="#br0" timeOffset="10589.0176">19396 2648 23834 0,'23'-44'3442'16,"-23"44"-1185"-16,0-22-1072 15,0 22-673-15,0 0-528 16,0 0-32-16,0 22-16 0,23 0-48 15,-23 0-433-15,0 22-2944 16,21-22-8389-16</inkml:trace>
  <inkml:trace contextRef="#ctx0" brushRef="#br0" timeOffset="61124.0992">22706 5982 15911 0,'24'0'1280'16,"-24"0"-1040"-16,20 0 481 16,-20 0 287-16,23 0-463 15,0 0-129-15,-2 0-208 16,25 0-192-16,-25 22 336 0,23-22-144 15,-22 22-32-15,22-22 48 16,-22 22-272-16,0 0 224 16,22 0-64-16,-21-22-80 0,-2 22 497 15,2 23-225-15,-1-24 176 16,-22 2-64-16,22-2-256 15,0 23 64-15,0-21-128 0,0 21-16 16,-22 0 97-16,22 0-97 16,0 0 32-16,-22-22 16 15,22 23-112-15,0-1 48 16,-22 0-48-16,22 0 16 15,-22 0 160-15,0-22 112 0,23 23 48 16,-23-1-80-16,0-23 64 0,21 23-112 16,-21 1-143-16,0-1-33 15,23-22-16-15,-23 22 16 16,0 0 32-16,0-22-16 15,0 23-16-15,0-23-80 0,0 21 96 16,0 1-32-16,-23-21 64 16,23 21 64-16,0-22-32 15,-21 22-48-15,21-21-16 16,0 21 16-16,-23-23 64 0,23 25 16 15,0-25-32-15,-22 1-64 16,22-1 0-16,0 2 48 0,-22-2-32 16,22 24 0-16,0-23-16 15,-22 0-64-15,22 0 64 16,-22 0-32-16,22 1-32 15,-22-2 16-15,22-21 0 16,-22 23 16-16,22-2 32 0,0-21-15 16,-22 23-33-16,22-23 80 0,0 0-32 15,0 23 16-15,0-23 80 16,0 0-48-16,0 0-32 15,-22 0 0-15,22 0-32 16,0 21 0-16,0-21-32 16,0 0-32-16,0 0 16 0,0 0-32 15,0 0-208-15,0 0-657 16,0 0-1184-16,0 0-2513 15,0 0-5170-15</inkml:trace>
  <inkml:trace contextRef="#ctx0" brushRef="#br1" timeOffset="71029.113">21802 6268 9172 0,'-21'0'2945'16,"21"0"-1712"-16,0 0-593 15,-23-21 32-15,23 21-384 16,0 0-208-16,0-23 144 16,0 23-384-16,0 0 352 0,0 0-31 15,0 0-1-15,0 0 64 16,0 0-416-16,0 0 240 0,0 0 176 15,23 23-112-15,-23-23 448 16,21 21-272-16,-21-21 112 16,23 23 17-16,-1-1-257 15,0 0 272-15,0 0-64 0,0 0 112 16,22 0 16-16,-22 0-191 15,0 0 175-15,0 0-192 16,23 22-80-16,-24-21 144 0,-21-1-112 16,23 22 241-16,-2-22-1 15,-21 22-64-15,23-22-48 16,-23 22-144-16,22-22-176 0,-22 22 48 15,0 0-48-15,22 0-64 16,-22-21 48-16,22 21-32 16,-22 0 80-16,0-22-80 15,22 22-16-15,-22 0 64 16,0-22-64-16,0 1 16 0,-22 21 48 15,22-23-48-15,0 2 64 0,0 21-64 16,-22-22 0-16,22 0 32 16,0 0-48-16,-22 22 32 15,22-21 16-15,0-2-64 16,-22 2 80-16,22-2-32 15,-23 2 16-15,23 21 17 0,0-22-49 16,0-1 32-16,-21 2 16 16,21-2-48-16,-23 2 96 0,2-1-16 15,21 0 96-15,-23 0 96 16,23-22-128-16,-22 22-32 15,0 0-32-15,22 1-16 16,-22-2-48-16,0-21 48 0,22 23-64 16,-22-23 32-16,22 21-16 15,-22-21-16-15,22 23 32 16,-22-23-64-16,22 23 80 15,-22-23-48-15,22 21 48 0,-22-21-16 16,22 0-16-16,-22 23 80 0,-1-23 48 16,23 0 112-16,-21 21 97 15,-2-21-145-15,2 0-64 16,21 0-64-16,-23 23-32 15,23-23-16-15,0 0 0 16,-22 0-80-16,22 0 48 0,0 0-16 16,0 0 0-16,0 0-64 15,0 22-352-15,0-22-561 16,0 0-1104-16,0 0-2177 0,0 0-3041 15</inkml:trace>
  <inkml:trace contextRef="#ctx0" brushRef="#br1" timeOffset="89349.1415">20258 7549 14758 0,'-22'-44'849'0,"-1"44"383"15,2 0-1024-15,21-23 192 0,0 23-143 16,0 0-417-16,0 0 256 15,0 0-273-15,0 23 113 0,0 0 177 16,21 20-290-16,-21 1 402 16,23 0-273-16,-1 0 32 15,0 0 144-15,0-22-577 16,0-22 353-16,0 0 48 0,-22 0-96 15,22-22 288-15,0 0-240 16,1-22 144-16,-2-1 48 16,-21 24-176-16,0-23 240 15,0 1 177-15,0 20 751 0,0 23 705 16,0-23-449-16,0 23-703 15,0 0-897-15,0 23 144 0,0 0 288 16,23-2-272-16,-23 22 160 16,43-20-945-16,-20-2-399 15,21-21 191-15,-22 0-400 16,22-21 145-16,-22-2 832 15,0 2 400-15,-22-1 240 0,0-22-16 16,0 21 368-16,0 2 736 0,-22-2 305 16,0 2 64-16,22-2 80 15,-22 23-721-15,22 0-464 16,0 0-704-16,0 23 176 15,0-2 64-15,22 2-32 0,0 21 64 16,0 0-80-16,0-1-32 16,0 1-816-16,1 1-353 15,21-23-272-15,-23 22 1505 16,1-44-48-16,-22 22 112 0,0-22-64 15,0 0 929-15,0 0-161 16,0 0-432-16,0-22 113 0,-22 22-65 16,22-22-112-16,-21 22-128 15,21-22-144-15,-23-22 48 16,2 21-48-16,21-21-32 15,-23 1 48-15,23 22-32 16,-22-25 32-16,22 2-32 0,0 0-16 16,0 22 32-16,22 22-16 15,-22-22-48-15,23 22 0 0,-23 0-48 16,21 0-48-16,2 0 0 15,-23 0 64-15,21 22 48 16,1 0-32-16,-22 1 32 16,23 21 32-16,-23-23-32 0,0 2-129 15,0 0 17-15,0-2 160 16,-23 1-544-16,23-1-864 15,-22-21-161-15,1 0-352 16,-2 0-1313-16,2 0-1984 0</inkml:trace>
  <inkml:trace contextRef="#ctx0" brushRef="#br1" timeOffset="90584.1432">21097 7350 6354 0,'0'0'8820'0,"0"0"-7667"16,-22-22-321-16,22 22 17 0,-24 0-657 15,24 0 192-15,-21-22-192 16,21 22-224-16,-22 0 240 16,0 0-224-16,0 22 192 15,0 0-48-15,0 0-304 0,0 0 336 16,-1 22-224-16,2 0 48 15,21 2 128-15,0-25-240 16,0 1 160-16,21-1-352 16,2-21-176-16,21 0 448 15,-22-21-272-15,0-22 0 0,0 20 127 16,0-21 81-16,-1 0 289 0,3-1-145 15,-24 1 176-15,0 0 64 16,0 0-272-16,0 0 496 16,-24 0 977-16,24 21 656 15,0 23-721-15,-21 0-1168 16,21 0-384-16,0 23 112 0,0 21 48 15,-22 0 96-15,22 22-112 16,22 0-1040-16,-1-21-689 0,3-24 208 16,-2 2 657-16,-1-23 112 15,2 0-129-15,0 0 129 16,-2-23 576-16,0 2 272 0,-21-2 80 15,0 1 560-15,0 0 497 16,0 0-177-16,0 0-63 16,0 0-1-16,23-1-367 15,-23 23-129-15,0 0-368 16,0 0-400-16,0 0 176 0,0 23 144 15,0-23 112-15,0 22-48 16,22 0-112-16,-22 0-288 0,22 0-833 16,-22-22 113-16,22 22 367 15,-22-22 369-15,22-22 288 16,-22 0-16-16,0 0 32 15,0 22 32-15,0-22 96 0,0 0 513 16,0-1 335-16,-22 2 177 16,22 21-289-16,0 0-368 15,0 0-368-15,0 0-368 0,0 0 48 16,0 0 192-16,0 0 16 15,0 21-80-15,0-21-848 16,22 0-209-16,-22 0 289 0,22 0 272 16,0-21 112-16,-22-2 320 15,22-20 112-15,-22 21 48 16,0-23 32-16,0 23 208 15,0-22 512-15,0 22 433 16,-22 0-33-16,22 22-239 0,0-22-321 16,0 22-896-16,0 22 32 0,0 0 208 15,0 22 128-15,0 0-96 16,0 1 32-16,22-23-1153 15,-22 21-1520-15,23-20 272 16,-2-2 768-16,2-21 497 16,-23 0-177-16,21-21 545 0,2-2 576 15,-1-20 224-15,-22 21 416 16,21-23 1377-16,-21 23 32 0,0-22-400 15,0 22-225-15,0 22-479 16,23-22-289-16,-23 22-240 16,0 0-224-16,0 0-64 0,0 0-144 15,22 0 32-15,-22 0 32 16,0 0 48-16,22 22 80 15,-22-22-448-15,22 22-433 16,-22-22 161-16,0 0 432 0,0 0 352 16,0 0 144-16,0 0-112 15,0-22 336-15,0 22 209 0,0-22 63 16,0 22 80-16,-22-22-31 15,22 22-257-15,0 0-272 16,0 0-160-16,0 0-80 16,0 0-32-16,0-22 0 15,0 22 16-15,0 0-16 0,0 0-96 16,0 0-16-16,0 0 64 15,0 0 48-15,0 0 16 16,0 0 16-16,0 0 0 0,0 0-16 16,0 0-80-16,0-22-304 15,0 22-512-15,0 0-529 16,22 0-864-16,-22 0-945 0,0 0-559 15,0 22-4835-15</inkml:trace>
  <inkml:trace contextRef="#ctx0" brushRef="#br1" timeOffset="91722.1475">20964 7880 12565 0,'-44'0'256'0,"44"-23"-176"15,0 23 32-15,-22 0-192 0,22-21 337 16,0-2-225-16,0 23-257 0,-23-21-15 15,23-2 192-15,0 1 96 16,-21 0 545-16,-2 0 815 16,23 22 545-16,-22-22-368 15,22 22-321-15,0 0-127 16,-21 0-497-16,21 0-496 15,0 44-16-15,0-22 129 0,0 44-113 16,0-22-128-16,0 2 32 0,21-2-64 16,1-23-785-16,1 2 481 15,-2-23-32-15,2 0 304 16,-1-23 176-16,-22 2-32 15,22-23-16-15,-22-2 0 16,0 25 0-16,0-23 32 0,0-1 576 16,0 23 497-16,0 0-48 15,0 0-465-15,0 22-176 16,0 0-272-16,-22 0-416 0,22 0-128 15,0 0 304-15,22 22 80 16,-22 0-720-16,22 0-609 16,-22 0-944-16,22 1-336 0,0-23-64 15,0 0 768-15,-1 0 880 16,3 0 881-16,-24-23 1057 15,22 23 704-15,-22-22 63 16,0 0 145-16,0 22-464 0,0-22-48 16,0 22 79-16,-22 0-687 15,22 0-433-15,0-22-272 0,0 22-256 16,0 0-64-16,0 0 160 15,0 22 160-15,0-22-16 16,0 22-32-16,22 0-193 16,-22 0-623-16,0-22-96 0,21 23 127 15,-21-23 369-15,23 0 288 16,-23 0 144-16,23 0 16 15,-23-23 48-15,21 23-80 16,0-22 48-16,-21 0-16 0,0 0 32 16,23 22 16-16,-23-22 80 0,0 0-64 15,0-1 33-15,0 23-65 16,22-21 0-16,-22 21 0 15,0-23-32-15,0 23-48 16,0-21-16-16,0 21 48 16,0 0 368-16,0 0-64 15,0 0-320-15,0 0-256 0,0 0 64 16,0 21 176-16,0 2 208 0,0-2 80 15,22 24-224-15,-22-23 0 16,22 0-48-16,-22 22-16 16,22-44-128-16,0 23-320 15,0-23-48-15,-22 0 224 0,22 0 159 16,-22-23 145-16,23 1 49 15,-23 0-33-15,21 0-32 16,-21 0 32-16,0 0 160 16,0-1 352-16,0 23 96 0,0 0-64 15,0 0-495-15,0 0-274 16,0 0-31-16,0 0 224 15,0 0 80-15,0 23-80 16,23-23-32-16,-23 22-16 0,0-22-128 16,21 0-32-16,-21 0 176 15,23-22 112-15,-23 22-32 0,22-23-32 16,-22 23-16-16,0-21 0 15,0 21 0-15,0 0 0 16,21 0-112-16,-21 0-160 16,0 0 32-16,0 0-1569 0,23 21-2032 15,-23-21-3699-15</inkml:trace>
  <inkml:trace contextRef="#ctx0" brushRef="#br1" timeOffset="98167.1573">23502 7592 15335 0,'-22'-43'1840'0,"-1"43"33"16,23-21-1329-16,0 21-175 15,0 0-193-15,0-23-192 16,0 23 144-16,0 0-256 15,0 0-64-15,0 0 160 0,0 23-128 16,0-23 304-16,0 43 112 16,0 1 64-16,0 0-80 15,0 22-240-15,23 22 48 16,-23-21-112-16,0 0-928 0,22-23-1618 15,-22 0-3617-15,22-22 2338 16,0 0-2882-16</inkml:trace>
  <inkml:trace contextRef="#ctx0" brushRef="#br1" timeOffset="98747.1582">23723 7725 15126 0,'0'-44'1921'0,"-23"44"-576"16,23-22-577-16,-22 22-336 15,22-23 17-15,-22 23-97 16,22 0-384-16,0 0 80 0,0 0-368 16,0 0 144-16,-22 23 224 15,22-1-112-15,-22 22 208 16,0 0-144-16,0 23-64 15,22 0 176-15,0-23-160 16,0 0-208-16,22-22-321 0,0 0 113 16,0 0 480-16,22-22-16 0,-22-22 0 15,1 0 48-15,-2 0-48 16,2-22 64-16,-2 0-16 15,-21-2-64-15,0 2 128 16,-21 0 64-16,21 22 465 16,0 0 911-16,0 0 113 0,0 22-576 15,0 0-1314-15,0 22 129 16,0 0 192-16,0 23 49 0,0 20-129 15,21-19-481-15,2-2-1440 16,-1 0-784-16,0-22 2321 16,22-22-16-16,-22 0-272 15,-22-22-241-15,22-22 545 0,-22 21 432 16,0-21 993-16,0 0 335 15,0-23-319-15,-22 23-465 16,0 0-416-16,22-22-96 16,0 22 656-16,0 1 561 0,0 20-353 15,0 23-399-15,0 0-705 16,0 0-160-16,0 23 352 0,0 20-32 15,0 22 112-15,-22 2-128 16,22-1-625-16,0 1-1808 16,0-23-208-16,22-21 0 15,0-2-849-15,-22 2-1056 0</inkml:trace>
  <inkml:trace contextRef="#ctx0" brushRef="#br1" timeOffset="99432.1591">23943 7747 17640 0,'0'0'2033'0,"0"0"-1281"16,0 0-704-16,0 22-128 0,0-22 416 15,22 23-384-15,-22-23 160 16,23 0 176-16,-23 0-320 16,21 0 208-16,1 0-96 15,22-23-416-15,-21 1 80 16,-2-22 32-16,-21 22 272 0,23 0 48 15,-23-1-128-15,0-21 848 0,-23 44 161 16,23-21 255-16,-21 21-351 16,-2 0-705-16,23 0-112 15,-21 21-96-15,-2 23 48 16,1 1 16-16,1-1-160 15,21 23 80-15,0-23-1041 0,0-23-223 16,0 2 687-16,21 0 337 16,1-23 288-16,1 0 32 15,-2-23-32-15,2 0 128 0,-2-21-80 16,2 23 385-16,-1-24-49 15,0 1-176-15,0 0 144 16,-22 21 176-16,22 2 417 0,-22-2-65 16,0 2-208-16,0 21-400 15,0 0-352-15,0 0-64 16,22 21 112-16,-22 2 0 15,22-2 64-15,-22 2 16 0,22 21-112 16,1 0-80-16,-2-22-224 0,1 1-272 16,-22-2 112-16,23 2 319 15,-23-23 241-15,0 0-64 16,0 21 129-16,0-21 79 15,0 0 224-15,0-21-144 16,0 21-192-16,0 0-48 0,0-23-16 16,20 2 0-16,-20-2-96 15,0-21-224-15,24 0-80 16,-24-1 207-16,21 1 145 0,1 1 80 15,1-1 16-15,-2 0 241 16,-21 0 207-16,23 21 64 16,-23 1 112-16,0 22-319 0,0 0-273 15,0 0-144-15,0 0-80 16,23 0 79-16,-23 45 1 15,21-1 32-15,-21 0-240 16,0 22-1504-16,22 22-2659 16,-22-22-6033-16</inkml:trace>
  <inkml:trace contextRef="#ctx0" brushRef="#br1" timeOffset="99577.1593">24583 7615 23642 0,'22'-44'1857'0,"-22"44"-1649"16,22-22-16-16,1 22-224 15,-2 0-80-15,2 0 224 16,20 22-1264-16,-20-22-2850 0,-2 0-5522 16</inkml:trace>
  <inkml:trace contextRef="#ctx0" brushRef="#br1" timeOffset="100082.16">23921 8543 18856 0,'-22'-44'849'0,"22"-1"223"15,0 45-240-15,0-22-736 0,0 0 353 16,22 22-561-16,-22-22 16 15,22 22 224-15,-22 0-481 0,22 0 337 16,-22 22 177-16,23 22-194 16,-23 1 370-16,0-1-449 15,21 21 128-15,-21-20-449 16,22-1-127-16,-22-22 688 0,0-22-224 15,0 0 80-15,23 0 480 16,-23 0-143-16,0-22 223 0,0-22 32 16,0 22-32-16,0-22 145 15,0 0-513-15,0 0 192 16,0-1-64-16,21 1-192 15,-21 22 144-15,0 0-256 0,23-1 16 16,-23 23-32-16,0 0-192 16,21 0-400-16,2 0-1169 15,-1 23-1232-15,0-1-1842 16,0-22-3937-16</inkml:trace>
  <inkml:trace contextRef="#ctx0" brushRef="#br1" timeOffset="101167.1615">24319 8388 20233 0,'0'0'2129'0,"0"-22"-737"16,0 22-575-16,-23 0-401 15,23 0-256-15,0 0-192 16,0 0-32-16,-22 22 16 0,22-22 0 16,0 22-320-16,-22 22-80 15,22-22-545-15,0 22-15 0,0-21-129 16,22-2 609-16,-22 2 416 15,22-23 112-15,1 0 96 16,-2 0-16-16,1-23-64 16,1 2 48-16,-3-23 176 0,4 21 272 15,-24 1 145-15,21 0 143 16,-21 0-224-16,0 0-224 15,0 22-128-15,0-22-31 16,0-1-65-16,0 23-80 0,0 0-80 16,0 0 64-16,0-21-96 0,0 21-160 15,0 0-49-15,0-23 177 16,0 23 80-16,0-23 32 15,0 3-16-15,0 20 16 16,0-23 128-16,0 23 305 16,0 0-225-16,0 0-224 0,0 0-112 15,0 0-16-15,0 23 128 16,0-23 0-16,0 43 0 0,0-20 16 15,22 21-112-15,-22 0-417 16,0 0-447-16,23-22 256 16,-23 1 608-16,21-2 112 15,2-21-16-15,-23 0 64 0,23 0 16 16,-23 0 64-16,21 0 112 15,-21-21 112-15,22-2 16 16,-22 23-48-16,22-22-16 16,-22 22-111-16,0 0-145 0,0 0-64 15,23-22 0-15,-23 22-64 16,0 0 80-16,0 22 32 0,21-22-64 15,-21 22 48-15,23-22-32 16,-23 0 0-16,22 0 16 16,-1 0-64-16,2-22-97 15,-23 0 65-15,21 22 80 0,-21-22 32 16,0 0 16-16,0 0 225 15,23 22 223-15,-23 0 128 16,0 0-320-16,0 0-336 0,0 0-48 16,0 0 64-16,0 0 48 15,22 22 0-15,-22 0-32 16,22-22 0-16,0 22-96 0,-22-22-384 15,22 0 192-15,0 0 176 16,-22 0 32-16,22-22 112 16,-22 0 16-16,0 0 80 15,22-1 160-15,-22 2 64 16,0-2-80-16,0 0-48 0,23 23-64 15,-23-20-80-15,0 20-31 0,0 0-49 16,0-23-17-16,0 23-15 16,0 0 16-16,0 0-16 15,21 0 0-15,-21 0 16 16,0 23 16-16,0-23-32 15,0 0-64-15,0 0 16 0,0 0 96 16,0 0 32-16,0 0 64 16,0 0 241-16,0 0-145 0,0 0-192 15,0 0-48-15,0 20 48 16,23-20 64-16,-23 23-48 15,0 0-16-15,22-2-16 16,-1 2 16-16,2-1 32 0,-2 0-64 16,24-22 48-16,-23 22-48 15,0 0 16-15,-22-22 16 16,22 22-16-16,-22 1 0 15,0-23 16-15,0 21 0 0,0-21-16 16,0 44 48-16,-22-21-368 16,-22 21-289-16,22 0-911 0,-45 0-2546 15,1 0-12870-15</inkml:trace>
  <inkml:trace contextRef="#ctx0" brushRef="#br1" timeOffset="104022.1655">19530 7196 11205 0,'88'0'1216'0,"-22"-22"-1184"15,-22 22 352-15,22 0 161 16,1-22-529-16,-1 22 128 15,0 0-96-15,23-23-80 0,-2 23 144 16,-20-22-208-16,21 22 208 16,1 0-16-16,-2 0-112 15,24-22 128-15,-1 22-64 16,-22 0-16-16,23-22 80 0,-1 22-32 15,1 0 192-15,-1-22 0 16,22 22 80-16,-21 0 337 0,-1-22-81 16,0 22-128-16,1 0 128 15,-1 0-79-15,23 0-49 16,-23-22-160-16,0 22-48 15,1 0-80-15,-1 0-160 16,0 0 32-16,21 0-48 0,-18 0-32 16,-4 0 96-16,24 0-96 0,-45 0 32 15,22 0 16-15,-21 0-64 16,21 0 64-16,-22 0 48 15,0 0 129-15,1 0 95 16,-1 0-112-16,0 22-32 0,-22-22-32 16,23 0 16-16,-1 0 0 15,0 0 0-15,-22 0 48 16,23 0-16-16,-23 0-80 15,22 0-32-15,-21 0-48 16,-1 0-32-16,-1 0 64 0,2 0-48 16,-23 0 16-16,0 0 16 0,1 0 465 15,-24 0 63-15,2 0-144 16,20 0-160-16,-20 0-48 15,-2 0-128-15,2 0-32 16,-1 0-16-16,0 0-32 16,-22 0 48-16,22 0-48 0,-22 0 16 15,0 0-32-15,0 0 64 16,0 0-32-16,0 0 0 0,0 0-48 15,0 0-352-15,0 0-1329 16,0 0-1072-16,0 0-2801 16</inkml:trace>
  <inkml:trace contextRef="#ctx0" brushRef="#br1" timeOffset="105982.1683">24694 6886 19945 0,'-23'-44'288'16,"23"44"832"-16,0-21-479 0,0 21-497 15,0-23 144-15,0 23-240 16,0 0-64-16,0 0 112 16,0 0-128-16,0 0 112 0,0 0-64 15,0 0-192-15,0 0 0 16,0 0-48-16,0 0 160 15,0 0 176-15,0 23-160 0,23-2 96 16,-1-21-32-16,-1 22 0 16,2 0 32-16,21 1-80 15,-22-1 144-15,22-22-48 16,0 22 112-16,-22 0 80 15,0-22-64-15,1 22 192 0,-2-22-16 16,-21 22-112-16,0-22 65 0,23 22-81 16,-23-22 64-16,0 22-32 15,0-22 0-15,0 22 0 16,0-22-160-16,22 22-48 15,-22-22 32-15,0 22-112 16,0-22 48-16,0 23-16 0,-22-23 96 16,22 22 97-16,-23-22-145 15,23 22 48-15,-21 22-16 16,-24-23-128-16,23 24 112 0,-22-1-96 15,0 0 0-15,22 0-272 16,-22 0-2002-16,21-21-2688 0,2 0-7956 16</inkml:trace>
  <inkml:trace contextRef="#ctx0" brushRef="#br1" timeOffset="106567.1691">24274 5872 15655 0,'0'-44'1296'0,"0"44"385"16,0-23-737-16,0 23-399 0,0 0-337 15,0 0-192-15,0 0-384 16,0 0 256-16,22 23 224 15,-22-2 16-15,0 46 32 0,-22 21 112 16,22 0-224-16,-22 23 16 16,22-23-64-16,0 0-544 15,0-22-241-15,0-22-815 16,22 1-882-16,-22-23-63 15,0-22-3201-15</inkml:trace>
  <inkml:trace contextRef="#ctx0" brushRef="#br1" timeOffset="107297.1701">24164 6335 20793 0,'-22'-22'1169'16,"22"22"383"-16,-23 0-1424 0,23 0-592 15,23 0 560-15,-1 0-96 16,0 0 32-16,22-22-352 0,22 22-1313 15,-22 0-528-15,21-23-112 16,-20 23 112-16,0-21 913 16,-24 21 1056-16,2 0 592 0,-23-23 2049 15,0 23 512-15,0 0-496 16,0-21-592-16,0 21-592 15,0 0-1009-15,0 0-448 16,0 21 176-16,0 2-32 0,0 21 64 16,0 0-16-16,0-22-16 15,0 22 48-15,0-22-384 0,0 0-1121 16,23 0-624-16,-23 0 16 15,0-22-64-15,0-22 1457 16,0 22-209-16,0-22 1058 16,0-22 543-16,21 22-144 0,-21-22-384 15,0 22 785-15,22 0 735 16,-22-1-191-16,0 23-961 15,0 0-399-15,22 0 255 16,-22 23-144-16,0-1 48 0,0 22-192 16,0-22-64-16,23 22-80 15,-23-22 32-15,21 0-672 0,-21 0-545 16,23-22-223-16,-1 0 575 15,-1-22 465-15,2 0 416 16,-2 0 560-16,-21 0 625 16,23 0 416-16,-23 0 31 15,22 0-239-15,-22 22-481 0,0 0-543 16,0-22-337-16,0 22-240 0,22 22 64 15,-22-22 63-15,22 22 33 16,-22-22 49-16,22 22-98 16,-22 0-1183-16,22 0-513 15,-22-22-512-15,22 0 864 16,-22 0 833-16,22-22 496 0,1 0 336 15,-23 0 1409-15,0 0 304 16,0-22-320-16,21 21 175 16,-21 2-431-16,0 21-128 0,0-23-657 15,0 23-448-15,0 0-416 16,0 23 64-16,0-23 144 0,0 44 16 15,-21-22-128-15,21 22-1745 16,0 0-3954-16,-23-22-8820 16</inkml:trace>
  <inkml:trace contextRef="#ctx0" brushRef="#br1" timeOffset="107447.1703">24716 5982 26860 0,'0'0'-2769'0,"21"22"-3266"16</inkml:trace>
  <inkml:trace contextRef="#ctx0" brushRef="#br1" timeOffset="109682.1735">8893 7571 19128 0,'0'0'641'16,"0"0"-481"-16,0 0-416 15,0-22 143-15,0 22-31 16,0 0 497-16,21 22-449 0,2-22 79 16,-1 21 178-16,0 2-322 15,0-2 354-15,0 24-161 0,0-23-176 16,22 0 368-16,-21 0-368 15,21 0 128-15,0-22-48 16,-1 0 32-16,2-44 272 16,21 0 128-16,0-22-144 0,23-21 16 15,21-3-336-15,-22-20 0 16,23-1-2065-16,21-21-6291 15</inkml:trace>
  <inkml:trace contextRef="#ctx0" brushRef="#br1" timeOffset="119553.1901">21935 6379 12229 0,'0'-22'2321'0,"0"22"-528"15,0 0-1441-15,0 0-352 0,22-22 112 16,22 22-176-16,0 0 160 15,0-22-32-15,23 22-144 16,21 0 208-16,-22-22-208 16,23 22 64-16,-1-23 144 15,22 23-224-15,-22 0 144 0,0-21 0 16,23 21-128-16,-23 0 144 0,-22-23-64 15,1 23-48-15,-23 0-192 16,0 0 432-16,-22-21-144 16,0 21 16-16,0 0-160 15,-22 0-960-15,0 0-1409 16,0 0-1729-16,0 21-4722 0</inkml:trace>
  <inkml:trace contextRef="#ctx0" brushRef="#br1" timeOffset="119953.1907">22089 6556 11621 0,'-21'0'1489'0,"21"-22"255"16,-23 22-559-16,23 0-49 15,0 0-543-15,0 0-305 16,0 0-224-16,0 0-176 15,23 0 192-15,-2 0 32 0,2-23-128 16,21 23 160-16,0 0-96 16,22 0-48-16,22-22 96 15,-22 22 0-15,45-22-80 16,-23 0 144-16,-1 22-64 0,24 0-128 15,-21-22 80-15,-3 22 32 16,1 0-160-16,-21 0 96 0,-1 0 16 16,-22 0-112-16,0 0-16 15,-44 0-272-15,22 0-561 16,-22 0-1119-16,0 0-674 15,0 0-1840-15</inkml:trace>
  <inkml:trace contextRef="#ctx0" brushRef="#br1" timeOffset="120318.1912">22178 6821 14150 0,'44'0'384'0,"-22"0"401"0,0 0-65 15,0-23-288-15,22 23 112 16,0 0-736-16,0 0 288 15,0-21 96-15,1 21-432 16,-1 0 480-16,22-23-272 16,0 23 0-16,-1-22 368 0,2 22-384 15,23-22 193-15,-3 22-17 16,-20-22-289-16,21 22 338 0,-44 0-257 15,22 0 16-15,-44 0 208 16,22 0-449-16,-44 0-527 16,22 0-1473-16,-22 22-1953 15,0-22-4450-15</inkml:trace>
  <inkml:trace contextRef="#ctx0" brushRef="#br1" timeOffset="120643.1917">22112 7129 14438 0,'-44'0'1505'0,"44"0"160"0,0 0-897 16,21 0-592-16,2 0-144 15,21 0 256-15,22-22-160 16,0 22 0-16,22 0 16 0,0-22-240 16,1 22 160-16,-1 0-64 15,1 0-208-15,-23 0-208 16,1 0-112-16,-2 0 368 0,1 0 208 15,-44 0-112-15,23 0 96 16,-24 0-48-16,2 0-16 16,-23 0 80-16,21 0-128 15,-21 22 80-15,23-22-513 16,-23 0-2160-16,0 22-1713 0</inkml:trace>
  <inkml:trace contextRef="#ctx0" brushRef="#br1" timeOffset="120968.1921">21913 7592 17079 0,'66'0'625'0,"-22"-21"447"0,22-1-512 16,1 22 33-16,21-21-401 15,0 21-240-15,0-23 208 16,1 23-240-16,-1 0 64 15,0 0 128-15,-23-23-240 0,25 23 160 16,-23 0 32-16,-2 0-160 0,-21 0 208 16,1 0-128-16,-1 0-48 15,0 0 144-15,0 0-865 16,0 0-847-16,-22 0-2178 15,0 0-4946-15</inkml:trace>
  <inkml:trace contextRef="#ctx0" brushRef="#br1" timeOffset="121283.1926">21891 7880 16727 0,'66'-23'704'15,"-22"23"513"-15,23-21 80 0,-2 21-321 16,24-23-384-16,-1 23-368 15,1 0-79-15,-1-21-81 16,0 21-80-16,22 0 64 16,-22 0-112-16,-21 0-353 0,0 0-895 15,-2 21-65-15,-21-21-400 16,-22 0-992-16,1 0-464 15,-2 23-2258-15</inkml:trace>
  <inkml:trace contextRef="#ctx0" brushRef="#br1" timeOffset="121533.1929">21758 8256 20921 0,'-21'0'1297'16,"42"-23"-1137"-16,2 1-176 15,43 22 624-15,0-22-752 16,22 1 192-16,23-2 96 0,21 23-480 15,0 0-1969-15,1-21-3762 16</inkml:trace>
  <inkml:trace contextRef="#ctx0" brushRef="#br1" timeOffset="124318.1968">23965 4459 17367 0,'-22'0'0'0,"0"-23"177"15,0 23-17-15,0 0-401 0,22 23 466 16,-22-23-369-16,0 22 128 15,0 22 160-15,-1-22-369 16,2 22 450-16,-23 22-193 16,21 0-16-16,1 22 176 0,-22 23-272 15,0-1 224-15,-22 23-112 16,22 0-80-16,0-2 176 15,21-43-240-15,-21 1 160 16,44-22 64-16,-22-23 352 0,0 0 208 16,22-21 145-16,-22-2 15 15,22 2-224-15,0-23-271 0,-22 0 255 16,22 0-112-16,0 0-192 15,-22 0-112-15,22 0-176 16,-22-23 112-16,22 2-160 16,-22-24 16-16,22 1-128 15,0-1-64-15,0 1 192 0,0-1 32 16,-22 1 16-16,22 23 160 0,0-23 112 15,0 44 80-15,0-23-31 16,0 23-161-16,0 0-160 16,22 0-128-16,-22 0 144 15,0 23-32-15,22-2 32 0,-22 2 16 16,22-2-16-16,0 2 0 15,0 21-16-15,0-22-16 16,0 0 32-16,0-22-64 16,-22 22 16-16,23 1-16 15,-2-23-224-15,-21 0-689 0,23 22-1136 16,-2-22-1536-16,24 0-5636 0</inkml:trace>
  <inkml:trace contextRef="#ctx0" brushRef="#br1" timeOffset="129151.2082">21825 5805 3921 0,'-23'-44'3314'0,"23"44"63"16,-21-22-1536-16,21 22-160 0,0-22-625 15,0 22-511-15,0 0-273 16,0-22-176-16,0 22-128 16,0 0 96-16,0 0-160 15,0 0 48-15,0 0 0 0,0 0-48 16,0 22 160-16,0-22-48 15,0 22 80-15,21 0 96 16,-21 1-32-16,0-2 208 16,0 2 80-16,0-2 1 15,23 2 79-15,-23-23-224 0,0 21 64 16,0-21-32-16,22 0 16 0,-22 23 49 15,0-23-81-15,0 0 176 16,0 0 304-16,0 0 161 16,0 0-129-16,0 0-608 15,0 0-192-15,0 0 16 0,0 0-64 16,0-23 48-16,0 23-64 15,0 0-48-15,-22 0 80 16,22 0-80-16,0 0 64 0,0 0-16 16,0 0 48-16,0 0-48 15,0 0 32-15,0 0-112 16,0 0-96-16,0 0 144 0,0 0 16 15,0 0-16-15,0 0 0 16,0 0 0-16,-23 0 32 16,23 23 0-16,0-1 16 15,0-22 16-15,0 22 32 16,0-22-48-16,-21 22 32 0,21-22-16 15,0 0 0-15,0 0 0 0,0 22 16 16,0-22 32-16,0 0-16 16,0 0 32-16,-23 0-16 15,23 0-16-15,0 0 32 16,-21 0 32-16,21 0 160 15,0 0-112-15,0-22-80 0,0 22 0 16,-23 0 0-16,23 0 16 16,0 0 48-16,0 0 17 15,0 0-33-15,0-22-32 0,0 22-64 16,0 0 16-16,0-22 16 15,0 22 0-15,0 0 48 16,0-22 112-16,0 22 64 0,0 0-80 16,0 0-112-16,0 0-144 15,0 0-32-15,0 0 80 16,0 0 16-16,23 0 32 0,-23 22-16 15,0-22-32-15,21 0 32 16,-21 0 0-16,23 0 0 16,-23 0 0-16,21 0 16 0,-21 0 16 15,0 0-16-15,23 0 0 16,-23 0 16-16,0 0 16 15,0 0-16-15,0 0-48 16,0 0-16-16,0 0 0 16,22 0 16-16,-22 0 16 0,0 0-16 15,0 0 16-15,0 0 0 0,0 0 32 16,0 0 32-16,0-22-48 15,0 22-16-15,22-23-48 16,-22 2 16-16,22-2-272 16,-22 2-384-16,22-23-497 15,0 21 1-15,0 1-145 0,0 0-96 16,0 22-1184-16,0 0-3570 15</inkml:trace>
  <inkml:trace contextRef="#ctx0" brushRef="#br1" timeOffset="136096.2179">8341 5784 14262 0,'22'-45'256'0,"-22"45"368"15,0-22 353-15,22 22-353 16,-22-22 16-16,22 22-640 16,-22 0 241-16,22 0 31 15,1 0-208-15,-2 22 448 0,-21-22-208 16,22 22-32-16,1-22 256 15,-2 0-415-15,2 0 207 16,-2 0 160-16,2-22-176 16,-1 0 144-16,22-45-160 15,-22 23-288-15,44-23 112 0,-22-21-288 16,1 1-352-16,20 21-1681 0,2-24-3554 15</inkml:trace>
</inkml:ink>
</file>

<file path=ppt/ink/ink2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7:59:43.655"/>
    </inkml:context>
    <inkml:brush xml:id="br0">
      <inkml:brushProperty name="width" value="0.05292" units="cm"/>
      <inkml:brushProperty name="height" value="0.05292" units="cm"/>
      <inkml:brushProperty name="color" value="#FF0000"/>
    </inkml:brush>
  </inkml:definitions>
  <inkml:trace contextRef="#ctx0" brushRef="#br0">15160 11235 12613 0,'0'0'352'16,"0"0"689"-16,-22 0-113 15,22 0-928-15,0 0-240 16,0 0 160-16,0 0 32 0,22 22 128 16,-22 22-80-16,22-22-16 15,0 23 96-15,-22-1-128 16,22 0 80-16,0-22-160 15,0 0-80-15,1 0 240 0,-2-22-112 16,2 0 48-16,-2 0 448 0,2-22 641 16,-1 0 527-16,0-22-431 15,0 0-193-15,0-23 17 16,0 1-385-16,0 0-80 15,22-22-79-15,0 22 31 16,0 0 432-16,0-1-320 0,1 23-271 16,-1 23-1-16,0-2-176 15,-22 1-96-15,22 0-16 16,-22 22-48-16,23-22 16 0,-23 22-160 15,-1 0-513-15,25 0-367 16,-25 0-449-16,2 0-480 16,-2 0-816-16,23 0-1553 0,-22-22-4658 15</inkml:trace>
  <inkml:trace contextRef="#ctx0" brushRef="#br0" timeOffset="10128.0152">8583 12691 14566 0,'-131'-44'1825'16,"64"23"-704"-16,23-2-625 15,-22 23-16-15,22-21-384 16,-23-1 48-16,23 22-128 16,-22-21-64-16,-22 21 144 0,22 0-224 15,-23 0 176-15,23 0-32 16,-22 21-112-16,1 1 176 15,-3-1-224-15,2 2 64 0,0 21 96 16,-1 0-64-16,1 0 112 16,22-21-112-16,-22 43 32 15,22-22 80-15,22 0-144 0,-23 0 192 16,23 0-80-16,-22 1 16 15,44-1 80-15,-22 22-48 16,0-22-64-16,21 23 48 16,2-2 128-16,21-21 80 15,-23 23-112-15,23-1-80 0,0-22-15 16,23 22-98-16,-2-21 82 15,23 21-81-15,1-22 64 0,-1 22 16 16,0-21-80-16,22-1 80 16,1 21-64-16,-2-20 16 15,24-1 48-15,-1 0-48 0,1 0 32 16,21 0 16-16,-22-22-64 15,23 1 80-15,-1-2-80 16,0 2 48-16,0-2 16 0,1 2-32 16,-1-23 112-16,0 21-16 15,23-21 0-15,-23 0 112 16,1 0-48-16,-1 0-16 15,0 0-80-15,1 0 0 16,-1-21-16-16,0 21 160 0,-21-23 112 16,22 2 33-16,-24-2 207 0,2 2-128 15,-2-24-64-15,-20 23-64 16,21-22-63-16,1 0-65 15,-23 0 16-15,-1 0-16 16,2 0 0-16,-1-23 16 16,1 23 80-16,-23 0-32 0,0-22-128 15,-1 0-32-15,2 22-16 16,-1-23-80-16,-22 23 80 15,0-22-48-15,0 0 80 0,-22 22 113 16,22-23-1-16,-22 1-16 16,0 22 16-16,-22-22-48 0,0 22-112 15,0 0 16-15,0-23 16 16,-22 23-112-16,-1 0-16 15,2-22 64-15,-1 22-32 16,-23-1-32-16,1-21 48 16,22 22-32-16,-44 0 0 0,22 1 48 15,-23 20-64-15,1-21 64 0,0 22-48 16,-1 0 0-16,-43 0-16 15,21-1-32-15,-21 23 80 16,0 0-112-16,-1 0 80 16,23 0-48-16,0 23-272 15,22-1-993-15,22 0-2817 0,-23 22-4370 16</inkml:trace>
  <inkml:trace contextRef="#ctx0" brushRef="#br0" timeOffset="17012.0259">13063 12603 13398 0,'-110'-43'64'0,"44"22"368"15,0-2 32-15,-23 1-64 16,23 22-256-16,0 0-192 0,-22-22-48 16,0 22 16-16,-1 0 64 15,1 0 112-15,-22 0-128 16,21 0 96-16,1 0 32 0,-22 0 112 15,-1 0-96-15,1 0 609 16,0 22-705-16,-1-22 16 16,-21 22 144-16,22 1 912 15,-1-2 161-15,24 1-289 0,-3 22-752 16,2-23-143-16,0 23-17 15,22-21-16-15,-22 21-48 0,22 1 32 16,-1-1-48-16,23 0 64 16,-22 23-32-16,22-23-16 15,-22 0 48-15,22 22-80 16,21 0 64-16,-21-22-16 0,22 23-16 15,0-2 32-15,22-21-32 16,0 23 16-16,0-23 32 16,22 22-48-16,0-22 80 15,1 1-64-15,21-1 48 0,22 22 112 16,-22-22-96-16,22 0 64 15,0 1-96-15,23-1 16 0,-1 0 0 16,0 0-32-16,0 0 32 16,23 0 16-16,-23 0 32 15,22 0 64-15,1 0-80 16,-1-21 0-16,22-2 80 15,1 2 0-15,-23-2 112 0,22 2 48 16,1-2 1-16,-1-21 79 0,23 23-96 16,-23-23-144-16,1 22-80 15,-1-22 160-15,0 0-16 16,1-22-96-16,-22-1-32 15,20 2-32-15,-20-2 64 16,-1-21 129-16,0 23-113 0,-21-24 144 16,22 23-32-16,-23-22 0 15,-22 0 64-15,22 22-112 16,-44-22 80-16,22-1-47 0,-22 1-49 15,1 23-16-15,-23-23-32 16,0-23-96-16,0 23-16 16,0-22 0-16,-22 22-64 0,22-23 0 15,-22 1-32-15,0-22 0 16,0 21-16-16,-22 2 16 15,0-2 64-15,0 1-32 16,-22 0 16-16,-1 0-16 0,-20 0 16 16,-2-1 48-16,1 23 112 15,-1-22 256-15,1 22 16 0,1-1-272 16,-2 0-48-16,1-20 16 15,-1 21-96-15,1 1-32 16,-22 20-16-16,-22 1 0 16,-1 0-224-16,1 0-512 0,-22 22-433 15,1 0 449-15,-3 22 47 16,2 0-1167-16,43-22-1282 15,1 22-5170-15</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29:44.828"/>
    </inkml:context>
    <inkml:brush xml:id="br0">
      <inkml:brushProperty name="width" value="0.05292" units="cm"/>
      <inkml:brushProperty name="height" value="0.05292" units="cm"/>
      <inkml:brushProperty name="color" value="#00B050"/>
    </inkml:brush>
  </inkml:definitions>
  <inkml:trace contextRef="#ctx0" brushRef="#br0">5958 3686 13013 0,'-43'-22'865'0,"19"22"912"0,3 0-977 16,21 0-608-16,-22 0-16 15,22 0-224-15,0 0-32 0,0-22 112 16,0 22-48-16,22-22 176 15,-22 22-96-15,0 0 32 16,0 0 80-16,0 0-64 16,21 0 385-16,-21 22 287 0,24 22-256 15,-4-21-208-15,3 20-192 16,-1-21-31-16,-1 0-65 15,24-22-32-15,-23 0 112 16,0 0 32-16,22-22 144 0,-22 0 16 16,0-21 208-16,1-2 305 15,-23 1-1-15,0 0-128 0,0-23-144 16,0 23-287-16,0-23-65 15,0 23 96-15,0 0 240 16,0 22-32-16,0 0-304 16,0 0-64-16,21 1-96 0,-21-24 0 15,23 24 0-15,-2-2-32 16,2 2 16-16,-1 21-32 15,-22-23 16-15,22 23 0 0,-22 0-48 16,0 0-16-16,0 0-16 16,0 0-32-16,0 0-368 15,0 0-368-15,0 0-129 0,0 23-303 16,-22-2-1105-16,22-21-1841 15,0 23-3826-15</inkml:trace>
  <inkml:trace contextRef="#ctx0" brushRef="#br0" timeOffset="2525.0036">6752 11279 16855 0,'0'0'801'0,"0"0"-577"15,0 0-224-15,0 0 32 0,0 0-128 16,0 0 208-16,22 22-96 15,-22-22-16-15,0 0 384 16,22 0 128-16,-22 22 369 16,0-22-241-16,22 23-208 0,-22-1-96 15,22-22-272-15,-22 0 112 16,0 0 32-16,0 0 481 15,0 0 671-15,0 0-143 0,0 0-449 16,0-22-368-16,0-23-111 16,23 1-33-16,-23 1-256 15,21-2 112-15,-21 1-112 0,23-22-48 16,-2 22 80-16,24-22-48 15,-23 21 64-15,22 1-96 16,0 23 64-16,-22-24 0 16,22 23-304-16,-22 0-481 15,1 22-367-15,-2 0-577 0,2-22-704 16,-2 22-1105-16,-21 0-4033 0</inkml:trace>
  <inkml:trace contextRef="#ctx0" brushRef="#br0" timeOffset="10202.0178">1323 3398 9140 0,'-44'0'1648'0,"22"0"-575"0,22 0 47 16,-22 0-431-16,22-21-561 15,0 21-48-15,0 0 80 16,0 0 320-16,-22 0-48 16,22 0 97-16,0 0-209 0,0 0-336 15,0 0-160-15,0 0 304 16,22 21-96-16,-22 2-32 15,0-1 128-15,22 23-144 16,0-1 176-16,1 22 272 16,-2-22 144-16,2 44 49 0,-2-22-385 15,2 23-80-15,20-1-80 0,-20 0-96 16,21-21 96-16,-22-2-96 15,22-20 64-15,-22-1-32 16,0 0-16-16,1 0 80 16,-2-22-64-16,-21 22 240 15,23 1 48-15,-23-1-256 0,0 0 32 16,21 0-128-16,-21 0 80 15,0 0-16-15,0-22-32 0,23 0 48 16,-23 0-80-16,0 0 16 16,0-22-32-16,0 0-16 15,0 0 112-15,0 0 32 16,0 0-48-16,0 0-32 0,0-22-80 15,0 22-272-15,-23-22-1457 16,23 0-3954-16,0 22-3617 16</inkml:trace>
  <inkml:trace contextRef="#ctx0" brushRef="#br0" timeOffset="31617.0528">2360 11412 15575 0,'0'-22'416'0,"0"22"400"16,0 0-448-16,0 0-336 0,-21 0 417 16,21 0-17-16,0 0-272 15,0 0-32-15,0 22-480 16,21 0 880-16,-21 22-48 0,23-22-352 15,-2 22 144-15,1-21-320 16,2-23 417-16,-4 0 415 16,-20 0 240-16,23-23 321 15,-23-21-625-15,22 0-368 0,-22-22-175 16,0-1-177-16,0 1 48 15,0 0-32-15,0 0-176 0,0-22-49 16,0 44 1-16,0-23 0 16,22 23-208-16,0 22-801 15,22 1-1072-15,0-24-1312 16,0 23-5491-16</inkml:trace>
  <inkml:trace contextRef="#ctx0" brushRef="#br0" timeOffset="46793.0802">14410 3421 12581 0,'-21'-23'705'16,"21"23"-225"-16,-24 0 64 15,24-21-16-15,0 21 337 16,0 0-369-16,0 0 176 16,0 0-352-16,0 0-528 0,0 0 96 15,0 0-208-15,0 21 400 16,0-21 400-16,0 45-512 15,0-23 320-15,0 22-159 0,24 0-145 16,-24 23 240-16,0-23-224 16,21 22 64-16,-21-22 112 15,22 0-256-15,-22 1 288 0,22-1 144 16,-22-22-240-16,22 0 112 15,-22 0-256-15,0 0 96 16,0 0 64-16,0-22-160 16,0 22 144-16,0 0-48 15,0 1-80-15,-22-23 128 0,22 21-160 16,0-21 64-16,0 0 16 0,0 0-160 15,0 0-32-15,0 0-16 16,0 0 128-16,0 0 256 16,0 0-96-16,0 0 0 15,0 0-64-15,0 0 16 0,0 0 160 16,0 0-32-16,0 0-95 15,0 0-1-15,0 0-80 16,0 0 16-16,0 23-16 16,0-23-32-16,0 21 112 0,0 1-144 15,0-22 96-15,0 22 16 16,0 1-32-16,0-23 48 0,0 22-64 15,0-22-16-15,0 0 48 16,0 0-80-16,0 0 112 16,0 0-64-16,0 0 48 15,0 0 64-15,0 0-48 16,0 0-48-16,0 0-96 0,0 0 64 15,0 0 64-15,0 0-32 0,0-22 32 16,0 22-16-16,-22 0-64 16,22-23 96-16,0 23-80 15,0 0 32-15,-22-22 96 16,22 22 304-16,0 0 0 15,0 0-175-15,0-22-49 0,-21 22-80 16,21 0-16-16,0 0 0 16,0 0-32-16,0 0-32 15,0 0-16-15,0-21-32 0,-24 21 16 16,24 0 32-16,0 0-32 15,-22 0 0-15,22-23-16 16,0 23 16-16,0 0 0 0,0 0 0 16,0 0 0-16,0 0-32 15,-21-21 32-15,21 21-16 16,0 0 0-16,0 0-16 15,0 0 16-15,0 0 32 0,0 0 0 16,0 0-208-16,0 0-176 16,0 0 176-16,0 0 144 0,21 0 96 15,-21 21 48-15,22 2-144 16,-22-2 160-16,24-21-112 15,-24 22 16-15,21 0 0 16,1-22-32-16,-22 23 32 0,22-23 32 16,0 0 0-16,-22 0 0 15,22 0-32-15,-22 0 0 16,0 22 0-16,22-22 0 15,-22 0 48-15,0 0 256 0,0 0 529 16,0 0 207-16,0 0-272 16,0-22-511-16,0-1-193 0,0-21-48 15,0 23-16-15,0-23-32 16,0-1-16-16,22 1 16 15,-22 0 16-15,22 22-64 16,0 0 48-16,-22-22-32 16,22 22-48-16,1-1-721 0,-2 1-1008 15,2 0-928-15,-2 0-1073 0,2 0-4770 16</inkml:trace>
  <inkml:trace contextRef="#ctx0" brushRef="#br0" timeOffset="50523.0866">15381 9624 16631 0,'0'0'-192'16,"22"0"240"-16,-22 0 784 0,22 0-31 15,-22 0 784-15,22-23-321 0,22 2-544 16,0-23 113-16,0-23-465 15,22 1-368-15,1 0 256 16,-1 0-336-16,0-1-1024 16,-22 1-3378-16,23 0-5315 15</inkml:trace>
  <inkml:trace contextRef="#ctx0" brushRef="#br0" timeOffset="54073.0915">463 12406 15399 0,'0'0'400'0,"0"0"80"0,0-23-464 16,0 23 96-16,0 0-48 15,0 0-144-15,0 0 272 16,21 0-80-16,-21 0 480 16,23 0 161-16,-1 0-593 0,0 23 16 15,0-1 0-15,0-22-224 0,0 22 112 16,22-22-16-16,-21 0-128 15,-23 0 192-15,21-22-32 16,2 22 80-16,-23-22 240 16,22-22 49-16,-22-2 15 15,21-19-176-15,-21-2-224 0,24 1-32 16,-24-22-128-16,20 22-128 15,3-1-1281-15,-1 2-1200 0,0 20-3634 16</inkml:trace>
  <inkml:trace contextRef="#ctx0" brushRef="#br0" timeOffset="66872.1105">20192 4017 17768 0,'0'-44'496'0,"0"44"-208"15,0-22-336-15,0 22 144 16,0 0-288-16,0 0-192 16,0 0 32-16,0 0 63 0,0 22 337 15,0-22-128-15,0 44 80 16,0-22 32-16,21 23-128 0,-21-1 112 15,23-1-176-15,-1 2 64 16,0-23 64-16,0-22-32 16,0 0 576-16,0 0 337 15,0 0 287-15,23-22-95 0,-24-23-449 16,23 23-64-16,1-22-304 15,-24 0-111-15,24 0-17 16,-1-22-112-16,0 0 96 16,0-23-80-16,0 2-48 0,22 20-32 15,-22-22-65-15,1 24 194 16,-1-2-81-16,-22 44 48 0,22 2-16 15,-23-2-113-15,3 23-767 16,-2-22-433-16,-1 22-367 16,2 22-801-16,0-22-1281 15,-2 23-3025-15</inkml:trace>
  <inkml:trace contextRef="#ctx0" brushRef="#br0" timeOffset="73607.1236">22133 5717 17960 0,'0'0'400'0,"-21"0"144"16,21 0-384-16,0 0-304 16,0 0 96-16,0 0 208 0,21 22 64 15,-21 0 176-15,0-22 33 16,23 23 31-16,-1-23-48 15,-22 0 160-15,22 0 225 16,0 0-193-16,0 0-176 0,0-23 16 16,0 1-47-16,22 0 31 15,-22-22 0-15,0 21 32 16,1 1-112-16,-2 22-240 15,23-22-16-15,-21 0-48 0,21-1-64 16,-22 2 32-16,22 21-32 0,0-23 32 16,-22 2-16-16,21-23-96 15,1 21-576-15,-21-20-753 16,21-1-1152-16,2 0-1296 15,-25-1-3107-15</inkml:trace>
  <inkml:trace contextRef="#ctx0" brushRef="#br0" timeOffset="79041.1339">22641 8079 14886 0,'0'0'288'0,"0"0"337"0,0 0-1009 15,0 0 352-15,0 22 240 16,0-22-416-16,22 23 528 15,-22-2-192-15,22 2-64 16,-1 20 368-16,3-21-336 16,19-22 32-16,-20 23 112 0,44-23-80 15,-23 0 513-15,21-23-1 0,24-21-432 16,-24 0 128-16,2-22-352 15,21 22 32-15,-44-23 64 16,23 23-240-16,-23-23-464 16,22 23-1025-16,-22 23-1680 15,0-2-2994-15</inkml:trace>
  <inkml:trace contextRef="#ctx0" brushRef="#br0" timeOffset="84642.1429">16286 5253 12101 0,'-23'-22'1441'0,"23"0"-801"0,-22 22 400 15,22-23-992-15,0 23-80 16,0 0 273-16,0 0-401 16,0 0 47-16,0 0-143 15,0 0-144-15,-21 0 416 0,-2 23-16 16,23-1 48-16,-22 23 288 0,0-23-336 15,0 22-64-15,0 0 272 16,1-1-320-16,21 24 144 16,-23-23 16-16,23 0-192 15,-21 0 176-15,21 1 32 16,0 21 32-16,21-21 241 0,-21-1-49 15,23-23 32-15,20 23 160 16,-21 1 240-16,45-23 1 16,-1 22-33-16,-1 0-240 0,2-22-224 15,-1 22-128-15,-22-22-112 16,22 22 96-16,-43 0-64 15,-2 0 0-15,-21 1 32 0,0 21 16 16,-44 0 17-16,1 0-49 16,-2 1 96-16,1-23 0 15,-22 22-96-15,21-22-16 16,24 1 32-16,-2-1-96 15,2-23 32-15,-2 1-48 0,23 0-128 16,0-22 192-16,23 23 224 0,-2-23-144 16,2 22 176-16,-2-22-160 15,24 22-64-15,-23-22 16 16,22 22-80-16,-22 22 0 15,0-22 64-15,-22 22-32 0,22 23 144 16,-22-23 144-16,23 21 480 16,-23 2-95-16,21-1 143 15,-21 1-176-15,22-23-79 0,1 22-273 16,21-22-96-16,0 0 128 15,0-22-16-15,22 0-240 16,22-22-96-16,-22 0-1713 0,23-22-6354 16</inkml:trace>
  <inkml:trace contextRef="#ctx0" brushRef="#br0" timeOffset="86072.1449">8252 7725 10836 0,'-21'-44'1729'15,"-2"22"-656"-15,2-1 479 0,21 2-447 16,-45-2 80-16,23 23-449 16,0-21 144-16,0-1-432 15,0 22 609-15,-22-21-513 0,22-2-656 16,0 0 304-16,-23 2-272 15,24-2-160-15,-23 23 144 0,-23-21-176 16,23-2 464-16,-22 23-128 16,22 0-64-16,-21-22 272 15,19 22-176-15,-21 0 192 16,2 0-288-16,21 0-48 15,-22 0 144-15,-1 0-192 16,23 22 176-16,-22-22-96 0,0 23-176 16,22-2 256-16,-23 2-208 0,23-2 96 15,-22 25 112-15,0-25-192 16,22 22 96-16,0 1 128 15,-23 1-176-15,23-1 48 16,0 0 112-16,-22 0-96 16,22 0-240-16,0 2 496 0,22 19-112 15,-22-20-112-15,21-1 64 16,23 0-288-16,-21 0 224 15,21 22-32-15,21-21-16 0,2-2-16 16,-1 24 16-16,0-23 16 16,0 0 16-16,22 1-80 15,0-1 80-15,0 0 16 0,1 0-64 16,-1 0 80-16,22 0-112 15,-22 0 32-15,22 0 16 16,0-22-64-16,0 23 96 16,1-23 64-16,21 0-48 0,-22-22 48 15,23 22 160-15,-1-22 16 0,0 22-112 16,22-22-80-16,-20 0 32 15,-3-22-48-15,1 22 64 16,0-22-32-16,0 22 16 16,1-22 33-16,-1 0-17 15,-22-23 32-15,22 23-16 0,1 0 16 16,-23-22 0-16,0 0-48 15,0 0-32-15,1 22-32 16,-1-22-16-16,0 0 64 16,-21 0-48-16,-2-1 16 0,1 1 0 15,-21 0 16-15,21 0 16 16,-22-2-16-16,-22-19 80 0,22 22 144 15,-22-1-64-15,0-1-112 16,-22-21 0-16,0 21-96 16,-22-20 32-16,21 19 16 15,-21 2 64-15,1-22 513 16,-2 44-33-16,1-22-224 0,0-1-144 15,0 24 64-15,21-2-352 0,-21 23-80 16,0-21-48-16,1 21-432 16,-2 0-433-16,23 0-879 15,-22 21-1330-15,0 2-3633 16,22-2-4514-16</inkml:trace>
  <inkml:trace contextRef="#ctx0" brushRef="#br0" timeOffset="87367.1467">8208 8962 11989 0,'23'44'1153'16,"-23"-22"-33"-16,44 0-768 15,-22 22-128-15,22-22-80 16,22 0-80-16,-21 22 0 16,21-22-48-16,-1 0 0 0,2 1 48 15,-1 21-48-15,1-22 48 16,20 0-64-16,-20 0 17 0,21 0 31 15,1 22-64-15,-1-22 32 16,0 0 16-16,0 1-32 16,23-2 16-16,-1 2-16 15,0-2 144-15,1-21 368 16,-1 23-224-16,22-23 64 0,1 0-64 15,-1 0-144-15,0 0 0 0,1 0-128 16,-1 0 32-16,-21-23 0 16,43 23-48-16,-22 0 97 15,1-21 15-15,-1 21 176 16,1-23 48-16,21 2 0 15,-21 21 112-15,-1-23 64 0,23 1 33 16,-23 0-113-16,22-22 32 16,0 22-80-16,3-22-96 15,-4 0-112-15,24 22-111 0,-23-23-1 16,0 1-64-16,-21 22 48 15,21-22-48-15,0 0 16 16,1 0 0-16,0 22-16 0,-2-22 16 16,4 0 16-16,-26-1-16 15,24 1 16-15,-1 22 80 16,-21-22-48-16,21 0 0 15,-22 0-16-15,23 22-16 0,-23-22-16 16,1 21 0-16,-23-21 16 16,22 23-32-16,-21-2 0 0,-1-21 0 15,0 22 80-15,0 0 128 16,-21 0 0-16,-1-1 48 15,1 23-80-15,-1-21-64 16,0-2-32-16,-22 23-32 0,23-23 0 16,-24 23-16-16,2 0-16 15,-1 0-16-15,22-20 0 16,-43 20 16-16,20 0 0 15,2 0-16-15,-1 0 0 0,-22 0 0 16,23 0 0-16,-23 0 0 16,21 0 0-16,-19 20 16 0,-2-20-32 15,-1 23 16-15,2 0 0 16,21-23 0-16,-22 0 16 15,0 0-16-15,0 0 0 16,-22 0 16-16,22 0 0 16,-22 0-16-16,0 0 0 0,1 0 0 15,-2 0 16-15,-21 0 0 0,0 0 64 16,0 0 113-16,0 0-17 15,0 0-208-15,0 0-1201 16,-21 0-1584-16,-2 0-2786 16,1-23-7459-16</inkml:trace>
  <inkml:trace contextRef="#ctx0" brushRef="#br0" timeOffset="87687.1472">18051 8124 17287 0,'22'0'80'0,"-22"21"529"16,22-21 175-16,0 0-384 15,0 23-64-15,0-23 385 0,0 21 31 16,1-21-64-16,-2 22 1 15,2-22-481-15,21 22 144 0,-22 1-224 16,-22-3 48-16,22 3 208 16,-22 0-64-16,0-2 545 15,-22 2-241-15,22-1-272 16,-22 0 16-16,0 0-223 0,0 22-49 15,-1-21-48-15,2-2-144 16,21 2 0-16,0 21-1201 16,0-23-2993-16,21-21-7363 15</inkml:trace>
  <inkml:trace contextRef="#ctx0" brushRef="#br0" timeOffset="93871.1569">16528 8763 14022 0,'0'0'496'15,"0"0"353"-15,0 0-17 0,0 0-336 16,0 0-288-16,0 0 32 16,-22 0-352-16,22 0 240 15,0 0 128-15,-22 0-272 0,0 22 32 16,0 0 177-16,22 0-145 15,-44 0 96-15,22 1 144 16,-1 21-208-16,2-22-96 16,-2 22 112-16,2 0-96 0,21-22-48 15,-23 22 128-15,23-22-64 16,0 22-112-16,0-22 112 0,23 22 0 15,-23-21-128-15,21-1 144 16,2 22 80-16,-2 0-112 16,24-22 16-16,-23 22 112 15,0 0-64-15,-22 0 48 16,22 0 336-16,0 0-96 0,-22 1-96 15,0-1 1-15,0 0-129 16,0 0-64-16,0 0 48 16,0-22-80-16,0 22-32 0,-22-21 64 15,22-2-16-15,-22 2-112 16,0-2 96-16,22 2 64 15,-22-23-96-15,22 22 96 0,-22-22-48 16,22 0-16-16,-23 0 32 16,23 0 96-16,0 0 384 15,0 22-480-15,-21-22-48 16,21 22 80-16,0 0 80 0,21 0-15 15,-21 23-49-15,23-23-48 16,-1 1-16-16,0 21-48 0,22-23 0 16,-22 2 32-16,22 21-32 15,0-22 32-15,-22 0-32 16,1 0-16-16,-2 0 0 15,-21-1 32-15,0 1 16 0,0 0 16 16,0 1 80-16,0 21 240 16,-21 0 256-16,-2 0-112 15,1 0-79-15,1 1 143 0,-2-1-352 16,23 0-144-16,-22 0-48 15,22-22 16-15,0 22-16 0,22-21-64 16,1-1 80-16,-2 0-48 16,24-22 0-16,20 0-528 15,2 0-1169-15,-1-22-2289 16,22 0-7235-16</inkml:trace>
  <inkml:trace contextRef="#ctx0" brushRef="#br0" timeOffset="98496.1634">5053 12647 16423 0,'-22'0'480'0,"-1"-21"913"15,23 21-977-15,0 0 48 16,0 0-160-16,0 0-672 0,0 0 336 16,0 0-160-16,23 21 576 0,-1 2 401 15,0 21-257-15,0-22 224 16,22 23-544-16,-22-23-80 15,23-22 113-15,-24 22-145 16,2-22 416-16,-2-22 112 0,1 0-48 16,1-23 289-16,-2 0-465 15,-21-20-272-15,23-1-32 16,-23 0-192-16,0 22 144 15,0-23-112-15,22 23-112 0,0 21 96 16,0-21-352-16,22 23-657 16,0-2-1664-16,0-21-1729 0</inkml:trace>
  <inkml:trace contextRef="#ctx0" brushRef="#br0" timeOffset="100461.1698">20831 9867 14326 0,'0'-23'1745'16,"0"1"64"-16,-22 22-993 15,22 0 241-15,0-22-369 16,0 22-480-16,0 0 256 15,0 0-576-15,0 0-144 0,0 22 336 16,0-22-320-16,0 45 432 16,0-24-208-16,0 2-48 0,22-2 240 15,1 2-240-15,-23-23 192 16,21 21 192-16,2-21 273 15,-1-21 495-15,22-2-544 16,-22-21-48-16,22 0 161 0,1 0-257 16,-23 0 32-16,22-22-208 15,0 0-160-15,0 22 48 16,0-23-160-16,-22 23 0 15,22 0 80-15,-22 0-112 0,23 22 16 16,-24 22 32-16,23-22-448 16,-21 22-657-16,20 0-1328 0,-20 0-1184 15,21 0-3635-15</inkml:trace>
  <inkml:trace contextRef="#ctx0" brushRef="#br0" timeOffset="104246.1751">4854 13310 14966 0,'-22'-66'1345'0,"0"44"-225"15,22 0-655-15,-22 0-177 16,0 0-144-16,0 0-208 16,0 0 144-16,-23 0-176 0,24 22 32 15,-24 0 176-15,-20-22-144 16,20 22 96-16,-21 0-16 15,22 0-112-15,-22-22 112 16,-1 22-80-16,24 0 96 16,-23 0 32-16,-1-23-112 0,0 23 208 15,1 0 128-15,0-21 176 0,0 21 1 16,0 0-321-16,-1 0-64 15,1 0-128-15,0 0-32 16,-22 0 96-16,22 21-208 16,-23-21 256-16,23 23-80 0,-22-1 16 15,22 0-48-15,-1 0-224 16,1 0 384-16,0 22-112 15,22-22-368-15,-22 0 704 0,0 0-416 16,-1 0 176-16,1 22-112 16,22-21-256-16,0-2 416 15,1 2-464-15,-3-2 448 0,25 24 0 16,-2-23-352-16,2 0 480 15,-2 0-384-15,23 22 144 16,-21-22-32-16,21 22-112 16,0-22 96-16,0 23-128 15,21-1 48-15,2-22 48 0,-2 22 16 16,2 0 16-16,20 0-32 0,1 0-96 15,1 0 128-15,-1-21 16 16,23 21-32-16,-23-22-48 16,22 0 80-16,0 0-48 15,0 0-16-15,22 0 112 16,-22 0 0-16,23 0 112 0,-1 0-32 15,0-22-64-15,1 22-16 16,-1 0 48-16,0-22-32 16,0 23 112-16,23-23 16 0,-23 0 0 15,0 21-64-15,23-21 224 16,-24 0-240-16,3 0-16 15,20-21 17-15,-22 21 47 0,0 0 288 16,0-23-224-16,0 1 64 16,1 22-112-16,-1-22-16 15,-21 0-80-15,20 22 32 16,2-22-48-16,-23 0-16 0,23 0 0 15,-23-22 0-15,0 22-32 16,0 0 1-16,0-22 31 0,-22 21-32 16,23-21 48-16,-24 23 16 15,-20-24 144-15,21 23-48 16,-23 0-16-16,2 0 32 15,0 0 304-15,-2 0-176 0,-21 0-63 16,0-22-65-16,0 22-32 16,23-1-128-16,-23-21-16 15,0 0 0-15,0 0-48 0,-23 0 32 16,23 0 0-16,-21 21 0 15,-25-21-16-15,25 0 0 16,-1 0 16-16,-23 22 16 0,2-22-16 16,-24 22 64-16,23-22 160 15,-22 22 32-15,0 0-224 16,0 0 128-16,0 0 208 15,-23-1-352-15,23 23-64 16,0-21 208-16,-1 21-160 0,1 0-80 16,0 0 0-16,0 0 64 0,-23 0-96 15,23 21-48-15,1-21-592 16,-2 23-401-16,23-1-351 15,-22 22-1410-15,43-22-1135 16,-21 0-6548-16</inkml:trace>
  <inkml:trace contextRef="#ctx0" brushRef="#br0" timeOffset="106741.1785">5781 13354 10644 0,'0'0'1201'0,"-23"0"464"0,23-21-881 15,0 21-304-15,0-23-144 16,0 23-272-16,0-21 65 0,23-2-97 15,-23 1 48-15,23-22 112 16,-2 22-176-16,2 0 128 16,-1-22 48-16,23 0-128 15,-25-1 112-15,25 1 48 0,-1 0 0 16,0 0 192-16,22 0-128 15,1 0-31-15,-23-23 15 0,22 22-112 16,22-20 32-16,-22-1-96 16,22 0 0-16,1 22 48 15,-1-23-80-15,0 0 48 16,1 2 0-16,21-2-96 0,0 1 48 15,1 0-16-15,-1-22-64 16,-1 21 64-16,4 2-48 16,18-2 48-16,-21 1 0 15,0 22-48-15,1-22 144 0,21-1 80 16,-21 23-112-16,-1-22 33 15,0 22-145-15,23-1 48 0,-23 1-16 16,1 0-32-16,21 0 32 16,1 22-32-16,-24-22 16 15,46 0-16-15,-22 0 0 16,-1 0 16-16,1 0-32 15,-2 21 32-15,24-21 0 0,-22 22-16 16,21-22 0-16,-21 22 0 16,-1 0 16-16,0 0-16 0,23 0 0 15,-23 22-16-15,-21 0 0 16,21-22 48-16,0 22-32 15,23 0 16-15,-23-23-16 16,1 23 0-16,-1 0 16 0,1 0 0 16,-1 0 0-16,22 0 272 15,-21 0 128-15,-1 0-208 16,23 0-80-16,-23 23-48 15,0-23-64-15,23 22 16 0,-22-22-32 16,-1 22 16-16,0-22 16 0,1 22-16 16,-1 0-16-16,-22 0 0 15,23 1 16-15,-24-2-16 16,2 1 32-16,0 0 48 15,-1 23-16-15,1-23-16 16,-1 0-16-16,0 0-32 0,1 22 16 16,-1-22 0-16,0 0 16 15,1 22-16-15,-1-22-16 0,0 0 16 16,-22 22 16-16,23-22 96 15,-23 22 193-15,-1 1-97 16,26-23-16-16,-4 0 0 16,1 22-80-16,1-22 16 0,-1 0-48 15,0-22-16-15,1 22-48 16,-1-22 0-16,-22 22 0 15,22-22 48-15,-21 22 16 16,-1-22 32-16,-21 0-48 16,20 0-16-16,-20 0 48 0,-1 0 48 15,1 0 17-15,-1 0-33 0,0 0 48 16,-22 0 144-16,23 0-80 15,-24 0-32-15,2 0-176 16,21-22 32-16,-22 22-48 16,0 0-64-16,-22-22 64 15,22 22-32-15,-22 0 0 0,0 0 0 16,-22 0-16-16,0 0 48 15,0 0-16-15,0 0 112 0,0 0-48 16,0 0-112-16,0-22-16 16,0 22 16-16,0 0-48 15,-22 0-32-15,22-22 16 0,-22 22 16 16,22 0 16-16,-22-22-128 15,22 22-112-15,0 0 48 16,-22-22 112-16,22 22 112 16,0-22 32-16,-22 22 32 15,22-22 0-15,0 22 96 0,0 0 64 16,0-22-64-16,0 22-112 0,0 0 16 15,0 0-80-15,0 0 48 16,0-23-48-16,0 23 16 16,0 0-32-16,22 0 48 15,-22 0 16-15,22 0-32 16,0 0 32-16,0 23-48 0,0-23 80 15,0 0-80-15,-22 22 64 16,22-22-16-16,1 22 0 16,-23-22 0-16,0 0 0 0,21 22-32 15,-21-22 80-15,0 0-64 16,0 22 128-16,0-22-80 15,0 22 128-15,0-22-32 0,0 22-16 16,0-22 0-16,-21 22-48 16,21-22 16-16,-23 22-32 15,23 0-16-15,-22 1-32 16,22-1-16-16,-22-22-16 0,22 22-16 15,-22-22-128-15,22 22-448 16,0-22-209-16,0 0-559 0,0 22-193 16,0-22-80-16,0 21 161 15,0-21 431-15,0 23 417 16,0-23 448-16,22 0-48 15,-22 22-337-15,22 0-1648 0,-22 0-4722 16</inkml:trace>
  <inkml:trace contextRef="#ctx0" brushRef="#br0" timeOffset="117110.1969">20413 12052 14390 0,'0'-22'848'16,"-23"22"209"-16,23 0-641 15,0 0-128-15,0 0-176 16,0 0 64-16,0 0-96 16,0 0-128-16,0 0 16 0,0 0-80 15,0 0 176-15,0 0 289 16,23 22 287-16,-23 0 32 0,21 0-160 15,-21 0-288-15,23 0-47 16,-2 0-65-16,-21-22 160 16,22 0 608-16,1-22 161 15,-23 0-305-15,21 0-240 0,2-44-128 16,-1 22-144-16,0-23-144 15,0 1 33-15,0 0 47 0,-22 22 0 16,22 22 96-16,0 0-208 16,0-1 16-16,1 2-48 15,-23 21-64-15,21 0 0 16,2 0 16-16,20 0-673 0,-20 0-2304 15,21 21-2962-15</inkml:trace>
  <inkml:trace contextRef="#ctx0" brushRef="#br0" timeOffset="124814.2088">7856 4370 17720 0,'0'0'336'0,"-23"0"-112"16,23-22 240-16,0 22-400 15,0-22 48-15,0 22 32 16,0 0-64-16,0 0 0 16,0 0-256-16,0 0 64 15,0 22 64-15,23 0 64 0,-23 0 128 16,21 22-112-16,2-21 64 15,-2 21-32-15,2-44-32 0,-1 0 144 16,22 0 16-16,-22 0 385 16,0-44 255-16,22-1 161 15,-22 1-97-15,0-44-400 16,23-1-272-16,-24 1-144 0,-21-22 0 15,23 22-64-15,-2-1-32 16,2 1-16-16,21 22 80 16,-22 0-96-16,22 21 0 15,-22 1-64-15,44 23-1264 0,-21-24-1778 16,20 23-3649-16</inkml:trace>
  <inkml:trace contextRef="#ctx0" brushRef="#br0" timeOffset="128494.2139">12468 12272 16887 0,'-23'23'368'0,"23"-2"-192"16,0-21-304-16,0 23 465 16,0-23-337-16,0 23 320 15,23-23 368-15,-1 21-464 0,0-21 577 16,-1 0 191-16,-21-21-400 15,23 21 257-15,-2-23-241 16,2 0 32-16,-23-21-16 16,23 23-303-16,-2-23 319 0,-21-1-128 15,22 1-48-15,2 0 113 16,-4 0-401-16,2 0-16 0,1-1-144 15,21 1-80-15,0 0 64 16,0 0-288-16,22 0-1793 16,-22-22-3442-16,22 0-10196 15</inkml:trace>
  <inkml:trace contextRef="#ctx0" brushRef="#br0" timeOffset="141099.2374">10680 9072 14166 0,'-22'22'400'0,"0"-22"993"0,22 0 272 15,0 0-1569-15,0-22-80 0,22 0 176 16,0 0-224-16,0-22 352 16,22-22-48-16,0 22 208 15,1-23 241-15,21-21-321 16,1 22 16-16,-2-23-160 15,2 24-304-15,-23-2 240 0,22 1-304 16,-22 22 64-16,-22-2 272 16,0 3-288-16,0 21 64 0,0 0 48 15,-22 22-144-15,0 0 112 16,0 0-1216-16,0 0-1090 15,-22 22-1215-15,0-22-2658 16</inkml:trace>
  <inkml:trace contextRef="#ctx0" brushRef="#br0" timeOffset="141364.2378">10989 8366 16711 0,'22'0'849'0,"-22"-23"-1074"15,22 23 1138-15,0 0-337 16,23-21-224-16,-24 21 177 15,24 0-642-15,-23 0 161 16,0 21 97-16,0-21-354 16,0 23 354-16,0-23-145 0,-22 22-97 15,0 22 418-15,0-22-321 16,-22 23 288-16,0-1 96 0,0 21-320 15,-22-20 144-15,22 21-224 16,22-22-928-16,0-22-3650 16,22 0-10740-16</inkml:trace>
  <inkml:trace contextRef="#ctx0" brushRef="#br0" timeOffset="145682.2448">3376 17284 15991 0,'-23'22'336'0,"23"-22"688"16,0 0-511-16,0 0-401 15,0 0-160-15,0 0-144 16,0 0 384-16,23 0-336 0,-1 0 224 16,0 0 64-16,0 0-240 15,22-22 416-15,22-22 32 16,0-1 112-16,0 1 161 15,1-22-497-15,21-1 288 0,-22 1-16 16,23 1-272-16,-1-24 416 16,-21 45-352-16,20-23-144 0,-21 23 144 15,1-22-256-15,-23 22 112 16,22 0-64-16,-22 0-144 15,0 22 112-15,0 0-480 16,-22 0-160-16,1-1 208 16,-23 23-161-16,0 0-191 0,0-22-1073 15,-23 22-2673-15,1 22-865 0</inkml:trace>
  <inkml:trace contextRef="#ctx0" brushRef="#br0" timeOffset="145897.2451">4457 16401 4337 0,'-88'22'7060'16,"44"-22"-3971"-16,-1 0-256 16,23 0-864-16,22 0-336 0,0 0-1361 15,0 0-672-15,0 0 480 16,22 0-16-16,0 0-32 15,1-22-16-15,21 22 16 16,0-22-16-16,0-1-16 16,0 1 64-16,22 22-96 0,-22-22 64 15,-22 22-64-15,22 0 48 0,-21 22 16 16,-23 0 0-16,0 23 80 15,0-1-80-15,0 0 0 16,-23 22-16-16,23-22-1056 16,-21 23-993-16,-2-2-496 15,1-20-1201-15</inkml:trace>
  <inkml:trace contextRef="#ctx0" brushRef="#br0" timeOffset="153666.2571">16727 16952 14134 0,'0'-22'1104'16,"-22"22"1"-16,22 0-753 0,0 0-240 15,0 0 64-15,0 22 353 16,0 0 511-16,0 1-640 16,22 21-128-16,-22-23-160 15,0 23-112-15,22-21 112 0,-22-1-160 16,22 0 144-16,-22-22-80 15,22 0-144-15,-22 0 64 0,0 0-240 16,0-22-272-16,0 0 0 16,22-22 31-16,-22 21-303 15,0-21 608-15,0 23 368 16,0-2 1121-16,0 1 319 0,0 22-287 15,0 0-1121-15,0 22-64 16,0-22 352-16,22 44-192 16,0-21-176-16,-22 21 32 0,23-23-144 15,-2 24 16-15,2-45 0 16,-1 0 16-16,-22 0 96 15,21-22-48-15,2-1-128 0,-23-21 0 16,21 23-224-16,-21-23 176 16,0 21 192-16,23-21-16 15,-23 44 304-15,0-22 481 16,22 22 159-16,-22 0-239 15,0 0-385-15,22 0 0 0,-22 22-80 16,0 0-112-16,0 23-96 0,0-24 0 16,0 46-144-16,0-23 80 15,0-22-80-15,0 0-256 16,0-22-929-16,0 22-1008 15,0-44 224-15,0 22-2689 16,0-44-5763-16</inkml:trace>
  <inkml:trace contextRef="#ctx0" brushRef="#br0" timeOffset="154146.2577">17190 16974 9572 0,'0'0'6995'15,"0"23"-5698"-15,0-23-513 16,0 21-656-16,0-21 288 0,0 23-352 16,0-2 96-16,0-21 241 15,23 0-65-15,-2 0 544 16,-21 0-320-16,23-21-448 15,-1 21 193-15,-1-23-305 16,2 2 32-16,-2-2 128 0,-21 1-256 16,0 0 224-16,0 0 176 0,0 1 208 15,-21 21 448-15,21 0-607 16,-23 0-241-16,23 0 32 15,-21 0-256-15,21 21 256 16,0 1-192-16,0 22-160 16,0-21 160-16,21-23-369 0,2 21-127 15,-2-21 256-15,2 0-64 16,-1 0 320-16,0-21 112 15,0 21-48-15,-22-23 160 0,0 23 560 16,22 0 481-16,-22 0 16 16,0 0-817-16,0 0-368 15,0 0-48-15,0 23-16 0,0-23 96 16,0 21-128-16,0 2 0 15,0-23 16-15,0 0-480 16,0 0 79-16,22 0 145 16,-22-23-336-16,22-21 208 0,0 0 288 15,-22 22 160-15,23-21 16 16,-2 21-64-16,-21 22 0 0,23-23 0 15,-1 23-112-15,-22 0-961 16,22 0-3329-16,-1 0-3970 16</inkml:trace>
  <inkml:trace contextRef="#ctx0" brushRef="#br0" timeOffset="155231.2593">17808 16754 12885 0,'-21'0'1457'16,"-2"-23"-384"-16,2 23-913 0,21 23 304 15,-23-23-48-15,23 0 304 0,-23 22 193 16,23-22-641-16,0 0 0 15,-21 22-208-15,21-22-96 16,0 0 240-16,21 22-240 16,-21-22 176-16,23 23 80 15,-23-23-144-15,23 22 256 0,-23-22 1 16,21 22 159-16,-21-1 544 15,23 1-111-15,-23-22 111 0,0 22-431 16,0 0-209-16,0 1 32 16,0-2-16-16,-23-21-112 15,2 23-112-15,21-23-224 16,-23 21 80-16,0-21-64 0,23 0-192 15,0 0-1521-15,0 0-3041 16,0 0-3986-16</inkml:trace>
  <inkml:trace contextRef="#ctx0" brushRef="#br0" timeOffset="155831.2601">17963 16710 16919 0,'0'-23'1969'15,"0"23"-976"-15,0 0-1009 16,0 0 224-16,0 0-192 15,0 23 672-15,0-2 417 16,0 24-545-16,22-1-128 0,-22 23-336 16,0-24-144-16,0 1 144 0,0-21-176 15,0-2-256-15,0 2-1377 16,0-23-1296-16,0 21-3218 15</inkml:trace>
  <inkml:trace contextRef="#ctx0" brushRef="#br0" timeOffset="156631.2612">17875 16865 20729 0,'0'0'1393'0,"21"0"-1313"16,2 0 320-16,21 0-496 16,-1 0 320-16,2 0-176 15,-1-22-208-15,-22 22 384 0,0 0-256 16,0-23 48-16,-22 23 208 15,22 0-336-15,-22-22 304 16,0 22 945-16,0 0-433 16,0 0-336-16,-22 0-320 15,0 22 16-15,22-22 224 0,-22 23-160 16,0-1-48-16,22 0 0 0,0-1-144 15,0-21 96-15,22 22 0 16,-22-22-224-16,22 0 288 16,22 0-256-16,-21 0 48 15,-2-22-128-15,2-21-256 0,-1 21 0 16,0-23 416-16,-22 23 144 15,0 0 432-15,-22 22 304 16,22-23-63-16,0 23-177 16,-22 0-352-16,22 23-64 0,0-23-144 15,0 22-16-15,22 0 64 16,-22 0-112-16,22 1 64 0,0-1-32 15,22-22-64-15,-22 0 48 16,0 0-64-16,-22-22 144 16,22-1-16-16,0-21-240 15,0-1-352-15,-22 1-145 16,0-21 609-16,0 20 176 0,0-21 64 15,0 22 449-15,0 22 111 0,-22 0 176 16,22 22-288-16,0 0-495 16,0 0-162-16,0 44 17 15,0-22 96-15,0 44 0 16,0 1 0-16,0-2-48 15,22-21 0-15,-22 23-32 0,0-22-32 16,22-1-80-16,-22-23-96 16,22 1 64-16,-22-22-192 15,0 0 128-15,23 0 320 0,-23 0-128 16,21-22 80-16,-21 22 64 15,23-21-128-15,-23-1 112 16,0 22-48-16,22-22 16 0,-22-1 32 16,0 23 16-16,0-22 0 15,0 0 32-15,0 22-48 16,0-22-32-16,0-1-16 15,0 2 144-15,-22 21-80 0,-1 0-32 16,23 0-64-16,-21 0-32 16,21 0 16-16,-23 0-48 0,23 0 32 15,0 0-272-15,0 21-608 16,23-21-545-16,-23 0-1104 15,21 0-849-15,24 0-1728 16,-23-21-5715-16</inkml:trace>
  <inkml:trace contextRef="#ctx0" brushRef="#br0" timeOffset="156816.2615">18779 16401 19208 0,'-22'-22'2914'16,"0"22"-1410"-16,22 0-1216 16,0 0-240-16,0 22 241 0,-22 0 447 15,22 22-224-15,0 22-304 16,0-22-176-16,0 1 16 15,0-1-48-15,22 0-16 16,-22 0-16-16,22-22-864 16,0 0-1713-16,-22-22-321 0,22 22-3184 15</inkml:trace>
  <inkml:trace contextRef="#ctx0" brushRef="#br0" timeOffset="157106.2619">18823 16731 18856 0,'0'23'368'16,"0"-23"-336"-16,0 22 465 15,22 0-337-15,1-22 1168 16,-23 0 161-16,21 0-657 16,2-22-143-16,-1 22-321 0,0-22-272 15,0-1 112-15,-22 2-256 0,22-2 80 16,-22-21 80-16,0 23-208 15,-22-24 816-15,22 23 193 16,-22 22-321-16,0 0-144 16,0 0-352-16,-1 22 0 15,-21 23 48-15,22-1-176 0,0 0 96 16,22 0-48-16,0 0-128 16,22 1 32-16,0-23-736 0,45 0-1697 15,-23-22-5859-15</inkml:trace>
  <inkml:trace contextRef="#ctx0" brushRef="#br0" timeOffset="157706.2627">19309 16445 13110 0,'0'-22'3009'15,"0"0"-752"-15,0 22-912 0,0-22-369 16,0 22 353-16,0 0-1 15,0 0-1056-15,0 0-192 0,0 22 96 16,0 22 177-16,0 0-1 16,0 22-256-16,0-22-16 15,0 23-64-15,22-46 0 16,-22 23 16-16,0-21-64 0,0-1 32 15,0 0-80-15,0-22-913 16,0 0-1760-16,0 0-496 16,0 0-6948-16</inkml:trace>
  <inkml:trace contextRef="#ctx0" brushRef="#br0" timeOffset="158131.2633">19331 16356 17431 0,'0'-22'1185'0,"0"22"-929"15,0 0-80-15,0 0-32 0,0 0 385 16,0 0 495-16,21 0 16 16,2 22-15-16,-23 1-33 15,21-23-511-15,25 22-1 16,-25 0-224-16,23 0-112 15,0 0 80-15,1 0 0 0,-1-22-64 16,0 22-96-16,0 0-64 0,-21 0 16 16,-2-22 0-16,23 22-32 15,-22 0 80-15,1-22-80 16,-2 23 32-16,2-23 32 15,-1 0-64-15,-22 0 16 16,22 0 16-16,-22 0-48 0,0 0 112 16,0 0-48-16,0 0-128 15,0 0-640-15,-22 0-1553 16,0-23-2353-16,-1 23-6195 0</inkml:trace>
  <inkml:trace contextRef="#ctx0" brushRef="#br0" timeOffset="158566.2639">19728 16268 16391 0,'0'0'2721'15,"0"-22"-1536"-15,0 22-33 16,0 0 449-16,0 0-352 16,0 0-193-16,-22-22-528 0,22 22-224 15,0 0-127-15,0 22-257 16,0-22 176-16,-22 22-64 15,0 22-48-15,0 0 128 0,0 23-144 16,-22-23 48-16,21 22 48 16,-21-22-112-16,22 22 96 15,-21-43-16-15,20 21 0 0,0-23 32 16,2 2 0-16,21-1 16 15,-23-22 16-15,23 22-112 16,-21-22 80-16,21 0-32 16,0 0 0-16,0 22 48 0,0-22-80 15,0 0 16-15,0 0 32 16,0 0-112-16,0 0 48 0,0 0-64 15,0 0-80-15,0 0-272 16,0-22-705-16,21 22-2385 16,2-22-4369-16</inkml:trace>
  <inkml:trace contextRef="#ctx0" brushRef="#br0" timeOffset="159016.2646">19728 16268 9876 0,'23'-22'2033'16,"-23"0"176"-16,0 0-400 16,0 22-849-16,0 0 737 15,0-22-160-15,0 22-193 16,0 0 225-16,0 0-1121 0,0 0-320 15,0 0-64-15,0 22-112 0,0-22 432 16,0 44-111-16,0-22-113 16,0 22 368-16,0-22-336 15,21 23 128-15,-21-1 192 16,0 0-271-16,0 0 79 15,0-22-112-15,22 22-144 0,-22-22 160 16,0 22-192-16,0-44 32 16,22 23 64-16,-22-2-176 15,0-21 144-15,0 0-48 16,0 0-112-16,0 0 192 0,0 0-160 15,0 0 64-15,0 0 112 16,0 0-48-16,0 0 256 0,0 0-128 16,0 0-192-16,0 0 80 15,0 0-176-15,0 0 0 16,0 0-16-16,0 0-608 15,0 0-1329-15,0-21-3281 0,0-2-7556 16</inkml:trace>
  <inkml:trace contextRef="#ctx0" brushRef="#br0" timeOffset="160482.2678">20169 16158 14742 0,'-22'-22'2289'15,"22"0"-544"-15,0 22-1009 16,0 0-335-16,0 0-401 0,0 44 64 16,0-22 1232-16,0 44-575 15,0 0-193-15,0 23-224 16,0-23-384-16,22 0 208 0,-22-22-96 15,23 1-96-15,-23-24 256 16,0-21-240-16,0 0 48 0,0 0 496 16,0 0 337-16,0-21-737 15,0-24-96-15,0 1-80 16,0-22 176-16,0 22-160 15,21-23 96-15,-21 23 144 16,23 22-256-16,-23 0 240 0,22 0 64 16,-22 22-128-16,22 0 96 0,-22 0 16 15,22 22 48-15,-22 0 144 16,22 0-224-16,-22 22-47 15,0 1-33-15,0-1-128 16,0-22 112-16,0 22-112 16,0-22 0-16,-22 0 96 0,0-22-144 15,0 22-16-15,0-22-769 16,22 0-1216-16,0-22-2977 15,0 0-6083-15</inkml:trace>
  <inkml:trace contextRef="#ctx0" brushRef="#br0" timeOffset="160717.2681">20500 16026 23722 0,'-22'-22'1057'0,"22"-1"-385"0,0 23-800 15,0 23 80-15,0-1 208 16,0 0-128-16,0 44 32 0,0-22 96 15,0 22-240-15,22 0 112 16,-22-22-64-16,23 1-48 16,-2-1 128-16,-21 0-160 15,23-22-112-15,-23 0-1041 0,0-22-2096 16,0 22-1697-16,22-22-8052 15</inkml:trace>
  <inkml:trace contextRef="#ctx0" brushRef="#br0" timeOffset="161160.2697">20721 16312 16087 0,'-22'0'1857'0,"22"0"-337"16,0 0-463-16,0 0-481 15,-22 0-16-15,22 0 177 0,0 22 303 16,0 0-127-16,-22 1-257 16,22-1-224-16,0 0-208 15,0 22-160-15,0-22 48 0,22 22-128 16,-22-22 0-16,22 0 48 15,0-22-96-15,22 0 160 16,-21 0-64-16,-2-22-16 16,1 0 48-16,1 0-16 0,-23-22-16 15,21 22 0-15,-42-22-80 16,21-1 48-16,-23 23 16 0,-20 0 0 15,20 0 80-15,2 0-31 16,21 22-81-16,-23 0-209 16,23 0-1055-16,23 22-2034 15,-2 0-1392-15,2 0-5170 0</inkml:trace>
  <inkml:trace contextRef="#ctx0" brushRef="#br0" timeOffset="161655.2704">21118 16290 18376 0,'0'-22'1248'0,"-21"22"-431"16,21-22-641-16,0 22 16 16,0-22 240-16,0 22 785 15,-22 0-433-15,-2 0-608 0,24 0-48 16,-21 0-32-16,-1 0-96 15,0 22 224-15,0-22-112 0,0 22 1 16,0 0 47-16,22-22-128 16,0 44 80-16,0-22-48 15,0 1-80-15,22-1 64 16,0 0-80-16,0 0 48 0,0-22 48 15,0 0-80-15,-1 0 112 16,3-22 0-16,-2 0-80 16,-1-23 80-16,-21 23 0 15,0 0 688-15,0 0 433 16,0 0 31-16,-21 22-383 0,21-22-145 15,0 22-512-15,0 22-256 0,0 0 32 16,0 22 48-16,0 1 80 16,0 43-112-16,21-22 16 15,-21 23-16-15,0-24 16 16,0-21 16-16,0 1-48 15,-21-23 32-15,21 0-32 0,-22-22-224 16,22 0-448-16,-24 0-353 16,3-44-47-16,21 22-385 0,0-22-96 15,0 0-1328-15,21 0 672 16,3-23 288-16,-2 45-1712 15,-1-22-8149-15</inkml:trace>
  <inkml:trace contextRef="#ctx0" brushRef="#br0" timeOffset="162265.2713">21406 15959 15879 0,'-23'-22'2833'15,"1"0"-384"-15,22 0-1104 0,0 22-529 16,0 0-63-16,0 0-401 16,0 0 16-16,0 0-304 15,0 0-64-15,0 44 480 0,0 0-16 16,22 23-208-16,-22-1-31 15,0 0-322-15,23 0 162 16,-23-22-65-16,0 0-177 16,0-22 65-16,0 1-944 15,0-1-721-15,0-22-1857 0,0 0-3905 16</inkml:trace>
  <inkml:trace contextRef="#ctx0" brushRef="#br0" timeOffset="163015.2723">21339 16158 21625 0,'0'0'641'0,"0"0"-33"15,44 0-672-15,0 0 16 16,0 0 320-16,1 0-496 16,-1 0 256-16,0 0 112 0,-22-22-288 15,0 22 432-15,-22-22-208 16,22 22-128-16,-22-22 512 15,0 22 33-15,0-22-17 0,0 22-128 16,-22-22-176-16,0 22 240 16,0 0-208-16,0 22-160 15,-23-22 160-15,24 22-320 16,21 22 96-16,-22-22 112 0,22 22-288 15,0-22 128-15,22 0-160 16,-1 0-224-16,24-22 224 0,-23 0-208 16,22 0 256-16,-22-22 112 15,0 0-48-15,0 0 128 16,1 0 80-16,-23-22-48 15,0 44 752-15,0-22 272 0,-23 0-127 16,23 22-353-16,0 0-544 16,-22 0-16-16,22 22-32 15,0 0-48-15,22 0 64 16,1 0-80-16,-2 0-64 0,2-22-224 15,21 0-528-15,0 0-97 16,-22 0 289-16,22-44 111 0,-22 22-127 16,0-22-304-16,-22-22 175 15,22 21 673-15,-22-21 144 16,0 0 512-16,-22 22 1201 15,22 0-80-15,0 21-224 16,0 1-481-16,-22 22-432 0,22 0-368 16,0 0-144-16,0 22-48 0,0 23 112 15,-22 21-16-15,22-22 16 16,0 22-48-16,0 1-32 15,22-1 32-15,-22-22-80 16,22 0-96-16,0-22-160 16,-22 0-384-16,22 0-161 0,-22-22 385 15,22 0 272-15,1 0 192 16,-23-22 48-16,21 0 32 15,2 0 16-15,-23 0 32 0,0-22 160 16,21 22 240-16,-21 0 113 16,0 0-193-16,-21 0-144 0,21 0 32 15,-23 22-160-15,23 0-144 16,-21 0-48-16,-2 0-32 15,23 0-464-15,-22 22-961 16,22 0-1184-16,0 0-1361 16,0-22-3121-16</inkml:trace>
  <inkml:trace contextRef="#ctx0" brushRef="#br0" timeOffset="163315.2728">22310 15694 11893 0,'0'-21'3393'15,"0"21"-815"-15,0 0-689 16,0 0-49-16,0 0-335 0,0 0-993 15,0 0-384-15,0 21 225 16,0 1 255-16,0 23-32 16,0-1-304-16,0 0-224 15,0 22 32-15,0-22-80 0,0 1 0 16,0-1-16-16,0-22-80 15,0 0-464-15,22 0-1441 0,-22-22-1937 16,0 0-4129-16</inkml:trace>
  <inkml:trace contextRef="#ctx0" brushRef="#br0" timeOffset="163775.2734">22420 15981 16487 0,'0'23'144'0,"23"-23"224"0,-2 22 64 15,2-22-303-15,-1 0 847 0,0 0 353 16,-22 0 271-16,22 0-303 16,0-22-849-16,0-1-192 15,0 23 32-15,-22-22-112 16,22-22 257-16,-22 22-65 15,0 0-32-15,0-22 352 0,0 22-47 16,-22 22-241-16,0-22-112 16,22 22-288-16,-44 0 80 0,22 22-32 15,-22 22-32-15,21 0 80 16,2 0-128-16,21 0 80 15,0 1-32-15,21-1-16 16,2-22 32-16,21 0-16 0,0 0-16 16,0-22 80-16,0 0-128 15,-22-22-32-15,23 22-144 16,-25-22 0-16,3 0 240 15,-23 0 32-15,0 0-32 0,0 22 16 16,-23-22 16-16,23 22 0 16,0 0-16-16,-20-23-64 0,20 23-48 15,0 0 0-15,0 0 0 16,-24 23 32-16,24-23-609 15,0 0-1007-15,0 22-1906 16,0-22-3825-16</inkml:trace>
  <inkml:trace contextRef="#ctx0" brushRef="#br0" timeOffset="174749.2926">19287 17173 13574 0,'0'0'1232'16,"0"0"-960"-16,0 0 33 15,0 0-97-15,0 0-272 16,0 0 240-16,0 0-192 15,0 22 272-15,0 0 272 0,0 1-16 16,0 21-96-16,22-22-127 0,-22 22-193 16,0 0 96-16,22-21-144 15,-22 21-16-15,0-22 96 16,0-22-224-16,0 22 160 15,0-22 0-15,0 0-80 16,0 0 224-16,21 0 224 0,-21 0-544 16,0-22 144-16,0 0-208 15,-21-1 176-15,21 2-64 16,0-2-16-16,0 23 80 0,21-21-16 15,-21-2 16-15,0 23 16 16,23 0-64-16,-23 0 64 16,0 0 48-16,21 23-64 0,-21-2 160 15,23 2-48-15,-23-2 0 16,0 2 176-16,0-1-96 15,0-22 16-15,0 22-63 16,0 0-81-16,0-22 48 16,0 22-112-16,-23-22-64 0,23 0-625 15,-21 0-960-15,21 0-2320 0,0 0-5844 16</inkml:trace>
  <inkml:trace contextRef="#ctx0" brushRef="#br0" timeOffset="175484.2936">19530 17173 12149 0,'0'0'352'15,"0"-22"80"-15,0 22-47 16,0 0 815-16,0-22 353 0,0 22-225 15,0 0-559-15,0 0-657 16,0 0-128-16,21 0 16 0,-21 22 192 16,0 0 224-16,0 22 32 15,23 1-128-15,-23-1-143 16,0 23-193-16,0-23 32 15,0 0 32-15,22-22-913 16,-22 0-1168-16,22 0-2289 0,-22 0-5458 16</inkml:trace>
  <inkml:trace contextRef="#ctx0" brushRef="#br0" timeOffset="175804.2941">19684 17240 15671 0,'-22'0'848'16,"22"22"-640"-16,-22 0 0 15,22 0-176-15,0 1 320 0,0 21 193 16,22-23-145-16,-22 2-128 16,22-2-272-16,0 2 160 0,0-1-48 15,1-22-112-15,-2 0 224 16,1-22-208-16,0 22 16 15,-22-23 176-15,0 2-224 16,0-23 128-16,0 21-80 16,0-21-48-16,-22 22 240 0,0 0 449 15,1 0 383-15,-2-1-111 16,23 23-529-16,-22 0-400 0,0 0-96 15,22 23-160-15,0-1-1121 16,0 22-1184-16,22-21-2721 16</inkml:trace>
  <inkml:trace contextRef="#ctx0" brushRef="#br0" timeOffset="176249.2947">20015 17217 19560 0,'-22'0'161'0,"22"0"79"0,-22-22 160 15,22 22-560-15,0 0 256 16,-22 0-48-16,22 22-128 16,-22 1 304-16,0-23-320 15,22 22 112-15,-23 0 112 16,23-22-240-16,0 22 192 0,0-22-64 15,0 23-112-15,23-23 208 0,-1 0-176 16,-22 21 16-16,22-21 128 16,0-21-208-16,0 21-16 15,0 0 16-15,0 0-16 16,-22 0 208-16,0 0-64 0,0 0 304 15,0 21 752-15,0 23-143 16,0 0 143-16,-22 23-512 16,22-23-416-16,0 0 1 15,0 0-81-15,0-22-64 16,0 0 96-16,0 1-96 0,0-23 64 15,0 0 80-15,0 0-48 0,-22-23-48 16,22 1 48-16,0 0-128 16,0-22 80-16,0 0-112 15,0 22 80-15,22-22 48 16,-22 22-112-16,22-1-96 15,0 2-1249-15,-22-2-1808 0,23 23-3779 16</inkml:trace>
  <inkml:trace contextRef="#ctx0" brushRef="#br0" timeOffset="176573.2962">20213 17461 16711 0,'0'0'2369'15,"0"0"-16"-15,0 0 289 16,0 0-1458-16,0 0-111 16,0 0-417-16,0 0-640 0,0-23 112 15,0 23-224-15,23 0 16 0,-23 0 16 16,44 0-1105-16,-22-21-976 15,0 21-1696-15,0-23-2306 16,0 2-6291-16</inkml:trace>
  <inkml:trace contextRef="#ctx0" brushRef="#br0" timeOffset="176953.2968">20346 17129 16167 0,'-22'0'1921'16,"22"-23"-224"-16,0 23-225 0,0 0-255 15,0 0-193-15,0 0-752 16,0 23-304-16,0-1 288 16,0 0 97-16,0 22-257 15,0 1-16-15,0-23-64 0,22 23-16 16,-22-24 80-16,22-21-160 15,0 23 112-15,-22-23-80 0,23 0-16 16,-23-23 112-16,21 2-320 16,2-24-145-16,-23 1 33 15,0-1 112-15,0 1 384 16,0 22 192-16,0-1 721 0,0 23 207 15,-23 0-351-15,23 0-545 16,0 0-256-16,0 23-96 16,0-1 112-16,0 22-64 0,23 1-64 15,-23-1 96-15,21-22-128 16,1 1-32-16,1-2-592 15,-2-21-1329-15,2 0-2337 0,-1 0-2978 16</inkml:trace>
  <inkml:trace contextRef="#ctx0" brushRef="#br0" timeOffset="177233.2972">20544 17085 19817 0,'0'0'64'16,"0"21"-80"-16,0-21 592 15,23 23 288-15,-23-1 177 16,22 0-209-16,-22 0-320 15,22 0-111-15,0 1-257 16,0-1-160-16,-22-22 112 0,0 0-144 16,0 22 160-16,0-22 16 15,0 0-128-15,-22 0 80 16,22-22 0-16,-22 22-112 0,22-22 128 15,0-23-288-15,0 23 80 16,0-22 48-16,0 21 16 0,22 2 80 16,-22-2-577-16,22 23-1295 15,0 0-1346-15,0 0-3665 16</inkml:trace>
  <inkml:trace contextRef="#ctx0" brushRef="#br0" timeOffset="177728.2978">20831 17240 5986 0,'0'0'8628'16,"0"0"-5827"-16,0 0-1152 0,0 0 208 15,0 0-208-15,0 0-112 16,0-23-513-16,0 1-224 0,0 0-127 15,0 0-209-15,23-23-112 16,-23 24-192-16,0-23-144 16,0 0-16-16,21-1 64 15,-21 23-192-15,0 0 208 0,0 1-224 16,0 21 96-16,0 0-112 15,0 21 128-15,-21 1 112 16,-2 22-80-16,23 0 48 16,0 23-32-16,0-1-48 0,0-22 64 15,23 1-48-15,-2-23-16 16,2 0-464-16,-1-22-1473 0,0 0-3410 15,22-22-10660-15</inkml:trace>
  <inkml:trace contextRef="#ctx0" brushRef="#br0" timeOffset="178033.2983">21164 17085 19897 0,'0'0'2753'0,"0"0"-1088"15,0 0-209-15,0 0-95 16,0 0-641-16,0 0-111 0,0-23-593 15,0 23 64-15,21 0 16 16,0-21-208-16,24-2 224 0,-23 23-144 16,22-21-112-16,-22-2-497 15,-22 23-687-15,22 0-449 16,-22 0-1585-16,0 0-1984 15</inkml:trace>
  <inkml:trace contextRef="#ctx0" brushRef="#br0" timeOffset="178233.2986">21118 17240 21193 0,'23'0'913'0,"0"-23"943"0,-2 1-607 16,0 0-160-16,2 0-257 15,21 0-224-15,0-1-320 16,-22 2-288-16,22-2 64 15,-21 23-128-15,-23 0-16 0,21-21-352 16,-21 21-1697-16,0 0-2609 16,0 0-2145-16</inkml:trace>
  <inkml:trace contextRef="#ctx0" brushRef="#br0" timeOffset="186067.3106">22509 16643 17592 0,'0'-21'1360'0,"0"-2"-479"16,0 23-385-16,0-22-224 15,0 22 400-15,0 0-31 0,0 22-177 16,0-22 160-16,0 23-256 0,0 21-224 16,22 0-80-16,-22 0 0 15,22-22-64-15,-22 0 64 16,22 0-16-16,-22-22-32 15,22 0 64-15,-22 0 64 16,0 0-95-16,22-22-1 0,-22-22-64 16,22 0 16-16,-22 0 0 15,0 21 0-15,0-21 112 0,0 22 640 16,0 0 529-16,0 22-465 15,0 0-768-15,0 22 16 16,0 0-48-16,0 1 64 16,0 21 48-16,22 0-112 0,-22 0-64 15,22 0 16-15,23-22-352 16,-25 1-1649-16,3-23-2337 15,0 0-4946-15</inkml:trace>
  <inkml:trace contextRef="#ctx0" brushRef="#br0" timeOffset="186412.3111">22817 16511 13590 0,'-21'22'224'15,"21"-22"64"-15,0 0 128 16,21 0 1169-16,-21 0 768 15,0 0-656-15,23 0-33 0,0 0-927 16,-2 22 239-16,2-22-95 16,-23 22-513-16,21 0 288 15,1 1-336-15,-22-2-144 0,0 23 161 16,0-21-385-16,0-2 64 15,-22 2 96-15,22-1-192 16,-21-22 208-16,21 0-80 16,-23-22-112-16,23-1 80 15,0 2-273-15,0-23-207 0,23 0-48 16,-2-1-112-16,1 23-1 0,0 0-47 15,0 0-368-15,0 0-385 16,0 22-656-16,1 0-1377 16,-23 0-2448-16</inkml:trace>
  <inkml:trace contextRef="#ctx0" brushRef="#br0" timeOffset="186837.3117">23193 16334 18504 0,'-22'-22'3153'0,"22"22"-1232"15,-22 0-992-15,22 0-721 0,0 0-336 16,0 22 416-16,0-22 144 16,0 22-32-16,-23 1 64 15,23-1-287-15,23 22 127 0,-23-22-48 16,0 22-240-16,22-22 176 15,-22 22-176-15,22-22-16 16,-22 1 48-16,0-2-96 0,0-21 48 16,22 23-32-16,-22-2-1409 15,0-21-2929-15,0 23-5186 16</inkml:trace>
  <inkml:trace contextRef="#ctx0" brushRef="#br0" timeOffset="199644.3328">15844 17062 16743 0,'-44'0'849'0,"22"-21"-401"15,22 21-576-15,0-23 304 16,22 23-288-16,0-21 256 16,0 21 32-16,0-23-288 0,22 23 224 15,-23-22-128-15,25 0 0 16,-2 22 128-16,23-22-176 15,-2 1 64-15,2-1 16 16,20 0-96-16,2-1 192 16,21 1-224-16,1 0 144 0,21-23 48 15,-22 1-160-15,23 0 176 0,21 0-128 16,-21 0 0-16,21-22 80 15,1 22-96-15,0 0 80 16,-2-1 0-16,24-21-96 16,0 22 144-16,-23 0-112 15,23 0 32-15,-1 0 16 0,1 0-96 16,-1 22 128-16,-21-22 0 15,22 21-48-15,-23-21 64 0,1 22-128 16,-1 0 32-16,0-22 48 16,0 22 16-16,1 0 32 15,-23-22-32-15,23 21 80 16,-22 1 48-16,-1-21-112 0,-1 20 32 15,3 2-16-15,-2-2-64 16,1 1 16-16,-1 0-32 16,-22 0 64-16,0 0-48 15,1 0-32-15,-1-1 80 0,0 2-48 16,1-1 16-16,-1 0 0 0,-21 0-16 15,-1 22 32-15,0-23 64 16,-22 1 272-16,22 0-63 16,-21 22-193-16,0-21-32 15,-2 21-32-15,1 0-64 16,-22 0 64-16,0 0-48 0,1 0 0 15,-1 0 64-15,0 0-80 16,-22 0 32-16,22 0 0 16,-22 0-32-16,23 0 48 0,-24 0-32 15,2 21 32-15,-2-21 192 16,2 22 80-16,-1 0 192 0,-22 1 129 15,22-1-145-15,0 22 32 16,0 22-80-16,-22 0-192 16,22 0-80-16,0 0-80 15,0 23 0-15,0-1-16 16,0-22-16-16,-22 23 49 15,22-1-49-15,22 0-16 0,-21 0-16 16,-2-21 144-16,2-1-48 0,-1 0-80 16,0-22 160-16,-22 0 112 15,22-21-144-15,-22-2-16 16,0 2-80-16,0-2-48 15,0 2-16-15,0-23-48 0,0 21-832 16,0 2-1697-16,0-23-1986 16,-22 0-9219-16</inkml:trace>
  <inkml:trace contextRef="#ctx0" brushRef="#br0" timeOffset="200734.3343">15977 16820 16343 0,'21'23'-32'0,"-21"-23"-592"15,23 22 720-15,0 21 144 16,-2 1-448-16,2 1 512 16,-2-1-256-16,23 21 288 15,-22 24 400-15,23-22-479 0,-2 21 367 16,1 0-480-16,0-21-64 15,23 21 144-15,-23 0-432 16,22-21 368-16,-22-2-176 16,1 2 48-16,20-23 384 0,-20 0-288 15,-1-22 368-15,-22 0-111 0,22 0-289 16,1 0 192-16,-1-22-320 15,-1 23 160-15,24-23-96 16,-23 0-80-16,22 0 144 16,22-23-64-16,-22 1-16 15,23 22 160-15,-1-44-256 16,0 22 208-16,23 0-128 0,21 0-48 15,-21-22 192-15,21 22-224 0,23 0 160 16,-23-1-64-16,22 2-96 16,-21-2 160-16,21 2-192 15,1-2 192-15,-1 2-80 16,1-2 0-16,-2 1 80 15,2-23-128-15,22 24 112 0,-23-1 32 16,23-22 64-16,-23 22 112 16,23 0-160-16,0 0-128 15,-23-1 96-15,23-21-112 16,-24 23 112-16,2-2 49 0,0 2-65 15,0-2 144-15,-23 1-128 0,22 22 0 16,-21-22-32-16,-23 0-48 16,23-1 80-16,-23 23-96 15,1-22 80-15,-1 0 48 16,0 0 128-16,-23 0 144 15,3 22-144-15,21-23-32 0,-24 2-64 16,24 21-112-16,-23-23 0 16,-22 23 0-16,0-21-16 0,-22 21 80 15,23-23 369-15,-23 23 255 16,-22-21-192-16,22 21-112 15,-22 0-207-15,0 0 79 16,0-23-272-16,-22 23 176 0,22 0 32 16,-22 0 16-16,0 0-128 15,0 0-96-15,0 0 16 16,0 0-32-16,0 0-16 15,0 0-96-15,0 0-304 0,0 0-1073 16,0 0-1664-16,-22-22-2402 16,0 22-10484-16</inkml:trace>
  <inkml:trace contextRef="#ctx0" brushRef="#br0" timeOffset="201694.3356">15668 14436 13126 0,'0'0'1024'15,"0"0"-944"-15,0 22 464 16,0 0 481-16,21 22-1 16,-21 0 209-16,23 23-305 0,-1-23 1 15,0 22-1-15,0 0 369 16,0 0-481-16,0 0-576 15,-22 1 16-15,22-23-64 0,0 0-32 16,-22 23 129-16,0-23-209 16,0-22 48-16,0 22-16 0,0-21-64 15,-22-2 272-15,22 1 96 16,-22-22-112-16,0 0 96 15,0 0-384-15,-22 0 64 16,22-22-64-16,-22 1-16 16,0-2 96-16,21 2-64 0,-21-2 161 15,22 1 31-15,0 22 32 16,0-22 96-16,22 22-160 0,-22 0-64 15,22 0-96-15,0 0-144 16,0 0-64-16,0 0-80 16,0 0-112-16,22 0-993 15,0 0-1856-15,0 0-2498 0,0 0-9652 16</inkml:trace>
  <inkml:trace contextRef="#ctx0" brushRef="#br0" timeOffset="202119.3362">15977 14679 12597 0,'0'0'1489'0,"0"0"-240"15,-22 0 63-15,22 0-544 0,0 23 145 16,0-2 15-16,0 22-239 16,0 2 287-16,0-1-240 15,0 23-127-15,0-23-161 16,22 23-256-16,-1-23-64 0,2-23-128 15,0 2 0-15,-2-1 192 16,2-22-144-16,-2 0 176 16,1-22-112-16,0-1-80 15,0 2 96-15,0-23-192 16,-22 21 160-16,23-21-96 0,-23 0-112 15,-23-1 48-15,1 1 0 0,0 0 80 16,0 21 32-16,-21 2-48 16,20-1 192-16,-21 22-112 15,21 0-128-15,-20 0-32 16,19 22-224-16,24-1-848 15,-21 2-1249-15,21-1-1169 0,21 0-2257 16</inkml:trace>
  <inkml:trace contextRef="#ctx0" brushRef="#br0" timeOffset="202354.3366">16197 14614 16775 0,'-22'-23'1601'0,"22"23"-1601"16,0 0 464-16,22 23 529 15,-22-2 943-15,23 2-527 0,-2 21-801 16,1-1 145-16,1 1-625 16,-23 0 48-16,21 0-16 0,2-22-352 15,-2 1 384-15,2-2-736 16,-1 2-977-16,-22-23-1568 15,22 0-1393-15,-22 0-8244 16</inkml:trace>
  <inkml:trace contextRef="#ctx0" brushRef="#br0" timeOffset="202489.3368">16197 14502 20553 0,'-66'-44'1825'0,"66"44"-1281"0,0 0-464 16,0 0-512-16,0 0 0 15,22 0-1425-15,0 22-1889 16,23-22-5250-16</inkml:trace>
  <inkml:trace contextRef="#ctx0" brushRef="#br0" timeOffset="202854.3373">16462 14524 15959 0,'22'23'512'16,"-22"-2"577"-16,22 25 191 15,0-2-287-15,1-23-241 0,-23 23-64 16,21-1-448-16,-21-20-32 15,22 21-96-15,-22-44 1 0,0 22-49 16,0-22-128-16,0 0 144 16,0 0 256-16,0-22-320 15,0 0-64-15,0 0-112 0,0-22-225 16,0-22-159-16,0 22 592 15,23 0 240-15,-23 0 561 16,0 21 479-16,21 1 113 16,2 0-272-16,-2 22-225 15,2 0-320-15,-1 0-63 0,0 0-273 16,0 22-160-16,22 23-48 0,-22-24-80 15,0 2 16-15,1 21-16 16,-2-21-160-16,-21-2-849 16,0 2-1200-16,0-2-1745 15,-21 1-4850-15</inkml:trace>
  <inkml:trace contextRef="#ctx0" brushRef="#br0" timeOffset="203459.3381">15734 14436 5106 0,'-22'22'128'0,"22"-22"2577"16,-23 0-688-16,23 22-112 0,-21-22-769 15,21 0-191-15,0 0-17 16,-23 0-431-16,23 0-417 15,0 22-144-15,0-22 208 16,0 0-48-16,0 0-80 16,0 22 32-16,0-22-32 0,0 23 128 15,-21-2-32-15,21 25-48 16,-23-25 16-16,1 23-80 15,0-21 0-15,22-23 32 0,0 21-528 16,0-21-1937-16,0 0-2786 16</inkml:trace>
  <inkml:trace contextRef="#ctx0" brushRef="#br0" timeOffset="203903.3415">15668 14016 16455 0,'-23'0'1169'0,"23"0"-753"16,0 0-592-16,0 0 624 0,23 23 160 15,-23-1-560-15,0-22 288 16,0 22-432-16,0 0 144 16,21-22 144-16,-21 22-400 15,0-22 480-15,0 0-128 16,0-22-144-16,0 22 113 0,-21-22-226 15,21 0 274-15,0 0-97 0,0-1 176 16,0 23 1312-16,-23 0-303 16,23 0-561-16,0 0-656 15,0 0-288-15,23 0 272 16,-23 23-160-16,0-1-560 15,21 0-3346-15,-21-22-9844 0</inkml:trace>
  <inkml:trace contextRef="#ctx0" brushRef="#br0" timeOffset="225985.3767">12181 5540 12341 0,'0'-67'1297'16,"-22"46"207"-16,22-2 145 0,0 1-528 15,0 22-513-15,-22-21-80 16,22-1-128-16,-23 0-159 0,-21 0-33 16,22 22-192-16,-22-22 176 15,0 22-352-15,-22-22 64 16,0 22 80-16,-23 0-705 15,1 0 145-15,-22 0 640 0,0 0-48 16,-1 0 160-16,-21 0 304 16,21-23 161-16,-21 23 207 0,22-22-144 15,21 0-95-15,-21-1-417 16,22 23-160-16,-1 0 0 15,-21 0-128-15,22 0 32 16,0 0-48-16,-23 0 48 0,1 23-16 16,22 21 48-16,-23-21 160 15,1 21-144-15,22 22-16 16,-22 0 16-16,21-1-32 15,-22 2-81-15,24 22 1 16,20-23 160-16,1 0 48 0,0 1-80 16,21-1 64-16,24 0 17 0,-2 0-65 15,2 0 48-15,21 1-112 16,21-2 64-16,2 2 16 15,-2-1-48-15,24-22 32 16,21 22-16-16,0-21-16 16,22-1-32-16,2-22-209 0,-3 22 97 15,23-22 128-15,0-22 16 16,23 22 96-16,0-22 0 0,-1 0-64 15,1 0 48-15,-2-22 16 16,2 22 17-16,0 0 31 16,-1-22 80-16,1 22 64 0,-1-22 0 15,0 22-64-15,-21-22 208 16,21 0 32-16,0-22-79 15,1 22-145-15,-23-23-64 16,22-21-112-16,1 22-48 16,-23-22-16-16,23 21 0 0,-23-20 0 15,0 21 32-15,-21-1-16 0,-1-21 32 16,-21 22-48-16,0 22 64 15,-25-22 16-15,2-1 336 16,-21 24 192-16,-1-23-128 16,-22 0-111-16,22-1-225 15,-22-21-96-15,0 21-32 0,-22 1-64 16,0-23-112-16,-22 23-145 15,-21 0-223-15,-2 1 32 16,-23 21-432-16,-19 22-705 0,-24 0-1473 16,23 22-2288-16,-23 21-5091 15</inkml:trace>
  <inkml:trace contextRef="#ctx0" brushRef="#br0" timeOffset="238176.3974">8032 5429 15030 0,'-44'-65'208'16,"22"21"481"-16,-23 22-49 0,1-23-768 15,0 23 176-15,0 0 80 16,0-1-224-16,-22 2 352 0,0 21-64 15,-1-23-80-15,1 23 32 16,-1 0-16-16,2 0-48 16,-1 0-256-16,-1 0 32 15,-21 0 288-15,22 23-448 0,0-2 480 16,-1 2-176-16,2-1-192 15,-24 0 560-15,23 1-224 0,22 21 97 16,-23 0-161-16,2-1-112 16,20 2 144-16,1 20-128 15,0-21 48-15,0 23 256 16,22 0 112-16,0-1 240 0,22 1-448 15,0 21-112-15,0-22-16 16,22 22-176-16,0-22 128 16,22 22-64-16,0-21 48 15,0-1 64-15,22-22-32 16,-22 22 48-16,45-22-16 0,-23-21 65 15,0 21-17-15,23 0-64 0,-23-22 96 16,22 0 64-16,-22 0-48 16,22-22 224-16,1 0-64 15,-1 0-48-15,-23-22 337 16,24 0-193-16,0 0-48 15,-1-22-176-15,-22-23-96 0,22 23-48 16,-21-22-48-16,-1-22 48 16,-22 22-48-16,0-22 64 0,0-1 272 15,-22-21 64-15,1 22 129 16,-2-23-49-16,-21 23-256 15,0-1-144-15,0 1-48 0,0 21 144 16,-21 24 48-16,-24-1-96 16,23 0-160-16,-22 22-144 15,0 22-336-15,-22 0-1169 16,21 0-2209-16,1 22-4113 15</inkml:trace>
  <inkml:trace contextRef="#ctx0" brushRef="#br0" timeOffset="239471.3992">7811 6180 17496 0,'45'-21'640'0,"-24"21"640"16,2-23-431-16,21 23-385 0,-22 0-144 15,22 23-320-15,-22-23 48 16,22 21 128-16,0 23-192 15,0-21 112-15,23 21-96 16,-1 0-16-16,0 0 96 0,0 22-176 16,0-22 144-16,1 1-48 15,-1 21-64-15,0 0 176 0,0 0-192 16,0 0 112-16,1 22 80 15,-1 1-64-15,0-1 817 16,0 1-545-16,22-1-112 16,-22 22-48-16,23-22-128 0,-1 23 224 15,1-1-64-15,-1 0-48 16,22 1 144-16,-22 0-143 15,1-1 15-15,21 22-48 0,-22-22 16 16,1 1 144-16,21-1-176 16,-22 23 0-16,0-1 0 15,1 23-96-15,-1-23 160 0,0 23 0 16,1-1 240-16,-1 1-80 15,-21 21-175-15,20-21 111 16,2 21-64-16,-1-20-32 16,0 20 32-16,0-21-144 15,1-1 64-15,-1 22-128 0,22-21 96 16,-22 0-48-16,23-1-80 0,-1 0 96 15,-21 0-32-15,21 2 0 16,-22-24 16-16,0 44-16 16,23-21-16-16,-24 0 0 15,2-23 16-15,-23 22 32 16,23-21-80-16,-1 0 64 0,0 21 16 15,1-21-64-15,-23-1 64 16,22 0-64-16,-21 1 0 16,-2-23-16-16,1 22 80 0,1 1 32 15,-1-23-48-15,-22 1 64 16,23 21 0-16,-1-22-80 15,-22 1 16-15,0-23-16 0,22 22-32 16,-22-44 48-16,23 22-64 16,-1-21 96-16,-22 0-64 15,22-1 112-15,-23-22 16 16,24 0-80-16,-1 0 32 0,-21 0-48 15,21 1-32-15,0-1 32 0,0 0-48 16,-22 0 32-16,23-22 1 16,-1 0-50-16,0 23 17 15,0-45 16-15,-21 21-16 16,20 2 32-16,2-2-16 15,-23-21 0-15,22 22 0 0,-22-22 32 16,22 0 17-16,-22 22-49 16,1-22 80-16,-1 0-48 15,-22 0-32-15,22 23 32 16,-22-23-16-16,22 0 32 0,-22 0-64 15,1 0 48-15,-2 0-64 16,2 0 48-16,21-23 0 0,-22 23-16 16,0-22-32-16,-22 0 32 15,22 22-64-15,0-21-32 16,-22 21-17-16,22-23-47 15,-22 2-16-15,0 21-48 16,0-23 128-16,0 23-16 0,-22-22 0 16,0 22 48-16,22-22 0 0,-22 22 64 15,0 0 0-15,0 0 16 16,22 0 16-16,-23 0 0 15,2 0 32-15,21 0 32 16,0 0-32-16,0 0-80 0,0 0 32 16,0 0-16-16,21 22 16 15,2-22 0-15,21 0 0 16,-22 0 32-16,22 0 0 15,0 0-32-15,-22 0 0 0,21 0-16 16,-19 0-16-16,-24 22 48 16,22-22 224-16,-22 23 0 0,0 21-159 15,-22-1 15-15,22 2-64 16,-24 21 16-16,3-22-32 15,-1 0-32-15,0 0-64 16,0-22-273-16,22 1-1263 16,0-46-3923-16,0 1-2240 0</inkml:trace>
  <inkml:trace contextRef="#ctx0" brushRef="#br0" timeOffset="242657.4049">21847 11787 14806 0,'0'-22'1073'0,"0"22"47"16,0 0 33-16,0-22-1377 15,0 22 240-15,0 22-48 16,0-22-160-16,22 0 480 15,-22 22-560-15,22 0 416 16,0 1 400-16,0 20-240 0,0-21 352 16,0 22-496-16,0 1 129 0,0-23-17 15,23 0-352-15,-1 0 448 16,-23 0-224-16,24-22 560 15,-1-22 241-15,0 0-145 16,22-22 16-16,-22-23-495 16,23 1-241-16,-1 0 64 0,-22-22-304 15,0 0 128-15,22 21-449 16,-23 1-95-16,1 0 288 15,2 44-192-15,-2 0-321 0,0 22-815 16,-21 22-1330-16,-2 22-3105 16</inkml:trace>
  <inkml:trace contextRef="#ctx0" brushRef="#br0" timeOffset="245372.4087">11806 13244 12885 0,'-44'-44'673'0,"44"22"799"0,-23 0-575 16,23-22-369-16,0 22-112 15,-22 0-128-15,22 0-112 16,-22-22-80-16,0 21-192 16,0 2 80-16,0-2-64 0,-22 2-160 15,-22-2 304-15,-1 23-96 16,1 0 32-16,-22 23-64 15,-22-23-64-15,-1 44 288 0,23-23-144 16,-23 2 0-16,23-2 160 16,22 2 32-16,-22 21 65 0,22-22-193 15,0 22-64-15,21 0 48 16,-21 0-96-16,22 1 96 15,0-1 48-15,0 0-80 16,0 22 96-16,22 0-128 16,0-22 112-16,0 22 48 0,22 1-128 15,0-23 96-15,0 44-48 16,44-22 0-16,-22 1 0 0,22-2-80 15,22 2 112-15,0-1-64 16,0-22-32-16,23 0 112 16,-1-22-16-16,0 1 112 15,23-23 1-15,-22 0-65 0,20 0-16 16,2-23-80-16,-23 1 0 15,22 0-32-15,-21-22-48 16,-1 0 80-16,0 0-32 16,-22 0-16-16,0 0 64 0,-22-23-16 15,1 1 144-15,-23 0 240 16,0 0-192-16,-22 0-128 0,-22-23-160 15,-22 23 128-15,0-22 208 16,-23 44 241-16,1-23 159 16,-22 46 353-16,-1-2-529 15,1 23-416-15,22 0-144 0,22 0-32 16,0 23-1185-16,22-2-2929 15,22 2-3553-15</inkml:trace>
  <inkml:trace contextRef="#ctx0" brushRef="#br0" timeOffset="246577.4104">11673 13796 13926 0,'-22'-44'544'0,"0"22"-496"15,22 22 288-15,0 0-96 0,-22 0-64 16,22 0 545-16,0 0-769 15,0 0 32-15,-22 0 208 16,22 44-272-16,0 0 416 16,0 0-304-16,22 22 0 15,-22 22 160-15,22 23-320 0,0-1 208 16,22 0 48-16,0 1-208 0,0-22 288 15,1-1-288-15,21 0 160 16,0 0 80-16,0 0 64 16,45-21 289-16,-23 21-353 15,22-21 288-15,0 21-208 0,1-22-272 16,-1 22 208-16,0 1 0 15,1-1 144-15,-1 1 305 16,0-2-1-16,1 2 448 16,-1-23-111-16,0 22-257 0,1-21-160 15,-1-23-175-15,0 22-113 16,23-22-144-16,-22 0-96 0,21 0 80 15,-22-22-112-15,24 0 48 16,-25 22-32-16,24-21-16 16,-23-1 80-16,22-22-80 15,-22 22-16-15,1 0 48 16,21-22-48-16,-44 22 64 0,23-22-48 15,-1 22-32-15,-21 0 0 0,21-22-545 16,-22 0-1055-16,21 0-1490 16,4-22-1696-16,-4 0-4482 15</inkml:trace>
  <inkml:trace contextRef="#ctx0" brushRef="#br0" timeOffset="248192.4126">18404 18431 15687 0,'-66'-22'480'0,"44"22"512"0</inkml:trace>
  <inkml:trace contextRef="#ctx0" brushRef="#br0" timeOffset="252487.4209">15998 16290 14662 0,'-43'-44'673'0,"43"22"1359"16,-24 22-1087-16,24-22-33 16,0 22-207-16,0 0-449 15,0-22 96-15,0 22-400 16,0 0 32-16,0 0 96 0,0 0-288 15,0 0 240-15,24 0-96 0,-24 22-16 16,22-22 192-16,-1 22-192 16,2 0 144-16,21 0-48 15,-21-22-96-15,-2 22 176 16,23 22-144-16,-22-22 144 15,0 1 16-15,1-1-96 0,-23 22 80 16,21-22-32-16,-21 0 192 16,0 0 560-16,0 0 17 0,-21 0 31 15,-2-22-223-15,1 22 175 16,-22 0 48-16,22 1-399 15,-22-2-129-15,23 2-256 0,-2-23-80 16,0 21-48-16,2 2-433 16,21-2-831-16,-22 2-1633 15,22 21-2338-15,-24-22-4161 16</inkml:trace>
  <inkml:trace contextRef="#ctx0" brushRef="#br0" timeOffset="260640.4333">4921 14723 17239 0,'-89'-44'-48'15,"45"23"1313"-15,22-2-801 16,-22 2-336-16,22-25-112 16,-22 25 16-16,-1-2 16 15,1-21-176-15,0 22 176 0,-22-22-80 16,0 21-48-16,0 2 48 15,-1 21 16-15,1-23 128 16,-21 2-80-16,-3 21-64 0,24-23 128 16,-22 2 64-16,0 21 96 15,-1-45 97-15,23 23-33 16,-22 0 80-16,0 22 16 0,22-22-16 15,-23 0 16-15,1 22-287 16,0 0 143-16,-1-22-48 16,23 22-80-16,-22 0-176 15,22 0-64-15,-22 0 48 16,0 22 80-16,21 0 16 0,1 0-16 15,-1 22-96-15,24 1-64 0,-1-1 112 16,0 21-64-16,21-20-144 16,1-1 304-16,22 0-144 15,0 0 0-15,0 2 32 16,22-2 0-16,1 0 32 15,-2-1 0-15,23 1 48 0,0 0-64 16,2-22 80-16,19 22-16 16,23-21-16-16,-21 21-16 0,21-23 32 15,0 25 0-15,0-25-112 16,0 2 48-16,23-2 16 15,-1-21 64-15,0 23 48 16,1-23-16-16,-1 0-192 0,0 0 192 16,1 0-48-16,-1 22-16 15,23-22-16-15,-22 0 16 16,-2 0 0-16,-21 0-32 15,23 0 48-15,-22 0 0 0,-2 0 32 16,2-22 64-16,-1-1 240 16,-21 2-160-16,-2-2 0 0,24-21 0 15,-23 0-47-15,0 21 79 16,-21-21-96-16,20 0 48 15,-20 0 32-15,-24 22-112 16,2-22 80-16,-1 1-80 0,-22 20 16 16,0 2 32-16,0-23-192 15,-22-2-16-15,-22 2 0 16,-1 0-16-16,1 0 0 0,-44-1-80 15,22-20-112-15,-22 21 16 16,-22-1 112-16,-1 1 48 16,1 22 80-16,21 22 192 0,-21 0 224 15,22 0-240-15,21 22 128 16,23 22-464-16,1-22-928 15,20 1-2098-15,23 21-2640 16,0 0-6612-16</inkml:trace>
  <inkml:trace contextRef="#ctx0" brushRef="#br0" timeOffset="262531.4371">12114 7659 17592 0,'-44'-44'-96'0,"22"21"944"0,22 2-384 16,0 21-272-16,-22-22-96 15,22 1-112-15,-22 21-48 16,22-23 48-16,-21 0-112 0,-24 2-32 15,23 21-144-15,-22-23-32 16,-22 2 336-16,-1 21 0 0,-21-23-64 16,22 1 80-16,-44 22 16 15,21-22-16-15,-21 22 224 16,0-22 416-16,21 22 177 15,1-22-177-15,0 22-336 0,22 0-112 16,0-22-224-16,-1 22 64 16,1 0-80-16,-22 0 32 0,22 0-96 15,-23 22-272-15,-21 0-48 16,0 0 64-16,-1 0 31 15,1 0 129-15,-22 1 112 16,21 21 128-16,1-23 256 0,22 2 305 16,-1 21-97-16,23-22-368 15,22 22-64-15,1-23-16 16,19 24-128-16,2-1 80 15,22 0-32-15,0 0 32 16,0 23 32-16,0 0-48 0,0-1-32 16,22 0 32-16,2 23-32 0,-3-24 0 15,1 1-32-15,22 1 0 16,22-1 0-16,-22-22 80 15,22 23 16-15,1-23 48 16,21 0-32-16,1 0 16 16,21 0 32-16,0-22-16 0,1 0-32 15,20 0 0-15,-20 0 48 16,22-22-32-16,-1 0-32 0,0-22-16 15,0 22 64-15,-21-22-32 16,0 0 32-16,-23 0 48 16,22-22-16-16,-22 22 97 15,1-23 159-15,-23 1 16 0,22 0 112 16,-22 23-208-16,1-24-64 15,-1 1-48-15,-22 0-31 16,22 0-65-16,-21-2-16 16,-24 3-32-16,23-1 16 0,-22 0-32 15,-22 23 0-15,23-24 0 16,-23 1-64-16,0 0 48 0,-23 0-32 15,1-23-16-15,0 23-32 16,-21 0-81-16,-2-1 33 16,-21-21 112-16,0 21 16 15,-23 1 48-15,23 1 177 0,-22 22 223 16,0-25 80-16,-1 25-320 15,1 21-176-15,0-23-80 16,-1 23-48-16,23 23 144 0,0-23-800 16,1 44-2130-16,42 0-3296 15</inkml:trace>
  <inkml:trace contextRef="#ctx0" brushRef="#br0" timeOffset="265691.4415">11298 14458 14454 0,'-22'-44'624'0,"22"44"785"16,0-23-1249-16,0 2 64 0,0 21-208 15,0-23-176-15,-22 2 368 16,22-2-368-16,-22 2 176 0,0-2 64 16,0 1-368-16,-22 22 640 15,0-22-464-15,-1 0 80 16,-21 22 352-16,22 0-208 15,-23 0 145-15,2 0-81 0,21 0 32 16,-1 22-16-16,-21-22-352 16,22 22 192-16,22 23 0 15,-22-24-208-15,22 23 352 16,-22 0-368-16,0 1 320 0,21 21-32 15,-21-21-176-15,22 22 432 0,0-23 16 16,22 21 32-16,0 1-176 16,0 0-176-16,0-22 80 15,22 23-128-15,0-23-16 16,22-21 112-16,-21 21-144 15,43-23 273-15,-22 2-145 0,0-23-48 16,22 0 224-16,0 0-224 16,0 0 128-16,22-23-64 0,-21-21-96 15,-1 23 128-15,0-25-96 16,1 25 96-16,-23-23 48 15,0-1 64-15,0 1 368 16,-22 0-127-16,0 0 31 0,-22-22-240 16,22 22 16-16,-22 0-160 15,0-23-32-15,-22 23 32 16,0 0-48-16,-22-1-64 15,0 24 48-15,-22-23-128 16,-1 44-32-16,1-23 64 0,0 23-48 16,22 0 144-16,0 0 80 0,0 0-256 15,21 23-1088-15,2-2-1089 16,-2 2-641-16,23 21-3665 15</inkml:trace>
  <inkml:trace contextRef="#ctx0" brushRef="#br0" timeOffset="266711.443">11210 14811 14070 0,'-22'-22'1152'15,"22"-1"-943"-15,0 23-193 0,0 0 128 16,0-21-80-16,0 21 272 15,0 0 240-15,0 0 112 16,0 0-624-16,22 0-128 0,-22 21 272 16,0 2 97-16,0-1-49 15,22 22-96-15,0 0-128 16,0 23 64-16,0 0-48 0,0-23-16 15,22 44 80-15,-22 1-64 16,23-2 48-16,-24 2 0 16,24-1-96-16,-1 0 80 15,0 0-48-15,0 1 16 0,0-1 96 16,22 22 256-16,-22-21 161 15,1-1-241-15,-1 22-192 0,22-22 48 16,-21 23-128-16,20-23 48 16,1 0-32-16,1 0-64 15,-1 1 48-15,1-1-32 16,-2-22 16-16,1 22-32 0,1-21 0 15,-2 21 80-15,2-21-48 16,-1-1 32-16,0-22 32 16,1 0 0-16,-1 1 208 0,1-23 65 15,-2 22 207-15,1-22-192 16,23-22-160-16,-23 0 64 15,0 0 0-15,23 0-160 0,-23 0 65 16,0 0-65-16,-22-22-64 16,22 22-32-16,-22-22-32 15,1 22 32-15,-1-22-32 16,0 0-32-16,0 22 48 15,-22-22-16-15,0 22-32 0,-22-23 64 16,22 2-80-16,-22 21 80 0,23-23-48 16,-23 2 48-16,0-2-112 15,0 2-32-15,0-2-545 16,0-21-95-16,0 22 288 15,-23-1 400-15,1 23 48 16,0-22 0-16,0 0 64 0,0 22 128 16,0 0 16-16,22 0 32 15,-22 0-112-15,22 0-96 16,0 0-64-16,0 0-16 0,0 0 80 15,0 0 0-15,22 0 16 16,0 22 48-16,0 0 32 0,0-22 96 16,0 23 208-16,23-23-96 15,-24 0-79-15,2 22-65 16,-2-22 0-16,2 22 256 15,-23 0-32-15,0 1 32 16,0-2-144-16,0 2-159 0,0-2-161 16,-23 2 144-16,2 21-112 0,-23-22-48 15,21 0-241-15,23-22-991 16,-22 22-1121-16,22-22-2738 15,0 22-1920-15</inkml:trace>
  <inkml:trace contextRef="#ctx0" brushRef="#br0" timeOffset="270218.4508">8385 6777 17319 0,'-44'-45'689'16,"22"23"511"-16,0 0-1056 15,22 0 289-15,-22-22-401 16,22 22-48-16,-23 0 128 0,2 0-240 15,-2 0 144-15,2-1-144 16,-2 1-33-16,-21 0 161 0,0 0-240 16,-22 22 192-16,22-22 0 15,-22 0-144-15,-1 22 208 16,-21 0 80-16,0 0 16 15,21 0 208-15,-20 0-127 16,20 0 431-16,-21-22-64 0,22 22-144 16,-1 0-176-16,1 0-128 0,0 0 48 15,0-22-95-15,22 22-81 16,-22 0 96-16,22 0-176 15,-23 0 80-15,23 22-129 16,-22 0-111-16,0 22-144 16,22-22-64-16,-23 22 224 0,1 1 176 15,22-1 32-15,0 0 112 16,0 0-16-16,-1 0 0 15,24-22 112-15,-2 22-128 16,23-21 0-16,0 20 32 0,0-21-48 16,23 23 64-16,-2-23-64 15,24 22 48-15,-1 0-32 0,0-22-48 16,22 22 16-16,1 1-64 15,21 20 0-15,-22-21-32 16,22 1-144-16,1-1-16 16,-1-22 144-16,0 0 16 0,0-22 208 15,23 0-48-15,-23 0 0 16,22-22 64-16,-22 22 80 0,1-22 576 15,21 0-223-15,-22 0-225 16,1 0-144-16,-23-1-112 16,22 2-32-16,-22-23-16 15,-22 22-16-15,23 0 32 0,-23-1-32 16,0-21 128-16,-22 22 32 15,22-22 0-15,-22 0 16 16,0 0-95-16,1-1-49 16,-2-20-48-16,-21 21-16 0,22-23-16 15,-22 23-48-15,-22-22 48 16,1 0-49-16,-2 21 17 0,-21-21-32 15,0 22 0-15,-22 0 48 16,-22 22 48-16,-1 0-80 16,1 22 32-16,-1 0 32 15,1 0 64-15,0 0-96 16,22 22-304-16,22 0-1953 0,22 22-2417 15,-1 0-4642-15</inkml:trace>
  <inkml:trace contextRef="#ctx0" brushRef="#br0" timeOffset="306597.5106">7436 17195 14358 0,'-23'-44'1025'16,"23"44"-833"-16,0-22 576 15,0 22 689-15,-21 0-17 16,21 0-623-16,0 0-977 15,21 22 512-15,-21 0 128 0,23 0 112 16,21 23 81-16,-21-1-481 16,20 1 32-16,-19-1-304 0,19-23 80 15,-21 2 16-15,0-2-96 16,-22 2 144-16,22-23-208 15,-22 0 240-15,0 0 272 16,-22 0-704-16,22 0-705 0,-44-23 161 16,1-21 127-16,-3 0-367 15,2 0 352-15,-23 0 768 16,24-1 224-16,-1 1 800 15,0 0 33-15,21 21-193 16,23 2 177-16,0-2-625 0,0 2-128 16,0-2-48-16,23 2 0 0,21-2 128 15,-22 1-128-15,43 0-128 16,-21 22-128-16,2 0-80 15,-3 0-48-15,-19 22 16 16,-4 0-128-16,3 1 144 16,-23 21 16-16,0 0 16 0,0 22-528 15,-23-22-1041-15,23 1-1200 16,-44-1-3826-16</inkml:trace>
  <inkml:trace contextRef="#ctx0" brushRef="#br0" timeOffset="306992.5111">7789 17106 20201 0,'0'23'496'15,"0"-23"-400"-15,22 22-16 0,-22 22 368 16,22-22-368-16,1 1-128 15,-2-1 176-15,2 0-240 16,-23 0 80-16,21-22 32 0,-21 23-176 16,0-23 224-16,0-23 32 15,0 23-160-15,-21-44 144 16,-2-1 64-16,2 1 32 0,21 0 449 15,-23 0 431-15,23 21 193 16,0 2-561-16,0-2-144 16,0 2-432-16,0 21-128 15,23 0-112-15,-2 0-240 16,2 0-833-16,-2 0-2560 0,2 21-4419 15</inkml:trace>
  <inkml:trace contextRef="#ctx0" brushRef="#br0" timeOffset="307142.5113">7988 16952 23818 0,'0'0'-48'0,"0"22"288"16,22-22 193-16,0 23-737 16,0-2 608-16,22 2-560 0,-22-2-97 15,0 2-1007-15,0-2-2578 16,-22-21-4226-16</inkml:trace>
  <inkml:trace contextRef="#ctx0" brushRef="#br0" timeOffset="307282.5115">7921 16776 24107 0,'-21'0'752'0,"-2"0"-768"16,23 0-288-16,23 0 144 0,-2 22-3458 16,-21-22-4017-16</inkml:trace>
  <inkml:trace contextRef="#ctx0" brushRef="#br0" timeOffset="307877.5124">8054 16843 21930 0,'0'22'1088'0,"0"0"-1136"0,22-1 368 15,0 1-272-15,22 0-144 16,-22 0 128-16,1 1-208 16,-23-2 112-16,21-21-656 0,-21 23-1473 15,23-23 128-15,-23-23 896 16,0 2-2144-16,-23-2 287 15,23-21 2226-15,0 1 3393 16,-21-1 881-16,21 21 576 0,0 1-961 16,0 22-1120-16,0 0-785 15,0-22-751-15,0 22 175 0,21 0-32 16,2 22-352-16,-2 0-128 15,2-22-96-15,-1 23-64 16,0-1-96-16,0 0-384 16,0-22-1361-16,0 21-208 0,-22-21 160 15,0-21 160-15,0-1 1 16,0-23 1503-16,0 1 882 15,0 22 1680-15,-22-1 256 16,22 2-304-16,0 21-576 0,0-23-961 16,0 23-448-16,22 0-32 15,-22 0-16-15,22 0-80 0,23 23-80 16,-24-23-80-16,1 21-96 15,22-21-304-15,-44 23-1553 16,23-23-464-16,-2 0-384 16,-21 0 1232-16,0-23 192 15,0 2 833-15,-21-2 1040 0,-2 2 1521 16,2-2 752-16,21 2-608 0,-23-2-64 15,23 23-576-15,0 0-705 16,0 0-560-16,0 0-240 16,0 0 16-16,0 23-16 15,23-2-64-15,-2 2 80 16,2 21-224-16,-2-23-1360 0,2 2-1362 15,-23-23-559-15,22 0-929 16,-22 0-2482-16</inkml:trace>
  <inkml:trace contextRef="#ctx0" brushRef="#br0" timeOffset="308342.513">8628 16666 9044 0,'0'-44'7875'0,"-22"21"-3297"16,-1 1-1312-16,23 0-1185 0,0 22-721 15,0 0-591-15,0 0-577 16,0 0-144-16,0 0 32 16,23 0-112-16,-23 0 80 15,22 22-96-15,0 0-160 16,0-22-128-16,-22 0-961 0,22 23-32 15,-22-23 449-15,0-23 16 16,0 1-257-16,0 0 881 0,-22 0 304 16,0 0 672-16,22 0 641 15,0 22-240-15,0-22-65 16,0 22-544-16,0 0-384 15,0 0-48-15,22 0 16 0,0 0-32 16,0 22-96-16,0 0 48 16,0 0-208-16,22 0-64 15,-44-22-624-15,22 0-129 16,-22 0 161-16,0 0 416 0,0-22-16 15,0 0 336-15,0-22 112 16,0 22 336-16,-22 0 608 0,22 0 145 16,0 0 95-16,22 22-399 15,1-23-161-15,-2 23-128 16,2 0 32-16,-2 0 273 15,24 45-497-15,-23-23-32 0,22 44-176 16,-22 0-48-16,22 1-128 16,-21-2-160-16,-2 2-640 0,-21-23-321 15,0-22-528-15,0 1 17 16,0-23 239-16,-21 0-2081 15,21-45-1760-15,0 1-737 16,0 0-2641-16</inkml:trace>
  <inkml:trace contextRef="#ctx0" brushRef="#br0" timeOffset="308667.5135">9135 16026 22362 0,'-21'-45'2305'0,"-2"23"-1585"16,23 22-496-16,0-22 224 0,0 22-127 15,0 0-257-15,0 22-32 16,23-22 176-16,-23 45 144 16,21-1-272-16,2 22-16 15,-2-22-112-15,2 22-48 0,-2-22 16 16,-21 0-192-16,22-22-881 15,2 0-720-15,-24-22-1216 16,21 23-641-16,-21-46-2433 16</inkml:trace>
  <inkml:trace contextRef="#ctx0" brushRef="#br0" timeOffset="308927.5138">9290 16136 4674 0,'0'-88'10324'0,"0"44"-6258"15,0 21-624-15,-21 1-1025 16,21 22-512-16,0 0-961 16,0 0-704-16,0 0-192 15,0 22-176-15,0 23 224 0,0-1-112 16,0 22-16-16,0 0-144 15,-24-22 48-15,24 0-432 16,0-22-128-16,0 0-65 0,0-22 257 16,0 0 304-16,0-22 208 15,24 22 96-15,-3-44-32 16,1 22 144-16,0 0 32 0,0 0 112 15,0 0 17-15,0 22-209 16,0-22-32-16,1 22-224 16,-2 0-144-16,2 0-257 15,-1 0-2432-15,-22 0-3090 16,0 0-5410-16</inkml:trace>
  <inkml:trace contextRef="#ctx0" brushRef="#br0" timeOffset="309447.5146">9445 16070 22090 0,'0'0'2513'0,"-23"0"-1793"16,23 0-432-16,23 0 176 15,-23 0 305-15,21 0-481 0,2 22-304 16,-1-22 80-16,-22 22-240 16,21-22 112-16,-21 22-208 0,23-22-833 15,-23 0 881-15,0-22 0 16,-23 0-256-16,23 0 544 15,0 0-80-15,-21 0 480 0,21 0 913 16,0-1-545-16,0 23 96 16,0 0-447-16,0 0-369 15,0 0-112-15,0 0-16 16,21 23 96-16,2-23-96 15,-23 22-16-15,21 0-80 0,2 0-144 16,-1-22-577-16,-22 0-63 0,0 0 464 16,22-22 127-16,-22 0-31 15,0 0 352-15,22-23-16 16,-22 23 336-16,22 0 673 15,-22 0 47-15,22 22-351 16,-22 0-193-16,22 0 112 0,23 22 97 16,-24 0-209-16,24 22-240 15,-23 23-224-15,0-1-32 16,-1-22-96-16,-21 22-192 0,-21-22-112 15,21-22-353-15,-22 0-383 16,0-22 159-16,0-22-479 16,-1-22-545-16,23-22 864 0,0-22 1169 15,23 0 545-15,-1-1 927 16,22 23 81-16,22 0-577 15,0-1-703-15,0 24-305 16,1 43-225-16,-23-23-1439 0,-1 46-4963 16</inkml:trace>
  <inkml:trace contextRef="#ctx0" brushRef="#br0" timeOffset="310172.5156">8495 17549 20393 0,'0'-22'832'0,"23"22"-800"0,-23 0 352 16,44 22 849-16,-23 0-577 15,2 0 193-15,21 22-529 16,-22 0 48-16,0-21 96 15,0 21-272-15,0-23 0 0,0 23-128 16,-22-21-64-16,0-1 128 16,0 0-240-16,0 0 192 15,-22 0-32-15,-22-22-48 16,0 0 433-16,0 22 31 0,-23-22-32 15,23 0-48-15,22 0-272 16,1 0 96-16,-2 0-352 0,23 0 80 16,0 0-832-16,0 0-1697 15,23-22-3858-15</inkml:trace>
  <inkml:trace contextRef="#ctx0" brushRef="#br0" timeOffset="310562.5161">8849 17483 20713 0,'0'0'128'16,"0"0"640"-16,0 0 209 15,0 0-273-15,0 0 817 16,0 0-769-16,0 0-448 15,0 22-208-15,0 0-48 16,0 22 289-16,0-22-321 0,0 22 96 16,0 0-48-16,0-21-96 0,21-2 96 15,-21 2-208-15,23-23 176 16,-2 0 0-16,-21 0-48 15,23-23 80-15,-23 2-192 16,22-2 80-16,-22-21-16 16,0 0-145-16,0 22 273 0,-22-22-144 15,-1 22 112-15,2 0 113 16,-2 22-65-16,2 0 448 0,21 0-224 15,0 0-272-15,0 0-112 16,0 0-48-16,0 22-64 16,21-22-368-16,23 0-1409 15,-21 0-2065-15,-1 0-2817 0</inkml:trace>
  <inkml:trace contextRef="#ctx0" brushRef="#br0" timeOffset="310717.5163">9025 17350 23466 0,'-22'0'2193'15,"22"0"-1024"-15,0 0-705 16,0 23-576-16,22-23 576 0,0 21-240 15,0 2-256-15,0-2 224 16,22 24-640-16,-21-23-736 16,-2-22-3266-16,-21 0-6916 15</inkml:trace>
  <inkml:trace contextRef="#ctx0" brushRef="#br0" timeOffset="310847.5165">8959 17173 23914 0,'-22'0'657'16,"22"0"-641"-16,22 0 16 0,0 0-112 15,0 0-240-15,0 22-1697 16,0-22-2738-16,0 22-5953 16</inkml:trace>
  <inkml:trace contextRef="#ctx0" brushRef="#br0" timeOffset="311112.5169">9179 17217 22570 0,'0'23'464'0,"23"-23"721"16,-2 22-97-16,1 0-368 15,2-22-303-15,-3 22-385 16,1 1-128-16,0-23 32 15,-22 0-385-15,22 0-847 0,-22 0 271 16,0-23-111-16,0-21 624 16,-22-1 528-16,22 1 416 0,-22 22 1281 15,22-23 223-15,0 24-367 16,0 21-320-16,22-23-481 15,0 23-176-15,0 0-63 16,0 0-305-16,23 0-144 0,-24 0-96 16,24 23-144-16,-24-23-1233 15,2 44-3777-15,-23-44-11814 16</inkml:trace>
  <inkml:trace contextRef="#ctx0" brushRef="#br0" timeOffset="311452.5174">8562 17483 17688 0,'0'0'656'15,"0"-22"448"-15,0 22 1041 16,0 0-560-16,0 0-753 16,-23 0-335-16,23 22-529 0,0-22 96 15,0 44-64-15,0-22 64 0,0 22-144 16,-21-23-1025-16,21 24-3153 15,0-23-5858-15</inkml:trace>
  <inkml:trace contextRef="#ctx0" brushRef="#br0" timeOffset="312262.5185">7546 17836 18472 0,'-43'0'624'0,"43"0"-656"16,0 0 176-16,0-23-32 16,21 23 176-16,1-21-63 15,2 21-209-15,-4-23 272 16,25 2 64-16,21-23-64 0,0-23-32 15,23 23-224-15,21-44 112 16,0 0-64-16,1 0-64 0,-1-1 128 16,22-22-144-16,1 23 208 15,-23-23 353-15,22 24-81 16,1-25 64-16,-23 24-240 15,22 0-80-15,-21-22 241 16,-1 21 431-16,-21 23-16 0,-2-22-351 16,2 22-177-16,-23 22-96 0,0-22-256 15,1 44 64-15,-24-23-48 16,2 23-32-16,-23 0 32 15,0 0-96-15,-22 22-48 16,0 0-304-16,0 0-2226 16,0 22-1712-16,-44-22-9028 0</inkml:trace>
  <inkml:trace contextRef="#ctx0" brushRef="#br0" timeOffset="312837.5193">8628 18322 18584 0,'0'0'0'0,"0"0"80"16,0 0-144-16,0 0 176 0,0 0 256 15,22 0-128-15,0 0 833 16,0 0-145-16,0-23-496 0,22 1 609 15,22-22-401-15,1 0 65 16,-1-22-257-16,0-1-224 16,23 1 112-16,-1-22-160 15,22 22 400-15,-22-22 81 0,1 21-209 16,-2-21-80-16,2 22-208 15,-23 22 16-15,0-22 112 0,1 43-144 16,-24-21 145-16,2 23-129 16,-1-24 80-16,-22 23 32 15,0 22-160-15,0-22 96 16,-22 22-96-16,0 0-48 0,0 0 16 15,0 0-64-15,0 0 160 16,0 0-80-16,0 0-176 16,0 0 16-16,0 0-112 15,-22 0-400-15,22 22-1473 16,-22-22-2593-16,0 0-7268 0</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00:55.083"/>
    </inkml:context>
    <inkml:brush xml:id="br0">
      <inkml:brushProperty name="width" value="0.05292" units="cm"/>
      <inkml:brushProperty name="height" value="0.05292" units="cm"/>
      <inkml:brushProperty name="color" value="#FF0000"/>
    </inkml:brush>
  </inkml:definitions>
  <inkml:trace contextRef="#ctx0" brushRef="#br0">1633 6732 12037 0,'-23'-22'1040'16,"1"22"33"-16,22-22-353 15,0 22-175-15,0-22-177 16,0 22-80-16,0-22-144 16,0 22 272-16,0-22-80 0,0 22-288 15,0-22 112-15,0 0-208 0,0 22 64 16,0-22 48-16,0 22-144 15,0-22 176-15,0 22-112 16,0 0-64-16,0 0 96 16,22 0-176-16,-22 0 192 0,0 0 368 15,0 22 113-15,23-22-65 16,-23 22-224-16,21 22 32 15,-21-22-48-15,23 22-48 16,-23 0 128-16,21 22-144 0,-21 0-127 16,0-21 79-16,0 21-96 15,0-22 64-15,0 22 16 0,0-44-128 16,0 0 128-16,0 1-48 15,0-1 0-15,0-22 80 16,0 22 416-16,0-22 144 16,0 0-160-16,0 0-127 15,0 0-113-15,0 0-48 0,0 0 96 16,0 0 16-16,0 0-240 15,0 0-48-15,0 0-96 0,0 0-48 16,0 0-896-16,0 0-2370 16,0 0-976-16,0 0-6323 15</inkml:trace>
  <inkml:trace contextRef="#ctx0" brushRef="#br0" timeOffset="245.0003">1698 7306 22042 0,'0'22'624'16,"0"-22"-384"-16,0 0-320 15,0 0 48-15,23 0 112 0,-1 0-160 16,22-22 144-16,0-23-64 16,0 24-848-16,0-23-465 15,-22 22-384-15,22 0 353 16,-21-1-33-16,-23 1-144 0,0 22 657 15,0 0 176-15,0 22-97 16,-23 1 849-16,2-1-128 0,-2 0 96 16,23-22-3217-16,0 21-3154 15,0-21 4418-15</inkml:trace>
  <inkml:trace contextRef="#ctx0" brushRef="#br0" timeOffset="2340.0032">1477 10109 14102 0,'0'-22'656'15,"0"0"-512"-15,0 22-64 0,0-22 48 16,23 0 161-16,-1-23-225 15,0 24-64-15,0-2 64 0,22 2-64 16,-21-2 48-16,-2 2-48 16,2-2-32-16,-2 23 80 15,2 0-96-15,-1 0-96 16,-1 23 256-16,-21-2 544 15,23 23-336-15,-23 23-224 0,0-1-32 16,0 23 48-16,-23 0 16 0,23-24 208 16,0 24-15-16,-21-24 47 15,21-20 368-15,-22 22 96 16,22-23 81-16,0 0-65 15,0-23-127-15,-23 2-65 16,23-1-336-16,0 0-240 0,0 0-48 16,0-22-64-16,0 0 32 15,23 0-48-15,-23 0-64 16,22 0 96-16,-22 0 0 15,21-22-16-15,2 0-448 0,21 0-1057 16,-22-1-672-16,22 2-384 16,-22-2-961-16,23 23-3809 0</inkml:trace>
  <inkml:trace contextRef="#ctx0" brushRef="#br0" timeOffset="2495.0035">2228 10683 19576 0,'-22'23'1425'0,"22"-23"-737"15,-22 0 225-15,22 0-817 16,0 0-512-16,0 0-1921 16,0-23-1793-16,0 2-5811 0</inkml:trace>
  <inkml:trace contextRef="#ctx0" brushRef="#br0" timeOffset="5805.0081">1102 12691 17736 0,'-21'23'1056'0,"21"-23"-544"0,0 0 97 16,0 0-849-16,0 0 143 15,0 0 258-15,0-23-225 0,21 2 144 16,23 21-144-16,-21-23 80 16,21 2 80-16,0 21-192 15,-22 0-545-15,22 0 129 16,-21 21 96-16,-2 2 304 0,2 21 144 15,-23 0-64-15,0 23 144 16,0-23 48-16,0 1 448 0,0-1 64 16,0-23-511-16,0 2-65 15,0-23-80-15,22 0-64 16,-22 0 144-16,21 0-64 15,2 21-48-15,-2-21 112 0,2 23-96 16,-23-1 128-16,0 22-64 16,0 22-80-16,0-22 96 15,0 23-80-15,-23 21-160 16,2-44-817-16,-2 0-1296 15,23-22-5298-15</inkml:trace>
  <inkml:trace contextRef="#ctx0" brushRef="#br0" timeOffset="5975.0083">1698 13002 20729 0,'-21'21'96'0,"21"2"-16"16,0-23-1409-16,21 0-1024 15,2-23-3025-15</inkml:trace>
  <inkml:trace contextRef="#ctx0" brushRef="#br0" timeOffset="7775.0109">1146 14966 16967 0,'-21'0'961'0,"21"21"-593"0,0-21-192 15,0 0-256-15,0 23 96 16,0-23 16-16,21 23-144 0,-21-2 192 16,23 23-96-16,-1-21 0 15,0 21 80-15,0 0-112 16,0-22 64-16,23 22-16 15,-24-21-32-15,2-2 64 0,21-21-112 16,-22 0 112-16,-22 0-16 16,21 0-112-16,-21 0 192 15,23-21-16-15,-23-2-96 0,0 2 352 16,0-2-64-16,0 1-96 15,0 0-96-15,0-22-80 16,0 22 128-16,0-1-96 0,0 2 64 16,0-2 81-16,0 23 31 15,0-21 0-15,0 21 48 16,0 0-128-16,0 0-64 15,0 0-96-15,0 0-16 16,0 0 48-16,0 0-32 0,0 0 48 16,0 0 48-16,0 21 16 0,0-21 0 15,0 0-16-15,0 0 48 16,0 23 224-16,0-23 160 15,21 21 1-15,-21 2 63 16,0-1-192-16,0 22 224 16,23 0-287-16,-23 0-193 0,22 0-16 15,-22 0-96-15,22 1 0 16,0-1-16-16,-22 0-112 15,22-22-609-15,0 0-2096 0,1-22-2786 16</inkml:trace>
  <inkml:trace contextRef="#ctx0" brushRef="#br0" timeOffset="7940.0111">1831 15231 22698 0,'-23'44'1457'0,"23"-21"-1489"0,-21-23-81 15,21 21-79-15,0-21-3809 16,21 0-2771-16</inkml:trace>
</inkml:ink>
</file>

<file path=ppt/ink/ink3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02:43.390"/>
    </inkml:context>
    <inkml:brush xml:id="br0">
      <inkml:brushProperty name="width" value="0.05292" units="cm"/>
      <inkml:brushProperty name="height" value="0.05292" units="cm"/>
      <inkml:brushProperty name="color" value="#FF0000"/>
    </inkml:brush>
  </inkml:definitions>
  <inkml:trace contextRef="#ctx0" brushRef="#br0">9511 4193 18920 0,'-45'0'272'15,"24"23"-192"-15,21-23 48 16,0 0-320-16,0 0 96 16,0 0 224-16,21 0-208 15,2 0 496-15,20-23-111 0,1 1-161 16,23-44 288-16,21 0-368 15,1-44-80-15,21-1-496 0,0-21-1809 16,1-1-4354-16</inkml:trace>
  <inkml:trace contextRef="#ctx0" brushRef="#br0" timeOffset="1750.0025">15337 15716 14262 0,'-44'22'176'16,"44"1"-512"-16,0 43 720 15,0 0-288-15,0 0 689 0,0 23 111 16,21-1-512-16,-21-22 384 0,23 22-367 15,-2-22-1-15,-21-21-48 16,23 21-448-16,-23-22 224 16,22 0-304-16,-22-22-1105 15,0 23-1296-15,0-24-3890 16</inkml:trace>
  <inkml:trace contextRef="#ctx0" brushRef="#br0" timeOffset="1960.0028">15226 15893 18696 0,'0'-22'368'16,"0"0"80"-16,22 0-480 15,0-22-144-15,22-1 545 16,23 23-546-16,-23-21 209 15,0-1 145-15,0 21-642 0,0 23-783 16,-22 0-1730-16,0 0-4481 0</inkml:trace>
  <inkml:trace contextRef="#ctx0" brushRef="#br0" timeOffset="2115.003">15314 16136 18504 0,'23'0'976'16,"-23"-22"-1136"-16,21 0 609 15,24 0-353-15,-1-22-128 16,-22 22-1361-16,22-1-2657 0,0 1-5906 16</inkml:trace>
  <inkml:trace contextRef="#ctx0" brushRef="#br0" timeOffset="2295.0032">15469 16511 19272 0,'0'0'256'15,"0"0"-288"-15,0 0 192 16,22 0-95-16,-22-22-1 16,22 0-1185-16,0 0-1664 0,0-22-3730 15</inkml:trace>
  <inkml:trace contextRef="#ctx0" brushRef="#br0" timeOffset="2730.0038">15756 15959 13318 0,'0'0'1136'0,"0"-22"337"15,-22 22 144-15,22 0 287 16,0 0-335-16,0 0-849 0,0 0-527 15,0 0 447-15,0 22 448 16,22 0-175-16,-22 1-497 16,22 21-32-16,0-22-304 15,0 0-80-15,22 0 48 16,-22 0-192-16,21-22 80 0,3 0-576 15,-25 0-993-15,25 0-1152 0,-2-22-1745 16,-23 0-4931-16</inkml:trace>
  <inkml:trace contextRef="#ctx0" brushRef="#br0" timeOffset="2900.0041">16065 15805 20489 0,'-67'22'2849'0,"24"0"-2433"15,19 0 801-15,3 0-849 0,-1 22-256 16,0 0 64-16,22 1-352 15,0 21 176-15,0-22-160 0,0 0-1249 16,22 0-1104-16,0-22-1312 16,-22 0-3443-16</inkml:trace>
  <inkml:trace contextRef="#ctx0" brushRef="#br0" timeOffset="3335.0047">16286 15849 18840 0,'0'-44'1137'15,"-23"44"-1089"-15,23-22 1376 16,0 22-511-16,-22 0-689 0,22-22 112 16,-21 22-448-16,21 0 176 15,-23 22 128-15,1 0-368 16,0 22 496-16,-22 0-304 15,23 0 32-15,-2 0 256 0,23 1-384 16,0-1 208-16,0-22-112 16,23 0-192-16,-2 0 208 0,1-22-176 15,22 0 96-15,1-22 112 16,-2 0-192-16,1-22-64 15,-21 22-16-15,-2-45-192 16,2 23 192-16,-1 0-160 0,-22 0 352 16,0 0 176-16,0 22 256 15,0-1 912-15,0 23-191 0,-22 23-385 16,22-1-320-16,0 0-127 15,0 0-129-15,0 22-112 16,22 0-112-16,0-22 32 16,22 0-96-16,-22 0-273 0,22-22-703 15,-21 0-529-15,-2-22-1168 16,1 0-849-16,1-22-1472 15,-2 22-6259-15</inkml:trace>
  <inkml:trace contextRef="#ctx0" brushRef="#br0" timeOffset="3475.0049">16638 15716 15383 0,'0'0'3153'15,"-21"0"-624"-15,-2 0-384 0,23 22-912 16,0 1-257-16,0-1-560 15,0 0-320-15,0 0-96 16,23 0-80-16,-2 0-112 16,2 0-992-16,21-22-817 15,-22 0-800-15,0-22-593 0,0 0-1568 16,0-22-2178-16</inkml:trace>
  <inkml:trace contextRef="#ctx0" brushRef="#br0" timeOffset="3960.0056">16815 15673 17608 0,'0'-23'3329'16,"0"23"-336"-16,0 0-1024 15,0 0-1745-15,0 0-31 16,0 23 575-16,0-23-224 0,22 21-288 15,-22-21-192-15,22 22 16 16,1 0-64-16,-2 1-16 16,2-1 16-16,-1 0-16 15,-22 22-32-15,21 22 48 0,2 0 0 16,-2 1 0-16,2-1-16 15,-23-22 16-15,22 22-32 0,0-22 32 16,-22 0 16-16,22 0-32 16,-22-21 32-16,0-23-16 15,0 22 48-15,0-22-112 16,-22-22-352-16,22 22-48 0,-22-45 0 15,0 1-16-15,-1-22-177 16,2-22-863-16,21-22-513 0,0-1 528 16,0 23 1281-16,21 22 224 15,-21-1 192-15,0 46 672 16,23 21 321-16,-23-23-225 15,22 23 81-15,-22 0 111 0,22 0-319 16,0 23-241-16,0 20-240 16,0 2-208-16,0-1-128 15,0 22 0-15,-22-22 0 16,0 0 0-16,0 1-80 15,0-1-96-15,-22-22-304 0,0 0-336 16,-22 0-321-16,22 0 49 0,-22-22 447 16,0 0-47-16,21-22-272 15,2 0-353-15,-1 22-496 16,22-44-160-16,0 22-848 15,0-23-3778-15</inkml:trace>
  <inkml:trace contextRef="#ctx0" brushRef="#br0" timeOffset="5315.0075">17610 15386 14646 0,'-66'-23'560'0,"66"1"-544"0,0 22-32 16,0 0 96-16,0-22-160 15,0 22 657-15,21 0-65 16,-21 0 624-16,0 0 1 0,0 22-81 15,23 0 225-15,-23 1-593 16,0 21-95-16,0 22-209 16,0-22-432-16,0 22 256 15,0-22-272-15,0-21 48 16,0-2 112-16,0 1-256 0,0 0 256 15,0-22-208-15,0 0 16 0,0 0 208 16,0-22-256-16,22-21 240 16,0 20 48-16,-1 2-208 15,2-2 224-15,-2 1 96 16,2 0 384-16,0 22 209 15,-2 0-1-15,2 22-48 0,-2 0-207 16,1 1-161-16,0 21-112 16,1-23-144-16,-2 23 0 15,-21 1-128-15,23-1-32 0,-23-22 80 16,0 0-96-16,0 0 112 15,-23 0-64-15,2-22-48 16,-24 22 80-16,23-22-80 0,-22 0 16 16,0 0 16-16,21 0-48 15,-21 0 16-15,44-22-16 16,-21 22 0-16,21-22-80 15,0 22-160-15,0 0 160 0,21-22-1040 16,23 0-1169-16,-21 22-2658 0,21-22-5073 16</inkml:trace>
  <inkml:trace contextRef="#ctx0" brushRef="#br0" timeOffset="5535.0078">17697 15386 20985 0,'-44'-45'2801'15,"23"23"-1984"-15,42 1-689 0,2-2 304 16,-2 2-112-16,46-24 465 16,-23 23-385-16,0-22-304 0,23 22 144 15,-23-1-432-15,-1 2 304 16,2-2-240-16,-23 23-1089 15,0 0-864-15,0 0-2289 16,-22 0-1905-16</inkml:trace>
  <inkml:trace contextRef="#ctx0" brushRef="#br0" timeOffset="8178.0125">17676 16445 15799 0,'-44'0'1953'0,"22"-22"-785"15,0 22 257-15,22 0-673 16,0 0-208-16,0 0-95 16,0 0-625-16,0 0 240 15,0 0 128-15,44-22-288 0,-23 0 416 16,23-1-448-16,23 1 288 15,21-22 16-15,1 0-320 16,-1 22 288-16,-22-22-192 0,22 22-32 16,-44 0 224-16,1 0-384 15,-1 0-305-15,-22 22-847 16,-22 0-513-16,0 0-192 0,0 0 128 15,-22 22-2561-15,0 0-3538 16</inkml:trace>
  <inkml:trace contextRef="#ctx0" brushRef="#br0" timeOffset="8528.013">17697 16687 19144 0,'-21'0'240'16,"21"0"-128"-16,21 0-128 0,2 0 401 15,0 0 319-15,21 0 64 16,-1-21 321-16,2-2-353 16,-1 2-112-16,0-2-271 15,-1 1-241-15,24 0 240 0,-23 0-320 16,0 0 128-16,1 0 0 16,-1 22-112-16,0-22 224 0,-22 22-208 15,0-22 128-15,-22 22 32 16,22 0-48-16,-22 0 289 15,0 0-113-15,0 0 48 16,0 0-208-16,0 0-192 16,0-22 96-16,0 22-176 0,0 0-48 15,0 0-832-15,0 0-1089 0,0 0-2289 16,0 0-4851-16</inkml:trace>
  <inkml:trace contextRef="#ctx0" brushRef="#br0" timeOffset="12383.0184">19618 16555 13750 0,'-44'0'224'16,"21"-22"320"-16,23 22 112 15,-21 0 353-15,21 0 175 0,-23-22-239 16,23 22-177-16,0 0-256 15,0-22-271-15,0 22-33 16,23-22-48-16,-2 0 16 0,2 0 192 16,21 0-128-16,0 0 48 15,22-1-128-15,-22 23-128 16,0-22 160-16,1 22-192 15,-1 0 16-15,-22 22 128 16,-22 23 209-16,0-23 431 0,-22 22-400 16,-1 22-208-16,-21-22-16 0,22-22-112 15,0 22 32-15,0-44-16 16,22 23-160-16,0-23 16 15,0 0-128-15,22 0-144 16,0-23-16-16,23 23-208 0,-1-21 480 16,0-2 80-16,-22 1-16 15,0 22 80-15,-22 0 288 16,0 22 656-16,0 1 161 15,0-2-161-15,0 2-191 0,-22 21-289 16,0 0-144-16,0 0-224 16,0 1-112-16,-1-23 16 0,23 0-16 15,-21-1 48-15,-2 1-48 16,1-22-208-16,0 22-528 15,0-22-385-15,-22 0-431 16,22 0-1058-16,-22 0-127 16,22 0-1361-16,0 0-7043 0</inkml:trace>
  <inkml:trace contextRef="#ctx0" brushRef="#br0" timeOffset="13088.0194">19861 16026 12741 0,'-45'-45'1329'0,"1"45"80"0,23-22-161 15,-2 22-95-15,1 0 95 16,-22 0-527-16,22 0 79 16,-22 0-432-16,22 22-160 15,-22 1 80-15,21-1-256 0,1 22 80 16,-21 22 0-16,20 0-128 15,-21 0 129-15,21 0-65 0,2 23 16 16,-1-1 16-16,22 0-112 16,0-21 128-16,0-2-96 15,0 2 0-15,22 0 80 16,-22-24-16-16,21 23 64 0,23-22 0 15,-21 0-32-15,21 0 128 16,0 1-128-16,0-1 0 16,23-22-32-16,-23 1-80 15,22-1 288-15,0 0-192 0,1-22 609 16,-1 0-305-16,0 0-128 15,0-22 64-15,-22 0 48 0,22-1 224 16,-22-21-79-16,23 0 79 16,-23 21-80-16,0-21-160 15,1 0-80-15,-24 0 49 16,2 0 63-16,-2 1-144 15,1-24 0-15,1 23-80 0,-23-22-64 16,0 22 0-16,0-23 0 16,0-21-112-16,-23 22 16 0,1 0 16 15,1-1-64-15,-23 1 64 16,21 0-32-16,-21 22-16 15,0-22 64-15,0 22-32 16,-1-1-32-16,1 23 48 0,0-22-64 16,1 22 16-16,-2 22-16 15,-21-22-16-15,22 22 0 16,-22 0 32-16,21 22-48 15,-20 22 64-15,20-22-112 0,1 23-688 16,0-1-609-16,22 0-736 0,0 22-1537 16,-1-22-2913-16</inkml:trace>
  <inkml:trace contextRef="#ctx0" brushRef="#br0" timeOffset="24000.0364">11232 6842 13958 0,'-22'0'704'0,"0"0"161"0,22 0-305 16,0 0-224-16,0 0-464 16,0 0 288-16,0 22-208 15,22 0 128-15,0 1 192 16,-22 21 240-16,22-22 417 15,0 0-353-15,0 22-320 0,0-22-16 16,0-22-256-16,0 22 256 0,0-22 17 16,-22 0 431-16,22 0 640 15,1-22-543-15,-2-22-305 16,2-22-384-16,21-1-160 15,0 2 80-15,0-24-352 16,22-21-2721-16,0 22-2578 0,1-23-5586 16</inkml:trace>
  <inkml:trace contextRef="#ctx0" brushRef="#br0" timeOffset="28395.0426">18250 8608 10981 0,'-44'0'208'0,"21"-21"576"0,23-2-176 15,-22 23 17-15,22-21 239 0,-22 21-480 16,22-23-176-16,0 23-64 15,0 0-176-15,-22 0 112 16,22 0-176-16,0 0 144 16,0 0 112-16,0 0-240 15,0 0 208-15,0 23-192 0,0-23-16 16,0 0 64-16,0 0-112 15,0 0 240-15,22 0 16 16,-22-23-16-16,22 2 113 16,0-2-209-16,1-21 32 0,-2 22-32 15,-21 0 16-15,0 22 736 0,0 0 897 16,0 0-1105-16,0 0-320 15,-21 22-16-15,-24 22 320 16,1 1-175-16,22 43-145 16,-22-22-160-16,-1 22-144 15,24 0 144-15,21-43-144 0,-22-1 0 16,22 0-16-16,0-44-145 15,22 22-191-15,-22-22 112 0,21-22 176 16,2 0 144-16,-1 0-480 16,0-22-48-16,0-1 496 15,0-21 0-15,0 22 112 16,0 0 32-16,0 0 320 0,-22 0 416 15,23 21 17-15,-23 2-97 16,21-2-208-16,-21 23-240 16,0 0-176-16,0 0-272 15,0 0-16-15,0 0 32 0,0 23 16 16,-21-2 96-16,-2 23 112 15,1 23 48-15,-22-1-32 0,22-22-80 16,0 22-16-16,0 1-48 16,0-45-16-16,22 22 32 15,-23-22-80-15,23-22-112 16,0 0-272-16,0 0 224 0,23 0 192 15,-23-22 64-15,22 0-48 16,0 0-64-16,0-22 112 16,0-23-192-16,0 1 64 0,22 22 144 15,-21-22 32-15,-23 21 96 16,21 24 608-16,-21 21 433 15,0 0-129-15,0 0-912 0,0 21-144 16,-21 2 96-16,-2 43 113 16,1 0-1-16,0 22-208 15,0 1-96-15,22-23 16 16,0 0-16-16,0-44-49 15,0 0-47-15,0 0-256 0,22-22-160 16,-22 0 160-16,22 0 144 0,-22-22-449 16,0-22 257-16,22 0 272 15,-22-22-16-15,23 22-128 16,-23-23 352-16,0 23 144 15,0 0 864-15,0 22 609 16,0 22-352-16,0 0-1057 0,0 0-272 16,0 22 176-16,0 44 256 15,-23 1-160-15,23-1-144 0,-22 0 0 16,22-22-128-16,0 0 0 15,22 0 0-15,-22-22-48 16,23-22-336-16,-23 0-561 16,21 0-464-16,24-22-848 0,-23-22-2529 15,0-22-7844-15</inkml:trace>
</inkml:ink>
</file>

<file path=ppt/ink/ink3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04:22.147"/>
    </inkml:context>
    <inkml:brush xml:id="br0">
      <inkml:brushProperty name="width" value="0.05292" units="cm"/>
      <inkml:brushProperty name="height" value="0.05292" units="cm"/>
      <inkml:brushProperty name="color" value="#FF0000"/>
    </inkml:brush>
  </inkml:definitions>
  <inkml:trace contextRef="#ctx0" brushRef="#br0">7436 15694 9812 0,'0'0'768'16,"0"0"-1088"-16,0 0 64 15,0 0 480-15,0 0 288 0,0 0 449 16,0 0 271-16,21 0 145 16,2 0-240-16,0 0 207 0,-2-21-287 15,25-2-369-15,19 2-64 16,1-2-368-16,22-21-160 15,23 0-64-15,-1-22-80 16,0 22 80-16,1-23-96 0,21 24-48 16,-43-1 176-16,21-1-80 15,-22 1 48-15,-22 0-32 0,1 21-16 16,-1 2 48-16,-22-2-80 15,0 2 32-15,0 21-64 16,-22-23-96-16,0 0-576 16,-22 23-1489-16,22 0-2417 0,-22-21-4915 15</inkml:trace>
  <inkml:trace contextRef="#ctx0" brushRef="#br0" timeOffset="430.0006">7679 15915 7587 0,'0'22'960'0,"0"-22"-527"16,22 0 1295-16,0-22 17 15,0 22-320-15,0-22-65 16,22 0-223-16,1 0 144 0,20-22-289 15,2 22-80-15,-1-23 1 16,22 1-113-16,1 0 33 16,-1-22-353-16,22 0-272 15,-21 21 96-15,-1 2-224 0,-22-1 128 16,0-1 176-16,0 23 1 0,-21-22 175 15,-24 44-208-15,2-21-48 16,-2-2-32-16,2 23-176 16,-23-22 80-16,0 22-112 15,0 0 96-15,0 0-47 16,0 0-354-16,0 0-175 0,0 0-1217 15,-23 22-2304-15,2 1-2498 16</inkml:trace>
  <inkml:trace contextRef="#ctx0" brushRef="#br0" timeOffset="8481.0153">11695 10551 11973 0,'-44'-23'688'0,"22"2"-143"0,0 21 63 16,0-23-176-16,0 23-80 15,0 0-320-15,0 0-112 16,-22 0 176-16,21 0-304 16,-21 0 160-16,0 23 176 0,0-2-352 15,0 2 544-15,22 0-368 16,-44 21 80-16,22 0 16 15,0 0-32-15,21 0 96 0,-21-22-16 16,22 22-16-16,-21 0 96 16,20 0-48-16,23 1 241 0,-21-1-17 15,21-22 0-15,-23 22 0 16,23 0-192-16,0 0-32 15,0 0-48-15,23 22-48 16,-2-22 16-16,-21 23-64 16,44-23 48-16,-22 0-16 0,0 22 0 15,22 1 32-15,-21-23-16 16,21 22-64-16,0-22 64 0,22 0 112 15,-22 1 97-15,0-2 351 16,22-21-272-16,1 22 96 16,-1-21 80-16,0-1-271 15,22 0 143-15,0 0-288 0,-21 0 128 16,21 0-80-16,22 22-48 15,-21-44-64-15,21 22 128 16,0 0 48-16,1 0-128 16,21-22-48-16,-22 0 0 0,23 23 32 15,-23-23-48-15,0 0 0 16,1 0 32-16,-1 0 16 0,1 0 80 15,-1 0 465-15,0 0-145 16,1 0-32-16,-1 0-96 16,0 0-112-16,1 0-112 15,-1-23-48-15,1 23 16 0,0 0-48 16,-2 0 0-16,-21 0-32 15,22-22-16-15,-21 22-32 0,-1 0 96 16,-22-22-16-16,22 0-16 16,-21 22 32-16,-23-22 16 15,22 0-32-15,-22 22 224 16,22-22 81-16,-22 0-65 0,1 0-96 15,-1 0 0-15,0-23 32 16,0 23 96-16,-22 0-80 16,22 0 224-16,-21-21-336 15,-2 20-48-15,2-21 16 16,-2 0-64-16,2-1 64 0,-1 2-64 15,0-1-16-15,0-1 16 0,-22 1 16 16,22-22 16-16,-22 22-64 16,0 0 16-16,-22-1-48 15,0 1-32-15,0-22 80 16,0 22 64-16,-22 0-48 15,0-22 64-15,-1 22-16 0,23-23 16 16,-22 23 64-16,0-22 145 16,22 22-145-16,-22-22-48 0,-1 22-48 15,1-23-32-15,0 23-80 16,-22 0 32-16,0-1 16 15,0 23 48-15,0-21 0 16,-1-1 32-16,1-1-48 0,22 24 16 16,-22-23-16-16,-1 21 0 15,2-21-32-15,-2 22 32 16,-21 0-48-16,22-1 64 15,-22-21-80-15,-2 44 48 0,3-22-32 16,-1 0 64-16,-23 0-48 16,23-1-16-16,-22 23 32 0,0 0 0 15,-1-21 16-15,1 21-32 16,21 0-16-16,-21 0-16 15,-1 21 112-15,1-21-48 16,22 23-32-16,-22-1 80 0,1 0 16 16,-4 0-112-16,-19 22 48 15,22-21-113-15,0 21 146 16,-22 0-17-16,22 0-32 0,-1 23 32 15,1-23-16-15,-1 0-16 16,1-1-33-16,0 2-79 16,21-1-464-16,1 23-16 0,0-23-897 15,22 22-1744-15,21-22-2866 16</inkml:trace>
  <inkml:trace contextRef="#ctx0" brushRef="#br0" timeOffset="11976.0202">8539 15959 8820 0,'0'0'736'16,"0"0"1121"-16,23 22-529 15,-2 1-415-15,2-1 399 16,-1 22-303-16,0 0 143 15,0 0 1-15,22 0-369 16,-22 0-512-16,23 22 433 0,-24 1-289 16,24-1 80-16,-24 22-144 15,23-22-80-15,-21 22-16 16,21-21-239-16,-22-1 31 0,22 1-64 15,-22-24-65-15,23 1 33 16,-24 0-80-16,2-21-112 0,-2-2-1376 16,2-21-1474-16,-23 23-3329 15</inkml:trace>
  <inkml:trace contextRef="#ctx0" brushRef="#br0" timeOffset="12331.0206">8518 15959 12261 0,'-45'22'496'0,"45"-22"-448"15,-21 23 80-15,21 21-64 16,0 0 353-16,-23 0 431 15,23 22-144-15,0 0 113 16,0-22-513-16,23 23-16 16,-23-23-64-16,21 0-224 0,-21-22 0 15,22 0-160-15,1-22-144 16,-23 0 112-16,21 0-513 0,2-22-2064 15,-2-22-2161-15</inkml:trace>
  <inkml:trace contextRef="#ctx0" brushRef="#br0" timeOffset="12526.0209">8583 16026 17784 0,'-21'0'1040'0,"21"0"-816"16,21 0-32-16,2 0 176 0,21 22 513 15,0-22-737-15,0 22 144 16,22-22-112-16,-21 22-128 0,-1-22 48 15,0 22-240-15,0-22 128 16,-22 0-96-16,0 22-288 16,0-22-1633-16,0 22-2513 15,0-22-7620-15</inkml:trace>
  <inkml:trace contextRef="#ctx0" brushRef="#br0" timeOffset="18231.0297">13946 13928 10676 0,'-66'0'240'0,"44"23"65"0,0-23-497 15,0 0 272-15,0 0 16 16,22 0-368-16,-23 0 464 15,23 0-240-15,-21 0 144 16,21 0 624-16,0 0 16 0,0 0-15 16,0 0-897-16,0 0 400 15,0 21 144-15,0-21-400 16,21 23 240-16,2-23-112 15,21 21-64-15,0-21 192 0,0 23-176 16,22-1 272-16,1-22-192 16,21 22-128-16,-1-22 224 0,24 22-320 15,0-22 160-15,-1 0 0 16,1 22-96-16,-1-22 321 15,0 0 383-15,1 22 256 16,21-22-303-16,-22 22-17 16,23-22 112-16,-1 0-608 0,0 0-48 15,23 22 112-15,-24-22-128 16,3 0 192-16,21 0-192 0,-24 0-16 15,24 0 81-15,0 0-129 16,-1 0 96-16,0 0-64 16,-21 0-64-16,22 0 128 15,-23-22-128-15,23 22 128 0,-23 0 64 16,0 0 0-16,23-22 96 15,-23 22-32-15,0-22 32 16,1 22 32-16,-1 0-64 16,1-22 0-16,-23 22-112 0,23 0-16 15,-1-22-48-15,-22 22-32 0,0 0 32 16,22-22 32-16,-21 22-48 15,0 0 49-15,-1 0-65 16,0-22 64-16,1 22-48 16,-23 0-16-16,22 0 64 15,-21 0-64-15,-1 0 64 0,22 0-64 16,-22 0 0-16,1 0 48 15,-1 0 0-15,1 0 80 0,-2 0 96 16,2 0 0-16,-1 0-48 16,-21 0-48-16,22 0 16 15,-24 0 16-15,23-23-48 16,-22 23 16-16,1 0 16 0,-1 0-48 15,0 0 0-15,0 0-32 16,-22 0 33-16,22 0-33 16,-22 0 0-16,1 0-16 15,-23 0-32-15,22 0 32 16,-22 0-16-16,0 0-32 0,-22 0 16 15,22 0-64-15,-22 0-16 0,0 0-112 16,0 0-241-16,0 0-815 16,0 0-657-16,-22 0-448 15,0 23-3538-15,-22-23-736 16</inkml:trace>
  <inkml:trace contextRef="#ctx0" brushRef="#br0" timeOffset="19401.0314">3574 15386 12117 0,'22'0'176'15,"-22"-23"-96"-15,22 23-64 16,23-22 32-16,-24 22-96 0,24-22 112 15,-1 1-48-15,0 21 16 16,0 0 112-16,22-23-64 16,-22 23 321-16,23 0 447 0,0 0-80 15,20 23-175-15,1-23-161 16,23 21 112-16,-1-21-96 15,0 22-272-15,1-22 96 0,-1 22-48 16,22-22 17-16,1 0-33 16,-22 0-64-16,20 0 320 15,-20 0-32-15,-1 0-112 16,23-22 0-16,-22 22 113 15,0 0-81-15,-2-22 112 0,1 22-192 16,1-21 96-16,-1 21-320 0,0 0 48 16,1 0 32-16,-23 0-32 15,0 0 65-15,0 0-33 16,0 0 0-16,1 0-32 15,-23 0-80-15,22 0 32 16,0 0 16-16,-21 0 128 0,-1 0 160 16,-1 0-160-16,2 0-96 15,-1-23-64-15,1 23 16 16,-1 0-64-16,-22-21 32 0,22 21-32 15,-22-23 0-15,0 23-32 16,1-22-32-16,-23 22-48 16,22 0-352-16,-22 0-1361 0,0 0-192 15,22 0-1569-15,-44-22-2945 16</inkml:trace>
  <inkml:trace contextRef="#ctx0" brushRef="#br0" timeOffset="25606.0401">17234 15165 14838 0,'0'0'-160'16,"0"0"192"-16,23 22 128 0,-1-22-80 15,-1 0 144-15,23 0-208 16,-21 0 64-16,21 22 33 15,22-22-65-15,-22 0 144 16,23 22-128-16,21-22 96 0,-21 0 96 16,20 23 0-16,24-23 96 0,-23 0-176 15,44 0 112-15,-21 21 193 16,-1-21-209-16,22 0 48 15,1 0-208-15,21 0 64 16,-21 0 96-16,-1 0-160 16,22 0 192-16,-22-21-96 0,1 21-80 15,0 0 145-15,0 0-65 16,-2 0 64-16,2 0-64 15,-1 0 16-15,-21 0-64 0,-1 0-112 16,22 0 32-16,-21 0-32 16,-1 0 0-16,-22 0 64 15,23 21-48-15,-23-21 80 0,1 0 128 16,-1 0 145-16,22 0 15 15,-22 0-160-15,0 0 0 16,-22 0-128-16,23 0-96 16,-1 0-16-16,-21 0-16 15,-1 0 0-15,0 0-32 0,-22 0-16 16,22 0 0-16,-44 0-96 0,22 0-272 15,-21 0-1841-15,-2 23-2241 16,-21-23-4738-16</inkml:trace>
</inkml:ink>
</file>

<file path=ppt/ink/ink3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06:06.481"/>
    </inkml:context>
    <inkml:brush xml:id="br0">
      <inkml:brushProperty name="width" value="0.05292" units="cm"/>
      <inkml:brushProperty name="height" value="0.05292" units="cm"/>
      <inkml:brushProperty name="color" value="#FF0000"/>
    </inkml:brush>
  </inkml:definitions>
  <inkml:trace contextRef="#ctx0" brushRef="#br0">12953 9580 14950 0,'-44'-44'833'0,"44"44"575"0,-22 0-671 16,22-23-1-16,-22 23-528 15,22 0-64-15,0 0-304 16,0 0 64-16,0 23 96 15,22-23 32-15,-22 21 144 0,22 23-112 16,-22 1 48-16,22-23-64 16,23 22-96-16,-24-22 32 15,23 22-32-15,-22-44 112 16,22 0-32-16,-21 22-48 0,21-22 256 15,0-22-128-15,0 0 81 16,1-22 303-16,-1 0-80 0,0-23-80 16,22 2-288-16,0-24-80 15,0 1-80-15,23-22-1889 16,21-1-4818-16</inkml:trace>
</inkml:ink>
</file>

<file path=ppt/ink/ink3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09:33.858"/>
    </inkml:context>
    <inkml:brush xml:id="br0">
      <inkml:brushProperty name="width" value="0.05292" units="cm"/>
      <inkml:brushProperty name="height" value="0.05292" units="cm"/>
      <inkml:brushProperty name="color" value="#00B050"/>
    </inkml:brush>
  </inkml:definitions>
  <inkml:trace contextRef="#ctx0" brushRef="#br0">13483 16710 19048 0,'-45'-23'1681'0,"45"2"-1393"16,0 21-288-16,0 0 240 15,0 0-752-15,0 21 432 0,23 2 160 16,-23-2-16-16,22 24 416 0,0 22-384 15,22-23-32-15,-22-1 176 16,22 1-496-16,-21-21 368 16,-2-2-208-16,2 2-304 15,-2-23 336-15,2 0-176 16,-23 0 320-16,0-23 80 0,0 2-592 15,0-24 96-15,0 1 16 16,0 1 272-16,-23 21 320 0,23-1 320 16,-21 1 849-16,21 22-177 15,0 0-1200-15,0 0 80 16,21 22-16-16,2 1 16 15,-1-1-48-15,22 0-144 0,-22-1 209 16,22 1-193-16,-22-22 0 16,0-22 144-16,0 22-144 15,-22-21 144-15,0-23-32 16,0-1-64-16,-22 23 80 0,0-23-112 15,0 1 544-15,0 23 640 0,0-2-191 16,22 2-337-16,-22-2-400 16,22 23-192-16,0 0-192 15,22 0-240-15,0 0-1281 16,0 23-2144-16,22-2-4163 15</inkml:trace>
  <inkml:trace contextRef="#ctx0" brushRef="#br0" timeOffset="345.0004">14057 16865 21001 0,'0'0'-80'0,"0"0"-272"15,22 0 368-15,0 0-112 16,0 0 432-16,0-22-432 15,-22 22 240-15,22 0 272 16,0-23 112-16,-22 1 369 0,22 0-513 16,-22-23-128-16,21 24 128 0,-21-2-320 15,0-21 241-15,0 23 15 16,0-2 160-16,-21 1 849 15,21 0-385-15,-22 22-336 16,0 0-352-16,0 0-304 0,22 22 144 16,-22 23-128-16,22-1-16 15,0 0 0-15,0 0-576 16,22 0-144-16,22-22-257 0,-22 1-255 15,22-23-1154-15,0 0-1711 16,0 0-1154-16,2-23-2753 16</inkml:trace>
  <inkml:trace contextRef="#ctx0" brushRef="#br0" timeOffset="855.0012">14498 16710 12885 0,'22'-44'3714'0,"-22"21"-673"15,0 2 49-15,-22 21-1201 16,22-23-208-16,-22 23-881 16,22-22-304-16,-22 22-272 0,0 0-272 15,0 0 32-15,22 22-112 0,-21 1 80 16,21-23 16-16,-24 21-32 15,24 2 64-15,0-2-64 16,24-21-32-16,-3 23 112 16,1-23-80-16,0 0 64 15,0 0-16-15,0 0-16 0,-22-23 80 16,22 23-64-16,-22-21 64 15,0 21 32-15,0 0-32 16,0-23 112-16,0 23 272 0,0 0 113 16,0 0-65-16,-22 0-336 15,22 23-80-15,0-23-64 16,22 21-16-16,0 2 64 0,0-2-64 15,0-21 64-15,0 0-32 16,1 0-128-16,-2 0-320 16,2 0-145-16,-2-21 81 15,-21 21-16-15,0-44-224 0,0 21 127 16,0 2 113-16,-21-24 336 15,-2 1 208-15,2 0 0 0,-2 22 512 16,23 0 465-16,-22 0 159 16,22 0-415-16,-22 22-337 15,22 0-256-15,0 0-256 16,0 0 48-16,22 0 32 0,-22 22 0 15,22 22 0-15,1 0 16 16,-2 0-80-16,23 0 80 16,-21 0-896-16,-1-21-1041 15,22-2-833-15,-22 2-2688 0,0-23-5747 16</inkml:trace>
  <inkml:trace contextRef="#ctx0" brushRef="#br0" timeOffset="1155.0016">14851 16334 23482 0,'-44'-22'2882'0,"22"0"-1554"0,22 22-800 16,0 0-576-16,0 22-16 0,0-22 96 16,-22 22-80-16,22 0 224 15,0 23-256-15,-22-1 160 16,22 0 32-16,0-22-288 15,-22 22-32-15,22-44-112 16,0 22-80-16,22-22 192 0,-22 0 176 16,0 0 160-16,0-22 16 15,22 22 32-15,-22 0 368 16,22 0-127-16,-22 0 175 0,22 0-192 15,-22 22-208-15,22-22-48 16,0 22-160-16,0 1 0 0,22-2-48 16,-22-21-1088-16,-22 23-2194 15,23-23-5074-15</inkml:trace>
  <inkml:trace contextRef="#ctx0" brushRef="#br0" timeOffset="2245.0031">15469 16114 17047 0,'-44'-44'2193'0,"22"44"-1024"0,22-22-593 16,-22 22 529-16,22 0-833 15,-23 0-112-15,2 0 0 16,-2 22 32-16,2 22 480 16,21 0-336-16,-23 22 97 0,23-22-65 15,0 22-416-15,0-21 192 16,23-1-224-16,-2 0 96 0,2-22-128 15,21-22-448-15,-22 0 79 16,0 0-207-16,22 0-80 16,-22-22 79-16,-22-22-159 15,0 22 912-15,0 0 128 16,0-1 640-16,0 1 913 0,-22 22-272 15,22 0 80-15,-22 0-609 16,22 0-592-16,0 22-192 0,0-22-208 16,0 23 64-16,22-1 16 15,0-22-112-15,22 0 160 16,-22 22-368-16,0-22-496 15,23-22 15-15,-45 22 145 0,21-22 448 16,-21-1 48-16,0 1 64 16,0 0 112-16,-21 0-64 15,-2 0 112-15,1 22 144 16,0-22 272-16,0 0 241 0,0 22 95 15,0 0-752-15,0-22-16 16,22 22-176-16,0 0-80 0,0 22-464 16,0-22-129-16,0 0-127 15,22 22-225-15,0-22-15 16,0 0 352-16,0 0 576 15,0-22 272-15,0 22-80 0,1 0 128 16,-23 0 592-16,21 0 609 16,-21 0 207-16,0 0-303 0,23 22-337 15,-23-22-480-15,0 22-240 16,21 22-112-16,-21-22-32 15,23 0-32-15,-23 1 0 16,22-1-208-16,-22-22-368 0,0 0-80 16,0 0 384-16,22 0 176 15,-22-22-609-15,0-23-31 16,22 1 592-16,-22 22 208 15,22-22 0-15,-22 0 544 16,0 44 545-16,0-22 111 0,22 22-415 16,-22 0-321-16,0 0-96 0,0 0-160 15,22 0-176-15,-22 22-96 16,22 0 64-16,0 22-128 15,0-22-320-15,-1 0-1089 16,3 0-816-16,-2-22-704 16,-1 22-705-16,-21-22 673 0,23-22-1425 15,-23 0-4546-15</inkml:trace>
  <inkml:trace contextRef="#ctx0" brushRef="#br0" timeOffset="2520.0035">16044 16158 15174 0,'21'-66'5139'0,"-21"44"-993"16,0 0-1393-16,0 0-1120 16,-21 22-529-16,21-22-175 0,0 22-353 15,-23 0-432-15,23 0-304 16,0 22 32-16,-23 22 64 15,23-22-320-15,0 22-545 16,0-22-319-16,0 22-369 16,23-44 64-16,-23 22 577 0,44-22 592 15,-21 0 368-15,-2 0 64 0,1 0 176 16,-22 0 976-16,0-22 465 15,0 22 48-15,0 0-449 16,0 0-431-16,0 0-625 16,0 22-176-16,0-22 0 15,-22 0-32-15,22 22 16 0,0-22-528 16,-21 22-865-16,21-22-1440 15,0 0-1857-15,21 0-2914 16</inkml:trace>
  <inkml:trace contextRef="#ctx0" brushRef="#br0" timeOffset="2675.0037">16241 16026 25435 0,'-21'-22'2625'15,"21"22"-624"-15,0 0-1681 16,0 0-352-16,0 22 240 16,0-22-480-16,21 44 400 15,-21-22-160-15,22 22-272 0,-22 0-512 16,0-22-1441-16,23 22-1713 15,-23-22-3089-15</inkml:trace>
  <inkml:trace contextRef="#ctx0" brushRef="#br0" timeOffset="2810.0039">16220 15981 24427 0,'-23'-44'2081'0,"23"22"-1169"16,0 22-800-16,23 0-288 16,-2 0 112-16,1 0-544 0,1 0-1457 15,-2 22-704-15,2 0-1954 16,-2-22-4081-16</inkml:trace>
  <inkml:trace contextRef="#ctx0" brushRef="#br0" timeOffset="3075.0043">16418 15937 22698 0,'-22'-22'3089'16,"0"22"-1328"-16,22 0-1217 15,0 0 1-15,0 0-737 0,0 0 143 16,-23 0 114-16,23 22-242 0,0 0 370 16,0 0-338-16,0 1-655 15,23-1-16-15,-1 0-305 16,-22 0 689-16,22-22 464 15,0 22-160-15,-22-22 368 16,0 0 144-16,22 22 513 0,-22-22 191 16,0 0-368-16,0 0-31 15,-22 0-337-15,22 22-256 16,-22-22-16-16,22 22-160 0,0-22 112 15,-22 0-784-15,22 22-1569 16,0-22-1873-16,0 0-2193 16</inkml:trace>
  <inkml:trace contextRef="#ctx0" brushRef="#br0" timeOffset="3275.0045">16594 15871 24347 0,'0'0'2513'16,"-22"-22"-656"-16,22 22-1809 0,0 0-16 15,0 22 32-15,22-22-144 16,-22 22 224-16,0 0-176 15,23 22 0-15,-23-22 128 16,21 23-432-16,-21-23-369 16,0 22-927-16,0-22-561 0,0-22-529 15,0 0-367-15,0 0-833 16,0-22-9076-16</inkml:trace>
  <inkml:trace contextRef="#ctx0" brushRef="#br0" timeOffset="3375.0047">16572 15849 18024 0,'-21'-22'3217'0,"21"22"-3201"16,0 0-768-16,0 0-577 15,0 0-1856-15,21 0-2658 16</inkml:trace>
  <inkml:trace contextRef="#ctx0" brushRef="#br0" timeOffset="3770.0052">16705 15694 15671 0,'0'0'352'15,"0"0"-208"-15,0 0-160 0,0 0-80 16,0 0 560-16,0 0-336 15,0 0 192-15,0 22 32 16,0-22-240-16,-23 0 257 16,23 22 31-16,0-22 368 0,0 0 193 15,-21 0-145-15,21 0 160 16,0 23-543-16,0-23-401 0,0 0-16 16,0 22-48-16,0-22 96 15,0 22-80-15,21-22 80 16,2 22 32-16,-23-22-96 15,22 22 112-15,0-22 64 16,0 0-64-16,0 22-16 0,0-22-64 16,0 22 160-16,-22-22-80 15,0 22 1121-15,0 0-193 0,-22-22-400 16,0 22-303-16,22 0-145 15,-22-22-112-15,0 23-32 16,0-23-112-16,22 22-593 16,0-22-2096-16,-22 0-2657 0,22 0-7156 15</inkml:trace>
  <inkml:trace contextRef="#ctx0" brushRef="#br0" timeOffset="4960.0069">16528 15606 14438 0,'-44'-44'2001'0,"22"22"-320"15,22 0-753-15,0 0 81 16,0 22-481-16,0 0 304 16,0 0-720-16,0 0 289 0,0 0 831 15,22 22-448-15,0 22-15 0,0 23-433 16,1-23-192-16,-2 21 16 15,1 24-224-15,1-45 128 16,-2 0-48-16,-21 0-240 16,23-22-112-16,-23 1-705 15,0-1-1136-15,0 0-1056 0,21-22-2194 16,-21 0-5474-16</inkml:trace>
  <inkml:trace contextRef="#ctx0" brushRef="#br0" timeOffset="6040.0084">16617 15783 23642 0,'-23'0'865'15,"23"22"-1057"-15,23-22 480 16,-2 22-448-16,23-22 240 16,1 22 32-16,-1-22-256 15,-22 0 352-15,22 0-240 0,-22-22-48 16,1 22 336-16,-2-22-352 15,2 0 208-15,-1 0-48 0,-22-1-256 16,0 1 320-16,0-21-176 16,0 20 16-16,0 2 160 15,-22-2-224-15,22 1 336 16,-23 0 256-16,2 22-208 0,-2 0 16 15,1 0-336-15,0 22 177 16,0 0-49-16,0 22-112 16,0 0 96-16,22 0-80 15,0 1-16-15,0-1 96 0,22 0-160 16,0-22 128-16,0 0-32 15,0 0-96-15,23-22 128 0,-24 0-224 16,2 0 79-16,-1 0 97 16,-1-22-112-16,2 0 160 15,-23 0-80-15,21-22-64 16,-21 22 96-16,0-22-16 15,0-1 64-15,0 23 96 0,-21 22 401 16,21-21 159-16,0 21-416 0,0 0-464 16,0 21 160-16,21 1 96 15,-21 0 64-15,23 1-112 16,-1-1 0-16,0 0 0 15,0-22-48-15,0 22-32 16,0-22-128-16,0 0 32 0,0 0 128 16,-22-22 16-16,0 0-64 15,23 0-80-15,-23-23 64 16,0 23 112-16,0 1 0 0,0-2 96 15,0 23 80-15,0 0-48 16,0 0-176-16,0 0-48 0,21 0 96 16,-21 0 48-16,0 23 16 15,23-23-80-15,-1 21 16 16,-22-21-48-16,21 22 16 15,-21-22-96-15,23 0-48 16,-23 0 96-16,21 0 16 0,-21-22-32 16,23 1-112-16,-23-2 64 15,0 2 128-15,0-24 16 0,0 45 128 16,22-22 176-16,-22 22 48 15,0-22-176-15,0 22-272 16,0 0 16-16,0 22 48 16,22-22 48-16,-22 22-48 0,22 0 32 15,-22-22 16-15,22 23-32 16,-22-23-32-16,22 0 16 15,-22 0-16-15,22 0 64 16,-22-23-32-16,22 23-16 0,-22 0 0 16,0 0 32-16,0 0-48 15,23 0 49-15,-23 23 351 0,21-2-32 16,2 23 48-16,-1 0-32 15,0 23-256-15,-1-1-96 16,2 22 32-16,-23 1-96 16,21-23 64-16,-21-22-256 0,0 0 64 15,0-22 112-15,-21 0-320 16,21-22-288-16,-23-22-209 0,23-22-784 15,-21 0 65-15,21 0 271 16,0-22 369-16,0-1 992 16,0 1 592-16,0 0 849 15,21 44-305-15,-21-22-127 0,23 21 79 16,-2 23-448-16,-21-22-223 15,23 22-177-15,0 0-192 16,-23 0-96-16,21 0-80 16,-21 0-80-16,0 0-417 15,0 22-1183-15,0 1-1314 0,0-23-2704 16</inkml:trace>
  <inkml:trace contextRef="#ctx0" brushRef="#br0" timeOffset="7830.0109">13814 17527 15206 0,'0'0'721'15,"0"0"-641"-15,0 0-144 16,22 0 256-16,0 0 176 15,0 0-336-15,0 0 384 0,0-22-240 16,0 22 80-16,22-22 241 0,0 22-449 16,1-22 496-16,21-1-256 15,-22 2-208-15,22-2 160 16,1-21-304-16,0 23 208 15,20-2 272-15,-21 1 97 16,23-22 111-16,-24 21-448 0,24 1 144 16,-1-22 64-16,1 22-208 15,-1-22 65-15,0 21-209 16,0 2 16-16,0-23 48 0,1 21-128 15,-1 1 80-15,22-22 160 16,-22 23-16-16,1-23 224 16,21-1-144-16,-21 23 32 0,-1-23-176 15,0 24-64-15,0-23 16 16,22 21-80-16,-21-21 0 15,-1 22 48-15,1 0-96 16,-1-22 128-16,-22 22-48 0,22-22-48 16,1 22 113-16,-24 0 31 15,2 0 112-15,21-23-48 0,-22 23-32 16,0 0 16-16,1 0-48 15,-1 0 32-15,0 0-96 16,-21-22-48-16,21 22 80 16,-23 0-112-16,24 22 32 0,-23-22 48 15,0 0-80-15,0 0 96 16,0 22-64-16,1-22 112 15,-23 0 112-15,0 22-112 16,22 0 145-16,-44-22-17 0,22 22-16 16,0 0 16-16,-22-23 32 15,0 23 48-15,0 0-80 0,0 0-80 16,0 0-48-16,0 0-128 15,0 0-32-15,0 0-48 16,0 0-32-16,0 0-432 16,0 0-704-16,0 0-1170 15,-22 0-2576-15,0 23-6067 0</inkml:trace>
  <inkml:trace contextRef="#ctx0" brushRef="#br0" timeOffset="13679.021">5450 13023 15463 0,'-44'-21'1312'0,"22"-2"-527"15,0-21-737-15,22 23 0 16,-23-2 0-16,2 1-224 16,-24 0-1-16,24 0-239 15,-23 0-80-15,-1 0 448 0,1-1 32 16,0 1 48-16,-23 0 48 15,1 22-32-15,22-23 112 16,-22 2-144-16,0-2 224 16,-23 23 96-16,23-21 225 15,1 21-257-15,-24 0 96 0,23-23 32 16,0 23-112-16,-1 0-96 0,1-21-79 15,-1 21-97-15,-20 0 80 16,20 0-128-16,-21 21-16 16,0-21-16-16,22 23 96 15,-23-2-48-15,23 2-48 16,-22-2-32-16,0 24-193 0,22-23 337 15,-1 23-192-15,-21-1 289 16,22 0-242-16,22 0 65 0,-22 0 32 16,21 0 1-16,1 1 31 15,0-1-32-15,0 0 80 16,0 0-16-16,22 0 32 0,-22 1-144 15,21 20 160-15,2 2-160 16,-2-23 96-16,2 22-80 16,-2 0 0-16,23 1-16 15,0-1-32-15,0 0 112 16,0 22-80-16,0-21-32 0,23-2 144 15,-2 2-192-15,23-23 128 0,-21 22 16 16,21-22-16-16,0 1 32 16,0-1 0-16,0 0 32 15,22-23-16-15,-21 24 80 16,21-23-32-16,0 22 48 15,0-22 48-15,22 1-128 0,-22-2-64 16,23 2 0-16,-23 0-80 16,22 21 80-16,-21-23-64 15,21-21 32-15,-22 23 16 0,22-23 0 16,-22 21 16-16,1-21 48 15,20 0-32-15,3 0 16 16,-25 0-48-16,24-21 209 0,-1 21 79 16,-22-23 112-16,0 2-80 15,22-2 144-15,-21 2-160 16,-1-2 33-16,1 0-97 15,-2-21-160-15,1 22 16 0,1-22-80 16,-23 0 0-16,22 21 0 16,-22-21 0-16,0 0-32 0,1 0 48 15,-1 0-16-15,0 0 16 16,0 0 48-16,0-22 64 15,-22 21-48-15,1 1 32 16,-2 0 208-16,2-22 16 0,-2 22-47 16,-21 0-33-16,23-22-160 15,-23 22-48-15,0-1 16 16,-23-21-80-16,2 22 32 0,-2 0 32 15,2 0-48-15,-24-23 0 16,23 23 48-16,-22 0-64 16,22 0-32-16,-22 0 0 0,0 0-32 15,-1 0 0-15,1 22 32 16,0 0 48-16,0-1 176 15,0 2-48-15,22 21-224 16,-22-23-48-16,0 23-64 16,21 0-720-16,1 23-673 0,-22-23-2385 15,23 44-3473-15</inkml:trace>
  <inkml:trace contextRef="#ctx0" brushRef="#br0" timeOffset="14554.0222">2890 16026 11893 0,'0'-45'720'16,"0"45"753"-16,-22-22-433 16,22 22 1-16,0 0-49 15,-22-22 1-15,22 22 111 16,-22 0-720-16,0 0-207 0,0 22-145 15,0 0 128-15,-22 23 32 16,21-1 96-16,-21 0 160 16,23 22-16-16,-24 0-144 15,23 0-63-15,0 23 15 0,22-23 48 16,0 0-240-16,0-22-64 15,22 1 32-15,0-1-96 0,23-23 16 16,-1 2-465-16,-23-23-15 16,24 0-432-16,-23-23-721 15,22 2-720-15,0-2-624 16,-22-21-641-16,0 0-1473 0</inkml:trace>
  <inkml:trace contextRef="#ctx0" brushRef="#br0" timeOffset="14899.0227">3001 16356 10036 0,'0'-66'3890'0,"0"44"-609"15,-23 22-1088-15,23-22 192 16,-22 22-1200-16,22-22-817 15,-22 22-48-15,0 0 65 0,0 0-337 16,22 0-80-16,-22 22-1 16,0 0 17-16,0 0-48 15,22 0 80-15,0 22 97 16,-22 1-113-16,22-23 16 0,22 22-113 15,-22-22 162-15,22 0-65 16,0-22 0-16,22 22 48 0,-22-22-80 16,0 0 32-16,0-22 0 15,-22 22 32-15,23-22-193 16,-23 0 193-16,0 0 33 15,0 0-49-15,0 0-16 16,0 0 64-16,0-1 32 0,0 23 144 16,0 0 144-16,0 0-448 15,0 0-32-15,0 0 80 0,21 23-16 16,2-1 32-16,21-22-336 15,-22 22-1441-15,22-22-1489 16,0 0-2256-16,-22-22-7540 16</inkml:trace>
  <inkml:trace contextRef="#ctx0" brushRef="#br0" timeOffset="15209.0232">3221 16092 19272 0,'-44'-22'1249'0,"44"22"-225"0,0 0-223 15,0 0-241-15,-22 0-160 16,22 0-448-16,0 22 32 15,-22 22 272-15,22-22-336 16,0 0 144-16,0 22-32 16,0-44-112-16,0 22 144 0,0 0-208 15,22-22 112-15,0 0 64 16,-22 22-128-16,22-22 208 0,0 0-112 15,-22 0-16-15,22 22 112 16,-22-22-176-16,22 22 128 16,-22-22 96-16,0 22-48 15,0-22 80-15,0 23-272 0,-22-1 288 16,22-22-576-16,0 22-1841 15,0-22-1216-15,0 0-2498 16,0-22-5186-16</inkml:trace>
  <inkml:trace contextRef="#ctx0" brushRef="#br0" timeOffset="15559.0236">3552 15893 16535 0,'22'-22'1537'15,"-22"0"-625"-15,-22 22 81 0,22-22-401 16,0 22-256-16,0 0 96 15,0 0-144-15,0 0-176 16,-22 0-176-16,22 0-144 0,-22 22 144 16,22 0 304-16,-22 0-304 15,0 0 224-15,22 22-176 16,0-22 48-16,0 1 48 0,0-1-144 15,0 0 128-15,0 0-96 16,0 0 0-16,0-22 64 16,22 22-80-16,-22 0 128 15,0 0-47-15,22-22 175 16,-22 22 192-16,0 0 224 0,0-22-96 15,0 22 353-15,0 0-289 0,-22 0-288 16,22-22-224-16,0 22-64 16,-22-22-144-16,22 22-2145 15,0-22-2401-15,0 0-6467 16</inkml:trace>
  <inkml:trace contextRef="#ctx0" brushRef="#br0" timeOffset="16504.025">3640 16070 18520 0,'0'0'-480'0,"23"0"320"0,-2 0 288 16,-21 0-64-16,23 0 240 15,-1-22-288-15,-22 22 256 16,22 0 160-16,-22-22-48 15,0 0-111-15,0-1-209 0,0 1 80 16,0 22-48-16,0-22 48 16,0 0 224-16,0 0-224 0,-22 0 32 15,22 0 736-15,0 22-399 16,-22-22 271-16,22 22-528 15,0 0-304-15,0 22 80 16,0 0 48-16,0 22-160 0,0-22 208 16,0 22-192-16,22-21 112 15,0-1-256-15,0-22-320 16,22 0-96-16,-22 0-145 0,-22-22 337 15,22-1 208-15,0 1 112 16,-22-22 192-16,0 22-16 16,0 0 224-16,0 0 865 0,0 0 15 15,0 0-63-15,-22 22-33 16,22 0-608-16,0 0-544 15,0 0-80-15,22 0 128 16,-22 22 48-16,22 0 48 16,0 0-80-16,0-22-48 0,0 22-256 15,-22-22-48-15,23 0 48 0,-23 0 320 16,0-22-16-16,21 0 16 15,-21 0 64-15,0-22-80 16,23 22 112-16,-23-1 32 16,0 1 320-16,21 0 16 15,-21 22-96-15,23-21-239 0,-23 21-97 16,23 0-16-16,-3 0-48 15,4 0-16-15,-3 0 0 16,1 21 16-16,1-21-1 0,-23 0-15 16,21 0-192-16,1 0-144 15,-22 0 288-15,22 0 96 0,-22-21 0 16,0-2-32-16,0 2 80 15,0-2 16-15,0 23-32 16,0-22 368-16,0 22 49 16,0 0-65-16,0-22 48 15,0 22-368-15,0 22-240 0,0-22 80 16,0 22 160-16,0 1-96 0,0-2 0 15,0 23 48-15,22-22-112 16,-22 0-544-16,0-22 95 16,0 23 17-16,23-23 272 15,-23 0 256-15,0-23-32 16,0-21 112-16,21 23-48 0,-21-46-16 15,0 23 16-15,0-22-32 16,0 22 16-16,0-22 16 16,0-1 336-16,-21 46 176 15,21-2 337-15,0 2-257 0,0 21-128 16,0 0-464-16,0 0-336 15,0 21 208-15,0 23 144 0,0 23-48 16,0-1-16-16,21 0-240 16,2 0-1105-16,-1-21 81 15,-22-24-1361-15,22 2-97 16,0-2-3552-16,-22-21-1746 0</inkml:trace>
  <inkml:trace contextRef="#ctx0" brushRef="#br0" timeOffset="17174.0259">4457 15452 17800 0,'0'-44'2273'16,"0"44"-1473"-16,0 0-400 15,22 0 160-15,-22 0-207 0,22 22-177 16,0-22-112-16,1 22-64 16,-2-1 96-16,-21 2-128 15,22-1 48-15,-22 0-32 16,22-22-16-16,-22 22 288 0,0-22 368 15,0 0 241-15,0 0-209 16,-22 0-336-16,22 0-32 0,0 0-96 16,-22 0-160-16,22-22 16 15,0 0-272-15,0 0 16 16,22-1-144-16,0 2 96 15,0-1-160-15,1 0 240 16,-2 0 144-16,24-1 32 0,-23 1 0 16,0 0 16-16,0 22 16 15,0-21-16-15,0-2 0 0,-22 23 64 16,22 0 80-16,-22 0 192 15,0-21 256-15,0 21-336 16,0 0 0-16,0 0-224 16,0 0-192-16,0 0-144 0,0 21 208 15,0 2 32-15,0-23-32 16,0 21-320-16,0 1-785 15,0 0 241-15,23-22-497 16,-2 0 417-16,2 0 448 0,-2-22 544 16,-21 0 80-16,22-22 80 15,-22 23 672-15,0-2 929 0,0 1 272 16,0 0 16-16,-22 0-81 15,22 22-1039-15,0-22-401 16,0 22-352-16,0 0-256 16,0 22-16-16,0 0 80 0,0 0 32 15,22 0-48-15,-22 1 16 16,23-2-528-16,-2-21-545 0,-21 23-287 15,23-23-33-15,-23 0 224 16,0-23 33-16,22 2 816 16,-22-2 432-16,0 1 1152 15,0 22 769-15,0-22-592 0,0 22-609 16,0 0-448-16,22 0-176 15,-22 0-208-15,0 0-80 16,22 0-160-16,-22 0-1345 16,0 22-3409-16,0 0-9509 15</inkml:trace>
  <inkml:trace contextRef="#ctx0" brushRef="#br0" timeOffset="20599.0307">20478 12582 14918 0,'-21'-43'385'0,"21"20"879"0,-23 1-704 16,23 22-191-16,0-22-1 15,0 0-304-15,-21 0 144 16,21 0-80-16,-23-1-112 0,1 2 96 16,0-2-176-16,-22 0 32 15,0 2-16-15,-1-2-48 0,1 2 64 16,-22-2-48-16,0 2 32 15,0-2 240-15,0-21-128 16,-1 22 176-16,-20 0 80 16,-2 0-16-16,23 0 32 15,-23 0-95-15,1 22 47 0,0-22-144 16,0 22-160-16,-1-22 128 0,1 22-96 15,-22 0 128-15,22 0-16 16,-23 0-64-16,23 0-16 16,-23 0-64-16,1 22-64 15,0-22 176-15,-1 22-160 0,1 0 96 16,-1 0-32-16,1 0 16 15,1 0 80-15,-2 22 144 16,0-22 144-16,23 1-112 16,0 21-48-16,-1-23-15 15,2 23-113-15,-2-21-16 0,23 21-16 16,-23-21-32-16,23 21-32 0,0 0 32 15,0 1-32-15,0-2 0 16,-1 1-16-16,1 21 48 16,22-20-96-16,-22 0 80 15,22 21 16-15,0 1-48 16,0-2 0-16,0-21-32 0,21 23 160 15,1-1-64-15,22 0 16 16,-21-22 48-16,21 23 64 0,21-2 0 16,-21 2-48-16,22-1-64 15,22 0 64-15,-21-22 16 16,43 23 16-16,-22-1-64 15,0 0-48-15,23 1-32 0,20-2 16 16,-20 2-16-16,-1-23-48 16,22 22 64-16,-21-22-16 15,20 0 0-15,2 1 32 16,-1-24 32-16,1 23 16 0,-1-21 193 15,22-2 47-15,-22-21-48 16,23 23 32-16,0-23-176 0,-2 22-64 16,1-22-48-16,23 0 16 15,-22 0-32-15,21 0 48 16,0 0 32-16,-21 0-32 15,-1 0 0-15,23 0-48 0,-23-22-16 16,0-1 16-16,-22 23 64 16,23-21-32-16,-2-23 80 15,-20 21 97-15,0 2-33 0,-1-24-16 16,1 1-48-16,-2 0-64 15,2 0 128-15,-23 0-32 16,23-1-32-16,-24 1-48 0,1-21-48 16,1 20 16-16,-23 1-32 15,22-22 16-15,-43 0 0 16,21 21 0-16,-1-21-16 15,-20 0-32-15,-2 0 32 16,2 0 16-16,-23-1-16 0,22 1 16 16,-22 0-16-16,0-22 48 0,0 21 32 15,0 2 16-15,-22-24 32 16,22 23 177-16,-23-1 15 15,23 22-112-15,-21-20-128 16,-2 21-32-16,-20 1-16 16,20-2-32-16,-21 1-48 0,0 22 16 15,0 0-16-15,-22-1-32 16,22 2-16-16,-1 21-208 0,-20 0-593 15,20 0-848-15,1 0-1168 16,0 21-2497-16,0 2-8213 16</inkml:trace>
  <inkml:trace contextRef="#ctx0" brushRef="#br0" timeOffset="37080.0591">7127 9028 10324 0,'-22'0'785'16,"0"0"623"-16,0 0-207 15,22 0-545-15,-22 22-112 16,0-22-288-16,0 22-63 0,0 0-33 16,0-22-224-16,-1 44 144 15,-21-22-80-15,23 0 0 0,-24 22 64 16,23 23-112-16,-22-23 0 15,0 22 128-15,0 0-96 16,-23 22 80-16,23-21-48 16,0-1 48-16,-22 0 192 0,22 22 144 15,-22-21 224-15,22 21 193 16,-23-22-1-16,23 23-144 15,-22-23-239-15,0 22-193 16,0 1 16-16,21-2 16 0,-20-20 16 16,-1 21-128-16,-1 23 0 15,23-22-48-15,-22-2-80 0,-1 24 32 16,23-23-80-16,-22 1-16 15,22-2 96-15,-23 24-48 16,23-23 32-16,-22 1 16 16,22-23 160-16,0 22 33 15,0-22 47-15,0 22-32 0,-1-21-80 16,1-1-80-16,1 0 48 15,-1 0 32-15,21 0 48 0,-21 1-48 16,22-23-160-16,-22 0 32 16,22 23-64-16,0-23 16 15,-1 1 16-15,2-2-32 0,-2-22 64 16,1 23-64-16,0-21 0 15,0-2 32-15,1 2-16 16,21-1 16-16,-23 0 64 16,23-22 209-16,-22 0-209 15,22 23-64-15,0-23 16 0,0 0 0 16,0 0-64-16,-22 0 16 0,22 0-32 15,0 0 0-15,0 0 16 16,0 0 0-16,0 0-16 16,0 0-32-16,0 0-144 15,0 0-449-15,0 0-943 16,0 0-1106-16,0 0-303 0,0 0-577 15,0 0-3681-15</inkml:trace>
  <inkml:trace contextRef="#ctx0" brushRef="#br0" timeOffset="37490.0597">4479 12383 15959 0,'-22'0'976'0,"22"0"-47"15,-22 0-497-15,22 0-400 16,0 0 112-16,0 0-208 0,0 0-160 15,0 0 352-15,0 0-176 0,0 23 128 16,0-23 80-16,22 22 96 16,-22 0 368-16,0 22-255 15,0-22 15-15,0 22 224 16,0-1 80-16,0-20 113 15,0 21-353-15,0-23-112 0,0 2-80 16,0-23-192-16,22 22 0 16,-22-22 0-16,0 22-32 15,22-22 208-15,-22 0-144 0,22 0 161 16,1 0 63-16,-23 0-32 15,21 0-64-15,1 0-144 16,0 0 32-16,-22 0-80 0,22-22-64 16,1 22 32-16,-2 0-32 15,2 0-48-15,-23 0-64 16,22 0-240-16,0-22-849 15,0 22-672-15,-22-23-496 16,22 23-1665-16,0-21-6915 0</inkml:trace>
  <inkml:trace contextRef="#ctx0" brushRef="#br0" timeOffset="40170.0635">6597 8476 18056 0,'0'0'-96'0,"23"0"160"16,-23 23 0-16,22-23-176 16,0 21 208-16,0 2-32 15,0 21 32-15,22-23 400 0,-22 24-96 0,0-1-128 16,0 0-192-16,0 0-48 15,1 0 80-15,-2-22-208 16,-21 23 128-16,0-45-16 16,23 22-256-16,-23-22-576 15,0 22-1249-15,-23-22-2641 0</inkml:trace>
  <inkml:trace contextRef="#ctx0" brushRef="#br0" timeOffset="40380.0638">6664 8587 20089 0,'0'-23'752'0,"0"23"-144"16,0-21-784-16,22 21 272 15,-22-23 64-15,0 2-544 0,22-2 608 16,-22 1-432-16,22 0-272 15,0 0-304-15,0-22-1169 0,0 21-400 16,0-21-513-16,-22 21-2144 16</inkml:trace>
  <inkml:trace contextRef="#ctx0" brushRef="#br0" timeOffset="40605.0641">6796 8719 18008 0,'0'-22'320'16,"22"0"-336"-16,0 0 96 15,22-23-112-15,-21 1-528 0,21 23-2610 16,-22-23-2801-16</inkml:trace>
  <inkml:trace contextRef="#ctx0" brushRef="#br0" timeOffset="40980.0646">7083 8343 17063 0,'-44'0'1505'16,"44"0"-449"-16,-22 0-383 15,22 0-561-15,-22 23-112 0,22-23-64 16,0 22 32-16,-22 0 112 16,22 0-272-16,0 22 208 0,0-21 48 15,22 21-128-15,-22-23 96 16,22 2-32-16,-22-2-128 15,22 2 144-15,0-23-160 16,0 0 112-16,-22 0 96 0,22-23-64 16,-22 23 80-16,0-21-48 15,0-2 96-15,0-21-16 0,-22 23-48 16,22-2 96-16,-22 1 576 15,0 22 145-15,22-22 207 16,-22 22-528-16,22 0-416 16,0 22-208-16,0-22 128 0,0 45-15 15,22-1-130-15,0-23-143 16,0 2-1600-16,22-2-674 15,-22-21-1712-15,23-21-5058 16</inkml:trace>
  <inkml:trace contextRef="#ctx0" brushRef="#br0" timeOffset="41295.065">7348 8101 21001 0,'-22'-22'2081'16,"0"22"-1329"-16,22 0-592 15,-22 0 17-15,22 22-402 0,-23 1 257 16,23 21-48-16,-21-23-128 15,21 23 16-15,0-21-944 0,0-3 304 16,0 3 511-16,0-23 113 16,0 23 256-16,0-23-240 15,0 21 112-15,0-21 96 0,21 0-192 16,-21 0 288-16,23 0-160 15,-1 23 0-15,0-23 112 16,0 22-160-16,0-22 128 16,0 22-176-16,-22 0-16 15,21 0 112-15,-21-22-176 0,0 22 272 16,0 1-96-16,0-23-1776 0,-21 21-1858 15,-1-21-3585-15</inkml:trace>
  <inkml:trace contextRef="#ctx0" brushRef="#br0" timeOffset="41480.0653">7348 7991 16471 0,'-22'-44'3810'0,"22"44"-913"0,-22-23-1264 16,22 23-1233-16,-22 23-256 15,22-23-80-15,0 21-176 16,0 24 304-16,22-1-400 15,0 23-32-15,0-23-688 0,0-1-1746 16,21-21-447-16,-20 21-1729 16,-2-43-3794-16</inkml:trace>
  <inkml:trace contextRef="#ctx0" brushRef="#br0" timeOffset="41990.066">7524 8211 11557 0,'-21'-43'2577'0,"21"43"16"0,0-23-208 16,-23 23-768-16,23 0-416 15,0 0-465-15,0 0-512 16,0 0-176-16,0 0-128 15,0 0 112-15,0 0 0 0,23 0-80 16,-23-21 144-16,0 21-80 16,21-23 16-16,-21 1-32 15,0 0-16-15,0 0 64 0,0 0-48 16,0 0 64-16,-21 22 48 15,21 0-112-15,-23 0 16 16,23 0 16-16,-23 22-64 0,23 0 96 16,0 0-144-16,0 22 16 15,23-44-208-15,-23 23-496 16,23-2 127-16,-2-21 161 15,25-21 224-15,-26-2-64 16,3 1 224-16,-1-22 96 0,0 22 64 16,0-23 112-16,-22 45 832 0,22-21 433 15,-22 21-48-15,0 0-417 16,0 0-832-16,0 21-128 15,0 2 144-15,0-1-208 16,0 0 48-16,0 0-160 16,0-22-592-16,0 22-113 0,0-22 769 15,-22 0 48-15,22-22 112 16,0 0 16-16,0-22 113 15,-22 0 271-15,22 0-80 0,0-2 176 16,0 2 96-16,0 23-351 16,22-2-177-16,-22 1-128 15,22 22-80-15,-22 0-144 0,22 0-737 16,0 0-3569-16,0 0-9028 15</inkml:trace>
  <inkml:trace contextRef="#ctx0" brushRef="#br0" timeOffset="42685.067">7988 7528 20441 0,'-22'0'1905'16,"22"-23"-865"-16,0 23-1104 15,0 0-16-15,0 23 112 16,22-2-16-16,0 22 240 0,0 24-272 15,0-23-144-15,22 0-224 16,-22-22-1521-16,22 1-128 16,-21-23 368-16,-2 0-496 15,2-23 2274-15,-2 1-49 0,-21-22 624 16,0 0 128-16,0 0 577 15,0 21 48-15,-21-20-529 0,21-1 449 16,0 21 367-16,0 23-335 16,0-21-689-16,0 21-704 15,0 21-128-15,0-21 176 16,0 23 0-16,21 0 48 15,2 20-208-15,21-22-128 0,-22 2-1168 16,0-23-385-16,0 0 432 0,0-23 577 16,0 2 640-16,-22-1 288 15,0 1 928-15,0-25 817 16,-22 25-112-16,0-23-817 15,0 21-383-15,22 1 223 16,-22-22-224-16,0 44-288 0,22-22-176 16,0 22-128-16,0 0-304 15,0 0-496-15,22 0-1073 16,-22 0-2097-16,22 0-3073 15</inkml:trace>
  <inkml:trace contextRef="#ctx0" brushRef="#br0" timeOffset="43745.0685">8429 7284 25115 0,'0'0'640'16,"0"0"-304"-16,0 0-464 0,23 22 160 16,-2-22 225-16,1 22-562 15,22 0 401-15,0 0-288 0,-21 0-1552 16,-1 1-706-16,0-23-239 15,0 21 1553-15,-22-21 1152 16,0 0 224-16,0 0 720 16,-22 0 481-16,0-21 368 0,0 21-193 15,-1-23-703-15,-21 1-145 16,23 0-560-16,-2 0-80 15,23-22 80-15,0 0-272 16,0 21 241-16,23-20-113 0,-2 21 32 16,-21-1 112-16,23 1-288 15,-2 22 160-15,-21 0-144 0,23-22-112 16,-23 22 80-16,22 0-193 15,-22 22 129-15,0-22 128 16,0 22-80-16,22 23 240 16,-22-23-160-16,0-1 48 15,22 2 48-15,-22-2-176 0,22 2 80 16,-22-1-176-16,0 0 48 0,22-22-32 15,-22 0-352-15,0 0 0 16,0 0 399-16,0-22-463 16,0 0 368-16,-22-1 128 15,22-21 96-15,-22-21-64 16,22-2-224-16,-22 1-208 0,22 0 304 15,-22-1 336-15,22 2 1120 16,0 42-143-16,0 2-241 16,0 21-368-16,0 0-400 15,0 0-64-15,0 0-144 0,22 21 96 16,0 23-16-16,0 0 0 0,0 1 32 15,0 21-128-15,0-22-1120 16,1 22 175-16,-2-21 113 16,1-23 592-16,-22 0 368 15,23-22 80-15,-23 21 96 16,0-21 48-16,21 0 176 0,-21-21-96 15,0-1-128-15,23 0-48 16,-23-1-48-16,0-21 192 0,21 22 177 16,-21-22-113-16,23 22-48 15,-23-22-144-15,22 22 96 16,-22 0 32-16,0-1-64 15,22 23 16-15,-22 0 0 0,0-22 65 16,0 22-177-16,0 0-128 16,0 0-16-16,0 0-96 15,0 0-33-15,0 0-47 16,0 0-112-16,-22 22 80 0,22-22 192 15,0 23 48-15,0-1 32 16,0-22-32-16,0 22 0 0,0-22 0 16,0 22 0-16,0-22 32 15,0 0 32-15,22 0 32 16,-22 0-48-16,0 0 48 15,0-22-16-15,22 0-48 0,-22 0 48 16,0-1 48-16,0 1 64 16,0-21 161-16,0 20-193 15,0 2 160-15,0 21-48 0,0-23 32 16,0 23-160-16,0 0-192 15,0 0-112-15,22 0 64 16,0 23 16-16,-22-2 48 0,22 23-112 16,0-22 0-16,1 23 64 15,-2-23-576-15,-21 0 127 16,23 0 241-16,-23-22 192 15,0 22-64-15,0-22-368 16,0 0-257-16,0 0-1119 0,-23-22-1202 16,23 0-1280-16,-21 22-2641 0</inkml:trace>
  <inkml:trace contextRef="#ctx0" brushRef="#br0" timeOffset="43895.0687">8694 6688 23482 0,'-22'-22'2385'0,"22"22"-2065"0,22-22-191 15,0 22-17-15,22-22-433 16,0 0-1071-16,22 0-4227 16,-43 0-11829-16</inkml:trace>
  <inkml:trace contextRef="#ctx0" brushRef="#br0" timeOffset="44180.0691">9179 6335 22938 0,'0'22'576'0,"0"0"-432"16,0 0-192-16,23 44 432 15,-2 1-464-15,1 21-32 16,-22 22 240-16,45-21-608 0,-23 21 272 16,0-44 96-16,0 0-176 15,0-22 272-15,-22 1-832 16,22-23 447-16,0 0-543 0,-22-22-1809 15,23 0-2658-15</inkml:trace>
  <inkml:trace contextRef="#ctx0" brushRef="#br0" timeOffset="44775.0699">9334 6401 17079 0,'0'0'1265'0,"0"0"192"16,0 0-1345-16,0 0 48 16,0-22-176-16,22 22-16 15,-22 0 208-15,0 0-400 0,22 22 336 16,0 0 320-16,0 0-16 15,-22 22 64-15,23 23-512 0,-2-1 128 16,-21-22-144-16,23 0-368 16,-23-22 80-16,0 0-112 15,0-22 416-15,0 23 352 16,0-23-320-16,-23-23 112 15,23 1-80-15,-21 0 16 0,-2-22 160 16,23-22-160-16,-22 22-16 0,22-23-144 16,0 1 112-16,-22 22 416 15,22 0 209-15,22 0 223 16,-22 21-48-16,22 2-335 15,-22 21-65-15,23-23-336 16,-2 23-64-16,-21 0-32 0,23 23-176 16,-1-23 96-16,-1 21-113 15,-21 2-287-15,0 21-320 16,0-22 384-16,0 0 143 0,0 0 402 15,-21 0-49-15,21 0 96 16,-22 0 32-16,22-22 496 16,-23 0-176-16,23 22-384 0,0-22 224 15,23 22-47-15,-1-22-81 16,-1 23-32-16,2-23-176 15,-2 22 32-15,2 0-64 16,-1-22-64-16,22 22-48 16,-22-22-993-16,0 0-832 0,0 0-1889 15,0 0-4561-15</inkml:trace>
  <inkml:trace contextRef="#ctx0" brushRef="#br0" timeOffset="46045.0717">9797 6313 22026 0,'-21'22'1664'0,"21"0"-783"15,0 0-673-15,0 0-304 16,0 0 288-16,21 0-464 0,2 0-32 16,-1-22-657-16,0 0-143 15,0 0 191-15,-1 0-463 0,2-22 287 16,-1-22 609-16,0 22 304 15,-22-22 368-15,22 0 64 16,-22 21 304-16,0-21 865 16,0 0 368-16,0 23-209 15,-22 21-143-15,22-23-512 0,0 23-113 16,0 0-944-16,-22 23-16 0,22-2 128 15,-22 2-144-15,22 21-320 16,0 0-865-16,0 0-976 16,0-22-384-16,22 0 656 15,22-22-320-15,0 0-193 16,0-22 1058-16,0 0 1504 0,1-22 336 15,-1 0 1873-15,-23 0 608 16,2 0-368-16,-23 21-304 16,0-21-272-16,0 22-640 15,0 0 415-15,0 0-783 0,-23 22-113 16,2-22-416-16,-1 44-336 15,22-22-32-15,-22 44 0 0,0 0-272 16,-1 1-640-16,23-1-1201 16,0-23-945-16,0 23-511 15,23-44 479-15,-1 0 177 16,0 0-1825-16,21-21 1008 0,-20-23 2289 15,21 21 5171-15,-22-21 1296 16,0 22-592-16,-22-22-768 0,0 22-288 16,0 0-593-16,0 22-576 15,0-22-1185-15,-22 22-448 16,22 0-495-16,0 0-274 15,0 22 145-15,0 0-64 0,22 0-480 16,-22 0-1009-16,22-22-832 16,-22 22-1489-16,22 0 337 15,0-22-209-15,-22 0-176 16,23-22 2193-16,-23 22 2722 0,0-22 3457 15,21 0 512-15,-21 22-992 16,0 0-753-16,0-22-944 0,-21 22-1008 16,21 0-1041-16,0 22-176 15,0-22 48-15,21 22-16 16,-21 0-48-16,0 0-272 15,23-22-369-15,-23 23-63 16,22-23 80-16,-22 0 415 0,0-23 145 16,22 1 48-16,-22 0 48 15,0-22 96-15,0 22 16 0,0-22 369 16,0 0-97-16,0-22-384 15,-22 22 32-15,22-23-16 16,-22 23 176-16,22 0 864 0,-23 21-15 16,23 1-209-16,0 22-496 15,0 0-688-15,0 22 112 16,0 23 208-16,0-1 64 15,23 22-48-15,-23 1-464 16,22-1-1329-16,-22-22-880 0,22 0-80 16,0-22 1584-16,0 0 801 0,0-22 320 15,-22 0 192-15,22 0 16 16,0-22-64-16,0 0 32 15,0-22 160-15,0 0-112 16,-22 22-112-16,22-22-80 16,0-23-32-16,1 23 96 0,-23 0 112 15,0 0 705-15,0 21 1199 16,0 1-463-16,0 22-368 0,0-22-257 15,-23 22-400-15,23 0-352 16,0 0-111-16,-22 0-65 16,22 0-16-16,-22 22 0 15,22-22-16-15,-22 22 0 0,22-22-16 16,0 23 16-16,0-1-81 15,22 0-175-15,-22 0-16 16,22-22 128-16,-22 22 112 16,22 22 48-16,1-21 32 15,-2-2 0-15,-21 2 32 0,23-2 144 16,-1 2 240-16,-22-1 113 0,0-22 111 15,0 22 0-15,0-22-127 16,0 22 15-16,0 0-208 16,-22 0-240-16,-1 0-96 15,-21 0-128-15,22 0-1361 0,-22 0-3665 16,-22 0-12022-16</inkml:trace>
  <inkml:trace contextRef="#ctx0" brushRef="#br0" timeOffset="54527.0865">17344 7792 18008 0,'-44'-23'112'0,"44"23"-32"15,0-22 128-15,0 22-240 16,0 0 96-16,0 0-64 16,0 0-64-16,0 0 112 15,0 0-208-15,0 22 192 0,23-22 256 16,-23 23-96-16,21 21-32 15,-21 0-48-15,23 23-80 0,-1-1 32 16,-22 22-96-16,22 0 80 16,0-1 16-16,0 3-32 15,0-2 401-15,0 1 127 16,0-1 288-16,1-22-79 15,-2 22-145-15,24-22-80 0,-23 1-80 16,-1 21-128-16,2-22-63 0,21 0-33 16,-21 22-48-16,21-21-128 15,-23-1 16-15,23 22 0 16,-21-22-16-16,21 1 32 15,-22 21 32-15,0-22-64 16,0 0 64-16,22 1 48 0,-22-23 96 16,0 21-176-16,0 2-32 15,-22-23 0-15,22 23 32 16,0-1 64-16,0-22 33 0,0 23-129 15,-22-1 0-15,23-23-32 16,-2 24 32-16,2 0 0 16,-1-23 0-16,0 21 32 0,-22-20-64 15,22 21 368-15,0-21-112 16,0-2-160-16,0 24 112 15,-22-23-96-15,22 0-64 16,0-22-16-16,-22 22-48 0,22 0 48 16,-22-22-16-16,22 23 32 15,0-2 49-15,-22-21-33 0,22 22 32 16,-22-21-96-16,0 21 0 15,23-22-16-15,-23 22 0 16,0-22 0-16,21 0 32 16,-21 0-48-16,0 0 32 0,0 23-32 15,0-23 16-15,23-22 0 16,-23 22 16-16,0 0-16 15,0-1 0-15,0 2-16 16,0-1 16-16,0 0-16 0,0 0 0 16,0 0 32-16,0 0-32 15,22 1 16-15,-22-2-32 0,0-21-16 16,0 22 64-16,0 0 0 15,0 0 16-15,0-22-32 16,22 22 48-16,-22-22 0 16,0 23-16-16,0-23-32 15,0 0-16-15,0 0 16 0,0 0-16 16,0 0 32-16,0 0-16 0,0 0 0 15,0 0-32-15,0 0 16 16,-22 0 0-16,22-23-16 16,0 23 0-16,-22 0-16 15,22 0 0-15,-23-22-48 0,23 22-112 16,-21 0-48-16,-2 0 0 15,1-22 47-15,0 22 49 16,0-22 64-16,0 0 64 16,0 22-16-16,0-21 32 15,0-2 32-15,0 23 48 0,0-22 97 16,0 22-97-16,22 0-64 0,-22-22 0 15,22 22 0-15,0 0-32 16,0 0 32-16,0 0-16 16,0 0-16-16,0 0 16 15,0 0-16-15,0 0 0 16,0 0 32-16,0 22 0 0,0-22 16 15,0 22 32-15,22 1 64 16,0-2-16-16,-22 1-16 0,22 22 0 16,0-22-16-16,0 1 0 15,22-23 32-15,-22 22-80 16,0 0 16-16,22-22 0 15,-21 22-32-15,21-22 16 0,-22 0 0 16,0 0-16-16,0 0 16 16,0 0-16-16,0 0 16 15,0 0 48-15,0-22-80 16,-22 22 240-16,22 0-80 0,0-22 0 15,-22 22-32-15,22-22-16 16,0 22-64-16,-22-23 1 0,22 1-17 16,1 22-48-16,-23-44 16 15,21 22 0-15,2 1 0 16,-1-2 0-16,-22 1 32 15,22 0-32-15,-22 0 0 0,0 22-16 16,0-22 32-16,0 22-16 16,22-22 0-16,-22 22 0 15,0-23 16-15,0 23-32 0,0 0 16 16,0 0 0-16,0 0-16 15,0 0 0-15,0 0-65 16,0 0-79-16,0 0-240 0,-22 0-304 16,22 0-609-16,0 0-1312 15,0 0-2753-15,22 0-3939 16</inkml:trace>
  <inkml:trace contextRef="#ctx0" brushRef="#br0" timeOffset="57627.0908">17257 7196 17223 0,'-23'-67'224'0,"2"45"593"0,-2 0 31 16,23 0-560-16,0 22-48 16,-22-22-191-16,22 0-114 15,0 22 162-15,-22 0-258 16,22 0 33-16,-22 0-128 0,0 22 16 15,0 0 320-15,-22 44-80 0,21-21 176 16,-21 21-16-16,23-22-224 16,21 0 128-16,0 0-192 15,21-22 32-15,2-22 160 16,-2 23 32-16,24-23 80 15,-1 0-48-15,22 0-64 0,-21 0 433 16,-24 0-161-16,24 0 160 16,-45 21 385-16,21 2 415 15,-21-2-191-15,-21 2-465 0,21 21-400 16,-22-1-128-16,-1 1-176 15,2-21 48-15,-2-1-432 0,1 0-1457 16,22 0-1889-16,0-22-2561 16</inkml:trace>
  <inkml:trace contextRef="#ctx0" brushRef="#br0" timeOffset="57892.0912">17234 7041 21001 0,'-44'-22'1777'16,"44"0"-561"-16,0 22-751 0,0 0-465 16,0 0-176-16,0 0 256 15,23 0-304-15,-2 22 79 16,2 0-159-16,-1 0-560 0,-22 0 80 15,21 22 255-15,-21 1-47 16,23-2 336-16,-23 1 32 16,0 1 48-16,0-1 224 0,0 0-640 15,0-21-2306-15,21-2 545 16,-21 2-2849-16</inkml:trace>
  <inkml:trace contextRef="#ctx0" brushRef="#br0" timeOffset="58277.0917">17455 7152 19576 0,'0'0'1425'16,"0"0"-801"-16,0 0-576 0,0 0 16 15,0 22-176-15,0 0 240 16,22-1-144-16,-22 2 16 15,22-2 96-15,-22-21-192 16,22 23 160-16,-22-1-64 0,23 0-32 16,-23-22 80-16,21 0-80 15,-21 0 129-15,23 0-17 0,-23 0-16 16,0-22 128-16,0 0-192 15,0-1 32-15,0 2 64 16,-23-2-112-16,23 2 208 16,-21-1 48-16,-2 0 192 15,1 22-112-15,0-23-128 0,22 23 32 16,-22-22-160-16,0 22-96 0,0 0-16 15,22 22-16-15,-22-22-224 16,22 23-960-16,0-1-881 16,0-22-304-16,0 22-545 15,22-22 1-15,0 0-1777 16</inkml:trace>
  <inkml:trace contextRef="#ctx0" brushRef="#br0" timeOffset="58797.0924">17720 7019 14774 0,'-23'-22'1265'0,"2"0"656"15,21 22-705-15,0 0-671 16,0 0 95-16,0 0-320 0,0 0-240 15,0 0-80-15,0 0-32 16,0 22 272-16,0 0-176 0,21 0-48 16,-21 22 0-16,23 0-224 15,0-21-512-15,-2-1-433 16,2-22 17-16,-2 0 751 15,1 0 257-15,0-22 176 0,1-1 49 16,-23 1 95-16,0-22 528 16,0 22 208-16,0 0 193 15,0 0 159-15,0 0-191 16,0 0 224-16,0 22-321 0,0 0-832 15,0 22-32-15,0 0-64 16,0 0-16-16,21 0-144 0,-21 0-64 16,23 0-352-16,-1 0-305 15,0-22 1-15,0 0-16 16,-22-22 416-16,21 0 464 15,-21 0 16-15,0 0 320 16,-21 0 560-16,21-22 33 0,-22 22-1 16,0 0-64-16,22-1-559 15,-22 1-129-15,22 0-112 0,0 22-48 16,0 0-144-16,0 0-96 15,0 0-176-15,22 0-817 16,-22 0-1216-16,22 0-1425 0,-22 22-1488 16,22 0-3106-16</inkml:trace>
  <inkml:trace contextRef="#ctx0" brushRef="#br0" timeOffset="59362.0932">18006 6886 15703 0,'0'0'3329'0,"0"0"-640"0,0-22-976 16,0 22-864-16,0 0-561 0,0 0-272 15,0 0-64-15,0 0 144 16,0 22-144-16,23-22 48 15,-1 0 32-15,0 0-160 16,0 0 64-16,0 0-160 16,0 0-1-16,0-22 241 0,0 0-48 15,1-22 113-15,-23 23 47 16,0-2 192-16,0-21 160 0,0 22 16 15,-23 0 144-15,23 0-111 16,-22 0-81-16,22 22-240 16,-22 0-304-16,22 0-48 15,-22 22 32-15,22 22 48 0,-22-22-144 16,22 45-881-16,0-23-223 15,0-23-737-15,22 23-48 16,0-44 496-16,0 0 192 16,23 0 193-16,-1-22 752 0,-22 0 464 15,22-22 160-15,-22 0 976 16,0 22 577-16,0-22-64 0,0 22 128 15,-22-22-257-15,22 22-63 16,-22 22-64-16,0-22-289 16,0 22-800-16,0 0-480 15,0 22 80-15,0 0 48 0,0 0 64 16,22 22-96-16,-22-22-448 15,22 22-449-15,-22-21-271 16,0-23 335-16,0 21 737 0,0-21 400 16,0-21 160-16,0-2 689 15,0-21 256-15,0 0-209 16,-22 0-400-16,22 0-175 0,0 0-97 15,0-1-128-15,22 23-112 16,0 0-128-16,0 0-96 16,1 0-144-16,21 22-256 15,-22 0-2401-15,22 0-5571 16</inkml:trace>
  <inkml:trace contextRef="#ctx0" brushRef="#br0" timeOffset="60998.0989">18934 6070 12677 0,'0'0'1057'0,"-22"0"-657"0,22 0 32 16,0 0-384-16,0 0 32 16,0 0 705-16,0 0-545 15,0 0 256-15,22 0 817 16,-22 22-337-16,0 0-400 0,22 0-464 15,-22 1-64-15,22 21 16 16,-22-23-128-16,22-21 176 0,-22 23-112 16,0-23 48-16,0 0 80 15,0 0-192-15,22 0 144 16,-22 0-96-16,0 21 16 15,0-21 80-15,22 0-96 16,-22 23 32-16,0-23 32 0,22 0-31 16,-22 0 127-16,0 0-80 15,0 0 208-15,0 0 528 0,0 0 369 16,0 0-161-16,0 0-576 15,0 0-224-15,0 0-96 16,0 0-96-16,0 0 32 16,22 0-16-16,-22 0-48 15,0 0 48-15,0 0-48 0,0 0 64 16,0 0-15-16,0 0-33 15,0-23 80-15,0 23-64 0,0-21 32 16,0 21-16-16,0-23 16 16,0 2 48-16,0-2-80 15,22 2 0-15,-22-2 16 16,0 1-48-16,0 0 64 0,22 0-48 15,-22 0 64-15,0 22 480 16,0-22 16-16,0 22-112 0,0 0-223 16,0 0-273-16,0 0-177 15,0 0 161-15,0 22 80 16,0 0 64-16,0 0-32 15,22 0 16-15,-22 0-80 0,22 1 32 16,-22-2-16-16,23 2 0 16,-23-2 16-16,21-21-16 15,-21 0 17-15,23 0 15 0,-23 0 0 16,22-21 32-16,-22-2-48 15,22 2 0-15,-22-2 48 16,0 1-32-16,0 0 16 0,22 0 0 16,-22 0 32-16,0-22 0 15,0 44 128-15,0-22-32 16,0 0 96-16,0 22-16 15,0-22-144-15,0 22-80 16,0 0-64-16,0 0-176 0,0 0-656 16,0 0-1249-16,0 0-1105 0,0 0-2528 15,22 0-9749-15</inkml:trace>
  <inkml:trace contextRef="#ctx0" brushRef="#br0" timeOffset="62056.1008">19485 5872 23882 0,'-22'0'769'16,"22"-23"95"-16,0 23-1024 16,0 0-272-16,0 0 720 15,0 23-640-15,22-23 432 16,0 0-368-16,1 0-513 0,-2 21-127 15,2-21-401-15,-1 0 577 0,0 23 656 16,-22-23-208-16,22 22 400 16,-22-22-48-16,0 22-16 15,0-22 928-15,0 0-415 16,-22 22-177-16,22-22-144 15,0 0-192-15,-22 0 368 0,22 0-160 16,0-22-80-16,0 22 80 16,0-22-208-16,0 0 160 15,0-1-288-15,0-21 160 0,22 0 49 16,-22 0-178-16,22 22 130 15,0-22-49-15,0 22-16 16,0-1 144-16,-22 23-128 0,22-22 48 16,1 22 32-16,-23 0-192 15,0 22 128-15,21-22-96 16,-21 45 16-16,22-23 96 15,-22 22-208-15,22 0-289 0,0-21-383 16,-22 21-144-16,23-23 47 16,-23 2 97-16,0-23 95 0,0 0-63 15,21 0 656-15,-21-23 160 16,0 2 32-16,0-2-32 15,0-21 368-15,0 0 0 16,0 0-112-16,0 0 33 0,0-23-321 16,0 1 64-16,0-1-48 15,0 23 608-15,0-21 368 16,23 43 97-16,-23 0-97 0,0 22-367 15,0 0-337-15,0 0-272 16,0 0-96-16,22 22 112 16,-22 22 0-16,22-1 0 0,-22 24 0 15,22-2-144-15,-22 24-1073 16,22-22-368-16,-22-23 657 15,22 0 608-15,-22-21 288 16,22-2 64-16,-22 2 64 16,0-23-16-16,0 0 64 0,0 0 592 15,0-23-207-15,22 23-353 0,-22-44 0 16,23 23 48-16,-23-2-16 15,21-21-80-15,1 22 176 16,0 0 0-16,-22-1 112 16,22 1 1-16,-22 0-145 15,23 0-32-15,-23 22-96 0,0-23 16 16,0 23-64-16,0 0-64 15,0 0-16-15,21 0-32 16,-21 0-32-16,0 0 32 0,0-21-32 16,0 21 0-16,0 0-16 15,0 0 16-15,0 0 0 16,-21 0-16-16,21 0 32 0,0 0 0 15,0 0 64-15,0 0-64 16,0 21 0-16,0 2 16 16,21-23 0-16,-21 22 0 15,23-22 0-15,-1 22 16 0,-22-22 16 16,22 0-16-16,0 0 48 0,-22 22 0 15,0-22 0-15,22 0-16 16,-22 0 16-16,0 0-48 16,0 23 32-16,0-23-48 15,0 22-16-15,0-22-112 16,0 22 64-16,0-22-144 0,-22 22-1089 15,0-22-687-15,0 22-1666 16,0-22-4210-16</inkml:trace>
  <inkml:trace contextRef="#ctx0" brushRef="#br0" timeOffset="62206.1011">20147 5364 24731 0,'0'-44'1360'0,"0"22"-719"16,22 22-657-16,1 0 48 15,21-22-625-15,0 22-3088 0,0 0-3507 16</inkml:trace>
  <inkml:trace contextRef="#ctx0" brushRef="#br0" timeOffset="62401.1013">20478 5032 25019 0,'0'-22'1489'0,"0"22"-1729"0,0 22 352 15,22 23-48-15,1-1-240 16,-23 21 272-16,21 25-369 0,2 20-1583 16,-23 0-1602-16,0 22-1088 15,0-21-4306-15</inkml:trace>
  <inkml:trace contextRef="#ctx0" brushRef="#br0" timeOffset="63026.1022">20854 5165 17223 0,'0'-23'2305'16,"0"23"-1184"-16,0 0-785 15,0 0-528-15,0 23 160 0,0-2 384 16,0 24-160-16,0 22 16 15,-23-1-224-15,23-1-48 16,0 2 48-16,0-23-400 16,0-23-848-16,0 2 1103 0,0-23-191 15,0 0 592-15,0 0-384 16,0-23 64-16,0-21 144 0,0 0-16 15,0 0 449-15,0 1-81 16,0-23-336-16,0-1 80 16,0 23 768-16,23 0 417 15,-23 0-561-15,21 21-255 0,2 23-49 16,-23 0-288-16,22-21-48 15,0 21-144-15,-22 21-80 16,22 2 48-16,-22-2-96 16,22 2 32-16,-22 21-64 15,0-22 96-15,0 23-369 0,0-23 17 16,-22 0 352-16,22 0 144 0,-22 0 80 15,22-22 209-15,-22 0 287 16,22 0-304-16,0 22-320 16,0-22-48-16,0 0 192 15,22 0-64-15,0 21-32 16,0-21 0-16,0 22-64 0,0-22-16 15,23 23-32-15,-23-23-48 16,22 21-288-16,-21 2-961 0,-2-23-1040 16,0 0-1024-16,2 21-1938 15,-1-21-3937-15</inkml:trace>
  <inkml:trace contextRef="#ctx0" brushRef="#br0" timeOffset="64296.104">21295 5342 18776 0,'0'0'1793'0,"0"0"-1153"0,0 0-208 15,0 22 225-15,0 0-257 0,0-1-336 16,0-21-48-16,22 22 96 16,0 1-400-16,0-23-288 15,0 0-337-15,22-23-768 16,-21 1-368-16,21 1 1041 15,-22-23 1136-15,-1 22 416 0,-21-22 337 16,0-1 383-16,23 23 849 16,-23-1 112-16,0 2-368 15,-23-2-672-15,23 23-545 0,0 0-752 16,0 0 0-16,0 23 160 15,-21-2-48-15,21 24-192 16,0-23-1009-16,0 23-656 0,21-23-736 16,2 0 544-16,21-22-144 15,22-22 48-15,-22 0 1313 16,23 0 896-16,-1-23 640 15,-22 0 1521-15,-22 1 288 16,22 0-1200-16,-22 23 688 0,-22-24-336 16,22 23-129-16,-22 0-63 0,0 22-464 15,0-22-593-15,-22 22-432 16,0 22-16-16,0 0 48 15,0 22-96-15,0 0-288 16,0 0-1153-16,0 0-784 0,22-21-801 16,0-1 497-16,22 0 272 15,0-22 96-15,22-22 688 16,-22 0 1313-16,22-1 993 0,-22-21 1199 15,23 23 706-15,-24-23-17 16,-21 21 80-16,23 1-592 16,-23 0-384-16,0 22-384 0,0-22-561 15,0 22-592-15,0 0-384 16,0 22 80-16,0 0 0 15,0 0-432-15,21 1-993 16,2-2-800-16,-1 2-1425 16,22-23-624-16,-22 0-2065 0,22 0 160 15,0-23 2642-15,-22 2 10500 0,23-2-512 16,-24-21-2418-16,-21 22-927 15,23 0-305-15,-23 0-416 16,0 0-800-16,0 0-481 16,0 22-399-16,-23 0-417 15,23 0-208-15,0 22-16 0,-21 0 16 16,21 22-32-16,-23-22-513 15,23 22-847-15,0 0-545 16,0-21-752-16,23-2 640 0,-2 2 1424 16,2-23 625-16,-2-23 128 15,24 2 225-15,-23-2 975 16,0-21 577-16,0 22-352 0,0-22-481 15,0-22-384-15,0 22-431 16,-22-23-161-16,22 23 0 16,0-22 48-16,-22 22 448 15,0 22 304-15,0-22-319 0,0 44-129 16,0 0-272-16,0 0-432 15,0 0 0-15,0 22 256 0,0 0 32 16,-22 22-80-16,0 22-433 16,22-22-255-16,0 1-368 15,0-1-113-15,0 0 305 16,0-22 335-16,0 0 417 0,22-22 144 15,-22 22 32-15,22-22-32 16,-1 0 16-16,23-22 48 16,-21 0 0-16,0 22 144 15,-2-22 128-15,2-22 1 0,0 22-81 16,-2 0 0-16,-21-23-32 15,23 23 384-15,-23-22 257 0,0 44 303 16,0-22-208-16,0 22-335 16,0 0-369-16,0 0-176 15,0 0-64-15,0 0-48 16,0 0 32-16,0 0 32 15,0 22-64-15,21 0-208 0,-21-22-32 16,22 22-1-16,0 0-127 0,0-22 16 16,0 22 288-16,0 1 64 15,-22-23 64-15,23 22 0 16,-23-22 112-16,0 22 160 15,21-22-64-15,-21 22 0 16,0 0-32-16,0 0 0 0,-21-22-16 16,21 22-31-16,-23 0-33 15,23-22-80-15,-22 22-64 16,0 0-817-16,-22 0-2640 0,22-22-5892 15</inkml:trace>
  <inkml:trace contextRef="#ctx0" brushRef="#br0" timeOffset="64451.1042">22619 4635 25275 0,'-22'-44'496'0,"22"22"-800"16,22 22-2913-16,22 0-8549 15</inkml:trace>
  <inkml:trace contextRef="#ctx0" brushRef="#br0" timeOffset="67816.1089">6664 14039 12853 0,'0'-23'1233'16,"0"23"-241"-16,0 0-655 0,0 0-305 15,0 0 64-15,0 0 64 0,0 0 272 16,0 0 32-16,0 0-320 16,0 0 96-16,0 23-16 15,-22-1-144-15,22 0 64 16,-22 22 257-16,-1 22-97 15,2-22 288-15,-2 22-144 0,-21-22 0 16,22 23-159-16,22-23-113 16,-22 0 112-16,0 1-224 15,22-1 32-15,-22-21 16 0,22-2-144 16,0-21 176-16,0 23-96 15,0-23 64-15,22 0 176 0,-22 21 208 16,22-21-127-16,22 0-209 16,-21 0 0-16,21 0-160 15,0 0-64-15,0 0 176 16,0 0-96-16,0 0-144 15,0 0 48-15,0 0-96 0,0 0-1041 16,-21 0-1504-16,-23 0 528 0,21 0-2017 16,-21 23-2257-16</inkml:trace>
  <inkml:trace contextRef="#ctx0" brushRef="#br0" timeOffset="69201.1109">6664 14547 15303 0,'-44'0'976'0,"44"0"225"0,0 0-913 16,0 0-464-16,0 0 640 16,0 0-464-16,0 0 16 0,22 0 384 15,-22 0-320-15,22 0 448 16,0 0-336-16,0 0-176 15,22 0 272-15,-22 0-400 16,22 0 208-16,1 0-16 0,20 0-208 16,-20 0 353-16,21 0-145 15,-22 0 416-15,22 0 192 0,23 0-464 16,-23-23 96-16,22 23-208 15,0 0 32-15,2-22 81 16,-3 0-81-16,23 22 160 16,-21-22-160-16,21 0 32 0,0 0 16 15,22-1-224-15,-21 23 208 16,22-21-112-16,-23-2-64 15,22 23 112-15,0 0-176 16,-21-21 96-16,21 21 16 0,1 0-96 16,-23 0 128-16,0-23-112 15,23 23 48-15,-23 0 64 0,1 0-112 16,-1 0 112-16,22 0-80 15,-22 0 0-15,0-21 64 16,1 21-112-16,-1 0 96 16,1 0-48-16,21 0 32 15,-21-23-32-15,0 23-32 0,-2 0 64 16,24 0-32-16,-23 0-32 15,0 0 64-15,23 0-32 0,-23 0 32 16,0 0 0-16,1 0-48 16,-1 0 64-16,0 0-48 15,1 0-16-15,-1 0 64 16,0 0-96-16,1 0 112 0,0 0-80 15,-24 0 48-15,24 0 64 16,-1 0 0-16,-21 0-16 16,21 0-15-16,-22 23-33 15,22-23 32-15,-21 0-48 0,21 0-16 16,-22 0 48-16,0 0-96 15,1 0 80-15,21 21-32 0,-22-21 16 16,1 0-16-16,-1 0-16 16,-23 0 16-16,25 0 32 15,-23 23-32-15,20-23 32 16,-21 0-48-16,0 0 32 0,1 0 0 15,-1 0-16-15,0 0 32 16,0 0-32-16,0 21 32 0,-22-21 0 16,23 0-16-16,-23 0 16 15,22 0-16-15,-22 0 32 16,0-21-16-16,1 21 48 15,-1 0-48-15,0 0-16 0,0 0 32 16,0 0-16-16,0 0 32 16,0 0 48-16,-22 0 48 15,0 0 64-15,22 0-32 16,-21 0-96-16,-2 0-64 15,2 0-16-15,-1 0-16 0,0 0 0 16,-22 0 0-16,22 0 0 0,-22 0 0 16,22 0-16-16,-22 0-16 15,0 0-32-15,22 0 32 16,-22 21 0-16,0-21 32 15,0 0 0-15,0 0 16 16,0 0-32-16,0 0 16 0,0 0-112 16,0 0-304-16,0 0-769 15,0-21-816-15,-22 21-784 0,0 0-2641 16,0-23 4769-16,-22 2-607 15,21-2 1360-15,2 1 0 16,21-22-48-16,-23 22-80 0,2-22 672 16,21 22 1233-16,-23-22-16 15,23 22-128-15,-22-1-353 16,22 2-335-16,-22 21-417 15,22-23 16-15,0 23-143 16,0 0-449-16,0 0-64 0,0 0-32 16,0 0 0-16,0 0-32 0,0 0 80 15,0 0 80-15,0 0-32 16,22 23 112-16,0-2-16 15,1 2-16-15,21-1 112 16,0 0 112-16,0 0 144 16,0 0 1-16,0 0 143 0,-22 0 0 15,22-22-80-15,-23 22-175 16,-21 0 191-16,24-22-304 15,-24 22-144-15,0 0-80 0,0-22 176 16,-24 23-64-16,3-2-144 16,-23 2 0-16,22-23-16 15,0 21 0-15,-22 2 32 0,22-23-96 16,22 21-160-16,-22 2-480 15,0-1-449-15,-1 0-560 16,23 0-1296-16,-21 0-2577 16</inkml:trace>
</inkml:ink>
</file>

<file path=ppt/ink/ink3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11:13.275"/>
    </inkml:context>
    <inkml:brush xml:id="br0">
      <inkml:brushProperty name="width" value="0.05292" units="cm"/>
      <inkml:brushProperty name="height" value="0.05292" units="cm"/>
      <inkml:brushProperty name="color" value="#00B050"/>
    </inkml:brush>
  </inkml:definitions>
  <inkml:trace contextRef="#ctx0" brushRef="#br0">23215 5010 17864 0,'0'0'464'15,"0"0"-432"-15,0 0 48 0,0 0-160 16,0 0 224-16,22 0-160 15,-22-22-64-15,0 22 192 16,0 0-80-16,0 0 16 16,0 0-16-16,0 0-96 0,0 0 144 15,0 0-112-15,0 0 64 16,0 0 80-16,22 0-128 15,-22 0 144-15,22-22-48 0,0 0-64 16,-22 22 48-16,22-22-80 16,-22 0 32-16,0 0 16 15,22 0-16-15,-22 0 176 0,0-1 545 16,0 1 463-16,-22 22-415 15,22 0-433-15,0 0-352 16,-22 0-64-16,22 22 80 16,-22 23-32-16,0-23 48 15,0 22-32-15,22 0-80 0,0 0-224 16,0-22-241-16,0 0-95 0,22 1 32 15,0-2 63-15,-22-21 113 16,22 0 112-16,0 0 0 16,-22 0 64-16,22 0-32 15,-22-21 240-15,22-2 48 16,-22 1 16-16,0 0 32 0,0 22 128 15,0-22 288-15,0 0 176 16,0 0-15-16,0 22 559 0,0-22 97 16,0 22-625-16,0 0-544 15,0 0-192-15,0 22 16 16,0-22 96-16,0 22-64 15,0 0 32-15,23 0-48 0,-23 0-656 16,0 0-369-16,21 1 369 16,-21-23 448-16,23 0 256 15,-23 0 48-15,0 0 80 16,21-23-64-16,-21 1 352 0,0 0 272 15,0 22 289-15,0-22-145 16,0 0-95-16,0 22-225 0,0-22-176 16,0 22-144-16,0 0-80 15,23 0-80-15,-23 0-112 16,0 0-48-16,0 0 80 15,0 0 0-15,0 0 32 0,22 0-32 16,0 0-16-16,-22 0-96 16,22 0 80-16,0 0 48 15,-22 0 0-15,22 0 32 0,-22-22 32 16,22 22-64-16,-22 0 80 15,0 0-64-15,22 0-16 16,-22 0 0-16,0 0-32 0,0 0-48 16,22 0 16-16,-22 0-16 15,0 0-17-15,0 22-191 16,0-22 16-16,0 0 144 15,0 0 32-15,0 0 96 16,0 0 32-16,0 0 0 0,0 0 16 16,0 22 48-16,0-22 32 0,0 22-80 15,0-22-16-15,0 22-16 16,0 0 0-16,22-22 32 15,-22 22-32-15,22-22-48 16,1 0-176-16,-2 0-160 16,-21 0-144-16,23-22 63 0,-2 22 145 15,2-22 176-15,-1 22 144 16,-22-22 48-16,22 0 32 15,-22 22 128-15,0-22 160 0,22 22-31 16,-22-22-17-16,0 22-32 16,0 0-176-16,0 0-144 0,0 0 80 15,0 22 0-15,22-22 32 16,-22 22-48-16,0 0-48 15,22-22 16-15,-22 0-144 16,22 22-464-16,-22-22-33 16,0 0 161-16,0 0 336 0,22 0 144 15,-22-22 32-15,0 0 48 0,0 0 320 16,0 22 657-16,0-22 15 15,0 0-288-15,0 22-207 16,0 0-353-16,0 0-240 16,0 0 16-16,23 22 0 15,-23-22 32-15,21 22-16 0,-21 0-192 16,22-22-1345-16,1 22-576 15,-23-22 176-15,21 0-976 16,-21-22 208-16,23 0 2064 0,-23 0 1169 16,0-22 1521-16,0 0 144 15,0-1-944-15,0 1-161 16,0-22-95-16,0 22 656 0,0 22-209 15,0 0-223-15,0 22-513 16,0 0-544-16,0 0-432 16,0 0 64-16,0 22 64 15,0 22 112-15,0 22-288 16,0 0-2657-16,0-21-2882 0,0-1-9316 15</inkml:trace>
  <inkml:trace contextRef="#ctx0" brushRef="#br0" timeOffset="165.0002">24208 4745 24443 0,'0'0'880'0,"0"-22"-448"16,0 44-736-16,22-22 400 15,-22 22-176-15,22-22-1761 0,22 22-1120 16,-21-22-977-16,-2 0-2993 15,1 0-1297-15</inkml:trace>
  <inkml:trace contextRef="#ctx0" brushRef="#br0" timeOffset="280.0004">24385 4767 12917 0,'0'-22'5203'0,"0"0"-1105"0,-23 22-1537 15,23-22-896-15,0 22-1089 16,-22 22-640-16,22-22 208 15,0 44-336-15,0-22 208 0,0 23-544 16,22-23-1105-16,1 22-1345 0,-3-22-1295 16,4-22-2723-16,-3 0-2560 15</inkml:trace>
  <inkml:trace contextRef="#ctx0" brushRef="#br0" timeOffset="1180.0016">24562 4878 4129 0,'43'-67'10117'0,"-43"45"-5747"16,22-22-720-16,-22 22-1569 0,0 0-513 16,0 22-431-16,23-22-513 15,-23 22-288-15,0 0-464 16,0 0-224-16,-23 22 208 15,23 0 32-15,0 0-688 0,-22 0-1105 16,22 22-1409-16,0-21-640 16,-22-23-768-16,22 22 945 0,0-22 2144 15,0 0 1969-15,22 0 1505 16,-22-22 1536-16,0 22 257 15,0-23-176-15,0 23-385 16,0 0-896-16,0-22-928 0,0 22-881 16,0 0-336-16,0 22-48 15,22-22 80-15,-22 23-96 0,0-1-32 16,23 0-80-16,-2-22-625 15,-21 22-79-15,23-22-81 16,-1-22 337-16,-1 0 528 16,-21 0 80-16,23-23 128 0,-23 23 417 15,0-44-241-15,21 22-240 16,-21-22-112-16,0 22 80 15,23 0 992-15,-23 0-207 16,0 21 15-16,0 1-448 0,0 22 64 16,0 0-352-16,0 0-432 15,0 0-160-15,0 22 320 0,-23 1 16 16,2 21 80-16,21 0-512 15,-23 0-385-15,23 0-191 16,0 0-305-16,0 0 513 16,0 0 719-16,0-22 257 15,0-22 161-15,23 0 191 0,-23 0 640 16,21 0-223-16,-21-22-33 15,23 0-208-15,-1-22-368 0,-22 22-32 16,22-22-64-16,-22 22 96 16,22-22 305-16,-22 22-113 15,0 22 48-15,22-22-16 0,-22 22-368 16,0 0-352-16,0 22 16 15,-22 0 272-15,22 22 0 16,0 0-448-16,0 0-1233 16,0 0-784-16,0-22-128 15,0 0 1120-15,22 0 1169 0,-22-22 336 16,0 0 144-16,22-22 400 0,-22 0 241 15,0 0 223-15,22 0 241 16,-22 0 239-16,0 0-207 16,22 22-593-16,-22 0-288 15,0-22-208-15,0 22-176 16,0 0-32-16,0 22-48 0,23 0-48 15,-23 0 64-15,0 22 0 16,0-22-832-16,0 0-577 0,21 1-127 16,-21-1 1039-16,0-22 593 15,23 0 128-15,-23 0 65 16,0-22 175-16,0 22 560 15,22 0 401-15,-22 0-289 0,0 0-687 16,0 0-193-16,0 22 304 16,0 0-240-16,0 22-144 15,0 0 16-15,0 22-128 16,0 0-64-16,-22 22-208 0,22 24-1969 15,-23-3-4338-15,2-20-4914 16</inkml:trace>
  <inkml:trace contextRef="#ctx0" brushRef="#br0" timeOffset="23308.0347">5450 15959 10180 0,'-22'0'96'16,"0"0"641"-16,22 0-129 15,-22-22-496-15,22 22 656 0,0 0-176 16,0 0-223-16,0 0-97 16,0 0-832-16,0 0 592 15,0 22 64-15,22 0 64 16,0 23 128-16,0-23-160 0,0 22 176 15,22-22-48-15,-21 0-288 16,21 0 240-16,-23-22-112 16,2 0 336-16,-1 0 337 15,-22-44-145-15,21 22 96 0,2-44-271 16,-1-1 111-16,0 1-80 0,-22-22-240 15,21-1 16-15,2-21-240 16,0 0-48-16,-2 0 80 16,24-1-160-16,-24 23 176 15,23 22-384-15,1-1-752 16,-1 46-737-16,0-2-3137 0</inkml:trace>
  <inkml:trace contextRef="#ctx0" brushRef="#br0" timeOffset="24959.0388">10835 11412 16295 0,'0'0'400'0,"0"0"-416"16,0 0-16-16,0 22 0 0,22 0 176 15,-1 0-272-15,2 22 256 16,0-22-128-16,21 23-48 16,-23-23 144-16,23-22-96 15,0 0-112-15,0 0-384 0,23-22-417 16,-23-23-991-16,0 1-1714 15,22-22-2961-15</inkml:trace>
  <inkml:trace contextRef="#ctx0" brushRef="#br0" timeOffset="25279.0392">12843 11390 18136 0,'22'22'1392'0,"-22"0"-111"0,22 0 96 16,0-22-673-16,0 0 32 15,44-22-464-15,0-22-288 16,23-23 289-16,21-21-466 15,0-22-1968-15,45 0-4257 16</inkml:trace>
</inkml:ink>
</file>

<file path=ppt/ink/ink3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11:46.564"/>
    </inkml:context>
    <inkml:brush xml:id="br0">
      <inkml:brushProperty name="width" value="0.05292" units="cm"/>
      <inkml:brushProperty name="height" value="0.05292" units="cm"/>
      <inkml:brushProperty name="color" value="#00B050"/>
    </inkml:brush>
  </inkml:definitions>
  <inkml:trace contextRef="#ctx0" brushRef="#br0">6068 12516 14966 0,'-44'-44'657'0,"0"22"991"16,22-22-1007-16,-21 21-257 15,19 2-240-15,3-2-272 16,-24-21 288-16,24 21-592 16,-25 2 80-16,25-23 208 15,-23 44-49-15,-22-23 193 0,22 1-144 16,-23 22 0-16,1-22 352 15,0 22-304-15,0 0 272 16,0 0 97-16,-1 0 95 0,1 0 176 16,0 0-144-16,0 0 112 15,0 0-127-15,-1 0-129 16,1 22 16-16,0-22-304 0,0 22 80 15,-23 22 48-15,23-21-128 16,0 21 208-16,22-23-272 16,-22 25 128-16,-1-2 96 15,24 0-288-15,-23 0 256 0,22 1-80 16,-2-2-48-16,25 22 128 15,-23-21-80-15,21 1 0 0,1 22 32 16,0-23-48-16,0 0 80 16,22 23-128-16,0-23 80 15,0 0 32-15,0 22-64 16,0-22 96-16,22 22-80 0,0 1-32 15,0-23 96-15,1 21-112 16,-2 2 48-16,2-23-16 16,21 0-64-16,-1 0 192 15,2 0-160-15,0 1 48 0,20-23 112 16,1 22-112-16,1-22 64 15,-1 22-48-15,1-22 0 0,20 0 32 16,2 0-64-16,-1 1 48 16,0-2-64-16,1 2 0 15,-1-23-48-15,0 21 48 16,1-21-16-16,-2 0-80 15,-20 0 192-15,-1 0-64 0,22 0-64 16,-21 0 176-16,-1 0 32 0,-1-21 64 16,2-2 193-16,-1 2 79 15,1-2 0-15,-1 1-192 16,0-22-144-16,0 0-32 15,0 0-112-15,1 0 0 16,-1-1-16-16,0-21-16 0,-22 22 48 16,23-22-32-16,-23 22-16 15,-23 0 48-15,24-23 0 16,-45 23 0-16,22 0 16 15,-22 0 273-15,-22-22 399 0,22 22-560 16,-22-1-144-16,-1-20 112 0,2-2-128 16,-2 23 16-16,-21-22-16 15,0 21-16-15,22-21 80 16,-22 22-48-16,0-22-48 15,0 22 0-15,-1 0 32 16,-20 0-48-16,20-1 64 0,-21 1 272 16,0 21-176-16,0 2-80 15,-1-2-32-15,1 2-32 0,-1 21-144 16,24 0-592-16,-23 21-465 15,21 2-1328-15,-20 21-2097 16,20-21-5907-16</inkml:trace>
  <inkml:trace contextRef="#ctx0" brushRef="#br0" timeOffset="1849.005">20677 11787 13093 0,'0'-44'369'0,"0"22"1359"0,0 0-1439 16,-22-1-81-16,22-20-48 15,0 21-224-15,0 0 208 0,-22 0-192 16,22-1 0-16,-22 1 160 16,0-22-240-16,-23 22 240 15,24 0 112-15,-24 0 192 16,1 0 32-16,-22 0-224 0,0 0 49 15,0-1-145-15,-1 1-128 16,-20 22 208-16,20-22-192 16,1 22 32-16,-22 0 32 15,21 0-160-15,-21 0 208 0,0 0-160 16,21 0 160-16,1 22 96 15,-23-22-256-15,24 22 96 0,-1 1-80 16,0-1-16-16,-23 0 112 16,23 0-128-16,0 22 96 15,0-22-16-15,-1 22 64 16,23 1 144-16,0-1-240 0,0 0 80 15,0 0-16-15,0 22-112 16,0 1 128-16,21-2-64 0,2 2 64 16,-2-1 80-16,1 0 128 15,0 0 97-15,0 23-1 16,22-24 0-16,0 2 16 15,0 22-304-15,0-22 0 0,22-3-32 16,0 24-48-16,0-21 64 16,1 0-48-16,21-1 96 15,-22 1 32-15,22-2 33 16,0 2 31-16,22-1-96 15,-22-22-32-15,23 22 16 0,-1-22-16 16,0 23 32-16,0-23-48 0,22 0-64 16,1 0 112-16,-23-22 16 15,21 0-16-15,2 0 224 16,0 0-224-16,-1 0 64 15,1-22-64-15,-2 0 49 16,-20 0 15-16,21 0-32 0,-22 0 160 16,22-22-48-16,-22 0 16 15,23 0-64-15,-23-22 16 0,0 0 16 16,0 22 1-1,1-23-17-15,-1-20-16 0,0 21-128 16,0-1-32-16,0-21-48 16,1 22-16-16,-23-22 0 0,0 0-16 15,0 22 32-15,-23-23-64 16,3 1 64-16,-2-1 16 15,-1 0-32-15,-21 2 176 0,23-1 64 16,-23 0-64-16,0 0-32 16,0 0 0-16,0-1-128 15,0 0 64-15,-23 1 112 0,23 0-48 16,-21 0-47-16,-1 0-129 15,22-1 64-15,-45 2-64 16,23-2 15-16,-22 23 17 16,22-22-48-16,-22 22 129 15,-23 0-97-15,24-1 16 0,-1 1 16 16,-23 22-32-16,23-22 16 0,-22 22 0 15,-1 0-33-15,1 0 1 16,-22-1 16-16,22 23 0 16,-22 0-32-16,21 0-112 15,-21 23-688-15,22-1-513 16,-23 0-896-16,1 0-1680 0,22 22-3683 15</inkml:trace>
  <inkml:trace contextRef="#ctx0" brushRef="#br0" timeOffset="5897.0114">9952 14679 15975 0,'-22'-21'1216'0,"22"21"-575"0,0-23-161 15,0 23-288-15,0 0-208 16,0 0-176-16,0 23 64 16,0-2-16-16,22 2 512 15,-22 20 48-15,22 1-96 16,-22 22-192-16,22-22 0 0,0 0-128 15,0 0 128-15,0-21-128 0,-22-23 48 16,22 23-32-16,-22-23 145 16,0 0 143-16,23-23-128 15,-23 0-112-15,0 2-48 16,0-23 0-16,0 21-16 15,0-21 32-15,0 22 32 0,0 0 944 16,-23 22 369-16,23 0-657 16,0 0-768-16,0 0 64 15,23 0 272-15,-2 22-224 0,2 0 64 16,-1 0-64-16,0-22 1 15,0 22 63-15,-1-22-80 0,-21-22 48 16,23 0-48-16,-23 0-16 16,0 0 0-16,0-23-16 15,0 24 0-15,-23-22-32 16,2-1 48-16,21 21 112 15,-22 2 112-15,22 21 672 0,0-23-479 16,0 23-449-16,0 0-257 0,0 0 1 16,22 23-16-16,-1-2-928 15,2 2-2162-15,-1 21-1744 16,0-1-10709-16</inkml:trace>
  <inkml:trace contextRef="#ctx0" brushRef="#br0" timeOffset="6682.0125">10415 14855 19336 0,'-22'0'529'0,"22"0"-898"16,22 0 754-16,-22 0-577 0,23 0 400 15,-2 0-128-15,-21 0-192 16,23 0 432-16,-1-22-208 15,-22 0-112-15,0 0 320 16,22-1-400-16,-22 2 304 0,0-22-128 16,-22 20 496-16,22 23 737 15,-22-21-289-15,22 21 257 0,-23-23-801 16,23 23-176-16,-21 0-208 15,21 23-320-15,0-2 384 16,0 23-256-16,0-22-48 16,0 22-144-16,21-22-1040 0,24 0-481 15,-1-22-592-15,0 0-1489 16,0-22-816-16,0 0 320 15,0-22 2273-15,1 22 2257 16,-24-22 2529-16,2 23 1361 0,-23-2-416 16,0 2-849-16,0-2 144 15,0 23-1344-15,-23-23-160 0,23 23-369 16,-21-21-368-16,-2 21-175 15,23 21-433-15,-22-21-80 16,0 46 32-16,0-25-96 16,22 23 16-16,0-21-128 15,0-2-401-15,0 1-175 0,22-1-64 16,0-21 191-16,0 0-63 15,1 0-32-15,-2-21 400 0,-21-1 271 16,23 1 98-16,-23-2 127 16,0 2 976-16,0 21 209 15,0-23 336-15,-23 23-705 16,23 0-208-16,0 0-464 0,0 0-352 15,0 0 16-15,0 23 0 16,23-2 16-16,-1 2-48 16,-22-2-144-16,43 1-784 15,-20-22-737-15,0 0-576 0,-2 0-1249 16,2-22-175-16,-2-22-1121 15,-21 23 1408-15,0-23 2273 0,0-2 2514 16,0 2 3457-16,-21 0-480 16,-2 22-80-16,2-22-928 15,-2 21-1073-15,23 23-657 16,-23-21-703-16,23 21-465 0,0 0-416 15,0 0-160-15,0 21 48 16,0 24 144-16,0 21-16 0,23-21-112 16,0 22-688-16,-2-23-913 15,2 0-1008-15,-2-23-1425 16,1 1-3938-16</inkml:trace>
  <inkml:trace contextRef="#ctx0" brushRef="#br0" timeOffset="6947.0129">11121 14458 20281 0,'-21'-44'2673'0,"21"21"-528"15,-23 23-672-15,23-21-657 0,0 21-384 16,0 0-368-16,-22 21-240 0,22 2 96 16,-22 21 48-16,0 0 32 15,-21 1-48-15,20-1-64 16,2 0-560-16,21-21 31 15,0-23 145-15,0 0 272 16,0 0-256-16,0 0 464 0,0 0 160 16,21 0-16-16,2-23 192 15,-2 23 144-15,1 0-95 0,22 0-97 16,-22 0-192-16,22 0-80 15,-21 0-96-15,-1 23-112 16,0-23-1713-16,0 21-5203 0</inkml:trace>
  <inkml:trace contextRef="#ctx0" brushRef="#br0" timeOffset="8447.015">11585 14193 12901 0,'0'-44'1777'16,"-22"44"-416"-16,22 0-273 15,-22-22-415-15,22 22-801 0,0 22 208 16,-22 0-112-16,22 22 320 0,-22 23 224 16,0-23-240-16,22 21 80 15,0-20-208-15,0-1-144 16,0 0 112-16,22-21-128 15,0-23 48-15,0 21 16 16,0-21-112-16,0-21 80 0,0-2-288 16,0 1-96-16,-22 0 192 15,22 0 96-15,-22 0 224 16,0 0 128-16,0-1 641 15,-22 23 479-15,22 0-159 0,0 0-657 16,0 23-432-16,-22-23-128 16,22 22 64-16,22 0-128 0,0 0 0 15,0 0-16-15,0-22-80 16,0 0-576-16,23 0-609 15,-24 0 48-15,-21-22 385 16,23 22 464-16,-23-22 512 16,0 0-64-16,0 0 96 0,-23-1 256 15,2 2 160-15,21 21 17 0,-23-23 143 16,1 2-48-16,0 21-31 15,0 0-273-15,0 0-288 16,22 0-208-16,0 0-96 16,0 0-161-16,0 21-431 0,0-21 160 15,22 0 335-15,0 0-15 16,0 0 208-16,0 0 176 15,1 0-16-15,-2 0 64 16,-21 0 144-16,23 0 513 0,-23 0 367 16,0 0 145-16,22 0-49 15,-22 23-463-15,0-2-305 0,22 2-256 16,-22-1-128-16,0 0-16 15,0 0-16-15,22-22-16 16,-22 22-144-16,0-22-368 16,0 0 47-16,0 0 369 0,22-22-432 15,-22-22 160-15,22-1 400 16,-22 24 0-16,22-23 48 15,0 21 96-15,-22 2 464 0,23-2 321 16,-23 23-81-16,0-22-176 16,21 22-175-16,-21 0-113 15,22 22-176-15,0-22-208 16,-22 23-32-16,22-2-80 0,1 2 32 15,-23-2-464-15,0 2-1361 16,21-2-1729-16,-21-21-1696 16,0 0-9589-16</inkml:trace>
  <inkml:trace contextRef="#ctx0" brushRef="#br0" timeOffset="8862.0156">12247 14127 10772 0,'0'0'801'15,"0"0"-2210"-15,0 0 161 16,0 0-129-16,22 0-1664 0,-22 0 1472 16,0-22 2529-16,0 22 1874 15,0 0-1-15,0 0-464 16,-22 0-448-16,22 0-721 15,-22 0-207-15,22 0 95 0,-22 0-607 16,22 22 527-16,-22 0-880 16,0-22 0-16,22 22 128 15,0 0-336-15,-22 0 128 16,22 0-64-16,0 0-32 0,22-22 224 15,-22 23-112-15,22-23 160 16,0 0-47-16,-22 0-113 0,22 0 96 16,0 0-128-16,0 0 288 15,-22 0 416-15,0 21 193 16,0-21 223-16,0 23 81 15,0-23-481-15,0 21-256 16,-22 2-416-16,22-23 16 0,-22 21-112 16,22-21-96-16,-22 23-1168 15,22-23-2210-15,0 0-1120 0,0 0-6931 16</inkml:trace>
  <inkml:trace contextRef="#ctx0" brushRef="#br0" timeOffset="9022.0158">12357 14105 23882 0,'-22'22'961'0,"1"-22"-897"16,21 22 0-16,0 0-16 0,21 22-256 16,-21-22 272-16,22 0-272 0,-22 1-833 15,0-2-1056-15,0 2-1360 16,0-23-2018-16</inkml:trace>
  <inkml:trace contextRef="#ctx0" brushRef="#br0" timeOffset="9387.0163">12379 14061 14614 0,'0'0'1009'0,"22"-22"-865"16,-22 22-176-16,23 0 48 16,-23 0-48-16,21 0-256 15,-21 0-337-15,23 0-287 0,-23 0 816 16,0 0 512-16,0 0 176 15,0 0 417-15,0 0 31 16,-23 22 17-16,23-22 335 16,-21 0-319-16,21 0-561 15,0 22-320-15,0 0-176 0,0 0 96 16,0-22-112-16,0 22-16 0,21 0 64 15,2 0-128-15,-1 0 192 16,0-22-112-16,-1 22 16 16,-21-22 32-16,23 22-48 15,-23-22 112-15,0 0 481 0,0 23 879 16,0-23-671-16,-23 0-497 15,23 0-144-15,-21 21-128 16,21-21-112-16,0 0-689 0,-22 0-1247 16,22-21-1522-16,0-2-2209 15</inkml:trace>
  <inkml:trace contextRef="#ctx0" brushRef="#br0" timeOffset="9557.0165">12623 13884 19849 0,'-46'0'3425'0,"46"0"-2256"16,0 23-945-16,0-2 112 0,0 2-272 15,0 21 64-15,0 0-224 0,23 22 0 16,-23-22 128-16,0 22-544 16,0-22-1793-16,0-21-641 15,0 21-1200-15,0-44-2929 16</inkml:trace>
  <inkml:trace contextRef="#ctx0" brushRef="#br0" timeOffset="10291.0186">12577 14171 19897 0,'-21'-22'2145'16,"21"22"-1601"-16,0 0-624 15,0 0 256-15,21 22-192 16,-21-22 64-16,23 0 128 0,0 0-128 16,-2 0 240-16,1 0-176 15,2 0-48-15,-4-22 0 16,2 0-112-16,1 0 96 15,-23 0-64-15,0 0 48 0,0 0 48 16,0-1-80-16,0 2 192 16,0 21 305-16,-23 0-129 0,23 0-240 15,-22 0-176-15,22 21 80 16,-20 2 112-16,20 21-192 15,0 0 112-15,0-22-96 16,0 0 0-16,0 0 64 0,20 0-64 16,-20-22 48-16,22 0 16 15,1 0 64-15,-2-22-16 16,2 0-32-16,-23 0 16 15,22 0-32-15,-22-22 80 0,22 22 272 16,-22 22 257-16,0-22 287 16,0 22-304-16,0 0-576 0,0 0-128 15,0 0 32-15,22 22 80 16,-22 0-144-16,0-22 160 15,0 22-16-15,22 0-64 16,-22-22 32-16,0 22-256 16,22-22-64-16,-22-22 176 0,22 22-64 15,-22-22 48-15,22-22 64 0,1 22 48 16,-2-1 64-16,-21 2 48 15,23-2 64-15,-23 23 192 16,0 0-48-16,21 0-96 16,-21 0-16-16,22 23-16 15,-22-2-48-15,23 2-112 0,-23-1-48 16,21 22 80-16,-21-22-64 15,0 0-16-15,23 0-176 16,-23-22-400-16,0 0 112 0,0 0 416 16,0 0 15-16,22-22-47 15,-22 0 112-15,22 22 48 16,-22-22 32-16,22 22 64 0,-22 0 177 15,0 0 127-15,22 0 128 16,-22 22-144-16,22 0-80 16,-22 22-176-16,22-22-96 15,-22 22-64-15,22-21-64 0,-22 21-64 16,0-44-272-16,0 21-864 15,-22-21-753-15,22 0-2385 0,-22 0-3826 16</inkml:trace>
  <inkml:trace contextRef="#ctx0" brushRef="#br0" timeOffset="10436.0188">13174 13752 21785 0,'-44'-22'2418'16,"21"22"-914"-16,23 0-1440 15,0 0 16-15,23 0-208 16,-1 22-928-16,0-22-1986 15,0 22-4657-15</inkml:trace>
  <inkml:trace contextRef="#ctx0" brushRef="#br0" timeOffset="13686.0234">18978 1169 21962 0,'-22'-23'272'15,"22"23"-288"-15,0-21 64 16,0 21 0-16,22 0-32 15,-22-23 16-15,0 23-48 0,0-21 80 16,22 21-16-16,-22 0-112 16,0 0 16-16,0 0-48 15,0 0-64-15,0 0 144 0,22 21 144 16,0 23 32-16,0 23-144 15,22-22 32-15,-22-1-16 0,22 0-32 16,0-21 80-16,1-23 64 16,-1 0 96-16,-1-23 144 15,1-21 304-15,2-22 33 16,-3 21-1-16,2-21-160 15,-24 0-191-15,24 1-257 0,-1-2-112 16,-22-22 32-16,44 22 224 0,-22 2 128 16,22 21 0-16,-22-1-112 15,23 23-64-15,-1 0-96 16,1 22-32-16,-24-22-48 15,24 22-32-15,-1-22-16 16,-22 22 0-16,0 0 48 0,0-23-64 16,-21 23 48-16,-2 0 48 15,2-21-48-15,-23 21 32 16,0-22-48-16,0 22-16 15,0-22-32-15,0 22-80 0,0-22-112 16,0 22-432-16,0 0-336 0,0 0-577 16,0 0-1745-16,0 0-2224 15,0 22-337-15</inkml:trace>
  <inkml:trace contextRef="#ctx0" brushRef="#br0" timeOffset="16946.0279">20677 14458 16503 0,'0'0'720'0,"-22"0"-624"15,22 0-240-15,0 0 304 0,0 0-336 16,0 0 256-16,22 22 112 16,-22-22-272-16,0 22 401 0,22 0-241 15,0 1 160-15,-22-2 160 16,23 2-288-16,-2 0 192 15,2-2-160-15,-23 2-112 16,21-23 272-16,1 0 48 16,1 21 417-16,-2-21 191 0,2-21-111 15,-1-23 239-15,22-2-368 0,0 2-255 16,23-22-225-16,-1-22-240 15,-1 21 64-15,24-43-400 16,-1 22-1121-16,0 22-1168 16,1-22-2129-16,-23 44-6692 0</inkml:trace>
  <inkml:trace contextRef="#ctx0" brushRef="#br0" timeOffset="38445.0633">7259 11787 11413 0,'-44'-22'784'16,"44"22"481"-16,-21-22-881 16,21 22-96-16,-23 0-272 0,23-22-32 15,0 22 96-15,-22-22-272 0,22 22 0 16,0 0-224-16,-22 0-337 15,22-23-111-15,-22 23 16 16,0 23 335-16,0-23 529 16,0 22-32-16,-22-22 272 15,22 22 945-15,0-22 480 0,-1 22-257 16,2-22-655-16,21 22-209 15,-23-22-64-15,2 22-112 16,21 1-256-16,-23-2-144 0,1 1 96 16,22 0-80-16,-22 0 0 15,0 0 129-15,0 23 31 16,0-1 64-16,22-22-144 0,-22 22-48 15,22 0 16-15,-22-22-48 16,22 23 64-16,0-1-32 16,0-23-16-16,0 23 64 15,0-21-32-15,22 21-16 0,0-21 48 16,0 21-64-16,0-22 16 15,0 0-32-15,0 23-32 0,0-24 144 16,22 22-96-16,0-20 0 16,-21 21 48-16,21-23-48 15,22 2 48-15,-22-1-48 16,0 23 48-16,22-23 80 0,1 0-80 15,-23 0 64-15,22 0-32 16,-1 0 0-16,2 1-16 16,-1-2 32-16,1 2 49 15,-1-2-33-15,0 2 16 0,1-2 272 16,21-21 32-16,-22 23-144 15,22-1 64-15,-22 0-80 0,22-22-127 16,1 22-81-16,-1-22 48 16,1 22-64-16,-1-22-48 15,22 0 48-15,-22 0-16 16,22 0-16-16,-21 22 16 15,-1-22 48-15,23 0 0 0,-23 0-64 16,22 0 0-16,-21 0-16 0,-2 0-32 16,2 0 16-16,-1 0 16 15,1-22 0-15,-1 22 16 16,0 0 16-16,1 0 32 15,-23-22 0-15,22 22 32 16,0-22 32-16,-22 22-48 0,23-22 16 16,-23 22 0-16,0-22-64 15,22-1 16-15,-22 23-32 16,1-21-16-16,0-2 16 15,-2 2 0-15,-21-2 16 0,23 2-16 16,-1-2 0-16,-22 1 0 0,0 0-16 16,0 0 48-16,0 0-16 15,0 0-15-15,1-1 79 16,-1 1 16-16,-22 0 64 15,0-1-64-15,22 2-48 16,-22-23 0-16,0 21 16 0,0 2 64 16,-22-22-16-16,22 20-32 15,0-21-64-15,-22 22 0 0,22 0 0 16,-22-23-32-16,22 24-16 15,-22-2 16-15,0 0-16 16,0-21 32-16,0 23-16 16,-22-2-48-16,22 2 48 0,0-2-32 15,-22-21 32-15,22 22 0 16,-22 0 32-16,22 0 80 15,-22 0 80-15,0 0-48 16,22-22 177-16,-22 22-241 0,0-1-64 16,0-21-16-16,0 22 0 15,0 0 16-15,0 1-48 0,-22-2 0 16,21 1 48-16,-21 0-48 15,0 0-32-15,0 0 32 16,0 0 16-16,0-1 0 16,0 2-16-16,0-1 48 0,-23 0-48 15,23 22 0-15,0-22-16 16,-23 0 80-16,24-1-112 15,-23 1 96-15,-1 22-64 0,23-22 48 16,-22 0-32-16,0 22-48 16,-1-22 0-16,-21 0 48 15,22 22 16-15,-1-22-32 0,-20 22 16 16,20 0 0-16,-21 0 32 15,-1-22-32-15,2 22 16 16,20 0 0-16,-21 0 0 16,-1 0 0-16,24 0-16 15,-24 0 32-15,1-22-16 0,-1 22 16 16,23 0-16-16,-22 0-32 0,0 0 48 15,-1 0 0-15,24 0-32 16,-24 0 16-16,1 0 32 16,22 22-48-16,-22-22 16 15,22 0 0-15,-1 0 16 16,1 0 0-16,-1 0 0 0,2 22 0 15,-2-22 0-15,1 0-80 16,0 0 96-16,-1 22-48 0,2-22 0 16,-2 22-49-16,23-22 65 15,-22 22 0-15,0 0 17 16,23-22-1-16,-24 22-65 15,21 0-15-15,2 1 144 0,-21-1-47 16,21 0-66-16,-1 0 50 16,1 0-1-16,0-1-193 15,22 2 241-15,-22-1-32 16,0 0-16-16,22 0-80 0,0 0-48 15,0 0-512-15,0 22-448 16,0-22-577-16,22 0-1136 16,0 0-753-16,0 0-5458 15</inkml:trace>
  <inkml:trace contextRef="#ctx0" brushRef="#br0" timeOffset="44648.0738">10989 8741 16583 0,'-44'-44'1041'16,"23"22"383"-16,-2 22-864 15,23-22-335-15,-23 0 31 0,2-1-352 16,-1 2 80-16,0 21 80 15,-1-23-352-15,2 2 111 16,-24-2-159-16,23 2 128 16,-22 21 144-16,-22-23-64 0,22 1 192 15,-22 0-64-15,-1 22-48 16,23-22 288-16,-22 0 96 15,-1 0 209-15,2-1 79 0,20 23-112 16,-21-21-16-16,0 21-223 16,0-23-49-16,22 23 0 15,-22-23-208-15,-1 23 64 0,1 0-112 16,0 0-16-16,0 0 80 15,-23 0-112-15,23 23 96 16,-22-23-32-16,21 23-48 16,-20-2 112-16,20-21-96 15,1 23 32-15,0-1 64 0,0 0-80 16,22 0 80-16,-22-22-64 0,21 22 32 15,-21 0 16-15,22 22-96 16,-1-21 112-16,1-2-48 16,0 23-64-16,22-21 144 15,-22-1-112-15,22 22 64 16,-22-22-16-16,44 22-32 0,-22-22 64 15,0 0-64-15,22 22 32 16,0-21 0-16,-22 21-32 0,22-22 32 16,0 22-32-16,0 0 48 15,0-22-16-15,0 22-48 16,22 0 80-16,-22-22-32 0,22 22-48 15,-22 1 64-15,22-1-48 16,0-22 16-16,22 22 16 16,-21 0 0-16,20-22 16 15,-20 22-48-15,21-21 16 16,-23 21 32-16,24-23-16 0,-1 23 16 15,0-21-32-15,0-1 32 0,22 0 32 16,-22 0-64-16,0 0 80 16,23-22-48-16,-23 22-16 15,22 0 32-15,-22-22 0 16,23 22-32-16,-24-22 0 15,2 0 0-15,21 22 0 0,-22-22 32 16,22 0 16-16,0 0-32 16,-22 0 32-16,23 0-16 15,-1 0 16-15,-22 0-16 0,23 0 0 16,-1 0-32-16,0-22 32 15,0 22 0-15,0 0 16 16,-22-22 32-16,23 0-16 0,-24 22 32 16,24-22 0-16,-23 0-16 15,22 22 17-15,-22-22-49 16,23 0-32-16,-23 22 32 15,0-22-16-15,0-1-16 0,22 2 16 16,-21-2 0-16,-1 2 0 16,0-2 0-16,0 2 16 0,0-2 0 15,-21 1 0-15,20 0 16 16,-21 0 0-16,22 0 16 15,-21 0-32-15,-2 0 16 16,2 0 112-16,-23 0 0 0,22 0-32 16,0 0 32-16,-22-1-128 15,22 1-48-15,-22 0 0 16,0-22-16-16,22 22 32 15,-22 0-32-15,0 0 0 0,22-22 16 16,-22 22 0-16,0 0 16 16,0-22 64-16,0 22 17 0,0 0 31 15,-22-23-160-15,22 23-16 16,-22 0 16-16,0-22 32 15,0 0-32-15,-23 22-32 16,1-22-48-16,0 22 31 16,0-1-47-16,-21 2 32 0,19-2 48 15,-19 23 64-15,21 0-128 0,21-21-896 16,1 21-1777-16,22 0-4099 15</inkml:trace>
  <inkml:trace contextRef="#ctx0" brushRef="#br0" timeOffset="46863.0769">14145 12362 13766 0,'-22'-23'592'0,"0"0"593"16,22 2-241-16,0-2-592 15,-22 2-288-15,22-2 32 16,-22 23-144-16,22-21 0 16,-23-2-144-16,2 1-192 15,-2 22 192-15,-21-22 80 0,22 22 96 16,-22-22 96-16,0 22-96 15,0-22 32-15,-22 22 160 0,22 0-64 16,-23 0 336-16,23 0-288 16,-22-22 112-16,-1 22 81 15,24 0-97-15,-24 0-112 16,1 0 0-16,0 22 0 0,22-22-128 15,-22 0 0-15,0 22 32 16,-1-22-80-16,1 22 32 16,0 0 32-16,0-22-96 15,-23 22 144-15,23 1-80 0,-1-2 0 16,2 2 48-16,-2-2-48 0,23 2 16 15,-22-2 0-15,22 2-16 16,0 0 16-16,22 21 0 16,-22-22-32-16,0 0 80 15,21 0 32-15,1 22 0 16,0 0-64-16,0-22-32 0,1 22 16 15,21 0-16-15,-23 0 32 16,23 23-32-16,0-23 0 0,0 0 0 16,0 1 0-16,0-1 32 15,23 0-32-15,-23 0 16 16,21 22 0-16,23-22 32 15,-22 0 16-15,1 0 80 0,21-22-16 16,0 22 64-16,0 0-80 16,0 0 49-16,22-21 63 15,0 21-128-15,1-22 48 16,-2 0 224-16,2 22-336 15,-1-22 64-15,23 0-48 0,-23 0 0 16,22-22 112-16,0 0 32 0,-22 22 160 16,23-22-160-16,-1-22-15 15,0 22 15-15,-21-22 64 16,21 0 0-16,0 22 192 15,0-22 64-15,-21 0-64 0,21 0-223 16,-22 0-49-16,23 0-64 16,-24 0-16-16,2 0-48 15,-1-1-16-15,22-21-16 0,-44 23 0 16,22-2 0-16,1-21-16 15,-23 22 32-15,0-22-32 16,-22 0 32-16,22 22-16 0,-22-22-32 16,1 0 16-16,-2 0 0 15,2 21 48-15,-23-42-32 16,21 20 0-16,-21 1 48 15,0 0 112-15,0-1 96 16,0 0 176-16,-21-20-31 0,21 21 255 16,-23 1-496-16,2-2-80 0,21 1-48 15,-23 0-16-15,-21 0-32 16,22-2-32-16,0 2 0 15,-22 0-16-15,0 23 16 16,1-24 0-16,-24 23 0 16,23 0 32-16,-23 0-32 0,23 0-32 15,-22 0 0-15,22 22-64 16,-23 0-48-16,1 0-417 15,22 0-271-15,-22 0-305 0,21 22-703 16,-21-22-578-16,22 22-1039 16,0 0-6083-16</inkml:trace>
  <inkml:trace contextRef="#ctx0" brushRef="#br0" timeOffset="48563.0793">7149 9204 17127 0,'-88'-44'625'0,"44"0"191"0,0 22-144 16,-1 0-656-16,1 0 401 15,0 0-209-15,22 0-240 0,-44 22 176 16,22-22-208-16,0 0 0 15,-23 22 80-15,2 0-289 16,-2 0-47-16,1 22-48 16,-22-22 80-16,-1 44 256 0,1-22-80 15,0 22 176-15,0-22 0 16,0 22-176-16,-1 0 208 15,23-22 0-15,0 23 32 0,21-1 128 16,-20 0-96-16,20 0 192 16,1 0-159-16,0 1-65 15,22-1 64-15,-23 21-224 0,24-20 96 16,21-1 0-16,-23 22-128 15,23-22 176-15,0 0-176 16,0 0 112-16,23 0 64 16,-2 0-96-16,24 1 112 15,-1-1-64-15,0 0 0 0,23 1 48 16,-23 0-176-16,43-1 96 0,-20 0 0 15,21 0-32-15,-22-22 64 16,23 22-96-16,-1-22 64 16,22-1 16-16,-22 1-96 15,23 0 80-15,-23-22-48 16,0 23 48-16,23-23 32 0,-23 21-80 15,0-21 192-15,0 0-32 16,1-21 96-16,-23 21 32 0,22 0 65 16,-21-23 143-16,21 1 48 15,-22 22-112-15,-1-22-64 16,2 1-15-16,-21-1 31 15,19-22-112-15,-21 22-80 0,0-22-32 16,22 0-64-16,-22 0 32 16,-21-1-64-16,21 0-48 15,-23 1 48-15,2 0-64 16,-1-1 48-16,-22-20-16 0,22 21-32 15,-22-1 32-15,0-21-16 0,0 22 0 16,-22-22 0-16,0 21-32 16,-1-20 48-16,-21 21 32 15,23-23 0-15,-24 23 96 16,1 0-48-16,0-22-16 15,0 21-96-15,0 1-16 0,-21 0 32 16,-2 0-64-16,-23 22 80 16,25-22-16-16,-24 22-32 15,1 0-48-15,0 0-144 0,-22 22-592 16,0 0-593-16,-1 22-368 15,1 0-800-15,0 22-1697 16,-1 0-4658-16</inkml:trace>
  <inkml:trace contextRef="#ctx0" brushRef="#br0" timeOffset="50223.0816">14807 9381 18056 0,'-22'-66'400'0,"0"44"528"16,0 0-720-16,22 0-192 0,-22-1 193 16,-1 1-353-16,2 0 111 15,-23 0-79-15,-1 22-528 16,1-22 224-16,-22 0 96 15,22 22 0-15,-45-22 128 0,24 0-273 16,-24 22 321-16,1-22 112 16,-23 22-16-16,1-22 112 15,-1 22-32-15,1 0 112 16,0-22-48-16,-22 22-176 0,22 0 208 15,-23 0-240-15,0 0 112 16,1 0-96-16,-1 22-256 0,1-22 368 16,0 0 0-16,-1 22 64 15,23 0 352-15,0-22-255 16,-23 22-193-16,45 22 240 15,-22-22-208-15,-1 22 48 0,23-22-128 16,-22 23 64-16,22-1 48 16,-1 0-112-16,23 0 128 15,-22 0-48-15,21 22-48 0,23-22 96 16,0 23-112-16,0-23 48 15,23 22 32-15,21-22-48 16,0 22 96-16,0-22 0 0,0 0 176 16,21 23 208-16,23-23 0 15,0 0-192-15,0 1-176 16,23-1-48-16,-1 0 16 15,0 23-80-15,22-23 80 16,1 0-64-16,-1 0-32 0,22-23 48 16,-22 23-64-16,23 0-48 0,21-21 64 15,-21 0-224-15,21-2 336 16,0-21-48-16,0 0-16 15,1 0-16-15,0 0 48 16,-1 0-16-16,0-21 32 16,1-2-16-16,-22 0 257 0,20 23 63 15,-20-21 80-15,-1-24 0 16,0 23-64-16,1 1-15 15,-1-23-33-15,1 22-128 0,-1-23-32 16,-22 24-80-16,2-23 0 16,-3 0-32-16,1-1 32 15,-21 0-16-15,-2 1-48 0,2-22 112 16,-23 22-16-16,0-23 16 15,0 23-32-15,-22-22-64 16,0 22 80-16,1-22-32 16,-23-1 64-16,21 23-47 0,-21 0-17 15,0-22 48-15,-21 22-48 0,-2-22-32 16,1 22 208-16,0-23 16 15,-22 23-64-15,22 0 48 16,-22 0-48-16,0 0-192 16,-1 0 80-16,-20 0-32 15,-2 0 32-15,1 22-112 0,0 0-16 16,-23-1-16-16,1 1-112 15,-22 22-16-15,22 0-464 16,0 0-432-16,-1 22-689 0,1 1-1393 16,22-1-2864-16</inkml:trace>
</inkml:ink>
</file>

<file path=ppt/ink/ink3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12:51.252"/>
    </inkml:context>
    <inkml:brush xml:id="br0">
      <inkml:brushProperty name="width" value="0.05292" units="cm"/>
      <inkml:brushProperty name="height" value="0.05292" units="cm"/>
      <inkml:brushProperty name="color" value="#00B050"/>
    </inkml:brush>
  </inkml:definitions>
  <inkml:trace contextRef="#ctx0" brushRef="#br0">8297 2758 14102 0,'-22'-21'1297'0,"22"-2"351"15,0 23-783-15,0 0-497 16,0-22-368-16,0 22 112 16,0 0-176-16,0 0 16 15,0 0-32-15,0 22 112 0,22 1 192 16,0 21-208-16,-22 0 0 15,22 0 64-15,0-22-160 0,0 0 176 16,22 0-32-16,-21-22 128 16,-2 0 689-16,-21 0 655 15,22-22 337-15,1 0-480 16,-23-23-513-16,21-20-272 0,-21 21-159 15,23-23-65-15,-2-21-288 16,2 22-64-16,-1-23 32 16,22 24-80-16,-22 20 48 15,22 1-48-15,1 0 0 0,21 0-16 16,-22 22-192-16,-23 0-449 15,24 0-959-15,-1 22-1458 0,-22-23-751 16,0 23-3683-16</inkml:trace>
  <inkml:trace contextRef="#ctx0" brushRef="#br0" timeOffset="12816.0236">7635 16489 11109 0,'0'-22'272'16,"0"22"208"-16,0 0 16 15,0-22 48-15,0 22 609 0,0 0 208 16,0 0 95-16,-22 0-415 0,22 0-545 15,0-22-352-15,-23 22-48 16,23 22-192-16,-20-22 240 16,-4 22-96-16,-19 0 0 15,-3 0 0-15,25 22-96 16,-23-22 0-16,0 0-272 0,-22 22 592 15,22-21-192-15,0-2-80 16,-1 23 48-16,1-21-16 16,0-1-16-16,0 0-160 0,0 0 224 15,-1 23-48-15,24-23 0 16,-23-1 0-16,21 1-64 15,-21 0 32-15,22 0 48 0,0 1-384 16,0-23 624-16,0 21-224 16,22-21-48-16,0 0 0 15,0 0-16-15,-22 0-32 16,22 0 16-16,0 0 32 0,0 0-48 15,0 0 128-15,0 0-64 0,0 0 16 16,0 0 0-16,0 0-32 16,0 0-16-16,22 0-16 15,-22 0-112-15,0-21-112 16,0 21-112-16,0 0 64 15,0-23-96-15,22 1-161 0,-22 0 433 16,0 22 176-16,22-22-64 16,-22 1 48-16,0-1-16 15,22 0 48-15,-22 22 64 0,0-23 257 16,0 1 47-16,0 22-128 15,22-22-16-15,-22 22-144 16,0 0-64-16,0 0-48 0,0 0-48 16,0 0-80-16,0 0 0 15,0 0 160-15,0 22-32 16,0 0 112-16,-22 23-112 15,22-23-32-15,0 21 48 16,-22-21 0-16,22 0 48 0,0 1 49 16,0-2 47-16,0-21-144 0,0 23 48 15,0-23-80-15,22 0 240 16,-22 0 96-16,22 0-80 15,0 0-96-15,0 0-128 16,22-23-32-16,-21 2-112 0,-2 21-192 16,24-23-1889-16,-45 23-3057 15</inkml:trace>
  <inkml:trace contextRef="#ctx0" brushRef="#br0" timeOffset="28966.0462">11563 4767 17512 0,'0'0'240'0,"0"-22"752"15,-22 22-528-15,22 0-80 16,0 0 81-16,0 0-417 16,0 0 64-16,0 0-336 15,0 0 0-15,0 0 144 0,0 22-273 16,-22 22 161-16,22 1-48 15,-22 21-224-15,0 22 0 0,-1-21-369 16,2 21 849-16,-2-22 0 16,1 1-16-16,0-1 144 15,22-23-80-15,-22 2 113 16,22-24 239-16,-22 23-32 0,22-44 192 15,-22 23-208-15,22-2 17 16,-22-21-49-16,22 0-176 16,-22 0-80-16,22 23-80 15,-22-23 32-15,0 0 48 0,0 0 0 16,0-23 128-16,22 23-80 15,-22-21 144-15,-1-2 64 0,23 2-112 16,0-2 1-16,0 2-145 16,0-2-48-16,0 1 32 15,0 1-48-15,23-1 32 16,-23 22-48-16,22-22 16 15,-22 22 48-15,22 0-64 0,-22 0 48 16,0 0-112-16,22 22 144 16,-22 0 96-16,0-1-112 0,22 24 16 15,-22-24-48-15,22 2 32 16,-22-2 0-16,22 2-48 15,0-2 48-15,-22-21-16 0,22 23 16 16,0-23 0-16,-22 0 0 16,22 0 64-16,-22 0 176 15,22-23 64-15,0 23-192 16,1-44-127-16,-2 23-49 15,2-23-65-15,21-1-1455 0,0-20-4131 16</inkml:trace>
  <inkml:trace contextRef="#ctx0" brushRef="#br0" timeOffset="38287.0621">9930 7747 14006 0,'0'0'752'15,"0"0"-256"-15,0-22-447 16,22 22 175-16,-22 0-96 16,22 0-240-16,22 0 304 0,-22 0-288 15,0 0 96-15,0 0 80 0,22 0-224 16,1 22 272-16,-23-22-208 15,21 22 32-15,24 1 128 16,-1-23-304-16,1 21 192 16,21-21-385-16,0 0 145 0,22 0 288 15,1 0-192-15,22 0 256 16,-24 0-32-16,24 0-96 15,21 0 112-15,-21 0-16 16,21 0 16-16,-22-21 160 16,23 21-80-16,0 0 273 0,-1 0 15 15,0 0 224-15,1 0 32 0,-1 0-367 16,1 0 31-16,0 0-112 15,-1 0-160-15,0 0 32 16,1 0-64-16,0 0 144 16,-1 21-144-16,0-21 0 15,1 0 64-15,-24 23-112 0,26-23 64 16,-26 0 112-16,1 21 48 15,23-21 65-15,-23 0-145 0,-21 23 32 16,21-23 32-16,0 0-144 16,1 0 32-16,-23 0-80 15,22 0-16-15,-21 23 32 16,-1-23-80-16,1 0 112 0,-23 0-64 15,23 0 32-15,-45 0 32 16,-1 0-48-16,2 0 192 16,-1 0 384-16,-22 0 161 15,0 0-113-15,-22 0-208 0,1 0-48 16,-2 0-32-16,2 0-127 15,-23 0-97-15,21 0-112 0,-21 0-64 16,0 0-48-16,23 0-337 16,-23 0-2032-16,22 21-3457 15</inkml:trace>
  <inkml:trace contextRef="#ctx0" brushRef="#br0" timeOffset="45152.0726">9003 8984 17191 0,'0'0'625'0,"0"0"-545"0,0 0-64 16,0 0 96-16,0 0-192 15,0 0 96-15,0 0 32 16,0 0-80-16,22 0 128 15,-22 22-112-15,22 0 112 16,0 0 96-16,0 0-144 0,1 0 32 16,-2 0-32-16,2 0 0 0,-2-22 96 15,23 0 48-15,-22 0 416 16,2-22 241-16,19-22-81 15,-21 0 17-15,0 0-145 16,0-22-112-16,0 22-288 16,-22-23-16-16,22 23-48 0,-22 0-64 15,23-22 97-15,-23 44-113 16,21-22 32-16,2 21-96 15,-1 2-64-15,-1-2 0 0,23 2-64 16,1-2-225-16,-1 1-1055 16,0 0-1377-16,0 0-2146 15,0 22-5153-15</inkml:trace>
  <inkml:trace contextRef="#ctx0" brushRef="#br0" timeOffset="47759.0788">19022 8807 18648 0,'-22'-22'864'0,"22"22"-319"16,-22 0-1-16,22 0-432 0,0 0-160 15,0 22 192-15,22 0-112 16,-22 0 96-16,0 1 176 15,22 21-144-15,0-22 224 0,0 22-31 16,0-22-129-16,22-22 80 16,-22 22-144-16,23-22 320 0,-24 0 257 15,24-22-33-15,-23 0 48 16,22 0-128-16,0-22-175 15,23 0-145-15,-2-23-192 16,-21 1-48-16,23 0-144 0,-1-1 64 16,1 23-80-16,-24 0-240 15,1 23-305-15,0-2-191 16,1 1-385-16,-1 22-1184 15,-22 0-1472-15,0 0-5172 0</inkml:trace>
</inkml:ink>
</file>

<file path=ppt/ink/ink3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14:15.626"/>
    </inkml:context>
    <inkml:brush xml:id="br0">
      <inkml:brushProperty name="width" value="0.05292" units="cm"/>
      <inkml:brushProperty name="height" value="0.05292" units="cm"/>
      <inkml:brushProperty name="color" value="#00B050"/>
    </inkml:brush>
  </inkml:definitions>
  <inkml:trace contextRef="#ctx0" brushRef="#br0">9555 3157 14182 0,'-23'-67'128'0,"2"46"32"15,21-25-208-15,0 25 272 16,0-24 497-16,0 23-1 15,21 0-192-15,-21 0-272 0,0 0-16 16,0 22 80-16,23 0 209 0,-23 0-321 16,0 0-352-16,0 22 400 15,0 0-32-15,21 22-64 16,-21 22-48-16,0 1-224 15,23-23 48-15,-1 0-256 16,0-21 32-16,-22-23 544 0,22 0-112 16,0 0 288-16,0-23 384 15,0-21-31-15,0-21-145 0,1-2-288 16,-2-22-208-16,2 22-64 15,-1-21-80-15,0 0 16 16,21 0-16-16,2 22 0 16,-1 0-64-16,0-1-400 0,23 23-624 15,-23 0-609-15,22 0-2321 16,-22 22-2977-16</inkml:trace>
  <inkml:trace contextRef="#ctx0" brushRef="#br0" timeOffset="40030.0661">10548 10860 18696 0,'-110'-66'688'0,"43"44"-319"0,23-22-546 15,-22 22 466-15,22-1-481 16,-22 2 175-16,-1-2-303 16,1 2-160-16,-22 21 368 15,0-23-384-15,22 23-112 0,-23 0 287 16,1 0 177-16,-22 0 320 15,21 23-192-15,1-23 0 0,-1 21 417 16,1 2-145-16,0-23 320 16,22 21-384-16,-1-21-112 15,-21 23 336-15,22-1-432 16,0 0 224-16,0 0-128 0,0 0-176 15,22 23 240-15,-22-24-240 16,-1 23 144-16,23 23-48 16,0-23-80-16,-22 0 192 15,43 22-176-15,-21 0 112 16,22 0 0-16,0 0-128 0,0 1 128 15,22-1-80-15,0 0 48 0,22 1 16 16,0-1-96-16,23-22 144 16,-1 22-128-16,0-22 16 15,22 0 48-15,-22 22-64 16,23-21 0-16,20-1-144 15,-20 0 128-15,21 0 128 0,1 0-128 16,21 0 144-16,-22-21-80 16,22 21-16-16,-22-23 96 0,23 2 0 15,-1-2 369-15,-21 2 31 16,43 0-48-16,-22-23 64 15,1 0-32-15,21-23-15 0,-22 0-81 16,23 2-64-16,-1-23-144 16,-22 21-96-16,23-21 0 15,-23 22-32-15,1-22-16 16,-23 0 64-16,22 0 0 15,-21 0 48-15,-23-1 96 0,22 1 16 16,-22 22 49-16,-22-21-1 0,23-2 64 16,-23 1-80-16,-22 0-80 15,22 0-80-15,-22 0-32 16,0-23-48-16,0 23 16 15,0-22-64-15,-22 22 16 16,0-23 16-16,-22 23 32 0,0-21 0 16,-22 20-48-16,0-21-16 15,-1 22-16-15,-21 0 48 16,-22-22 48-16,0 21 96 0,-1 1 64 15,-21 0 33-15,23 22 15 16,-24 0-96-16,22 0-144 16,1 0-80-16,0 0-96 0,22 22-609 15,-23 0-911-15,23-23-1938 16,0 23-2609-16</inkml:trace>
  <inkml:trace contextRef="#ctx0" brushRef="#br0" timeOffset="52680.0838">12004 11191 13142 0,'66'0'0'16,"1"23"784"-16,-23-23-192 0,22 0 209 15,22 0-113-15,1 0-464 16,20 0 48-16,2 0-48 16,0 0-416-16,21 0 400 15,22-23-256-15,-21 23 64 16,0 0 144-16,21 0-272 0,0 0 224 15,-21 0-112-15,21 0-64 0,1 23 240 16,-23-2-32-16,22 1 273 16,1 0-129-16,-22 0-192 15,21 23 144-15,0-23-256 16,1 0 96-16,-1 22-16 0,1-22-96 15,-1 22 240-15,1-22 272 16,-1 23 48-16,1-23-368 16,-1 22-160-16,1-22 193 15,-1 22-65-15,-21 0-16 0,21-22 80 16,-22 22-128-16,1 0 272 15,-23 0 192-15,23 0-256 0,-23-21 96 16,0 21-175-16,1-22 111 16,-1 22-80-16,0-22-80 15,1 0 0-15,-1 0-176 16,-22 0 80-16,23 0-32 15,-1 1-32-15,-22-2 96 0,1 2-128 16,21-2 112-16,-22 2-48 16,-22-23-48-16,22 21 80 0,1 2-80 15,-23 0 32-15,0-23 16 16,0 21-32-16,-22 2 48 15,23-23-48-15,-23 0 32 16,-23 22-16-16,23-22-32 0,-21 0 16 16,0 0-144-16,-2 0-64 15,1 0-176-15,-22 0-369 16,22 0-639-16,-22 0-689 15,23-22-2577-15,-23-1-5107 0</inkml:trace>
  <inkml:trace contextRef="#ctx0" brushRef="#br0" timeOffset="52990.0842">19154 12118 21113 0,'-44'-22'-160'0,"22"22"1073"0,22 0-97 16,0 0-960-16,0 0 528 15,0 0-640-15,22 0 272 16,0 22 160-16,0-22-464 16,23 22 592-16,-1 0-400 0,-22-22 48 15,22 22 288-15,-22 1-464 16,22 21 432-16,-44-23-192 15,21 2-80-15,-21 21 336 16,-21 0-448-16,-2 1 336 16,2-1-144-16,-23 0-144 0,-23 0 336 15,46 22-416-15,-24-22-1265 0,23 0-3553 16,22 0-9108-16</inkml:trace>
</inkml:ink>
</file>

<file path=ppt/ink/ink3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15:34.787"/>
    </inkml:context>
    <inkml:brush xml:id="br0">
      <inkml:brushProperty name="width" value="0.05292" units="cm"/>
      <inkml:brushProperty name="height" value="0.05292" units="cm"/>
      <inkml:brushProperty name="color" value="#00B050"/>
    </inkml:brush>
  </inkml:definitions>
  <inkml:trace contextRef="#ctx0" brushRef="#br0">6245 4326 13942 0,'-44'-22'496'0,"21"22"785"15,1-22-161-15,0 22-415 16,0-22-449-16,-22 22-208 0,22 0 16 16,0 0-48-16,-1-22-48 15,2 22-80-15,-24 0-112 0,25 0-1 16,-25 0 81-16,23 0 128 15,-22 0 32-15,-2 0-48 16,3 22-160-16,-2-22 336 16,2 22 144-16,-1-22 209 0,0 22-97 15,-23-22 16-15,23 22-208 16,22 0-176-16,-22 0-96 15,0 0 256-15,-1 0-224 0,24 0 336 16,-23 1 97-16,-1-1 127 16,23 22-128-16,-22-22-160 15,22 0-96-15,0 0-80 0,0 22-80 16,-1-22 16-16,23 22 0 15,-21 0-16-15,21-22-48 16,0 22 32-16,0 1 16 16,0-23-16-16,21 22 0 15,-21 0 16-15,23 0-32 0,-1-22 48 16,22 23-32-16,-22-24-96 0,0 2 96 15,22-2 0-15,0 2 16 16,0-2 0-16,-22 2 16 16,22-1 32-16,1 0 64 15,-1 1-32-15,0-1 32 16,0 0 32-16,0 0 0 0,0 0-32 15,22 0-16-15,-21-22 112 16,21 21 32-16,-22 1-63 16,22-22-1-16,1 23-16 0,-1-23-48 15,0 0 16-15,0 0-64 16,0 0 32-16,1 0-80 15,-1 0-16-15,0 0 32 0,0 0 0 16,0 0 16-16,1 0 48 16,-1 0 32-16,-22-23-48 15,22 23-48-15,1 0 32 16,-2-22 32-16,2 1-48 0,-1 21 0 15,0-22-16-15,1 0 16 0,-2 0-16 16,2 0 0-16,-1 22 32 16,-1-22-16-16,-19-1 32 15,21-21 144-15,-2 21 80 16,-21 2-192-16,22-2-64 15,-22 2-16-15,0-2 16 0,-21 2 0 16,-2-2 49-16,2 23 335 16,-2-22 128-16,2 0-96 15,-23 0-128-15,22 22-48 16,-22-22-208-16,0-22-16 0,0 22-48 15,0 0 16-15,0-22 0 16,-22 21 17-16,22 1-1 0,-23-22 0 16,2 22 0-16,-2 0-16 15,2 0 0-15,-2 0 0 16,1-22 0-16,-22 22 0 15,22 0 112-15,-22 0 80 16,22 0-64-16,-22-22-32 0,22 22 48 16,-21-1-80-16,19-21-48 0,-19 22 80 15,-3 0-32-15,2 0-32 16,1 0-16-16,-1 0-48 15,-23 0 32-15,23 0-16 16,-22 0 0-16,0-1-32 0,22 1 0 16,-22 22 0-16,0 0-64 15,-1-22-240-15,-21 22-48 16,22 0 240-16,-23 22 128 15,24-22 48-15,-2 0 32 0,1 0 96 16,22 22-128-16,0-22-16 16,22 0 0-16,-22 0-48 0,21 0-432 15,2 23-1073-15,-24-23-1809 16,23 0-2608-16,-22 0-8725 15</inkml:trace>
  <inkml:trace contextRef="#ctx0" brushRef="#br0" timeOffset="1080.0015">6818 5253 15751 0,'0'0'1536'15,"0"0"-1263"-15,0 23-97 16,0-23 720-16,22 0-288 0,-22 0 17 15,23 22-353-15,-23 0 0 16,21-22 112-16,-21 22-368 16,23-22 208-16,-23 22 0 0,21-22-32 15,-21 0 433-15,0 0 79 16,0 0 160-16,0 0-31 15,23-22-225-15,-23 0-224 0,22-45-288 16,-22 0-48-16,22 2-16 16,22-24-128-16,-22-21-1168 15,22 22-2354-15,0-1-3201 16</inkml:trace>
  <inkml:trace contextRef="#ctx0" brushRef="#br0" timeOffset="9400.0131">7657 6688 11461 0,'-22'-22'1424'0,"0"22"-335"15,22 0-81-15,-23 0-736 0,23 0 17 16,0-22-305-16,-20 22 0 16,20 0 96-16,-24 0-272 15,2 0 256-15,1 0-16 16,-2-22-128-16,0 22 224 0,2 0-208 15,-2 0 112-15,-20 0 192 16,21 0 336-16,-22 0 128 16,22 0 49-16,-22 0-241 15,21 0 272-15,-21 0-624 0,22 0 144 16,-22 0-127-16,22-22-49 0,-22 22-16 15,0 0-128-15,22 0 80 16,-23 0-48-16,1 0-16 16,0 0 48-16,0 0-80 15,0-22 64-15,0 22-16 16,0 0-64-16,0 0 112 0,0 22-128 15,0-22 112-15,-1 0-48 16,1 0-32-16,0 0 80 16,0 0-96-16,0 0 80 0,-1 22 16 15,-20-22 16-15,20 0 80 16,1 0-32-16,0 0-48 15,0 0 0-15,0 0-96 0,-1 0 80 16,1 22-64-16,1-22 0 16,-1 0 48-16,-23 22-64 15,23-22 48-15,0 22-32 16,-1 0 32-16,1 0-16 15,0-22-32-15,0 22 48 0,0 1 0 16,0-2-48-16,22 2 64 0,-22-23-48 16,21 21 16-16,-20 1 0 15,20 0-16-15,2 1 112 16,-2-1-128-16,1 0 64 15,0 0-32-15,0 0-32 0,22 0 48 16,-22 0-80-16,22 0 80 16,0 0-64-16,0 0 32 15,0 0 0-15,0 1-16 16,0 21 48-16,0-23-16 0,22 23-16 15,0-21 32-15,-22-1-48 16,22 22 16-16,0-22 16 0,1 0-16 16,21 1 48-16,-23 21-16 15,1-23-16-15,22 2 32 16,1 0-16-16,-1 20 32 15,0-22-32-15,0 2 0 16,23-2 48-16,-23-21-32 0,22 23-16 16,-1-1 48-16,2 0-80 0,-1-22 80 15,1 22-64-15,-1-22 16 16,0 22-16-16,0-22 16 15,0 22 0-15,1-22 0 16,-1 23 16-16,0-23-32 16,0 21 16-16,0 2 16 0,1-23-16 15,-23 21 64-15,22-21 80 16,0 23 96-16,22-23-32 15,-21 23-47-15,-1-23-17 0,22 0-48 16,-22 21 32-16,22-21 32 16,-21 0 64-16,20 0-112 15,3 0-48-15,-3 0-16 0,-20 0-48 16,21 0-16-16,0 0 32 15,-21 0-48-15,21 0 48 16,-22 0-16-16,22 0-32 16,-22 0 32-16,1 0 0 0,-1 0-48 15,0 0 48-15,22 0-16 16,-21 0 32-16,-1 0-48 0,0 0 48 15,0 0 96-15,0 0 160 16,1-21 96-16,-1 21-15 16,0-23-161-16,-22 23-64 15,22 0-48-15,-22-23-64 0,22 23 0 16,-21 0-16-16,-1-21 16 15,0 21-32-15,0 0 16 16,0-23-16-16,1 23 16 16,-24 0 0-16,23-21-16 0,-21 21 16 15,21-23 0-15,-22 23 0 16,0-22-16-16,0 22 16 0,0-22-16 15,0 0 32-15,1 22 0 16,-23-22 144-16,0 22 96 16,21-22-16-16,-21-1-16 15,0 2-80-15,0 21-47 16,0-23-17-16,0 2 32 0,0-1-80 15,0 1-32-15,0-2 128 0,-21 0-128 16,21-21 16-16,0 23 0 16,-23-2 0-16,23 1-16 15,-22-22 16-15,22 22 96 16,-22 0-80-16,0-22 0 0,0 21-48 15,0-20 0-15,0 21 32 16,0-1-32-16,-1 1 32 16,2-22-16-16,-2 22-16 15,2 0-16-15,-1 0 16 16,-1-22 0-16,-21 22-16 0,22 0 16 15,-22-1 0-15,22 1 0 0,-22 0 0 16,23 1-16-16,-25-2 16 16,2 2 0-16,0-2 16 15,0 1 16-15,0 0 16 16,22 22 16-16,-22-22-32 15,0 0-16-15,0 22 16 0,0-22-32 16,-1 22-16-16,1-22 32 16,0 22 0-16,0-22-48 0,0 22 64 15,-1-22-16-15,1 22 0 16,-22 0-16-16,22-22 0 15,0 22 0-15,0 0-16 16,0-22 32-16,-1 22-16 0,-20 0 0 16,20-23 0-16,1 23 0 15,0 0 48-15,0 0-64 16,0-22 48-16,-1 22-16 15,1 0 16-15,0 0-32 0,0 0 32 16,0 0-32-16,0 0 16 0,0 0-16 16,0 0-16-16,1 0 48 15,-3 0-80-15,2 0 48 16,0 22-16-16,0-22 0 15,0 23-208-15,0-23-384 16,22 22-385-16,-1 0-848 0,-21 0-1792 16,44-22-3394-16</inkml:trace>
  <inkml:trace contextRef="#ctx0" brushRef="#br0" timeOffset="15070.0211">7966 6754 13734 0,'-22'0'816'16,"-1"0"-304"-16,23 0-111 16,0 0-129-16,0 0-64 15,0 0-528-15,0 0 576 0,0 0 336 16,0 23-288-16,0-23 320 15,23 21 129-15,-23 2-33 16,22-2-64-16,-22-21-383 16,0 22 207-16,22 0-160 15,0-22-64-15,-22 23 256 0,22-23-128 16,-22 0 81-16,22 0 271 0,0-23-128 15,0 1 129-15,0 0-161 16,0-22-176-16,0 0-128 16,1-22-176-16,-2 0-48 15,2 0-48-15,-2-1-64 16,2 1 80-16,-1 0-48 0,0 22 32 15,0 22 32-15,-22-22-64 16,22 44 64-16,-22-23-64 16,0 23 16-16,0 0-32 0,0 0-96 15,0 0-240-15,0 0-689 16,0 0 145-16,0 0-577 0,22 23-544 15,-22-23-1216-15,0 0-3602 16</inkml:trace>
  <inkml:trace contextRef="#ctx0" brushRef="#br0" timeOffset="19473.0279">6995 6203 12069 0,'0'0'1953'0,"0"0"-1745"15,0 0-368-15,0-23 384 16,22 23-288-16,-22 0 224 15,22-21 128-15,0-2-352 0,22 1 448 16,-22 0-63-16,45 0-177 0,-23-22 384 16,22 0-144-16,22 0 528 15,-23-22 33-15,48-1-289 16,-4 1 80-16,1 0-335 15,1-1-161-15,21 1-32 0,-22-1-224 16,0 1 128-16,23 23 32 16,-23-23-112-16,1 21 112 15,-23 1-16-15,1 0 48 16,21 0 80-16,-22 0-192 0,-22 21 16 15,22-21 64-15,-21 22-144 16,0-22 129-16,-2 22-81 0,1 0-112 16,0 0 96-16,-21 0-97 15,-1 0-63-15,0-1-608 16,-22 23-1089-16,0-22-1792 15,0 22-4259-15</inkml:trace>
  <inkml:trace contextRef="#ctx0" brushRef="#br0" timeOffset="20048.0287">6928 5872 15815 0,'-21'0'784'16,"21"0"129"-16,0 0-609 15,0 0-112-15,0 0-304 16,0 0 112-16,0 21 128 16,0-21-256-16,0 23 240 0,21-1-96 15,-21 22-64-15,23 0 224 0,-23-22-272 16,0 22 320-16,22 0 80 15,-22-21 160-15,0-2 401 16,22 2-257-16,0-23 112 16,0 21 161-16,0-21-161 15,22 0 32-15,0-21-496 0,1-2-80 16,20 2-95-16,24-24-145 15,-24 23 64-15,2-22-849 0,-1 0-2480 16,1 22-2882-16</inkml:trace>
  <inkml:trace contextRef="#ctx0" brushRef="#br0" timeOffset="21335.0315">10128 4767 13942 0,'-21'0'432'16,"-2"0"304"-16,23-22-191 15,-22 22-625-15,22 0 288 0,-22 22-240 16,22-22-48-16,-22 22 240 16,0 0-256-16,22 1 192 15,-22-1 16-15,0 22-144 16,0 22 272-16,-1-22-240 0,23 23 368 15,-21-23 112-15,21 0-224 16,0 22 33-16,0-21-337 0,21-23 48 16,2 22 16-16,-1-44-129 15,22 22-319-15,0-22-912 16,23-22-2914-16</inkml:trace>
  <inkml:trace contextRef="#ctx0" brushRef="#br0" timeOffset="21770.0321">10415 4944 15447 0,'-44'0'576'15,"44"0"0"-15,-22 0-336 16,22 0-80-16,0 0-256 15,0 0 64-15,0 0-48 0,0 0 32 16,0 22 128-16,0-22-144 16,-22 22 128-16,22 0-64 0,0 22-80 15,-22 0 144-15,22 0-128 16,-22 0 80-16,22-21 0 15,0 21-96-15,0-21 112 16,22-1-160-16,-22-22 48 16,0 22 256-16,22-22-80 0,0-22 192 15,-22 0-128-15,22-1-64 16,-22-21 113-16,22 0-33 0,-22 0 48 15,0 21 32-15,0-21 624 16,0 22 561-16,0 0-96 16,0 22-33-16,0 0-720 15,0 0-672-15,0 22 64 0,0 0 112 16,0 22 0-16,22 0-48 15,1 0-112-15,-2 1-544 16,2-23-1585-16,-1 1-1489 16,0-23 1441-16,0 0-4482 0</inkml:trace>
  <inkml:trace contextRef="#ctx0" brushRef="#br0" timeOffset="22150.0326">10614 4878 15270 0,'-22'22'1329'0,"22"-22"-1105"16,0 0-16-16,0 22-368 15,0-22 336-15,0 0-192 16,0 22-16-16,22 0 256 0,-22 0-160 15,22 22 209-15,0-22-225 16,-22 22-128-16,22-21 160 16,0-2-529-16,0-21 17 15,-22 23 16-15,22-23 304 16,-22-23 384-16,0 23 208 0,0-21 16 15,0-23-79-15,0 21 15 0,0 1 224 16,0-22 0-16,0 22 529 16,0 0 144-16,0 22-129 15,0 0-624-15,0 0-528 16,0 0-128-16,0 22 128 15,23 0 0-15,-2 0-288 0,2 0-2689 16,21-22-1553-16,-23 0-3906 16</inkml:trace>
  <inkml:trace contextRef="#ctx0" brushRef="#br0" timeOffset="22490.0331">11144 4613 22890 0,'-44'0'336'0,"21"22"304"15,23 0-592-15,-22 0-176 0,0 0 320 16,22 22-352-16,-22 0 48 0,0-22-400 16,22 23-336-16,-21-23 544 15,21 0 160-15,0 0-33 16,0-22 289-16,0 22-272 15,0-22 112-15,0 0 64 16,21 0-176-16,-21 22 240 0,22-22-64 16,0 22-80-16,0-22 192 15,0 22-224-15,1 0 96 16,-23 0 48-16,21 1-128 0,-21-2 224 15,0 2-128-15,0-2-32 16,0 2 128-16,-21-23-208 16,21 21-464-16,-23-21-2017 0,1 0-2369 15,22 0-5027-15</inkml:trace>
  <inkml:trace contextRef="#ctx0" brushRef="#br0" timeOffset="23816.0359">11452 4767 16983 0,'23'0'1713'16,"-23"-22"368"-16,0 22-1393 16,0 0-175-16,-23 0-305 0,23-22-352 15,-21 22 272-15,21 0-513 16,-23 0-527-16,-21 22 576 15,22 0-112-15,0 0 320 0,0 23-321 16,0-23-639-16,0 22 160 16,22-22-193-16,0 0-160 15,0 0-255-15,22-22 543 0,0 0 977 16,22-22 64-16,-22 0-48 15,0-22 705-15,0 22 879 16,1 0 449-16,-23-1 352 16,0 1-96-16,0 22 128 15,0 0-1296-15,0 0-753 0,0 22-256 16,-23 1-112-16,23 21 32 0,23-22-96 15,-23 22-176-15,21-22-752 16,24 0-1041-16,-23 0-208 16,22-22-320-16,0-22 47 15,-22 0 866-15,0 0 1472 16,0-22 352-16,0 0 1440 0,-22-1-47 15,0 1-208-15,0-22-209 16,-22 22 113-16,22 0 15 16,0 0-15-16,0 0-241 15,0 22-511-15,0 0 79 0,0 0-96 16,0 22-80-16,0 0-176 0,-22 0-143 15,22 0-178-15,0 0-63 16,0 22-272-16,-22 0-224 16,22 22 160-16,0 0 224 15,0-22 160-15,0 22 16 16,0 0 31-16,22 0-175 0,0 0-528 15,0 1-224-15,0-23 47 16,23 0-31-16,-24 0 399 16,2-22 97-16,-1 0 304 0,0 0 160 15,0 0 0-15,0-22 48 16,-22 0 192-16,0 0 449 0,0-23 95 15,0 23-224-15,0-22-256 16,0-22-224-16,-22 22-48 16,22 0 80-16,-22-22 481 15,22 44 367-15,-22-23-336 16,22 45-127-16,0-22-81 0,0 22-192 15,-22 0-160-15,22 0-64 0,0 0-128 16,0 0-176-16,0 22 48 16,0 23-144-16,0-1-369 15,0 0-719-15,22 0 111 16,-22 0 496-16,22 0 417 15,-22 0 320-15,22-22 80 0,0 0 64 16,-22 0 16-16,22-22 16 16,0 23 80-16,0-23 80 15,1 0-128-15,-2-23-80 16,1 1-272-16,22 22-368 0,-21-22-289 15,-2 0-223-15,-21-22-321 16,23 22-720-16,-23 0 1073 0,0 0 1184 16,-23 0 592-16,23 0 1137 15,-21 0 256-15,-2 22-416 16,23-22-465-16,-22 22-288 15,22 0-271-15,0 0-289 0,0 0-192 16,0 0-112-16,0 0-96 16,0 0 112-16,0 22-48 0,0 0 16 15,22 0-16-15,-22 0-64 16,23 0-512-16,-2 22-241 15,-21-22 193-15,23 0 0 16,-1-22 239-16,0 0 353 0,0 0 112 16,-22-22 48-16,22 22 241 15,0-44 303-15,-22 22 144 16,22 0 177-16,-22 0 95 15,22 0 337-15,-22 22-353 0,0 0-255 16,0 22 31-16,23 0 128 16,-23 44-367-16,0 22-273 0,21 1-208 15,-21 21-128-15,0 0-528 16,22 23-2162-16,-22-22-4849 15,0-24-2098-15,0-20 9637 16,-22-23 4434-16,1-44-16 16,-2 0-2801-16,1-23-480 0,0 2 639 15,0-23-287-15,0-22-544 16,22 0 79-16,0-1 32 0,0 0-623 15,22 2-289-15,22-2-16 16,-22 23-96-16,22 0-32 16,0 22-16-16,1 0-1297 15,-24 0-3265-15,2 0-6083 0</inkml:trace>
  <inkml:trace contextRef="#ctx0" brushRef="#br0" timeOffset="24251.0365">12755 5032 17015 0,'21'22'1297'15,"-21"-22"544"-15,0 0-737 16,0 0-383-16,0 0 95 0,0 0 689 15,0-22-929-15,0 0-240 0,0-22-32 16,0 22-144-16,0-22 0 16,0 0-176-16,23-1 32 15,-23 1 16-15,22 22-112 16,0 0 80-16,-22 22-96 15,22 0-752-15,0-22-2049 0,0 22-2818 16</inkml:trace>
  <inkml:trace contextRef="#ctx0" brushRef="#br0" timeOffset="24806.0372">13086 4988 11557 0,'44'0'1328'0,"-44"-22"-399"16,22 0-81-16,0 0-784 15,0 0 224-15,-22 0 49 16,0-22-17-16,22-1 384 0,-22 23 112 16,0 0 353-16,0 0 47 15,0 0-415-15,-22 22-225 16,22 0-144-16,0 0-320 0,0 22-64 15,-22 0-144-15,22 22 32 16,-22 1-256-16,22 21-704 16,0-22-97-16,0 0-127 0,0-22 207 15,22 0 769-15,22 0 240 16,-22-22 96-16,22-22 0 15,0 0-80-15,0-22-144 16,-21 0-336-16,20-22 320 0,-20 21 208 16,-1-21-16-16,-22 0 16 15,0 0 32-15,0-22-64 0,0 22 272 16,0-1 240-16,0 23 1201 15,-22 0 1136-15,22 22-496 16,-23 22-1536-16,23 0-657 16,-21 44-224-16,21 0 128 0,-22 22-64 15,-1 23 32-15,23 21-64 16,-21-22-160-16,21 23-1713 15,21-45-16-15,2 0-800 0,-1 0 175 16,-1-44-2384-16,24 1-1185 16</inkml:trace>
  <inkml:trace contextRef="#ctx0" brushRef="#br0" timeOffset="25351.0391">13769 4745 14630 0,'23'-44'3058'0,"-23"22"-1090"0,0 22-287 16,-23-22-624-16,23 22-609 0,-21-22-400 15,21 22-48-15,-22 0 80 16,22 0-80-16,-23 0-64 16,2 0-16-16,-2 22 32 15,23 0 32-15,-21 0-32 16,-2 0-80-16,23 22-224 0,0 0-593 15,0 1-383-15,0-1-609 16,23 0-32-16,21-22 896 16,-23-22 401-16,2 0 512 15,20 0 224-15,-20-22 496 0,-1 0 801 16,-22 0 336-16,22-22-1 15,-22-1 1-15,0 1-400 0,0 22-673 16,22-22-128-16,-22 22 641 16,0 0 239-16,0 22-815 15,0 0-609-15,0 22 64 16,0 0-16-16,0 22 64 0,0 0-144 15,22 23-1233-15,-22-45-1280 0,22 22 176 16,0-44 336-16,0 0-144 16,1 0-945-16,-2-22 481 15,2-22 1184-15,-2-1 2258 16,2 1 2720-16,-23 0 337 15,0-22-1505-15,22 0-1024 0,-22 0-161 16,22 22 401-16,0-23-208 16,-22 45-65-16,0 0-335 15,0 22-321-15,0 0-496 16,0 22-160-16,0 0 80 0,0 45 48 15,-22-1-48-15,0 0-848 16,22 0-2850-16,0 22-4226 0</inkml:trace>
  <inkml:trace contextRef="#ctx0" brushRef="#br0" timeOffset="26056.0401">14145 4591 22714 0,'0'0'2481'0,"0"0"-896"0,0 0-1665 16,22 0 256-16,-22 22-208 15,22 0-96-15,-22 0-16 16,43 0-1681-16,-20 0-544 0,0-22 256 16,21 22 992-16,-23-22 929 15,1-22 48-15,2 0 80 16,-3 0 656-16,1 0 497 15,-22 0 496-15,22-22-257 0,-22 22-63 16,0 0-273-16,0 0-384 16,0 22-47-16,0-22-273 0,0 22-144 15,-22-22 32-15,22 22-304 16,-22 22 128-16,1-22-48 15,-3 22-224-15,2 0 32 16,1 0-577-16,-2 0-127 16,23 0 144-16,-21 22-305 0,42-22-47 15,-21 0 383-15,44 0-63 16,-22-22 464-16,23 0 288 0,-1 0 112 15,22 0-16-15,-22-22-128 16,23 0-817-16,-23 0-303 16,0 0 1071-16,0 22 274 15,-22-22 767-15,0 0 705 0,-22 22 95 16,0-22-207-16,0 22-448 15,0-22-321-15,0 22-64 16,-22 0-448-16,0 22-112 16,0 0 0-16,0 22-80 0,22 0-32 15,-23 0-112-15,23 0-576 16,23-22-497-16,-23 22-944 0,22-21 321 15,0-23 431-15,0 22 320 16,22-44-175-16,-22-1-497 16,0 1 1377-16,0-22 1905 15,0 0 1232-15,0 22 448 0,-22-44-736 16,0 22-1072-16,0-22-256 15,0-1-481-15,0 1-336 0,0 0 48 16,0 22 304-16,0 0 97 16,0 21-161-16,0 23-192 15,0 0-336-15,0 0-160 16,0 23-64-16,-22 21 160 0,0 22-48 15,22 22-624-15,-22-21-1137 16,22 21-1616-16,0-22-3058 16,22 0-6355-16</inkml:trace>
  <inkml:trace contextRef="#ctx0" brushRef="#br0" timeOffset="28581.0437">13174 5429 11253 0,'0'-65'2401'16,"-22"43"64"-16,22 0-272 0,-22 0-1105 15,22 22-31-15,0-22-273 16,-23 22-352-16,23 0-159 0,0 0-498 16,0 0 209-16,0 22-64 15,0 0-112-15,0 0 368 16,0 43-16-16,23 1-79 15,-23 1-17-15,0-1-209 16,22-22-95-16,-22 23-800 0,0-23-145 16,0-21 1-16,0-2 223 0,0 2-63 15,0-23-1473-15,0 0-2305 16</inkml:trace>
  <inkml:trace contextRef="#ctx0" brushRef="#br0" timeOffset="28991.0442">13351 5320 17143 0,'21'-44'1761'0,"-42"44"448"16,21 0-1328-16,0-23-401 16,0 23-336-16,0 0-304 15,0 0 192-15,-23 0-512 0,23 23 31 16,0-1 225-16,-21 0-128 15,-2 0 304-15,23 22-80 16,-22-23 176-16,0 24 32 16,0-24-32-16,0 23 96 0,0-21-64 15,0-2-32-15,22-21 432 16,-22 23 33-16,22-23-65 0,0 0-64 15,0 0-32-15,0 0-208 16,0 0-272-16,0 0 256 16,0 0-32-16,22 0-96 15,0 0 96-15,0 0-112 0,0 22 16 16,0-22 48-16,22 22-96 15,-21-22 96-15,-2 22-64 16,23-22 32-16,-44 23 0 16,23-23-64-16,-1 0 96 0,-22 0-128 15,21 22-512-15,-21-22-1313 16,0 0-912-16,23 0-1713 0,-23 0-5539 15</inkml:trace>
  <inkml:trace contextRef="#ctx0" brushRef="#br0" timeOffset="29456.0449">13638 5407 19400 0,'-23'0'1217'0,"23"0"480"0,0 0-1361 15,0 0-240-15,0 0-32 16,0 22-32-16,23 1 416 15,-23 21-288-15,21 0 96 16,-21 0-192-16,23 0-112 0,-2-22 192 16,-21 23-240-16,0-23 64 15,23 22-368-15,-23-44-816 16,0 23-497-16,0-23-1713 15,0 21-4657-15</inkml:trace>
  <inkml:trace contextRef="#ctx0" brushRef="#br0" timeOffset="30556.0464">12512 5452 11797 0,'-22'-23'1361'0,"0"23"383"0,22 0-447 16,0 0-609-16,0 0-736 15,0 0 224-15,0 0-480 16,0 0 336-16,0 0 256 15,22 23 96-15,-22-2 561 0,22 23-353 16,-1 0-352-16,2 23-16 0,21-22-384 16,-21-1 288-16,-2-22-208 15,1 0-32-15,2 1 144 16,-4-23-240-16,2 0 208 15,-22-23 112-15,23 1-128 16,-2-22 192-16,-21 22-208 0,0-23 96 16,0 23 128-16,0-23 225 15,0 24 895-15,0 21-287 16,0 0-593-16,0 0-240 0,23 0-144 15,-23 21 176-15,22 24-208 16,0-23-64-16,0 0 32 16,0 1-272-16,0-1-240 0,0-22-33 15,0 0-159-15,-22-22 480 16,0-1 16-16,0-21 288 15,0 22 256-15,-22-22 609 16,0 21 207-16,0-21-320 0,0 23-303 16,0-2-33-16,22 1-352 0,0 22-48 15,0-21-208-15,0 21-368 16,0 0-1073-16,22 0-2257 15,-22 21-3249-15</inkml:trace>
  <inkml:trace contextRef="#ctx0" brushRef="#br0" timeOffset="30806.0468">12997 5186 21145 0,'-21'0'1249'0,"21"0"-961"0,0 23-288 15,0 21 0-15,0 1 96 16,0 21-208-16,0-1 128 16,0 23-320-16,0 1-1025 15,0 0 1-15,21-23 1280 0,2 1-209 16,-2-23-111-16,24-23-144 0,-1 2-64 15,0-23-865-15,0 0-2737 16,22-44-7187-16</inkml:trace>
  <inkml:trace contextRef="#ctx0" brushRef="#br0" timeOffset="31091.0472">13769 5010 17992 0,'0'0'256'0,"23"0"-176"16,-1 0-48-16,0 22 96 0,0 23 0 15,0-24-16-15,0 23 16 0,0 23 80 16,0 0 176-16,1-1-95 16,-23 21-225-16,0-20-64 15,0 21-32-15,-23 1-497 16,1-1-1824-16,-44-21-4322 15</inkml:trace>
  <inkml:trace contextRef="#ctx0" brushRef="#br0" timeOffset="31751.0481">14255 5364 19705 0,'-23'0'288'0,"2"0"528"16,21 0-272-16,0 0-448 15,21 0-176-15,-21 0 144 0,23 0 64 16,21 0-32-16,0-22 97 15,2 0 47-15,19 22-48 16,23-44-80-16,-22 21-144 16,1 1 48-16,-1 0-80 0,-22 22-112 15,0-23-16-15,-22 2 96 0,0 21 96 16,-22 0 32-16,0 0-32 15,0 0-673-15,0 0-1552 16,0-23-1825-16,-22 23-5058 16</inkml:trace>
  <inkml:trace contextRef="#ctx0" brushRef="#br0" timeOffset="31985.0503">14675 5077 16919 0,'-23'0'2481'16,"23"0"-1312"-16,0 0-961 0,23 0-176 15,-23 0 448-15,21 0-432 16,2 0 288-16,21 21-79 16,-22-21-225-16,0 23 128 15,0-2-256-15,0 2 128 16,0-2 16-16,-22 2-128 0,-22-1 176 15,0 23-913-15,0-23-1008 16,-22 22-143-16,-23-22-2274 16,23 0-6755-16</inkml:trace>
  <inkml:trace contextRef="#ctx0" brushRef="#br0" timeOffset="33606.054">15226 4900 17207 0,'-22'-22'977'0,"0"22"47"0,22 0-960 16,0 0-64-16,0 22-128 15,22 22 272-15,-22 0-160 16,0 22 0-16,22-22 112 16,-22 23-208-16,22-23-240 0,-22 0-608 15,0 1-17-15,0-23 913 16,0-22-16-16,0 0 160 0,-22 0 32 15,22-22 48-15,-22 0 337 16,22-1 111-16,-22-21 128 16,22 0 17-16,0 0-417 15,0-23-144-15,0 23-144 16,0-22 240-16,22 22 144 0,0 0-256 15,0 22-48-15,0-1-80 0,1 1-48 16,-2 22 48-16,2 0-96 16,-2 0 48-16,2 0-16 15,-1 22-128-15,0 1-192 16,0-1 0-16,-22 0 80 0,22 0 128 15,-22-22-48-15,0 22 96 16,0 0 64-16,-22-22 64 16,0 22 48-16,22-22-48 15,-22 22 176-15,0-22 208 16,-1 0 144-16,23 0-63 0,0 0-433 15,0 0-241-15,0 22 225 0,23-22-15 16,-23 22 47-16,22 0-80 16,0 1 32-16,0-2-48 15,22 23-48-15,-22-21-64 16,22-2-849-16,-22 2-432 15,0-1-159-15,1-22-577 0,-2 0-2593 16</inkml:trace>
  <inkml:trace contextRef="#ctx0" brushRef="#br0" timeOffset="33886.0544">15778 4613 18136 0,'-44'-22'768'0,"44"22"33"16,-22 0-577-16,22 0-288 0,-23 44 48 15,23 0 80-15,-21 0-128 16,21 22 80-16,0 1 16 15,0-1-192-15,21 0-753 16,2 0 161-16,-1-43-257 0,22-2 401 16,0-21-16-16,0 0-1185 15,0-21-2833-15</inkml:trace>
  <inkml:trace contextRef="#ctx0" brushRef="#br0" timeOffset="34086.0547">16044 4481 16967 0,'-23'-22'2033'0,"0"22"16"16,23 0-1216-16,0 0-753 16,0 0-16-16,0 0-192 0,0 44 304 15,0-22-128-15,0 44-32 0,0-22 112 16,23 44-256-16,-23-22 112 15,0 23-1393-15,23-23-1152 16,-23-22-1953-16,0 0-4418 16</inkml:trace>
  <inkml:trace contextRef="#ctx0" brushRef="#br0" timeOffset="34391.0551">16197 4613 20793 0,'-22'-22'1617'15,"22"22"-225"-15,-22 0-1232 16,22 22-144-16,-22 0 209 16,0 0-530-16,22 22 530 15,-21-22-289-15,-2 22-81 0,23 0 274 16,0-21-418-16,0 21 337 0,0-22-112 15,0-22-224-15,0 22 416 16,23-22-288-16,-23 22 224 16,43-22 80-16,-21 22-224 15,0-22 272-15,23 0-240 16,-24 0 16-16,1 0-464 0,1 0-945 15,-2 0-367-15,2 0-1794 16,-23 0-5698-16</inkml:trace>
  <inkml:trace contextRef="#ctx0" brushRef="#br0" timeOffset="34621.0555">16462 4613 20025 0,'-22'0'1088'0,"22"0"-1120"0,0 22 256 16,22 0-288-16,-22 0 272 0,22 22-240 16,-22 0 64-16,22 0 64 15,-22-21-192-15,22 21 192 16,-22 0-256-16,0-22-1040 15,0 0-721-15,0 0-1761 0,0-22-1552 16</inkml:trace>
  <inkml:trace contextRef="#ctx0" brushRef="#br0" timeOffset="34931.0559">16484 4193 19977 0,'22'0'448'0,"0"0"-240"15,22 0 80-15,1 23 176 16,20-1-208-16,-20 0 129 15,21 0 127-15,0 22 144 16,1 22-32-16,-24 1-528 16,1-1-64-16,-21 22 0 0,-23 0-128 15,0 0 144-15,-44 1-208 16,0-1-192-16,-22-22-576 15,-1 23-881-15,-21-24-864 0,-22 2-3794 16</inkml:trace>
  <inkml:trace contextRef="#ctx0" brushRef="#br0" timeOffset="57289.089">16661 10243 15911 0,'-44'-23'416'0,"-1"2"320"0,24 21 321 15,-2-23-449-15,-21 23 48 16,22-22-416-16,0 22-288 16,22-22 209-16,-22-1-322 15,0 1 193-15,22 0-96 0,-22 0-160 16,-1 0 224-16,2 22-320 15,-23-22 96-15,-1-1 64 16,1 23-144-16,-22-21 336 16,0 21-64-16,-22 0 48 0,21-23 368 15,-21 23-80-15,0 0 112 16,22-21-127-16,-23-2 95 0,23 23 48 15,0-21-96-15,0-2 128 16,-1 1-288-16,1 22-144 16,0-22 80-16,0 0-144 15,-23 22 32-15,1-22 48 16,0 0-128-16,0 22 160 0,0-22-64 15,-23 22-16-15,23 0 64 0,-23-22-48 16,24 22 129-16,-2 0-97 16,1 0-64-16,0-22 128 15,-1 22-144-15,1 0 64 16,21-22-48-16,-20 22-64 15,-2 0 144-15,1 0-112 0,0 0 32 16,-1 0 48-16,1 0-48 16,0 22 48-16,-1-22-64 15,2 22 0-15,20 0 80 16,-21-22-48-16,-1 22 0 0,1 0 32 15,21 0-32-15,2 0 32 0,-23 0-48 16,21 0 16-16,24 1 0 16,-24-2-16-16,23 2 16 15,-22-2 0-15,22 2 0 16,-1-2 0-16,23 2-16 15,-21-1 32-15,20 22-16 0,-21-22 0 16,22 0 0-16,0 1-48 16,0 21 32-16,0-21 0 0,22-2 16 15,-22 2-32-15,22 21-65 16,0-23-303-16,0 2-752 15,22-1-801-15,-22 0-1745 16,22 0-4289-16</inkml:trace>
  <inkml:trace contextRef="#ctx0" brushRef="#br0" timeOffset="60292.0951">11762 10287 11221 0,'-23'44'368'0,"23"-22"-384"16,0 0 288-16,-22 0-240 15,22 0 256-15,22 21 224 0,-22 2-416 16,23-1 176-16,-2-21-111 16,24 42 47-16,-23-21 128 15,22 1-304-15,22-1 192 0,0 23-144 16,1-2-112-16,-1-20 256 15,22 21-272-15,22 0 128 16,-22-22 32-16,23 0-224 16,-23 22 256-16,23-22 80 15,21 0 433-15,-22-21 15 0,23 21-352 16,-23-22 688-16,22 22-399 0,1-22 191 15,0 0-160-15,-2-22-384 16,24 0 545-16,-22 0-609 16,21 0-160-16,0 0 144 15,-21 0-96-15,21 0-16 16,-21 0 48-16,21 0-128 0,-21-22 128 15,-1 0-144-15,1 0 96 16,-1 0-48-16,0 0-48 16,-21 0 64-16,21-23 0 0,-21 23-48 15,-22-22 96-15,20 1-160 16,-21 20 144-16,-22-21 0 15,23 22 80-15,-23-22 289 0,0 22 47 16,0-22-48-16,-22 0-160 16,0-1-128-16,23 1 16 15,-23 22-48-15,-22-22-16 16,22 0 48-16,-21 0-32 0,-23-1 145 15,21 1 63-15,-21 0 112 16,-21-23 176-16,21 23-256 0,-45 0-15 16,23-21-81-16,0 21-128 15,0 0-16-15,-22-23-16 16,22 23-48-16,-1 0 0 15,-21-1-48-15,23 23 16 0,-24-22-64 16,1 22-32-16,22-1-336 16,-22 23-705-16,22-21-1152 15,0 21-3201-15,-22-23-8421 16</inkml:trace>
  <inkml:trace contextRef="#ctx0" brushRef="#br0" timeOffset="61702.0971">9202 6467 10868 0,'-23'-22'1073'0,"2"22"688"15,-2-22-881-15,2 22-336 16,-2 0 129-16,1 22 15 0,0-22-432 15,0 0-112-15,0 22-144 0,22 0-32 16,-22 0 160-16,0 23-208 16,22-1 192-16,-22 22-64 15,22 0-96-15,0 0 96 16,0 0-80-16,0 1 64 0,0-1 48 15,0-22-96-15,22 22 112 16,0-21-32-16,0-1-64 16,0-23 112-16,22 23 129 15,1-44 239-15,-1 23 16 16,0-23-96-16,-1 0-320 0,2 0-128 15,-1 0 96-15,0-23-112 0,0 2 224 16,0-2-64-16,-21 2 80 16,-1-1 193-16,-1-23 31 15,2 1-32-15,-2 0-80 16,-21 0-112-16,0 0-80 15,23-23-32-15,-23 23-32 0,-23-21 16 16,23 20-16-16,-21-21 0 16,-2 22 16-16,2 0 0 0,-1 0 112 15,-1-1 385-15,-21 23-273 16,22 0-96-16,-22 0-16 15,22 0-80-15,-22 0-64 16,-1 22-48-16,2 0-32 0,20 22-320 16,-21-22-545-16,0 44-928 15,22-22-1232-15,0 45-3762 16</inkml:trace>
  <inkml:trace contextRef="#ctx0" brushRef="#br0" timeOffset="70497.1127">15204 12096 17175 0,'-22'-22'96'0,"0"0"-240"15,22 0 577-15,0 22-642 16,-22 0 386-16,22-22 335 16,0 22-608-16,0 0 688 0,0 0-832 15,0 22 32-15,0 0 1024 16,0 22-512-16,22 0-48 0,-22 44-128 15,22-44-176-15,0 23 241 16,0-44-402-16,0-2-47 16,0-21 288-16,1 0-112 15,-2-21 304-15,2-25-288 16,-2 2 64-16,2 0 96 0,-23-22-112 15,0 22 273-15,0 0 847 0,0 22 1025 16,0 22-256-16,0-22-657 16,0 22-719-16,-23 22-577 15,23-22 0-15,23 44 208 16,-23-22-192-16,22 22 128 0,22-22-80 15,-22 1-561-15,0-23-31 16,22 0-288-16,-22-23 175 16,-22-21 497-16,22 22 192 15,-22-22 160-15,-22 0 192 16,22 0 161-16,-22-1 511 0,0 23-224 15,0 0-223-15,0 0-289 0,22 22-256 16,-22 0-208-16,44 0-1649 16,0 0-1345-16,0 0-3553 15</inkml:trace>
  <inkml:trace contextRef="#ctx0" brushRef="#br0" timeOffset="70757.1131">15778 11655 20937 0,'-44'0'1169'0,"22"0"-529"0,-1 0-544 16,2 44-176-16,21-22 192 15,0 22-288-15,0 0-128 16,21 22-96-16,2 0-593 15,-1-21 305-15,0 21 400 0,0-22-113 16,22-22 65-16,-22 0-32 16,22-22-16-16,-1 0-192 0,3 0-577 15,-25-22-400-15,25 0-2352 16,-25-22-3155-16</inkml:trace>
  <inkml:trace contextRef="#ctx0" brushRef="#br0" timeOffset="70957.1134">16065 11478 21513 0,'-44'22'1009'16,"44"0"-481"-16,0 0 240 0,0 23-159 15,0 21-545-15,23 0 16 16,-2 0-80-16,-21-21-64 15,23 20-881-15,-2-21-1760 16,1 1-64-16,-22-23 320 16,22 0-801-16,-22-22-1696 0</inkml:trace>
  <inkml:trace contextRef="#ctx0" brushRef="#br0" timeOffset="71272.1138">16153 11589 15463 0,'0'-22'2737'0,"0"22"-848"16,0 0-32-16,0 0-753 15,0 0-816-15,0 0-208 0,0 0-160 16,0 22 160-16,0 0-64 16,0 0-64-16,0 0 128 15,0-1-320-15,0 2 96 16,-22-1 128-16,22 0-32 0,0 0 144 15,0 0-112-15,-22 0 48 16,22 1 240-16,0-23 16 16,0 21 129-16,0 1-17 15,0-22-32-15,22 22 96 0,-22 0-320 16,22-22-32-16,-22 22-16 0,22-22-80 15,23 0 16-15,-24 0-1088 16,24 0-1874-16,-24-22-3520 16</inkml:trace>
  <inkml:trace contextRef="#ctx0" brushRef="#br0" timeOffset="71622.1143">16528 11699 18360 0,'0'0'1649'0,"0"-23"-641"16,0 23 193-16,0 0-657 15,0 0-848-15,23 0 592 0,-23 0-272 16,21 0 0-16,1 23 448 0,-22-23-480 16,23 44 224-16,-2-22-32 15,-21 0-288-15,0 23 352 16,0-2-288-16,0-21-272 15,0 0 496-15,0-22-336 0,-21 0 416 16,21 0-96-16,0 0-304 16,21-22 352-16,2-22-304 15,-2 23 80-15,24-24-800 16,-23 1-2674-16,22 0-2704 0</inkml:trace>
  <inkml:trace contextRef="#ctx0" brushRef="#br0" timeOffset="72022.1148">16661 11214 21705 0,'0'-23'1585'16,"0"23"-1217"-16,21 0-320 15,-21 0 256-15,23 0-159 0,21 44-97 16,-22 0 48-16,22 23-96 15,-22-1 0-15,23 22 64 16,-1 1-96-16,-22-23-128 16,-1 0-305-16,2-22-207 0,-23 0 128 15,-23 0-289-15,2 0-559 16,-1 0-641-16,-22-21-1649 0,-1-1-6066 15</inkml:trace>
  <inkml:trace contextRef="#ctx0" brushRef="#br0" timeOffset="73227.1165">17168 11544 15959 0,'0'-22'1232'15,"-22"22"113"-15,22 0-1073 0,0 0-176 16,0 0-16-16,22 0-176 16,-22 0 320-16,45-22-160 15,-24 22 304-15,24-22 289 16,-1 22-145-16,0-22 240 0,22 0-319 15,0 0-145-15,0 0-64 16,22 0-304-16,-21 0 192 16,0-1-80-16,-24 1-80 15,2 0 112-15,-1 0-256 0,-22 0-240 16,-22 22 239-16,22-21-111 15,-22 21-400-15,-22 0-481 0,0-23-575 16,-1 23-145-16,2 0-752 16,-2 0-881-16,1 0-3265 15</inkml:trace>
  <inkml:trace contextRef="#ctx0" brushRef="#br0" timeOffset="73477.1169">17632 11147 13942 0,'-22'0'2145'0,"22"0"-272"15,0 0-1089-15,0 0-496 16,0 0 192-16,22 0 369 15,-1 0-273-15,2 22-160 0,-2-22 145 16,25 22-193-16,-25 1 16 16,23-23-224-16,0 21-192 15,-21 1 176-15,-2-22-128 16,-21 22 96-16,23-22 64 15,-23 22-192-15,0-22 240 0,0 22-48 16,-23 1-144-16,23-1 80 0,-21 0-432 16,-24 0-1104-16,23 0-1250 15,1 0-2208-15,21 0-7347 16</inkml:trace>
  <inkml:trace contextRef="#ctx0" brushRef="#br0" timeOffset="76232.1207">18426 10926 16391 0,'-22'0'1201'0,"22"-22"-673"15,0 22 160-15,0 0-1104 16,0 22 416-16,22-22 144 15,0 23-432-15,-22 21 576 16,22 0-368-16,0 0 176 16,0 0 272-16,1 22-592 0,-23-22 432 15,21 0-192-15,-21-22-128 16,0 23 352-16,-21-23-400 0,-2 0 336 15,1-22-16-15,0 0-176 16,0-22 336-16,0 22-336 16,-22-45 193-16,22 1-1 15,0 0-304-15,22-22 256 0,-22 0-240 16,22 0 176-16,0 22 768 15,0 0-160-15,22-1 97 16,0 23-401-16,0 0-176 16,22 1-80-16,-22 21-304 0,22 0 160 15,-22 21 0-15,22 1-96 16,-21 0 176-16,-1 23-416 0,0-1-721 15,-22 0 65-15,22-22 607 16,-22 0 369-16,0 0 48 16,-22 0 64-16,0-22 113 15,22 0 255-15,-22 0 240 0,-1 0 64 16,2 0 193-16,-2 0 31 15,23-22-143-15,0 22-449 0,0 0-416 16,0 0-16-16,23 0 160 16,-2 22-80-16,24 0 32 15,-23 0-64-15,22 0-16 16,0 1-512-16,0 20-2226 0,-22-21-2256 15,22-22-6275-15</inkml:trace>
  <inkml:trace contextRef="#ctx0" brushRef="#br0" timeOffset="76492.1211">19066 10595 19032 0,'-44'0'1105'15,"22"0"-385"-15,0 23-912 0,0-2 240 16,22 2 48-16,-22 43-352 16,22-22 448-16,0 23-144 0,0-2-192 15,22 24 336-15,0-45-320 16,0 22 32-16,0-22-32 15,22-22-624-15,-22 0-33 0,22-22-655 16,0 0-705-16,-21-22-1393 16,21 0-4546-16</inkml:trace>
  <inkml:trace contextRef="#ctx0" brushRef="#br0" timeOffset="76722.1214">19309 10551 19000 0,'-22'0'2097'0,"22"0"-1809"0,0 0 0 16,0 23-176-16,0 21 657 15,0 0-353-15,0 22-480 16,22 0 256-16,0 0-208 0,-1 0-544 15,-21 1-1377-15,23-23-1297 16,-2-22-2256-16,-21 0-2738 16</inkml:trace>
  <inkml:trace contextRef="#ctx0" brushRef="#br0" timeOffset="77022.1218">19485 10528 21577 0,'-22'-21'2241'16,"22"21"-1536"-16,0 0-353 15,-21 21-144-15,21 25-240 16,-23-2 256-16,23 0-256 16,-23 22-16-16,2-22-608 0,21 0-417 15,-23 0 545-15,23-22 368 16,0-22 80-16,0 0 304 15,0 22 32-15,0-22 336 0,0 0-159 16,0 0 79-16,0 0 224 16,23 0-256-16,-2 0-191 15,2 0-129-15,21 0-192 0,0 22 96 16,0-22-128-16,1 0-1361 15,-1 0-2705-15,0 0-6195 16</inkml:trace>
  <inkml:trace contextRef="#ctx0" brushRef="#br0" timeOffset="78277.1236">19751 10706 11365 0,'-23'0'1408'0,"23"0"241"15,0 0-688-15,0 0 95 16,0 0-592-16,0 0-80 0,0 0-191 16,0 0 95-16,0 0-48 0,23-23-128 15,-23 23 176-15,21 0-160 16,-21 0-48-16,0 0 80 15,22 0-192-15,-22 0 160 16,22-21 96-16,-22 21 96 0,22 0 193 16,-22 0 63-16,23 0 48 15,-2 0-336-15,2 0-224 16,-23 0 48-16,22 0-128 15,-22 0-16-15,0 0 96 0,0 0-64 16,0 21 112-16,0-21 129 16,0 0-33-16,0 0-16 0,0 23-160 15,0-23 16-15,0 22-48 16,-22-22 48-16,22 22 32 15,0-22-96-15,0 22 80 16,-23-22 16-16,23 0-96 16,0 0 64-16,0 0-64 0,-21 22 0 15,21-22 32-15,0 0-112 16,0 22 96-16,-23 1 32 0,23-2-32 15,0 1 16-15,-22 0-32 16,22-22 16-16,0 22 16 16,0-22-16-16,0 23 16 15,0-23 0-15,0 0 16 0,-22 0-16 16,22 0-16-16,0 0 64 15,0 0-80-15,0 0 32 16,0 0-16-16,-22 0-16 16,22 0 32-16,0 0-16 0,0 0-48 15,0 0-32-15,0 0 48 16,0 0 64-16,22 0 16 0,-22-23-48 15,0 23 32-15,22-22-32 16,0 22 16-16,-22 0 0 16,23-22 16-16,-2 22 16 15,2-22-16-15,-23 22-16 0,22 0 0 16,0 0-48-16,-22 0 80 15,22 0-32-15,-22-21-16 0,0 21 64 16,0 0 80-16,0 0 64 16,0 21 32-16,0-21 64 15,0 22-127-15,0 0-97 16,0 0-32-16,22 1-16 0,-22-1-16 15,0-22 16-15,22 22 0 16,-22-22 16-16,0 0 16 16,0 0-16-16,0 0 48 15,22 0-80-15,-22 0 48 16,0-22-32-16,22 0-96 0,-22-1-432 15,23 23-593-15,-23-22-928 0,21 0-1104 16,1 0-3826-16</inkml:trace>
  <inkml:trace contextRef="#ctx0" brushRef="#br0" timeOffset="78792.1243">20280 10132 21898 0,'44'0'208'16,"0"0"128"-16,1 22 48 16,20 23 560-16,-20 43-463 0,-24-22-305 15,2 43-64-15,-23 3-512 0,0 20-1922 16,-67 1-3536-16</inkml:trace>
  <inkml:trace contextRef="#ctx0" brushRef="#br0" timeOffset="81467.1281">13328 11257 20137 0,'-21'-22'1008'0,"-2"22"-352"16,23 0-31-16,0 0-337 15,0 0-496-15,23 22 368 16,-23-22-112-16,21 22 32 0,23-22 96 15,-21 0-224-15,20-22 112 16,24-21 128-16,-1-24-240 16,1-21-848-16,21-22-1714 15,0 0-2896-15</inkml:trace>
  <inkml:trace contextRef="#ctx0" brushRef="#br0" timeOffset="92260.1453">14542 7725 15030 0,'0'-22'337'0,"0"22"207"16,0-22 192-16,0 22-336 15,0 0-48-15,22-22-320 16,-22 22-32-16,0 0 49 0,0 22 367 15,0 0 640-15,22 0-480 0,-22 0-255 16,22 23-65-16,22-1-176 16,-21-23 48-16,21-21 192 15,-22 0 304-15,22 0 337 16,0-21-337-16,0-23-48 15,0-1-96-15,22-43-159 0,-22 21-177 16,23-20-160-16,-1-1 16 16,0-1 0-16,1-22-128 0,-2 46-257 15,2-24-591-15,-1 45-849 16,22-22-1072-16,-22 44-4226 15</inkml:trace>
  <inkml:trace contextRef="#ctx0" brushRef="#br0" timeOffset="101834.1606">19794 8829 18440 0,'22'0'-592'0,"-22"0"464"16,0 22 208-16,22 1-64 15,1-1 208-15,-2 22 240 0,24-22-80 16,-23 22 112-16,0-22 33 15,22 0-193-15,0 0 112 16,0-22-240-16,22-22-80 16,1 0 32-16,21-22-208 0,1 0-1104 15,21-45-1570-15,22 1-4465 16</inkml:trace>
  <inkml:trace contextRef="#ctx0" brushRef="#br0" timeOffset="107413.1717">6884 8608 14582 0,'-88'-21'704'15,"44"21"81"-15,0 0 495 16,0-23-799-16,0 23-305 0,0-21-112 16,0 21-16-16,-23-23-32 0,1 23 32 15,22-21 192-15,-22 21 96 16,-1 0-240-16,1 0-32 15,-22 0 0-15,21 21-64 16,-19-21 16-16,-4 23 0 0,2-2 48 16,0 2 176-16,22-2 64 15,-23 2 1-15,23-1-241 16,0 22 0-16,-1-22 16 15,1 22-16-15,0-22 0 0,0 22 48 16,22 1 80-16,-22-23 16 16,21 22-48-16,1 0-176 0,0 0 16 15,0 0 16-15,0 0 48 16,0 0-32-16,-1 0 0 15,24 1 32-15,-2-1 64 16,23 0 0-16,-22 0-144 16,22 0 48-16,22 0-64 0,1 0 0 15,-2 23-16-15,2-23 16 16,21 0-16-16,22 0 48 0,-22-22 32 15,23 22 0-15,-1-22 0 16,0 0 32-16,0 0-32 16,23-22 32-16,-2 23-48 15,-20-23 32-15,21 21 0 0,1-21-16 16,-1 23-32-16,22-23 64 15,-22 21-48-15,2-21 32 16,-4 0-64-16,25 23 32 16,-22-23-16-16,-1 0 80 0,0-23 289 15,0 23-113-15,0-21-96 16,1-2 112-16,-23 2 0 0,22-24-48 15,-21 23-160-15,21 0 0 16,-22-22-64-16,0 22 32 16,0-22-32-16,-21 0 32 15,-1 21 48-15,0-21 144 0,0 0-64 16,-22 0 113-16,0 0 143 15,0 0-64-15,-1 0-96 0,-21 0-64 16,23 0-128-16,-23-1 0 16,0 1-48-16,0 0 48 15,-23-22-64-15,2 22-32 16,-1-22 48-16,-22 22-48 0,0-23 48 15,0 1-16-15,-23 0 176 16,1 22 144-16,0-1 17 16,0 1-161-16,0 0-192 15,-23 23-16-15,1-24-48 16,-22 45-64-16,-23 0-161 0,1 0-623 15,-1 45-769-15,-21-1-1728 0,21 0-3843 16</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35:34.66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3530 3134 17047 0,'22'0'545'15,"-22"0"-305"-15,0 0-176 0,0 0-160 16,0 0 320-16,22 0-160 16,-22 23 80-16,22-23 112 15,0 21-96-15,0-21 352 16,1 23-256-16,-2-23-80 0,2 0 81 15,-1 22-129-15,22-22 224 16,-22-22-48-16,0-1 224 0,0 2 225 16,0-2-321-16,-22 2 0 15,22-23-288-15,-22-2-112 16,22 2 32-16,-22-22-96 15,0 22 32-15,22-23-112 0,0 2-96 16,0-2-416-16,1 1-33 16,21 0 209-16,0-1 240 15,-21 23-208-15,21 0-657 16,-1 23-1296-16,-20-2-2785 0,-2 1-6562 15</inkml:trace>
  <inkml:trace contextRef="#ctx0" brushRef="#br0" timeOffset="4205.0059">5516 3134 17223 0,'-22'0'849'15,"22"0"-33"-15,0 0-496 0,0 0-208 16,0 0-224-16,0 0 224 16,22 0-96-16,-22 0 48 0,23 23 112 15,-23-2 17-15,21 2 463 16,2-1-160-16,-2 21-336 15,2-21 64-15,-1-22-144 16,-1 22 176-16,24-22 113 0,-23 0 159 16,-1-22 224-16,2-22-208 15,0 1-127-15,-2-24-145 16,24 2-96-16,-24-25-32 15,3-20-160-15,-4-1 0 16,3 23-96-16,-1 0-368 0,-1 22 159 16,2 0-31-16,-1 43-192 0,0 2-528 15,0-2-1137-15,0 2-1505 16,0 21-3041-16</inkml:trace>
  <inkml:trace contextRef="#ctx0" brushRef="#br0" timeOffset="6620.0093">11166 3023 14902 0,'0'0'1105'16,"0"0"159"-16,0 0-447 16,0 0-817-16,0 0-80 0,0 0 128 15,0 0-144-15,0 0 256 16,0 0-112-16,0 0-16 0,22 0 144 15,-22 23-144-15,22 0 208 16,0-2-96-16,0 2-112 16,0-2 112-16,0-21-96 15,0 23 224-15,0-23 209 16,0 0-1-16,0-23 416 0,0 23 81 15,-22-21 207-15,23-2-111 16,-23-21-369-16,0 0-192 0,21-1-320 16,-21 1-64-16,0-23-64 15,0 23 32-15,0-21 113 16,23 20-113-16,-23 1 0 15,22 0-80-15,0 0-16 0,0 0 16 16,22 22-96-16,-22-22 64 16,0 21-273-16,22 2-767 15,-22-2-497-15,0 2-1328 16,0-2-1265-16,1 1-8116 0</inkml:trace>
  <inkml:trace contextRef="#ctx0" brushRef="#br0" timeOffset="13719.0203">2184 5473 15463 0,'-22'0'912'0,"22"0"-160"0,0 0-448 16,0-21-143-16,0 21-225 15,0 0 256-15,22-23-240 16,0 23 48-16,0-22 80 15,22 22-144-15,-21 0 176 0,21 0-160 16,-23 0 80-16,23 0 32 0,2 0-160 16,-3 22 144-16,23 1-96 15,1-23 16-15,-2 21 80 16,2-21-128-16,-1 23 144 15,22-23-64-15,1 0-16 16,-1 0 112-16,0 0-112 0,22 0 64 16,1 0-16-16,-23 0-32 15,22 0 144-15,-22 0-96 16,23 0 576-16,-23-23-208 0,23 23 32 15,-23 0 97-15,22 0-97 16,-22 0 48-16,1 0 0 16,-1 0-79-16,1 0 95 0,-2 0-32 15,2 0-208-15,-1 0 0 16,0 0 64-16,1 0-160 15,-23 0-127-15,0 0 63 16,0 0 64-16,1 0 0 0,-1 0 128 16,-22 0-80-16,22 0-96 15,-22 0-32-15,0 0-96 0,0 0 32 16,-21 0-64-16,-2 0 32 15,-21 0-32-15,0 0-32 16,0 0 160-16,0 0-80 16,0 0-128-16,0 0-128 0,23-21-993 15,-23 21-479-15,43 0-1538 16,2-23-4257-16</inkml:trace>
  <inkml:trace contextRef="#ctx0" brushRef="#br0" timeOffset="27682.0447">1721 3421 16231 0,'0'-23'496'15,"0"2"64"-15,-23 21-480 0,23-23 0 16,0 23 33-16,-21 0 79 0,21 0 208 15,-23 0 0-15,23 0 112 16,0 0 305-16,-21 0-209 16,21 0-272-16,0 0-288 15,0 23-32-15,-23-2 32 16,23 24 48-16,0 0 16 0,0 20-128 15,-22 24 48-15,22-22 16 16,0 20-48-16,-22 2 48 0,22-23-112 16,0 0 96-16,0 1-64 15,0-23-16-15,0-1 96 16,0-21-32-16,0 23-16 15,0-23-96-15,22 0-672 0,-22 0-2210 16,22 0-4465-16</inkml:trace>
  <inkml:trace contextRef="#ctx0" brushRef="#br0" timeOffset="27922.0451">1919 4171 20649 0,'-22'0'416'16,"22"0"753"-16,-22 0-721 15,22 0-288-15,-22 22-112 0,22-22-96 16,-22 23 128-16,-1-1-128 16,23 0 80-16,-21 0-64 15,21 0-96-15,-23 0 32 0,23-22-400 16,0 0-833-16,0 0-704 15,0 0-736-15,0 0-1169 16,0-22-2017-16,0 0 1793 0</inkml:trace>
  <inkml:trace contextRef="#ctx0" brushRef="#br0" timeOffset="28985.0487">1477 7284 13254 0,'-44'0'2081'0,"44"0"-593"16,-21 0-655-16,21 0-401 15,0-23-496-15,0 23 128 0,-22-21 0 16,22-2-208-16,0-20 336 16,22 21-176-16,-22-1-80 15,0 1 272-15,0 0-176 16,21 0 64-16,-21 0-16 0,23 0-144 15,-2 0 176-15,-21 0-80 16,23 22-64-16,-1 0 208 16,-22 0-80-16,22 0-48 0,0 0 128 15,0 22-160-15,23 0 0 16,-24 0 112-16,2 0-128 15,-2 22 0-15,2 1 144 16,-23 20-160-16,22 2-32 16,-22-1 128-16,0 22-176 0,-22 2 64 15,22-3 112-15,-23-21-64 0,2 0 96 16,21-21 705-16,-23-24-193 15,2 23 32-15,21-44 97 16,-23 23 111-16,23-23-352 16,0 0-480-16,-22-23-96 0,22 2 112 15,0-2 0-15,0 2 16 16,0-2-80-16,0 23 32 15,22-22 16-15,-22 22-48 16,23 0 32-16,-2 0-48 0,-21 22 32 16,44 1-64-16,-21-2-352 15,-1 2-112-15,-1-2-336 0,2 25 463 16,-23-25 353-16,21 2 64 15,-21-2 48-15,0 2-64 16,0-1-32-16,-21 0 48 16,21 0-64-16,-23 0-224 15,23-22-1136-15,0 0-1794 0,0 0-5666 16,0 0 4370-16</inkml:trace>
  <inkml:trace contextRef="#ctx0" brushRef="#br0" timeOffset="29120.0489">2008 8013 22810 0,'-44'44'576'0,"44"-22"-144"16,-23 0-736-16,23-22-1328 15,0 0-4339-15,0 0-6067 0</inkml:trace>
  <inkml:trace contextRef="#ctx0" brushRef="#br0" timeOffset="35900.0584">9378 6886 20809 0,'0'23'512'0,"0"-23"-544"15,0 0-208-15,0 22 656 16,0 0-736-16,22-22 560 16,-22 22-80-16,22-22-240 0,1 0 817 15,-23 0-545-15,44 0 304 16,-22-22 48-16,-1-22-448 15,23-1 320-15,1-21-464 16,-1 0 80-16,22 0 32 0,-21 0-896 16,-1 0-1505-16,22 21-2529 15,-22 23-4322-15</inkml:trace>
  <inkml:trace contextRef="#ctx0" brushRef="#br0" timeOffset="36255.0589">12181 6578 18264 0,'22'22'176'0,"0"-22"1185"16,0 22-209-16,0-22-672 15,0 22 113-15,22 0-481 0,-22 0 96 16,22 0 16-16,-21-22-16 16,-2 22 320-16,24-22-144 15,-23 0 113-15,-1-22 143 16,23-22-416-16,23-22-16 0,21-23-320 15,1 1-528-15,21-44-3266 16,-21-23-16039-16</inkml:trace>
  <inkml:trace contextRef="#ctx0" brushRef="#br0" timeOffset="37000.0599">6355 6467 18216 0,'0'0'304'0,"-22"0"32"15,22 0-288-15,22 0 16 16,-22 0-80-16,22 0 128 16,-22 0 32-16,22 0 288 0,0 22 177 15,0 23-177-15,22-23-208 0,-22 0-64 16,1 0 48-16,-2-22 160 15,23 0 321-15,-21 0 191 16,-1-44-192-16,0-1-383 16,22-43-225-16,22 0-48 15,0-44-96-15,1 21-1489 0,21-21-4370 16</inkml:trace>
  <inkml:trace contextRef="#ctx0" brushRef="#br0" timeOffset="50106.0819">12225 9315 16167 0,'0'-66'176'0,"0"43"0"16,0-21 48-16,0 0 192 0,0 0 273 16,0 0-289-16,0 0 48 15,0-22-272-15,-22 0-192 16,22-23 112-16,0 23-160 0,-22 0 144 15,0-23-64-15,22 45-80 16,0 0 192-16,-22 0-96 0,22 44 1265 16,0-22-81-16,-23 22-591 15,23 0-353-15,0 22-416 16,0 0 16-16,-21 44 256 15,21 22-208-15,0 23 176 16,0-1-144-16,21 1-48 0,2-23 128 16,-1 0-144-16,22-44 96 0,0 0-224 15,0-22-289-15,0 1-415 16,0-23-49-16,-22 0 369 15,22 0-336-15,-21-23-865 16,-1 23-528-16,0-22-1265 16,-1 0-944-16,-21 0 1553 0,23 0 3025 15,-23 0-16-15,0 0 1248 16,21 0-768-16,-21 0 3762 15,0 22-2161-15,0-22-208 16,0 22-880-16,0 0-145 0,0 0-176 16,0 0-143-16,0-22 15 15,0 22-192-15,0-22-208 0,0 22 0 16,0-22-64-16,0 22-16 15,0-22 32-15,-21 22 0 16,21 0 64-16,-23 0-96 16,2 0 32-16,-1 22 129 0,0-22 175 15,-1 22-16-15,2 0-224 16,-2 22 32-16,1-22 32 0,22 22-80 15,0-22-48-15,0 22-32 16,0-22-32-16,0 23 0 16,22-23-64-16,1-22 32 15,-2 0-32-15,24 0-16 0,-23 0 32 16,-1-22 0-16,2-1 48 15,-2 1-32-15,2-22 16 16,-23 22 48-16,0 0 80 16,0-22 177-16,0 22 479 0,-23 0 160 15,23 22 1-15,-21-22-113 16,21 22-96-16,0 0-479 0,0 22-209 15,-23 0-32-15,23 0-96 16,0 0 32-16,23 0-80 16,-23 0-65-16,21-22-63 15,-21 0 96-15,23 0 0 16,0-22 80-16,-23 0 0 0,21-22 0 15,-21 22 96-15,0-22-64 16,0 0 64-16,22 22 0 0,-22-22 160 16,0 21 449-16,0 23 175 15,0 0-160-15,0 0-320 16,0 0-320-16,0 0-48 15,0 0 32-15,0 0 0 0,24 23-32 16,-24-1-64-16,20-22 16 16,2 22-112-16,-22-22-112 15,23 22 128-15,-23-22 160 16,21 0 32-16,-21 22 48 0,0-22 0 15,0 22 0-15,0 0-32 16,0 0 16-16,23 0-96 0,-23 0 48 16,22-22-80-16,-22 22 48 15,22-22-32-15,0 0 0 16,22-22 0-16,-22 0 32 15,0-22 0-15,-22 22 0 0,23-22 64 16,-23 0-16-16,0 22 0 16,0-1 240-16,0 1 32 0,0 0 304 15,-23 22-15-15,23-22-305 16,0 22-32-16,0 0-224 15,0 22-96-15,-22 0 16 16,22 0-96-16,0 1-336 0,22-1-257 16,-22 22 465-16,23-22-144 15,-23 0 272-15,21 22 144 16,2-22 48-16,20 22 16 15,-20 0 80-15,-2 0-48 16,2 0 48-16,-1 23-96 0,0-1-64 16,-22 0-128-16,22 1 128 0,-22-23 0 15,-22 0-32-15,22-23 48 16,-22-21 16-16,0 0 0 15,-1 0 0-15,2-21 0 16,-2-23-16-16,23-23-16 16,-22 1 48-16,22-22-80 0,0-1 48 15,0 1 48-15,22 22 384 16,1 22 112-16,21 0-192 0,-22 0-192 15,0 22-95-15,0 22-33 16,0-22 0-16,0 22 16 16,0 0-64-16,-22 0 32 0,22 0-129 15,1 0-239-15,-23 0 144 16,0 0 192-16,21 0-16 15,-21 22 96-15,0-22-16 16,0-22 48-16,0 22-32 16,0-22-16-16,0 22 96 0,0-23-16 15,-21 1-48-15,21 22 0 0,0-22-48 16,-23 22 16-16,23-22 81 15,0 22-49-15,0 0-48 16,-22 0-48-16,22 22 16 16,-22 0 64-16,0 23-96 15,22-1 80-15,0-22-64 0,-22 0 16 16,22 22-32-16,22-22 48 15,0-22-49-15,0 22 33 16,23-22-16-16,-1-22 16 0,22 0-80 16,-22 0-1088-16,22-22-1793 15,-22 22-2418-15,0-22-9044 16</inkml:trace>
  <inkml:trace contextRef="#ctx0" brushRef="#br0" timeOffset="52475.0863">13924 8851 16423 0,'0'-22'1329'0,"0"22"-385"15,0 0-448-15,0 0-160 0,22 0-79 16,-22-22-129-16,0 22 32 16,23 0 0-16,-2 22-64 15,2 0-48-15,-2 1-64 16,2-1 16-16,-1 0-48 15,0 0-64-15,-22 0 48 0,0 0 64 16,0-22 64-16,0 0 112 0,0 0 912 16,0 0-607-16,0 0-129 15,0-22-32-15,0-22 32 16,0 22-144-16,0-23-160 15,0 1 48-15,22 22 256 16,-22 0 113-16,22 0-97 0,0 22-80 16,0 0-64-16,0 0 64 15,-1 22 16-15,2 0-112 16,0 0-176-16,-2 22-32 0,2 1-640 15,-2-1-1585-15,1-22-512 16,2 0 560-16,-24-22 736 16,21 0 1025-16,1 0 384 0,-22-22 144 15,22 0 432-15,0 0 0 16,-22-22-416-16,22 21-96 15,0-21-288-15,-22 22-2193 16,22-22-1681-16,0 22-112 0,0 22 1889 16,0-22 2049-16,-22 22 208 0,0 0 160 15,23 0 768-15,-23 0-736 16,-23 0 3986-16,23 22-1569 15,0 0 129-15,-22-22 927 16,22 0-1152-16,0 0-896 16,0 0-1185-16,0 0-96 0,0 0 449 15,22 22-289-15,-22-22-256 16,23 0-80-16,-2 22-32 15,2 0 0-15,-23-22-128 16,21 22-608-16,2 0-657 0,-23 1-176 16,22-23 561-16,0 0 688 15,-22 0 320-15,22 0 64 0,-22-23 416 16,22 1 656-16,-22-22 193 15,22 22-288-15,-22-22-257 16,22 22-144-16,-22-22 385 16,0 44-49-16,0-22-608 15,22 22-160-15,-22 0-16 0,0 22 1 16,22 0-145-16,-22 0-64 0,22 22-144 15,0 0-753-15,-22-22-2304 16,23 0-1185-16,-2-22-673 16,2 0-1520-16,-23 0 2113 15,21-22 4963-15,-21-22 479 0,23 22-496 16,-23-22 9125-16,0 22-6484 15,0-22-32-15,0 21-671 16,0 23-594-16,0-21-895 16,0 21-641-16,0 0-208 0,0 0 112 15,0 21 80-15,0 2-192 16,0-1-48-16,22 0-32 0,-22 0-96 15,0 0-496-15,0 22-1297 16,22-44-336-16,-22 22 912 16,0-22 961-16,0 0 624 15,0 0 657-15,22-22 608 16,-22 22 207-16,22-22-415 0,-22 22-449 15,22 0-431-15,-22 0-113 16,22 0-144-16,0 0-128 0,0 0-48 16,0 0-32-16,-22 0 0 15,22 22-224-15,-22-22-465 16,23 0-111-16,-23 0 224 15,0 0 528-15,0-22 48 0,0 0 64 16,0 0 192-16,0-22-16 16,0 22-128-16,0-22 432 15,0 21 241-15,0 23-113 16,0-21-384-16,21 21-16 0,-21 0-144 15,0 0-32-15,23-23-64 16,-23 23 16-16,0 0-32 0,21 0 0 16,-21 0-32-16,0 0-64 15,0 0-192-15,0 0 224 16,0 0 32-16,0-21 0 15,0-2 48-15,0-21-32 0,0 22 16 16,0-22 96-16,0 44 176 16,0-23 16-16,0 23-160 0,0 0-128 15,0 0 64-15,0 45 64 16,0-23-32-16,23 44-16 15,-23 1-96-15,0-2 0 16,22 2-96-16,-22-1-384 0,0 0-240 16,22-44 240-16,-22 23 416 15,22-45 80-15,-22 0 0 16,0 0 16-16,22 0 0 15,-22 0-16-15,22-23 64 16,-22 1 80-16,22 0-32 0,-22 0 32 16,22 0-80-16,-22 0 16 0,0 22 96 15,0-22 16-15,22 22 64 16,-22 0-64-16,0 0-16 15,0-22-112-15,0 22 0 16,0 0-16-16,0 0-48 16,-22 0-48-16,22 0 48 0,0 0-16 15,0 0 32-15,0 0 16 16,-22 0-32-16,22-22 0 0,-22 22 32 15,22 0-32-15,-22 0 16 16,22 22-32-16,-22-22 16 16,22 0-16-16,-22 22-32 15,22-22 16-15,-22 22-16 0,22-22-96 16,0 22 0-16,0-22 96 15,0 0-48-15,22 0 96 16,-22 0-64-16,22 0 48 0,-22 0 32 16,22 0-32-16,22-22-16 15,-22 0 32-15,22 22 0 16,-22-22 0-16,1 0 0 0,-2 22 0 15,2-22 0-15,-2 22 16 16,-21 0 0-16,0 0 32 16,0 0-64-16,0 0 48 15,0 0-16-15,0 0 16 16,0 0 0-16,0 0 0 0,0 0 0 15,0 0-16-15,0 0 32 0,0 0-32 16,0 0-16-16,0 0 48 16,0 0-48-16,0 0 48 15,0 0-16-15,0 0-48 16,0 0 80-16,0 0-64 15,0 0 16-15,0 0 16 0,0 0-16 16,0 0-32-16,0 0 64 16,0 0-80-16,0 0 32 0,-21 0 32 15,21 22-32-15,0-22-16 16,0 22 16-16,0 0 0 15,0 0 16-15,0 0-16 16,21 0 0-16,2 0-80 0,-1 0 64 16,0-22-64-16,0 0 48 15,0 0 16-15,22 0-16 16,-22-22-32-16,0-22-32 15,21 22 64-15,-19-22 48 0,-2 0 16 16,-1-1-64-16,2 24 80 0,-23-2 48 16,23 23 160-16,-23 0 0 15,0 0 1-15,21 0 63 16,-21 23-64-16,0 21-128 15,23-22-112-15,-23 22-32 16,21-22-32-16,-21 22-96 0,22-44-288 16,-22 22 31-16,0-22 289 15,0-22 128-15,0 0-48 16,0 0 64-16,0-22 160 0,22 0 97 15,-22 0 127-15,0 0-80 16,22 21-32-16,0 2-96 16,-22 21-80-16,23-23-80 0,-2 23-16 15,1 0-16-15,1 23-32 16,-2-23-688-16,2 21-2049 15,-2 2-5027-15</inkml:trace>
  <inkml:trace contextRef="#ctx0" brushRef="#br0" timeOffset="53207.0883">16903 8388 13270 0,'0'22'1184'0,"0"-22"113"0,0 0-145 16,0 0-720-16,0 0 225 15,-21 0-33-15,21 0 320 0,-23 22-143 16,1-22-337-16,0 22 0 15,0 23-272-15,22-24-128 16,-22 23 48-16,22-21-288 16,0-2 32-16,0 2-528 15,22-23 160-15,0 0 592 0,0-23-112 16,0-21 48-16,1 0-32 0,-2 0 48 15,2-22 976 1,-23-1-79-16,22 0-97 0,-22 2 369 16,-22 22 639-16,22 20-79 0,0 2-704 15,0-2-513-15,-23 23-416 16,23 23-240-16,0-2 176 15,-21 45-80-15,21-1 16 16,0 25-400-16,-23 20-913 16,23 1-1280-16,0 21-1617 0,0-44-4034 15,0 1 8148-15,23-23 2721 16,-2 0 145-16,-21-44 287 15,23 22-816-15,-1-22-912 16,-22 0-321-16,21 0-335 0,2-22-273 16,-23 22-208-16,21-22-144 15,2 22-48-15,-23-22 0 0,22 0 0 16,-22 0-32-16,0 0 32 15,22 0 208-15,-22-22-80 16,0-22-144-16,0 0 32 16,0 0-64-16,0-22 64 15,0 22 48-15,-22 0-16 0,22 22 288 16,-22-1-112-16,22 1-128 0,-23 0-16 15,2 0-48-15,-2 22-112 16,-20 0 64-16,20 0 0 16,2 0 0-16,-2 0 48 15,23 0 0-15,0 0-112 0,0 0-80 16,23 0 160-16,-2-22 16 15,45 0-32-15,1 0 32 16,21-22-624-16,1 0-1809 16,-2 0-3122-16</inkml:trace>
  <inkml:trace contextRef="#ctx0" brushRef="#br0" timeOffset="55472.0914">18117 8587 16567 0,'-22'-44'848'16,"22"21"33"-16,-22 2-401 0,22-2-336 16,-22 1-112-16,0 0-32 15,-1 0 48-15,23 0-80 16,-43 22-16-16,21 0-208 0,0 0 96 15,-22 22 208-15,21 0-48 16,-21 22 80-16,23 0-48 16,-2 0 16-16,2 0 0 15,21 1 176-15,21-1-96 16,2-22 64-16,20-22 48 0,2 0 65 15,-1 0-65-15,22-22-16 0,-22-22-176 16,0-1 0-16,-22 1 48 16,0 23 192-16,-22-23 352 15,0 21 65-15,0-21 879 16,0 44 1-16,-22-22-224 0,22 22-817 15,0 22-464-15,-22 22 16 16,22 23 64-16,-22 21-128 16,22 0-32-16,0 22-32 0,22-21-160 15,-22-23-1025-15,22 0 545 16,0-44 192-16,0 0 352 15,-22 0 96-15,22-22 0 0,-22 0 64 16,0 0 0-16,0 0 416 16,0-22-48-16,0 22 16 15,22-22-127-15,-22 0-97 16,0-22-160-16,0 22 16 15,23-22 0-15,-23 0-32 0,0-1 0 16,21-21-48-16,-21 0 32 0,23 0 48 16,-23 0-112-16,22 22 96 15,-22 0-32-15,22-1 0 16,-22 23 96-16,22 22 0 15,-22 0 16-15,0 0-112 16,0 0 96-16,0 0-48 0,22 22 0 16,-22 23-64-16,22 20 32 15,-22-21-80-15,22 23 64 16,-22-23-80-16,22 0 0 0,-22-22 32 15,0 0 64-15,22-22-32 16,-22 0-32-16,0 0 112 16,22 0-64-16,-22-22 80 0,22-22-96 15,-22 0 64-15,22 0-64 16,0-22 64-16,1 22-16 15,-2 0 64-15,2 21 144 16,-23 23-16-16,22 0-80 0,-22 0 0 16,0 0 16-16,22 44-32 15,-22-21-32-15,22 21-144 0,-22 0-32 16,22 0-32-16,0-22-304 15,22-22 48-15,-22 0 64 16,0 0 32-16,0-22 192 16,22 0 96-16,-21-23 0 0,-2 1 0 15,-21 0 192-15,23 0 256 16,-1 0-16-16,0 22-160 15,-22-22 65-15,0 21-65 16,22 23 32-16,-22-21-96 0,0 21-80 16,0 0-64-16,-22 0-112 15,0 21-80-15,0 2-80 0,-1-1-144 16,-21 22-177-16,22 0 49 15,0 0 64-15,22-21 96 16,0-2 144-16,0 2 112 16,0-23 48-16,22 0 32 15,0 0 0-15,1 0 16 0,21-23-48 16,0 2 48-16,-22-2-64 0,22-21 32 15,-22 22-16-15,22 0 48 16,-22 0-32-16,-22 0 144 16,22 0 160-16,-22 22-32 15,0 0-160-15,0 0-64 16,0 0 48-16,22 22-32 0,-22 0 1 15,0 22-17-15,22-22-80 16,1 1 32-16,-23-2-48 16,21 2-32-16,-21-23 32 0,23 21-33 15,-23-21 81-15,0-21-32 16,0-2 32-16,0 2-16 0,0-2 65 15,-23-21-81-15,23 0 64 16,0-1 0-16,0 1 64 16,23 1 128-16,-23 20 0 15,22 1-144-15,-22 0-96 16,22 22 32-16,-22 0-16 0,22 0-16 15,-22 0 32-15,0 0-64 16,22 22-16-16,-22 0 32 0,0-22-80 16,21 23 0-16,-21-3-80 15,0-20 160-15,23 23-32 16,-23-23 112-16,0 0-48 15,21 23 0-15,-21-2 0 0,23 2 0 16,0-23-32-16,-2 22 16 16,1 0 0-16,0 0-16 15,-22-22 0-15,23 22 0 16,-2-22-16-16,-21 0 0 0,23 0-112 15,-23-22-257-15,22 0-207 16,-22 0-160-16,22-23-897 0,-22 1-1376 16,0-22-1698-16,22-22-4785 15</inkml:trace>
  <inkml:trace contextRef="#ctx0" brushRef="#br0" timeOffset="55582.0916">19640 7903 13430 0,'0'-90'5058'0,"-22"69"-2225"0,22 21-95 16,0-23-1378-16,-22 23-1104 16,22 23-144-16,0-2-192 0,0 2 160 15,0 21-240-15,0-21-928 16,0 21-2434-16,0 0-3521 15</inkml:trace>
  <inkml:trace contextRef="#ctx0" brushRef="#br0" timeOffset="56187.0924">19706 8101 18872 0,'-44'44'1601'16,"44"-21"-353"-16,0-2-703 0,0 1-225 15,0-22-256-15,0 22-16 16,22 1-128-16,0-23 16 15,-22 0-32-15,22 0-48 16,1 0 128-16,-2-23-16 16,-21 1 0-16,22 0 144 0,-22-22-96 15,22 23 448-15,-22-2-80 16,0-21 577-16,0 22 319 0,0 22-127 15,0-22-465-15,-22 22-416 16,22 22-352-16,-22 0 176 16,1 22-64-16,-2 0-144 15,1 0 80-15,22-22-256 0,22 23-336 16,1-25-225-16,20-20 273 15,1 0 272-15,0 0 48 16,23-43 128-16,-1 21 192 16,-22-21-48-16,0-1 240 0,0-23 304 15,-22 23 64-15,-22-1 1 16,23 1 111-16,-23 0 160 0,0 21-207 15,-23 2-113-15,1 21-272 16,0 0-192-16,0 21-112 16,1 2 48-16,-24 21-48 15,23 23-96-15,-22-1-112 0,44-22-480 16,0 0-161-16,0 0 113 15,22-22 192-15,22 0 464 16,-22 1 128-16,22-23-16 0,-22 0 240 16,22 20 272-16,-21-20-64 15,-2 23 1-15,-21 0-49 16,0-2 0-16,0 2-208 0,-21 21-80 15,-24-22-96-15,1 0-48 16,0 23 0-16,0-24-64 16,22 2-656-16,-22-23-1473 15,44 0-2225-15,0 0-5443 16</inkml:trace>
  <inkml:trace contextRef="#ctx0" brushRef="#br0" timeOffset="57687.0945">20589 8145 4962 0,'0'-21'-288'15,"0"21"5394"-15,0 0-3233 16,0 0 128-16,0 0 16 16,0 0-913-16,0-23-480 0,0 23-319 15,0 0-33-15,22 0 400 16,0 0 112-16,-22 23-63 0,22-2-193 15,22 2 256-15,-22 20-271 16,1 2-385-16,-2-2-96 16,-21 1 0-16,23 1-80 15,-23-23 16-15,21 0 16 0,-21 0 16 16,0-22 160-16,0 0 112 15,-21-22 288-15,21 0-112 16,0 0-80-16,-23-23 81 16,23 1-49-16,0 1-240 15,23-2 16-15,-23 2-80 0,21-1 0 16,24 21-96-16,-24 1-16 0,2 22-32 15,-1 0-560-15,0 0-1857 16,0 0-3378-16,0 0-10180 16</inkml:trace>
  <inkml:trace contextRef="#ctx0" brushRef="#br0" timeOffset="57997.095">20986 8211 22330 0,'0'22'848'0,"0"1"-1168"15,0-23 832-15,22 20-736 16,0 3 112-16,-1-23 208 16,3 0-960-16,19 0 672 15,-20-23-225-15,0-20-415 16,-2 21 1008-16,0-21-288 0,2-1 176 15,-23 21 464-15,0-21-47 0,-23 0 831 16,2 22-159-16,0-1-321 16,-2 23 225-16,0 0-881 15,2 0-80-15,-25 45-112 16,25-1-48-16,21 0 16 15,-22 23-913-15,22-24-1136 0,43 2-784 16,3-2-1553-16,21-43-2417 16</inkml:trace>
  <inkml:trace contextRef="#ctx0" brushRef="#br0" timeOffset="58552.0958">21670 8035 19480 0,'0'-44'2321'0,"-22"44"-63"16,0-23-1346-16,0 23-416 15,0 0-112-15,-23 23-480 16,24-1 304-16,-24 22-320 15,1 0-16-15,23-21 80 0,-2 21-816 16,1-23 144-16,22 23-465 16,0-44 257-16,0 23 543 0,0-23 177 15,22 20 272-15,1-20-16 16,-23 0-144-16,21-20 256 15,2 20-224-15,-2-23 80 16,2 1 80-16,-1 22-144 0,-22-22 785 16,0 22 687-16,0 0 97 15,0 0-1073-15,0 22-448 16,0-22 160-16,0 45-192 0,0-25 48 15,0 3-64-15,0-23-64 16,21 23 80-16,2-23-64 16,-1 0-48-16,0-23 112 0,0 0-32 15,-22 3 128-15,22-3-48 16,-22-21 0-16,22 0 80 15,-22 0-96-15,0-22 64 16,0 22-80-16,0 0-16 16,0-23 112-16,0 44-112 0,0 2 384 15,0-2 113-15,0 23-241 0,0-21-192 16,0 21-96-16,0 21 64 15,22-21-32-15,-22 23-32 16,0-2 0-16,0 2-112 16,22 0 63-16,-22-2 65 15,0 2 16-15,0 21 32 0,0 0-16 16,0 0 32-16,0 1-16 15,0-24-176-15,0 23-336 16,0 0-560-16,23-21-1265 0,-23 20-1377 16,0-20-3505-16</inkml:trace>
  <inkml:trace contextRef="#ctx0" brushRef="#br0" timeOffset="58942.0963">21229 8366 4065 0,'-23'0'-64'0,"2"-23"3490"15,0 23-1377-15,21-21 528 0,-23 21-1136 16,23 0-209-16,-23-23 193 16,23 23 256-16,0-23-161 15,0 23-287-15,-21 0-545 16,21 0-288-16,0 23-480 15,0 0 224-15,0-2-144 0,0 24-112 16,0-23-1056-16,21 0-3458 0,2 0-5251 16</inkml:trace>
  <inkml:trace contextRef="#ctx0" brushRef="#br0" timeOffset="59357.0969">21957 7813 16039 0,'0'-21'2193'16,"-22"21"-416"-16,22-23-401 15,0 23-783-15,0 0-81 16,0 0-128-16,-22 0-560 16,22 23 400-16,0-2 80 0,-22 23 272 15,22 46-47-15,-22-24-449 16,0 45 80-16,0-24-160 15,-1 24-208-15,2-45 176 16,21 0-913-16,0-21 33 0,0-24-17 16,-23 2-479-16,23-2-465 15,0-21-2449-15,0 0-5731 0</inkml:trace>
  <inkml:trace contextRef="#ctx0" brushRef="#br0" timeOffset="59840.0986">22068 8057 19576 0,'0'-44'1361'16,"0"44"736"-16,-23 0-1489 15,23 0-240-15,0 0-528 0,0 22 48 16,0 22 368-16,-22 1-560 15,22-1 352-15,0-1-816 16,0 22-465-16,0-42-239 16,22 21-593-16,1-44 16 15,-2 23 224-15,23-46 528 0,-21 2 881 16,-1-2 480-16,22-20 288 0,-22 20 1649 15,0-21-64-15,0 0-80 16,0 23-16-16,-22-2 160 16,0 23-320-16,0 0-1377 15,0 0 144-15,0 23 48 16,0-2-352-16,0 23-48 0,0-22-272 15,22 23-16-15,-22-25-1120 16,22 3-305-16,0-23 464 0,-22 0 305 16,23-23 624-16,-2 3 288 15,-21-25 128-15,23 2 800 16,-23-1-207-16,-23-1-353 15,23 1-48-15,0 0 160 16,-21 21 161-16,21 2-289 0,0-2-112 16,0 23-192-16,0 0-464 0,0 0-1457 15,0 0 160-15,0 23-1408 16,0-2-2882-16,0 2-5298 15</inkml:trace>
  <inkml:trace contextRef="#ctx0" brushRef="#br0" timeOffset="61391.1019">22487 8013 15094 0,'22'-22'4130'16,"-22"22"-1024"-16,0 0-1714 0,22 0-735 15,-22 0 15-15,22 0-480 16,0 22 48-16,-22 0-208 16,22 0-80-16,0 22 80 15,0-21-416-15,0-2-528 0,0 23-97 16,-22-44 433-16,0 22 528 15,21-22 0-15,-21 0 352 16,0 0 16-16,-21 0 112 16,21-22 321-16,0 22-17 0,-22 0-16 15,22 0-304-15,0 0-383 0,0 0-17 16,0 0-97-16,0 0 81 15,0 22 16-15,0-22-80 16,0 22 80-16,0 1-160 16,0-23-176-16,0 20-240 15,22-20-336-15,-22 23-145 0,0-23 209 16,0 0 720-16,0-23-48 15,0 23 32-15,0-20 192 16,0-3 48-16,0 1-32 0,0 0-16 16,0 1-80-16,0-23 16 15,0 21-48-15,0 1 16 16,0-22 64-16,0 22-64 0,0 22 48 15,0-22 32-15,0 22-64 16,-22 0 48-16,22 0-112 16,0 0 64-16,0 0 32 15,0 0-16-15,0 0 32 16,0 0-16-16,0-23 0 0,0 23 128 15,0-21-16-15,22 21 32 0,-22-23 32 16,0 23 80-16,0 0-80 16,0 0-176-16,0 0 0 15,0 0-16-15,0 0 0 16,0 0 16-16,0 0-48 15,0 0 48-15,0-21-16 0,21 21 0 16,-21 0 16-16,24-23-16 16,-24 0 0-16,20 23 16 15,-20-21 16-15,0-2 352 0,23 23-47 16,-23 0-129-16,0 0 16 15,0 0-128-15,0 0 0 0,23 0-16 16,-23 0 32-16,0 23-32 16,0-23-48-16,0 21-64 15,0 2-16-15,0 0 16 16,0-2 32-16,0-21-16 15,21 0 16-15,-21 23-32 0,0-23-32 16,0 0-176-16,23 0-625 0,-23-23-543 16,23 2-129-16,-2-2 80 15,-21 0 497-15,23-21 288 16,-23 23 496-16,0-2 320 15,0 1 816-15,0 22 161 0,0 0-225 16,0-22-240-16,0 22-448 16,0 0-144-16,0 0-64 15,0 0 32-15,0 0 32 16,0 0 129-16,0 0 63 15,0 0-16-15,0 0-144 0,0 0-80 16,0 0-16-16,0 0 16 0,0 0 0 16,21 22 48-16,-21-22 112 15,0 45 400-15,0-1 177 16,0 0-241-16,0 23-320 15,0-1-144-15,0 0-48 16,0 0-48-16,0 0 0 0,22-44-16 16,-22 21 32-16,22-20 16 15,-22 0-32-15,0-23 16 16,0 0 96-16,22 21-48 0,-22-21 16 15,0 0-16-15,0 0-16 16,0 0 16-16,0 0-32 16,0 0-576-16,-22-21-337 0,22-2-31 15,-22 0-273-15,22 23-128 16,-22-20 737-16,22-3 624 15,-21-21 208-15,21 44 1057 16,-23-21-113-16,23-2-367 0,0 23-369 16,0 0-224-16,23-21 32 15,-23 21 112-15,21 0 16 0,1-23-79 16,0 23-129-16,0 0 0 15,0 0-16-15,23 0-96 16,-24 0-32-16,2 0 16 16,21 0-16-16,-22 0-16 0,0 0 0 15,-22-22 48-15,22 22 0 16,0 0 48-16,-22 0 368 15,0 0 144-15,0 0-159 16,22-22-225-16,-22 22-144 0,0 0-48 16,0 0 32-16,0 0-96 15,0-22 16-15,0 22 48 0,0 0-80 16,0-22 32-16,0 22 32 15,0 0 32-15,0-22 16 16,0 22-16-16,0 0-16 16,0 0-64-16,-22 0 0 15,22 0 64-15,0 0-16 0,0 22 64 16,-22 0-80-16,22 0 32 0,0 0-16 15,0 23 48-15,22-24 0 16,0 2-64-16,0-2 64 16,0 1-32-16,0-22 0 15,22 0 0-15,0 0-16 0,-21-22 16 16,21 22-64-16,0-21 48 15,0-2 0-15,-22-21 0 16,0 22-16-16,0-22-176 16,-22 22-625-16,0 0-143 15,0-22-657-15,0 44-1408 0,-22-23-4611 16</inkml:trace>
  <inkml:trace contextRef="#ctx0" brushRef="#br0" timeOffset="61561.1021">22950 7903 27084 0,'-43'-23'1168'0,"43"0"-415"15,21 23-1297-15,23-21-497 16,22 21-9444-16</inkml:trace>
  <inkml:trace contextRef="#ctx0" brushRef="#br0" timeOffset="64806.1067">1367 11015 17159 0,'-44'0'897'0,"23"0"543"0,-2 0-975 15,23 0-1-15,0-22-400 16,0 22-32-16,-22 0 16 0,22 0-336 15,22-22 256-15,-22 22-32 16,0-22-16-16,23 22 240 16,-2-23-304-16,2 23 240 0,-2-22-64 15,2 22-128-15,-1 0 256 16,-1 0-256-16,23 0 192 15,-21 0-48-15,-1 0-64 16,22 22 112-16,-22 1-176 16,0-1 80-16,1 0-16 0,-2 22-144 15,2-22 0-15,-23 22-401 0,21 0-271 16,-21 0-144-16,0 0 976 15,-21 0 112-15,-2 0 576 16,23-21 432-16,-21-1-63 16,-2 0-737-16,23-22 16 15,0 0-512-15,0 0-80 0,23-22 176 16,-2 0-80-16,2-1 48 15,-2-21 48-15,2 22 16 16,-1 0 48-16,-1 1-16 0,2 21 48 16,-2 21-64-16,2 1 176 15,-23 22 192-15,22 1 144 0,0-1-16 16,-22 0 81-16,22-22-145 15,-22 22-128-15,22-22-208 16,-22 23 64-16,22-23-32 16,-22 0 16-16,0 0 144 15,-22 0-224-15,0-1 16 0,0 2-32 16,-22 21-32-16,21 0 64 0,-21-22-48 15,1 22 0-15,20 0 16 16,-21 0-160-16,23-21-48 16,21 21-1280-16,-23-22-1970 15,23 22-4770-15</inkml:trace>
  <inkml:trace contextRef="#ctx0" brushRef="#br0" timeOffset="65026.107">2383 11853 23210 0,'0'22'656'0,"-23"-22"-704"16,2 22-96-16,21 0-592 0,0-22-5603 16</inkml:trace>
  <inkml:trace contextRef="#ctx0" brushRef="#br0" timeOffset="76541.1242">9643 10551 18632 0,'0'-23'384'0,"0"23"-320"15,0 0-176-15,0 0 336 16,22 0-304-16,-22 23 641 0,22-23 303 15,0 23 112-15,0-2 17 16,0 23-273-16,22-21-176 16,-21-2-368-16,-1 2-63 15,0-23 143-15,0 0 16 16,-1 0 560-16,2-23-48 0,-1-21-319 15,0-21-113-15,0-2-240 0,22-21 16 16,-22 0-160-16,23-23-48 16,-1 0-128-16,0 1-705 15,-1 22 81-15,2-1 48 16,21 45-641-16,0 0-752 15,-22 22-1873-15,23 0-3986 0</inkml:trace>
  <inkml:trace contextRef="#ctx0" brushRef="#br0" timeOffset="102599.1681">15955 12560 15975 0,'0'-44'1889'15,"-24"22"-545"-15,24 22-575 16,0 0-465-16,0-22-128 15,0 22-336-15,0 0 224 16,24 22-128-16,-24 0 64 0,22 1 176 16,-22 20-224-16,21 1 128 0,2 0-48 15,0 0-112-15,-2-22 112 16,2-22-112-16,-2 22 128 15,1-22-48-15,0 0-16 16,-22-22 112-16,22 0-112 16,-22-1 80-16,22-21-32 0,-22 23-80 15,23-23 144-15,-23 1-80 16,0 20 208-16,0 23 448 0,21 0-544 15,-21 0 17-15,22 0-33 16,22 23 32-16,-21-2-64 16,21 1-144-16,-22-1 64 15,22 2-80-15,-22-2 16 0,0-21 64 16,0-21 16-16,-22-2 80 15,0 2-48-15,0-22 48 16,0-2 592-16,-22 1-48 16,0 0 1-16,22 21 431 0,-22-21-63 15,22 0-17-15,0 21-368 0,0 23-256 16,0 0-368-16,0 0-272 15,0 0 0-15,0 23-256 16,22-2-1041-16,0 25-1232 16,-22-2-1089-16,0-22-3809 15</inkml:trace>
  <inkml:trace contextRef="#ctx0" brushRef="#br0" timeOffset="103049.1688">16661 12339 20521 0,'0'-23'1873'0,"21"2"-929"16,2 21-512-16,21 0 65 0,0 0-241 15,-22 0-384-15,22 21 320 16,-21 2-320-16,-2 0 144 16,2 21 80-16,-1-22-304 15,-22-22 336-15,0 22-208 16,0-22 96-16,0 0 208 0,0 0-304 15,0 0 240-15,0-22-192 0,-22 0 48 16,22-1 96-16,-23-21-208 16,23 21 336-16,0 2 208 15,0-23 48-15,23 21-224 16,-23 2-256-16,22 21 145 0,-1-23-177 15,2 23-16-15,-2 0 16 16,2 0-177-16,-23 0 177 16,22 23-48-16,0-23 0 15,-22 21 80-15,22-21-112 0,-22 23 160 16,0-23-80-16,22 21-16 15,0-21 96-15,-22 0-64 0,22 23 32 16,0-23-64-16,-22 0 32 16,23 0 0-16,-2 21-144 15,2-21-256-15,-23 0-304 16,0 0-321-16,22 0-143 15,-22 0-321-15,0 0 32 0,-22 0-111 16,22 0-2098-16,-23 0-1840 0</inkml:trace>
  <inkml:trace contextRef="#ctx0" brushRef="#br0" timeOffset="103394.1693">17190 11897 16551 0,'-22'-44'2321'0,"0"23"-880"16,22 21-977-16,0-23-560 0,0 23 64 15,22 0 112-15,-22 0-208 16,0 0 224-16,0 0-352 16,0 0 112-16,0 23 112 0,0-23-272 15,0 21 272-15,0 1-673 16,22 0 177-16,-22 0 448 15,0-22 0-15,23 22 208 16,-23 1 64-16,0-1 128 0,21 22 721 16,-21-22 79-16,23 22-351 15,-23 0-369-15,22 0-320 0,-1 0 48 16,-21-21-256-16,23 21 128 15,-2-23-80-15,-21-21-96 16,0 23-481-16,0-23-687 16,0 0 415-16,0 0-735 0,0 0-2690 15,-21-23-4354-15</inkml:trace>
  <inkml:trace contextRef="#ctx0" brushRef="#br0" timeOffset="103744.1697">17279 12096 19528 0,'0'0'1873'16,"0"-22"-1152"-16,0 22-721 15,21 0 160-15,2 0 48 16,21 22-304-16,-22-22 256 16,0 0-272-16,0 22 128 15,0-22 48-15,-22 0-176 0,22 0 224 16,-22 0-176-16,22 0 112 0,-22-22 32 15,0 0-176-15,22 22 192 16,-22-22-112-16,0 0 32 16,0 0 352-16,-22 0 320 15,22 0 81-15,-22-1-417 16,22 23-64-16,-22 0-80 0,22 0-256 15,0 23 176-15,-22-1-96 16,22 22 32-16,22 0 48 16,0-22-64-16,0 0 0 15,23 22-160-15,-1-22-16 0,0-22-96 16,-23 23-1361-16,2-23-688 0,-2 0-1264 15,-21 0-3491-15</inkml:trace>
  <inkml:trace contextRef="#ctx0" brushRef="#br0" timeOffset="103929.17">17279 11875 20745 0,'0'-43'3169'0,"0"20"-2816"15,21 23-177-15,23-22-240 0,-21 22-16 16,21 0-80-16,0 0-1905 16,-22 22-1665-16,0-22-3441 15</inkml:trace>
  <inkml:trace contextRef="#ctx0" brushRef="#br0" timeOffset="104149.1703">17852 12118 20921 0,'0'-22'2257'0,"0"22"-2321"0,0 0 352 16,23 0-320-16,-2-22-304 15,-21 22 608-15,23 0-768 16,-23 0-753-16,22 22-1360 0,-22-22-3378 16</inkml:trace>
  <inkml:trace contextRef="#ctx0" brushRef="#br0" timeOffset="104729.1711">18360 12008 13782 0,'-44'-111'1985'0,"44"67"688"15,0 0-1713-15,0 22-255 16,0 0-97-16,0 22-64 16,0 0 241-16,0-22-145 0,0 22-32 15,0 0-512-15,0 22-32 16,0 0 288-16,0 0-95 0,0 44 271 15,0 0-368-15,0 1-128 16,0-1 80-16,22-22-240 16,0 0 128-16,-22 1-128 15,22-24 16-15,-22 2 128 0,22-23-160 16,-22 0 128-16,0 0 128 15,0-23-240-15,0 2 112 16,0-24-641-16,22 23-495 0,0-22 415 16,-22 0 737-16,22 0 305 15,0 22 655-15,-22 22 161 16,22-22-577-16,-22 44-112 0,23-22 224 15,-2 44-432-15,2-22-96 16,-1 22-112-16,0 0-224 16,0-22-80-16,-22 23-992 15,22-24-977-15,-22 2-1025 16,0-23-2064-16,0 0-4979 0</inkml:trace>
  <inkml:trace contextRef="#ctx0" brushRef="#br0" timeOffset="105344.172">18801 12052 21561 0,'-44'0'1265'0,"44"22"-1489"16,0-22 160-16,22 22 112 15,0-22-240-15,22 22 240 0,-21-22-48 16,-2 0 144-16,2 0 112 15,-1 0 496-15,-22-22-47 0,22 22-465 16,0-22-128-16,-22 0 0 16,0 0-208-16,0 0 176 15,0 0-160-15,0 0 112 16,-22-1 96-16,22 1-16 15,-22 22-48-15,-23 0-32 0,24 0 0 16,-2 22 32-16,1 23-144 0,22-23-64 16,0 22-160-16,22 0-176 15,1-22-945-15,43 0-944 16,-22-22-641-16,22 0-559 15,-22 0 479-15,22-22 1378 16,-21 0 1215-16,-1 0 1346 0,-22-22 2096 16,0 22 401-16,0-22-97 15,-22-1-111-15,0 23-481 16,0 0-912-16,0 22-737 0,-22 0-752 15,22 0-256-15,-22 22-32 16,22 22-32-16,-22 1-112 16,22-1-80-16,0 0-737 0,0 0-191 15,0-22-369-15,22 0-544 16,0-22-96-16,0 0-16 15,-22 0-336-15,22-44 800 16,-1 22 977-16,2 0 784 16,-2-22 2657-16,-21 0 1713 0,23-1-672 15,-23 23-1057-15,0 0-976 0,0 22-897 16,23 0-640-16,-23 0-128 15,0 0-112-15,21 22-16 16,-21 23-64-16,0-1-576 16,0-22-897-16,0 22-544 0,0-22-672 15,0 0-881-15,0-22-2017 16</inkml:trace>
  <inkml:trace contextRef="#ctx0" brushRef="#br0" timeOffset="106413.1745">19551 11986 15399 0,'45'-67'5330'0,"-45"45"-1680"15,0 22-1697-15,22-22-1121 0,-22 22-784 16,0 0 176-16,22 22-176 15,-22 0-64-15,22 0 32 16,-22 23-192-16,0-1 160 16,0-22-64-16,0 0 0 15,22 0 144-15,-22 0-240 0,0-22 48 16,0 0 112-16,22-22 16 15,0 0 80-15,1 0-128 0,-23-22 128 16,21 22-16-16,1-23 16 16,-22 1 240-16,22 22 80 15,-22 0 177-15,0 1 15 16,0 21-368-16,0 0-128 0,0 0-368 15,-22 0 112-15,22 21 112 16,-22 1-128-16,22 0 16 0,-21 0-497 16,21 0 65-16,0 1 96 15,21-23 112-15,1 0 288 16,0 0 16-16,23 0 80 15,-24-23 64-15,2 1-96 0,21 0 128 16,-22 22 0-16,0-22 304 16,-22 0 112-16,22 22-192 15,-22 0-112-15,0-21-112 16,0 21-32-16,0 0-32 0,0 0-96 15,0 0-64-15,0 0 0 16,0 0 112-16,0 0 48 0,0 0-32 16,0 0 32-16,0 0 0 15,0 0 0-15,0 0 48 16,0 0 0-16,0 0-16 15,0 0-16-15,0 0-16 16,0 0-16-16,0 0 0 0,0 0-32 16,0 21-64-16,0-21 96 15,0 22-16-15,0-22-32 0,0 44 80 16,0-22-80-16,0 1 32 15,0 21 0-15,22-22-48 16,-22-22 48-16,22 22 0 16,1-22 0-16,-23 0 16 0,21 0-16 15,23-22 0-15,-22-22-32 16,1 22 80-16,-2-23-80 15,2 1 16-15,-23 22 80 16,0-22 64-16,22 44 129 0,-22 0 223 16,0 0-416-16,0 0-256 15,0 0 208-15,0 44 32 0,0 0-16 16,-22 23-32-16,22-1 32 15,0 0-32-15,0 22 0 16,0 0-16-16,0 2 16 16,0-2 48-16,0 1-48 0,0-25 32 15,0 3 48-15,-23-23-64 16,23 0 32-16,-21 1 16 0,-2-1 0 15,1-44-16-15,0 22-64 16,0-22 32-16,1-22-32 16,21 0-48-16,-23-22 32 15,23-23-32-15,23-21-96 0,-2 1-497 16,1-24 33-16,22-1 704 15,0 24 128-15,23 22 337 16,-23 22-97-16,22 0-176 16,1 22-80-16,-1 0-96 15,-22 0-32-15,-22 22-48 0,0 0 0 16,0 0 0-16,-22 0-96 0,0 0-16 15,0 22 48-15,-22-22 64 16,22 22 0-16,-22 0-32 16,22-22 0-16,0 22-32 15,0-22 16-15,0 0-16 16,0 0 0-16,0 0 16 0,0 0-96 15,22 0-288-15,-22 0-817 16,0 0-1408-16,22 0-4002 0</inkml:trace>
  <inkml:trace contextRef="#ctx0" brushRef="#br0" timeOffset="107018.1754">21317 12008 19480 0,'-44'-89'3298'0,"22"67"-1153"16,22 0-736-16,0 0-753 15,0 22-608-15,0 0-96 16,0 22-48-16,0 22 208 0,0 1-144 16,0 21 80-16,0-22 0 15,0 22-176-15,0-44 176 16,22 0-128-16,-22 1 16 15,22-23 144-15,-22 0-80 0,22 0 160 16,-22-23-144-16,22-21-48 16,0 22 128-16,0-22-144 0,1 22 112 15,-2 0 48-15,-21 22 16 16,23 0 16-16,-23 0-160 15,0 0 112-15,21 0-64 16,2 22-16-16,-1 0 48 0,-22 0-128 16,21-22 64-16,2 22-80 15,-1-22 64-15,-22 0 128 16,0 0-112-16,22-22 64 0,-22-22-16 15,0 22-16-15,0-22 80 16,0-1 0-16,0 1 225 16,0 22-17-16,0 0 48 0,0 1-80 15,0 21-288-15,0 0-240 16,22 0-32-16,-22 43-993 15,0-21-1904-15,0 22-3138 16,22 1-8548-16</inkml:trace>
  <inkml:trace contextRef="#ctx0" brushRef="#br0" timeOffset="107628.1762">21802 11919 25339 0,'-21'-44'2481'0,"21"22"-1408"15,0 22-897-15,21 0-400 0,-21 22 256 16,23 0-224-16,-23 22-48 15,22-21 95-15,-22 21-479 16,22-22 432-16,-22 22 32 0,0-44 144 16,0 22 192-16,0-22-240 15,0 0 320-15,0 0-128 16,0 0-144-16,0-22 64 0,0 0-320 15,0 0-208-15,-22 0 112 16,22-22 128-16,-22-1 272 16,22 23-128-16,0 0 144 15,0 0-32-15,0 1-64 0,0 21 96 16,22 0-144-16,0 0 128 0,22 0 16 15,0 21-48-15,0-21 256 16,0 22-96-16,23 0 96 16,-46 0-192-16,24 0-112 15,-45 1 112-15,22-1-96 16,-22-22 96-16,0 22 80 0,-22 0 16 15,22-22 128-15,-22 0-176 16,22 0 32-16,0 0 16 16,-23 0-80-16,23-22 49 15,0 0-161-15,23-23 16 0,-1 23-49 16,0-22-159-16,0-22-560 15,22 22 160-15,-22 0 768 0,0-1-48 16,-22 24 352-16,22-1 176 16,-22 22-320-16,0 0-191 15,0 0-194-15,0 0 81 16,0 22 97-16,0 22-97 15,0 0 16-15,0 0-64 0,0 22-113 16,-22-22 49-16,22 23-144 0,0-45-368 16,0 22-256-16,-22-44-337 15,22 22-720-15,0-22-448 16,22 0-2113-16,-22 0-8468 15</inkml:trace>
  <inkml:trace contextRef="#ctx0" brushRef="#br0" timeOffset="108258.1771">22597 11699 14726 0,'0'-23'1489'16,"0"2"-112"-16,0 21-913 15,0 0-192-15,0 0-128 16,0 0-128-16,-22 21 288 16,0 2 480-16,-22-1 161 0,-1 0-145 15,1 22-448-15,0-22-127 16,0 22-257-16,22-22 80 0,22-22-48 15,0 22-161-15,0-22 225 16,0 0 145-16,44-22-49 16,-22 0 16-16,22 22-16 15,0-21 608-15,-21-2 273 0,21 23 271 16,-22 0-335-16,0 0-401 15,0 23-64-15,0-2-256 16,0 1-112-16,0 22-128 16,-22 1-48-16,22-1-32 15,-22-22-80-15,21 22 48 0,-21-44-368 16,0 22-1153-16,0-22-736 0,24 0-1681 15,-24 0-5490-15</inkml:trace>
  <inkml:trace contextRef="#ctx0" brushRef="#br0" timeOffset="109078.1783">22730 12096 16119 0,'20'0'1857'0,"3"-22"-257"16,0 22-143-16,-2-22-769 16,2 0-79-16,0-22 95 15,21 22-96-15,-23-23 49 0,1 1-353 16,0-22-48-16,0 22-176 15,-22-45-128-15,22 24 80 16,0-2-240-16,-22 1 160 0,0 0 96 16,0 22 16-16,0 22 176 15,0 22-192-15,0 0-192 16,0 22 240-16,-22 22-64 15,0 44 64-15,-22 1-160 16,22-2 32-16,1 24-176 0,21-23-224 16,0-22-753-16,0-21-416 0,21-1 33 15,-21-22-97-15,22 0-784 16,-22-22 432-16,22-22-1217 15,0 0 1089-15,0 0 977 16,0-22 944-16,1-1 1616 0,-2 23 2706 16,2-22 16-16,-23 23-368 15,0 21-1201-15,0 0-864 16,0 0-1089-16,0 0-592 0,0 0 128 15,0 43-80-15,0-21-32 16,0 22-16-16,0-21-32 16,0-1 16-16,21 0-16 0,-21-22 80 15,23 22-16-15,-23-22 80 16,22-22 0-16,0 0-48 15,0 0-32-15,-22-1-48 16,22-21-16-16,0 22 16 16,-22-21 16-16,22-2 176 0,-22 23 433 15,0 0-81-15,-22 0-80 0,22 22-352 16,-22 0-176-16,0 0-32 15,0 22-32-15,0 0-208 16,0 22-1153-16,-1 0-1104 16,23 22-1105-16,23-44-1056 15,-1 1-1377-15</inkml:trace>
  <inkml:trace contextRef="#ctx0" brushRef="#br0" timeOffset="109398.1787">23392 11941 11077 0,'88'-66'5298'0,"-44"23"-1376"0,-22 20-1185 16,0 1-784-16,-22 0-608 15,22 0-273-15,-22 0-432 16,0 22-464-16,-22 0-224 0,22 0-128 15,-22 22 112-15,-22 0 0 16,22 0-16-16,-22 0 32 16,21 22-176-16,2-22-336 15,21 0-16-15,0 0 79 0,21-22 97 16,2 22 240-16,21-22 32 15,-22-22 16-15,44 0 112 0,-44 0 48 16,22-21 80-16,-22 20 576 16,0 1 545-16,0 0-113 15,-22 0-319-15,0 22-353 16,0 0-416-16,0 0-192 0,0 22 32 15,0 0 48-15,0 23-208 16,0-2-1025-16,0 1-688 16,0 1-960-16,23-23-433 15,-2 0-703-15,23-22-2595 0</inkml:trace>
  <inkml:trace contextRef="#ctx0" brushRef="#br0" timeOffset="109773.1792">24031 11809 17175 0,'44'-88'4418'16,"-21"66"-1568"-16,-23-22-1057 15,0 44-881-15,0-22-576 16,0 22-320-16,-23 0-352 15,2 22 352-15,-2-1-112 0,-20 24-48 16,-24-1 176-16,23 0-176 0,22 0 0 16,-22 0-304-16,44 0 63 15,0 1 161-15,0-23-144 16,22 0 240-16,0-22 144 15,22 0-16-15,0 0 48 16,1-22-96-16,-2 0 80 0,1-23 0 16,0 1-32-16,1 0 80 15,-1 0-96-15,0-22 16 16,-22-1 16-16,0 2-64 0,1-2 64 15,-2 23 0-15,-21 0 448 16,0 22 241-16,-21 0-369 0,21 22-496 16,-23 22 192-16,-21 22 16 15,0 0-64-15,22 23-32 16,-22 20-16-16,21-20-192 15,23 22-433-15,0-24-671 16,0 2-1106-16,0-23-143 0,0-22-848 16,23 0-1762-16,-23-22-4641 15</inkml:trace>
  <inkml:trace contextRef="#ctx0" brushRef="#br0" timeOffset="110068.1797">24627 11676 20713 0,'0'-43'3362'0,"0"43"-2066"16,0 0-1360-16,-22 22 240 15,-21-22-272-15,-3 21 160 16,2 24-80-16,1-23 0 0,-1 0 128 16,21 0-224-16,1 0 208 15,1 22-160-15,21-22-32 0,0 0 80 16,0 22-240-16,21-21 128 15,1-1-16-15,1 0 80 16,-3 0 176-16,4-22-160 16,-3 22 224-16,-21-22-32 0,0 22 208 15,0-22 128-15,0 0-207 16,0 0-49-16,-21 0-192 0,-3 22-256 15,-19-22-49-15,21 0-2368 16,-22 0-4162-16</inkml:trace>
  <inkml:trace contextRef="#ctx0" brushRef="#br0" timeOffset="110198.1798">24539 12008 28957 0,'-23'-44'960'0,"23"66"-2785"16,0-22-7235-16</inkml:trace>
  <inkml:trace contextRef="#ctx0" brushRef="#br0" timeOffset="113329.1882">1566 13222 17063 0,'-22'0'1009'0,"0"0"-337"15,0 0-80-15,22 0-432 16,0 0-112-16,0 0 32 0,0 0-288 16,0 0 128-16,0 0 64 15,0 0-64-15,0 0 176 0,0 22-144 16,22 0 80-16,-22 1-64 15,22 21-112-15,-22 0 192 16,22 22-192-16,-22 0 144 16,22 0-256-16,-22-22 192 15,22 1 64-15,-22 21 32 0,0-44 64 16,23 22 0-16,-23-22-80 15,0 0 128-15,0 0-16 0,0 0 96 16,0 1 113-16,0-23-33 16,0 0 32-16,0 21-192 15,21-21-96-15,-21 0 16 0,0 0-32 16,23 0 64-16,-23 0-96 15,21-21 32-15,2 21-48 16,-1-23-48-16,-22 1-80 16,21 0-448-16,2-22 288 15,-2 22-81-15,2 0 81 0,-23 0 320 16,0 0 0-16,0 22 80 0,0-22 384 15,-23 22 161-15,23 0-97 16,-21 0 48-16,21 0-63 16,-23 0-209-16,23-22-272 15,0 22-16-15,0 0-48 16,0 0-16-16,0 0-16 0,0 0 0 15,0 0 16-15,0 22 0 16,23-22 0-16,-23 0 80 0,0 0-32 16,0 22 48-16,21-22 64 15,-21 22 448-15,0 0-48 16,23 0-48-16,-23 22-47 0,22 0-17 15,0 1-64-15,0 20-112 16,0 2-176-16,0-1-32 16,1 22-48-16,21-22-96 15,-23 1-64-15,2-2-448 16,-1-20-673-16,0-1-1424 0,-22 0-1393 15,22-21-5666-15</inkml:trace>
  <inkml:trace contextRef="#ctx0" brushRef="#br0" timeOffset="113474.1884">2295 14436 25259 0,'-45'22'208'0,"45"0"-208"0,0-22-768 16,0 22-3842-16,22-44-8180 15</inkml:trace>
  <inkml:trace contextRef="#ctx0" brushRef="#br0" timeOffset="119792.1982">12710 14370 9716 0,'0'0'1008'0,"0"0"-415"15,0 0-81-15,0 0 0 16,0 0 497-16,0 0 175 15,0 0-47-15,22-23 31 16,-22 23-79-16,23-21-193 0,21-2-192 16,0 2-31-16,0-2-241 0,22-21-96 15,1 22-96-15,20-22-32 16,2 0 32-16,-23 0-64 15,23-1 33-15,-23 1-1 16,0 23 48-16,-22-23 16 0,0 21-64 16,0 1-16-16,0 0-128 15,-21 0-32-15,-2 22-16 16,-21 0-80-16,23 0-64 15,-23 0-96-15,0 0-1297 0,0 0-1184 16,0 22-2001-16,-23-22-7748 16</inkml:trace>
  <inkml:trace contextRef="#ctx0" brushRef="#br0" timeOffset="120382.1991">13041 13951 13654 0,'-21'0'1536'0,"21"-23"-1199"15,0 23-17-15,0 0-240 16,0 0-32-16,0 0 128 0,0 0-368 16,0 23 208-16,0-23 272 15,-23 21-224-15,23 23 144 16,-21-21-224-16,-2 21 176 0,23 0-32 15,-22 0-144-15,0 0 176 16,-22 0-48-16,22-21 673 16,0 21 159-16,22-23-416 15,-22 2-159-15,22-23-353 0,0 21 256 16,22-21 96-16,-22 23 112 15,44-23 400-15,-22 0-319 0,22 0-209 16,-22 0-144-16,22 0 96 16,0 0-64-16,1 0-176 15,-24 0 112-15,2 0 32 16,-1 0 17-16,0 0 79 0,-22 22-80 15,22-22-32-15,-22 0 16 16,0 0 192-16,0 0 416 16,0 0-79-16,0 0-257 15,0 0-144-15,0 0-288 0,0 0 16 16,0 0-80-16,0 0 32 15,0 0-32-15,0 0 16 0,0 0-48 16,0 0-112-16,0 0-80 16,0 0-736-16,-22 0-817 15,22 0-944-15,0 22-1601 16,0-22-5891-16</inkml:trace>
  <inkml:trace contextRef="#ctx0" brushRef="#br0" timeOffset="124775.2062">14520 14171 18520 0,'-44'-44'448'0,"44"44"-624"16,0 0 672-16,0 0-816 15,0 0 288-15,0 22 817 16,0 44-385-16,0 1 560 16,22 21-544-16,0-22-224 0,0 22-15 15,0 2-354-15,0-25 273 16,23-21-192-16,-24-1-240 15,2-20-768-15,-2-1-993 16,-21-22-2593-16,0 0-4306 0</inkml:trace>
  <inkml:trace contextRef="#ctx0" brushRef="#br0" timeOffset="124995.2065">14255 14326 19913 0,'0'-23'48'0,"0"2"384"0,44-2-320 16,0-21 48-16,23-22 368 16,21 22-576-16,-22 0 96 15,1 22 80-15,-2-22-560 0,2 21-480 16,-23 23-1730-16,-22-21-2512 15,0 21-6003-15</inkml:trace>
  <inkml:trace contextRef="#ctx0" brushRef="#br0" timeOffset="125216.208">14454 14591 18536 0,'-44'23'400'15,"44"-23"-288"-15,0-23-176 16,22 0 881-16,22 2-113 0,0-24-800 16,0 23 576-16,23-22-464 15,-23 22-512-15,22-1-833 16,-22 2-3489-16,0-2-4034 15</inkml:trace>
  <inkml:trace contextRef="#ctx0" brushRef="#br0" timeOffset="125761.2088">14983 14259 19048 0,'-44'23'1249'15,"22"-23"-705"-15,0 21 513 16,22-21-225-16,-22 23-800 0,22 21 192 16,0-23-256-16,0 24 144 15,0-1-80-15,22 0-160 16,0-21 224-16,0-2-176 0,1-21 160 15,-2 0 16-15,23 0-144 16,-21-21 272-16,-1-2-256 16,0 1 16-16,0-22 128 15,0 22-240-15,-22-23 80 16,0 1-896-16,-22 0 175 0,0 23 769 15,0-2-160-15,0 1 176 0,-22 22 96 16,0 0 0-16,21 0-16 16,1 22-96-16,22-22-80 15,0 23-208-15,0-23-736 16,22 21 111-16,22-21 689 15,0-21 64-15,1 21 80 0,-1-23 112 16,0 1 96-16,-22 0-80 16,22 0 336-16,-22 0 433 15,0 22 271-15,1 0 145 0,-23 0-129 16,21 0-351-16,2 22-257 15,-23 0-320-15,21 22-80 16,2-21-128-16,-23-2-128 0,22 2 128 16,-22-2-304-16,0-21-817 15,0 0 593-15,0 0 144 16,0-21-497-16,0-2 721 15,0-21 256-15,-22 0-64 0,22-22 337 16,0 22 223-16,0 0-352 16,22-1-16-16,0 24-144 0,0-2-112 15,0 2-208-15,0 21-2481 16,0 0-5539-16</inkml:trace>
  <inkml:trace contextRef="#ctx0" brushRef="#br0" timeOffset="126221.2094">15579 14215 21994 0,'0'0'960'0,"0"0"-1232"0,0 0 528 15,22 0 160-15,1-22-752 16,-2 22 624-16,2-22-272 15,-2 0-352-15,2 0 768 16,-23 0-544-16,0 0 48 16,0-22 240-16,0 21-448 0,0 2 464 15,-23-2-80-15,23 2 320 0,-21 21 673 16,-2 0-705-16,2 0-208 15,21 21 128-15,-23 23-416 16,23 1 288-16,0-1-208 16,23 0-160-16,21 0 192 15,-23 0-352-15,24-22 64 0,-1-22-913 16,0-22-703-16,0 0-289 15,0 0-529-15,1-22 1554 16,-23 0 1184-16,-1-22-32 0,-21 22 16 16,0 0 1697-16,0 0 992 15,0-1 624-15,-21 23-463 0,21 0-1185 16,0 22-593-16,0 0-704 15,0 0-352-15,0 22 32 16,0 0-80-16,21 23 144 16,2-1-320-16,-23 0-336 15,23 0-1457-15,-2-22-2049 0,-21 0-3841 16</inkml:trace>
  <inkml:trace contextRef="#ctx0" brushRef="#br0" timeOffset="126356.2096">15931 13730 21545 0,'-21'-44'1249'0,"21"44"-1361"15,21 0 80-15,3 0 96 16,19 22-816-16,-20 0-1778 16,0 22-2032-16,21-22-5971 15</inkml:trace>
  <inkml:trace contextRef="#ctx0" brushRef="#br0" timeOffset="127016.2105">16220 13796 19208 0,'0'-22'3762'0,"0"22"-929"16,0 0-1328-16,0 0-897 15,0 0-688-15,0 44 352 16,-23-22 145-16,23 45-273 15,0-2 160-15,0 2-320 0,23 21 176 16,-23 0-240-16,21 0-64 0,1-21 112 16,1-1-144-16,-23-22 64 15,21 0-81-15,-21-21-191 16,0-2 160-16,0-21-208 15,-21 0-432-15,-2-21-81 0,1-2 257 16,1 1 560-16,-2-22-240 16,23-23-1025-16,-22 2-928 15,22-2 1296-15,0 1 1106 16,22 0-1-16,1 22 688 15,-2 0 352-15,1 0-447 0,22 0-49 16,-21 0-288-16,21 21-208 0,-22 1-64 16,0 0-176-16,0 0 32 15,-22 0-912-15,0 0-1169 16,22 0-1137-16,-22-22-2304 15,0 22 703-15,-22-23 5876 16,22 23 2208-16,0 22-736 0,0-22-736 16,-22 22 480-16,22 0-832 15,0 0-1041-15,0 0-192 0,0 22 224 16,0-22 481-16,0 45 255 15,0-23-256-15,0 22-63 16,22 0-97-16,-22 22-128 16,22 1-239-16,-22-23-241 0,22 0-64 15,0 0-32-15,-22-22 0 16,0 0 48-16,0-22-129 15,22 0 145-15,-22 0 177 16,0-22-273-16,0 0 80 0,0-22 16 16,23 0-80-16,-23-23 48 15,21 23 64-15,-21 22 480 0,22 0 912 16,-22 0-31-16,23 22-608 15,-2 0-289-15,-21 0 0 16,23 0-96-16,-2 22-256 16,2 0-128-16,-1 0-48 0,0 22-128 15,-22-44-400-15,22 23-1777 16,-22-23-3762-16,0-23-13670 15</inkml:trace>
  <inkml:trace contextRef="#ctx0" brushRef="#br0" timeOffset="127471.2112">17213 13752 15911 0,'-23'-111'224'0,"23"45"-224"16,0-22-768-16,0 22 527 0,23-1 706 15,-23 23 1584-15,21 23 496 16,-21-2-448-16,0 23-320 16,0 0-1345-16,0 23-288 15,0-2 432-15,-21 46 32 16,21-1-256-16,0 22-239 0,-23 22-113 15,23-21-32-15,0-1-81 0,23-22 65 16,-23-22-16-16,0-21-176 16,21-2-1040-16,-21 2-1121 15,23-23-257-15,-1-23-1568 16,-22-21-3793-16</inkml:trace>
  <inkml:trace contextRef="#ctx0" brushRef="#br0" timeOffset="127741.2115">17433 13421 20793 0,'0'-23'3185'0,"0"2"-1408"16,0 21-1393-16,-22 44-143 15,22-22 223-15,-22 44-192 16,0 0-288-16,-1 0-96 0,2 1 0 16,21-1-112-16,-23-22-112 15,2-22-561-15,21 0-271 16,-22-22 543-16,22-22-159 15,0 0 128-15,0 0 528 16,22 0 192-16,-22 0 432 0,21 0 432 16,2 0 161-16,-2 22-257 0,2 0-144 15,-1 0-47-15,0 0-305 16,0 0-176-16,0 22-192 15,-22 0-160-15,22 22-608 16,0-22-2082-16,-22 0-4145 0</inkml:trace>
  <inkml:trace contextRef="#ctx0" brushRef="#br0" timeOffset="128431.2125">17565 13641 24491 0,'-21'0'1280'0,"21"0"-1440"0,0 0 576 16,0 23-336-16,21-1-192 15,2 0 208-15,-1-22-304 16,-22 0 64-16,22 22-1056 16,-1-22-97-16,-21-22 241 0,23 0-161 15,-23 0 593-15,0-23 240 0,0 1 176 16,0 0 1024-16,0 22 1537 15,-23 0 160-15,23 22-1136 16,0 0-977-16,-21 0-256 16,21 22-144-16,0 22 112 15,0 0-112-15,0 23-160 0,21-23 32 16,-21 0-672-16,23 0-1201 15,-2-22-1233-15,2-22-1856 16,0 0-417-16,-2-22 1009 0,2 0 2305 16,-2-22 2449-16,-21 0 2081 15,22-23 1409-15,-22 23 576 16,0 0 929-16,0 22-1090 0,0 22-1823 15,0 0-1586-15,0 0-800 16,0 22 240-16,0 0 128 16,0 22-144-16,0 23-80 15,0-23-192-15,0 0 128 0,0 22-128 16,0-22-16-16,0-22 32 15,0 1-128-15,22-2-160 0,-22-21 448 16,0 0 0-16,0 23 80 16,0-23 64-16,23 21 96 15,-23 23 240-15,21 1-223 16,-21-1-193-16,0 44-80 0,23-22-128 15,-23 1-48-15,0-2-177 16,-23 2-975-16,2-23-465 16,21-22 256-16,-23-22-239 15,1 0 575-15,0-22 929 0,22-22 224 16,-21-23 0-16,21-21 32 15,0 0-144-15,21 0-32 0,1 0 224 16,0 21 608-16,1 2 705 16,-2 20-48-16,24 23-289 15,-23 0-432-15,0 22-496 16,-1 0-192-16,2 0-176 15,-23 22-880-15,0 0-2642 0,0 0-7203 16</inkml:trace>
  <inkml:trace contextRef="#ctx0" brushRef="#br0" timeOffset="128671.2128">18316 13575 23370 0,'0'0'1153'0,"0"0"-849"16,0 22-144-16,22 22-256 0,-22 1 400 16,0-23-432-16,22 22 96 15,-22 0 112-15,22 0-448 16,-22-22-128-16,0 0-1233 15,0-22 64-15,-22 0-976 16,22-22-4755-16</inkml:trace>
  <inkml:trace contextRef="#ctx0" brushRef="#br0" timeOffset="128791.213">18316 13377 15447 0,'-22'-88'3937'0,"0"65"-1648"16,22 23-1520-16,0 0-737 16,22 23-144-16,0-2-657 0,0 2-2128 15,0 21-3874-15</inkml:trace>
  <inkml:trace contextRef="#ctx0" brushRef="#br0" timeOffset="129036.2134">18581 13421 20441 0,'0'0'3041'0,"0"0"-1520"0,0 0-1313 16,0 0 208-16,0 0-704 15,0 22 464-15,0 22-144 16,0 0-400-16,-23-22 528 16,23 22-496-16,0-22 336 0,0 23 0 15,0-45-128-15,0 22 368 16,0 0-336-16,0-22 288 15,-21 22 96-15,21-22 0 0,0 0 865 16,-23 22-657-16,1-22-48 16,0 22-304-16,22-22-256 15,-22 0 144-15,22 22-576 0,-22-22-1969 16,22 0-4546-16</inkml:trace>
  <inkml:trace contextRef="#ctx0" brushRef="#br0" timeOffset="129686.2143">18978 13509 15879 0,'0'-22'2369'0,"0"0"-1265"0,22 22 577 16,22 0-32-16,0 0-449 15,0 0-335-15,0 44-417 16,0-22 64-16,-21 44-208 0,-1-22-224 16,0 1 65-16,0-23-97 15,-22 22-64-15,0-22 80 16,0 0-64-16,-22-22 272 15,0 0-128-15,0 0 16 16,-22-22 160-16,21 0-64 0,1-22 96 16,0 0-256-16,22-23-96 0,0 1 16 15,22 0-96-15,23 22 48 16,-1 0-64-16,22 21-496 15,0 2-1313-15,1 21-1953 16,-2 0-3537-16</inkml:trace>
  <inkml:trace contextRef="#ctx0" brushRef="#br0" timeOffset="130201.215">19794 13377 20777 0,'-43'-44'1873'0,"20"44"-817"15,1-23-111-15,0 23-801 16,22-21-80-16,-44 21-96 15,22 21-80-15,-22 2 272 16,0-2-176-16,-1 2 64 16,23 21 0-16,1 0-112 0,-2 22 112 15,23-44-160-15,23 22 80 0,-2-22-32 16,23 0-32-16,23-22 176 15,-23 0-48-15,0-22-16 16,0 0 96-16,1 0-112 16,-24-22 112-16,1 22-32 15,-22-22 208-15,0 0 208 0,0 21 193 16,0 2 495-16,0-2-367 15,0 23-481-15,-22 0-240 16,22 23-80-16,0 21 32 0,0-22-96 16,22 22 48-16,0-22 0 15,23 0-64-15,-24 0 64 16,24 0-96-16,-23-22-176 0,0-22-129 15,0 22 97-15,-22-22 176 16,22-22 16-16,-22 0 96 16,0-1 48-16,-22 1-64 15,22-21 64-15,-22-2-16 0,22 23 112 16,-22 0 224-16,22 22 161 15,0 0-1-15,0 22-416 0,0 0-208 16,0 22 112-16,0 0-16 16,0 44 0-16,0 0-160 15,0 1-913-15,22-2-2144 16,-22 2-4003-16</inkml:trace>
  <inkml:trace contextRef="#ctx0" brushRef="#br0" timeOffset="130896.216">19927 13333 14998 0,'0'0'1457'0,"0"-23"-1041"15,22 23 209-15,-22 0-369 16,22 0-336-16,-22 0 352 16,0 0 336-16,0 0 1249 0,0 0-256 15,0 0-881-15,0 0-176 16,0 0-464-16,0 0 320 15,0 0 321-15,22-21-225 16,-22 21-48-16,0 0-304 0,0-23 112 16,22 1-48-16,-22 0-128 15,22 0 129-15,-22 0-225 0,0 0 64 16,22 0 0-16,-22 22-112 15,23-22 128-15,-2 22-176 16,1-22-33-16,0 22-383 16,-22 22-1073-16,22-22-1200 15,1 22-2321-15,-2-22-7732 0</inkml:trace>
  <inkml:trace contextRef="#ctx0" brushRef="#br0" timeOffset="131416.2167">20280 13244 20377 0,'-22'0'592'0,"22"0"-592"16,0 22 512-16,22-22-240 15,0 0 33-15,-22 0 159 0,22 0-16 16,0 0 112-16,-22-22-320 0,22 0-80 15,-22 22 97-15,22-22-305 16,-22 0 128-16,0-22-112 16,0 22 80-16,0 0 224 15,0 22 144-15,-22 0 128 16,22 0-400-16,-22 0-96 0,0 22 112 15,22 22-208-15,-22 0 64 16,22 0-32-16,22-22-112 0,0 22 64 16,0-21-96-16,23-2 0 15,-1-21-384-15,-1 0-209 16,1 0 161-16,1 0 288 15,-1-21 288-15,-22-2 80 0,0-21-64 16,0 0 96-16,-22 22 0 16,0-44 16-16,0 22 0 15,0 0 0-15,0-23 208 16,-22 2 65-16,0 20-33 0,0 1 288 15,22 0-16-15,-22 44 17 16,22-23-225-16,0 23-592 0,0 0 192 16,-22 45 16-16,22-1 32 15,0 23-64-15,0 21 16 16,0 0-80-16,22-22-112 15,-22 0-929-15,22 1-736 0,0-23-1200 16,0 0-1825-16,0-23-2530 16</inkml:trace>
  <inkml:trace contextRef="#ctx0" brushRef="#br0" timeOffset="131746.2171">20765 13266 6162 0,'23'-66'3090'0,"-23"22"1536"16,0 44-736-16,0-22-897 0,0 22-1152 16,0 0-1569-16,-23 22-32 15,23 0-32-15,-21 0-16 16,21 22-128-16,0-22-32 15,0 22-80-15,0-21 0 16,0-2-64-16,21-21 80 0,2 0 96 16,-2 0 48-16,1-21-64 0,1-2 32 15,-2 2 32-15,-21 21 241 16,23-23 559-16,-23 23 144 15,22 0-95-15,-22 23 31 16,0 21-127-16,22 0-225 16,-22 44-208-16,0 0-144 0,0 0-96 15,0 23-224-15,0-1-64 16,0 0-208-16,-22-43-96 0,-23-1 240 15,24-44 48-15,-24 0-464 16,1-22-337-16,0-22-15 16,0 0-1041-16,22-22-2353 15,22-22-2929-15</inkml:trace>
  <inkml:trace contextRef="#ctx0" brushRef="#br0" timeOffset="132866.2187">21471 13090 18712 0,'-21'-22'1601'15,"-2"22"-1345"-15,23 22 160 0,0 0-320 16,0 44 448-16,0 0-368 15,23-21-304-15,-2 20 401 0,2-42-402 16,-1-2 242-16,22 2 31 16,-22-23-272-16,0 0 368 15,0-23-304-15,0-21 16 16,22 0 160-16,-22 23-288 15,-22-46 208-15,23 23-192 0,-2 22 111 16,-21-22 354-16,0 44 623 0,0 0-304 16,0 0-432-16,23 22 545 15,-23 0-49-15,0 22-544 16,0-22 32-16,21 22-224 15,-21 0-112-15,23-21 128 16,-1-2-240-16,0-21-48 0,-22 0 96 16,22-21 128-16,0-2 160 15,22-21-96-15,-22 0 64 16,22 0-32-16,-22 22 64 0,22-22 208 15,0 22 592-15,-21 22 161 16,21-22-177-16,-22 22-352 16,-22 22-143-16,22-22-241 0,-22 22 48 15,-22 22-16-15,22-22-112 16,-44 22-32-16,-1 0-192 15,24 0-129-15,-23-21-991 16,21-23-337-16,23 21-560 0,0-21-544 16,23-21-3234-16,-2-2 337 15,23-21 2464-15,23 22 609 0,-23-22 3185 16,0 0 3218-16,0 22 1376 15,0 22-576-15,-21-22-1216 16,-23 22-833-16,21 0-880 16,-21 0-352-16,0 0-529 0,0 22-336 15,23 0-272-15,-2 0-192 16,-21 0 16-16,23-22-80 15,-1 22-32-15,0-22 64 16,0 0 0-16,0 0 16 0,0-22 16 16,-22 0-48-16,22-22 32 15,-22 22-64-15,0-22 80 0,0 22 48 16,0-22 80-16,0 44 449 15,-22-23-17-15,22 23-432 16,0 0-176-16,0 23 80 16,0-2-128-16,0 24-16 15,0-1-288-15,22 0-1105 0,0 0-1312 16,22-22-961-16,1-22-2129 0,-2 0-8723 15</inkml:trace>
  <inkml:trace contextRef="#ctx0" brushRef="#br0" timeOffset="133161.2191">23038 13090 19464 0,'23'-67'3906'16,"-23"46"-576"-16,-23-2-1698 0,23 23-831 15,0 0-593-15,-22 0-384 16,22 0 240-16,-22 44-192 16,0-21 112-16,0 21-64 15,0 0-464-15,22 0-625 0,-21-22-352 16,21 22-528-16,21-44-560 0,1 22 320 15,22-22 1105-15,-22-22 975 16,0-22 290-16,1 22 1391 16,21-22 1169-16,-44 0-352 15,21-23-448-15,2 23-560 16,-1-44-497-16,-22 22-416 0,22-1 1 15,-22 0-17-15,22 2-48 16,-22 21 64-16,0 1-192 0,-22 20-144 16,22 23-432-16,-22 23-849 15,-23 20-1488-15,1 22-5443 16</inkml:trace>
  <inkml:trace contextRef="#ctx0" brushRef="#br0" timeOffset="133636.2198">17190 14855 21129 0,'-44'22'144'0,"44"23"-160"16,0-1-48-16,0 0 240 16,0 0-304-16,22-21 256 0,-22 21-464 15,22-22-1185-15,-22 0-1680 16,0-22-5459-16</inkml:trace>
  <inkml:trace contextRef="#ctx0" brushRef="#br0" timeOffset="133781.22">17058 14679 19721 0,'0'0'-561'0,"22"0"481"16,0 23-464-16,22-2-1217 0,0-21-1904 15,0 22-6244-15</inkml:trace>
  <inkml:trace contextRef="#ctx0" brushRef="#br0" timeOffset="134051.2204">17389 14789 16519 0,'0'22'1041'0,"-22"0"-1138"0,22 0 1138 16,0 0-401-16,0 23 241 15,0-24-145-15,22 23-784 16,-22 2 624-16,0-25-656 0,0 2 112 16,0-2 240-16,0-21-528 15,0 0 736-15,22-21-15 16,-22-2-369-16,0-21 176 0,0 21-432 15,0-21 432-15,22 0 32 16,-22 0 288-16,22 22 353 16,0 0-273-16,0 22 272 15,0 0-495-15,1 0-353 16,21 0 48-16,-22 22-368 0,21 0 16 15,1 0-2033-15,2 0-4915 0</inkml:trace>
  <inkml:trace contextRef="#ctx0" brushRef="#br0" timeOffset="134311.2207">18470 14370 23818 0,'-22'-23'1393'0,"22"2"64"16,-22 21-417-16,22 0-1104 15,0 21 384-15,0 23-400 16,0 1 240-16,22 21-64 15,-22 0-320-15,0 1 384 0,0 0-512 16,22-3-624-16,-22 3-1826 0,0-23-2256 16,0-22-5667-16</inkml:trace>
  <inkml:trace contextRef="#ctx0" brushRef="#br0" timeOffset="134641.2212">18338 14614 20137 0,'0'-46'832'0,"22"46"-144"16,0-21 913-16,22 21-1249 0,-22 0-320 15,22 0 224-15,-22 0-320 16,1 21 529-16,-2 2 63 16,-21 0 160-16,23-2 225 0,-23 2-513 15,0-2-32-15,22-21-416 16,-22 23 32-16,22-2 80 15,0 1-256-15,0-22 240 16,0 0-112-16,0 0-160 0,0 0-144 16,0-22-145-16,0 1 449 15,-22-2 48-15,0-21-16 0,0 23 128 16,0-25-144-16,-22 25 128 15,0-24 96-15,0 23 129 16,-22 22 175-16,22-22-272 16,-22 44-128-16,22-22-208 0,22 22-288 15,0 23-1953-15,0-24-4627 16</inkml:trace>
  <inkml:trace contextRef="#ctx0" brushRef="#br0" timeOffset="134956.2216">19110 14547 19176 0,'0'-23'961'0,"0"1"-657"15,0 0 352-15,22 0-416 0,-22 0-320 16,0 22 368-16,0-22-16 0,-22-1 369 15,0 23-145-15,0 0-352 16,-22 0 304-16,0 23-272 16,0-1 209-16,22 22-17 15,-22-22-256-15,21 23 16 16,23-1-176-16,0 0-16 0,0 0 48 15,23 0-112-15,21-22 112 16,0-22-80-16,0 21-16 16,0-42-465-16,-22-1-847 15,22 1-241-15,0-2-1040 0,-22-21-2914 16</inkml:trace>
  <inkml:trace contextRef="#ctx0" brushRef="#br0" timeOffset="135351.2222">19132 14193 15447 0,'-44'-66'2961'0,"22"66"-544"16,22-22-784-16,0 22-321 0,-22 0-591 16,22 0-785-16,0 0 112 15,0 44 176-15,0 0 128 16,0 22 96-16,0 1-192 15,22-2-176-15,-22 2-64 16,22-1-80-16,0 1 48 0,22-23-128 16,-22 0-832-16,22-21-625 15,-21-23-912-15,21 0-2273 0,-22 0-5075 16</inkml:trace>
  <inkml:trace contextRef="#ctx0" brushRef="#br0" timeOffset="135766.2228">19551 14326 18504 0,'-44'-23'816'0,"44"23"545"0,-22 0-321 16,0-21-911-16,1 21-65 15,-2 21 48-15,0-21-16 16,-21 23 224-16,23-2-32 16,-23 2 0-16,22 21-112 0,0 0-160 15,22-22 32-15,0 22-96 16,0-21 16-16,44-2-80 0,-22 2-160 15,21-23-272-15,1 0-129 16,2-23 81-16,-3 2 224 16,2-2 144-16,-24-21 320 15,2 22-96-15,-23 0 96 0,0-23 288 16,0 24 817-16,0-2 495 15,0 2 353-15,-23 21-576 16,2 0-881-16,21 0-400 16,0 21-112-16,0 2-64 0,0-2-80 15,0 2-16-15,21-1-64 16,24 0-592-16,-23 0-1793 0,22-22-2449 15,0 0-7396-15</inkml:trace>
  <inkml:trace contextRef="#ctx0" brushRef="#br0" timeOffset="136161.2233">19794 14171 22874 0,'-43'22'528'0,"20"22"705"0,23-22-609 16,0 22-848-16,0 0 496 15,0 0-560-15,0 1-64 16,23-1-833-16,-23-22-592 0,21-22 81 15,23 0-481-15,-22-22-529 16,1 0 1138-16,21-22 1584 16,-22 0 336-16,0 21 2721 15,-22 2 801-15,0-2-592 16,0 23-1314-16,22 0-1295 0,-22 0-161 15,0 23 400-15,22 21 65 0,-22 22-353 16,0 0-144-16,0 23-272 16,22 22-304-16,-22-24 96 15,0 1-384-15,-22-22-288 16,0-22 224-16,0-21-1057 15,-22-23-496-15,0 0 753 0,21-23 367 16,1-21 193-16,0 0 304 16,22-44 336-16,0 22-16 15,22-21-16-15,23 20 160 0,-24 0-96 16,24 1 48-16,-1 22-16 15,0 21-192-15,0 2-4995 16,0-2-11380-16</inkml:trace>
  <inkml:trace contextRef="#ctx0" brushRef="#br0" timeOffset="136331.2236">20103 13884 18504 0,'-21'0'800'0,"21"0"-928"15,0 23 144-15,0-2-48 16,0 23-720-16,21 0-1953 0,-21 1-3378 16</inkml:trace>
  <inkml:trace contextRef="#ctx0" brushRef="#br0" timeOffset="136666.224">20390 14149 18648 0,'23'-22'1425'15,"-23"0"111"-15,0 22-767 16,0 0-705-16,-23 0 240 16,23 0-304-16,-44 22 240 0,22-22-16 15,-22 22-192-15,22 0 240 0,0 0-112 16,-1 0-208-16,23 0 32 15,0 0-176-15,23 1 208 16,-1-2-96-16,0 2 80 16,0-23 32-16,0 21-160 0,22 2 160 15,-44-23-64-15,22 21-16 16,-22 2 256-16,0-1 336 15,-22-22 417-15,22 22-225 16,-44 0-272-16,22-22-111 0,-22 22-353 16,22-22-96-16,-1 0-801 15,2 0-2993-15,-2 0-10196 0</inkml:trace>
  <inkml:trace contextRef="#ctx0" brushRef="#br0" timeOffset="137251.2249">21361 14215 16439 0,'-44'-22'2273'0,"44"0"-160"16,-22 0-512-16,22-22-337 15,0 22-863-15,-22 22 95 0,22-22 192 16,0 22-192-16,0 0-128 15,0 0-496-15,0 22 240 0,0 22 177 16,-22 0-273-16,22 22 16 16,0-21-96-16,22-1-32 15,0-23 64-15,0 2-401 16,0-23-415-16,0 0-80 0,0-23-145 15,1 2 401-15,-2-23 480 16,-21-1 272-16,23-21 0 0,-23 22 640 16,0 0 1041-16,0 22 64 15,0 22-177-15,0-22-895 16,0 22-785-16,0 22 128 15,21 0-96-15,-21 22 32 0,23-22-32 16,-1 22-64-16,-1-22-64 16,24 0-128-16,-23-22-353 15,0 0 65-15,0 0 272 16,-22-22-96-16,22-22 64 0,-22 22 304 15,0-22-16-15,0 0 48 16,0-1 208-16,0 1 272 0,0 0 192 16,0 23-159-16,0-2-225 15,0 23-176-15,0 0-288 16,0 0-48-16,0 0-577 15,22 23-1040-15,0-2-1904 16,1 2-3619-16</inkml:trace>
  <inkml:trace contextRef="#ctx0" brushRef="#br0" timeOffset="137816.2256">21869 13951 22586 0,'-67'-23'2513'16,"46"2"-128"-16,21 21-1376 16,-23 0-305-16,23 0-944 0,0 21 336 15,0 23 32-15,0-21-448 16,0 21 448-16,0 0-608 15,0-22-529-15,23 0-47 16,-2 0-801-16,2-22 224 0,21-22-240 16,-22 22-384-16,0-22 1809 0,0-22 432 15,-22 22-64-15,0-22 528 16,0 21 497-16,0-21 751 15,0 23 401-15,0-2-208 16,0 1-352-16,0 22-961 16,0 0-576-16,0 0 16 0,22 22-32 15,0 1 176-15,-22-2-256 16,22 2 256-16,0-2-32 0,0 2 32 15,1-2-16-15,-23 2-160 16,21-1 80-16,-21-22-80 16,0 0-16-16,0 0 128 15,0 0-64-15,0 0 64 0,0 0-96 16,0-22-64-16,0-1 96 15,0 2-128-15,23-23 64 16,-2 0-128-16,24-1-224 16,-1-21-112-16,0 22 160 15,-22-22 160-15,0 44 192 0,0-1 0 16,-22 1 176-16,22 0 336 0,-22 22 80 15,0 0-288-15,-22 0-256 16,22 0 33-16,-22 22-81 16,0 23 48-16,0-1-32 15,0 0-80-15,0 22 16 0,22-22-64 16,0 22 15-16,22-22-687 15,-22 23-1137-15,22-45-1216 16,0 22-1441-16,0-44-4450 0</inkml:trace>
  <inkml:trace contextRef="#ctx0" brushRef="#br0" timeOffset="138049.227">22443 13972 11413 0,'44'-88'3377'15,"-44"44"1057"-15,22 0-1232 16,-22 0-641-16,0 0-528 16,0 44-689-16,0-22-559 15,-22 22-497-15,22 0-160 16,-23 22-96-16,-21 0-48 0,23 22 32 15,-24 0-64-15,23 0 48 16,0 1-32-16,0-24-64 16,22 23 0-16,0-44-96 0,0 23 64 15,22-23 80-15,0 0 48 16,0 0 64-16,23 0-64 0,-1-23 16 15,0 23-96-15,0 0-961 16,22-21-1744-16,-22 21-2529 16,0 0-8053-16</inkml:trace>
  <inkml:trace contextRef="#ctx0" brushRef="#br0" timeOffset="138484.2276">22884 13907 18664 0,'-44'0'2017'0,"44"0"-800"16,-23 0-273-16,23 0-640 15,23 0-448-15,-23 0 528 16,23 0-176-16,21-23-272 0,-23 1 336 15,23 0-416-15,-22-22 208 16,22 0 0-16,-21-22-208 16,-2-1 304-16,2-21-368 15,-2 0 32-15,2-1 240 0,-23 24-128 16,0 20 368-16,0 1 705 15,0 44-337-15,-23 0-640 0,2 44-32 16,21 22 48-16,-23 22-192 16,2 1-96-16,21 21-1297 15,0-43-704-15,0 21-192 16,21-44-736-16,2 0-1313 0,-2-22-2129 15</inkml:trace>
  <inkml:trace contextRef="#ctx0" brushRef="#br0" timeOffset="138819.2281">23237 13774 9956 0,'44'-66'2641'0,"-44"22"129"0,22 21 207 16,-22 1-848-16,22 0-592 15,-22 0-257-15,0 22 225 0,0 0-513 16,0 0-800-16,-22 0-32 16,0 22-96-16,-22 0 1 15,0 23-49-15,22-23-32 16,0 0 0-16,22 22-65 15,0-22 49-15,0 22-64 0,22-22-160 16,0 0-128-16,22-22 16 0,-22 0 304 16,0 0 80-16,0-22 32 15,0 0 64-15,0 0 128 16,-22 0 208-16,0-22-31 15,0 22-17-15,0-22 48 16,0-1 64-16,0 23 144 0,0-22-207 16,-22 44-225-16,0-22-208 15,0 22-160-15,0 22-48 16,0 0-49-16,0 0-895 0,22 0-481 15,0 23-544-15,22-23 16 16,22 0-976-16,0-22-2866 16</inkml:trace>
  <inkml:trace contextRef="#ctx0" brushRef="#br0" timeOffset="139619.2292">23634 13664 12597 0,'89'-45'4418'15,"-89"1"-160"-15,21 22-1408 16,-21 0-914-16,23 0-447 0,-23 0-528 16,0 22-529-16,0 0-352 15,0 0-80-15,0 0-224 0,0 0 144 16,0 22 64-16,-23 0-80 15,23 0 0-15,0 0-145 16,0 0-159-16,0 0-192 16,0 0-400-16,23-22 111 0,-23 23 257 15,21-23 144-15,2 0 320 16,-1 0 128-16,-22-23 64 15,22 23 32-15,-22-22 112 16,22 22 288-16,-22-22 176 0,0 0-240 16,0 22-31-16,0-22-1 15,0 22-80-15,0 0-256 0,-22 0-64 16,0 0 48-16,0 22-64 15,22-22 0-15,-23 22-48 16,23-22-32-16,0 22-128 16,0-22-33-16,23 0 49 15,-1 22 64-15,22-22-160 0,-22 0 192 16,22 0 128-16,-22 0 32 0,1 0-16 15,-2-22 32-15,1 22 32 16,-22 0-32-16,23 0 64 16,-23 0-32-16,21 0-32 15,-21-22 48-15,0 22-48 0,0 0 32 16,0 0 16-16,0 0 16 15,0 0-48-15,23 0-32 16,-23-22 16-16,21 22 16 16,-21-22-48-16,0 0 32 15,23 22-16-15,-23-22 32 0,22 0 16 16,-22 22 17-16,0 0-17 0,0-22-48 15,0 22 0-15,0 0 0 16,0 0-16-16,0 0 16 16,0 0-16-16,0-22 32 15,0 22-32-15,0-22 0 16,0-1 16-16,0 2-16 0,0-23 0 15,0 21-16-15,0-21 32 16,0 22 16-16,0-22 64 0,0 44 432 16,0-22-176-16,0 22-368 15,0 0-192-15,0 22 240 16,0 0 48-16,-22 22-16 15,-1 0 48-15,23 0-32 0,-21 0 0 16,21 23-32-16,0-23 0 16,0 0-64-16,0 0 0 15,21-22-32-15,-21 23-48 16,23-23 0-16,-1 0-368 0,0 0-240 15,0-22-97-15,22 0 241 16,-22 0 80-16,23 0-257 0,-2 0-1520 16,0-22-2641-16,2 0-9605 15</inkml:trace>
  <inkml:trace contextRef="#ctx0" brushRef="#br0" timeOffset="140124.2299">23744 13575 12997 0,'0'-22'2642'0,"0"22"-369"15,0 0-448-15,-21-22-801 16,21 22-320-16,-23 0-15 16,1 0-65-16,0 0-256 0,22 0-336 15,-22 0-64-15,22 22-208 0,0-22-256 16,22 22-1169-16,22-22-3713 15</inkml:trace>
  <inkml:trace contextRef="#ctx0" brushRef="#br0" timeOffset="142645.2346">1566 16202 19000 0,'-22'-22'2417'16,"22"22"-1008"-16,-22 0-945 15,22 0-80-15,0 0-96 0,0 0-304 16,0 0 16-16,0 0-240 15,0 22 112-15,0 0 128 0,0 0-128 16,-22 0 64-16,22 22-112 16,0-22 48-16,0 23 80 15,0-1-144-15,22 0 144 16,-22-22-32-16,22 0 144 0,0 0 96 15,22 0-96-15,-21 0 128 16,21 0-112-16,-23-22 80 16,2 23 0-16,20-2-160 15,-20 23 48-15,-23-21-80 0,21 21 160 16,-21 0-80-16,0 1-112 15,-21-1-16-15,21-23-384 0,-23 23-2049 16,23-22-2385-16,-21-22-6660 16</inkml:trace>
  <inkml:trace contextRef="#ctx0" brushRef="#br0" timeOffset="142810.2348">1500 16312 22666 0,'-23'-22'2081'0,"23"22"-865"15,0-22-1312-15,23-22 400 16,21 0-656-16,-22 0-1585 0,22-22-3393 16,0 22-11462-16</inkml:trace>
  <inkml:trace contextRef="#ctx0" brushRef="#br0" timeOffset="142980.235">1787 16622 26684 0,'-44'21'1488'0,"44"2"-1071"16,0-23-1218-16,21-23-543 15,23-21-6868-15</inkml:trace>
  <inkml:trace contextRef="#ctx0" brushRef="#br0" timeOffset="145035.2379">9842 16687 14390 0,'-22'0'1057'0,"-1"0"-81"15,23 0-1280-15,23 0 368 16,-23 0 80-16,22 0-96 16,0 0 112-16,21 0 0 0,2 0 112 15,21-21 32-15,0 21 33 16,23 0-97-16,21-23-128 0,0 23 384 15,1-21-304-15,21-2-64 16,1 23 16-16,-1-22-80 16,0 0 240-16,23 0 337 15,-23 22-97-15,0-22 144 0,1 22-352 16,-1-22-48-16,1 22 65 15,0 0-193-15,-23 0 96 16,22-22-16-16,0 22 96 16,-21-22-160-16,21 22 112 15,-22-22-112-15,1 0 16 0,-1 0 17 16,-21-1 143-16,21 1-32 0,-22 22-32 15,1-22-208-15,-24 0-80 16,24 22 80-16,-23-22-128 16,-22 22 0-16,23 0-64 15,-46-22-32-15,2 22-720 16,-2 0-737-16,-21 0-784 0,0 0-865 15,-21 22-4449-15</inkml:trace>
  <inkml:trace contextRef="#ctx0" brushRef="#br0" timeOffset="145533.2413">10195 16334 17720 0,'0'-22'992'0,"-22"22"-512"0,22 0-560 16,0 0-64-16,0 0-16 15,0 0-112-15,-22 22 544 16,22 23-464-16,-23-1 416 15,2 0 16-15,-2 22-80 0,1-22 385 16,0 22 15-16,0-22 80 16,0 0 80-16,22 1-351 15,0-23-129-15,0 0-128 0,22 1-48 16,22-23 16-16,1 22-144 15,-1-22 256-15,22-22-352 16,0 22-64-16,0-23-1889 0,0 23-3490 16</inkml:trace>
  <inkml:trace contextRef="#ctx0" brushRef="#br0" timeOffset="148038.2448">14696 16224 16119 0,'0'22'320'0,"0"-22"-384"0,23 22 256 16,-1 0 256-16,0 22-160 0,-22 1 801 16,22 21-625-16,-22 0 0 15,22-22 1-15,-22 23-465 16,0-23 192-16,0 0-224 15,0-23 96-15,0 2 192 16,-22-1 176-16,0 0 384 0,0-22-303 16,0 0 415-16,-1 0-704 15,2 0-160-15,-23-22 288 16,21 0-192-16,1-1 0 0,0 2-48 15,22-2-256-15,0 23 112 16,0 0-1760-16,0 0-1106 16,22 0-2512-16,0 0-8292 0</inkml:trace>
  <inkml:trace contextRef="#ctx0" brushRef="#br0" timeOffset="148433.2454">15006 16379 14998 0,'0'-23'1425'16,"0"23"-1409"-16,0 0 768 0,0 0 721 15,0 0 320-15,0 0-448 16,0 0-977-16,0 23 224 15,-23-1 176-15,23 22-159 16,0 0-209-16,-21 0-288 0,21 0 16 16,21 1-160-16,-21-1-48 15,23-23 80-15,-2-21-128 0,2 23 112 16,-1-23-16-16,0 0 0 15,-22-23 96-15,22 2-112 16,0-2 96-16,-22-21-96 16,0 0-64-16,0 0-352 15,0 0-305-15,-22 0 225 0,-22 22 480 16,22 0 160-16,-1-1 176 0,2 23-240 15,-2 0-128-15,23 0-480 16,0 23-624-16,44-1-1618 16,-21-22-3697-16</inkml:trace>
  <inkml:trace contextRef="#ctx0" brushRef="#br0" timeOffset="148633.2456">15226 16268 22650 0,'-22'0'1825'0,"22"0"-1361"15,0 22-368-15,0-22 144 0,22 44-368 16,-22-22 352-16,22 23-224 16,-22-1-112-16,22 0 128 15,1-22-336-15,-2 22-961 16,-21-44-1824-16,23 22-1505 0,-23-44-3362 15</inkml:trace>
  <inkml:trace contextRef="#ctx0" brushRef="#br0" timeOffset="148728.2458">15226 16136 18888 0,'-22'-44'1265'0,"22"44"-1633"0,0 0-241 16,22 22-2096-16,0-22-3730 16</inkml:trace>
  <inkml:trace contextRef="#ctx0" brushRef="#br0" timeOffset="149038.2462">15447 16290 22938 0,'0'0'16'0,"0"22"336"16,22 0 208-16,-22 0-720 15,22 1 545-15,-22 21-385 16,0-22-48-16,0 0 384 0,0 0-576 16,0 0 127-16,0-22 97 15,0 0-432-15,0 0 208 0,0-44-32 16,0 22 176-16,0-22 288 15,0-1-80-15,22 1 769 16,-22 0 783-16,22 22-303 16,-22 22-353-16,22-22-447 0,0 22-97 15,0 0-16-15,1 22-288 16,21 0 16-16,-23 0-224 15,2 22-80-15,-1-22-112 16,0 23-1041-16,-22-23-1984 0,0 0-4162 16</inkml:trace>
  <inkml:trace contextRef="#ctx0" brushRef="#br0" timeOffset="149388.2467">14631 16246 20697 0,'-23'0'1329'15,"23"0"-465"-15,-22 0-976 16,22 0 336-16,0 22-336 16,-22 0 96-16,22 22-48 15,-22 1-608-15,22-1-2882 0,-22 0-8211 16</inkml:trace>
  <inkml:trace contextRef="#ctx0" brushRef="#br0" timeOffset="150103.2477">16263 15805 16135 0,'0'-44'1889'0,"-22"21"-96"16,22 23-721-16,0 0-448 16,0 23-528-16,-21-1 193 15,21 44 159-15,0 0 32 16,0 23-48-16,0 21-320 0,0-22-112 15,21 0-16-15,1-44 0 0,22 1 112 16,-21-23-176-16,-2 0 192 16,24-22 80-16,-23 0-160 15,0 0 112-15,0-44-112 16,0 21 112-16,0-21-79 15,0 0-114-15,-22 0 114 0,-22 0-113 16,22 0 48-16,-44 0 128 16,22 22 16-16,-22 22 240 15,22 0-336-15,-1 0-208 0,2 22-288 16,21 0-2242-16,21 22-2768 15</inkml:trace>
  <inkml:trace contextRef="#ctx0" brushRef="#br0" timeOffset="150433.2493">16594 16202 20377 0,'-22'0'96'15,"22"0"240"-15,0 22-208 16,22-22-96-16,-22 0 528 15,23 0 193-15,-2 0 607 16,-21-22-639-16,23 22-433 0,-2-22 240 16,2-22-464-16,-1 22 160 15,-22 0 176-15,0-22-224 16,0 22 193-16,0-23-353 0,0 23 192 15,-22 0 288-15,-1 0 32 16,2 22-208-16,-2 0-368 16,23 22 0-16,-21 0 128 0,21 23-224 15,0-1 192-15,21 0-560 16,2 0-1009-16,21 0-496 15,0-22-864-15,22-22-2577 16,-22 0-8133-16</inkml:trace>
  <inkml:trace contextRef="#ctx0" brushRef="#br0" timeOffset="151668.251">17036 15915 23930 0,'-67'0'881'0,"46"22"-65"15,-1 0-272-15,-1 23-624 0,2-1 305 16,21 0-273-16,0 22-17 16,21-44 146-16,2 22-274 15,-1-22 257-15,22-22-192 0,0 22-496 16,0-44-576-16,0 22-785 15,0-44 416-15,-22 22 464 16,1-22 417-16,-23 22 608 0,0-22 0 16,0 0 128-16,0 22 704 15,-23-23 1441-15,23 45 193 16,-22-22-1122-16,0 22-656 15,0 22-432-15,22-22-112 0,-22 45 113 16,22-23-257-16,0 22 48 0,22 0 0 16,0 0-145-16,0-22 177 15,23-22-448-15,-1 0-496 16,-1 0-673-16,-20-22-112 15,-2 0 321-15,2 0 719 16,-1 0 513-16,-22-22 192 0,-22 22-80 16,-1 0 144-16,2-23 64 15,-2 23 513-15,2-22 271 16,-1 22-208-16,-1 0-95 15,23 22-257-15,0 0-368 0,0 0-336 16,0 0 160-16,0 22 192 16,23 0-16-16,-1 0 0 0,-1-22 96 15,2 22-48-15,21 0 176 16,-22 0 304-16,22 1 480 15,-22-23-15-15,0 22-289 16,0 0-272-16,-22 0-272 16,22 0-143-16,-22-22 79 0,0 0-48 15,0 22-16-15,0-22-48 0,0 0-16 16,0-22 0-16,0 0-145 15,0 0-95-15,0-22-208 16,23-1 0-16,-2 1 336 16,2 22 160-16,-1-22 144 0,0 44 336 15,-22-22 176-15,21 22-31 16,-21 22-97-16,23-22-128 15,-2 22-160-15,-21 0-160 16,23 0-160-16,0 22-80 0,-2-22-288 16,2 1-1089-16,-2-23-992 15,-21 22-1072-15,0-22-321 0,22-22-2625 16,-22-1 3073-16,22 1 257 15,-22-22 4513-15,23 0 3779 16,-23 22 1968-16,0-22-1713 16,0 44-1664-16,0-22-1665 15,0 22-1201-15,0 0-736 0,0 0 32 16,0 22 32-16,21 0 33 15,-21 0-161-15,0 0 0 0,23 0-64 16,-23 0-97-16,0 0-447 16,22-22-688-16,-22 0 31 15,22 0 225-15,0 0-97 16,-1-22 593-16,-21-22 464 0,23 22 144 15,-23 0 864-15,0 0 785 16,0 0-80-16,0 22-401 16,0 0-463-16,0 0-481 15,0 0-368-15,0 22 96 0,0 0-16 16,-23 0-16-16,23 22-64 15,0-22-96-15,0 0-481 0,0 0-447 16,23-22-49-16,-23 0-223 16,22 0-657-16,22-44 352 15,-22 22 865-15,0-22 688 16,0 0 112-16,0 22 256 0,1-23 1521 15,-2 1 464-15,-21 23-336 16,23 21-609-16,-23-23-592 0,0 23-271 16,22 0-113-16,-22 0-48 15,22 23 0-15,0-23-128 16,-22 21-48-16,22 1-64 15,0 23 0-15,-22-23-16 0,22 0 0 16,-22-22 0-16,0 22-64 16,0-22 80-16,0 0 112 15,0 0-64-15,-22 0-80 16,-22 0 0-16,22 0-32 15,0-22-48-15,0 22-192 0,-1-22-1040 16,23 22-2866-16,0 0-7428 0</inkml:trace>
  <inkml:trace contextRef="#ctx0" brushRef="#br0" timeOffset="152223.2518">18934 15540 23178 0,'-45'-44'1457'16,"45"21"-897"-16,-21 23-432 15,21 0 224-15,0 23-704 0,0 21 592 16,21-22-272-16,-21 22-192 0,0 0 432 15,0-21-1120-15,23-2-177 16,-23 1-479-16,0-22-1394 16,0 0-175-16,22-22-4931 15</inkml:trace>
  <inkml:trace contextRef="#ctx0" brushRef="#br0" timeOffset="152313.2519">18889 15319 5090 0,'23'0'2017'15,"-23"22"-2177"-15,22 0-4675 16</inkml:trace>
  <inkml:trace contextRef="#ctx0" brushRef="#br0" timeOffset="152618.2523">19154 15518 21946 0,'-22'22'240'0,"22"0"688"0,0 22-912 0,0-21 16 16,22-2 128-16,-22 23-592 16,22-22 656-16,-22 0-448 15,0-22-240-15,0 0 512 16,0 0-352-16,0-22 304 15,0 0-112-15,23-22-32 0,-23 0 352 16,21 0-320-16,-21-22 576 16,23 43 1056-16,-1 2-127 15,-22-1 176-15,22 22-929 0,0 0-64 16,-22 0-335-16,22 22-161 15,-1-1 32-15,2 2-240 16,-2-1 112-16,2 0-481 0,0 22-1760 16,-2-22-1825-16,1-22-5714 15</inkml:trace>
  <inkml:trace contextRef="#ctx0" brushRef="#br0" timeOffset="153153.2531">19816 15010 23402 0,'-44'-44'2593'0,"44"21"-1168"16,-21 23-721-16,21 0-960 0,0 0 384 16,0 0-288-16,0 44 96 15,0 2 352-15,-23 42-560 16,23 0 576-16,0 44-368 15,0-21-128-15,0 21 368 0,0-22-592 16,23 1 416-16,-23-23-432 16,0-22-352-16,0 1 527 0,0-23-111 15,-23 0 416-15,1-44-16 16,0 22-192-16,-22-22-384 15,44-22-2289-15,-22-22-273 16,0 0 1329-16,0-23 337 16,22 1-97-16,0-22-256 0,0-1 609 15,22 2 3105-15,0-2 1376 0,0 45-928 16,0 0-288-16,0 22-224 15,22 0-176-15,0 22-625 16,0 0-63-16,-22 0-273 16,22 22-304-16,-21 0-144 15,-1-1-272-15,0 24 160 0,-22-23-144 16,0 22-64-16,0-22 112 15,0 1-80-15,0-23 112 16,-22 21-96-16,0-21-48 0,-1 0 80 16,23-21-176-16,-21-2 144 15,-2 1-384-15,23-22-736 16,0 22-753-16,23-23-896 0,-2 2-145 15,24 21 369-15,-23 0-736 16,22 22-3170-16,-22 0-192 16</inkml:trace>
  <inkml:trace contextRef="#ctx0" brushRef="#br0" timeOffset="154665.2564">20103 15496 22682 0,'-21'-23'2881'0,"21"2"-1568"15,0 21-929-15,0-22-144 16,21 22 48-16,1-22 288 0,-22 22-447 15,22-22-49-15,0 22 16 16,1-23-208-16,-23 23 192 16,21-22-144-16,2 0 64 15,-23 1 16-15,0-2-144 0,0 2 176 16,-23-2-112-16,23 23 112 15,-21 0-48-15,-2 0-48 0,1 23 112 16,0 21-112-16,22-23 32 16,0 23-16-16,0 1-193 15,22-1-175-15,23 0-304 16,-1-22-112-16,0-22-145 15,0 0 337-15,22 0 512 0,-22-22 64 16,-21-22 96-16,-2 22 144 0,1-22 64 16,-22-1 352-1,0 2 49-15,0-1 111 0,-22 21 128 16,1 1-239-16,-2 0-193 15,2 22-336-15,-2 0-112 0,-21 44 16 16,22 0-80-16,0 0 0 16,0 23-128-16,22-23-384 15,0-1-609-15,22 2 64 16,0-23 81-16,0-22-97 0,22 0-127 15,-21-22 624-15,21 0 416 16,-23-1 304-16,1-20 208 16,-22-1 880-16,0 21 193 15,0 1 208-15,0 0-33 0,0 1-751 16,0 21-673-16,0 21-144 15,0 1 96-15,0 23 112 0,-22 42 16 16,1-20-112-16,21 22-32 16,0-24-112-16,-23 2-32 15,23-1 16-15,0-22 64 16,0-22-416-16,0 0 176 0,0-22-48 15,0-22-161-15,23 0-175 16,-23-22 352-16,21-22 128 0,1-1 64 16,1 2 48-16,-2-24 32 15,2 22 64-15,-1 2 0 16,0-2 192-16,-22 45 128 15,22 1-96-15,-22-2-48 0,22 23-128 16,-22 0-16-16,0 0 17 16,0 23-17-16,0 20-16 15,22-21-64-15,-22 23-32 16,0-1-32-16,22 0-16 15,-22-22 64-15,0 0-80 0,22-22-33 16,-22 0 65-16,23 0 32 0,-2-22 0 16,2 0-16-16,-2-22 80 15,-21 22-80-15,22-22 48 16,1-1-16-16,-23 23 32 15,21 1 64-15,-21-2 177 16,0 23 63-16,0 0-288 0,0 0-112 16,0 23 96-16,-21-2 16 15,21 1-32-15,0 0-32 0,0 1-64 16,21-1 0-16,2 0-64 15,-1-22-209-15,0 0-47 16,22 0 176-16,-22-22 112 0,0 0 112 16,-1-1 32-16,3 1 16 15,-24 0 80-15,22-22 336 16,-22 23 1-16,0 21 47 15,0 0-112-15,0 0-336 16,0 0-160-16,0 0 64 0,0 21 80 16,0 2-48-16,0 20-48 0,0-21-16 15,21-22-32-15,-21 23-96 16,23-23-224-16,0 0-81 15,-2 0 97-15,0-23 224 16,-21 1 160-16,23 0 48 16,-23-22 16-16,22 23 32 0,-22-2 112 15,22 1 209-15,-22 22 63 16,0-22-192-16,0 22-240 15,0 0 32-15,0 22 16 0,22 0 16 16,-22 1-16-16,0-2-48 16,22 2-32-16,-22-23-16 15,0 21-32-15,0-21-16 0,22 0-128 16,-22 0 0-16,0 0 64 15,22-21-16-15,0-2 80 16,1 2 32-16,-2-2 16 16,2 1 80-16,-2 22 80 0,-21 0 256 15,0 0-160-15,0 0-208 16,0 0 48-16,23 22 16 0,-23-22 16 15,0 23-48-15,22-2-32 16,-22-21-48-16,0 23-16 16,0-23-32-16,0 0-112 15,0 0-32-15,0 0 64 0,21-23-272 16,-21 2-32-16,23-2-17 15,-23-21 241-15,22 0 192 16,0-1 0-16,-22-20 0 0,22 19 48 16,0 2 96-16,-22 0 272 15,0 0 225-15,22 44-129 16,-22-22-176-16,0 22-96 0,0 0-176 15,0 0-48-15,0 22 32 16,0 0-16-16,0 23-32 16,0 20-32-16,-22-19-224 15,22 19-1201-15,-22 2-1568 16,22-23-2258-16,-22 1-1440 0</inkml:trace>
  <inkml:trace contextRef="#ctx0" brushRef="#br0" timeOffset="154815.2566">21692 15165 18616 0,'0'-44'5122'16,"-22"0"-1824"-16,22 21-1489 15,0 23-1217-15,0 0-256 0,0 0-320 16,0 0 16-16,22 0 16 16,23 0-192-16,-24 0 16 15,23 0-1425-15,-21 0-2689 0,-1 0-5890 16</inkml:trace>
  <inkml:trace contextRef="#ctx0" brushRef="#br0" timeOffset="157240.26">14432 15165 13606 0,'0'0'768'0,"0"0"-720"16,0 0 64-16,0 0 80 0,22 0 16 15,0 0 209-15,0-22 47 16,0 22 64-16,0 0 272 15,0 0-31-15,22 0-145 16,0 0-192-16,23-22-16 16,21 22-256-16,0-23-128 0,0 2 65 15,45-2-130-15,-23-21 114 0,22 21-81 16,1-21 0-16,0 0 32 15,-23 22-32-15,0-22 80 16,1 22 240-16,-1 0 128 16,0-22-112-16,1 22-16 15,-1 1 16-15,0-2-47 0,-22 2-129 16,23-23-16-16,-23 21-48 15,1 0 112-15,-2-21 144 16,-20 22 96-16,-1 0 48 0,22 0-143 16,-21-22-81-16,-1 21-80 15,0-21-64-15,22 23-32 16,-21-2-32-16,-23-21 16 0,21 22 16 15,-21-22 16-15,2 22 112 16,-2 0 80-16,-1-22 48 16,-21 22-47-16,1 0-113 15,21 0 0-15,-22-22-64 0,0 21-48 16,21-21-32-16,-20 23-32 15,-1-24 16-15,0 23 16 0,0 0 32 16,0-22 96-16,0 22 32 16,0-22 0-16,-22 22-80 15,0 0-32-15,0-23 0 16,0 1-48-16,0 0-32 0,0 22 48 15,-22-22-32-15,22 0 32 16,-22 0-64-16,0 21 48 16,0-21-64-16,0 23 16 15,0-24-32-15,-22 23 16 0,0 0-32 16,-1-22 0-16,1 22 32 15,-21 0-16-15,-2 0 32 0,0 0-16 16,2 22 32-16,-24-22-32 16,23-1 32-16,-23 23-32 15,2-21 0-15,20 21 16 16,-21 0 32-16,-1 0-64 15,2 0 64-15,-2 0-64 0,-21 0-32 16,21 21 64-16,-21-21 16 0,0 23 0 16,-1-23 0-16,24 22-48 15,-24 0-48-15,0 0 16 16,1 0 48-16,0 0 16 15,0 0-16-15,21 22 16 16,-21-22 16-16,22 23 16 0,-23-24 0 16,23 23-80-16,0-21 64 15,0 21 0-15,21 0-64 16,-21 0 48-16,22 0 32 15,-23 0-32-15,24 0-16 0,-2 1 16 16,-21-1 16-16,22 22-32 16,21-22 16-16,-21 0 16 0,22 23 0 15,0-23-16-15,0 0 0 16,22 0 16-16,0 22-32 15,0-22 16-15,22 0 48 16,0 22-64-16,-22-22 32 0,22 0 16 16,0 23-64-16,0-23 48 15,0 22-32-15,22-20 32 0,-22-2 16 16,0 0-48-16,22-23 16 15,-22 22 80-15,22-20-80 16,0 21 48-16,0-22-48 16,0 0-48-16,-1-22-16 0,25 22-64 15,-2-22-640-15,-1 23-1793 16,2-23-3714-16</inkml:trace>
  <inkml:trace contextRef="#ctx0" brushRef="#br0" timeOffset="158602.2629">14322 17329 16535 0,'21'21'945'0,"-21"-21"-785"16,46 0 336-16,-25 0 512 15,23 0-239-15,22 0-577 16,0-21 272-16,0-2 128 16,1 1 80-16,-1 0 209 15,0-23-289-15,0 23-80 0,23-22-15 16,-23-1-97-16,22 1 48 15,0 23-208-15,-22-23 48 16,23 21-128-16,-23-21-32 0,22 1 96 16,-21 21-191-16,-2-23 143 15,2 1 16-15,-23 22-96 16,22-22 160-16,-22 0-128 0,1 21 112 15,-23-21 64-15,22-22-144 16,-21 22 48-16,-2 0-80 16,-21-22-64-16,0 21-32 15,0-21-48-15,0 22 48 16,-21-22-16-16,-2 22 64 0,0 0-16 15,2 0-80-15,-25-1 81 0,25 1-97 16,-23 22 48-16,22-22 0 16,-22 0-129-16,22 22 81 15,-22-22-80-15,-1 21-112 16,1 1 32-16,-22-21 16 0,22 20 208 15,-22 2-32-15,22-2-32 16,-23 23 32-16,2-22-64 16,-2 22 128-16,1 0-192 15,22 0 32-15,0 0-224 0,-22 22-32 16,22-22 288-16,-23 23 80 15,23-2-32-15,0 2 16 0,-22-2 32 16,21 23 0-16,-20-21-64 16,20 21 32-16,1-22 32 15,0 22-32-15,0-22 0 16,0 22 16-16,-1 0-48 15,23-21 64-15,-22 21-48 0,23 0 48 16,-25 0-48-16,3 0 48 0,21 0-16 16,-22 0-16-16,22 0 16 15,0 0 32-15,0 1-16 16,-1-1-32-16,2 0 0 15,21 0 16-15,0 22 0 16,0-22 0-16,0 23 16 0,0-1-32 16,21 1 48-16,-21-23-80 15,23 21 64-15,-1-20 16 16,0-1 48-16,0 0-96 15,22-23 64-15,-22 24-32 0,0-23 64 16,-1 0-80-16,2 0 16 16,0 1-16-16,21-1 0 0,-23-22-16 15,25 0-16-15,-25 0-32 16,23 0-80-16,0 0-1153 15,-22 0-495-15,22-22-1090 16,0-1-1904-16,-21 1-5427 0</inkml:trace>
  <inkml:trace contextRef="#ctx0" brushRef="#br0" timeOffset="159562.2642">14034 14766 10548 0,'23'0'1809'0,"-23"0"-1121"0,0-21-63 16,0 21-1-16,0 0 224 0,0 0-223 16,0 0-417-16,0 0-48 15,0 0 128-15,-23 21-96 16,23-21 112-16,0 0 32 15,0 23 49-15,-21-23-33 0,21 22-96 16,0 0 16-16,-23 0-16 16,23 0 0-16,-21 23 288 15,-2-1 177-15,1 0 207 16,22 23-271-16,-22 21-65 15,0 1-96-15,22 20-128 0,0 1-80 16,-22-21-240-16,22 22 64 0,0-46-64 16,0 24 48-16,0-23 97 15,0 0 223-15,-22 1 0 16,22-23 64-16,0 0 0 15,0 0-79-15,0 0-209 16,0 0 176-16,0 0 0 0,0-22-192 16,0 0-112-16,0 23 48 15,22-23 64-15,-22 22-144 0,22-22 0 16,0 0 0-16,-22 0-32 15,22 0 16-15,-22-22-16 16,0 22 0-16,0-22 16 0,0 0-16 16,0 0 0-16,22 0-16 15,-22 0 16-15,0 0-32 16,0 0 32-16,0 0-16 15,0 0-32-15,0 0-96 16,0 0-416-16,0 0-176 0,0 0-593 16,0 0-1536-16,0 0-1025 0,0-22-3073 15</inkml:trace>
  <inkml:trace contextRef="#ctx0" brushRef="#br0" timeOffset="160307.2653">13792 14855 13430 0,'-23'-22'2049'16,"2"22"0"-16,21-22-945 0,-22 22 209 15,22 0-353-15,0 0-320 0,0 0-31 16,0 0-353-16,0 0-80 16,0 0 80-16,22-22 64 15,-22 22 96-15,21 0-176 16,2 0-15-16,21-23-33 15,0 23-80-15,0-21-16 0,1 21-96 16,-1-22 0-16,-23 22 16 16,2 0 16-16,-1 0 48 15,-22 0 16-15,0 22 80 0,0-22 176 16,22 0 32-16,-22 21-112 15,0 2-112-15,0-23-16 16,0 22-79-16,0 0-33 0,22 0 0 16,-22 0-96-16,0 0 47 15,0 22-79-15,0 0-32 16,0 2-160-16,0-2-1328 15,0 22-1346-15,-22 0-3073 0,22 0-7059 16</inkml:trace>
  <inkml:trace contextRef="#ctx0" brushRef="#br0" timeOffset="160932.2662">13659 16467 17816 0,'-21'0'944'16,"-2"0"-288"-16,23 0 785 16,0 0-304-16,-22 0-481 0,22 0-480 15,0 0 128-15,0 0 80 16,0 0-240-16,0 0 16 15,0 0-208-15,0 0 272 16,0 0 273-16,22 0 95 0,1 22 144 16,-23 0-384-16,21 22 113 15,2-22-145-15,-2 23-224 0,-21-24 48 16,23 2-144-16,-1-23 112 15,-22 21-144-15,21-21 48 16,-21 0 16-16,23 0-16 16,-23 0 80-16,22-21 0 15,-22-2-32-15,22 2 48 0,0-24-64 16,0 23 80-16,-22-22 0 15,22 0 0-15,0 22 145 0,0-22-17 16,1 22-80-16,-2-23-80 16,-21 23-112-16,23-22 80 15,-2 22-96-15,-21 0-16 16,23 0 0-16,-23 22-240 0,0-22-881 15,0 22-1296-15,22 0-2017 16,-22-22-4722-16</inkml:trace>
  <inkml:trace contextRef="#ctx0" brushRef="#br0" timeOffset="167517.2754">16771 16952 13190 0,'44'0'752'16,"-22"-22"-128"-16,0 22-48 0,22-22 289 16,22 1-129-16,-22-1-160 15,45 0-239-15,-23-1-225 16,45 1 160-16,-1-22-16 15,0 21-64-15,23-21 96 0,22 0-192 16,-23 0 208-16,22-22 32 16,23 22 65-16,-23 0-1 0,23-22-192 15,-1 21 80-15,1-21-32 16,-1 0 32-16,23 0 144 15,-1 0-95-15,1 0-17 16,0-23 96-16,-1 23-112 0,1-22 48 16,-1 21-112-16,23 2 81 15,-22-24-81-15,-22 22-16 0,21 2 96 16,1-2-32-16,-23 1 64 15,1 0 16-15,-1 0-80 16,1 0-31-16,-1 22-113 16,-21-23-48-16,20 23-48 0,-18-1-80 15,18 1 80-15,-20-23-80 16,-1 24 0-16,1-1 48 15,-23 23-16-15,22-23-16 16,-43 21 48-16,21-21-48 0,-21 21 32 16,-1-21 16-16,0 22 0 15,-22 0 0-15,1 0 32 0,-23-1 48 16,-21 2 112-16,21-2 32 15,-45 2-48-15,23 21-112 16,1-23-32-16,-23 23 16 16,22-21-32-16,-22 21-64 15,-22-23 16-15,22 23-32 0,0 0 32 16,-22-22-32-16,23 22-32 15,-23 0-32-15,21 0-48 0,-21 0-96 16,0 0-496-16,0 0-641 16,0 0-1232-16,0 0-2337 15,0-22-7252-15</inkml:trace>
  <inkml:trace contextRef="#ctx0" brushRef="#br0" timeOffset="178020.2947">18912 16710 3969 0,'0'0'240'0,"0"0"3410"0,-23 0-2081 15,23 0-161-15,0 0-399 0,0 0 15 16,0 0-31-16,0 0-273 15,0 0-80-15,0 0-159 16,0 0-257-16,0 0-64 16,0 0-192-16,0 0 112 0,0 0 112 15,0 0 16-15,0 0 368 16,23 0 289-16,-1 0-193 15,0 0-32-15,22-23-159 16,0 23-17-16,-22-21-64 0,22-2-96 16,0 2-192-16,-22 21-80 15,1-23 32-15,-23 23 320 0,0 0 913 16,0-22-113-16,0 22-559 15,0 0-241-15,0 0-96 16,-23 0-112-16,23 0-32 16,0 0-96-16,0 0-16 15,0 0-64-15,0 0-80 0,0 0 48 16,0 0-32-16,0 0-32 15,0 0-752-15,23 0-1201 0,-23 0-1121 16,0 22-3921-16</inkml:trace>
  <inkml:trace contextRef="#ctx0" brushRef="#br0" timeOffset="181750.2999">19507 16599 4610 0,'0'0'4690'0,"0"23"-3762"16,0-23-576-16,0 0 257 15,0 0 287-15,0 0-112 0,23 0-143 16,-23-23-113-16,0 23 176 15,0 0 1-15,21-22-17 16,-21 0 112-16,0 22-127 16,23-22-97-16,-23 0-304 15,0 0 80-15,22-22 112 0,-22 0-96 16,0 22 177-16,0-45-129 0,0 23-288 15,-22 0-16-15,22 0-64 16,-23 0 48-16,23 22 192 16,0 0 48-16,0 0-63 15,0 22-129-15,0 0-176 16,-21 0-193-16,21 22 241 0,0 0 32 15,0 22 97-15,-23 0-97 16,23 0-32-16,0 0-32 16,0-22 16-16,23 0-16 15,-23 23-16-15,21-23-385 0,2 0-943 16,-1-22-657-16,0 22-1217 0,0-22-1296 16,0 0-1713-16</inkml:trace>
  <inkml:trace contextRef="#ctx0" brushRef="#br0" timeOffset="182937.3025">19838 16334 15174 0,'0'-22'1537'0,"0"22"-1137"0,0-22-48 16,0 22-271-16,0-22 143 15,0 0 48-15,0 22-80 16,0-22 176-16,0 22-48 16,0 0-80-16,0 0-128 0,-22-22-240 15,22 22 176-15,-22 0-96 16,22 22 48-16,-22 0 208 15,1 0-240-15,-2 0 224 16,23 0-112-16,-22 0 17 0,22 0 63 16,0 1-160-16,0-1 64 15,22-22-16-15,-22 22 0 0,23-22 64 16,20 0-96-16,-21-22 80 15,0 0-96-15,1 22-16 16,-2-23 0-16,2 1-144 16,-23 0 96-16,22 0 96 0,-22 0 0 15,0 0 176-15,0 22 480 16,-22 0 192-16,22 0-511 15,0 0-209-15,-23 22 48 0,23-22-144 16,0 22-96-16,0 0 96 16,23 0-112-16,-23-22 112 15,22 0-80-15,0 0-32 0,0 0-144 16,0-22-433-16,0 0-47 15,0 0-320-15,0-22 143 16,-22 22 369-16,0 0 448 16,0-22 112-16,0 22 544 15,0 22 673-15,0-22-64 0,0 22-257 16,0 0-128-16,0 0-640 0,0 0-224 15,0 0 97-15,0 0-49 16,23 22-16-16,-2-22-32 16,1 22-48-16,0-22-49 15,0 22-79-15,-22-22-288 16,23 0 80-16,-23 0 128 0,21 0 144 15,-21 0 128-15,0 0 32 16,0 0 32-16,0 0 32 0,0 0-32 16,0 0-48-16,0 0 80 15,23 0-64-15,-23 0 0 16,22 0 64-16,0 0-112 15,-22-22 32-15,22 0-32 0,0 0 32 16,-22 0-16-16,0 0 0 16,0 0 16-16,0 22 112 15,0-22 785-15,0 22-177 16,0 0-48-16,0 0-624 0,0 22 32 15,0 0 48-15,22 0 96 16,-22 44 65-16,22-22-113 0,0 44-160 16,1-22-192-16,-2 1-97 15,2-1-943-15,-23-22 464 16,0-22 127-16,0 0 1 15,0-22-16-15,-23 0-1313 0,2-22 512 16,-24-22 1153-16,23 0 272 16,0-22 336-16,0 21 1137 15,22-21-48-15,-22 22-305 0,22 0-400 16,22 0 17-16,0 22-81 15,0 0-64-15,0 0-256 16,0 0-175-16,1 22-129 0,-2 0-64 16,2 0-32-16,-2 0-17 15,1 0 1-15,-22 0 32 16,23 0 0-16,-2 0 32 0,-21-22-16 15,23 22 0-15,-23-22 48 16,22 22 16-16,-22-23 32 16,0 23 80-16,0 0 113 15,0-22 159-15,0 22 32 16,0 0-176-16,0 0-192 0,-22 0-96 15,22 0-32-15,0 0-16 0,-23 22 80 16,23 1-32-16,-21-23 32 16,21 22 16-16,0-22-64 15,0 0 32-15,0 0 16 16,0 22 0-16,0-22-32 15,0 0 64-15,21 0 48 0,2 0-48 16,21 0-80-16,0-22 16 16,0 22-592-16,1-22-1825 15,-1 22-3666-15</inkml:trace>
  <inkml:trace contextRef="#ctx0" brushRef="#br0" timeOffset="183457.3033">20964 15849 20793 0,'22'-22'992'0,"-22"22"-767"16,0 0 79-16,22 0-176 15,0 22 80-15,-22-22-32 16,21 22-80-16,3 0 16 16,-24 0-16-16,22 0 0 0,-22-22 32 15,21 0 64-15,-21 0 128 0,23 0 33 16,-23-22-177-16,23 0-128 15,-23-22 0-15,0 0 48 16,0 22-80-16,0-23 112 16,0 1 320-16,0 23 593 15,0-2-97-15,0 23-480 0,21 0-560 16,-21 0-32-16,21 23 16 15,2-23-96-15,-1 43-1041 16,0-21-1936-16,22 1-2626 0,-22-1-6530 16</inkml:trace>
  <inkml:trace contextRef="#ctx0" brushRef="#br0" timeOffset="184387.3046">21604 15629 21545 0,'0'-23'2177'0,"-22"1"-880"15,22 22-625-15,0 0-63 0,-22-22-145 16,22 22-128-16,-23 0-400 15,2 0 96-15,-1 22 16 0,22-22-224 16,-23 22 256-16,23 1-240 16,-21-2 128-16,21-21 96 15,0 23-208-15,21-2 224 16,2-21-112-16,-1 22 32 0,-1-22 112 15,24 0-144-15,-23 0 112 16,22 0-80-16,-22-22-48 16,-22 22 96-16,22 0-48 15,-22-21 80-15,0-2-64 0,0 23 0 16,0-21 48-16,0-2-64 15,-22 23 48-15,22-22 32 0,0 22-32 16,-22 0 32-16,22 0-256 16,0 0 96-16,22 0 128 15,-22 0-32-15,22 0 80 16,0 0-96-16,1 0 32 15,-2-22-16-15,2 22-64 0,-2-22 160 16,-21 0-112-16,23 0 64 0,-23-22-48 16,0 22 0-16,0 0 80 15,0 0 256-15,0-1 145 16,0 23-81-16,-23 0-288 15,23 0-256-15,0 0 112 0,0 23 48 16,23 21-32-16,-23-22 0 16,0 22-32-16,22-22-16 15,0 0 16-15,-22 0-16 16,22 0-80-16,0-22-129 15,0 0-95-15,0-22-32 0,0 0 96 16,0 0 64-16,-22 0 48 0,22-22 160 16,0 22 32-16,-22 0 48 15,0 22 80-15,0 0 112 16,23 0-160-16,-23 0-80 15,0 0 64-15,0 0-16 16,21 22-16-16,-21 0-48 0,23-1-32 16,-2 2-16-16,2-23-16 15,-1 22 16-15,0-22-16 0,0 0-144 16,0 0 112-16,0-22-16 15,0-1 0-15,0 2 32 16,-22-1 64-16,22 0 96 16,-22 0 128-16,0-1 272 0,0 23 32 15,0 0-47-15,0 0-241 16,0 0-192-16,0 0-112 15,-22 0 80-15,22 0-16 16,0 23 16-16,22-23-48 0,-22 22-16 16,22-22-32-16,-22 0-129 15,22 0 49-15,1 0 64 0,-23-22 16 16,21 22 112-16,-21-23 48 15,0 23 208-15,0-22 369 16,0 22 95-16,0 0-64 16,0 0-319-16,0 0-321 0,23 0-16 15,-23 0 0-15,0 0 16 16,21 22-32-16,2-22-48 15,-1 23-161-15,0-23-1167 0,22 0-2306 16,-22 0-5858-16</inkml:trace>
  <inkml:trace contextRef="#ctx0" brushRef="#br0" timeOffset="184960.3064">22863 15165 19160 0,'0'0'657'0,"0"-22"-481"0,0 22 160 16,0 0 1745-16,0 0-609 16,0 0-239-16,0 0-721 15,0 0-624-15,-23 0 304 16,23 0-288-16,0 0 192 0,0 22-64 15,0-22-144-15,0 0 208 16,0 0-256-16,0 0 192 0,23 0 0 16,-2-22-272-16,2 0-128 15,-2-1-128-15,1 2 160 16,0-2 175-16,-22-21 97 15,0 44 337-15,0-23 559 0,0 2 96 16,0 21-95-16,0 0-721 16,0 0-208-16,0 21 208 15,-22 25-48-15,22-2 96 16,-22 0-192-16,22 22 80 0,-21 1-48 15,21-2-80-15,0-21 128 0,0 23-112 16,21-45 96 0,1-1-16-16,0 2-64 0,0-1 80 15,-22-22-64-15,22 0 96 16,-22 0 32-16,22-22-128 15,1-1 112-15,-23 2-64 0,21-1-16 16,-21-22 48-16,0 21-96 16,0 1 144-16,0-21 160 15,-21 43 288-15,-2-23-47 0,1 23-353 16,0 0-112-16,0 0 0 15,0 0-48-15,0 0 0 16,22 23-64-16,0-23-32 16,22 21-433-16,0-21-975 0,22 22-2082 15,22-22-5186-15</inkml:trace>
  <inkml:trace contextRef="#ctx0" brushRef="#br0" timeOffset="187055.3093">23281 14987 12117 0,'0'0'624'16,"0"-21"273"-16,0 21-209 16,22 0 977-16,-22 0-209 0,0-23-287 15,0 23 176-15,0 0-1 16,0 0-623-16,0 0-593 15,0 0-208-15,0 0 160 16,0 0-64-16,0 0 64 0,0 23-48 16,0-23 0-16,0 0 16 15,0 21-48-15,0-21 16 0,0 23 80 16,0-23-32-16,0 23 16 15,0-2-48-15,0-21 32 16,22 0-16-16,-22 23 0 16,0-23 64-16,22 0 32 0,-22 21 96 15,22-21 0-15,1 0-176 16,-2 0-64-16,2-21-16 15,-2 21-16-15,2-23 32 16,-1 23 0-16,-22-21 16 0,22-2-16 16,-22 23 16-16,0-23-16 15,0 2-16-15,0-2 32 0,0 23 16 16,0-21 16-16,0 21 48 15,0 0 0-15,0-23-48 16,0 23-128-16,0 0-48 16,0 0 80-16,0 0 64 15,0 0-16-15,0 23 32 0,0-23-48 16,0 0 48-16,0 0-32 15,22 0 0-15,-22 0 0 0,0 21 0 16,0-21 16-16,0 0 16 16,0 23-48-16,0-23 32 15,0 21-16-15,0-21 16 16,0 0-16-16,0 23 32 0,0-23 32 15,0 23-96-15,0-23 64 16,0 21-48-16,0-21 32 16,22 0-48-16,-22 23 0 15,0-23 32-15,0 0-16 0,22 0 0 16,-22 0 16-16,22 0-48 0,-22-23-64 15,22 23-112-15,0 0 112 16,-22-21 112-16,0 21 16 16,22-23-16-16,-22 0 32 15,22 2-64-15,-22-2 16 16,0 23-16-16,0-21 0 0,23-2 64 15,-23 23-32-15,0 0 16 16,0-22-16-16,0 22 0 0,0 0 0 16,0 0-112-16,0 0-48 15,21 0-16-15,-21 0-592 16,0 22-545-16,0-22-48 15,23 0 17-15,-23 23-193 0,0-23-224 16,0 0 913-16,0 0 704 16,21 21 112-16,-21-21 64 15,0 0-48-15,0 0 48 16,0 0 192-16,0 0 464 15,0 0 481-15,0 23-1 0,0-23-223 16,0 0-81-16,0 21-224 0,0-21-207 16,0 23-209-16,0-23-112 15,0 23-64-15,0-23 0 16,23 21-32-16,-23-21 0 15,0 0 16-15,0 0 32 16,0 0 160-16,0-21-144 0,0 21-64 16,22-23-16-16,-22 0 32 15,22 2-48-15,-22-2 32 0,0 2-32 16,22-2 80-16,-22 1 112 15,22 22 320-15,-22-22 97 16,22 22-65-16,0 0-176 0,-22 0 32 16,22 0-80-16,-22 0-192 15,23 0-80-15,-23 22 0 16,21-22 16-16,-21 22-80 15,0-22 64-15,0 23-64 16,0-23 0-16,22 21-32 0,-22-21 32 16,0 23-48-16,0-23-336 0,0 0-672 15,23 0 255-15,-23 0-143 16,21 0-49-16,-21-23 273 15,23 2 80-15,-2 21 368 16,24-45 256-16,-45 23 128 16,22 22 96-16,0-22 400 0,-22 0 304 15,0 22 257-15,0-22-193 16,0 22-255-16,0 0-337 15,0 0-160-15,0 0-112 0,0-23-80 16,0 23 16-16,0 0-80 16,0 0 48-16,-22 0 16 15,22 0-64-15,0 0 80 0,0 0 0 16,0 23 16-16,-22-23 32 15,22 22-64-15,0 0 32 16,0-22-80-16,0 22 48 16,22 0-32-16,-22 0-16 0,22-22 16 15,0 23 0-15,0-23 32 16,0 0 16-16,-22 0 0 0,22 21 16 15,-22-21-16-15,23 0 16 16,-23 0 80-16,0 23 0 16,0-23 48-16,0 21 304 15,0-21-48-15,-23 0-143 0,23 23-145 16,-22-23-96-16,0 0-112 15,0 0 16-15,22 0-177 16,0 0-1423-16,-22 0-1378 0,22-23-2544 16,22 2-6212-16</inkml:trace>
  <inkml:trace contextRef="#ctx0" brushRef="#br0" timeOffset="187235.3096">24472 14658 19624 0,'0'-23'3026'0,"0"2"-1617"16,-22 21-737-16,22 0-784 0,0 0 64 15,0 21 128-15,0 2-240 0,0 21 320 16,22-23-320-16,-22 22-208 16,23 24-1217-16,-23-23-1232 15,21-22-1057-15,-21 1-1217 16,0-2-447-16</inkml:trace>
  <inkml:trace contextRef="#ctx0" brushRef="#br0" timeOffset="188110.3108">24539 14833 15687 0,'0'-67'3121'16,"23"67"-448"-16,-23-21-1200 15,21-1-625-15,1 22-159 0,-22 0-353 16,22 0 128-16,1 22-320 16,-2-22-128-16,2 21 16 15,-23 2-144-15,22-1 96 16,-22 0-96-16,0 0-80 15,0 0 112-15,0 0-16 0,0-22 144 16,-22 23-48-16,22-23-192 0,0 0 96 16,-23-23-480-16,23 1-17 15,0 0 273-15,23 0-64 16,-23 0 96-16,22-23 192 15,-1 24 112-15,2-1 48 16,21 1-16-16,-22 21 240 0,0 0-16 16,0-23-64-16,-22 23-16 15,22 0-224-15,-22 0-16 16,0 0-80-16,0 23 32 15,0-23 0-15,0 0-576 0,0 0-241 16,0 0 225-16,0 0 432 16,0 0 272-16,22 0 0 0,-22 0 80 15,0 21 0-15,22-21 32 16,-22 0 144-16,0 0-64 15,0 0-64-15,22 22-80 16,-22-22-64-16,0 0 32 0,0 0-48 16,0 0 48-16,23 0-32 15,-23 0-160-15,21 0-304 0,-21 0-256 16,23-22 176-16,-1 22 415 15,-22-21 81-15,21-2 64 16,-21 23 273-16,23-21 1343 16,-23 21 273-16,0 0-944 0,0 0-977 15,0 21 128-15,-23-21 16 16,23 23-48-16,0-2-80 15,0 1-16-15,23-1 0 16,-23-21-80-16,0 23-449 0,21-23-703 16,-21 0-177-16,23-23-576 15,-1 23 112-15,0-21 129 0,-22-1 1215 16,22 1 545-16,0-2 465 15,-22 2 1391-15,22-2 786 16,-22 23 111-16,0-21-1136 16,0 21-1153-16,0 0-496 15,0 21 128-15,0-21 64 0,0 23-48 16,0-2-96-16,0 2-32 15,0-2-64-15,22-21-16 0,-22 22-368 16,22-22-657-16,-22 0 321 16,23 0 48-16,-23 0 111 15,21-22 337-15,-21 1 256 16,23-2 48-16,-23 2-16 0,0-23 208 15,0 21 432-15,0-21 433 16,0-1 31-16,-23 1 49 16,2 0-49-16,-2 21-95 15,-21 2-321-15,0-2-480 0,0 2-256 16,22 21-496-16,-1 21-4578 15,2-21-12406-15</inkml:trace>
  <inkml:trace contextRef="#ctx0" brushRef="#br0" timeOffset="189370.3126">20324 16643 12501 0,'-22'-21'1921'0,"22"21"-928"16,-22 0-497-16,22-23-96 15,0 23 144-15,0 0-16 16,-22 0-31-16,22 0 111 0,-22 0-272 16,-1 0-96-16,23 0-256 15,-21 0 64-15,-2 23 160 16,1-2-96-16,0 2 161 15,0 21-17-15,22-23-112 0,0 2 16 16,0-1-192-16,0 0 160 16,22-22-32-16,0 0-16 0,23 0 16 15,-24-22-208-15,2 0 224 16,-1-22-64-16,0 21-80 15,0-21 96-15,-22 23-64 16,22-24 16-16,-22-21 0 0,0 22-16 16,0 22 80-16,-22-22 736 15,22 22 481-15,0 22-321 0,-22 0-367 16,22 0-417-16,-22 0-144 15,22 22 80-15,-22 22-48 16,22 0-32-16,0 0-80 16,22 0 64-16,-22 1-80 0,44-24 32 15,-22 2-64-15,0-2-160 16,0-21-897-16,23 0-1040 15,-1 0-1168-15,-23 0-2018 16,24-21-3809-16</inkml:trace>
  <inkml:trace contextRef="#ctx0" brushRef="#br0" timeOffset="189923.3138">20721 16423 18264 0,'0'-22'1857'16,"0"22"-1281"-16,-22 0-688 15,22 0 464-15,0 0-416 0,-22 0 0 16,22 0 512-16,-22 0-624 15,0 22 560-15,22 0-352 0,0 0-48 16,0 22 240-16,0-22-448 16,0 0 352-16,0 0-208 15,22 0-176-15,0-22-208 16,0 0-464-16,0 0 319 0,1 0 81 15,-2-22-64-15,2 0 480 16,-23 0-16-16,21-22 144 16,-21 22 96-16,0 0 368 15,0 0 1009-15,-21 0 15 0,21 22 81 16,-23-22-512-16,23 22-513 0,0 0-288 15,0 22-256-15,0 0 48 16,0 0 0-16,0 0-112 16,23 0 64-16,-2 0-128 15,1-22-48-15,22 0-640 16,-21 0-737-16,21-22 144 0,-22 0 97 15,-22 0 575-15,22 0 337 16,-22 0-144-16,0-23 560 0,0 1 272 16,0 22 272-16,0-22 689 15,0 0 111-15,0 22 129 16,0 0 128-16,0 0-513 15,0 22-127-15,0-22-513 0,0 22-544 16,-22 22 32-16,22 22 96 16,0 0-16-16,0 0-112 15,22 22 0-15,-22 1-384 16,22-23-881-16,0-22-720 15,-1 0-752-15,3 0-1441 0,-2-22-5442 16</inkml:trace>
  <inkml:trace contextRef="#ctx0" brushRef="#br0" timeOffset="190317.3151">21051 16312 19769 0,'-21'0'1440'16,"21"0"-1280"-16,21 0-112 16,-21 0 64-16,24 0 32 15,-2 0-48-15,22 0 177 16,-21 0-113-16,19-22-128 0,3 22 0 15,-23-22-96-15,22 0 128 16,-44 22-80-16,22-22 80 0,-22 22 368 16,0-22 800-16,0 22-239 15,0 0-401-15,-22-22-304 16,22 22-144-16,-22 0-144 15,0 22 16-15,0 0-32 0,0 0 80 16,-1 0-96-16,2 0-16 16,21 0 16-16,0-22-48 15,0 22-80-15,21-22 112 16,24 0-128-16,-23 0 128 0,0-22 80 15,22 0 16-15,-22 22 48 0,-22-22 128 16,22 22 353-16,-22 0 255 16,0-22-80-16,0 22-95 15,0 0-529-15,23 0-32 16,-23 22-64-16,0-22 0 15,21 22-48-15,-21-22-192 0,23 0-1473 16,-23 22-2449-16,21-22-5939 16</inkml:trace>
  <inkml:trace contextRef="#ctx0" brushRef="#br0" timeOffset="190502.3154">21229 16092 20793 0,'-44'0'800'0,"44"0"-367"15,0 0-1090-15,0 0 897 16,0-22 49-16,21 22-530 0,2 0 530 16,-1-22-802-16,22 0-3601 0,-22 22-9348 15</inkml:trace>
  <inkml:trace contextRef="#ctx0" brushRef="#br0" timeOffset="191107.3162">21913 15893 11589 0,'-22'0'1809'15,"0"0"608"-15,22 0-640 0,-22-22-353 16,22 22-319-16,0 0 79 16,-22 0-335-16,-1 22-209 15,23 0 128-15,-21 22-175 16,21 23-433-16,0-23-96 0,0 0-144 15,21 0-32-15,2-22-385 16,21 0-1279-16,0 0-1522 16,22-22-5810-16</inkml:trace>
  <inkml:trace contextRef="#ctx0" brushRef="#br0" timeOffset="192032.3175">22376 15827 13029 0,'0'-22'417'0,"-22"0"-337"16,22 0 64-16,0 22 128 15,0-23 1313-15,-22 23 239 0,22-22-911 16,-22 22 239-16,0 0-431 0,0 22-177 15,0 1-128-15,0-1-128 16,0 22 0-16,-22 0-128 16,44 0-160-16,-23-22 97 15,23 22-226-15,23-21 145 16,-1-23-32-16,0 22-160 0,22-22-752 15,22-22-1201-15,-22 22-1553 16,22-45-1744-16,-22 23-2674 0</inkml:trace>
  <inkml:trace contextRef="#ctx0" brushRef="#br0" timeOffset="192357.318">22641 15783 15991 0,'-44'-22'1697'16,"22"22"-257"-16,0 0-191 16,0 22-337-16,0-22-624 15,0 22-96-15,-1 0-144 16,2 0-64-16,21-22 81 0,0 22-114 15,0 0 114-15,21-22-65 16,2 22-16-16,21-22 48 0,-22 0-241 16,22 0-287-16,-22 0-144 15,0 0 16-15,-22-22 544 16,22 22 80-16,-22-22 144 15,0 0-48-15,0 22 256 0,0-22 544 16,0 0 97-16,-22 22 191 16,22 0-335-16,0 0-417 15,0 0-320-15,0 0-48 0,0 22-16 16,0 0 0-16,0 0-96 15,0-22 0-15,22 22-224 16,-22-22-2113-16,22 22-2449 0,-1-22-6996 16</inkml:trace>
  <inkml:trace contextRef="#ctx0" brushRef="#br0" timeOffset="192687.3184">22730 15761 22170 0,'0'0'352'0,"0"22"-512"16,0 0 560-16,0 0-448 15,0 0 128-15,0 0 144 16,20-22-432-16,-20 22 432 16,23 0-416-16,-23-22 80 0,0 0 64 15,23 0-576-15,-23 0 864 16,0-22-256-16,0 0-96 15,0 0 304-15,0 0-336 0,21-22 544 16,-21 22 512-16,0-1 177 16,0 23 383-16,23 0-719 15,-23-22-257-15,0 22-256 0,0 22-112 16,0-22 96-16,0 23-272 15,23-1 144-15,-23 0-176 16,21 0-160-16,2 0-768 16,-23 0-1489-16,21-22-1713 0,1 0-2706 15,-22 0-5681-15</inkml:trace>
  <inkml:trace contextRef="#ctx0" brushRef="#br0" timeOffset="192987.3188">23061 15629 22218 0,'0'0'1104'0,"0"0"-63"16,0 0-737-16,0 21 384 15,-23 2-80-15,23-2-448 16,0 1 81-16,0 0-305 0,0 1 32 16,0 21 32-16,23-44-273 15,-23 22-559-15,0-22-609 16,21 0 497-16,-21 0 1008 0,0-22-320 15,0 0 272-15,23 0-48 16,-23-1-16-16,21-21 304 16,-21 23 560-16,23-2 369 15,-23 2 47-15,0 21-335 16,0 0-353-16,0 0-464 0,0 0 32 15,22 0-128-15,-22 21-32 0,0 2 16 16,22-2-416-16,0-21-1681 16,0 22-1633-16,-22-22-2881 15</inkml:trace>
  <inkml:trace contextRef="#ctx0" brushRef="#br0" timeOffset="193432.3195">23347 15540 23898 0,'-22'-22'1089'0,"22"22"-529"16,-22 22-576-16,22-22 336 15,0 22 16-15,0 0-111 0,0 23-161 16,0-24-144-16,0 2 192 16,0-2-240-16,22-21-32 15,-22 22-481-15,22-22-639 16,-22-22 511-16,22 22 209 15,-22-21 272-15,23-2 288 0,-23-21-112 16,0 22 208-16,0-22 256 0,0 0 656 16,0 0 369-16,-23 22-160 15,23 0-257-15,0 0-320 16,0 22-351-16,0-23-161 15,0 23-208-15,0 0 48 16,23 0-48-16,-23 23-65 0,21-23 17 16,-21 0-672-16,23 22-96 15,-2-22 31-15,-21 0 449 16,0 0 384-16,0-22 32 15,0 22 144-15,0 0 384 0,0 0 209 16,0 0-289-16,0 0-464 16,0 22 144-16,0 0 16 0,0 0-64 15,0 22-16-15,0 0-128 16,0-22-48-16,0 22-160 15,23-21-1345-15,-23-2-1712 16,0-21-2770-16,0 0-7924 0</inkml:trace>
  <inkml:trace contextRef="#ctx0" brushRef="#br0" timeOffset="193542.3196">23524 15452 20825 0,'0'-22'240'16,"22"22"-304"-16,22 0 16 0,-22 0-1681 15,22 0-4482-15</inkml:trace>
  <inkml:trace contextRef="#ctx0" brushRef="#br0" timeOffset="193957.3202">23921 15254 15142 0,'-22'-23'1601'0,"22"1"-224"16,0 22-369-16,0 0 577 15,0 0-240-15,0 0-17 0,0 0-319 16,0 0-673-16,0 0-192 16,0 22-80-16,0 1 128 15,0-2 80-15,-22 23-192 16,22 0 48-16,0 1-160 0,22-1 32 15,-22-23 0-15,22 24-64 16,-22-23 80-16,22-22-80 16,-22 22 16-16,22-22 32 15,-22 0-16-15,0-22 144 0,23 0-112 16,-23 0-16-16,0-1 48 0,0 2-96 15,-23-1 112-15,23 0 48 16,-22 0 64-16,22 22-16 16,0-23-240-16,0 23-112 15,-22 23 64-15,22-1-960 16,22 0-1906-16,-22 0-2336 0,22-22-10309 15</inkml:trace>
  <inkml:trace contextRef="#ctx0" brushRef="#br0" timeOffset="194292.3207">24098 15386 20745 0,'0'0'1345'16,"0"0"-465"-16,0 0-944 15,0 0 336-15,0 0-96 16,0 0 513-16,21 0-145 15,2 22-560-15,-1-22 144 0,22 0-208 16,-22 0 32-16,0-22 144 0,0 22-160 16,0-23 192-16,-22 1-96 15,0 0-64-15,0 1 160 16,-22 21-96-16,22-23 880 15,-22 2 129-15,0 21-433 0,0 0-336 16,0 0-160-16,0 21-16 16,22 23-16-16,0-22-48 15,0 23 32-15,0-23-80 0,44 22 64 16,0-23-96-16,-22-21-80 15,44 23-1072-15,-44-23-1554 16,21 0-2448-16,-19-23-6179 0</inkml:trace>
  <inkml:trace contextRef="#ctx0" brushRef="#br0" timeOffset="195592.3225">22464 16180 11749 0,'0'-22'464'16,"0"22"128"-16,0 0-15 15,0-22 879-15,0 22 65 16,0 0-64-16,0 0-337 0,-21 0-127 16,21 0-273-16,-23 0-368 15,2 0-128-15,-2 22 16 0,1-22 0 16,22 22-47-16,-22 0-97 15,22 0-160-15,0 0 0 16,0-22 80-16,22 22 0 16,23-22 16-16,-1 0-96 0,0 22-97 15,-22-22-95-15,0 0-48 16,0 22 128-16,-22 0 48 15,0-22 32-15,-22 22 336 16,0-22-112-16,0 0 0 0,-22 23-32 16,21-23-16-16,2 0-16 15,-2 0-144-15,1 0-160 0,22 0-1633 16,22-23-2977-16,-22 23-2449 15</inkml:trace>
  <inkml:trace contextRef="#ctx0" brushRef="#br0" timeOffset="196547.3238">22663 16136 11333 0,'0'0'2081'0,"0"0"-1105"0,0 0-480 16,0 0 529-16,0-22 351 15,0 22-271-15,0 0-433 0,0 0-320 16,0 22 273-16,0-22 431 16,22 22 17-16,-22 22-401 15,0 0-416-15,0 0-224 0,21 0-48 16,-21 1-64-16,24-1-592 15,-4 0-1281-15,-20-22-3858 16,23 0 449-16</inkml:trace>
  <inkml:trace contextRef="#ctx0" brushRef="#br0" timeOffset="196917.3243">22663 16114 11477 0,'0'0'1392'16,"0"0"-895"-16,22 0-561 0,-22 0 368 15,0 0 304-15,0-22 144 16,21 22 241-16,-21 0-273 16,0 0 129-16,24 0-321 15,-4 0-208-15,3 0 112 16,0 0-304-16,-23 0 32 0,21 22-160 15,-21-22-64-15,23 22 160 0,-23 0-144 16,-23-22 256-16,2 22-64 16,-2 0-112-16,0-22-16 15,3 22-688-15,-4-22-1505 16,3 0-1505-16,21 0-4721 15</inkml:trace>
  <inkml:trace contextRef="#ctx0" brushRef="#br0" timeOffset="197272.3248">22863 16158 15238 0,'0'0'1265'15,"0"0"-961"-15,0 0 208 0,0 0 497 16,0 0 15-16,21 0-351 0,-21 0-417 16,23 0 32-16,-2-22-240 15,-21 22 48-15,22-22 80 16,-22 22 128-16,0-22 401 15,0 0-289-15,0 0-64 16,0 22 16-16,0-22-80 0,-22 22 64 16,22 0-272-16,-21 0-64 15,21 0 80-15,-23 22-112 16,23 0 64-16,0 0-64 15,0 0-32-15,23 0 64 0,20-22-128 16,1 0-640-16,0 0-1809 16,0 0-1505-16,0-22-2449 0</inkml:trace>
  <inkml:trace contextRef="#ctx0" brushRef="#br0" timeOffset="197687.3254">23193 15959 13894 0,'-22'0'4002'0,"0"0"-2145"0,-1 0-1281 15,23 0-48-15,0 22-256 0,-21 1 240 16,21-1-159-16,0 0-449 15,0-22 256-15,21 22-96 16,2-22-160-16,-1 22 144 16,0-22-929-16,0-22-639 0,0 22-225 15,0-22-432-15,-22 22 752 16,0-22 1265-16,0 0 240 15,0 22 624-15,0-23 657 16,0 23 320-16,0 0-193 0,-22-22-15 16,22 22-560-16,0 0-625 15,0 0-208-15,0 0 0 0,0 22-80 16,0-22 32-16,0 23-128 15,0-23 0-15,0 22-96 16,0-22-673-16,0 0-79 16,0 0 287-16,0 0 321 15,0 0 304-15,0 0-320 0,0 0 208 16,0 0 144-16,0-22 16 15,0 22 48-15,0 0-80 0,0 0 48 16,0 0-32-16,0 0-64 16,0 0-16-16,0 0-896 15,0 0-289-15,0 0-992 16,0 0-3522-16</inkml:trace>
  <inkml:trace contextRef="#ctx0" brushRef="#br0" timeOffset="197957.3258">23303 15981 2753 0</inkml:trace>
  <inkml:trace contextRef="#ctx0" brushRef="#br0" timeOffset="198152.3261">23303 15981 4514 0,'-22'-22'6867'0,"0"22"-4722"0,22 0-753 16,0 0 273-16,0 0-64 15,0 0-753-15,0 0-336 16,-22 22 193-16,22-22-17 15,0 23-208-15,0-1-320 16,0 0-112-16,22-22 0 0,-22 22-80 16,22 0-96-16,0-22-1440 15,22 0-1666-15,-22 0-2256 0,1-22-3154 16</inkml:trace>
  <inkml:trace contextRef="#ctx0" brushRef="#br0" timeOffset="198332.3263">23392 15893 17704 0,'-23'0'256'16,"23"0"-288"-16,0 22 96 0,0-22-96 16,0 0 192-16,23 0-96 0,-2 0-48 15,2 0 16-15,-2 0-1345 16,2 0-1808-16,-1 0-2066 15,22-22-2816-15</inkml:trace>
  <inkml:trace contextRef="#ctx0" brushRef="#br0" timeOffset="199072.3274">23568 15849 3537 0,'-22'-44'208'0,"22"22"6147"16,-22 22-2529-16,22-22-1313 15,-22 22-480-15,22-23-704 0,-22 23 31 16,22 0-479-16,0 0-753 16,0 23 128-16,0-1 432 15,0 22-192-15,0 22-240 0,0-22-144 16,22 23-15-16,0-23-1 15,0 0-80-15,0 0-64 16,0 0 0-16,0-22-81 16,0 0-895-16,-22 0-449 15,0-22-319-15,0 0 127 0,0 0-624 16,-22 0 464-16,0-22-512 0,0 0 528 15,0 0 1809-15,22-22 112 16,-22 0 993-16,22 22 847 16,0-22 177-16,0 22-672 15,0-1-641-15,22 1-351 0,0 0-193 16,0 22-128-16,-22 0-112 15,22 0-16-15,0 0-64 16,-22 0-144-16,22 0-641 0,-22 0-367 16,22 0-225-16,-22 0 433 15,0 0 960-15,0 0 160 16,0 0 256-16,0 0 544 0,0 0 433 15,0 0 272-15,0 0-273 16,0 0 97-16,0 0-721 16,0 0-480-16,0 0-95 15,0 0 15-15,0 0-112 16,0 0 0-16,0 22-32 0,0-22-16 15,22 0 32-15,-22 0-32 0,23-22 0 16,-23 22 16-16,0-22 16 16,21 22-16-16,-21-22-16 15,0 0 48-15,0 22 400 16,0 0 641-16,0-22-225 15,0 22-496-15,-21 0-432 0,21 22 112 16,0-22-32-16,0 22-16 16,21 0-16-16,-21-22-48 15,23 22-16-15,-2-22-64 0,2 0-496 16,-1 0-305-16,0 0-159 15,-22-22 47-15,22 22 641 16,-22-22 336-16,0 0 48 0,0-22 48 16,-22 22 528-16,22 0 737 15,-22 0 480-15,0 22-433 16,22-23-271-16,-23 23-577 15,2 0-256-15,21 0-224 0,0 23-112 16,0-23-96-16,0 22-992 16,0 0-2690-16,44-22-6115 0</inkml:trace>
  <inkml:trace contextRef="#ctx0" brushRef="#br0" timeOffset="199357.3278">24054 15716 11605 0,'0'0'112'16,"0"0"-368"-16,0 22 464 0,0-22 992 15,0 0 1201-15,0 0-127 16,0 0-962-16,0 0 257 15,0 0-465-15,0 0 17 16,0 23-417-16,0-23-416 16,0 22 113-16,0 0-273 0,0 22 0 15,21-22-112-15,-21 0-112 0,0 0 128 16,23-22-609-16,-23 22-1888 15,0-22-2609-15,21-22-7380 16</inkml:trace>
  <inkml:trace contextRef="#ctx0" brushRef="#br0" timeOffset="199482.3279">24075 15606 20681 0,'-21'0'624'0,"21"0"-1152"15,0 23-1073-15,21-23-1856 0,-21 21-2082 16</inkml:trace>
  <inkml:trace contextRef="#ctx0" brushRef="#br0" timeOffset="199787.3284">24186 15716 18824 0,'-22'45'256'16,"22"-23"-416"-16,0 0 304 16,0 0-32-16,22 0-176 15,-22 0 240-15,0-22-320 0,22 0 192 16,0 0-128-16,-22 0-448 15,22 0 576-15,-22-22 96 16,22-22-112-16,-22 22 208 16,0-23 593-16,0 23 1808 15,0 0-16-15,0 22-640 0,0 0-881 16,0 0-927-16,0 0-113 15,0 0-64-15,0 22-16 0,22 0 128 16,-22 1-289-16,23-1 81 16,20 22-1104-16,-20-44-1809 15,-3 22-2306-15,4-22-6947 16</inkml:trace>
  <inkml:trace contextRef="#ctx0" brushRef="#br0" timeOffset="200257.329">24760 15562 16375 0,'-23'0'2001'0,"23"-22"32"16,0 22-240-16,-21 0-609 15,21 0-175-15,0 0-433 16,-22 0-288-16,22 0-160 0,-23 0-96 16,2 22 96-16,-2-22-144 15,23 22 32-15,0 0 32 0,0-22-112 16,0 23 96-16,23-2-96 15,-2 2 112-15,2-23-16 16,-1 21 0-16,-1 1 64 16,2 0-112-16,-23-22-16 0,21 23 80 15,-21-1-64-15,0-22 112 16,0 22-80-16,-21-22 48 15,-2 0 32-15,2 22-16 16,-1-22-64-16,22 0-32 0,-23 0-160 16,2 0-1328-16,21 0-3459 15,0-22-8563-15</inkml:trace>
  <inkml:trace contextRef="#ctx0" brushRef="#br0" timeOffset="201092.3302">24870 15629 16487 0,'0'0'64'0,"0"0"144"16,0 0-48-16,0 0 465 16,0-23 1600-16,0 23-401 15,0 0-623-15,0 0-609 0,0 0-512 16,0 0 64-16,0 0-32 15,-22 23 353-15,22-2 15 16,-22 2-416-16,22-2 0 16,0 1-80-16,0 0 16 15,22 1 64-15,0-23-112 0,0 22 32 16,0-22-400-16,0-22-209 0,0-1 65 15,-22 1-32-15,23 0 272 16,-23-22 224-16,21 23 0 16,-21-24 128-16,0 1-64 15,0 0 224-15,0 21 896 16,0 2 241-16,0-1-113 0,0 22-399 15,0 0-849-15,0 0 80 16,0 22 96-16,-21 22 0 0,21-22-64 16,0 22-96-16,0-22 48 15,21 23-64-15,2-24 48 16,-23 2-112-16,22-23-64 0,-22 0-96 15,21 0-96-15,2-23-113 16,-23 23-159-16,21-21 272 16,-21-2 320-16,23 1 48 15,-23 0 288-15,0 22 432 16,0 0-207-16,0 0-497 0,0 0-112 15,0 0 144-15,0 22 48 0,0 0-64 16,0 1-32-16,0-23-16 16,22 21-32-16,-22 2-80 15,22-23-225-15,0 21-431 16,-22-21-320-16,22-21-1 15,0-2-336-15,0 2 593 0,-22-2 704 16,22 1 304-16,-22 0 1361 16,0 0 784-16,0 22-352 15,0 0-737-15,0 0-527 0,0 0-545 16,0 0-160-16,0 0-32 15,0 0 80-15,0 22 32 16,0 0-80-16,0-22-16 0,0 22-32 16,0-22-64-16,0 0-529 15,23 0-511-15,-23 0-81 16,21 0-399-16,-21 0 127 15,23-22 352-15,-1 0 1153 0,-22 0 1105 16,22 22 672-16,-22 0 144 16,0 0-577-16,0-22-592 0,0 22-527 15,0 0-193-15,0 0-64 16,0 22 48-16,0-22-64 15,0 0 48-15,0 22-48 16,0-22-1153-16,0 22-1536 0,0-22-1553 16,0 0-2529-16</inkml:trace>
  <inkml:trace contextRef="#ctx0" brushRef="#br0" timeOffset="206755.3405">19396 17483 13286 0,'-21'22'448'16,"21"-22"416"-16,0 0 369 16,-23 0-241-16,23 0-47 15,0 0-305-15,0 0 208 0,0 0 225 16,0 0-753-16,0 0 64 15,0 0 224-15,0 0 1 16,0 0 175-16,23 0-480 0,-2 0 80 16,2-22-176-16,0 22-160 15,20-22 113-15,2-1-225 16,-1 2 64-16,-22 21-16 0,0-23-113 15,-22 23 161-15,0 0-112 16,0 0-48-16,0 0 240 16,-22 23-112-16,0-2 64 15,-1-21 81-15,2 23-81 16,-2-23 256-16,1 22-256 0,0-22 0 15,22 0 0-15,0 0-144 0,0 0 144 16,0 0-128-16,0 0 16 16,0 0 16-16,0 0-144 15,0 0 64-15,0 0-145 16,0 0-239-16,0 0-1313 0,0 0-672 15,0 0-4050-15</inkml:trace>
  <inkml:trace contextRef="#ctx0" brushRef="#br0" timeOffset="211075.3494">20103 17217 16583 0,'-21'-22'864'0,"21"22"33"15,-23 0 79-15,23-22 161 0,0 22-17 16,0 0-255-16,0 0-417 15,0 0-224-15,0 0-256 0,0 22 192 16,23 0 240-16,-2 23-112 16,1-1-127-16,0 0-193 15,0 0 16-15,1 0 48 16,-2-21-177-16,2-1-159 15,-1 0-320-15,-22-22-32 0,22-22 176 16,-22 0 79-16,0-1 289 0,0-21 80 16,0 0-32-16,0 0 128 15,-22 0-96-15,22-1 112 16,-22 23 625-16,22 0 719 15,0 22-831-15,0 0-609 16,0 22 144-16,22 23 32 0,0-23-112 16,0 22-32-16,22-21-80 15,-22 21 48-15,0-44-449 16,22 0-527-16,-21 0-369 15,-2-23-512-15,-21 2 961 0,0-24 688 16,0 1 192-16,-21-1 80 16,21 1 832-16,-44 22 1329 0,21-22 80 15,23 21-544-15,-22 2-208 16,0-2-481-16,22 23-479 15,0 0-417-15,0 0-352 16,0 0 48-16,22 0-1121 0,0 23-2337 16,1-2-5826-16</inkml:trace>
  <inkml:trace contextRef="#ctx0" brushRef="#br0" timeOffset="211605.3501">20523 17217 19192 0,'0'0'288'0,"0"23"-656"0,0-23 496 16,0 0-400-16,0 0 512 15,21-23 289-15,-21 23 143 0,23 0 961 16,-1 0-529-16,-22-22-143 15,22 22-97-15,-22 22 368 16,22-22-255-16,-22 23-641 16,22-1-80-16,0-22-192 15,-22 22-176-15,0 0 224 0,0 1-432 16,0-23-160-16,0 0-16 15,0 0-625-15,-22-23 497 0,22-21 224 16,-22-1 352-16,22 1 144 16,0 0-192-16,0 0 368 15,0 21-32-15,0 2-32 0,22-2 32 16,0 2-272-16,-22 21 160 15,22 0-128-15,0 0-32 16,-22 21-64-16,23 2-1056 16,-2-2-1154-16,-21 2-63 15,0-23 465-15,0 21-65 0,0-21 1761 16,0 0 2224-16,0 0 1122 0,0 0-289 15,0 0-1056-15,0 0-993 16,23 23-463-16,-23-23 335 16,0 0-304-16,21 22-192 15,-21 0-192-15,22-22 0 16,-22 22-528-16,0-22-1297 0,23 22-1745 15,-23-22-1712-15,0-22-6211 16</inkml:trace>
  <inkml:trace contextRef="#ctx0" brushRef="#br0" timeOffset="212055.3507">20721 16820 22906 0,'0'-22'2161'0,"0"22"-1393"16,0 0-768-16,0 0 336 16,0 0 625-16,23 22-577 15,-2 23-112-15,23-2-256 16,-22 1-48-16,1 1-48 0,21-24-1184 15,-22 23-913-15,-22-21-449 16,22-2-255-16,0-21-400 0,-22 0 1408 16,0 0 496-16,0-21 1217 15,0-2 720-15,0 23 1617 16,0-21 993-16,0 21-609 15,0 0-128-15,0 0-816 0,0 0-833 16,0 0-576-16,0 0 112 16,0 0 257-16,0 21-385 15,0-21-176-15,22 23-32 0,-22-23 0 16,22 0-32-16,0 0-80 15,-1-23-289-15,-21 2-351 16,24-2-128-16,-24 2 63 0,22-2 193 16,-22 1 496-16,0 0 192 15,-22 0 16-15,22 1 1024 16,0-1 385-16,-24 22-192 15,24 0-209-15,-21 0-464 16,21 0-287-16,-22 22-65 0,22-1-128 16,0 23-48-16,0-22-144 0,0 22-16 15,22-21-240-15,23-2-641 16,-23-21-1392-16,22-21-3938 15,-21 21-11253-15</inkml:trace>
  <inkml:trace contextRef="#ctx0" brushRef="#br0" timeOffset="212225.351">20831 16865 24507 0,'-22'22'1072'0,"22"-44"-1472"0,22 22 576 16,1-22-32-16,21-1-400 15,0 1-1697-15,0 0-5586 16</inkml:trace>
  <inkml:trace contextRef="#ctx0" brushRef="#br0" timeOffset="212425.3512">21229 16887 28637 0,'0'0'16'0,"0"0"64"16,0 0-240-16,0 0 272 0,22-22-80 16,-22 22-208-16,22 0-705 15,0-22-3073-15,0 22-6194 16</inkml:trace>
  <inkml:trace contextRef="#ctx0" brushRef="#br0" timeOffset="212830.3518">21427 16577 25371 0,'-21'0'448'16,"21"0"-464"-16,0 0 192 0,0 0-16 15,0 22 833-15,21 1-273 16,-21-2-240-16,23 23-223 16,-23 23-289-16,21-23 144 15,2 1-128-15,-23-1-16 0,22-23 192 16,-22 1-288-16,0 0 96 15,0 0-128-15,0-22-33 0,0 0 65 16,0 0-144-16,0 0-144 16,0-22-48-16,0 0 304 15,0-21 288-15,0 21-288 16,0-23 192-16,0 1 32 15,0 22 304-15,0 22 320 0,21-23-432 16,-21 23-47-16,0 0 15 0,23 23-112 16,-23-1 0-16,22-22-176 15,0 22 0-15,0 0-1025 16,0 1-2256-16,-22-1-5411 15</inkml:trace>
  <inkml:trace contextRef="#ctx0" brushRef="#br0" timeOffset="213140.3522">21781 16710 24395 0,'-23'21'672'0,"23"-21"-576"16,0 0 656-16,0 23-175 0,0-23 15 15,0 22-192-15,23-22-528 16,-23 22 304-16,21-22-272 16,2 0-112-16,-23 0 96 15,22 0-224-15,-22-22 432 0,22 0-192 16,-22-1 32-16,-22 2 208 15,22-2-240-15,-22 2 512 0,-1 21 480 16,2 0-127-16,-2 0-129 16,2 0-512-16,-2 21 80 15,23 2-176-15,0 21-48 16,0-22 48-16,0 22-240 0,23-21-208 15,-2-1-1313-15,23 0-2161 16,1-22-3105-16,-1-22-7155 16</inkml:trace>
  <inkml:trace contextRef="#ctx0" brushRef="#br0" timeOffset="213295.3525">22001 16666 25851 0,'-44'0'1265'0,"44"0"-209"0,-22 0-1120 16,22 21 705-16,0 2-273 15,0-2-192-15,0 2 16 16,0-1-464-16,0 22 208 15,22-21-1617-15,0-1-1793 0,0-22-1920 16,22 0-4883-16</inkml:trace>
  <inkml:trace contextRef="#ctx0" brushRef="#br0" timeOffset="213945.3534">22133 16643 25371 0,'0'0'2193'0,"-21"-21"-560"16,21 21-1313-16,0 0-80 0,0 0-112 16,0 21 272-16,0-21 49 15,21 23-513-15,-21-2 144 16,23 2-128-16,-23-2-273 15,22 2-367-15,0-23-1745 0,0 0-1297 16,0 0-496-16,0 0-320 0,-22-23 256 16,22-21 2578-16,-22 23 4369 15,0-2 2609-15,0 2-1408 16,0-2-176-16,0 23-1105 15,0 0-1009-15,0-22-559 16,0 22-577-16,0 0-240 0,0 0-192 16,0 22 32-16,0-22 0 15,0 23-96-15,0-23 80 0,22 21-128 16,-22 2-304-16,22-23-352 15,0 0-689-15,0 0 192 16,1 0-63-16,-2-23 367 16,-21 2 849-16,23 21 144 0,-23-23 801 15,0 23 591-15,0-22 161 16,0 22-160-16,-23 0-609 15,23 0-432-15,0 0-192 16,0 0-160-16,0 0 80 16,0 22-80-16,0 1 0 0,0-23-32 15,0 21-80-15,0 2 16 0,0-23-400 16,23 0-336-16,-2 0-257 15,2 0-367-15,-1-23 399 16,-22 2 753-16,22 21 272 16,-22-23 288-16,0 23 561 0,0 0 559 15,0 0-47-15,0-22-385 16,0 22-479-16,0 0-369 15,0 0-64-15,0 22 160 0,0 1 64 16,0-2-32-16,0 2-160 16,22 21-80-16,-22 0 16 15,0 0-48-15,0-22-64 0,0 23-224 16,-22-23-16-16,22-1 16 15,-22 1 144-15,0-22-81 16,22 0-63-16,-23-22-256 16,2 22-897-16,21-21-576 15,0-23-2449-15,0-1-9012 0</inkml:trace>
  <inkml:trace contextRef="#ctx0" brushRef="#br0" timeOffset="214675.3544">22817 16599 18776 0,'0'-44'1665'0,"0"22"-689"0,0 22 881 16,0-22 160-16,0 22-544 16,-21 0-161-16,21 0-959 15,0 0-289-15,0 22 144 0,0 22-96 16,21-22 112-16,2 22-336 15,0-21 112-15,-2 21 32 16,2-44-240-16,20 0 16 0,-21 0-385 16,0 0 257-16,0-23 144 15,0-21-112-15,1 23 112 16,-23-24-16-16,0 23 144 15,0-22 272-15,0 22 528 16,0 22 305-16,0 0-433 0,0 0-320 16,0 0-224-16,0 22-48 0,0 0 208 15,0 0-208-15,0 0-64 16,21 23 64-16,-21-24-176 15,23-21 32-15,-2 23-224 16,-21-23 0-16,23-23 160 16,-23 23-80-16,0-44 160 0,0 22 16 15,0 0 16-15,0-22 160 16,0 22 192-16,0 0 384 15,0 0-176-15,0 22-192 0,0 0-192 16,0 0-160-16,22 0 48 16,-22 22-16-16,44-22-176 0,-22 22-912 15,0 0-1793-15,22 0-3699 16,-22-22-7634-16</inkml:trace>
  <inkml:trace contextRef="#ctx0" brushRef="#br0" timeOffset="215255.3563">23413 16379 26284 0,'-21'-23'1632'0,"-2"1"-1055"15,23 22-193-15,0 0-16 16,0 22-368-16,-22-22 176 16,22 45-240-16,-22-23 32 15,22 22 80-15,0-22-496 0,0 0-257 16,22 0-367-16,-22 0 176 15,22-22 415-15,1 0-111 16,-2 0 240-16,2-22-64 0,-2 0 240 16,2 0 288-16,-1 0-160 15,-22 0 400-15,22 0 848 16,-22 22 177-16,22 0-289 0,-22 0-463 15,0 0-97-15,22 0 16 16,0 22-320-16,-22 0-96 16,0 0-160-16,0 0 80 15,0 0-48-15,0 0-112 0,0-22-112 16,0 22-208-16,0-22 192 15,0-22-432-15,0 22 31 0,0-44 369 16,0 22 128-16,0-22 80 16,0 0 112-16,22 22-48 15,-22-1 432-15,22 1-112 16,0 0-255-16,-22 22 31 0,22-22-80 15,0 22 16-15,-22 0 16 16,0 0-64-16,0 0 32 16,0 0-64-16,0 0 32 15,0 0 32-15,0 0 16 0,0 0 64 16,0 0 32-16,0 0 416 15,0 0-240-15,0 0-288 0,0 0 224 16,0 22 64-16,23 0-144 16,-23 0-64-16,21 1-112 15,2 21 0-15,-2-22-176 16,-21 0-528-16,23 0-753 15,-1 0-1232-15,0-22-2225 0,-22 0-1889 16,22-22-3106-16,0-22 6948 16,0 22 3137-16</inkml:trace>
  <inkml:trace contextRef="#ctx0" brushRef="#br0" timeOffset="215475.3566">23965 16290 18168 0,'0'-44'5090'0,"0"22"-1616"15,0 0-1537-15,0 22-897 16,0 0-272-16,0 0-143 0,-22 0-305 16,0 22-272-16,0 0 32 15,0 22-96-15,0-22-32 16,0 22-96-16,22-21-432 15,0-1-177-15,0 0-63 0,0-22-145 16,22 0 497-16,0 0 368 16,0-22 48-16,0 22 48 0,22-22 0 15,-21-1 16-15,-2 23 16 16,1 0-48-16,-22 0 32 15,23 0-64-15,-2 0-1248 16,2 0-2706-16,-23 0-3874 0</inkml:trace>
  <inkml:trace contextRef="#ctx0" brushRef="#br0" timeOffset="215740.357">24164 16092 17431 0,'-22'0'2306'0,"22"0"-129"16,0 0-545-16,0 0 609 15,0 0-1056-15,0 0-849 0,0 0 352 16,0 22-127-16,0 22-65 15,0 0-544-15,0 0 80 16,0 0 16-16,0-22-432 16,0 22-753-16,0 1-1888 15,0-23-2594-15,0 0-6434 0</inkml:trace>
  <inkml:trace contextRef="#ctx0" brushRef="#br0" timeOffset="216040.3574">24296 16180 25995 0,'0'-22'1377'0,"0"22"-1169"15,0 0 32-15,0 22 112 16,0 0 273-16,0 0-353 16,0 0-304-16,0 22 112 15,0-22-160-15,23 0 48 0,-2 0-16 16,1-22-432-16,-22 0 47 0,23 0-143 15,-3-22 176-15,4 0 336 16,-24 0-144-16,0 0 256 16,0-22-80-16,0 22 32 15,-24-22 416-15,4 22 368 16,20 22-79-16,-23 0-481 0,1 0-288 15,22 0-16-15,-21 22-625 16,21 0-911-16,0 0-2674 0,21 0-5379 16</inkml:trace>
  <inkml:trace contextRef="#ctx0" brushRef="#br0" timeOffset="216359.3592">24650 16158 26236 0,'-45'-22'1376'0,"45"0"-463"16,-22 22-801-16,22 0 592 15,-21 0-448-15,-2 0-112 16,0 22 32-16,23 0-416 0,-21 0 256 16,21 0-784-16,0 0-753 15,21 0 96-15,2-22-592 16,0 0 321-16,-2 0 1007 15,1 0 417-15,0-22 480 16,1 0 305-16,-2 0 1600 0,-21 22 384 16,0-22-640-16,0 22-657 0,0 0-672 15,0 0-400-15,0 0-144 16,23 0-32-16,-23 22 128 15,22 0-240-15,-1-22-192 16,2 22-784-16,-2 0-1265 16,24-22-1297-16,-1 0-1376 0,0 0-3554 15</inkml:trace>
  <inkml:trace contextRef="#ctx0" brushRef="#br0" timeOffset="216674.3596">24981 16136 12069 0,'0'-44'8676'16,"-23"22"-4690"-16,1 22-1537 16,22-22-1409-16,-22 22-415 15,0 0-81-15,-22 22-192 0,0 0-224 16,21 0-64-16,2 22-96 15,-2-22-48-15,23 22-192 16,0-22-576-16,23 0-705 16,21 0-464-16,-22-22-256 15,22 0 224-15,0-22 896 0,0 0 785 16,-21 0 416-16,-2-22 305 0,2 22 751 15,-23-22 81-15,22 0-1 16,-22 0 561-16,0-1 240 16,0 23-336-16,0 0-657 15,0 22-400-15,0 0-240 0,0 0-320 16,0 0-64-16,0 22 96 15,-22 0 1-15,22 23-65 16,-23-1-81-16,23 0-399 0,0-22-784 16,0 22-1346-16,23-22-2096 15,-23-22-3329-15</inkml:trace>
  <inkml:trace contextRef="#ctx0" brushRef="#br0" timeOffset="216939.36">25267 16048 24155 0,'0'-44'2705'16,"-22"44"-1249"-16,22 0-991 0,-22 0-161 15,0 0 32-15,0 0 128 0,0 22-448 16,0 0 96-16,-1 0-144 16,23 0-112-16,0 0-32 15,0 0-192-15,0 0 256 16,23 0 160-16,-1-22-96 15,0 22 128-15,0-22-96 0,-22 22 160 16,22-22 224-16,-22 0-48 16,0 22 321-16,-22-22-113 15,0 0-288-15,-22 22-128 0,21-22-112 16,-21 22-160-16,1-22-1377 15,20 0-4241-15</inkml:trace>
  <inkml:trace contextRef="#ctx0" brushRef="#br0" timeOffset="220254.3647">20169 17946 18296 0,'-22'0'768'0,"22"0"-704"15,-22 0 64-15,22 0-160 16,0 0 432-16,0 0 849 16,0 0-561-16,0 0-351 0,0 0 31 15,0 0 544-15,22 0 17 16,-22 0-241-16,45 0-144 15,-24-22-336-15,24 0 0 16,-1 0-112-16,0-22-128 0,-22 44 96 16,23-23-96-16,-24 23 80 15,-21 0-64-15,0 0-16 0,0 0 80 16,0 0 0-16,0 0 32 15,0 0-80-15,0 0-48 16,0 0-272-16,0 0-1200 16,0 0-1058-16,23 0-2432 15,-23 0-9765-15</inkml:trace>
  <inkml:trace contextRef="#ctx0" brushRef="#br0" timeOffset="222074.3672">20920 17527 21161 0,'-22'-22'1217'15,"22"22"-673"-15,0 0-720 0,0 0 448 16,0 22 128-16,0 22 529 15,0-1-257-15,22 24-608 16,-22 0 256-16,22-2-416 16,0 2 64-16,-22-23 128 0,22-22-688 15,0 0-833-15,-22-22-1952 16,22 0-3442-16</inkml:trace>
  <inkml:trace contextRef="#ctx0" brushRef="#br0" timeOffset="222274.3675">20898 17549 23450 0,'0'-22'-352'16,"0"22"256"-16,0 0 464 15,22-22-720-15,0 0 944 0,0 22-592 16,0-22-96-16,0-1 416 15,21 23-848-15,-19-21-720 0,-2 21-1426 16,-1-23-2608-16,-21 23-5235 16</inkml:trace>
  <inkml:trace contextRef="#ctx0" brushRef="#br0" timeOffset="222419.3677">20964 17681 20825 0,'0'23'-16'0,"22"-23"-272"16,0 0 480-16,0-23-112 0,-1 23-192 15,25-22 192-15,-2 0-3233 16,-21-1-5171-16</inkml:trace>
  <inkml:trace contextRef="#ctx0" brushRef="#br0" timeOffset="222889.3683">21229 17593 20665 0,'-44'44'352'15,"44"-22"-304"-15,-21 0 432 16,21 1-127-16,0-2 127 15,21 2-304-15,-21-2-272 0,21-21 256 16,2 0-288-16,-1 0 224 16,0 0-32-16,0-21-224 15,-22-2-64-15,22 2-689 16,-22-2-735-16,0 1 255 15,0 0-176-15,0-1 1105 0,-22 2 560 16,0-1 832-16,22 22 833 0,-22-22-224 16,22 22-80-16,0 0-529 15,0 0-864-15,0 0 160 16,22 0 240-16,0 0 529 15,22 0-113-15,-22 0-207 0,23 0-97 16,-24 22-400-16,2-22 16 16,-2 22-160-16,-21-22 64 15,23 21-48-15,-23-21-64 0,0 23 64 16,0-1-80-16,-23-22-192 15,23 0-48-15,-21 0-176 16,-2 0-33-16,23-22 65 0,-21-1-96 16,21-20-96-16,0-1 191 15,21 22-159-15,2-22-112 16,-2 21-160-16,2 2-625 15,-1-2-752-15,-1 23-1745 16,2 0-3169-16,-23 0 832 0</inkml:trace>
  <inkml:trace contextRef="#ctx0" brushRef="#br0" timeOffset="223184.3688">21604 17483 21946 0,'0'22'704'0,"0"-22"-384"0,0 22 48 15,0-22 112-15,0 0-15 16,0 0-369-16,22 22 32 15,-22-22-160-15,22-22 16 0,0 22 128 16,-22-22-208-16,22 0 192 16,-22-23-144-16,0 24 32 15,0-2 144-15,0 2-80 0,0 21 1056 16,-22 0 209-16,22 0-481 15,0 0-384-15,-22 0-432 16,22 21 81-16,22 2-81 16,-22-2-48-16,22 24 48 0,23-23-113 15,-24 0-415-15,23-22-912 16,1 0-1426-16,-1 0-1680 0,-22-22-2193 15,0-22-3201-15</inkml:trace>
  <inkml:trace contextRef="#ctx0" brushRef="#br0" timeOffset="223199.3688">21935 17461 144 0</inkml:trace>
  <inkml:trace contextRef="#ctx0" brushRef="#br0" timeOffset="223824.3697">21891 17306 17191 0,'-44'-44'4322'0,"22"22"-1472"16,-1-1-961-16,2 23-449 15,21 0-960-15,0 0-400 16,0 23-96-16,0-1 48 0,21 0-64 16,2 0-112-16,-1 1-608 15,0 21-817-15,22-23-1376 16,-22 2 144-16,0-2 1040 0,0-21 1361 15,0 23 400-15,-22-1 16 16,22 0 688-16,-22 0 849 16,0 0 304-16,0 22-177 15,0 0-607-15,0 0-577 16,0 0-272-16,-22-21-208 0,22 21 0 15,0 0-64-15,-22-22-80 0,0 0-128 16,22-22-304-16,-22-22-1 16,22 0-255-16,-22-1 688 15,22-21 96-15,0-21-128 16,0 20-688-16,0-21-49 15,22 0 529-15,0 0 256 0,22-1 112 16,-22 23 16-16,0 0 0 16,-22 0-16-16,23 22 336 15,-23-23 352-15,0 23 81 0,-23 0 159 16,23 0-111-16,-22 22-209 15,22-23-112-15,-22 23-112 0,22-21-80 16,-22 21 1-16,22 0-81 16,0 0-144-16,0 0-144 15,0 21 64-15,0 2 16 16,0 21 0-16,22 0-16 15,0 1-32-15,0 22 0 0,1-23-192 16,-2-23-337-16,-21 23-367 0,23-21-193 16,-23-1-47-16,21-22-129 15,-21 0 289-15,0-22 624 16,0-1 127-16,0 2 241 15,0-2 16-15,0-21 80 16,-21 23 577-16,21-2 1088 0,0 23 191 16,0-22-703-16,0 22-961 15,21 0 304-15,-21 22-79 16,23-22-177-16,-23 23-288 15,22-2-48-15,0 2-769 0,0-2-2288 16,0-21-4771-16</inkml:trace>
  <inkml:trace contextRef="#ctx0" brushRef="#br0" timeOffset="226224.373">22487 17062 20985 0,'-23'-21'2225'15,"2"-2"-896"-15,21 23-801 0,0 0-448 16,0 23 272-16,0-2 224 15,0 2 353-15,21 21-641 0,-21 22-208 16,23-21 48-16,-1-1-272 16,0-22 224-16,-22 1-416 15,22-2-689-15,-22 2-719 16,22-23-2082-16,-22 0-2017 0,0 0-4626 15</inkml:trace>
  <inkml:trace contextRef="#ctx0" brushRef="#br0" timeOffset="226489.3734">22553 17106 21289 0,'0'-21'2193'15,"0"-2"-784"-15,-22 23-641 0,22 0-496 16,0 23 209-16,0-2 463 16,0 2-560-16,0-1-336 15,0 22-16-15,0-22-128 16,0 23-112-16,0-45-480 0,0 22-129 15,0-22-63-15,0 0-16 16,0 0 591-16,0 0 353 0,22 0-48 16,-22-22 289-16,22 22 255 15,-22-22-32-15,22 22-144 16,0 0-288-16,-22 0 16 15,22 0-96-15,0 0-16 0,21 0-496 16,-19 0-1793-16,-4 0-3105 16,-20 0-7076-16</inkml:trace>
  <inkml:trace contextRef="#ctx0" brushRef="#br0" timeOffset="226939.374">22750 17106 23498 0,'-20'0'1633'0,"20"0"-1745"15,0 0 336-15,0 0 432 16,0 23-31-16,0-1 15 15,0 0-768-15,0-22 192 16,20 22-96-16,3-22-688 0,0 0-657 16,21 0-640-16,-21 0-256 15,-2-44 528-15,-21 22 433 0,23-1 15 16,-23 2 1281-16,0-2 1521 15,0 2 1632-15,-23 21-208 16,23 0-800-16,0 0-1200 16,-21 0-545-16,21 0-80 0,0 21-208 15,0 2 112-15,21-2-208 16,-21 2-64-16,23-1 64 15,-2 0-608-15,1 0-881 16,0-22-448-16,0 0-208 0,22-22 353 16,-21 0 1135-16,-23 0 673 0,21 22 929 15,-21 0 896-15,0 0 656 16,0 22-640-16,0 0-577 15,0 0-640-15,0 23-191 16,0-1-49-16,0 1-320 16,0-24-64-16,0 23-64 0,0-21-320 15,0-2-705-15,0 2-592 16,0-46-1776-16,-21 2-705 15,21-2-48-15,0-21 224 0,0 0-3729 16,0-22 7331-16</inkml:trace>
  <inkml:trace contextRef="#ctx0" brushRef="#br0" timeOffset="227374.3746">23457 17018 23162 0,'0'0'512'0,"0"0"273"0,-21 0 47 16,21 0-352-16,-23-21 81 15,2 21-257-15,-2 0-336 16,1 0 224-16,0-23-224 0,22 23 96 16,-22-22 0-16,0 0-160 15,22 0 128-15,0 1-224 16,0-1 0-16,0 22 16 0,22-22-97 15,0 22 289-15,-22 0-96 16,22 0-48-16,0 22 80 16,1 0-80-16,-23-1 208 15,0 23 16-15,0-22-160 16,0 22 144-16,-23-21-128 0,23 21 112 15,-22-23-16-15,22-21 0 0,0 23 32 16,0-23-176-16,0 0 128 16,0 0-64-16,22-23-256 15,1 2-1024-15,21-2-2210 16,0 2-5074-16</inkml:trace>
  <inkml:trace contextRef="#ctx0" brushRef="#br0" timeOffset="227709.3751">23833 16687 26155 0,'0'0'369'16,"0"0"-369"-16,22 0-32 15,-22 0 160-15,0 23 416 0,0-2 288 16,22 2-271-16,-22 21-449 16,0 23 0-16,22-24-16 0,-22 1-144 15,22 22 144-15,-22-22-176 16,22 0 144-16,-22-21-48 15,0 21-16-15,0-22 32 16,-22 0-32-16,0-22 48 0,0 0-32 16,0 23-64-16,-22-23 80 15,21-23-176-15,-21 1-272 16,23 0-273-16,-2-22-623 15,1 21-1666-15,22-42-3713 0</inkml:trace>
  <inkml:trace contextRef="#ctx0" brushRef="#br0" timeOffset="227844.3753">23855 16599 21241 0,'0'0'945'16,"0"0"-1201"-16,0 0 47 0,0 0-703 15,22 0-913-15,0 0-2577 0,0 23-7587 16</inkml:trace>
  <inkml:trace contextRef="#ctx0" brushRef="#br0" timeOffset="228144.3757">24119 16710 24763 0,'-44'21'320'0,"44"-21"544"0,-21 23-704 16,21-1-64-16,0 22 689 15,0 1-1009-15,0-23 464 0,0-1-208 16,21 1-448-16,2 0 976 15,-2-22-832-15,2 0 336 16,-1 0 80-16,0-22-400 16,0 0 496-16,0 1-448 15,0-1 96-15,-22 0 224 0,-22-23-368 16,22 23 464-16,-22-23-224 15,0 24 208-15,0 21 304 0,0 0-496 16,22 0 64-16,-23 0-304 16,23 0-816-16,0 21-1234 15,0 2-2736-15,23-1-8468 16</inkml:trace>
  <inkml:trace contextRef="#ctx0" brushRef="#br0" timeOffset="228324.376">24362 16666 25163 0,'-22'0'704'15,"22"0"193"-15,0 0-865 0,-21 21 544 16,21 2 224-16,0-2-816 16,21 24 337-16,-21-23-466 15,22 23-159-15,-22-23-1008 16,23-22-1890-16,-23 22-3041 0,20-44-7411 15</inkml:trace>
  <inkml:trace contextRef="#ctx0" brushRef="#br0" timeOffset="228464.3762">24362 16577 22602 0,'-22'-22'1232'0,"22"22"-975"0,0 0-193 16,0 0-209-16,22 0 210 16,-22 22-274-16,23 0-1151 15,-3-22-1506-15,4 23-2960 16,-3-2-5507-16</inkml:trace>
  <inkml:trace contextRef="#ctx0" brushRef="#br0" timeOffset="228724.3765">24539 16666 12581 0,'0'21'6323'0,"0"-21"-2529"16,0 23-1505-16,0-2-1217 15,0 2-271-15,0-1-225 16,0 0-224-16,23-22-224 15,-23 22-192-15,0 1 80 16,0-23-448-16,0 0-592 0,21 0-177 16,-21 0-96-16,22-45 417 15,0 23 704-15,-22 0 128 0,23-22 112 16,-2 21 1297-16,-21 2 896 15,23-2-529-15,-23 23-687 16,22 0-273-16,-22 0-272 16,21 0 1-16,2 23-97 0,-2-23-176 15,2 21-144-15,-1 2-144 16,0-2-496-16,0 2-801 15,0-23-2144-15,-22 0-7877 16</inkml:trace>
  <inkml:trace contextRef="#ctx0" brushRef="#br0" timeOffset="232624.382">18558 16555 16903 0,'-21'-22'1009'0,"-2"0"-577"16,23 22-160-16,0 0-224 16,0 0-80-16,0 0 224 15,23 0-192-15,-23 0 224 0,21 0 433 16,-21 22 191-16,23 22 48 0,-1 1-303 15,-22-1 31-15,22 21-112 16,0 2-240-16,22 22-48 16,-22-2-192-16,22 1 144 15,-22 1 161-15,22 22-129 16,-22-23-16-16,22 0-176 0,-21 1 48 15,-1-2 48-15,22-20 48 16,-22 0 48-16,0-2-176 0,22 2 0 16,-22-1 96-16,22-22-48 15,-22 0-32-15,23 23 48 16,-24-23-16-16,24 0 16 15,-23 0-96-15,0 0 0 0,0-22 32 16,-1 22-80-16,2-22 80 16,-2 0-48-16,2 0 32 15,0-22-16-15,-2 22 48 16,1-22 16-16,0 23-48 0,1-1 16 15,-2-22-16-15,2 22-48 16,-1-22 48-16,0 0-32 0,22 0 16 16,-22 0 32-16,0 0-32 15,23 0 16-15,-24 0-16 16,23 0 48-16,1-22-32 15,-1 22 0-15,0-22 32 0,0 22-16 16,0-23 97-16,1 23-81 16,-2-22 64-16,24 22 16 15,-23-22-48-15,22 22 96 0,0-22 0 16,23 0-128-16,-2 22 32 15,-20-21-32-15,21-2-64 16,-22 23 48-16,23-22-64 0,-1 22 48 16,0-22 16-16,0 0 0 15,23 0-32-15,-23 0-16 16,1 0 64-16,-1 22-80 15,0-22 64-15,0 0-32 16,0 22 0-16,23-22 0 0,-23 0 0 16,0 22 0-16,23-23 0 0,-23 1 0 15,22 0 16-15,0 22-16 16,-21-22 16-16,21 0-32 15,-23 22 16-15,26-22 32 16,-4 22-32-16,-20-22 0 16,21 0 16-16,-22 22-16 0,0-22 32 15,22 0-16-15,-21 0 32 16,21-1 0-16,-22 23 80 15,1-21-96-15,-1-2-16 0,22 23-16 16,-22-21 32-16,1-2-48 16,-1 23 16-16,1-21 16 0,-2-2 0 15,-20 23-32-15,-1-22 32 16,0 0 0-16,23 22-16 15,-23-23-16-15,-22 23 32 16,0-21-32-16,0 21 48 16,0-22-48-16,-21 22 16 0,-23 0-16 15,22 0 16-15,-22-22 16 0,21 22 16 16,-21 0 32-16,0 0 32 15,0-22-32-15,0 22 0 16,0 0-80-16,0-22 16 16,0 22 0-16,23 0 16 15,-23-22-16-15,0 22 16 0,21 0 16 16,-21 0 16-16,0 0-16 15,0 0 16-15,0 0 48 16,0-22-80-16,23 22 16 0,-23 0-80 16,0 0 80-16,0 0-32 15,0 0-32-15,0 0 96 16,0 0-64-16,0 0 32 0,0 0 1 15,0 0-33-15,0 0 32 16,22 0-16-16,-22 0-16 16,0 0 32-16,0-23-16 15,0 23 0-15,0-21-16 0,0-2 0 16,22 2-32-16,-22-23 32 15,0-1-16-15,0 1 32 0,0-1-48 16,22-21 16-16,-22-1 48 16,22 2-16-16,0-2-32 15,-22 2-129-15,0 20 258 16,0-21-17-16,0 22 128 0,22-23-112 15,-22 1-64-15,0-22-48 16,22 22-16-16,-22-23-16 16,23 1-80-16,-2 22 96 15,-21 0 64-15,23 0-16 0,-23-1 96 16,0 23-112-16,0-22 32 15,0 22 48-15,0-22-48 0,0 21-80 16,0 2 32-16,22-24-80 16,-22 23 32-16,0 0 48 15,22-1-16-15,-22 2 32 16,0 21-16-16,0-23 16 15,0 1-32-15,0 23 16 0,0-23 48 16,0-1-48-16,0 23-16 0,0-22 16 16,0-1 0-16,0 24 16 15,0-23-16-15,0 21 16 16,0 0 0-16,0-21 16 15,0 23-16-15,0-2-64 16,0-21 32-16,0 22 32 0,0 0-32 16,0-23 16-16,0 24 16 15,0-1 16-15,0 1-48 16,0-23 32-16,0 21 0 15,0 2 0-15,0-25 32 0,0 25-64 16,0-24 48-16,0 23 16 16,0 0-16-16,0 0-32 0,0-23-16 15,0 24 0-15,0-2 16 16,0 2 0-16,0-2-16 15,0 2 0-15,0 21 112 16,0-23-192-16,0 1 48 0,0 22 0 16,0-22-16-16,0 22 48 15,0-22-16-15,0 22 0 0,0 0 32 16,0-22-32-16,0 22-16 15,0 0 0-15,0 0 0 16,0 0-48-16,0 0 80 16,-22 0 16-16,0 0 48 0,-22 0 0 15,-1 22-32-15,-21 0-128 16,0 0-577-16,-22 0-703 15,-1 1-1570-15,-21 21-4321 16</inkml:trace>
  <inkml:trace contextRef="#ctx0" brushRef="#br1" timeOffset="237800.3912">16440 18123 11925 0,'0'0'1104'16,"0"0"961"-16,-22-22-752 15,22 22 480-15,0 0-673 16,0-22-191-16,0 22-17 15,0-23-384-15,0-21 193 0,0 22-465 16,22-22-160-16,22-22 208 16,0-1-208-16,0-21 64 15,1 22-80-15,20-22-144 0,-20 22 160 16,-23-1-160-16,22 23 0 15,-22 23-672-15,-22-2-641 16,22 23-672-16,-22 0-560 0,0 0-96 16,0 23-2946-16</inkml:trace>
  <inkml:trace contextRef="#ctx0" brushRef="#br1" timeOffset="238075.3916">16572 17813 17335 0,'-21'-21'401'16,"21"-2"-145"-16,0 2-320 0,0 21 560 16,0-23-208-16,0 23-272 15,0 0 320-15,21 0-352 16,-21 0 144-16,0 0 48 15,22 0-192-15,1 23 224 0,-23-2-224 16,21 23 32-16,2 1 64 16,-2-1-192-16,2-22 224 0,-23 22-176 15,22-22-48-15,-22 0-1456 16,22 0-2610-16,0 0-3794 15</inkml:trace>
  <inkml:trace contextRef="#ctx0" brushRef="#br1" timeOffset="238375.392">16837 17902 19528 0,'-22'44'913'16,"0"-44"63"-16,22 22-239 15,0 22-433-15,22-22-64 0,-22 0-256 16,22-22 96-16,0 23-96 15,1-23 32-15,-2 0 0 16,2 0-32-16,-23-23 32 0,22 1 16 16,-1-22-48-16,-21 0 64 15,0 22-48-15,0-22 32 16,0 0 0-16,-21 21 48 0,-1 2 80 15,-1-2 656-15,2 23 209 16,-2 0-385-16,1 23-560 16,0-2 48-16,22 2-256 15,0-1-176-15,0 0-1665 0,22 0-1985 16,0 0-2961-16</inkml:trace>
  <inkml:trace contextRef="#ctx0" brushRef="#br1" timeOffset="239625.3938">17168 17681 13958 0,'0'0'320'0,"0"0"416"16,0 0 305-16,0-22 303 15,-22 22-111-15,22 0-144 0,0 0 159 16,0 0-175-16,-22-22-257 16,22 22-208-16,0 0-336 15,-22 0 0-15,22 22-143 16,-22-22-113-16,22 22 64 15,0 1-112-15,-22 21 48 0,22-23-32 16,0 23-80-16,0-21 112 0,22-1-177 16,0 0 1-16,-22-22-16 15,22 0 80-15,0-22 144 16,0 0-48-16,-22-1-16 15,22 2 64-15,-22-23-32 0,0 21 48 16,0-21-16-16,-22 22 16 16,0-23 32-16,0 2 81 15,0-1 111-15,0 0 240 16,0 22 288-16,22-1-159 15,-22 23 63-15,22 0-304 0,0 0-320 16,0 0-80-16,0 0-80 0,0 23 48 16,22 21 0-16,0 0-48 15,0 0 16-15,0 0 16 16,22 0-320-16,1-21-721 15,-1-23-479-15,-22 21-945 16,22-21-385-16,-23 0-687 0,2 0-449 16,-23-21-1249-16,22-2 1057 15,-22 1 4194-15,0 0 112 0,0-1 321 16,0 2 1103-16,0 21 913 15,0-22 4595-15,-22 0-4035 16,22 22-1056-16,-23-22-272 16,2 22-225-16,21 0-479 0,-23-22 31 15,23 22-191-15,-21 0-577 16,21 0 16-16,0 0-240 15,-22 22 16-15,22-22 32 16,-23 22-64-16,23 0 64 0,0 0-112 16,0-1 16-16,23 2-16 15,-1-1-80-15,-1 0 48 0,2-22 32 16,-2 0 16-16,2 0 64 15,-23 0-48-15,22-22 48 16,-22 0-32-16,22-1 32 16,-22 2 32-16,0-1-32 0,0 0 32 15,-22 0-16-15,22 22 224 16,0-22 592-16,-22 22-176 15,22 0-303-15,0 0-337 0,0 22-48 16,0 0 16-16,0-22-48 16,22 22-32-16,-22 0-32 15,22-22 16-15,0 0-129 0,0 0-479 16,0-22 80-16,0 0-241 15,-22-22 65-15,22 22 256 16,-22-23 352-16,0 24 144 16,0-2 112-16,-22 2 944 15,22 21 737-15,0-23-448 0,0 23-401 16,0 0-528-16,0 0-320 0,0 0-16 15,0 23-16-15,0-2-16 16,0 2 0-16,22-2 16 16,1 24-48-16,-2-23 16 15,2 22 0-15,21 0 0 16,-23 0-176-16,2 0-560 0,-2-21 784 15,2 21-48-15,0 0 0 16,-23 0-448-16,0 0 496 0,0-22 16 16,0 22-80-16,-23-22-49 15,0-22 1-15,2 22 48 16,-2-22-16-16,2-22-32 15,-1 0 32-15,0-22-16 0,-1-22 16 16,23-1 48-16,0 2 0 16,0-2 32-16,23 23 64 15,-23 0-32-15,22 0 16 16,0 22 32-16,-1 0-31 0,2-1-33 15,-23 2-32-15,21 21-16 0,-21 0 16 16,0 0 0-16,0 0-465 16,23 0-847-16,-23 0-1329 15,0 0-1073-15,0 0-1969 16,0 0-4497-16,0 0 8115 15</inkml:trace>
  <inkml:trace contextRef="#ctx0" brushRef="#br1" timeOffset="239915.3942">17521 17106 13558 0,'0'-21'3297'16,"-22"21"-1152"-16,22-23-560 0,0 23-337 15,0 0-479-15,0 0 175 16,0 0-912-16,0 0 144 15,0 23-144-15,22-2-96 16,-22 2 224-16,23-1-416 0,-2 0-1088 16,2 0-1426-16,-1-22-3152 15</inkml:trace>
  <inkml:trace contextRef="#ctx0" brushRef="#br1" timeOffset="240290.3947">17743 17106 16679 0,'0'23'384'16,"0"-23"-416"-16,0 0 416 0,0 0 353 15,0 0 383-15,0 0-303 0,0 0-1 16,0 0-160-16,0 22-271 15,-23 0 31-15,23 0 0 16,0 0-160-16,0 1-144 16,0-1-128-16,0 0 32 15,23 0-112-15,-23-22 32 0,21 23 32 16,2-23-48-16,-2 0 64 15,-21-23 32-15,22 23-32 16,-22 0 64-16,22-22-48 0,-22 22 48 16,0 0 80-16,0 0 496 15,0 0 497-15,0 22-321 16,0 1-320-16,0-2-111 0,-22 2-113 15,22-2-160-15,-22-21-128 16,22 23-272-16,-21-23-1953 16,21 21-4755-16</inkml:trace>
  <inkml:trace contextRef="#ctx0" brushRef="#br1" timeOffset="241035.3958">17985 16997 17784 0,'-22'0'2161'16,"0"0"-128"-16,22 0-641 15,-22 0-527-15,22 0-433 16,0 0-624-16,0 21 352 15,22 2-96-15,0-2-32 0,0 2 160 16,-1 21-304-16,2-22 160 0,21-22-64 16,-22 0-80-16,0 0 176 15,0 0-176-15,-22-22 160 16,22 22-48-16,-22-23-48 15,0 2 144-15,0-23-128 16,-22 44 512-16,22-23 449 0,0 23-49 16,0-21-96-16,0 21-464 15,0 0-271-15,0 0-98 0,0 0-31 16,22 21 112-16,-22-21-128 15,22 0-32-15,1 0-432 16,-2 0-336-16,-21-21 335 16,23-2 257-16,-23 1 288 0,0 0 32 15,0 0-48-15,-23 1 96 16,2-23 417-16,21 21 319 15,-23 23 64-15,23-22-415 16,0 22-81-16,0 0-272 0,0 0-176 16,0 0 16-16,0 0-48 15,23 22-448-15,-2-22-1153 0,2 23-1169 16,-1-23-3168-16,0 22-7316 15</inkml:trace>
  <inkml:trace contextRef="#ctx0" brushRef="#br1" timeOffset="241710.3967">18382 16687 17848 0,'-22'0'3105'15,"0"-21"-1104"-15,0 21-176 0,22 0-1041 16,-22 0-560-16,22 0 160 16,0 0-576-16,0 21 304 15,0 2-96-15,0-2-240 0,0 2 400 16,22 21-416-16,0-22 160 15,0-22 144-15,0 23-272 16,0-23 384-16,22-23-272 16,-22 23 128-16,0-22 96 15,0-22-256-15,1 21 288 0,-2 2-208 16,-21-2 64-16,0-21 80 0,0 23-192 15,-21-2 256-15,-2 1-240 16,1 0 16-16,0 0 16 16,0 22-272-16,0 22-112 15,22-22-128-15,-22 22-129 16,22 0 289-16,0-22 144 0,0 23 240 15,22-23 32-15,0 0 48 16,0 0 320-16,0-23 48 0,0 23 65 16,1 0-65-16,-2 0-144 15,2-22 128-15,-23 22-32 16,22 22-31-16,-22 1-65 15,0-2-192-15,22 2-48 0,-22-2-112 16,22 2 32-16,-22-23-48 16,0 0-288-16,0 0 143 15,0 0 177-15,0 0-144 16,0-23 64-16,-22-21 64 0,22-22 64 15,0 22-192-15,0-22 32 16,0 0 192-16,0-1-64 0,0 23 144 16,0 22 288-16,22 0 65 15,-22 0-97-15,0 22-16 16,0 0 160-16,0 0-272 15,0 0-160-15,0 0-64 0,0 0-48 16,0 0 16-16,0 22-16 16,0 0-80-16,0 0 96 15,22-22 0-15,-22 22 64 0,22 0-48 16,-22 0 16-16,22 1 16 15,0-1-80-15,-22 22 48 16,22-22-272-16,0 0-768 0,0 0-481 16,0-22-1440-16,-22 22-1233 15,22-22-4594-15</inkml:trace>
  <inkml:trace contextRef="#ctx0" brushRef="#br1" timeOffset="242085.3972">18889 16114 22954 0,'-21'0'1553'15,"21"0"-1"-15,0 0-1504 16,-23 0-64-16,23 0 257 16,0 0-530-16,0 22 690 0,0 0-481 15,0 22 32-15,0 0 272 16,-22-22-577-16,22 22 578 15,0-22-353-15,0 0-161 0,0-22 209 16,0 23-432-16,0-23 592 16,0 0-192-16,0-23-240 0,0 23 528 15,0-22-368-15,0 0 304 16,0 0 208-16,0 22-128 15,0 0 384-15,0 0-367 16,0 0 287-16,0 0-224 16,0 0-272-16,22 22 256 0,-22-22-320 15,0 44 112-15,23-21 0 0,-2-1-240 16,2 0 288-16,21-22-288 15,-22 0-192-15,0 0-641 16,0 0-800-16,22-22-1552 16,-22 0-2658-16</inkml:trace>
  <inkml:trace contextRef="#ctx0" brushRef="#br1" timeOffset="242625.398">19088 16136 15687 0,'-22'-44'1680'16,"22"22"-175"-16,0 0-496 15,0-22 79-15,0 21-448 16,0 1 497-16,0 22 15 15,0-22-79-15,0 22-81 0,0 0-816 16,0 0-63-16,0 22-17 0,0 0 0 16,22 23 160-16,0-1-176 15,0 0 0-15,0 22-80 16,0-22-96-16,1 0 48 15,21-22-400-15,-22 0-1041 16,0-22-1857-16,0 0-2112 0,0 0-6436 16</inkml:trace>
  <inkml:trace contextRef="#ctx0" brushRef="#br1" timeOffset="242925.3984">19309 16114 20105 0,'-44'22'1648'15,"44"0"-1295"-15,-22 0-49 16,22 0-144-16,0 0-368 15,22-22 528-15,0 22-480 16,-22 0 368-16,22-22-48 0,0 0-256 16,-1 0 384-16,2 0-400 15,-2-22 176-15,-21 0 48 0,23 22-224 16,-23-22 624-16,0 0-15 15,0-22 95-15,-23 22 96 16,2 0-352-16,-2 0 513 16,2 22-225-16,-1-22-240 0,22 22-192 15,-22 0-240-15,22 22-32 16,0-22-368-16,0 22-881 15,22 22-1056-15,0-22-2241 16,22-22-2369-16</inkml:trace>
  <inkml:trace contextRef="#ctx0" brushRef="#br1" timeOffset="243243.4015">19618 16026 19320 0,'-44'-22'2674'0,"21"-1"-545"16,2 23-849-16,21 0-544 15,-23 0-543-15,1 0 31 0,0 23-192 16,1-23-32-16,21 22 80 15,-23 0-272-15,23 0 176 0,0 0-224 16,23 0 47-16,-2-22 65 16,1 0-240-16,0 0 240 15,22 0 64-15,-21-22 16 0,-23 0 144 16,22 0-112-1,-22 22 416-15,0-22 449 0,0 0 223 16,-22 22-15-16,22 0-513 16,0 0-208-16,0 0-240 0,0 0-144 15,0 0 16-15,0 0-64 16,22 0-32-16,0 22-768 15,0-22-1217-15,0 0-1553 16,22 0-2497-16,1-22-7347 0</inkml:trace>
  <inkml:trace contextRef="#ctx0" brushRef="#br1" timeOffset="243618.4021">19927 15761 21225 0,'-45'0'1649'16,"24"-23"-32"-16,21 23-1329 0,-23 0-112 15,1 23-128-15,0-1-96 16,0 0 224-16,1 0-256 15,-24 22 112-15,45-22-48 16,-22 22-144-16,22-22 176 0,22 0-160 16,-22 1 112-16,45-23 0 0,-24 0-64 15,23 0 192-15,1-23-160 16,-1 1 80-16,0 0 32 15,-22-22-96-15,0 0 208 16,-22 22 192-16,0-22 400 16,0-1 81-16,0 1-609 0,-22-21 96 15,0 20-64-15,0 1 240 16,0 22 401-16,-1 0-353 15,2-1-64-15,21 23-256 0,0 23-208 16,0-1-16-16,0 0-48 16,0 22 112-16,0 1-144 15,21 20-32-15,2-21 32 0,21 1-544 16,0-23-1041-16,-22 22-2465 15,0-44-6034-15</inkml:trace>
  <inkml:trace contextRef="#ctx0" brushRef="#br1" timeOffset="244358.4031">17146 18211 16423 0,'-22'22'656'0,"0"-22"-432"15,22 0-112-15,0 0 129 0,0-22 831 16,22 22-240-16,0-22-175 16,0 0-1-16,0 0-160 15,1 0-144-15,21-22-320 0,-1-1 32 16,1 1 161-16,23-22 223 15,-1 0 240-15,1-23 160 16,21 1-79-16,0 0 63 0,22-22-63 16,1 0 31-16,21-1-208 15,-22 0-144-15,23 1-159 16,-1-1-145-16,1 24 176 16,-1-25 64-16,-22 24 48 0,23-22-176 15,-23 22-112-15,23-1-48 16,-23 1-64-16,-23 22-32 0,24 0 64 15,-22 0-64-15,-1 0 48 16,22 21-16-16,-22-21-16 16,-21 22 64-16,21 0-80 15,-22 0 65-15,0-1-33 0,-22 23 16 16,1 1 0-16,-1-2-64 15,-22 23 48-15,0-21-48 16,-22 21 16-16,0 0 0 16,0 0-96-16,0 0-17 0,0 0-335 15,0 0-544-15,0 21-1073 16,0-21-2161-16,0 0-3666 0</inkml:trace>
  <inkml:trace contextRef="#ctx0" brushRef="#br1" timeOffset="244463.4032">20280 15716 24507 0,'-44'0'2417'16,"21"0"-832"-16,2 22-769 0,21-22-528 15,0 0-416-15,0 0-576 0,0 0-3058 16,-23 0-10853-16</inkml:trace>
</inkml:ink>
</file>

<file path=ppt/ink/ink4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8:20:10.803"/>
    </inkml:context>
    <inkml:brush xml:id="br0">
      <inkml:brushProperty name="width" value="0.05292" units="cm"/>
      <inkml:brushProperty name="height" value="0.05292" units="cm"/>
      <inkml:brushProperty name="color" value="#00B050"/>
    </inkml:brush>
  </inkml:definitions>
  <inkml:trace contextRef="#ctx0" brushRef="#br0">10680 14987 18216 0,'-22'0'-96'0,"22"0"304"15,0 23-192-15,0-23-96 16,22 0 336-16,-22 23-48 16,22-2-48-16,0 2 144 15,0-2-32-15,1 2 97 0,21-23-225 16,-22 22-64-16,0-22 432 15,-1 0 272-15,2 0 49 16,0-22-113-16,-2-22-32 0,23 0-223 16,0-23-465-16,23-22 32 15,-1 1-32-15,0-22-545 16,0 22-1600-16,0-1-1953 15,1 1-1792-15</inkml:trace>
  <inkml:trace contextRef="#ctx0" brushRef="#br0" timeOffset="18378.0306">8959 15915 17544 0,'-22'22'864'0,"22"-22"-720"15,0 22 704-15,0 23-287 0,22-23 175 16,-22 22 304-16,0-22-879 15,22 0-33-15,0 0 80 0,0-22-144 16,22-22 560-16,1-22-368 16,-1-22-48-16,21-45-96 15,24 1-336-15,-23-23-1681 16,1 1-5810-16</inkml:trace>
  <inkml:trace contextRef="#ctx0" brushRef="#br0" timeOffset="27413.0433">8363 16687 15254 0,'0'0'513'15,"-22"0"351"-15,22 0-112 0,0 0-63 16,0 0-337-16,0 0-416 0,0 0 160 16,0 0-336-16,0 0 64 15,0 23 256-15,22-2-64 16,0 2 256-16,-22 21-176 15,22-22-80-15,0 23 112 0,1-23-160 16,-23-22 176-16,21 0-32 16,1 0 416-16,1-22 417 15,-2-23-225-15,2 1-288 0,21-22-368 16,-22-22-160-16,22-1-928 15,0-21-3970-15</inkml:trace>
  <inkml:trace contextRef="#ctx0" brushRef="#br0" timeOffset="31813.0494">15337 17614 14582 0,'-23'-21'785'0,"23"21"-97"16,0-22-144-16,-21 22-128 0,21-22-272 15,0 22 257-15,0 0-353 16,21-22 16-16,-21 22 96 16,0 0-128-16,0 0 352 15,0 0 0-15,23 22 416 0,-23 0 129 16,21 0-545-16,-21 22 96 15,23-22-224-15,-23 0-48 0,22 1 129 16,-22-23-161-16,22 0 48 16,0 0 80-16,0-23 32 15,0-21 176-15,22-22-304 16,0-22-64-16,22-1-112 0,1-21-144 15,21-1-192-15,0 0-1344 16,-21 1-754-16,22 45-1423 0,-45 21-5652 16</inkml:trace>
  <inkml:trace contextRef="#ctx0" brushRef="#br0" timeOffset="33218.0514">17367 14679 15751 0,'0'-65'240'16,"-23"42"768"-16,23 0-239 0,0 23-225 16,0 0 128-16,0 0-784 15,0 0 112-15,0 23-48 16,0 21 32-16,23 23 368 0,-23 20-256 15,22 46 80-15,0 22-64 16,0 43-128-16,0-21 161 16,0 44-210-16,-22-23 97 15,0 1 113-15,0-1-113 16,0 1 384-16,0 0 576 0,0-22 1 15,-22-23-129-15,22 0-448 0,0-21-16 16,-22 0 33-16,22-1-33 16,0-22 16-16,0 0-304 15,0-21 0-15,-22-1-64 16,22-22-32-16,0-22 64 15,-22-21-128-15,22-1 32 0,0 0-528 16,0-22-1377-16,0-22-1841 16,0-23-1984-16</inkml:trace>
  <inkml:trace contextRef="#ctx0" brushRef="#br0" timeOffset="34668.0534">17985 15827 18712 0,'-22'-22'288'0,"22"22"-272"15,0 0-288-15,22 22 224 16,-22 0 160-16,0 0 400 16,21 44 241-16,-21 1 31 15,23-1-96-15,-1 22-223 0,0-22-401 16,-22 0 0-16,22-22 0 0,-22 1-80 15,22-23 144-15,-22 0-160 16,0-22 80-16,0 0 160 16,0 0-32-16,0 0-224 15,-22-44-240-15,22-1 32 0,-22 1-241 16,0-22-783-16,0 0 864 15,22 0 432-15,-23 22-16 16,2 0 192-16,21-1 608 16,0 23 257-16,-22 22-65 15,22 0-64-15,0 0-751 0,0 0-258 16,22 22 434-16,-1 0 239 0,2 1-288 15,21 43-96-15,0-22-160 16,0 0 16-16,22 0 16 16,-21 0-80-16,21-22 16 15,-22 0 16-15,-22 0-64 16,0-22 80-16,0 0-32 0,0 0-16 15,-22 0 96-15,0 0 96 16,0-22-96-16,0 0-80 0,-22-22 0 16,22 0-32-16,-22-22-128 15,0 0-64-15,0-1 224 16,0 1 32-16,0 22 16 15,22 0 241-15,-22 22 383 0,22 0-128 16,0 22-208-16,0 0-128 16,-22 0-256-16,22 0-144 15,22 0 64-15,-22 22-48 16,22 0-480-16,0 0-897 0,22 0-2033 15,-22 22-3953-15</inkml:trace>
  <inkml:trace contextRef="#ctx0" brushRef="#br0" timeOffset="35283.0543">18558 16268 16375 0,'0'22'208'0,"23"-22"-144"16,-23 0 288-16,22 0 945 15,0 0 176-15,0 0-497 16,-22-22 433-16,0 0-33 0,22 0-847 16,-22 0-17-16,22-22-384 15,-22 22-16-15,0-22 160 16,0 0-304-16,0 0 288 15,0 21 48-15,0 1 321 16,0 0 47-16,-22 22-496 0,22 0 16 16,0 0-160-16,-22 22-48 0,22 0 192 15,-22 23-176-15,22-1 64 16,22 22-48-16,-22-22-96 15,44-22 192-15,-22 0-128 16,0-22-32-16,22 22 16 16,-22-44-240-16,0 22 16 0,23-22 32 15,-45 0 64-15,21-22 224 16,-21 22-48-16,0 0 144 0,0 0 384 15,0 0 288-15,-21 22 145 16,21 0-465-16,0 0-368 16,0 0-144-16,0 22-32 15,21 0 64-15,2 0-48 0,21 22 16 16,-22-22-64-16,22-22-432 15,-22 0-192-15,22 0-65 16,-44 0 321-16,22-22 416 16,-22-22-32-16,0 22 64 0,0-22 64 15,0 0 192-15,-22 21 625 0,0 1-241 16,22 0 224-16,-22 0-47 15,22 0-145-15,-22 22-144 16,22 0-304-16,0 0-208 16,0 0-96-16,0 0-80 15,22 0-80-15,0 22-736 0,0 0-945 16,0-22-2465-16,0 22-6611 15</inkml:trace>
  <inkml:trace contextRef="#ctx0" brushRef="#br0" timeOffset="35698.0549">19618 15562 18568 0,'-44'-44'2321'16,"21"22"-592"-16,2 22-529 15,21 0-351-15,-45 0-145 16,23 22-288-16,1 0 17 15,-25 22-49-15,25 1-320 0,-2-1-48 16,23-1-16-16,0 2-96 16,23-23 80-16,-2 0-224 15,25 0-17-15,-3 0 65 0,2-22 48 16,-1 22 192-16,0-22-32 15,-22 22-16-15,0-22 96 0,0 22 176 16,-22-22 609-16,0 22 399 16,-44 0-527-16,22 23-305 15,-22-23-80-15,0 0-192 16,21 0-80-16,1-22-144 15,0 22-464-15,22-22-1489 0,0 0-2865 16,22-22-2081-16</inkml:trace>
  <inkml:trace contextRef="#ctx0" brushRef="#br0" timeOffset="36258.0557">19971 15518 19432 0,'0'-22'1201'0,"0"-1"80"0,0 23-897 15,0-21 480-15,0 21 0 16,0-22 161-16,-22 22 224 16,22 0-689-16,0 0-288 0,-22 22 64 15,0-1-144-15,-1 24 384 16,2-1-303-16,21 0-177 15,0 23 96-15,0-24-288 16,0 24 176-16,21-23-32 0,24 0-96 16,-23-22 160-16,22 22-192 15,0-44 128-15,-22 22-80 0,22-22-176 16,0-22 0-16,-22 22-145 15,22-44 97-15,-21 22 176 16,-23-22-80-16,22-22 96 16,-22-1-560-16,0 2-321 0,0-2 641 15,0 1 416-15,-22 0 689 16,-1 22-33-16,2 21-144 15,-2 23 33-15,1-22-257 16,0 22-160-16,22 0-160 0,-22 22-112 16,1 1 80-16,21 21-64 15,0-22-16-15,0 22 96 0,0 0-112 16,21 0 112-16,1 1-96 15,0-24 0-15,23 23 112 16,-24 0-144-16,2-21 96 16,-1-1-16-16,0 22-16 15,0-22 64-15,0 0-96 0,-22 0 64 16,22-22-32-16,-22 22-32 0,0-22 48 15,0 22-192-15,0-22-689 16,0 0-1215-16,0 0-2034 16,0-22-7204-16</inkml:trace>
  <inkml:trace contextRef="#ctx0" brushRef="#br0" timeOffset="36717.0571">20633 15209 21930 0,'0'0'1328'0,"-22"-22"-1040"16,22 22-464-16,0 22 368 15,22-22-240-15,-22 22 512 16,0 1 449-16,0 21 111 0,0-1-127 15,22 2-129-15,-22 21-272 16,0 0-31-16,22-22-209 0,-22 23-32 16,22-23-48-16,0-23-80 15,-22 23 64-15,23-21-128 16,-2-1 32-16,2-22 32 15,-2 22-48-15,24-22 80 16,-24 0-64-16,24-22 16 0,-1 0 32 16,-22 22-96-16,22-23 192 15,-23 1 97-15,3 22 79 0,-2-22 144 16,-1 22 0-16,-21 0 0 15,0 0-335-15,0 0-193 16,0 0 0-16,0 0 0 16,23 0 0-16,-23 0 0 0,0 0 0 15,0 0 0-15,0 0 0 16,0 0 0-16,0 0 0 15,0 0 0-15,0 0-385 16,0 0-1359-16,-23 0-1378 0,23-21-7635 16</inkml:trace>
  <inkml:trace contextRef="#ctx0" brushRef="#br0" timeOffset="39231.0614">19287 17018 19432 0,'-22'23'1809'0,"22"-23"-1217"16,0 0 81-16,0 0-337 16,0 0-256-16,22-23 432 0,0 23 48 15,-22 0 225-15,43-21 47 16,-20 21-640-16,21-23 0 15,22 1-176-15,-21 22 16 16,-1-22 48-16,0 22-224 16,-22-22 160-16,-22 22-64 0,22 0-48 15,-22 0 176-15,0 0-192 0,0 0-80 16,0 0-256-16,0 0-288 15,0 0 319-15,-22 0-447 16,22 0-769-16,0 0-960 16,0 0-1393-16,0 0-4369 15</inkml:trace>
  <inkml:trace contextRef="#ctx0" brushRef="#br0" timeOffset="40351.063">20147 16622 19496 0,'0'0'1313'15,"0"-23"-801"-15,0 23-448 0,0 0 0 16,0 0 224-16,0 0-127 15,22 23 639-15,-22-2 272 16,23 23-367-16,-23 0-289 16,0 1-256-16,0-1-128 0,21 23 48 15,-21-46-64-15,0 1-80 16,0 0 128-16,0-22 64 15,-21 0 128-15,21 0-128 16,-23 0-16-16,1-44-32 0,22 1-80 16,-22-2 32-16,22-21-176 15,-22-1 192-15,22 2 0 0,0 20-16 16,0 1 160-16,0 22 241 15,0 22-257-15,22 0-48 16,-22 22 416-16,22 0 48 16,23 0-176-16,-1 44-271 0,0-22-97 15,0 0-80-15,0 1 64 16,1-1-32-16,-1-21 48 0,-23-23-48 15,24 22 0-15,-45-22 32 16,21-22 48-16,-21-1-64 16,23 1-16-16,-23-22-256 15,0 0 79-15,-23 0 161 0,23 21 32 16,-21-21 64-16,-2 0-15 15,23 22 207-15,-22 0 0 16,22 0-96-16,0 22-160 16,0 0-208-16,0 0-192 15,0 22-337-15,0 0-959 0,22 0-786 16,-22 0-2752-16,23 0-4595 0</inkml:trace>
  <inkml:trace contextRef="#ctx0" brushRef="#br0" timeOffset="40651.0634">20611 16577 23466 0,'-22'-22'593'0,"22"22"-738"0,0 22 354 16,22 0-49-16,-22 1 144 15,0 21 128-15,0 0-416 16,22-23 128-16,-22 24-64 15,22-23-144-15,0 0 272 0,0 1-160 16,0-23 80-16,1 0 96 16,-2-23-208-16,-21 1 208 15,23 0-192-15,-23-23-32 16,0 24 145-16,0-23-210 0,-23 0 178 15,2 21 639-15,-2-21-48 16,1 44-224-16,0-22-384 0,0 22-224 16,22 0-448-16,0 22-1921 15,0 0-2673-15,0 0-6244 16</inkml:trace>
  <inkml:trace contextRef="#ctx0" brushRef="#br0" timeOffset="41101.064">21164 16290 12981 0,'-23'-22'1041'0,"23"22"-1"16,0 0 369-16,-23-22-80 0,23 22-129 15,-21 0 353-15,21 0-369 16,-22 0-111-16,22 22-481 15,-24-22-448-15,3 22 160 16,21 0-448-16,-22 0 240 16,22 0-16-16,0 1-272 0,22 21 352 15,-22-22-224-15,45 0 96 16,-23-22 128-16,22 22-240 0,-21 0 241 15,-2 0-194-15,0 0 17 16,2 0 145-16,-23 0-1 16,0-22 752-16,0 23 16 0,-23-2-95 15,2-21-65-15,0 23-432 16,-25-23-32-16,25 0-176 15,-1 0-80-15,-2 0-384 16,3 0-1569-16,21 0-2529 16,0-23-7107-16</inkml:trace>
  <inkml:trace contextRef="#ctx0" brushRef="#br0" timeOffset="41653.0657">21427 16246 20025 0,'-21'-44'1232'0,"21"44"-319"16,0-22-545-16,-23 22 32 0,23 0 624 16,0 0-367-16,-22 0-113 15,0 22-192-15,22 0-32 16,-22 22 129-16,0 0-337 0,22 23-16 15,0-1-16-15,22-22-96 16,0 0 144-16,0 0-32 16,23-22 64-16,-24 1 0 0,23-23-80 15,1 0 32-15,-1-23-64 16,0 1-16-16,-22-22 16 15,0 0-64-15,0 0 16 16,-22-22-480-16,22-1-433 16,-22 1 561-16,-22 0 432 0,22 0 320 15,-22 22 529-15,0 22-257 0,-22 22-160 16,22 0-239-16,-22 0-177 15,22 0-32-15,-1 22-64 16,2 22 32-16,21 0-64 16,0 0 16-16,0-22 48 15,0 22-96-15,44-22 96 0,-22 0-48 16,22 0 32-16,0-22 16 15,0 22-16-15,0-22 48 16,-22 0-80-16,1 23 16 0,-2-23 16 16,2 0-16-16,-23 22 32 15,0-22 176-15,0 22-48 0,0 0-64 16,-23 0-64-16,23-22-32 15,-21 22 64-15,-2 0-64 16,23-22-160-16,-22 22-1073 16,22-22-1680-16,0 0-3602 15,0 0-6979-15</inkml:trace>
  <inkml:trace contextRef="#ctx0" brushRef="#br0" timeOffset="42048.0663">21913 15981 17688 0,'0'0'2065'15,"0"-22"-129"-15,22 22-1295 0,-22 0 287 16,0 0 17-16,0 22 63 15,22 1 145-15,-22-1-593 0,0 22-64 16,0 22-272-16,0 0-240 16,0-22 224-16,0 22-256 15,0-44 144-15,0 23 16 16,22-23-144-16,-22 0 208 0,22-22-144 15,-22 22 144-15,22-22 145 16,0-22-225-16,1 22 96 0,-2-22-128 16,2 0 32-16,-2-1 208 15,2 1-32-15,-23 0 96 16,22 0 64-16,-22 0-111 15,0 22 31-15,0 0-256 0,0 0-48 16,0 0-144-16,0 0-368 16,0 0-833-16,0 0-1552 15,0 22-6035-15</inkml:trace>
  <inkml:trace contextRef="#ctx0" brushRef="#br0" timeOffset="42313.0667">22376 16180 18344 0,'0'0'1329'0,"0"0"-817"15,0 0-544-15,0 0 944 0,0 0 1265 16,0 0 208-16,0 0-992 15,23-22-401-15,21 22-319 16,0-22-465-16,0 22 0 16,0 0-160-16,0-22-128 0,0 22 176 15,-1-22-144-15,1 22-176 16,-21-22-913-16,21 22-2384 15,-21-22-5588-15</inkml:trace>
  <inkml:trace contextRef="#ctx0" brushRef="#br0" timeOffset="42528.067">22619 15915 26492 0,'0'0'80'0,"0"0"-144"0,0 22 832 15,0 0-96-15,0 0 465 16,0 1-497-16,0 21-176 0,0-22 33 15,22 22-513-15,-22 0 64 16,0 0 112-16,22-22-256 16,-22 22-225-16,0-22-703 15,0-22-1185-15,0 22-2689 0,0-22-8132 16</inkml:trace>
  <inkml:trace contextRef="#ctx0" brushRef="#br0" timeOffset="43218.0679">23149 15783 24235 0,'0'-22'1536'0,"0"22"-1696"15,0 0 192-15,0 44 176 0,22-22 80 16,-22 44 241-16,0-22-225 16,0 23-192-16,0-1-48 15,0-22-48-15,0 0 16 0,0-22 64 16,0 0-128-16,0-22 128 15,0 0 96-15,0 0-32 16,0-22-192-16,0 0-544 0,0-22 192 16,0 0 96-16,0-22-241 15,0-1-463-15,0-21 304 16,22 22 656-16,0-1 288 15,-22 24 464-15,22 20 417 16,-22 2-417-16,22 21-288 0,-22 0 96 16,22 0 17-16,0 21-145 0,0 23-80 15,0 0-208-15,0 23 0 16,22-1-80-16,-21-22-16 15,-2 0 16-15,2 1-80 16,-23-1-112-16,22-22-432 0,-22-22-769 16,-22 0-832-16,22 0-2753 15,-23 0-8516-15</inkml:trace>
  <inkml:trace contextRef="#ctx0" brushRef="#br0" timeOffset="43403.0682">23237 15849 24587 0,'-22'0'1296'0,"22"0"-1280"15,22 0 256-15,-22 0 449 16,44 0-81-16,-22 0-144 16,44-22-256-16,-22 22-15 0,23-22-241 15,-23 22-209-15,22-22-1503 0,-22 22-1906 16,0-22-2929-16</inkml:trace>
  <inkml:trace contextRef="#ctx0" brushRef="#br0" timeOffset="43883.0689">23723 15629 22570 0,'0'-23'2049'0,"0"1"-497"0,0 22-1391 15,21 0 15-15,-21 0 144 16,0 0-640-16,0 0 720 16,0 0-192-16,0 22-224 15,23 1 384-15,-23-23-544 0,0 21 288 16,0-21 16-16,0 23-352 0,0-23 496 15,0 0-384-15,0 0 176 16,0 0 304-16,0 0-592 16,0-23 144-16,0 23-96 15,21-21-144-15,-21-2 512 16,0 1-336-16,0 22 176 0,0-22 64 15,0 22-240-15,0 0 304 16,0-22-192-16,0 22 80 16,0 0 48-16,0 0-272 15,-21 0 272-15,-2 22-128 0,2 0-32 16,-2 0 272-16,-21 22-192 15,22-21 64-15,0 42 32 0,22-20-144 16,0-1 224-16,0 0-176 16,22 0 96-16,0-22 144 15,22 0-256-15,0 0 112 16,0-22-128-16,1 23-304 15,-1-23-1248-15,0-23-1890 0,-22 1-3665 16</inkml:trace>
  <inkml:trace contextRef="#ctx0" brushRef="#br0" timeOffset="44083.0691">24031 15496 26380 0,'0'0'144'15,"23"0"32"-15,-23 22 128 16,21 0-144-16,2 22 304 0,-2-22-176 15,-21 22-128-15,0 0-32 16,0 23-128-16,0-23 64 0,0 0-112 16,0 0-1056-16,0-22-1057 15,0 0-2977-15,-21-22-5155 16</inkml:trace>
  <inkml:trace contextRef="#ctx0" brushRef="#br0" timeOffset="44298.0694">24385 15408 27772 0,'0'-22'1169'0,"0"22"-1057"16,20 22-256-16,-20 0 288 0,24 21-208 15,-24 2 32-15,21-1 192 16,-21 23-320-16,0-23 256 15,-21 21-48-15,21-20-192 16,0-1-769-16,0-22-1824 0,-24 0-2641 16,24 0-6692-16</inkml:trace>
  <inkml:trace contextRef="#ctx0" brushRef="#br0" timeOffset="44618.0699">24340 15386 20377 0,'0'-23'1296'0,"0"1"241"16,0 22-1153-16,0-22 689 16,0 22 351-16,22 0-511 15,1 0-225-15,-3 0-320 0,25 0-80 16,0 0-31-16,22 22-193 15,-24 0 112-15,2 1-144 16,-24-1-96-16,2 22 192 16,-1 0-144-16,-22 0 48 15,21 0 48-15,-21 1-160 0,-21-1 160 16,-24-1-16-16,24-21-64 0,-46 1 160 15,23-1-128-15,-23 0 16 16,24 0 16-16,-1-22-288 16,-1 22-1073-16,1-22-1648 15,22 0-4498-15</inkml:trace>
  <inkml:trace contextRef="#ctx0" brushRef="#br0" timeOffset="47558.074">20346 17505 9636 0,'0'0'512'0,"0"0"-384"0,0 0 144 15,0 0 961-15,0 0 384 0,0 0 79 16,0 0-415-16,0 0-449 16,0 0 177-16,0 0-417 15,0-22-128-15,0 22-31 16,0 0-49-16,22 0 256 0,-22 0-128 15,22-22-64-15,1 22 129 16,21-23-81-16,-1 2 32 16,24-2-112-16,21 2-160 15,22-23 97-15,0-1-257 0,45 1 16 16,21-1-64-16,1-21-96 15,0 22 128-15,21 0-80 0,1 0 192 16,0-1 352-16,-1 1-80 16,-21 1-64-16,22-2-287 15,-22 1 47-15,-2-1 304 16,-20 24 48-16,0-23-16 15,-1 0-96-15,-22 21-111 0,-22 1-81 16,1 0-64-16,-1 0-32 0,0 0 0 16,-21 0-80-16,-23 0 32 15,0 0-16-15,-1 22 32 16,-20-22-48-16,0 22-16 15,-1-22 0-15,-21 22-16 16,-2 0 32-16,1 0 16 0,0 0 48 16,-22 0 64-16,23 0 96 15,-23 0-32-15,21 0-64 16,2 0-96-16,-23 0 1 0,22-22-17 15,-1 22-16-15,2 0 48 16,-2 0-64-16,2 0 0 0,-1 0 16 16,0-23-32-16,0 23 16 15,0 0 16-15,0 0-32 16,-22 0 16-16,22 0 64 15,0-22-48-15,1 22-16 16,-2 0 16-16,2 0-16 0,-1 0 16 16,-1-22 0-16,2 22-16 15,-2-22-32-15,2 22 64 0,-1-22-48 16,0 22-48-16,22-22 80 15,-44 22-16-15,22-22 16 16,-22 0 0-16,0 22-32 16,0-22-16-16,0 0 32 0,0 0 16 15,0 0 0-15,0 0 16 16,-22 0-16-16,22 22 0 15,0-22-32-15,0 0 0 16,0-23 16-16,0 23-16 0,0-22-16 16,0 0 32-16,0 0-16 15,0-22-16-15,22-1 0 0,-22 23 32 16,0-22-32-16,0 22 0 15,22 0 32-15,-22-22-32 16,0 22 32-16,0-1-48 16,22 2 48-16,-22-1-16 0,0-23-16 15,23 23 16-15,-23-1-16 16,0 1 0-16,0-23 0 0,0 46 0 15,0-23-16-15,0-1 16 16,0 1 32-16,-23 22-16 16,23 0-16-16,0-22-32 15,-22 22 48-15,22 1-16 0,0 21-16 16,-22-23-16-16,0 2-16 15,22-2-16-15,-22 23 32 16,0-21 32-16,0-2-48 16,-23 0 64-16,24 2-80 15,-23 21 0-15,-1 0-81 0,1-23-95 16,-22 23 32-16,22 0 32 0,-44 0 64 15,22 0 16-15,-23-22 112 16,0 22 0-16,2-22-32 16,-23 22 48-16,-1 0-16 15,1 0 16-15,0-22-32 16,-23 22 0-16,1 0 0 0,-1 0-304 15,-21 0 48-15,-1 0 96 16,0 0 32-16,1 0 128 0,-22 0-16 16,21 0 48-16,1 22-32 15,-23-22-16-15,23 0 32 16,-23 0 0-16,0 22-16 15,23-22-48-15,-23 0 96 0,23 22-64 16,-22 1 48-16,21-23-48 16,-22 21 32-16,1 2-16 15,21 0 16-15,-21-2 0 16,21 2 0-16,1-2 16 0,-1 2-80 15,1-2-49-15,21 1 33 16,-22-1-64-16,24 2 96 0,-2-1-16 16,1 0 32-16,0 0 16 15,-1 0 32-15,23 0-96 16,-1 1 144-16,1-2-64 15,0-21-16-15,22 23 48 0,-23-2-48 16,45-21 48-16,-22 23-32 16,22 0 0-16,21-2-16 15,-21 2 48-15,22-23-64 0,0 21 64 16,21 2-32-16,-20-1-48 15,21 0 80-15,-22 0-48 16,21 0 0-16,1 0 48 0,0 1-80 16,0 21 96-16,0-23-48 15,0 1-16-15,22 23 16 16,-22-23 16-16,22 22-16 15,0 22 0-15,0-22 0 16,0 23 0-16,0-2 48 0,0 24-32 16,22 21 32-16,0-22-32 0,0 23 16 15,0-23 0-15,0 0-16 16,0-22-32-16,1 23 32 15,-2-23 16-15,2 22 0 16,-1-22 0-16,0 1 0 16,-1-23 113-16,-21 22 63 0,23 1-80 15,-2-24-48-15,2 24-32 16,0-23 16-16,-23 0-48 0,21 22 16 15,-21-22-32-15,23 1 48 16,-2-1-48-16,-21 1 0 16,22-24 16-16,-22 23-16 15,22-21-16-15,1-2 64 0,-23 2-80 16,21-1 96-16,2-22-48 15,-1 22 0-15,0 0-16 16,0 0 0-16,-22-22 16 16,44 22 64-16,-22-22-64 0,0 22-16 15,0-1 16-15,22-21 0 0,-22 23-16 16,23-23 64-16,-1 22-64 15,0-22 16-15,0 22 32 16,22-22-80-16,-22 23 48 16,22-23-32-16,1 0 80 15,21 0-64-15,-22 0 0 0,22-23 80 16,1 23 64-16,-1-22 80 15,22 0-80-15,-21-1-16 16,21 2-80-16,23-1 48 0,-24 0 0 16,2 0-16-16,-1 0 1 15,0 0-49-15,1 0-16 16,-1 22-48-16,-21-23 48 0,-1 2-32 15,0 21 16-15,-22-23 16 16,0 23-32-16,1-21 0 16,-23-2 32-16,0 23 0 15,0-21-16-15,-22 21 16 16,1 0-32-16,21-23-33 0,-23 23-239 15,-21 0-432-15,22 0-817 0,1 0-1888 16,-23-22-4307-16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40:07.892"/>
    </inkml:context>
    <inkml:brush xml:id="br0">
      <inkml:brushProperty name="width" value="0.05292" units="cm"/>
      <inkml:brushProperty name="height" value="0.05292" units="cm"/>
      <inkml:brushProperty name="color" value="#FF0000"/>
    </inkml:brush>
  </inkml:definitions>
  <inkml:trace contextRef="#ctx0" brushRef="#br0">4546 3398 13574 0,'-23'0'832'0,"23"0"337"16,0 0-769-16,0 0-432 15,0 0 112-15,0 0-48 0,0 0 32 16,23 0 144-16,-23 0 176 15,0 0 160-15,21 23-111 16,-21-23-145-16,22 22-144 16,0 0-80-16,23 1-32 15,-24-23-32-15,2 0 32 0,21 0 48 16,-22 0 112-16,22-23 64 0,0 1 64 15,-21-23 369-15,-2 1 111 16,2 0-64-16,-2-22-159 16,1 0-321-16,-22 1-160 15,0-2-64-15,23 0 0 16,-23 23 32-16,0-22-48 0,0 43 64 15,0-21 176-15,21 23-96 16,2-2-112-16,-23 23-48 0,22-21 0 16,0 21-16-16,0 0-16 15,0-23-64-15,0 23-464 16,22 0-961-16,-21 0-992 15,-23 0-1937-15,21 0-2209 0</inkml:trace>
  <inkml:trace contextRef="#ctx0" brushRef="#br0" timeOffset="7504.0155">17036 3664 17175 0,'-23'-22'993'0,"23"-22"-529"0,0 22 64 15,-21-22-256-15,21 0-208 0,0-1-16 16,21-21-64-16,-21-1 16 15,23 1 32-15,-23-21-80 16,22-1 80-16,-22-2-48 16,22 2 32-16,-22 22-16 0,0-1 0 15,0 23 80-15,0 22 929 16,0 0 384-16,0 22-481 15,0 0-480-15,-22 0-240 0,22 0-368 16,0 0 0-16,0 22 192 16,0 44 16-16,0 1-32 15,0 21-416-15,22 1 176 16,-22-22-304-16,44-2-17 0,-22 2 353 15,0-24 128-15,0 1 16 16,1-22 112-16,-23 0-48 16,21 0 32-16,2 1 0 0,-23-2-16 15,0-21 64-15,22 23 16 16,-22-23 0-16,21 22-64 15,-21-22-64-15,23 0 32 0,-23 0 0 16,21-22 48-16,-21-1-16 16,0-21-352-16,23 0-496 15,-23 0 224-15,0 1 640 16,0 21 1296-16,-23 22 769 15,23 0-608-15,0 0-1217 0,0 0-336 16,0 22 64-16,0 21-32 0,0 1-48 16,23 0-432-16,-1 23-2145 15,0-45-3346-15</inkml:trace>
  <inkml:trace contextRef="#ctx0" brushRef="#br0" timeOffset="7664.0157">17389 3002 21753 0,'0'0'257'16,"0"0"-1634"-16,0 21 208 15,22-21-2192-15,22 0-5331 16</inkml:trace>
  <inkml:trace contextRef="#ctx0" brushRef="#br0" timeOffset="8619.017">17697 2979 21129 0,'0'0'1457'0,"-21"0"-401"15,21 23-575-15,-23-2-401 16,2 2-32-16,-1 21-16 16,22 0-128-16,-22-21 64 0,22 21-97 15,0-22-79-15,0 21-240 16,0-21-384-16,22 0 63 15,-22 0-15-15,22 0-144 0,-1 1 560 16,-21-2 31-16,23 2 97 16,-2-23 240-16,-21 44 0 15,23-21 32-15,0-2-48 0,-2 23 64 16,2-21-16-16,-23 21-32 15,21-22 80-15,-21 22 32 16,0-21 289-16,-21-2-65 16,21-21 144-16,-23 22-144 15,2-22 16-15,-2 0 64 0,23-22-239 16,-23 1-209-16,23-2-337 0,0-21-431 15,0-22 80-15,23 22 271 16,0-23-63-16,21 23 144 16,-23 0 48-16,1-1-657 15,23 1-207-15,-24 0-145 0,2 23 433 16,-1-24-385-16,-22 1 721 15,22 23 336-15,0-23 160 16,-22-23-176-16,21 22-272 16,-21-21-33-16,0 0 705 0,0 22 1425 15,23 0 1440-15,-23-1 289 16,0 23-1329-16,0 0-400 0,0 22-433 15,0 0-544-15,-23-22-319 16,23 22-209-16,0 0-96 16,0 0-80-16,0 22 96 15,0 22 0-15,23 22-128 16,-23 22-769-16,0 1-880 0,0-22-368 15,22 0 465-15,0-2-417 0,-22-21 736 16,22-21 1121-16,0-23 256 16,-22 22 496-16,0-22 1073 15,0 0 400-15,22-22-48 16,-22 22-865-16,0-44-400 15,0 21-319-15,0 2 383 0,22-2 80 16,-22 2-319-16,0 21-241 16,22 0-48-16,1 0-32 15,-2 21-32-15,2 2-80 0,-1-2-64 16,0 2-64-16,22-2-1009 15,-22 2-655-15,0-1 127 16,0-22 704-16,0-22 689 0,-22-1 208 16,22 2 16-16,-22-2 32 15,0-21 128-15,0 23 81 16,0-25-225-16,0-20-241 15,0 22-207-15,0-23-176 0,0 23 32 16,22-21 416-16,-22 20-16 16,22 1 160-16,-22 0 16 0,0 0 32 15,0 0 704-15,0-1 96 16,-22 1 257-16,22 23 288 15,-22-2 800-15,22 2-817 16,-22-2-255-16,22 23-289 0,0 0-720 16,0 23-256-16,0-2 208 15,22 46-80-15,0-1-16 16,0 44-832-16,0-22-2834 15,1 23-6243-15</inkml:trace>
  <inkml:trace contextRef="#ctx0" brushRef="#br0" timeOffset="9219.0179">18470 2891 24267 0,'0'-22'-192'0,"22"22"432"0,23-23-384 16,-24 2 144-16,46-2-849 15,-23 2-2897-15,0-2-1120 16,0 2-2337-16,0-2 544 16,-22 23 7699-16,-22-22 945 0,22 22 4098 15,-22 0-1057-15,0 22-1728 16,0-22-1153-16,0 23-769 15,0 21-495-15,0 0-369 16,0 0-464-16,23 0 80 16,-2 0-288-16,-21 1-432 0,23-1-513 15,-23-21 193-15,22-2 784 0,-22-21 80 16,0 0 240-16,0 0 1185 15,0 0-977-15,0-21 192 16,0-2-256-16,0-21-272 16,0-23 0-16,22 23-128 15,0-1 240-15,0 1 176 0,0 23 33 16,0-2 15-16,22 23-272 15,-22 0 32-15,0 0-64 0,-22 23 0 16,22-2 96-16,0 23-192 16,1 1-160-16,-2-1-992 15,-21 0-865-15,23 0 224 16,-1-44 1120-16,-22 23 593 0,22-23 144 15,0 0 625-15,-22-23 303 16,22 2-127-16,-22-24-225 16,21 1-352-16,-21 0-16 15,0 0 753-15,23 0 207 0,-23 0-127 16,0 44-145-16,0-23-400 15,0 23-319-15,21 0-193 0,-21 0 48 16,0 23-16-16,0 21-48 16,23 0-353-16,-23 0-1968 15,23 22-3969-15,-2-44-6020 16</inkml:trace>
  <inkml:trace contextRef="#ctx0" brushRef="#br0" timeOffset="9389.0181">19419 2427 23450 0,'0'-21'833'16,"0"21"-1538"-16,0 21-415 15,23 23-2626-15,-2-21-5538 16</inkml:trace>
  <inkml:trace contextRef="#ctx0" brushRef="#br0" timeOffset="9654.0185">19684 2626 22426 0,'22'22'400'15,"-22"0"272"-15,0 22-79 16,0 0-786-16,22-21 225 0,-22 21-320 16,23 0-1793-16,-2-22 561 15,-21-22 191-15,22 0 641 0,-22 0 864 16,22-45-352-16,-22 24 544 15,22-23 256-15,-22 0 33 16,23 21 1119-16,-23-21 321 16,21 22-384-16,-21 22-865 0,23 0-671 15,-23 0 63-15,22 22-272 16,0 0 224-16,-22 0-256 15,22 22-1153-15,0 0-2304 16,0-21-2706-16,0 21-3650 0</inkml:trace>
  <inkml:trace contextRef="#ctx0" brushRef="#br0" timeOffset="9789.0187">20082 2869 8499 0,'43'-44'5571'15,"-21"0"-1249"-15,-22 21-368 16,22 2-1265-16,-22-2-480 15,23 1-848-15,-23 22-769 16,0 0-384-16,0 22-160 16,0 1 128-16,21 21-112 0,-21 21-48 15,23 24 0-15,-23-1-112 16,0 23-1825-16,0 21-4786 15,-23-21-9908-15</inkml:trace>
  <inkml:trace contextRef="#ctx0" brushRef="#br0" timeOffset="9894.0188">20147 3598 15975 0,'-22'0'2689'15,"22"-22"112"-15,-22-22-1600 0,22 21-865 16,-21-21 160-16,21 22-432 15,0-23-160-15,21 24-720 16,1-2-1841-16,0-21-4403 16</inkml:trace>
  <inkml:trace contextRef="#ctx0" brushRef="#br0" timeOffset="10449.0196">20964 2406 18936 0,'-22'-67'1073'0,"0"23"1216"0,22 22-1025 16,0 22-1120-16,0 0 337 16,-22 0-754-16,22 0 177 15,0 22 160-15,-23 0-368 0,2 44 640 16,-2 22-480-16,1 1 160 15,1 43 48-15,-23 1-400 16,21-1-800-16,1 1-577 0,22 0 1169 16,0-46 640-16,0 1-320 15,0-21 320-15,22 0-32 16,-22-23-112-16,0 0 416 15,0-22-336-15,0 0 80 0,0-22-32 16,0 22-496-16,0-22-2049 16,-22 0-5619-16</inkml:trace>
  <inkml:trace contextRef="#ctx0" brushRef="#br0" timeOffset="11204.0206">20655 3113 15415 0,'44'-67'2000'16,"-22"44"177"-16,1 23-1360 15,-2-21-481-15,2 21-240 16,-2-23-192-16,24 23-336 15,-24 0-1265-15,2 0-496 0,21-22-352 16,-22 22 176-16,22-22 1056 16,-22 0 1345-16,-22 0 1345 0,21 0 1712 15,-21-1-448-15,0-21-448 16,0 23-224-16,0-2-224 15,0 2-288-15,0-2-721 16,-21 23-224-16,-1-22-336 16,22 22-160-16,-22 22-64 0,0 1-16 15,0-2 32-15,0 46-144 0,0-23-112 16,-1 22-160-16,23-22-336 15,23 23-833-15,-1-44-240 16,0-2 961-16,0 2 736 16,0-23 128-16,22 0 32 15,-23-23 112-15,25-21 528 0,-25 21 464 16,-21-21-159-16,23 22-145 15,0-22-288-15,-23 0 113 16,0 0 863-16,0 44-79 16,0-23-449-16,0 23-719 0,0 23-273 15,0-2 96-15,0 2-48 0,0 43-96 16,0-22-225-16,21 0-831 15,-21-21-305-15,44 0-544 16,-22-23-1088-16,0 0 496 16,22-23 96-16,-22 0 1008 15,0 2 1441-15,0-24 800 0,-22 1 305 16,23 0-465-16,-23 0-224 15,21 0 513-15,-21 0 815 0,0 21 49 16,0 1-64-16,23 22-240 16,-23-22-49-16,0 22-335 15,0 0-529-15,-23 0-432 16,23 0-160-16,-21 22 0 0,21 0-48 15,-23 1-128-15,23-23-128 16,0 21 80-16,0 2 192 16,23-23 48-16,-2 21 0 15,23 2-48-15,1-2-225 0,-24-21 33 16,24 23-16-16,-23-1 192 15,0 0 112-15,-22 0 48 0,0 0 96 16,0 0 272-16,-22 1 145 16,0-2-161-16,0 2-272 15,-1 0-144-15,-20-23-64 16,20 0-464-16,23 0-1169 15,-21 0-3105-15,21-23-3954 0</inkml:trace>
  <inkml:trace contextRef="#ctx0" brushRef="#br0" timeOffset="11354.0209">21737 2427 25611 0,'0'0'2065'0,"0"0"-1232"16,0 0-1154-16,0 44 562 15,0 23-145-15,0-1-561 16,0 22-751-16,21-22-2786 15,-21 22-4418-15</inkml:trace>
  <inkml:trace contextRef="#ctx0" brushRef="#br0" timeOffset="11519.0211">21670 2714 26252 0,'0'-22'1792'15,"0"22"-1423"-15,22-22-770 0,23 22 882 16,20-22-706-16,24 22-655 15,-23-22-4402-15,0 0-15384 16</inkml:trace>
  <inkml:trace contextRef="#ctx0" brushRef="#br0" timeOffset="12389.0223">22354 2648 22682 0,'0'-66'2257'0,"0"66"-1393"15,0 0-880-15,0 0 176 16,22 0-352-16,-22 22 384 16,23 22-208-16,-23 22-240 15,21 1-608-15,-21 21-1441 16,23-44-464-16,-23 0 271 0,21-22-767 15,2 1 3217-15,-1-23 224 0,0-23 944 16,-22-21 561-16,22 22 16 16,0-45 288-16,-22 23-737 15,22 0-751-15,-22 0 623 16,0 22 401-16,0 22-64 15,0 0-1169-15,22 0-224 0,-22 22 112 16,0 1-224-16,22 21 80 16,-22 0-865-16,22 0-1744 15,0 0-1248-15,-1-44 95 0,23 22 1729 16,-21-44 2305-16,0 0 2417 15,-2 0 305-15,-21-22-129 16,23 21-448-16,-23-42-864 0,0 20-769 16,0 1-288-16,0 0-239 15,23 22 399-15,-23 0-608 16,0 0-64-16,21 22-80 15,-21 0-720-15,23 0-1698 16,-2 22-3360-16,1-22-8693 0</inkml:trace>
  <inkml:trace contextRef="#ctx0" brushRef="#br0" timeOffset="13154.0234">22950 2714 25803 0,'0'0'-208'15,"22"23"624"-15,0-23-592 0,22 21 192 16,0 2 224-16,0-2-688 16,1 2-848-16,-23-2-641 0,0 2 1152 15,-22-1 1010-15,0 0-322 16,0-22 1058-16,0 0 624 15,-22 0-769-15,22 0 80 16,-22 0-415-16,22 0 271 16,-22-22-336-16,22 22-240 0,0-22 128 15,0-22-416-15,0 21 176 0,0-21-112 16,0 23-176-16,22-24 336 15,0 23-224-15,0 0 176 16,0 0 80-16,0 22-176 16,-22 0 176-16,22-22-208 15,-22 22 96-15,22 22 16 0,-22 0-144 16,0 0 64-16,0 0-352 15,0 23-336-15,0-24-17 16,0 23-623-16,0 0-641 16,0-21-208-16,0-1-224 0,0-22 192 15,0 0-689-15,0 0 353 16,0 0-4482-16,0-22 6115 0,0-22 800 15,0 21-385-15,0-21 129 16,-22 0 448-16,22 0-416 16,-22-22 464-16,22 0 2593 15,0 22-2064-15,0 0 10131 0,0 0-6626 16,0 21-1152-16,0 23-1073 15,0-21-849-15,0 21-864 0,0 0-112 16,0 0-64-16,22 0-32 16,0 0 64-16,-22 0-144 15,22 0-384-15,0 21-849 16,0-21-1056-16,-22 0 672 0,0 23 657 15,23-23 192-15,-23 21 47 16,0-21 593-16,0 23 368 16,21-2 721-16,-21 2 511 15,0-1 305-15,0 0-80 0,0 22-289 16,23 0-527-16,-23 0-465 15,0 0-160-15,0 0-160 0,0 0 32 16,0-21-32-16,0 21-16 16,21-22 0-16,-21-22-48 15,23 22 48-15,-23-22-80 16,22 22-80-16,0-22-545 15,0-22-1520-15,0 0-1873 0,0 0-6290 16</inkml:trace>
  <inkml:trace contextRef="#ctx0" brushRef="#br0" timeOffset="13669.0241">23457 2758 23626 0,'0'0'801'15,"0"0"-945"-15,0 0 448 16,23 0-432-16,21 0 192 15,0 0 16-15,0 0-208 0,0 0-337 16,-22-21-831-16,0 21-289 0,1-23 96 16,-2 1 801-16,-21 0 816 15,23 0 320-15,-23-22 625 16,0 22 79-16,0 0-175 15,0 0 175-15,0 0-415 16,0 0-49-16,0-1-32 0,0 23-528 16,-23 0-160-16,23 0-48 15,-21 23 64-15,-2-1 48 0,1 22-144 16,22 0 48-16,-22 0-176 15,44 0-144-15,-22 1 64 16,45-1-224-16,-1-23 223 16,0 2 49-16,0-23-80 0,0 0-128 15,22-23 368-15,-22 2 144 16,-22-2 80-16,22-21 432 15,-21 22 81-15,-2-22-289 16,2 0-256-16,-23 0-32 16,22 0 0-16,-22-1 208 0,0 24 720 15,-22-2 337-15,22 2-337 0,-23 21-703 16,23 0-273-16,-21 21-33 15,21 23 33-15,-23 1-16 16,23-1-80-16,-21 22-432 16,21 0-848-16,0-21-1138 0,21 20-2096 15,-21-21-3089-15</inkml:trace>
  <inkml:trace contextRef="#ctx0" brushRef="#br0" timeOffset="13854.0244">23281 2383 23418 0,'44'-21'-704'0,"-22"21"-2498"15,-22 0-6562-15</inkml:trace>
  <inkml:trace contextRef="#ctx0" brushRef="#br0" timeOffset="14555.0265">24186 2913 23258 0,'0'-22'2145'16,"0"0"-1088"-16,0 22-641 16,-22 0-240-16,22 0-416 0,0 0 304 15,0 0-304-15,0 0-257 16,-22 22 161-16,-1 22-1216 0,2 0-2322 15,-23 0-5875-15</inkml:trace>
  <inkml:trace contextRef="#ctx0" brushRef="#br0" timeOffset="16070.0286">16926 4061 15815 0,'-44'-22'1472'15,"21"0"-223"-15,1 22-593 0,22-22-143 16,0 22-417-16,0 0-128 16,0 0-16-16,0 0 0 0,22 0 80 15,1 0-16-15,-2 0 0 16,45 22 32-16,-22-22-80 15,45 0 64-15,-1 0-32 16,45 0 32-16,-1-22 0 0,23-22-32 16,-1 22 48-16,23 0 0 15,-23-22 16-15,23 22 192 16,-1-23 224-16,23 23 80 15,-23-22-15-15,1 23-33 0,22-2-16 16,-2 1-96-16,3 0-32 16,-2 0-64-16,23 0-63 0,-23 0-17 15,23-1-32-15,0 2-48 16,-1 21-32-16,2-23-32 15,-2 2 0-15,-21-2-16 16,22 1-16-16,-1 0 16 16,-21 22 16-16,-1-23 144 0,-21 23 176 15,-2-21 129-15,3-2-193 0,-24 23-64 16,-21-22 32-16,-1 22-16 15,1 0-32-15,-23-22-64 16,22 22 0-16,-43 0 1 16,-1 0-17-16,0 0-96 15,-22-22-32-15,0 22-16 0,1 0-16 16,-23 0-32-16,22 0-16 15,-22 0-160-15,0 0-689 16,-22 0-1216-16,1 0-3201 16,-23 0-8388-16</inkml:trace>
  <inkml:trace contextRef="#ctx0" brushRef="#br0" timeOffset="16835.0297">15955 3310 17960 0,'-24'-22'864'0,"24"22"-144"0,-21-22-287 15,21 22 319-15,0 0-432 16,0 0-64-16,0 0-240 16,0-22 16-16,0 22 112 15,21-21 0-15,-21 21 177 0,24-22-97 16,-24-22 64-16,22 21 160 15,-22-21-336-15,21 23 192 0,-21-25 80 16,0 2 145-16,0 22 111 16,0 0-160-16,0 0 32 15,0 22-47-15,0 0-353 16,0 0-208-16,0 22 112 0,0 22 80 15,0 23-64-15,0 0-80 16,0-2-48-16,23 23-353 16,-23-44-639-16,23 0-337 15,-2 0 225-15,-21 1 751 0,0-23 433 16,23-22 96-16,-23 23 97 15,0-23 335-15,0 0 272 0,0 21-80 16,0-21-239-16,0 0-177 16,0 0-192-16,0 0-32 15,0 0-96-15,0 0-32 16,0 23-32-16,0-23-416 15,21 0-1009-15,-21 21-1505 0,22-21-2864 16,0 0-7060-16</inkml:trace>
  <inkml:trace contextRef="#ctx0" brushRef="#br0" timeOffset="17155.0301">15910 3863 17415 0,'-44'0'1489'16,"22"22"256"-16,22-22-32 15,0 0-929-15,0 0-560 0,0-22 64 16,0 22-320-16,0 0 449 16,22-22-97-16,0-1-240 0,0 1 272 15,23 0-368-15,-2 0 16 16,3 0 128-16,-2-22-288 15,-23 22 256-15,23 0-64 16,0-22-48-16,-21 22 768 0,-2 22 1 16,1-23-145-16,-22 23-256 15,0-21-160-15,0 21 48 0,0 0-192 16,0 0 112-16,0 0-80 15,0 0-144-15,0 0-368 16,0 0-1825-16,0 0-1697 16,0 0-3441-16</inkml:trace>
  <inkml:trace contextRef="#ctx0" brushRef="#br0" timeOffset="17305.0304">16528 3354 26828 0,'-22'-22'-528'16,"22"22"-3394"-16,0 0-5234 16</inkml:trace>
  <inkml:trace contextRef="#ctx0" brushRef="#br0" timeOffset="28471.0483">15931 4834 16631 0,'-43'-23'624'15,"21"23"705"-15,22 0-817 0,-22-22-192 16,22 22-31-16,-22 0-145 16,22-22 96-16,0 22-256 15,0-22 0-15,0 22 16 16,0-22-96-16,0 22 144 0,0-22-64 15,22 0 0-15,0 0 32 16,0 0-96-16,21 0 144 0,3 0-64 16,-2 0 16-16,0 0 48 15,-21 22-96-15,20 0 96 16,1 0-32-16,-22 0-16 15,1 0 128-15,-2 22-144 0,1 0 112 16,1 0 0-16,-23 0 48 16,21 22 144-16,-21-22-240 15,0 22-16-15,0 0-64 0,0 1-32 16,-21 21 48-16,21-22-112 15,-23 0 112-15,1 22 48 16,-22-22-80-16,22-21 96 0,0 21-48 16,0-23 48-16,0 2 0 15,22-23-48-15,-21 22 96 16,21-22 464-16,0 0-47 15,0-22-417-15,0 22-128 16,0-23 64-16,0 23-80 0,0-21 32 16,21 21 0-16,-21-23 0 0,0 23 32 15,22 0-32-15,-22 0 16 16,22 0 16-16,-22 0 16 15,22 0 32-15,0 23-32 16,1-2-32-16,-2-21 16 16,1 23-32-16,-22-1 16 0,23-22-16 15,-2 0 16-15,-21 0-32 16,23 0 0-16,-23 0-16 15,21 0-112-15,-21 0-657 0,23 0-559 16,-23 0-945-16,22-22-1937 16,0 22-3073-16,0-23 1824 15</inkml:trace>
  <inkml:trace contextRef="#ctx0" brushRef="#br0" timeOffset="28606.0485">16661 5054 24395 0,'0'0'1184'15,"-23"0"209"-15,2 0-785 0,21 0-720 16,0 23-96-16,0-23-2593 15,0 0-3122-15,21 0-7971 16</inkml:trace>
  <inkml:trace contextRef="#ctx0" brushRef="#br0" timeOffset="41255.0709">17279 4525 20761 0,'-22'0'576'0,"22"0"-960"15,0 22 512-15,0-22-224 16,22 44 16-16,-22 0 368 16,21 0-544-16,2 22 464 0,-2 0-224 15,-21 1-176-15,23-23 480 0,-23 0-528 16,0 0 368-16,0-22-96 15,0 0-192-15,0 1 368 16,0-2-448-16,0-21-144 16,0 0-593-16,0 0-527 15,0 0-417-15,-23 0-2609 0,23-21-3906 16</inkml:trace>
  <inkml:trace contextRef="#ctx0" brushRef="#br0" timeOffset="41450.0711">17213 4679 20457 0,'0'-22'352'16,"0"22"-48"-16,0-22-560 16,21 0 416-16,24 0-48 15,-1 0-256-15,0-22 448 0,0 22-448 16,22 0 160-16,-22-23 96 0,23 23-2097 15,-23 0-272-15,-23 0-2209 16,23 0-2993-16</inkml:trace>
  <inkml:trace contextRef="#ctx0" brushRef="#br0" timeOffset="41655.0714">17344 4811 21882 0,'0'0'96'0,"23"0"96"16,-1-22-609-16,22 0 642 15,0 0-17-15,0 0-2017 16,23 0-2561-16,-23 0-2881 0</inkml:trace>
  <inkml:trace contextRef="#ctx0" brushRef="#br0" timeOffset="42105.0721">17875 4635 15527 0,'0'0'1328'0,"-23"0"-15"0,23-22-769 16,-22 22-288-16,22 0 16 15,-22 0-352-15,22 0 224 16,0 0-160-16,-21 22-64 0,-2 0 256 16,23 0-304-16,-21 22 192 15,-2 0-48-15,23 23-160 16,0-23 240-16,0 0-256 15,0-22 96-15,23 0 16 0,-2-22-32 16,23 0 208-16,-22 0-96 16,0 0 128-16,1-22 112 0,-23 0 1 15,21-22 335-15,-21 22-80 16,0-23-48-16,0 1-144 15,0 0-223-15,-21 22 79 16,21-22 688-16,0 44 801 16,-23-22-305-16,23 22-831 0,0 0-513 15,0 22-16-15,0 22 32 16,0 0-64-16,0 0-32 15,23 1-16-15,-23-1-561 0,21-22-655 16,2-22-657-16,21 0-416 16,-22 0-881-16,-1-22-2384 15,2-22-4659-15</inkml:trace>
  <inkml:trace contextRef="#ctx0" brushRef="#br0" timeOffset="42685.0729">18139 4481 19160 0,'-22'22'1473'16,"0"-22"-385"-16,22 22-559 15,0 0-497-15,-22 0 144 16,22 0-256-16,0 22 64 16,22-22 80-16,0 0-208 15,0 0 224-15,0 0-224 0,23 0-305 16,-24-22-223-16,24 0-80 15,-23 0 400-15,0-22 160 16,0 0 128-16,0 0 160 16,0 0-144-16,-22 0 336 0,0 0 400 15,0-22-80-15,0 22-127 16,-22-22-257-16,22 22 496 0,-22 0 753 15,22-1-145-15,-22 23-415 16,22 0-305-16,0 0-480 16,0 0-160-16,0 45 16 15,0-23 16-15,22 22-128 16,-22 0 80-16,22 0-368 0,22-22-385 15,-22 0-239-15,0 0-225 0,22-22 33 16,-22 0 383-16,22-22 433 16,-21 0 416-16,-1 0 0 15,0-22 64-15,-22 22 304 16,22-22-144-16,-22 0-48 0,0-1-111 15,0 1-17-15,0-22 0 16,0 22 128-16,0 22 864 16,0-22 177-16,-22 44 127 15,22-23-447-15,0 23-433 0,0 0-256 16,0 0-208-16,0 0-96 15,0 23 80-15,0-1-16 0,0 22 32 16,0 0-16-16,22 22-48 16,0-22-400-16,0 1-385 15,-22 21-479-15,22-22-1009 16,0-22-369-16,0 0-1151 15,0 0-1426-15,-22-22-2833 0,22 0 5941 16</inkml:trace>
  <inkml:trace contextRef="#ctx0" brushRef="#br0" timeOffset="42940.0732">19088 3951 21753 0,'-22'-44'2402'0,"0"44"79"16,22-22-1969-16,0 22-112 15,0 22-624-15,0 0 176 0,0 22 224 16,0 22-496-16,0 0 96 16,22 22-881-16,0 1-655 0,0-23-1858 15,0 22 32-15,0-43-2240 16,-22-1-1378-16,0-22 3987 15,0 0 3585-15,0-22-496 16,-22 0 240-16,22 0-208 0</inkml:trace>
  <inkml:trace contextRef="#ctx0" brushRef="#br0" timeOffset="43075.0734">18956 4370 19128 0,'-22'-22'3042'16,"0"22"-241"-16,22-22-1665 16,0 22-831-16,22 0-578 0,0 0 305 15,22-22 65-15,0 0-258 16,22 0 338-16,0 0-1266 15,23-23-4562-15,-45 23-10996 16</inkml:trace>
  <inkml:trace contextRef="#ctx0" brushRef="#br0" timeOffset="43275.0737">19485 4392 28060 0,'0'0'-48'16,"0"0"-288"-16,22 0-608 16,1 0-1521-16,21-22-1985 15,-22 0-3330-15</inkml:trace>
  <inkml:trace contextRef="#ctx0" brushRef="#br0" timeOffset="43650.0742">20103 3841 24571 0,'0'22'-400'15,"0"22"752"-15,0 22-464 16,0 22 32-16,0 0 320 15,22 23-528-15,-22-45 352 0,22 22-673 16,0-43-1007-16,-22-1-801 0,23-22-1073 16,-23 0-5090-16</inkml:trace>
  <inkml:trace contextRef="#ctx0" brushRef="#br0" timeOffset="43855.0745">19971 4193 22378 0,'-22'0'1408'0,"22"0"-895"16,0-22-481-16,0 22-144 15,44-22 224-15,-22 22-112 16,45-21-96-16,-2-23-833 15,1 21-4177-15,1 1-11206 16</inkml:trace>
  <inkml:trace contextRef="#ctx0" brushRef="#br0" timeOffset="44210.075">20302 4084 24619 0,'-22'0'784'15,"22"0"-528"-15,0 0-496 0,0 0 240 16,0 21-16-16,0 23 0 16,0 0-96-16,22 23-368 15,-22-23-272-15,22 0-241 0,22 0 753 16,-22-22 128-16,22 0-128 15,0 1 240-15,-22-23 32 16,22-23-48-16,-21 1 256 16,-1 0 352-16,-22 0-32 0,22-22-223 15,-22 0-17-15,-22 0 0 16,0-1-240-16,-1 1-16 0,2 0 144 15,-24 23 352-15,1-2-31 16,23 1-369-16,-2 22-208 16,1 0-337-16,22 22-1856 15,0 1-2369-15,0 21-5762 0</inkml:trace>
  <inkml:trace contextRef="#ctx0" brushRef="#br0" timeOffset="44745.0757">20677 4061 26908 0,'0'0'1152'16,"0"0"-1472"-16,0 0 272 16,22 23 208-16,0-23-464 15,22 21 496-15,-21-21-1216 16,-2 23-577-16,1-23 352 0,1 0 561 15,-23 0 800-15,0 0 48 0,0 0-192 16,0-23 592-16,0 23-191 16,-23-21 319-16,23 21-96 15,0 0-336-15,-22-23 145 16,22 23-514-16,0 0 194 15,0-22-1-15,0 22-241 0,-21 0 370 16,21 0-289-16,0 0 80 16,0 0 128-16,0 0-288 15,0 0 304-15,0 0-208 0,0-22 0 16,0 22 192-16,0-22-272 15,0 0 192-15,0-22-48 0,0 0-80 16,21 0 176-16,-21-1-208 16,0 23 176-16,0 0 96 15,0 0 128-15,0 22 128 16,0-21-224-16,0 21 0 15,0 0-176-15,0 21-112 0,0 1 240 16,0 22-176-16,-21 23 96 16,21-1-64-16,0 22-96 0,21-21 96 15,-21 20-144-15,22-42-208 16,22-1-240-16,-21 0-241 15,-1-22 97-15,0 0-209 16,0-22-1248-16,-22 0-1424 0,0 0-1410 16,0 0-2688-16,0-22 2609 15</inkml:trace>
  <inkml:trace contextRef="#ctx0" brushRef="#br0" timeOffset="45275.0765">21030 4216 20937 0,'0'0'3698'0,"0"0"-2450"15,0 0-1040-15,0 0-96 16,0 22-256-16,21-22 305 15,3 22-290-15,-2-22 17 16,22 22-1024-16,-21-22-1665 0,19 0-689 16,3-22-464-16,-23 0 1041 15,0 0 2673-15,0-1 1440 0,0-21 1778 16,-22 23-49-16,0-23-848 15,0 21 176-15,-22-21-160 16,0 22-1121-16,0 22-559 16,0-22-1-16,0 22-16 0,-1 0-352 15,2 22-32-15,0 0-80 16,-2 0-160-16,23 0-96 15,0 1-561-15,23-23-223 16,-2 21 255-16,0-21 305 16,24 0 400-16,-23 0 128 0,22-21-16 15,0 21 96-15,-22-23 64 0,1 23 400 16,21 0 177-16,-44 0 95 15,21 23-64-15,2-2-335 16,-23 2-145-16,22 20-224 16,-22 2-80-16,0-1-16 15,21-22-192-15,-21 0 63 0,0-22 145 16,0 0 128-16,0 0 385 15,0-22-289-15,0 0 224 0,0-22 208 16,0-1-256-16,23 2-160 16,-23-24 17-16,22 45-49 15,0-22-128-15,22 22-32 16,-22 22 0-16,22-22-48 0,0 22-881 15,0 0-2080-15,1 0-3634 16,-1 0-9573-16</inkml:trace>
  <inkml:trace contextRef="#ctx0" brushRef="#br0" timeOffset="45725.0771">22023 3951 23594 0,'-22'-22'2353'0,"0"0"-544"16,0 22-1185-16,22 0-688 15,-22 0 257-15,0 22-466 16,0 0 257-16,-22 22-80 0,22 0-816 15,-1 1-225-15,23-1-976 16,0-1-880-16,0 2 832 16,23-23 1345-16,-1 0 816 0,0-22 176 15,22 0 192-15,-22-22 881 16,22-23 239-16,-22 23 257 0,0-21-480 15,0 20-1-15,-22 2 193 16,23-2-257-16,-23 23-287 16,0 0-561-16,0 0-400 15,0 0 112-15,0 23-176 16,0-2-176-16,21 2-913 0,2 20-1296 15,-2-21-1233-15,-21 1 785 16,23-23 1296-16,-1 0 1457 0,-22-23 544 16,22 1 1169-16,-22 0 784 15,0-22-288-15,0 0-656 16,0 0-801-16,0-22-400 15,0 0-144-15,0 22-16 0,0-23 464 16,0 23 753-16,0 0 47 16,0 44-479-16,0-22-449 15,0 22-240-15,0 0-144 0,0 22 48 16,0 22 16-16,0 0-192 15,0 45-2049-15,0-1-4530 16</inkml:trace>
  <inkml:trace contextRef="#ctx0" brushRef="#br0" timeOffset="45905.0774">22310 3907 4626 0,'0'22'112'0,"22"-22"-2850"16,-22 0 739-16</inkml:trace>
  <inkml:trace contextRef="#ctx0" brushRef="#br0" timeOffset="46175.0777">22354 3929 16695 0,'0'-22'2801'16,"-22"22"-576"-16,22 0-880 0,0 0-497 15,0 0-559-15,0 0-449 16,0 0 95-16,0 0-15 16,0 0 80-16,22 0 80 15,0 0-192-15,22-22 224 0,0 22-1408 16,1 0-4803-16</inkml:trace>
  <inkml:trace contextRef="#ctx0" brushRef="#br0" timeOffset="46581.0795">22487 3929 20313 0,'0'0'896'0,"0"0"-1088"15,0 0 160-15,0 0 176 16,0 0-240-16,0 0 160 0,0 0 0 15,22 22-176-15,-22-22 272 0,0 0-240 16,0 0 144-16,0 0 32 16,0-22-160-16,0 22 144 15,0 0-240-15,0 0 16 16,0-22-16-16,-22 22-144 15,22 0 128-15,0 0-144 0,-23 0 80 16,23-22 288-16,-21 22-32 16,21 0 352-16,0 0-80 15,-23 0 0-15,23 0 16 0,0 0-192 16,0 0-48-16,0 0-160 15,0 0-32-15,0 0 16 16,0 0-208-16,0 0 160 0,0 0-48 16,0 0 0-16,0 0 96 15,0 0-32-15,0 0-401 16,0 0-719-16,23 0-1137 0,-23 22-977 15,0-22-2737-15</inkml:trace>
  <inkml:trace contextRef="#ctx0" brushRef="#br0" timeOffset="48376.082">22222 3951 10884 0,'0'-44'1697'0,"0"22"128"15,-22 0 112-15,22 22-640 16,0-22-129-16,0 22-496 15,0 0-447-15,0 0-17 0,0 0-416 16,0 0 256-16,0 0 48 16,22 22-128-16,-22 22 256 15,22 0-320-15,0-22 128 0,0 22 0 16,-22-22-192-16,22 23-16 15,-22-45-161-15,0 21 225 16,0-21 192-16,0 0 80 16,0-21 0-16,0-2-79 0,0 1 367 15,0 0 64-15,0-22-256 16,0 0-48-16,0 22-96 0,22-22 176 15,0 22 385-15,0-1-177 16,-22 23-16-16,23 0-144 16,-2 0-112-16,2 0 97 15,-2 23-81-15,2 21-32 0,-1-22-176 16,22 22 0-16,-22-22 0 15,0 0-96-15,-22 0 16 16,22 0-513-16,0-22-95 16,-22 0-240-16,0 0-353 0,0 0 209 15,0 0 15-15,0-22-1280 0,0 0-1905 16,0 22-2497-16,0-22 3794 15,0-22 2625-15</inkml:trace>
  <inkml:trace contextRef="#ctx0" brushRef="#br0" timeOffset="48611.0823">22907 3774 20793 0,'21'-22'2849'0,"-42"22"-976"16,21-22-512-16,0 22-753 16,-23 0-576-16,23 0 96 15,0 0-320-15,0 22 32 16,-21 0 160-16,-2 0-384 0,0 23-160 15,23-1-561-15,-21 0-288 16,21 0-479-16,0-22-401 16,0 0 784-16,21-22 672 15,2 0 673-15,0 0 256 0,21-22-160 16,-1 22-64-16,1-22-1392 15,0 0-2306-15,-21 0-3954 0</inkml:trace>
  <inkml:trace contextRef="#ctx0" brushRef="#br0" timeOffset="48941.0828">23126 3818 20761 0,'-21'0'2369'0,"-2"0"-1008"16,2 23-1137-16,21-23-160 0,0 22-80 15,21 0-96-15,-21-22 176 16,23 22-208-16,-2 0-16 15,24-22-1249-15,-23 0-1840 0,22 0-785 16,0-22-993-16,-22 0 2194 16,0-22 3457-16,-22 21 2354 15,0-21-273-15,0 22 544 16,0 0-511-16,-22 1 399 15,0-2-1088-15,-22 23-528 0,22 0-865 16,-22 23-240-16,22 20-112 16,-22 1-208-16,21 23-80 0,2-23-96 15,21 22-112-15,21-22 64 16,2 0-544-16,21-21-769 15,22-23-1536-15,-22 0-2498 16,0 0-6290-16</inkml:trace>
  <inkml:trace contextRef="#ctx0" brushRef="#br0" timeOffset="49541.0836">23678 3532 21641 0,'0'-44'1649'16,"0"21"-80"-16,-22 23-1169 0,22 0-320 15,0 23-96-15,-22-2-128 16,0 46 352-16,-22-1-288 16,22 44 48-16,-22 1 128 0,-1-1-480 15,24 1-1073-15,21-24-1088 16,-23 2-496-16,23-23-1025 0,23-44-2689 15</inkml:trace>
  <inkml:trace contextRef="#ctx0" brushRef="#br0" timeOffset="50041.0843">24054 3818 16599 0,'0'-44'1681'15,"-23"22"0"-15,23 22-833 16,-22-22-304-16,22 22-656 0,-21 0 320 16,21 0-304-16,-23 0 16 15,1 22 240-15,0 0-368 16,0 0 400-16,-22 23-224 15,22-1-64-15,0 22 224 16,22-22-272-16,0 0 160 0,0 1-112 16,22-24-128-16,0-21 272 0,0 0-160 15,0 0-176-15,22-21-480 16,-22-2 383-16,1-21 449 15,-2 22-128-15,-21-22 305 16,22 22 639-16,-22-22 32 0,0 22 1169 16,0 22-144-16,0 0-1040 15,0 0-849-15,0 0-48 16,0 22 192-16,0 22-176 15,23 0-32-15,-23 22 0 0,21-21-208 16,2-24-993-16,21 2-2273 16,-22-2-2544-16</inkml:trace>
  <inkml:trace contextRef="#ctx0" brushRef="#br0" timeOffset="50376.0848">24319 3796 21081 0,'0'-22'3250'0,"0"22"-1297"0,0 0-1841 16,0 0-32-16,0 0-48 15,0 22-96-15,0 0 256 16,0 1-352-16,0-1 192 16,0 22-48-16,21-22-160 15,1 22 128-15,1-22-721 0,-3 22 129 16,4-22 96-16,-3-22 175 15,-21 0 466-15,22 0-81 16,-22 0 464-16,0-22 320 16,0 0-160-16,0 0 129 0,0-22-145 15,0 22-112-15,0-22-192 16,0 22-320-16,-22 0 80 0,22-1-96 15,0 1-32-15,0 22 16 16,0 0-1024-16,22 0-241 16,1 0-495-16,21 22-1282 15,-21 1-736-15,20-23-3553 0</inkml:trace>
  <inkml:trace contextRef="#ctx0" brushRef="#br0" timeOffset="51656.0877">24760 3863 11221 0,'21'-22'6419'16,"-21"22"-2626"-16,0-23-1023 16,0 23-786-16,0-22-879 15,0 22-481-15,0 0-464 16,0 0-112-16,0 0-48 0,-21 0-224 15,21 0-128-15,0 22-48 16,-23 1-288-16,23-1-225 16,0 0-447-16,0 22-289 15,0-22-128-15,23 0 624 16,-2-22 945-16,2 22 192 0,-1-22 48 15,0-22 80-15,0 0 321 0,0 0 655 16,0 22 257-16,-22-22 255 16,0 0-63-16,0 22-256 15,0 0-545-15,0 0-608 16,0 0-160-16,0 0-96 15,0 0-96-15,0 22-352 0,0 0-529 16,22-22-608-16,0 22-47 16,-22-22-113-16,23 0 592 0,-2 0 849 15,2-22 432-15,-23 0 576 16,22 0 753-16,-22-22-65 15,0-1-383-15,0 1-49 0,0 1-448 16,21-2-192-16,-21-21 529 16,0 44 191-16,0-22 465 15,0 44-593-15,0-23-480 16,0 23-336-16,0 23 0 15,0-2 64-15,0 24 0 0,-21 21-256 16,21 0-112-16,0 0-832 0,0-21-577 16,0-1-672-16,0-22 1264 15,21 0 801-15,-21 0 304 16,0-22 96-16,23 0 784 15,-23-22-431-15,21 0-97 16,-21 0 48-16,23 0 336 0,-23 0 16 16,22 22 225-16,-22 0-33 15,0 0-399-15,0 0-449 0,0 0 0 16,0 0 144-16,0 44-96 15,0-22-96-15,22 0-96 16,-22 22-849-16,0-22-559 16,22 0-145-16,0-22 704 0,-22 0 849 15,0 0 128-15,22-22 256 16,-22-22 689-16,0 22 544 15,0-22-961-15,0 22-256 16,0-23 128-16,-22 1-208 0,22 22 32 16,0 0 161-16,0-22 207 15,0 44 176-15,0-22-336 0,0 0-399 16,0 22-33-16,0 0-32 15,0 0-97-15,-22 0-255 16,22 0-304-16,0 0 32 16,0 0 480-16,0 0 96 0,0 0 0 15,0 0-32-15,22 0 32 16,-22 0 32-16,0 0-32 15,0 0 48-15,0 0 16 0,22 22-16 16,-22 0 0-16,0 1 16 16,0 20-32-16,0 1-577 15,0 1-879-15,0-23 31 0,0 0 801 16,0-22 496-16,0 0 144 15,0 0 48-15,0 0 176 16,0 0 624-16,22 0 145 16,-22-22-705-16,22 0 192 15,-22 22 112-15,23-23 145 0,-23 1 159 16,0 22-144-16,0 0-560 0,0 0-160 15,0 22-32-15,0-22 32 16,0 23-48-16,0 21-112 16,0-22-768-16,0 0-257 15,0-22-63-15,21 0 271 16,2 0 497-16,-23 0 368 0,22-22 160 15,0 0 80-15,-22 0 433 16,0 0-97-16,0-23 0 16,0 23 176-16,0 22 65 0,0-22 15 15,0 22-256-15,0 0-368 16,0 0-112-16,0 0 32 15,0 22 64-15,0 0 16 0,0 0-48 16,0 23-32-16,0-1-48 16,0 0-624-16,0 0-32 15,0-22 288-15,0 22 272 16,0-21 80-16,0-2 64 0,0 2 16 15,0 20-32-15,0-21 304 0,0 23 240 16,0-1-336-16,0 0-128 16,0-22-96-16,0 22 0 15,0 0-48-15,0 1-80 16,0-1-864-16,0-22-417 15,0 0-1536-15,-22-22-5491 0</inkml:trace>
  <inkml:trace contextRef="#ctx0" brushRef="#br0" timeOffset="73749.1244">11011 10264 13494 0,'66'-21'304'0,"-43"-2"704"15,21 2-271-15,22-2 127 16,-22 1-96-16,22 0-63 16,22-23-33-16,1 23-288 0,-1-22 96 15,0-1-47-15,1 1-81 16,21 0-16-16,1 23-192 15,-1-24 128-15,0 1-128 0,1 0-160 16,20-22 176-16,-43 22-112 16,23 21 80-16,0-21-64 15,-23 0 0-15,0 0 16 0,1 22-112 16,-23 0 64-16,22-22-16 15,-44 22-48-15,22 0 80 16,1 22-80-16,-23-22 32 16,-1 0-48-16,2 22-720 15,-23-22-1281-15,0 22-2593 0,0 0-4434 16</inkml:trace>
  <inkml:trace contextRef="#ctx0" brushRef="#br0" timeOffset="74259.1251">11055 9955 17271 0,'-22'0'273'15,"0"21"-145"-15,0 2-144 0,1-1 112 16,-2 0-64-16,2 22 32 16,21 1 0-16,-23-23-80 15,23 23 128-15,-23-1 176 0,23 0 256 16,0-23 96-16,0 24-127 15,0-23-33-15,23 0-240 16,-23-22-64-16,23 22 304 0,-2-22 177 16,2 0 127-16,-2 0-96 15,23 0-336-15,0-22-224 16,0 0-144-16,1-22 64 15,-1 21-560-15,0 2-1889 16,0-2-3618-16,-22 2-7827 0</inkml:trace>
  <inkml:trace contextRef="#ctx0" brushRef="#br0" timeOffset="78534.1311">5008 12052 12373 0,'0'0'897'16,"-21"0"-129"-16,21 0-336 15,0 0-384-15,0 0-144 0,0 22 160 16,21-22 112-16,2 22-208 15,-1 22 192-15,0 0-160 0,0 0-16 16,22 0 96-16,0 23-128 16,0-23 112-16,22 23-80 15,1-1 0-15,-1-22 80 16,0 22-80-16,23-22 80 15,-2 0-16-15,24-22-16 0,-22 23 80 16,21-23 225-16,22 0 175 16,-22 22-176-16,23-22-144 0,-1 1-64 15,1-2-16-15,21 23-32 16,-21-21-32-16,21-23-48 15,0 21 64-15,1-21-32 16,-1 23 176-16,1-23 321 0,-1 0-81 16,1 0-16-16,-1 0-128 15,1-23 32-15,21 23 80 16,-21-21 49-16,21-2-33 15,-21 2-144-15,21-2-112 0,1-21-96 16,0 22 32-16,-1-22 32 16,1 22-48-16,-1-23 0 0,1 1-32 15,-1 0-32-15,1 0-32 16,-1 0 128-16,1 1 177 15,-1-24-97-15,-21 23 48 16,-1-1 208-16,1-22-80 0,-1 23-32 16,1-21-64-16,-1-2-47 15,1 1-49-15,-23 0 96 0,22 22-144 16,-22-23-96-16,1 23-32 15,-22 0-16-15,21 0-32 16,-44 0 0-16,23-1 16 16,-23 24-144-16,-21-23-64 0,-2 22-32 15,1 0-305-15,1 22-111 16,-23-23-593-16,0 1-799 15,1 0-1266-15,-24 0-4786 16</inkml:trace>
  <inkml:trace contextRef="#ctx0" brushRef="#br0" timeOffset="79330.1331">5053 12272 14598 0,'-22'-21'544'15,"-1"-2"-143"-15,2 23 271 16,21-21-96-16,0 21-80 16,0 0-47-16,-23 0-337 0,23 0 16 15,0 0-112-15,0 0-288 16,0 0-49-16,0 21 209 15,0 23 208-15,0 0 33 0,-22 23-113 16,22 0-16-16,0-1-449 16,-21 0 225-16,21-1 224 15,0-21-80-15,-23 1 144 0,23-23-48 16,0 1-32-16,0-23-208 15,0 0-1761-15,0 0 465 16,23-23-2066-16,-23-21-3858 16</inkml:trace>
  <inkml:trace contextRef="#ctx0" brushRef="#br0" timeOffset="79490.1333">4987 12162 22234 0,'21'0'80'15,"-21"0"368"-15,23 0-416 0,21 22-224 16,0 1 624-16,22-23-816 15,1 21 432-15,20-21-176 16,-20 0-2177-16,21-21-1937 16,1 21-7171-16</inkml:trace>
  <inkml:trace contextRef="#ctx0" brushRef="#br0" timeOffset="85071.1423">14123 9094 9572 0,'22'-22'1168'0,"0"22"-591"0,0 0 335 16,0 0 1-16,-1-22-241 16,25 22 0-16,-25 0-176 15,23 0-192-15,2 0-31 0,-3 0-177 16,-21 22 80-16,22 0-16 15,0 0-128-15,-22 22 64 16,0 0-144-16,0 1 64 0,1 21 32 16,-23 22-96-16,0-22 160 15,0 22-80-15,0 1 32 16,-23-23-224-16,23 22-160 15,-22-21 496-15,22-23-144 16,0 21 16-16,0-20-48 0,0-1 64 16,0 23 0-16,22-23 16 0,-22 0-32 15,0 0 80-15,23 0 192 16,-23 1-16-16,21-1-128 15,-21-1-176-15,23-21 48 16,21 0-32-16,-22 1 48 16,44-23 0-16,-22 0-48 0,0 0 1 15,23 0-34-15,-23-23-31 16,-23 23 16-16,2 0 16 15,-1 0 48-15,-44 23 129 0,-1 21 415 16,2 0 128-16,-46 23 465 16,23-1 15-16,0 0-608 0,22 0-351 15,0 0-241-15,22 1-161 16,0-23 193-16,44 22-80 15,-22-44 0-15,22 22 176 16,22 1-15-16,-22-2 31 16,1 1-64-16,-23-22 80 0,22 45 96 15,-44-23-16-15,22 22 784 0,-22 1-447 16,-22-1-97-16,0 22 64 15,0-22-304-15,-22 22 192 16,-23-22-47-16,1 23-209 16,22-23-176-16,-22 0-32 15,22-21-145-15,0 20-1007 0,0-42-1329 16,0-2-1665-16,-1 2-6963 15</inkml:trace>
  <inkml:trace contextRef="#ctx0" brushRef="#br0" timeOffset="85616.1431">15668 10176 16471 0,'0'-22'912'0,"0"0"-367"15,0 22-65-15,0 0 16 0,0 0-224 16,0 0-160-16,0 0-272 15,-23 22 208-15,2 23 0 0,-2-1 160 16,1 0 0-16,0 22-208 16,0 0 16-16,0-23 65 15,0 2-162-15,22-24 81 16,22 25-176-16,-22-25 144 15,44 2 144-15,-22-23-96 0,23 0 81 16,-1 0-17-16,22 0-64 16,-22 0 80-16,0 0-96 0,0 0 352 15,-22 21 352-15,0 2 305 16,-22 21 159-16,0-22-127 15,-22 22-401-15,-22 23-256 16,0-24 0-16,-22 24-16 0,0-23-208 16,22 0-80-16,-1-22-144 15,23 0-400-15,22-22-1457 16,0 0-3409-16,0-22-5459 15</inkml:trace>
  <inkml:trace contextRef="#ctx0" brushRef="#br0" timeOffset="85981.1436">16175 10375 15783 0,'-44'-22'1408'0,"22"22"-607"0,22 0-449 15,-21 22-144-15,-2-22-400 16,2 22 336-16,21 21-240 15,-23-21-48-15,0 23 256 16,2-1-208-16,-1 0 128 16,22 0 48-16,0 0-112 0,0 1 128 15,0-1-48-15,22-22 0 0,-1-22 160 16,25 0-384-16,-2 0 256 15,21-22-928-15,-21 0-2098 16,22-22-2512-16,-22 0-353 16,0 0 4242-16,-21 0 1601 15,21-2-272-15</inkml:trace>
  <inkml:trace contextRef="#ctx0" brushRef="#br0" timeOffset="87296.1454">16528 10331 12293 0,'0'-44'2385'0,"0"44"96"16,-22 0-720-16,22-23-896 15,-22 23-177-15,22 0-288 16,-22 0-320-16,0 0 0 0,0 0-160 15,22 23 64-15,-22-2 128 16,0 2-80-16,-1 21 0 16,2 0-96-16,21-1 16 15,-23 2-144-15,23-1-128 0,23-21-80 16,-2-2-81-16,-21-21 321 0,45 0 48 15,-23 0 48-15,0-21 0 16,0-2-64-16,0 0 176 16,0 2-32-16,-22-24 240 15,22 23 353-15,-22-21-17 16,0 21 512-16,0 0 929 0,0 22-368 15,0 0-592-15,0 0-769 16,-22 22-240-16,22 0 48 16,0 0-128-16,22 21 0 0,1 2-128 15,-2-24-64-15,24-21-465 16,-1 0-607-16,-23 0-577 15,24-44 16-15,-1 0 336 0,-22 1 865 16,0-1 624-16,-22-22 96 16,22-1 384-16,-22 1 209 15,0-1-161-15,0 1-208 16,0 0 416-16,0-1-15 15,0 1 319-15,0 22 497 0,0 22-865 16,-22 0-48-16,22 22-159 0,0 0-241 16,-22 0-240-16,22 0-208 15,-22 22 160-15,22 0 48 16,-22 22-321-16,22 22 337 15,0 1-48-15,22-1-208 0,-22 0-288 16,22 1 160-16,0-22 208 16,22-1-96-16,-21 0-433 15,-2 0-479-15,24-22-273 0,-24 0-1456 16,23 0 2112-16,-21-22-2016 15,21 0-208-15,-22 0-689 16,0-22 672-16,22 0 1618 0,-22-23 1456 16,1 24 560-16,21-23 577 15,-44 0 1136-15,22-1 1697 16,-22 0-273-16,0 1-143 15,0 22-817-15,-22 22-912 16,22-22-496-16,-23 22-577 0,2-22-512 16,21 22-256-16,-23 0-80 0,23 22-128 15,-22 0-192-15,0 0-561 16,22 0-63-16,-22 0 335 15,22 23-31-15,-22-23 288 16,22 22-16-16,0-21-129 16,22 21 145-16,-22-23 240 0,22-21 160 15,22 0 48-15,-21 0 0 16,-2 0 32-16,24-21 16 15,-24-2 80-15,-21 2 305 0,23-2 191 16,-23 2 80-16,0-2-128 16,0 1 145-16,0 22 351 15,0-22 65-15,0 22-401 0,-23 0-480 16,23 22-272-16,0 0 32 15,0 1-48-15,0-2-48 16,0 2-240-16,23-2-608 16,-2-21-305-16,24 0-240 0,-23-21-367 15,22-2 207-15,-22-21 736 16,0 0 849-16,0-1 449 0,-22 1 575 15,0 0 65-15,0-23-65 16,-22 23-480-16,22-22-144 16,0 22 465-16,-22 0 672 15,22 0-529-15,0 22-192 0,0 22-207 16,0 0-273-16,-22-22-192 15,22 22-384-15,0 22 112 16,-22 0 80-16,22 22-129 16,-22-22 49-16,22 22 32 0,0 0 0 15,22 0 64-15,0-21 48 16,0 21-32-16,0 0 32 0,23 0-48 15,-1-22-128-15,0 0-336 16,-23 0 128-16,23-22 15 16,2 23-223-16,-25-23 160 15,23 0 288-15,-22 0 96 16,-22-23 64-16,22 23 32 0,-22-22 64 15,0 0 208-15,0 0 112 0,-22 0-192 16,0-23-144-16,1 24 48 16,-23-2 289-16,21 2 175 15,0 21-240-15,-21 0-240 16,23 0-160-16,-1 0-48 15,0 21-256-15,22 2-1217 0,-23-2-800 16,23 2-1088-16,0-1-2706 16,23-22-3074-16</inkml:trace>
  <inkml:trace contextRef="#ctx0" brushRef="#br0" timeOffset="87451.1456">17875 9778 19913 0,'-23'-22'3265'15,"23"22"-1328"-15,0 0-640 16,0 0-1009-16,0 0-384 15,0 0 96-15,0 22-32 0,0 22-80 16,23 1-1217-16,-23-1-2145 16,21 0-3393-16</inkml:trace>
  <inkml:trace contextRef="#ctx0" brushRef="#br0" timeOffset="87611.1459">17830 9601 23418 0,'-22'0'1761'0,"22"0"-2113"0,0 23 576 16,0 21-608-16,22-22-2786 16,23 22-3185-16</inkml:trace>
  <inkml:trace contextRef="#ctx0" brushRef="#br0" timeOffset="88496.1471">18073 10065 21273 0,'0'0'2177'15,"0"0"-1440"-15,0-22-545 16,0 0-80-16,0 0-176 16,22-22-112-16,0 0-161 0,-22-23-79 15,22 1-224-15,-22-22-256 16,-22-1 159-16,22 1 337 15,-22 0 416-15,0 22 1201 16,0 0 800-16,0 44-593 16,-1 0-191-16,23-1-641 0,0 23-448 15,0 23-272-15,-21 21 80 0,21 22 96 16,0 0-176-16,0 22-304 15,21-21-545-15,2-1-159 16,21-22-241-16,-22-22 305 16,22 0 495-16,-22 0 289 15,0-22 192-15,1 0 112 0,-2 0 32 16,2-22 64-16,-1 0 256 15,-22 0 145-15,22 0 63 0,-22 22 128 16,0-22 81-16,22 22-161 16,-22 0-208-16,0 0-304 15,0 22 160-15,0-22 289 16,0 44-321-16,0-22-240 0,0 0-64 15,22 0-32-15,-22-22-561 16,22 22-751-16,-22-22-225 16,22 0 576-16,-22-22 17 15,0 0 656-15,0 0 416 0,0-22 304 16,0 22 1057-16,0-22 399 15,0 44 145-15,0-23-528 0,0 23-1105 16,0 0-192-16,22 23 128 16,-22 21-16-16,0 0-144 15,22 0-128-15,-22 0-48 16,22 0-736-16,0-21-689 0,0-2 33 15,-22 2 367-15,22-23 465 16,-22-23 400-16,0 2 48 16,0-2 208-16,0 1 224 0,0-22 320 15,23 22 448-15,-23 0-143 16,0 22-177-16,0-22-208 15,0 22-304-15,0 0-160 0,0 0 32 16,0 22 64-16,0-22-32 16,0 44-32-16,0-22-96 15,0 0-224-15,0 23-1441 16,0-1-1088-16,21-23-288 15,-21 2-4883-15,0-2 8644 0,23-21 1842 16,-23 0 639-16,0 0-544 0,0-21-624 16,0 21 128-16,0 0-464 15,0 0-897-15,0 0-448 16,0 0-160-16,22 0 16 15,-22 0-16-15,0 21-64 16,0 2-64-16,22-1-48 0,-22 0-112 16,0 0-1136-16,0-22-1073 15,22 22-1153-15,-22-44-2849 0</inkml:trace>
  <inkml:trace contextRef="#ctx0" brushRef="#br0" timeOffset="88681.1474">18338 9315 21433 0,'-44'-22'2946'0,"44"22"-2114"0,22-22-944 15,0 22 416-15,22-22-800 16,0-1-1041-16,22 1-2449 15,0 0-7763-15</inkml:trace>
  <inkml:trace contextRef="#ctx0" brushRef="#br0" timeOffset="88846.1476">18779 9226 24427 0,'22'-22'80'0,"-22"22"144"15,22 0-1617-15,23 0-3281 16,-24 0-8292-16</inkml:trace>
  <inkml:trace contextRef="#ctx0" brushRef="#br0" timeOffset="89151.148">19287 9734 24923 0,'-44'0'1393'0,"44"-22"-1489"16,0 22-49-16,44-22 241 0,21-22-1952 15,25-1-273-15,19 1-1761 0,2-21-8948 16</inkml:trace>
  <inkml:trace contextRef="#ctx0" brushRef="#br0" timeOffset="112677.1888">17411 11919 3457 0,'0'0'80'0,"0"0"-16"0,0 0-16 15,0 0-160-15,0 0-496 16,0-22-241-16,0 22 769 16,0 0 465-16,0 0 543 15,0 0-720-15,0 0-224 16,0 0 80-16,0 0-16 0,0 0-352 15,0 0-1057-15,0 0 1057 16,0 0-1152-16</inkml:trace>
  <inkml:trace contextRef="#ctx0" brushRef="#br0" timeOffset="113397.1898">17477 11832 16983 0,'-44'-23'817'0,"44"1"-369"16,-22 22-176-16,22 0-448 0,0 0 192 16,0 0-128-16,0 22 0 0,0 1 288 15,0-2-352-15,0 23 304 16,-22 0 16-16,22 23-160 15,0-23 528-15,-22 22-160 16,22-22-80-16,-23 1 81 16,23-24-369-16,0 2 128 0,0-2-16 15,0-21-192-15,0 0 320 16,0 0-112-16,0-21 128 15,0-2 16-15,23-21-304 0,-1-22 144 16,-22 22-160-16,22-22 48 16,-22-1 112-16,0 23-112 0,0 0 880 15,0 0 737-15,0 44-272 16,0-22-209-16,0 22-864 15,0 0-384-15,0 22 176 16,22 1 48-16,0 20-16 16,22 1-160-16,1 1 64 0,-1-1-64 15,0-22 0-15,0 0 16 0,-23-22-304 16,25 0-352-16,-25 0-33 15,-21-22-271-15,23 0-753 16,-23-22-1456-16,0 21-2322 16,-23-21-1872-16,23 0 3073 15</inkml:trace>
  <inkml:trace contextRef="#ctx0" brushRef="#br0" timeOffset="114982.192">17830 11765 10660 0,'22'0'1649'0,"1"0"-64"16,-2-22-609-16,2 22-367 0,-1-22-561 15,-22 0 32-15,22-1 112 16,-22 2 352-16,0-1 625 16,0 22-321-16,0 0-144 15,-22 0-47-15,0 0-305 0,-1 0 368 16,2 0-224-16,-24 22-48 15,23-1-31-15,1 24-241 0,-23-23 16 16,44 22-176-16,0-22-32 16,0 1 96-16,0-2-112 15,0-21 112-15,21 0 16 16,2 0-48-16,-2 0 32 0,1-21-80 15,0-24 48-15,1 23-32 16,-23-22-48-16,21 22 80 16,-21-22-64-16,0 0 96 15,0 0-64-15,0 21 112 0,0 1 1025 16,0 0-65-16,-21 22-480 15,21 0-47-15,0 0-449 0,0 0-224 16,0 22 48-16,0 23 128 16,21-1-112-16,2 0-16 15,-1 0 32-15,0 0-64 16,21-22-337-16,-20 0-735 15,-1-22-529-15,0 0-288 0,0 0 16 16,0 0-160-16,0-22 128 16,0 0 225-16,0-22 79 0,-22 21-192 15,23-20 1105-15,-2 21 800 16,-21-22 96-16,23 21 512 15,-23 1 1057-15,22 0 576 16,-22 0 592-16,0 22-320 0,0 0-672 16,0-22-769-16,-22 22-399 15,22 0-353-15,0 0-176 16,-23 0-64-16,23 0-16 15,-21 0-80-15,-2 0 32 0,23 22-48 16,-22 0 0-16,0 0 80 16,0 0-64-16,0 1 0 0,22 21 0 15,0 0 16-15,0 0-16 16,0-22-32-16,0 0-32 15,22 0 48-15,0 0-16 16,0-22 64-16,0 0-32 0,1-22-32 16,-2 22 80-16,2-44-48 15,-1 22 32-15,0-22-16 0,-22-22-32 16,22 21 48-16,-22-21-64 15,0 0 48-15,-22 22 32 16,22-1 496-16,-22 1 1057 16,22 22-336-16,-22 0-241 0,22 22-464 15,0 0-432-15,0 0-368 16,0 22 256-16,22 22 0 15,-22 23-16-15,22-1-48 16,22 0-16-16,-22-22-32 16,0 1-80-16,22-23-384 0,-22 0-64 15,0-22-321-15,0 0-95 0,-22 0-177 16,22-22-416-16,1 0-960 15,-23-23-1553-15,21 23-3377 16,-21-44 1824-16,23 22 6564 16,-1 22 1024-16,-22-22 4369 15,0 21-1727-15,22 23-113 0,-22 0-1841 16,0 0-1249-16,0 0-815 15,0 23-97-15,0-1 288 0,0 0-592 16,0 22-80-16,22-22-64 16,0 0-32-16,0 0 16 15,-22 0-640-15,22-22-817 0,-22 0 64 16,0 0 881-16,0-22-913 15,0 0 49-15,0-22-337 16,-22 0-1568-16,22 0-17 16,-22-23 3362-16,22 23 1665 15,0 0 928-15,-22 0 480 0,22 22-720 16,0 0-496-16,0 22-384 0,0 0-561 15,0 0-703-15,0 0-241 16,22 0 16-16,-22 0-81 16,22 22-143-16,0 0-400 15,0-22-240-15,-22 0 383 16,22 22 465-16,-22-22 48 0,22 0 33 15,-22 0 159-15,0 0 176 16,22 0 160-16,-22 0-80 16,22 22-112-16,0 1-191 0,1-2-161 15,-2 1 0-15,2 0-16 16,21 0 0-16,-22-22-16 15,0 0-16-15,0 0 32 0,0 0 0 16,-22-44 0-16,22 22 16 16,-22-22-16-16,0 0 64 15,0 0-80-15,0 0 144 16,0 0 848-16,0 22 337 0,0 22-369 15,0 0-512-15,0 0-384 16,0 0-112-16,0 0 96 0,22 22 16 16,-22 0-48-16,22 0 16 15,0 22 0-15,0 0-48 16,0 0-32-16,1 0 48 15,-2-22 64-15,2 22-64 0,-1-22 48 16,0 23 48-16,0-23-32 16,0 22 80-16,-1 0-48 15,2 0 113-15,-2 23-65 0,2-23-16 16,-23 22-64-16,23 22-128 15,-23-22 80-15,0 0-96 16,0-21 0-16,0-23-465 0,0-22 513 16,0 22-256-16,-23-22-736 15,0-22-977-15,2-23-3074 16,-2-21-9203-16</inkml:trace>
  <inkml:trace contextRef="#ctx0" brushRef="#br0" timeOffset="116347.194">19816 10683 19480 0,'22'-44'1745'16,"-22"44"-1104"-16,0 0-545 16,0 0-160-16,0 0 256 15,0 44-48-15,23 1-80 0,-23 21-32 16,21-21-128-16,2 20 32 15,-1-20-96-15,0-1-49 16,0-22-127-16,0-22 160 16,-22 0 192-16,22 0 16 0,-22-22 16 15,0-22 32-15,22-1-64 0,-22 1 0 16,0 0-64-16,0 0 80 15,0 0 48-15,0 22 1057 16,0 22 672-16,0 0-1329 16,0 0-448-16,22 0 208 15,-22 44 48-15,0-22-96 0,23 22-192 16,-2 0-80-16,1 0-80 15,0-22-176-15,0 1 0 16,1-23 240-16,-2 0 80 16,-21-23 64-16,23 1-16 0,-1-22 96 15,-22 0 32-15,0 0 32 16,22 0 256-16,-22 22 289 0,0-1-33 15,0 2-320-15,22 21-304 16,-22 0-32-16,22 0 0 16,-22 21-16-16,22-21-32 15,0 23-48-15,0-1-64 16,22 0-704-16,-21 0-321 0,-2-22-143 15,1 0 303-15,1 0 817 0,-2-22 192 16,-21-22 16-16,0 21 192 16,23-21 337-16,-23 23 223 15,0-23 208-15,0 44 49 16,0-23-337-16,0 23-448 0,0 0-256 15,0 0-32-15,0 0 64 16,22 23 0-16,-22-2-48 16,22 2-16-16,0 21-64 15,0-23-416-15,0 24-288 0,-22-45 239 16,22 22 385-16,-22-22 208 15,0-22-16-15,0 0 0 0,0-1 81 16,0 2 95-16,0-23 0 16,-22 21-112-16,22 2-64 15,-22-2-32-15,0-21 0 16,22 44 32-16,-22-23 0 15,22 1-16-15,0 22 0 0,0 0 16 16,0 0-128-16,0 0 32 16,22 0 32-16,0 0 0 0,0 0 16 15,22 22 32-15,-21-22 0 16,-2 0 0-16,2 0 16 15,-2 0 16-15,-21 23 32 16,22-23 32-16,-22 21 96 0,0 2-80 16,0 0-16-16,0-23-16 15,0 21-48-15,0-21 96 16,0 0 48-16,0 0 144 15,0-21-127-15,0 21-113 0,0-46-96 16,0 25 16-16,0-24-48 16,23 2-16-16,-2 21 16 0,2-22 0 15,-1 22 48-15,0 22-32 16,0-23-17-16,-22 23-15 15,22 23-384-15,0-23-560 16,-22 44-465-16,22-22-928 0,-22 0-32 16,0-1 480-16,0 1 608 15,0 0 593-15,21-22 560 0,-21 23 384 16,0-23 1137-16,0-23-593 15,24 23-48-15,-24-22 209 16,0 22 255-16,0-22 193 16,0 22-48-16,22 0-289 0,-22 0-336 15,0 0-127-15,0 0-305 16,0 0-160-16,0 0-112 15,0 0-32-15,0 0 48 16,0 0-16-16,0 0 32 16,0 0 0-16,0-21 16 0,0 21 0 15,0 0-32-15,0-22 96 0,0 0-80 16,0 0 32-16,0 22 192 15,-22-22 624-15,22 22-399 16,0 0-497-16,0 22 0 16,0 0 80-16,0 0-144 15,0 21 96-15,22-21-113 0,-1 23-63 16,25-24-624-16,-4 2-609 15,3 0-1296-15,-23-23-1633 0,22-23-3601 16</inkml:trace>
  <inkml:trace contextRef="#ctx0" brushRef="#br0" timeOffset="117062.195">21781 10243 20953 0,'-23'-23'2289'0,"23"23"-752"0,0 0-1841 15,0 23 304-15,0-2 288 16,0 23-752-16,23 1 544 16,-23-1-865-16,0-1-543 0,0-21 511 15,21 0 1-15,-21 1 848 16,0-23 544-16,0-23-256 15,0 23 641-15,-21-44-401 0,21 23 112 16,0-23-191-16,0 0-561 16,0-23 384-16,21 23 160 15,2 23 865-15,-23-2-273 16,22 1-512-16,0 22-224 15,-22 0-368-15,22 0 128 0,0 22-48 16,0 1-256-16,0 21 112 0,0 0-976 16,-22 0-529-16,22 0-256 15,0-22 256-15,-22 0 353 16,0-1-97-16,22-21 641 15,1-21 704-15,-23-1-32 0,21 0 80 16,2-22 0-16,-2 0-560 16,2 0-417-16,-23 0 1073 15,22-1 2113-15,-22 23 1425 0,22-1-1313 16,-22 23-720-16,0 0-1105 15,0 0-672-15,-22 0 144 16,22 45 0-16,-22 0 16 0,22 20-240 16,0-21-608-16,0 1 47 15,22-1 33-15,0-22 512 16,0-1 160-16,0-21 96 15,0 0 48-15,22-21-64 16,-22-1 160-16,0-22 144 0,0-1-80 16,1 1 64-16,-2 0-144 0,-21 0 96 15,0 0 273-15,0 21 319 16,-21-21-320-16,-2 44-320 15,1 0-192-15,0 0-208 16,0 22-160-16,0 0-1777 16,0 45-2305-16,0-23-3378 0</inkml:trace>
  <inkml:trace contextRef="#ctx0" brushRef="#br0" timeOffset="117482.1955">22730 10065 23178 0,'-24'-44'2305'0,"24"22"-1809"16,-21 22-432-16,21 22-416 16,-22-22-320-16,0 22-417 0,-22 22-111 15,22-22 303-15,0 1 689 16,0 21 240-16,0-21 16 0,22-2 16 15,0 23 113-15,0-21-49 16,0-23 128-16,22 21 112 16,0-21-16-16,0 0 64 15,22 0-288-15,-22-21-144 0,22-2 128 16,-23-21-128-16,3 0 96 15,-4 0 112-15,-20-1 177 16,0 1-81-16,0-23-240 16,0 2 16-16,0-2 96 0,-20 1 816 15,20 22 209-15,-24 22-193 16,24 22-271-16,-21 0-577 0,21 0-256 15,-22 44 96-15,22 22-112 16,-22 0-193-16,22 22-1215 16,0-21-817-16,22-1-1281 15,-22 1 545-15,22-23-609 16,-22-21-544-16,21-2-1745 0</inkml:trace>
  <inkml:trace contextRef="#ctx0" brushRef="#br0" timeOffset="118032.1963">22773 10154 3857 0,'23'-45'7716'15,"-23"45"-4115"-15,0-22-831 16,0 22-1041-16,0 0-529 15,0 0-976-15,0 0-192 0,21 0 128 16,-21 0-144-16,0 22 32 16,0-22 16-16,23 23-64 15,-23-23 96-15,23 0 0 0,-2 0 385 16,-21-23 543-16,23 23-63 15,-23-22-177-15,0 0-160 0,0-22-112 16,0 22-143-16,0-1 79 16,0-21 320-16,0 44-144 15,0-21-127-15,0 21-273 16,-23 0-352-16,23 21 80 15,-21 2 16-15,21 21 0 0,0 0-48 16,0 22-177-16,21-21-415 16,23-23 32-16,0 22 112 0,0-44 191 15,22 23 33-15,-22-46 144 16,1 23 144-16,-1-44 32 15,-22 22 32-15,22-23 16 16,-44 1 32-16,22-22 0 0,-22 22 193 16,0-23 495-16,0 23 80 15,0 22-63-15,0 0-129 16,-22 0-224-16,22 22-288 15,-22 0-192-15,0 0-48 0,0 22 32 16,22 22 0-16,-22 0 0 16,22 0-32-16,0-21 48 0,22 21 0 15,22 0 32-15,-22-22 48 16,0 0-16-16,0 0 16 15,-22 1-16-15,22-1 16 16,-22 0 0-16,-22 1-16 0,0-2 0 16,0 2-16-16,-22 21-64 15,-22-23-368-15,21 24-1873 0,-20-1-3202 16,-24-22-10788-16</inkml:trace>
  <inkml:trace contextRef="#ctx0" brushRef="#br0" timeOffset="118747.1973">17963 12736 9524 0,'0'0'1184'0,"-22"-22"145"15,22 22-609-15,-22 0 17 16,22-23 399-16,0 23 1 0,-23 0-497 16,23 0-272-16,-21 0-96 15,-2 23 144-15,1-23 49 16,22 22 31-16,-22 0-96 15,1 23 48-15,-23 21 97 0,44-21-257 16,-23 20-80-16,23-21-128 16,0 1-64-16,0-23 96 0,0 22-112 15,23-22-32-15,-2-22 80 16,23 22-112-16,0-22-400 15,0-22-1809-15,1-22-2866 16</inkml:trace>
  <inkml:trace contextRef="#ctx0" brushRef="#br0" timeOffset="120632.2">18139 12935 20297 0,'-44'0'720'0,"22"23"-448"16,22-23-336-16,0 21-32 15,0 2 192-15,0-2-224 16,0 2 144-16,22-1-96 16,0 0-160-16,-22 0 208 0,22-22-48 15,0 0 80-15,-22 0 64 16,0-22-112-16,22 0 128 0,-22 0-112 15,0-1 64-15,0 2 16 16,0-2-48-16,-22 2 48 16,0-2-80-16,22-21 32 15,-22 22 80-15,-22 22 0 0,22-22 416 16,0 22-192-16,-1 0-207 15,23 22-49-15,-21-22-112 0,21 22-33 16,0-22-127-16,0 0-96 16,21 0 176-16,24 0-112 15,-23 0-544-15,0-22 47 16,22 0 273-16,-22 0 336 0,0 0 112 15,1 22 64-15,-23-22 272 16,0 22 913-16,0 0 63 16,0 0-799-16,0 0-337 15,0 22 192-15,21 0-112 0,-21 0-112 16,23 0-112-16,-1-22 0 15,0 22-32-15,0 1-32 0,0-23-32 16,0 0-272-16,-22 0 160 16,22 0 240-16,-22-23-48 15,0-21 16-15,0 22 32 16,0-22 208-16,0 21 592 15,0 23 161-15,0-22-65 0,0 22-464 16,0 0-384-16,0 0-32 16,22 0-32-16,-22 0 96 0,22 22-96 15,0 1 0-15,0-1-32 16,0 0-32-16,0-22-32 15,1 22-352-15,-2-22-48 0,-21-22 368 16,23 22 96-16,-23-44 16 16,22 21-16-16,-22 1 0 15,0-23 16-15,22 24 48 16,-22 21 64-16,0-23 16 15,22 23 16-15,-22 0-80 0,0 0 32 16,22 0 48-16,-22 0 0 0,22 23-128 16,-22-23 0-16,0 21-32 15,22-21-96-15,-22 0-128 16,0 23-192-16,0-23 288 15,0 0 256-15,0 0-64 16,0 0 16-16,0 0 32 0,0 0-128 16,22 0 160-16,-22 22 32 15,22 23-16-15,0-23-48 0,-22 22-16 16,22 0-48-16,0-21-16 15,0 21-32-15,-22-23-80 16,0 2 96-16,23-2-208 16,-23-21 384-16,-23-21-320 0,23-2-16 15,-22 2 48-15,0-46 48 16,0 23-208-16,0-22-160 15,22 21 416-15,0-21 16 16,0 22 80-16,0 0 176 16,0 1 112-16,22 20-112 0,-22 23-144 15,22-22 0-15,0 22-80 0,0 22 0 16,1-22 48-16,-23 23 0 15,21 20-48-15,-21 1-16 16,0 0 0-16,23-23-32 16,-23 2 0-16,0-1 0 0,0-22-32 15,0 0-64-15,0 0-112 16,0 0-272-16,0-22 16 15,0-1-81-15,0-21 369 0,0 0 160 16,22 23 32-16,0-22 48 16,-22 20 16-16,22 23 240 15,-22-22 145-15,22 22-17 0,-22 0-144 16,0 0 0-16,22 22-176 15,-22 1-64-15,22-2-64 16,-22 1-16-16,22-1-16 16,0 2-48-16,-22-2-304 15,22-21 16-15,0 0 144 0,-22-21-193 16,22-2 97-16,-22 2 128 0,22-1 96 15,-22-22 160-15,0 22-32 16,0 0 224-16,0 0 272 16,0 0 97-16,0 0-17 15,0-22-160-15,0 21-80 16,0 0-63-16,-22 2-145 0,22-23-128 15,-22 21-16-15,0 2-16 16,0-2 80-16,22 23 0 16,0 0 16-16,-22 0-192 0,22 0 96 15,0 23 32-15,22-2-16 16,-22 23 16-16,22-21 16 15,0 21-48-15,0 0-16 0,0 1 48 16,1-23-80-16,-2 0-48 16,-21 0-385-16,23 0-255 15,-23-22-128-15,0 0 527 16,0-22 49-16,0 0-448 0,22 0 64 15,-22 0 351-15,0 0 225 0,22-22 80 16,-22 44 112-16,0-23 305 16,22 23 543-16,-22-23-480 15,0 23-160-15,22 23 97 16,-22-23-49-16,21 0-128 15,2 23-208-15,-2-23 32 0,-21 21-64 16,23-21-16-16,0 0 80 16,-2 0-64-16,-21 0 64 15,0-21-16-15,0-2 16 0,0 0-32 16,0 2 80-16,0-2 16 15,-21 2 0-15,21-2 224 16,-23 23 160-16,23 0-112 0,0 0-255 16,0 0-145-16,0 0-113 15,0 0 129-15,0 0 48 16,23 23-48-16,-2-2 32 15,1-21-48-15,23 0-32 16,-24 23 96-16,24-23-32 0,-23 0-32 16,0 21 32-16,0-21 16 0,-22 23 48 15,0-23 16-15,0 23 17 16,0-23 15-16,0 0 16 15,22 0-32-15,-22 0 0 16,0 0 288-16,0 0 672 0,0 0-735 16,0-46-273-16,22 25-16 15,-22-23-32-15,22 0-96 16,1-1-65-16,-2 23-271 15,-21-22-384-15,22 44-785 0,-22-22-1552 16,0 22-3074-16</inkml:trace>
  <inkml:trace contextRef="#ctx0" brushRef="#br0" timeOffset="120772.2002">19309 12118 18920 0,'43'-22'0'0,"1"0"-4210"15</inkml:trace>
  <inkml:trace contextRef="#ctx0" brushRef="#br0" timeOffset="121132.2007">19949 11853 19817 0,'22'-44'2273'15,"-22"22"-1377"-15,0 22-640 16,0 0-528-16,0 0 432 0,0 0-480 15,-22 0-192-15,0 22 592 16,0 1-32-16,-22-2 128 16,21 1 32-16,1 22-176 15,22-22 224-15,0-22-352 0,0 23 160 16,0-1 16-16,22 0-128 15,22-22 208-15,1 22-208 0,-1-22 80 16,0 0-16-16,0 22-96 16,-21 0 176-16,-2-22-192 15,-21 22 128-15,0 0 48 16,0 0-112-16,0 0 576 0,-21-22-95 15,21 22-289-15,-23-22-128 16,1 0-208-16,22 0-401 16,-22 0-1536-16,22-22-2017 15,0 0-5490-15</inkml:trace>
  <inkml:trace contextRef="#ctx0" brushRef="#br0" timeOffset="121267.2008">20147 11964 21753 0,'-22'22'1265'16,"0"0"-1073"-16,22 0 32 15,0 0-512-15,22 22-448 0,0-22-1729 16,0 0-2530-16,22-22-6434 16</inkml:trace>
  <inkml:trace contextRef="#ctx0" brushRef="#br0" timeOffset="121767.2015">20368 12052 22074 0,'0'22'368'0,"0"0"1200"16,0 0-895-16,22 44-177 15,-22-22-512-15,23 23 16 16,-23 0-16-16,0-1-1473 15,0-22 305-15,-23 0 672 0,1-21 400 16,0-23 192-16,0-23-545 0,0 1 497 16,0-22-48-16,0 0-976 15,22-23-161-15,0 0-111 16,0-21-49-16,0 22 1537 15,44 0 1585-15,-22 0 640 16,22-1-544-16,1 23-688 0,-1 1-881 16,-23 20-384-16,24 1 144 15,-24 0-112-15,-21 22 80 0,0-22 80 16,0 22 208-16,0 0 32 15,0 0-368-15,-21 0 112 16,-2 0 96-16,1 22-176 16,1-22 0-16,21 22-96 0,-23 0-32 15,23 1 16-15,0-23-96 16,0 21-16-16,23 1-16 15,-2 0 64-15,1 0 48 16,1 0-32-16,21-22 48 16,-22 23 0-16,0-1 16 0,0 0 96 15,-22-22-48-15,22 22 32 0,-22 0 32 16,0 0 160-16,-22 0 16 15,22-22-144-15,0 22-80 16,-22-22-64-16,0 0-32 16,22 0-416-16,-22 0-1121 15,-1 0-928-15,23-22-2161 0,0 0-6355 16</inkml:trace>
  <inkml:trace contextRef="#ctx0" brushRef="#br0" timeOffset="122532.2026">20633 11589 25675 0,'-22'0'1105'15,"22"0"-1185"-15,0 22 448 16,0 22-784-16,0 0 592 16,0 0-448-16,22 22-1217 15,0-22-496-15,-22 0-192 0,0 0 1345 16,22-21 480-16,-22-23-353 0,0 0 689 15,-22 0-2417-15,22-23-1505 16,0 1 193-16,0 0-513 16,0-22 2337-16,0 23 6371 15,0-24 1056-15,0 45-255 16,0-22-1650-16,0 22-1456 0,0 0-1937 15,22 0-160-15,-22 0 353 16,22 22-145-16,0-22-64 16,1 22-208-16,21-22 32 0,-23 0 80 15,1 0-176-15,1 0 240 16,-23-22 32-16,21 0 464 15,-21 0-207-15,0 0-353 0,0 0 80 16,0-22-48-16,0 22 176 16,0 0 336-16,0 22-160 15,-21 0-224-15,21 0-496 16,0 0 176-16,0 22 144 0,0 0-112 15,0 22 64-15,0-22-128 16,0 22-16-16,21-44 0 0,2 22-80 16,-1-22 176-16,0 0-16 15,-22 0-16-15,22-22 112 16,0 0-112-16,0 0 80 15,0 0 16-15,-22-1-16 0,21-20 160 16,-21 43 128-16,0-22 33 16,24 22-161-16,-24 0-128 15,22 0 16-15,-22 22 0 0,21-22-32 16,2 22-48-16,0-1-48 15,-23 2 48-15,21-23-64 16,-21 0-48-16,21 0 112 0,-21 0 16 16,0 0 32-16,0-23-48 15,23 2 0-15,-23-1 16 16,0 0-32-16,22 0 80 15,0 0 48-15,-22 22 192 16,22 0 64-16,0 0-144 0,0 0-32 16,0 0-16-16,0 22 16 0,1 0-96 15,-23 0-80-15,21 0-16 16,2-22-80-16,-23 21-64 15,0-21-384-15,21 0 80 16,-21 0 176-16,0-21-368 16,0 21-1185-16,0-22-3794 0,0-22-14502 15</inkml:trace>
  <inkml:trace contextRef="#ctx0" brushRef="#br0" timeOffset="123252.2036">21957 11655 22826 0,'0'0'464'0,"0"-22"-176"16,0 22-352-16,22-22 112 16,0 0-64-16,0-23-464 15,-22 23 304-15,22-44-112 16,-22 22 112-16,23-22 192 0,-23-1-192 15,0 2 256-15,0-24-160 0,-23 1 80 16,23 22 432-16,0 21 929 16,0 23 175-16,-22 22-879 15,22 0-882-15,0 45 353 16,0-1-160-16,0 44 80 0,0 0-128 15,22-22-240-15,1 22-832 16,-2-43-753-16,2-1 48 16,21-22 304-16,-44-22 321 15,22 0 896-15,0 0 336 0,-22-22 96 16,0-22 560-16,22 22-256 15,-22-23-144-15,0 1 273 0,22 22 511 16,-22 1 289-16,22-2 127 16,-22 23-447-16,0 0-753 15,0 0-32-15,22 0 224 16,-22 23-80-16,0-2-144 15,0 1-240-15,22 0-32 0,-22-22 0 16,22 22-48-16,-22-22-224 16,22 0-448-16,-22-22-177 0,0 22-127 15,0-22-913-15,0 0-1377 16,-22 1-6338-16</inkml:trace>
  <inkml:trace contextRef="#ctx0" brushRef="#br0" timeOffset="123392.2038">22023 11081 21417 0,'22'-22'80'0,"1"0"401"16,21 22-770-16,22-22-2256 0,-22 0-9684 15</inkml:trace>
  <inkml:trace contextRef="#ctx0" brushRef="#br0" timeOffset="123997.2047">22972 10882 20425 0,'-44'-43'928'16,"44"43"-464"-16,-21 0-768 15,-2 0 256-15,2 21 96 16,-2 1-576-16,0 0 688 16,-21 23-256-16,44-23 48 15,-23 0 288-15,23-22-464 0,0 22 464 16,23 0-160-16,0-22-96 0,-2 22 240 15,2-22-320-15,0 22 240 16,-2 0-32-16,2 0-112 16,-23 0 385-16,0 0-305 15,-23 0 144-15,23 1-112 16,-21-2-176-16,-25 1 192 0,25-22-272 15,-2 22-288-15,23-22-1809 16,0 0-2081-16,0 0-5827 16</inkml:trace>
  <inkml:trace contextRef="#ctx0" brushRef="#br0" timeOffset="124932.206">23215 10882 19656 0,'0'-22'2161'15,"0"1"-1264"-15,0 21-929 0,0 0 112 16,0 0-704-16,0 21 352 0,-22-21 256 16,0 22-417-16,0 0 801 15,-1 0-448-15,2 1 144 16,21-1 145-16,-23 0-450 15,23 22 514-15,0-22-305 0,23 0 80 16,-2-22 208-16,24 22-416 16,-1-22 336-16,0 0-272 15,22 0-128-15,-22-22 320 0,23 0-240 16,-23 0 240-16,-22 0-64 15,22-22-32-15,-22 22 400 16,-22-23-304-16,0 23 208 0,0-21 112 16,0 20 320-16,-22 23 129 15,0-22-641-15,0 22-32 16,0 0-176-16,-1 22-144 15,2 1 128-15,21-2-256 16,0 1-384-16,0 0 207 0,21 0 1 16,2-22 32-16,-1 0-272 0,0 0 320 15,0 0 336-15,0-22 0 16,0 22 144-16,0-22 128 15,-22 0 512-15,0 22 128 16,0-21 49-16,0 21-65 16,0 0-479-16,0 0-498 0,0 0 97 15,0 21-80-15,0-21 80 16,0 22-336-16,22 0-640 15,0 0-145-15,0-22-223 0,23 0 207 16,-24 0 129-16,2-22 768 16,21 0 288-16,-44 0 16 15,22-22 128-15,0 0 16 0,-22 0-80 16,0-1-48-16,22-20 208 15,-22 21 929-15,0-2 351 16,0 25 97-16,-22-2-576 16,22 1-385-16,0 22-736 0,0 22-80 15,0 1 96-15,0 21 80 16,0 0-144-16,0 23-16 0,0-23-512 15,22 0-497-15,0 0 145 16,0-22 399-16,0 1 129 16,0-23 224-16,1 0 160 15,-2-23 80-15,1 23-32 0,1-44 0 16,-2 22 0-16,23 0 0 15,-21-23 0-15,21 24 16 16,-22-23 80-16,0 21 432 16,0 2 161-16,0-2 63 0,-22 0 16 15,0 23-63-15,0 0-385 16,0 0-432-16,0 0-208 0,0 23 272 15,-22-23 64-15,0 23 16 16,0-2-48-16,0-21 48 16,0 23 0-16,0-2 0 15,22 2 0-15,0-2-16 16,0 2 48-16,22-23-16 0,22 22 48 15,0 0-64-15,0-22-48 0,22 0-801 16,1 22-2064-16,-24-22-4034 16</inkml:trace>
  <inkml:trace contextRef="#ctx0" brushRef="#br0" timeOffset="125627.2069">18514 14259 14102 0,'23'-44'80'0,"-23"22"-48"15,0-22 64-15,21 0 288 16,2-22 481-16,-23-1-193 0,22 2-80 16,-22-24-240-16,0 1-176 15,0-1 65-15,0 1 159 16,0 0 496-16,-22 21 161 15,22 46 223-15,-23-2-63 0,2 23-705 16,21 0-720-16,-23 44 352 16,1 23 16-16,22 21-112 0,0 23-16 15,22-1-16-15,22-22-96 16,-21-22-64-16,43-22-416 15,-22-21-433-15,0-2-800 16,-22-21-1056-16,22 0-3106 0</inkml:trace>
  <inkml:trace contextRef="#ctx0" brushRef="#br0" timeOffset="125787.2102">18934 13575 19993 0,'0'0'1296'0,"-22"22"-1008"0,22 0 65 15,0 0 63-15,0 23-208 16,22-23-208-16,-22 22-48 15,22-22 0-15,0 0-1505 16,0-22-1889-16,-22 0-5474 16</inkml:trace>
  <inkml:trace contextRef="#ctx0" brushRef="#br0" timeOffset="125917.2104">18956 13398 21401 0,'0'0'833'0,"0"0"-769"16,0 23-1041-16,44-1-1792 15,-22 0-2818-15</inkml:trace>
  <inkml:trace contextRef="#ctx0" brushRef="#br0" timeOffset="126197.2108">19220 13531 20457 0,'-21'44'752'0,"21"-22"49"16,0 22-593-16,0-21-384 16,0 21 528-16,21-22-640 15,-21 0 304-15,23-22-833 0,-1 22-1136 16,-22-44 529-16,22 22-113 15,-22-44 849-15,22 0 816 0,-22-1-320 16,0 1 368-16,0 0 1489 16,0 0 640-16,0 22 480 15,0 0-1200-15,22 22-593 16,-22-22-592-16,0 22-176 0,21 22 144 15,2-22-336-15,-2 22 145 16,2 0-305-16,21 0-337 16,-22 22-1664-16,0-22-2721 15,-22-22-5667-15</inkml:trace>
  <inkml:trace contextRef="#ctx0" brushRef="#br0" timeOffset="126517.2113">19574 13354 24907 0,'-23'23'224'0,"23"-2"-160"16,0-21-240-16,23 23 272 16,-1-1-208-16,0 0 112 0,0-22 32 15,0 22-256-15,-22-22 272 16,22-22-144-16,0 0 48 15,0 0 96-15,-22-22-160 0,23 21 224 16,-23-21-176-16,0 23 96 16,0-2 128-16,0 1 496 15,-23 0 689-15,23 22-449 16,0 0-544-16,-22 0-272 15,22 22-128-15,0 0 112 0,0 22-192 16,22-21-48-16,1 21-560 0,20 0-1265 16,1-22-1152-16,0-22-1265 15,1 0-7060-15</inkml:trace>
  <inkml:trace contextRef="#ctx0" brushRef="#br0" timeOffset="127377.2125">20125 13178 21962 0,'-43'-44'3297'15,"-2"22"-1584"-15,23 22-561 0,0 22-415 16,0-22-769-16,22 22 320 15,0 22-384-15,0-22-32 16,22 22 144-16,0-21-577 16,0-2-335-16,0 2-417 0,22-23-463 15,-22 0-930-15,22 0 113 16,-21-23 832-16,-2 2 1153 15,-21-24 464-15,0 1 1329 16,0 22 1504-16,0-22 288 0,-21 22-272 16,-2 22-1008-16,23-22-560 0,0 22-481 15,-22 0-336-15,22 0-320 16,0 0-64-16,22 0 160 15,-22 22-144-15,23-22-16 16,-2 22 48-16,-21-22-192 16,23 0 16-16,-1 0-96 0,-22 0-64 15,22 0-97-15,0-22-143 16,-22 0 224-16,0 0 320 15,22 0 32-15,-22 22 144 0,0 0 240 16,0-23 32-16,0 23-191 16,22 0-81-16,-22 23 128 15,22-23-96-15,0 22-64 0,-22 0-48 16,23 0-112-16,-2 0 16 16,2 0-448-16,-2 0-257 15,-21-22-47-15,22 0-1 16,-22-22 81-16,23 0 224 15,-23-22 336-15,0 22 192 0,0-23-16 16,0-20 32-16,0 21 96 0,0-23 224 16,0 23 464-16,0-1 161 15,0 1-33-15,0 21-239 16,-23 2-209-16,23-2-192 15,0 23-160-15,0 0 16 16,0 0-176-16,-22 0-80 0,22 23 96 16,-21 21-32-16,21 0 0 15,0 1-64-15,0-1-48 16,0 0-64-16,21 0-176 0,24-21-240 15,-24-2-305-15,24 2-191 16,-23-23 399-16,0 0 337 0,0 0 272 16,0 0 96-16,-22-23 48 15,22 23 32-15,-22-21 240 16,0 21 65-16,0-23 127 15,0 23-64-15,0 0-272 16,0 0-192-16,0 0 32 0,0 23-32 16,22-23 48-16,-22 21-48 0,0-21 32 15,23 23-16-15,-2-23-48 16,2 21 48-16,-23-21 32 15,21 23 0-15,1 21 32 16,1-22 0-16,-23 22 48 16,21 22 240-16,-21-22-64 0,23 23-240 15,-23-2-48-15,0-20-48 16,0-1-368-16,0 0-928 15,0-22-529-15,0-22-3714 0</inkml:trace>
  <inkml:trace contextRef="#ctx0" brushRef="#br0" timeOffset="127682.2129">21582 12118 19080 0,'-22'-22'3186'0,"22"22"-1442"16,0 0-1471-16,0 22-65 15,22 0-320-15,-22 22 560 16,22 23-592-16,-22-2 144 16,22 25 96-16,0-24-688 0,-22-22-1089 15,22 0 32-15,-22-1 96 16,0-20-47-16,0-23-1314 0,-22 0-1904 15</inkml:trace>
  <inkml:trace contextRef="#ctx0" brushRef="#br0" timeOffset="128247.2137">21516 12339 17720 0,'21'0'2337'0,"-21"0"-2161"0,0 0 256 16,23 0 96-16,21 0-448 16,-22 0 32-16,22 0-128 15,-22 0 16-15,23-23 64 16,-24 2-80-16,23-23 80 15,-21 21-16-15,-23-21-32 0,22 0 112 16,-22 22 225-16,0-22 735 16,0 22-15-16,0 22 63 15,0-22-448-15,0 22-640 16,0 22-144-16,0-22 144 0,0 44-16 15,0-22 48-15,0 44-64 0,0-22-80 16,0 23-16-16,22-23-160 16,-22 0-192-16,22-21 16 15,-22-23 16-15,22 0 144 16,-22 0 240-16,22-23 32 15,-22 2-32-15,22-2 16 0,0 0 0 16,0-21 32-16,0 23 192 16,-22-2 336-16,22 2 144 0,-22 21-352 15,23 0-111-15,-2 0 79 16,2 21-48-16,-2-21-176 15,-21 23-96-15,45-2-80 16,-23 2 48-16,0-2-32 0,0-21 48 16,0 0 0-16,0-21 32 15,-22-2 16-15,22 2 0 16,-22-23-16-16,22 21 0 15,-22-21-32-15,0 0 112 0,-22 22 160 16,22 0 913-16,0 0-209 16,-22 22-432-16,22 0-464 0,0 0-144 15,0 22 112-15,0 22-48 16,0 0-64-16,22 0-432 15,0 0-1537-15,0-21-2257 16,23 21-3682-16</inkml:trace>
  <inkml:trace contextRef="#ctx0" brushRef="#br0" timeOffset="128757.2144">22994 11676 21577 0,'-22'-43'1345'0,"0"43"-1185"16,22 0-336-16,0 0-336 16,0 0 176-16,0 0 288 0,0 22 192 15,0-22-128-15,0 21 560 0,0 24 496 16,22-1 17-16,-22 23-321 15,22-2-416-15,-22 24-63 16,22-1 15-16,-22 0-64 16,22 22-192-16,-22-20-112 15,23-2-16-15,-23-22 48 0,21-22 48 16,-21-22 32-16,-21-1 48 15,21-21 64-15,-23-21-192 0,1-1-112 16,0 1-32-16,-22-24 80 16,22-21 48-16,1 0-240 15,-2-1-129-15,2-21-47 16,21-1-240-16,0-21 144 0,0 21 544 15,0 23 80-15,21 0 240 16,2 22 192-16,-2 22-128 16,23 0-64-16,0-1 64 15,-22 23-95-15,22 0-65 0,0 0-112 16,1 23-96-16,-23 21-112 15,0-22 48-15,-22 22 48 0,0 0-16 16,-22 22 0-16,0-21-48 16,0-23-49-16,-1 22-575 15,2-22-913-15,-2-22-2609 16,2 22-5954-16</inkml:trace>
  <inkml:trace contextRef="#ctx0" brushRef="#br0" timeOffset="130267.2165">23193 11875 25611 0,'0'0'-208'0,"22"0"480"16,0 22-512-16,0-22 288 15,22 0-944-15,-22 0-1265 16,0 0 640-16,0-22 945 15,1 0 608-15,-23 1 416 0,0-2 512 16,0 1 305-16,0 0-513 0,0 0-159 16,0 0-209-16,0 22-368 15,0-22 128-15,0 22-160 16,0 0 64-16,0 0-64 15,-23 22-32-15,23-22 144 16,-22 22-192-16,22 0 0 0,-22 0-256 16,22 0-145-16,0-22 497 15,22 0-32-15,0 0-16 16,1 0 160-16,21 0-192 0,-23-22 176 15,24 0 17-15,-1 22 255 16,-22-22 624-16,0 22-432 0,-22 0-143 16,22 0-145-16,-22 0-160 15,22 22 80-15,-22 0-224 16,0 0 48-16,0 1-16 15,0-2-80-15,0-21 128 16,0 0-80-16,0 0 144 0,0 0-96 16,0-21-128-16,22-2 128 0,0 1-128 15,0-22-160-15,1 22 80 16,21-23 112-16,0 2 80 15,-22-1-32-15,22 22 64 16,0-23 0-16,-22 23-80 16,0 0 96-16,1 0-48 0,-2 0 0 15,-21 22 32-15,0-22-64 16,0 22 64-16,0-22 0 15,0 22-32-15,0-22 48 0,0 0-48 16,-21 22 64-16,21-23 64 16,0 23 32-16,0 0-160 15,0 0-96-15,0 23 96 0,0-1 48 16,0 44-16-16,0-22 16 15,0 22-80-15,0 23 64 16,0 21-80-16,0 0 0 16,-23-22 32-16,23 23-48 15,-22-45-16-15,0 0-32 0,0 1-32 16,0-46 64-16,0 2 15 0,-22-2-127 15,21-21 112-15,2 0-16 16,-2 0-576-16,23-21-288 16,0-23 415-16,0 0 337 15,0-1 48-15,44-21-384 0,-21 0-753 16,43-23 17-16,-22 1 912 15,23 0 416-15,-24 22 1136 16,1 0 609-16,0 22-560 16,1-1-529-16,-1 23-368 0,-22 22 0 15,0-22 0-15,-22 22-128 16,0 0-144-16,0 0-32 0,0 0-176 15,-22 0 240-15,0 22 32 16,-22 23-31-16,22-1-113 16,-1-22-1-16,2 21-15 15,21 2 0-15,0-23-16 16,0 0-16-16,21 0 96 0,2 0 0 15,-1 1-16-15,22-23 16 0,-22-23-32 16,22 23 0-16,-22-22 48 16,1 0-48-16,-2-22 16 15,1 22-32-15,1-1 16 16,-23-20 0-16,0-1-16 15,0 22 16-15,0-1 16 0,0 1 33 16,-23 0 15-16,23 22-161 16,0 0-111-16,0 0 32 15,23 22-64-15,-23-22 128 16,20 0 96-16,-20 22 48 0,24-22-16 15,19 0-16-15,-20 0 32 16,-2 0-16-16,25-22 0 0,-46 22 0 16,21 0 16-16,-21 0 64 15,0-22 16-15,0 22-112 16,0 0 0-16,0 22 16 15,22-22-16-15,-22 22-16 0,0-22-16 16,0 23 0-16,22-23-32 16,-22 0-80-16,23 22 96 0,-23-22 0 15,21 0 64-15,2-22-16 16,-23 22 16-16,22-23-48 15,-22 1 80-15,0 22 0 16,21-22 16-16,-21 0 176 0,0 22-32 16,0 0-96-16,0 0-144 15,23 0 48-15,-23 0 0 16,21 0-16-16,-21 0 0 15,23 22 0-15,-23-22 0 0,22 0-32 16,0 0 48-16,-22 0-32 16,22 0 32-16,-22-22-16 0,22 0 16 15,-22 22 0-15,22-22 17 16,-22 0 15-16,0 0 240 15,0 22 320-15,22 0-112 16,-22-22-128-16,0 22-320 16,0 0-48-16,0 22 80 0,0-22-96 15,0 22 80-15,22 0-96 16,-22-22-32-16,23 22-736 0,-23 0-1793 15,0-22-3746-15</inkml:trace>
  <inkml:trace contextRef="#ctx0" brushRef="#br0" timeOffset="131147.2177">19243 14591 21289 0,'-89'-23'-16'0,"45"23"80"0,22 0-112 16,0 0-208-16,0 23 576 16,22-23-480-16,-22 0 128 15,0 23 192-15,22-23-224 16,-22 0 384-16,22 0-192 0,-22 21 0 15,22-21-47-15,0 0-290 16,0 0 354-16,22 0-370 16,-22 0 97-16,22-21 288 0,0-2-336 15,0 0 320-15,0 2-368 16,0-24 192-16,-22 23 176 15,22-22-224-15,-22 22 272 0,0-1 657 16,0 2 191-16,0 21 65 16,0-23-369-16,0 23-128 15,-22 0-512-15,22 23-96 16,0 21 209-16,0 0-17 15,0 22 0-15,0 24-80 0,22 19-112 16,-22-21 80-16,22 23-176 0,0-23 48 16,0-21 32-16,1-1-16 15,-2 0 64-15,2 0-400 16,-23-22-353-16,0 0-63 15,0-21 752-15,0-1 80 16,0 0-64-16,0-22 32 0,22 0 0 16,-22 0-128-16,0 0 208 15,0-22-64-15,0-23 96 16,22 1 64-16,-22 0-48 0,0 0-64 15,0-22-32-15,-22-1-16 16,22 23 0-16,-22-23 48 16,-22 23 160-16,21 23 177 0,1-2-1 15,-22 23-48-15,22 0-64 16,0 0-64-16,0 23-208 15,22-23-80-15,0 0-160 16,22 21-112-16,0-21-609 0,44-21-1504 16,0-24-3729-16</inkml:trace>
  <inkml:trace contextRef="#ctx0" brushRef="#br0" timeOffset="131532.2194">20103 14105 18200 0,'0'-44'304'16,"0"22"544"-16,0 22 1409 16,0 0-944-16,0-23-337 15,-21 23-799-15,-2 23 159 0,-21-1 352 16,22 22-320-16,0 0 240 15,-22 0-367-15,22 22-97 16,22-22-48-16,0 0-240 16,0 0 144-16,0-21-225 15,22-1-239-15,0 0 176 0,0-22-528 16,22 0 127-16,-44 0 385 0,22 0 208 15,0 0 240-15,-22 0-32 16,0 0 1137-16,-22 22-433 16,0 0-351-16,0 0 31 15,0 1-272-15,0-2-80 16,0 2-144-16,22 0-272 0,0-23-913 15,0 0-1232-15,0 0-944 16,22-23-3042-16,0-21-7138 16</inkml:trace>
  <inkml:trace contextRef="#ctx0" brushRef="#br0" timeOffset="131702.2196">20103 14127 20345 0,'22'-66'2129'16,"-22"66"-368"-16,0 0-785 16,0 0-720-16,0 0-80 15,0 22 224-15,22 0-143 16,0 22-177-16,1-22 64 0,-23 22-224 15,21 0 96-15,2 0-144 0,-1-21-577 16,-22 21-831-16,22-44-1538 16,-22 21-1520-16,0-21-5154 15</inkml:trace>
  <inkml:trace contextRef="#ctx0" brushRef="#br0" timeOffset="132242.2204">20125 14303 16823 0,'0'-21'1201'0,"0"-2"-529"15,22 1 80-15,0 22-15 16,1-22 95-16,21 0-272 0,0 0 161 15,0 0-193-15,-22 0-288 16,22 0 112-16,-21 0-384 0,-2 0 272 16,2 22 369-16,-23-22 415 15,0 22 561-15,0 0-753 16,0 0-336-16,-23 0-336 15,23 0-112-15,-21 44 81 0,-2-22-145 16,23 22 48-16,-22-22-16 16,22 22-64-16,0 0 48 0,22-21-113 15,1-2 49-15,-2-21 0 16,2 0-272-16,-2-21-176 15,24-2-368-15,-24 1 223 16,2-22 161-16,-1 0-16 0,-22 0 144 16,0 22 160-16,-22-22 160 15,-1 21 144-15,2-21 480 16,21 23-96-16,-23 21-160 15,1 0-32-15,22 0-112 0,-21 0-256 16,21 21 48-16,0-21-48 16,21 23-192-16,1-2-608 0,1 2 96 15,-2-23 15-15,2 0 193 16,21 0 368-16,-22-23 224 15,0 23 0-15,0-21 144 16,0 21 928-16,-22-23 289 16,22 23-288-16,-22 0-273 0,0 0-128 15,0 23-336-15,0-23-176 16,23 21-112-16,-23 2-112 0,0-23-32 15,0 22-480-15,0-22-1009 16,0 0-367-16,0 0-1410 16,0-22-3985-16,0-1-3906 15</inkml:trace>
  <inkml:trace contextRef="#ctx0" brushRef="#br0" timeOffset="132732.2211">20788 14083 15527 0,'-23'-44'1408'16,"23"44"-111"-16,0-23 352 15,0 2-481-15,0-2-496 16,0 2 417-16,23-23-561 15,-23 21-240-15,21-21-224 0,1 0-160 16,1 22 64-16,-2-22-1216 16,2 22-1442-16,-1 0-1904 0,-22 22-1008 15,22 0-1329-15,-22 0 6322 16</inkml:trace>
  <inkml:trace contextRef="#ctx0" brushRef="#br0" timeOffset="133665.2251">21206 13796 18504 0,'0'-44'1825'0,"-21"22"-1377"15,21 0 769-15,0 22-545 16,-21-22-432-16,21 22 32 15,-23 0-576-15,0 0 480 16,2 22-128-16,-25 0-16 0,25 22 368 16,-1 0-320-16,0-22 64 15,0 22-128-15,22-21-192 16,22-2 288-16,0-21-256 0,21 23 160 15,-19-46-368-15,42 2-192 16,-22-2 432-16,-23 1-48 16,24-22 192-16,-45 22 64 0,22-22-32 15,-22 22 1024-15,0 0 577 16,0 0 128-16,-22 22-561 15,22 0-847-15,0 0-241 16,0 0-208-16,0 22 80 0,0 0-32 16,0 0-144-16,22 0 64 15,22 0-289-15,-22-22-511 0,22 0-497 16,0-22-496-16,-21 22 529 15,-2-22 1136-15,2-22 240 16,-23 22 736-16,0-23 737 16,-23 23 80-16,2-22-129 0,-2 22-383 15,2 0-193-15,-2 0-208 16,23 22-191-16,-22 0-385 15,22 22-112-15,0 0 48 0,-22 22-64 16,22 0 96-16,0 23-144 16,0 21 32-16,0 0-17 15,0 0-223-15,0 23-48 0,22-23 96 16,-22 0 192-16,22-21 0 15,-22-23 48-15,0 0 48 16,0-22-16-16,-22 0 32 16,22 0 48-16,-22-22-96 15,0 0 48-15,0-22-80 0,0-22 64 16,0 21-16-16,22-42-96 15,0 21 0-15,22-45-640 0,0 23-417 16,22-22 561-16,0 0 240 16,-21 21 80-16,42 1 208 15,-20 22 32-15,-1 0 48 16,-22 0 0-16,0 22 16 0,0-1-32 15,0 1 48-15,0 22-48 16,-22 0-32-16,22-22 48 0,-22 22-48 16,22 0 0-16,-22 0 32 15,0 0-16-15,0 0 48 16,23 0-48-16,-23 0 64 15,0 0 32-15,0 0 64 16,0 0 96-16,0 0 64 0,0 0-192 16,0-22-16-16,0 22-32 0,0 0-96 15,-23 0-80-15,1 0 128 16,0 0 48-16,-22 22 128 15,22 0-64-15,22 23-96 16,-22-23-80-16,22 22 0 16,22-22 16-16,0 0-48 0,0 0-368 15,22-22-1521-15,-22 0-4514 16</inkml:trace>
  <inkml:trace contextRef="#ctx0" brushRef="#br0" timeOffset="134115.2257">22509 13289 20505 0,'-45'-23'2049'15,"24"1"-865"-15,-2 22-944 0,2 0 81 16,-2 0-145-16,1 22-176 15,0-22 288-15,0 23-416 16,0-2 272-16,0-21-64 16,0 23-128-16,0-2 256 0,22-21-352 15,0 23 176-15,22-2 16 16,0 2-112-16,0-23 208 0,0 22-208 15,0 22 80-15,0-22 64 16,-22 0-160-16,0 22 272 16,0-22 0-16,0 0 352 15,-22 0-95-15,0-22-113 16,0 23-32-16,0-23-320 0,0 0-16 15,0 0-208-15,22-23-1089 0,0 1-864 16,0 0-2001-16,22-22-6002 16</inkml:trace>
  <inkml:trace contextRef="#ctx0" brushRef="#br0" timeOffset="134750.2266">22443 13333 20457 0,'0'0'1857'15,"0"0"-1169"-15,-23 0-800 16,23 21 336-16,0 2-320 0,23-2 64 15,-23 2 48-15,21-1-816 0,2-22-337 16,-23 22-384-16,22-22-335 16,0 0-273-16,-22 0-64 15,22-22 1520-15,-22 0 913 16,22-1 1377-16,-22 23 1264 15,0-21 321-15,0 21-865 0,0 0-1809 16,0 21 913-16,0 24 48 16,22-1-593-16,-22 22-336 0,0 0-256 15,0 1-224-15,0-1-80 16,0 0-96-16,0 0-176 15,0-22-48-15,0-21 144 16,-22-23-32-16,22 0-977 0,-22-23-239 16,0-21 799-16,22 0 289 15,-22 0 208-15,22-22-80 16,22-23 32-16,0 23 208 15,0 0 16-15,0 0 576 0,22 0 273 16,-22 22-1-16,21 0-95 16,1-1-289-16,2 1-288 0,-25 22-128 15,2 0 0-15,-23 22 304 16,0 0-32-16,0-22-192 15,0 22-240-15,-23 0-64 16,-21 22 176-16,21 0-144 0,3 0 112 16,-4 0-64-16,24 0-32 15,0 0-240-15,0 1-48 16,24-2-80-16,19 2-225 0,-20-2-15 15,21 2 464-15,-21-23 192 16,-2 21 32-16,2 2 96 16,-23-1 176-16,0 0 449 0,0 0 63 15,-23 0-208-15,2 0-320 16,21 0-160-16,-23-22-32 15,23 22-64-15,-23-22-16 16,23 0-80-16,0 0-640 16,0 0-1361-16,0-22-1729 0,0-22-3057 15,23 22-7187-15</inkml:trace>
  <inkml:trace contextRef="#ctx0" brushRef="#br0" timeOffset="134935.2268">22994 12979 23018 0,'-22'-21'2529'0,"22"21"-1088"16,0 0-1521-16,-22 21 288 15,22 2-80-15,0 21-288 0,0 22 400 16,0-22-544-16,22 0 288 16,-22 22-544-16,22-22-737 15,-22 0-256-15,0-21-1728 16,0-2-2482-16,0 2-7107 0</inkml:trace>
  <inkml:trace contextRef="#ctx0" brushRef="#br0" timeOffset="135585.2278">22972 13266 21465 0,'0'-22'1617'0,"0"0"-1185"15,22 22-400-15,22 0 192 0,-21-22 32 16,21 22-47-16,0-22 47 16,-22 22-240-16,22-22 16 15,0 22 64-15,-22-22-112 16,0 0 64-16,0 0-64 0,-22-22 64 15,0 21 144-15,0 2 528 16,0-2 161-16,0 23-273 16,-22 0-224-16,22 0-352 0,-22 0-32 15,0 23 96-15,0 21-128 16,22-22-48-16,-22 0 48 15,22 22-80-15,0-22 16 0,22 0-128 16,0-22-96-16,0 0 32 16,0 0-17-16,22 0 177 15,-22-22 96-15,1 0 48 16,-2-22 32-16,2 22 80 15,-23 0 625-15,21 22 63 0,-21 0-79 16,0-23-417-16,0 23-288 0,0 23 32 16,0-23 32-16,0 22 0 15,0 22-48-15,0-22-48 16,23 0-16-16,-23 0-32 15,0-22 0-15,0 0-64 16,0 0 0-16,0 0 128 0,22 0-128 16,0-22-128-16,-22 0 127 15,22-22 97-15,0 22 32 16,0 0 48-16,0-1 225 0,-22 2 159 15,22 21-160-15,-22 0-48 16,22 0-128-16,0 0 80 0,-22 21 32 16,22-21-80-16,1 23-48 15,-23-23-96-15,21 22 32 16,2-22-32-16,-23 22 0 15,21-22 0-15,-21 0 32 16,23 0-32-16,-23-22 16 0,0 22-16 16,22 0 0-16,-22 0 16 0,0 0-32 15,22 0 32-15,0 0-32 16,-22 22-16-16,22-22-160 15,-22 22-688-15,0 0-1185 16,0-22-2193-16,-22 22-5234 16</inkml:trace>
  <inkml:trace contextRef="#ctx0" brushRef="#br0" timeOffset="137050.2298">17080 11699 16631 0,'-22'-23'1089'0,"0"23"-433"16,22 0-464-16,-23 0-64 15,23 0-48-15,-21 0-192 16,21 23 160-16,-23-1-48 15,2 0-96-15,21 0 144 0,-22 0-48 16,-1 23 32-16,2-2 0 16,-24 23 0-16,23 1 16 0,22-1-48 15,-22 0-32-15,22 1 112 16,0-2-32-16,0 2-48 15,22-23 16-15,0 23 16 16,0-23 32-16,1 1 48 16,21-2 288-16,-1 1 401 0,-20 0 127 15,21-23-159-15,0 24-353 16,0-23-192-16,0 23-112 0,-22-23-96 15,22 22 16-15,-21 1 0 16,-1-1 32-16,-1 0-80 16,-21 0 32-16,0 0 16 15,0 0-16-15,0 22-48 0,-21-22 64 16,-1 1 32-16,-1-1 32 15,2 0 192-15,-2 0 16 16,1 0 0-16,0 0-207 16,0-22-81-16,0 0-32 0,22 0 0 15,-22 0 0-15,22-22-16 16,0 22 80-16,0-22 32 0,22 22 0 15,0-22 16-15,0 23 128 16,22-1-16-16,0-22-16 16,1 44-112-16,-24-22-80 15,23 22 48-15,-21 0-48 0,21 0 48 16,-22 0-48-16,0 23 48 15,0-23-48-15,22 0-48 0,-21 0 128 16,-2 22-64-16,24-22 48 16,-23-22 144-16,-1 22 240 15,2 23 17-15,-2-23-129 16,-21 0 16-16,23 22 128 0,0-22-224 15,-23 23 337-15,21 0-337 16,-21-3-128-16,23 3-48 16,-23-1 0-16,21-22-16 15,1 23-48-15,0 0 16 16,1-1 0-16,21-22 16 0,0 0 0 15,-1-21-64-15,24 21 32 0,-23-23 16 16,22 1-64-16,-22 0 80 16,23 1-96-16,-23-1 0 15,0-22-560-15,0 22-881 16,0-22-1376-16,23-22-2770 15,-46 0-8788-15</inkml:trace>
  <inkml:trace contextRef="#ctx0" brushRef="#br0" timeOffset="137951.232">16859 14039 19833 0,'-66'0'656'0,"44"22"-48"0,-22-22-224 16,22 0-64-16,-1-22-15 15,-21-1-385-15,23 2 192 16,-24-23-144-16,1 21 0 15,0-43 96-15,0 22-144 0,0-22 144 16,-22 0-96-16,22-1-32 16,-22 1 160-16,-1-22-144 0,23 21 128 15,-21-21-80-15,19 0 16 16,3 0 192-16,-2 0 272 15,1 21 176-15,22-21-224 16,0 0-175-16,0-1 191 0,22-22-160 16,0 24 192-16,-22-1-208 15,22-1-208-15,22 1 192 16,-22-1-31-16,22 1-17 0,0 0-80 15,22-1-128-15,-22 1 64 16,23 0-80-16,-2 0 32 16,3 22-16-16,19-23 16 0,-21 1 32 15,0 21-16-15,0 1 224 16,1 0 144-16,-1 22-96 15,0 0-32-15,-22 0-96 16,0 0-32-16,22 22 1 16,-22 0-81-16,0 0 0 0,0-1-64 15,-22 23-48-15,23-22 32 0,-23 22-48 16,0 0 31-1,21 0-287-15,-21 0-432 0,0 0-352 16,0 0-273-16,0 22-880 16,-21-22-1393-16,21 23-2369 0,-23-23-6242 15</inkml:trace>
  <inkml:trace contextRef="#ctx0" brushRef="#br0" timeOffset="138151.2322">16396 10971 17832 0,'-66'0'2305'0,"43"-22"-192"0,23 22-481 15,-21-23-655-15,21 23-337 0,0 0-400 16,0 0-176-16,0 0-112 15,0 0-16-15,0 0 64 16,21 0-64-16,2 23 64 16,-2-23-96-16,2 22-272 0,21-22 304 15,-22 22-16-15,22 0 96 16,-22-22 0-16,23 22-16 15,-24-22 16-15,24 0-1185 0,-1 22-2016 16,-23-22-6035-16</inkml:trace>
  <inkml:trace contextRef="#ctx0" brushRef="#br0" timeOffset="139616.2343">18006 15430 11189 0,'-21'22'512'0,"-1"-22"-304"0,0 21 544 16,0 2 561-16,-1-1 112 16,2 22-241-16,-2-22-368 15,1 23-159-15,22-1 63 16,0 21 16-16,0 2 65 0,0 21-289 15,0 0-144-15,22 1-48 16,22-1-96-16,-21 22-95 16,21-22-81-16,22 1-16 15,0-1 48-15,0-22 16 16,0 1 224-16,1-23 48 0,21 0-32 15,-22-22-96-15,23 0-80 0,-1 0-16 16,-22-22 0-16,0 0 81 16,0 0-33-16,0-22-80 15,-21 22-32-15,21-22 16 16,-22 0-48-16,-22-1-16 0,22 23 32 15,-22-21-64-15,22 21-16 16,-21-23 48-16,-2 23-32 16,2 0-48-16,-23 0 16 0,22 0-128 15,-22 0-625-15,0 0-703 16,0-21-1650-16,0 21-6818 15</inkml:trace>
  <inkml:trace contextRef="#ctx0" brushRef="#br0" timeOffset="139836.2346">19088 16489 21209 0,'0'0'400'0,"0"0"-816"0,0 22 240 16,22-22 432-16,0 0-368 15,0 22 256-15,-22-22-48 16,22 22 0-16,1-22 481 15,-2 22-145-15,2 0-48 16,-1 1-160-16,0-23-320 0,-22 21 208 16,0 2-208-16,0 21-192 15,0-23-993-15,-44 24-6930 16,21-23 1520-16</inkml:trace>
  <inkml:trace contextRef="#ctx0" brushRef="#br0" timeOffset="145017.2439">22487 18322 17287 0,'0'-23'1137'0</inkml:trace>
  <inkml:trace contextRef="#ctx0" brushRef="#br0" timeOffset="149307.2499">20434 16246 4273 0,'0'-44'6836'16,"23"22"-5124"-16,-23-22-399 15,0 22 640-15,21 0-496 0,-21-22-305 16,0 22 161-16,0 0-257 15,0-1 65-15,-21 1-209 16,21 22-336-16,-23-22-111 16,23 22-465-16,-21 0-16 0,-24 22 64 15,1 23-112-15,-22-1 144 0,21 0-96 16,-21 22 16-16,22 0 96 15,0-22-208-15,44 0 128 16,-22-22-32-16,44 0-177 16,1 1 17-16,20-23-64 15,24 0 0-15,-23 0-320 0,22 0 224 16,0 0 176-16,-21 0-321 15,-24 22 161-15,2 0 192 0,-23 0 128 16,0 22 785-16,-23 0-209 16,2-22-176-16,-2 22 208 15,-21 0-127-15,0-21-49 16,-22 21-384-16,43-23 0 0,-21-21-416 15,22 23-1073-15,0-23-2033 16,22-23-6786-16</inkml:trace>
  <inkml:trace contextRef="#ctx0" brushRef="#br0" timeOffset="149987.2508">20942 16004 17592 0,'-22'-23'1104'15,"0"23"-336"-15,-1 0-479 16,23 0 47-16,-21 23-16 15,-24-23-80-15,24 44 448 0,-23-22 209 16,-1 22 15-16,23 0-304 16,0 0-336-16,0 0-15 15,0 0-241-15,22 0-48 16,0 1 144-16,22-23-224 15,0 0 64-15,0 0-657 0,22-22-591 16,23-22-209-16,-1 0-656 0,0-23-944 16,0 1 751-16,-22 0 1154 15,23 0 992-15,-23 0 352 16,0 0 576-16,0 0 1281 15,0 0-368-15,-22 0-465 16,0-1-95-16,-22 23 384 0,0 0 495 16,0 0-239-16,-22 22-912 15,22-22-385-15,-44 22-368 16,22 22 0-16,-22 0 32 0,0 0-64 15,-22 22 48-15,42-21-32 16,-19 21-32-16,21 0 32 16,22-22-64-16,-22 22 16 0,44-22-64 15,0 0-432-15,0-22-417 16,23 0-319-16,-2-22-257 15,3 0-208-15,-4 0-80 16,3 0-79-16,-23-22 607 0,22 22 913 16,-44-22 416-16,22 21 1200 15,-22 1 1938-15,0 22-65 0,0 0-896 16,0 0-1120-16,-22 0-737 15,22 22-224-15,0 1-96 16,0-1-48-16,0 0-16 16,22 0-32-16,0-22-112 0,23 0-400 15,-1 0-1249-15,0-22-1424 16,-1-22-1602-16,2 21-1376 15,-23-21 497-15</inkml:trace>
  <inkml:trace contextRef="#ctx0" brushRef="#br0" timeOffset="150182.2511">21670 15761 4017 0,'0'-111'6515'0,"0"45"-672"15,-22 22-1985-15,0 0-897 0,22 21-768 16,-22 2-704-16,0-1-465 15,22 22-511-15,-22 0-321 16,22 0-192-16,0 22 0 16,-23 44 32-16,23-22-16 15,0 23 0-15,0-2-32 0,23 2-96 16,-1-23-449-16,22 0-319 0,-22-22 0 15,0 0-241-15,0-22-608 16,0 0-1008-16,1 0-208 16,-2 0-2946-16</inkml:trace>
  <inkml:trace contextRef="#ctx0" brushRef="#br0" timeOffset="150482.2515">21802 15673 20425 0,'-21'21'2785'15,"21"-21"-1985"-15,0 22-543 16,0-22 447-16,0 22-320 0,21-22-128 15,2 23-80-15,-1-23-240 16,22 0 176-16,-22 0-176 16,0-23-240-16,0 1 16 15,0 0-272-15,0-22 336 16,-22 0 96-16,22 22 48 0,-22-22 240 15,-22 22-16-15,22 0 752 0,-22-1 97 16,0 23-177-16,0 0-144 16,0 23-304-16,-22-1 1 15,22 22-113-15,0 0-240 16,-1 23 112-16,23-24-192 15,23 2-48-15,-1-23-224 0,22 0-1537 16,22-22-2946-16,-22-22-10564 16</inkml:trace>
  <inkml:trace contextRef="#ctx0" brushRef="#br0" timeOffset="150967.2522">22685 15209 17415 0,'-66'22'913'15,"44"-22"-145"-15,0 0-512 16,22 23 113-16,-22-2 415 15,0 2-176-15,22 20 433 0,-22 2-113 16,22 21-464-16,0-22 129 16,0 0-337-16,0 0-144 0,22 1 32 15,22-45-192-15,-22 21 160 16,22-21-144-16,-22-21 32 15,21 21 128-15,-19-45-144 16,19 23 64-16,-20-22-80 16,-23-1-64-16,0 2 160 0,0-1-208 15,0-23-80-15,-23 23 128 16,0 0 80-16,3 0 240 0,-4 22 64 15,3 22-240-15,-1 0-32 16,0 22-224-16,22 0-1889 16,0 23-1857-16,22-24-5474 15</inkml:trace>
  <inkml:trace contextRef="#ctx0" brushRef="#br0" timeOffset="151452.2529">23038 15098 24026 0,'-44'0'1441'0,"44"0"-1233"0,0 0-368 15,0 23 560-15,0-1-592 16,0 22 256-16,22-22 112 16,0 23-432-16,1-24 272 15,-2 2-1008-15,2-23-913 0,-2 0-576 16,2 0 640-16,-1-23 977 15,0 2 1056-15,-22-24-128 0,22 23 1056 16,-22-22 1217-16,-22 22 465 16,22-1-433-16,-22 23-817 15,22 0-591-15,0 0-625 16,0 0-480-16,0 23 256 0,0-1-80 15,22 22-48-15,0-22 64 16,0 0-96-16,0 1 16 16,22-23 32-16,-22 0-320 15,0 0 32-15,0-23 176 0,1-21 80 16,-2 22 144-16,-21-45-128 15,0 23 32-15,0-44 48 0,0 21-128 16,0-21 96-16,0 0 192 16,0 23 368-16,-21 21 208 15,21 21-31-15,0 0-289 16,0 23-288-16,0 0-384 15,0 46 160-15,-23-2 32 0,23 21-16 16,0 23 48-16,23 0-128 16,-2 0-656-16,2-21-849 0,-2-23-1713 15,2-21-3137-15,-23-1-5890 16</inkml:trace>
  <inkml:trace contextRef="#ctx0" brushRef="#br0" timeOffset="151582.2531">23436 14811 24539 0,'0'-22'1632'15,"0"22"-1455"-15,21-23-386 0,24 23 450 16,-1 0-353-16,0 0-1873 0,0 0-6339 16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42:56.223"/>
    </inkml:context>
    <inkml:brush xml:id="br0">
      <inkml:brushProperty name="width" value="0.05292" units="cm"/>
      <inkml:brushProperty name="height" value="0.05292" units="cm"/>
      <inkml:brushProperty name="color" value="#FF0000"/>
    </inkml:brush>
  </inkml:definitions>
  <inkml:trace contextRef="#ctx0" brushRef="#br0">5318 10618 9780 0,'21'0'1953'0,"-21"0"-1857"16,23 0 64-16,-23 0 464 0,22 0 1 15,-22 0 95-15,0 21 272 0,22 2-319 16,0-2 47-16,-22 2-240 15,22-23-176-15,0 22 129 16,0-22-1-16,0 0 112 16,-22 0 240-16,23-22 129 0,-2-1 399 15,2-42-463-15,-2-2-273 16,2 0-384-16,-1 2-208 15,-1-23 32-15,24 0-128 0,-23 21-832 16,22 0-385-16,0 23-1024 16,22 0-2065-16,-22 22-5619 15</inkml:trace>
  <inkml:trace contextRef="#ctx0" brushRef="#br0" timeOffset="7295.0124">10415 13068 17832 0,'0'44'128'16,"23"-22"-320"-16,-2 0 272 15,-21 0 64-15,23 0-304 16,21 0 496-16,-22-22 16 0,0 0 288 16,22-44 385-16,0 0-161 0,22-22-176 15,0-23-479-15,22-43-209 16,23-1 80-16,-23 1-1297 15,45-22-3889-15</inkml:trace>
  <inkml:trace contextRef="#ctx0" brushRef="#br0" timeOffset="13899.0227">6752 13487 14054 0,'0'-22'640'16,"-22"22"-112"-16,22-22-464 15,0 22 321-15,0 0-305 16,0 0 160-16,0 0-336 0,0 0-160 16,0 22 496-16,22-22-368 0,-22 22 160 15,22 22 256-15,0-22-384 16,22 0 288-16,-21 0-96 15,-23-22 160-15,21 0 432 16,2 0-351-16,-2-22 239 16,-21 0 96-16,23 22-272 0,-23-44 161 15,22 22-193-15,-22-22 0 16,22-1 80-16,-22-20-288 15,22 21-16-15,0-23-96 0,0 1-176 16,0 0 176-16,22-1-160 16,-22 23-304-16,23 23-993 0,-1-23-976 15,0 21-2049-15,0 1-6019 16</inkml:trace>
  <inkml:trace contextRef="#ctx0" brushRef="#br0" timeOffset="27798.0441">12137 13907 16391 0,'0'0'448'0,"0"21"-272"16,0-21-176-16,0 0-80 0,0 0 208 15,22 23 32-15,-22-23-96 16,0 21 64-16,22 2-192 16,-22-23 128-16,22 21-32 15,-22-21-64-15,22 0 129 16,-22 0-146-16,22 0 130 0,-22 0 319 15,22 0 224-15,0 0 16 16,-22-21-256-16,23-2 1 16,20 2 95-16,-21-23-112 0,0 21-224 15,22-21-80-15,1-22-112 16,-23 22 112-16,22 0-160 15,0-23-912-15,0 1-945 0,2 22-1985 16,-26 0-2881-16,25-23-208 16</inkml:trace>
  <inkml:trace contextRef="#ctx0" brushRef="#br0" timeOffset="40759.0673">15977 15496 16071 0,'-22'0'352'0,"22"0"-64"15,0 22 0-15,-24-22-112 16,24 22-32-16,0 0 273 0,24 0-305 15,-24 0 192-15,22 1 272 16,-1-2-288-16,-21-21 144 0,23 23-95 16,0-23 63-16,21-23 304 15,-23 23 48-15,23-44-127 16,0 0-241-16,0 0-160 15,22-22-64-15,1 0-128 16,-1-1-112-16,22 2 16 0,1-24-1313 16,-1 22-2080-16,0-21-5908 0</inkml:trace>
  <inkml:trace contextRef="#ctx0" brushRef="#br0" timeOffset="53130.0855">14564 11655 12837 0,'0'0'1601'0,"0"0"-1441"16,0 0-400-16,0 0 400 16,22 0-208-16,0 0 176 0,1 0 0 15,21 0-144-15,0 0 192 0,0 0-64 16,0-22 80-16,22 22 33 15,-22 0-97-15,1 0 96 16,20 0-48-16,2 0 48 16,-23 0 208-16,44 0-64 0,-21 22-80 15,-2-22 17-15,24 0-81 16,-1 0 192-16,1 0 0 15,-1 0 0-15,22 0-48 16,-1 0-112-16,-19 0 33 0,20 0 47 16,0-22 16-16,0 22 144 15,-21 0-80-15,22-22-63 0,-1 22-177 16,0 0-144-16,-22 0 80 15,1 0-64-15,-1 0 32 16,0-22 80-16,-22 22-16 16,23 0 48-16,-24 0-32 15,2 0-64-15,-1 0 16 0,1 0-48 16,-1 0 16-16,-23 0-32 0,1 22-32 15,2-22 80-15,-2 0-32 16,-23 0-16-16,23 0 32 16,-21 0-128-16,-2 0 80 15,-21 0 0-15,23 0-48 16,-23 22 16-16,22-22 16 0,-22 0-48 15,0 0 0-15,0 0-16 16,0 0-528-16,0 22-1313 16,22-22-992-16,-22 0-3522 0</inkml:trace>
  <inkml:trace contextRef="#ctx0" brushRef="#br0" timeOffset="65135.1085">11210 17527 17175 0,'0'0'16'15,"0"0"64"-15,0 0-496 16,0 0 608-16,22 22-208 0,-22-22-64 16,22 22 464-16,0-22-544 0,0 22 352 15,0-1 113-15,0 2-337 16,22-1 352-16,-22 0-320 15,22-22 176-15,-21 23 128 16,-1-23-192-16,0 0 800 16,22-23-79-16,-22 1 15 0,0 0-47 15,22-22-369-15,0 0 144 16,0 0-80-16,0-23-384 0,23-21 0 15,21 0-160-15,-22-1-112 16,44 1-592-16,-21 0-2065 16,22-1-2610-16</inkml:trace>
  <inkml:trace contextRef="#ctx0" brushRef="#br0" timeOffset="71278.1181">1412 6313 12405 0,'-45'0'1201'0,"45"0"383"16,-21 0-367-16,21 0-513 15,0 0-464-15,0 0-336 16,0 0 64-16,0-22 144 0,0 22 177 15,21-23 15-15,2 2-112 0,20-23 0 16,-20 0-16-16,43-1-96 16,-22-21-16-16,23-22-64 15,-2 21 16-15,1-21 0 16,1 22 16-16,-1-23-64 15,22 23 16-15,-21-1-32 0,-23 2 48 16,22-1-32-16,-22 22 16 16,0 0 16-16,1-1 32 15,-24 23-64-15,2 0 48 16,-2-1-32-16,2 2 32 0,-23 21-32 15,0 0-64-15,0 0-64 0,0 0 80 16,0 0-1073-16,0 0-1376 16,-23 21 80-16,2 2-48 15,-2-1 400-15,-21 0 1201 16,0 23 848-16,22-23 608 15,-22 0 993-15,21 0-33 0,2-22-463 16,-1 22-417-16,22-22 625 16,-22 0 527-16,22 0-495 0,0 0-1329 15,22 0 240-15,0-22 96 16,-1 0-16-16,2 0-143 15,21 0-113-15,0 0 0 16,-22 22-64-16,22-23 48 0,-21 23-64 16,21 0 0-16,-44 23-16 15,21-1 64-15,-21 22-48 16,0 0-257-16,0-1-415 15,0 24-833-15,-21 21-1584 0,21-22-6019 16</inkml:trace>
  <inkml:trace contextRef="#ctx0" brushRef="#br0" timeOffset="73618.1213">10989 5960 19673 0,'0'0'144'0,"0"-22"-240"0,0 22-1 15,22-22 146-15,0 22-49 0,0-23-33 16,23-21 114-16,-1 23 47 15,22-23 32-15,0-1 16 16,0-21-208-16,23 21 112 16,-1-22-80-16,0 23-80 15,0-21-96-15,-21 20-705 0,-1 2-367 16,0 21-289-16,-22-22-352 15,1 22-432-15,-24 22-1169 0,1-23-2608 16</inkml:trace>
  <inkml:trace contextRef="#ctx0" brushRef="#br0" timeOffset="101045.1677">17124 8520 17351 0,'0'0'305'0,"-22"0"31"16,22 0 80-16,0 0 32 0,0 0-192 15,0 0-400-15,0 0 80 16,0 0 96-16,0 0-16 15,0 0 32-15,22 23 64 16,-22-23 320-16,0 44-47 0,22-23-97 16,-22 24-112-16,22-1-96 0,0 0-32 15,-22 0-32-15,23-22 48 16,-2 0 96-16,24-22 176 15,-24-22 272-15,2 22 65 16,-2-44-17-16,24 22-160 16,-23-22 17-16,22-22-129 0,-22-1-48 15,22 2-224-15,0-2-96 16,1-22 16-16,-2 22-48 15,1 2 32-15,2-1-16 16,19 22-16-16,-21 0 16 0,0 22-32 16,23 0 16-16,-24 0-32 15,2-1-16-15,-1 23-32 0,-22-21-577 16,22 21-527-16,-22 0-497 15,1 0-448-15,-2 0-1328 16,-21 21-3170-16</inkml:trace>
  <inkml:trace contextRef="#ctx0" brushRef="#br0" timeOffset="105580.174">19861 8057 16695 0,'-67'-22'704'0,"45"22"17"0,1 0-65 16,21-22-96-16,-23 22-240 15,23 0 65-15,0 0-529 16,0 0 208-16,-22 22-112 15,22 0-112-15,-22 0 336 0,0 44-304 16,22 0 144-16,-22 45 80 16,0-23-224-16,0 1 240 0,0-1-144 15,22-44-32-15,22 22-16 16,0-44-209-16,0 0-271 15,22-22-288-15,0 0-865 0,0-22-768 16,0 0-1185-16,1-22-1696 16</inkml:trace>
  <inkml:trace contextRef="#ctx0" brushRef="#br0" timeOffset="105855.1744">19971 8432 11925 0,'22'-22'4274'16,"-44"22"-2097"-16,22 0-1441 0,-22 22-304 16,0-22-191-16,22 44-177 0,-22-21 96 15,22-2-160-15,0 23 0 16,22-44 16-16,0 23-48 15,22-23 64-15,0-23-705 16,-22 23-223-16,22-21 320 16,-22-23-49-16,0 21 513 0,-22 1 128 15,0 0 96-15,0 0 737 16,0 0 271-16,-22 0-47 0,0 22-417 15,1-23 128-15,-2 23-111 16,-21 0-385-16,44 0-160 16,-22 0-144-16,22 0-112 0,0 0-2097 15,0 0 256-15,22 0-2305 16,22-21-7715-16</inkml:trace>
  <inkml:trace contextRef="#ctx0" brushRef="#br0" timeOffset="106172.1749">20390 8145 18072 0,'0'-21'1584'15,"0"21"-623"-15,0 0-497 16,-22 0 32-16,22 0-640 16,0 0 224-16,0 21-112 0,0-21-96 15,-22 23 272-15,22-2-256 16,0 1 144-16,-22 0 0 15,22-22-176-15,0 23 240 16,0-3-208-16,0 3 96 0,22 0 32 16,-22-23-112-16,22 21 176 15,-22 2-128-15,22-1 32 16,1-22 96-16,-23 22-160 0,21 0 160 15,-21-22-96-15,0 22-16 16,0-22 144-16,0 22-112 16,-21 1 96-16,-2-2-64 0,1 2-112 15,0-23-1088-15,22 21-1297 16,0-21-1697-16,0-21-4642 15</inkml:trace>
  <inkml:trace contextRef="#ctx0" brushRef="#br0" timeOffset="106516.1765">20677 7947 17816 0,'-22'-44'2337'16,"0"44"48"-16,22-23-1329 16,0 23-816-16,0 0-80 15,0 0-352-15,0 23 144 0,22-2 144 16,-22 23-176-16,22 1 128 15,0 21-496-15,0-21-2561 16,-22-1-465-16,23-1-2689 0,-23 2 913 16,0-25 800-16,0-20 3986 15,0 23 944-15,0-23 512 0,-23 0 17 16,23 0 2112-1,-22-23-111-15,0 3-1217 0,22 20-913 16,-22-23-224-16,0 1 1569 16,22 0-32-16,0 1-160 0,0-2-1120 15,22 2-433-15,0-2-48 16,22 1-256-16,0 22-64 15,22-22-48-15,1 0-128 0,21 22-960 16,-44-22-4579-16</inkml:trace>
  <inkml:trace contextRef="#ctx0" brushRef="#br0" timeOffset="107136.1774">21141 8256 20185 0,'-23'-45'672'0,"2"2"449"16,21-24-753-16,0 23-464 0,0-22 336 16,0-1-464-16,0 0 80 15,0 23 224-15,0 0-240 16,0 0 320-16,0 22-48 15,0 22-64-15,-22 0 416 0,22 0-480 16,0 0-304-16,0 22 480 16,0 0-336-16,0 23 256 0,0 20 48 15,0 2-272-15,0-23 208 16,22 23-656-16,-1-45-289 15,2 0 513-15,0 0-16 16,-2-22 288-16,0-22 112 16,2 22-192-16,-1-22 192 0,0 0-80 15,0 0 32-15,-22-23 144 16,22 24 0-16,-22 21 848 15,0-23 673-15,0 23-1057 16,0 0-448-16,0 23-112 0,0-23 0 16,0 44 96-16,0-22-176 15,0 0 48-15,22 22-752 0,0-44-1057 16,0 22 609-16,1-22 431 15,-2-22 529-15,2 22 416 16,-2-22 1089-16,-21 22 640 16,0-22 176-16,0 22-385 0,0 0-1039 15,0 22-513-15,0 22 48 16,-21 0 0-16,21 22-112 0,-23-1-128 15,23 2-448-15,-21 22-4419 16,-2-45-10596-16</inkml:trace>
  <inkml:trace contextRef="#ctx0" brushRef="#br0" timeOffset="109071.1801">21869 8079 15286 0,'-22'0'1089'0,"22"-22"-225"16,-22 22-143-16,22-22-433 0,0 0 48 15,0 0-112-15,22-22-80 16,-22 0 112-16,22-23-272 16,0 0 48-16,-22 1-240 0,22-1-592 15,0 2 304-15,-22 22 480 16,0 20 192-16,0 0 464 15,0 23-16-15,0 0-112 16,0 0-608-16,0 23 16 0,-22 43 240 16,0-1-144-16,0 24 33 0,22-22-98 15,0-2-703-15,0-19 240 16,0-25-160-16,22-21 207 15,-22 0 97-15,22 0-48 16,0-21 240-16,0-2 224 0,0 0 496 16,-22 2 177-16,22 21-193 15,0-23 64-15,-22 2 96 16,0 21-111-16,0 0-49 15,22 0-144-15,-22 0 16 0,0 21-48 16,0-21-159-16,0 23-97 16,0-2-80-16,0 2 0 15,0-23-16-15,0 0-96 0,23 0 47 16,-23 0 162-16,0 0-1 15,0-23-32-15,0 23-48 16,0-21 32-16,0-2-16 16,0 2-16-16,0 21 48 15,0-23 48-15,-23 23-48 0,23 0-64 16,0 0-48-16,0 0-624 0,0 0-2658 15,0 0-3185-15</inkml:trace>
  <inkml:trace contextRef="#ctx0" brushRef="#br0" timeOffset="109236.1803">21891 7592 23674 0,'-44'0'1313'15,"44"-21"-625"-15,0 21-1280 16,0 0 512-16,22 0-1953 0,0 0-3618 15,22-22-5890-15</inkml:trace>
  <inkml:trace contextRef="#ctx0" brushRef="#br0" timeOffset="110051.1814">22750 7417 13238 0,'-20'-23'1728'15,"-4"23"-495"-15,3 0-113 16,-1 0-895-16,22 0-49 0,-22 0 32 15,0 23-288-15,0-2 272 16,0 23-224-16,0-21 0 16,0 0 176-16,0 20-320 15,22-22 240-15,0-21-112 0,22 23-80 16,-22-23 240-16,22 21-208 15,0-21 176-15,-22 0 16 16,22 0-80-16,0 23 208 16,-22-23-208-16,0 0 80 0,22 22 96 15,-22-22-48-15,0 22 272 0,-22 0-144 16,0 0-160-16,0 0 16 15,0 1-128-15,-22-2-128 16,22-21-432-16,-1 23-208 16,2-2-1089-16,-2-21-1729 15,23 0-3281-15,23-21 1665 0</inkml:trace>
  <inkml:trace contextRef="#ctx0" brushRef="#br0" timeOffset="112151.1844">23016 7528 15222 0,'0'-46'1169'0,"0"46"144"16,-22-21-993-16,22 21 64 15,0-23-224-15,0 23-112 0,-22 0 144 16,22 0-272-16,-22 0 160 15,0 0-96-15,1 0-32 0,-2 23 176 16,-21-2-128-16,21 2 192 16,-21 21-144-16,21-22-80 15,3 22 144-15,20-23-240 16,0 24 144-16,20-45-48 0,26 22-96 15,-2-22-176-15,23 0-720 16,-2-22-1137-16,24 0-657 16,-24-1-1184-16,2-21 1009 0,-1 23 1825 15,0-1 1152-15,-44 1 1552 16,23-2 1442-16,-24 0-193 15,2 2 0-15,-23-2-496 0,0 23-464 16,0-21-432-16,0 21-433 16,0 0-448-16,-23 0-368 15,23 0-32-15,-21 0-80 16,21 0-32-16,-23 0 48 0,23 0-48 15,0 0 0-15,-22 0 17 16,22 0-50-16,0 0 49 0,-22 0-48 16,22 21 0-16,0-21 16 15,0 23-48-15,-22-2 64 16,22 2-16-16,0 0-32 15,0-2 0-15,0 1-320 16,22-1-96-16,-22-21 144 0,22 0 128 16,0 0 64-16,1 0 80 15,-2 0 96-15,2-21-48 16,-2-1 32-16,-21 22 160 0,23-21 576 15,-23-2 273-15,0 0 47 16,0 23-127-16,0 0-225 16,0-21-144-16,0 21-240 0,0 0-160 15,0 0-112-15,0 0-64 16,0 0-64-16,0 0 0 15,0 0 64-15,-23 21-48 16,23-21-16-16,0 0-224 0,0 0-96 16,0 0 128-16,23 0 192 15,-23 0 64-15,0 0 48 0,0 0-32 16,0 0-16-16,0 0 64 15,0 0-16-15,0 0 16 16,0 0-64-16,0 0-96 16,0 0 32-16,0 0 32 0,0 23 32 15,0 0-16-15,0-2 16 16,22-21 0-16,-22 22-48 15,0-22 64-15,22 0-32 0,-22 0 16 16,22 0 16-16,0 0 32 16,0-22-48-16,22 22 32 15,-22-21-48-15,0-2 32 0,0 0-16 16,1 2-16-16,-2-2 0 15,-21 2 32-15,23-2 0 16,-23 1-16-16,0 0 16 16,0 0-16-16,0 22-16 0,0-22 32 15,0 0-32-15,0 22-16 16,-23 0 16-16,23 0-16 0,0-23 0 15,0 23 16-15,0 0-48 16,0 0 0-16,0 0-48 16,0 0 0-16,0 0 48 15,0 0 0-15,0 0 0 0,0 0-48 16,0 0 64-16,0 0-16 15,0 0 32-15,0 0 16 16,0 0-16-16,0 0 0 16,0 0 0-16,0 0 0 0,0 0 16 15,0 0-16-15,0 0 32 16,0 0-32-16,0 0 16 0,0 0 0 15,0 0 16-15,0 0-16 16,0 0-16-16,0 0 32 16,0 0-32-16,0 0 0 15,0 0 16-15,0 0 0 0,0 0-16 16,0 0 16-16,0 23 0 15,0-23 0-15,0 0 0 0,0 0 0 16,0 0-16-16,0 0 16 16,0 0 0-16,0 0 0 15,0 0 16-15,0 0-16 16,0 0-16-16,0 0 16 0,0 0 0 15,0 0-16-15,0 0 32 16,0 0-32-16,0 0 16 16,0 0 16-16,0 0 0 15,0 0-32-15,0 0 16 16,0 0 16-16,0 0-32 0,0 0 32 15,0 0-32-15,0 0-464 16,0 0-225-16,0 0-31 0,0 0 304 16,0 0 320-16,0 0 112 15,0 0 32-15,0 0 16 16,0 0-48-16,0 0 16 15,0 0 32-15,0 0 16 0,0 0 16 16,0 0-32-16,0 0 0 16,0 0-32-16,0 0 16 0,0 0 16 15,0 0 64-15,0 0 64 16,0 0 0-16,0 0 16 15,0 0-64-15,0 0-80 16,0 0-16-16,0 0 16 0,0 0-16 16,0 0-16-16,0 0 0 15,0-23-16-15,0 2 48 16,0-2-64-16,23 2 64 15,-23-1-16-15,0 0-15 0,0-1 31 16,0 1 256-16,0 0 224 16,-23 22-336-16,23 0-112 0,0 0-160 15,0 0-80-15,0 22 32 16,0 23 192-16,-21 20-32 15,21 2-48-15,0-1 16 16,0 1-64-16,21-46-272 16,23 2 0-16,1-2-97 0,-1-21-575 15,0-21-737-15,0-2 0 16,0 2 481-16,1-2 880 0,-24-21 288 15,2 0 96-15,-2 22 64 16,2-22 464-16,-1 21 464 16,0 2-47-16,-22-1-49 15,0 22-48-15,0 0 129 0,0 0-81 16,0-22-431-16,0 22-337 15,0 0-176-15,0 0 48 16,0 0-16-16,0 0-16 16,0 0 64-16,0 0-32 0,0 22 0 15,22-22 0-15,-22 0 16 16,0 0 0-16,0 0 32 0,0 0-32 15,0 0-48-15,0 0 16 16,0 0-16-16,-22 0 16 16,22 22 32-16,0-22-32 15,-22 0 48-15,22 21-16 0,0-21-16 16,0 0 16-16,0 0 0 15,0 0 0-15,0 0 0 0,0 0 32 16,0 0-16-16,0 0 32 16,0 0 0-16,0 0 16 15,0 23 96-15,-22-23-112 0,22 21-16 16,0 2-48-16,0-1 32 15,0 0 0-15,22-22 16 16,22 22 0-16,22-22-32 16,22 0-608-16,22-22-4178 15,1-22-11286-15</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45:16.615"/>
    </inkml:context>
    <inkml:brush xml:id="br0">
      <inkml:brushProperty name="width" value="0.05292" units="cm"/>
      <inkml:brushProperty name="height" value="0.05292" units="cm"/>
      <inkml:brushProperty name="color" value="#FF0000"/>
    </inkml:brush>
  </inkml:definitions>
  <inkml:trace contextRef="#ctx0" brushRef="#br0">7944 2096 15799 0,'0'0'656'16,"0"0"-576"-16,22-22-240 15,-22 22 336-15,44 0-48 16,-22-22-272-16,22 22 384 16,0 0-336-16,0 0 96 0,0-22 144 15,23 22-320-15,-23 0 320 0,22 0-144 16,1-22-96-16,-1 22 224 15,-1 0-224-15,2 0 112 16,-1 0 48-16,1 0-176 16,20 0 240-16,2 0-160 15,-23 0 48-15,23 0 320 0,-1 0-144 16,0-22 97-16,0 22-65 15,0 0-112-15,1 0 96 16,21 0-256-16,-22 0 80 0,1 22 48 16,21-22-160-16,-22 0 144 15,0 22-48-15,22-22-64 0,-21 22 112 16,-1-22-96-16,23 22 32 15,-23-22 64-15,0 0-112 16,23 22 80-16,0-22 0 16,-24 23-48-16,23-23 272 15,1 0 48-15,-1 22-112 0,0-22 0 16,1 0-32-16,-1 22 32 0,23-22-112 15,-23 0-31-15,22 0-1 16,-21 0-64-16,21 0 48 16,-22 22 16-16,1-22-96 15,0 0 96-15,-2 22-48 16,24-22-16-16,-22 0 80 0,-1 22-64 15,0-22 64-15,1 0-48 16,-1 0 16-16,22 22 32 16,-22-22-32-16,23 0-16 0,-1 0 32 15,-22 0-48-15,23 0 0 16,-1 0 16-16,-21 0-32 15,-1 0 64-15,22 0-48 0,-21 0 16 16,-1 0 96-16,0 0-112 16,23 0 64-16,-23 0-48 15,1 0-16-15,21 0 64 16,-22 0-48-16,0 0-48 0,23 0 80 15,-24 0-64-15,4 0 64 16,-4 0 112-16,1 0 96 0,1 0-32 16,-1 0-64-16,0 0-80 15,1 0-48-15,-1 0-32 16,-22 0 64-16,22 0-16 15,1 0 0-15,-22 22-16 0,21-22 16 16,-22 0-16-16,22 0 32 16,-21 0-32-16,-2 0 65 15,24 0-49-15,-23 0 96 16,1 0 112-16,-1 0-64 0,0 0-48 15,1 0 16-15,-1 0-80 16,0 0 16-16,-22 0 0 0,23-22-96 16,-1 22 48-16,-22 0-80 15,22 0 32-15,-22 0 0 16,1 0 16-16,-1 0-32 15,0 0 32-15,0 0 16 16,0 0-48-16,-21 0 48 0,-1 0 32 16,22 0 0-16,-22 0 64 0,0-22-32 15,0 22-32-15,0 0 32 16,1 0 80-16,-23 0 65 15,22 0-1-15,-22 0-16 16,22 0-64-16,-21 0-80 16,-2 0-16-16,1 0-32 0,0 0 32 15,0 0 48-15,-22-22 96 16,0 22-32-16,0 0 128 15,23 0 16-15,-23 0-47 16,0 0-81-16,0 0-48 0,0 0 32 16,0 0 0-16,0 0 0 15,0 0-80-15,0 0-80 0,0 0 16 16,0 0-32-16,0 0 0 15,0 0 0-15,0 0-16 16,0 0 16-16,0 0 0 16,0 0-16-16,0 0 0 0,0 0-32 15,0 0-80-15,0 0-336 16,0 0-561-16,0 0-672 0,0 0-2480 15,0 0-4467-15</inkml:trace>
  <inkml:trace contextRef="#ctx0" brushRef="#br0" timeOffset="4465.0063">2074 3951 14246 0,'0'0'80'0,"0"0"-240"0,22-22 368 16,-22 22-416-16,22 0 368 15,-1 0-48-15,2 0-256 16,-1 0 384-16,22 0-320 16,-22 0 0-16,23 0 304 0,-24 0-384 15,23 0 304-15,-21 0-96 16,20 22-224-16,1-22 352 15,1 22-224-15,-1-22-48 16,0 0 272-16,0 22-288 0,23-22 144 16,-23 0 64-16,22 0-192 15,0 0 224-15,0 0-128 0,0 0-48 16,1 0 272-16,-1 0-112 15,0-22 209-15,0 22 159 16,0 0-96-16,1 0 80 16,-1 0-192-16,0-22-144 0,0 22 112 15,-21 0-208-15,21 0 177 16,0 0 319-16,0-22-160 0,0 22-16 15,-22 0-208-15,23-22-112 16,0 22 64-16,-2 0-112 16,1 0 48-16,-22-22 32 15,22 22-144-15,-21 0 128 0,21 0-16 16,-22 0-80-16,22 0 112 15,-22-22-80-15,1 22 0 16,-1 0 96-16,-22 0-144 16,22 0 96-16,0 0 0 0,-22-22-80 15,0 22 96-15,1 0-64 16,-2 0-48-16,2 0 64 0,-23 0-256 15,21 22-1201-15,-21-22-2016 16,0 22-4947-16</inkml:trace>
  <inkml:trace contextRef="#ctx0" brushRef="#br0" timeOffset="43063.0683">14343 3774 14438 0,'0'-22'560'0,"-21"22"-288"15,21-22 977-15,0 22-593 16,0 0 97-16,0 0-497 15,0 0-288-15,0 0 16 0,0 0-160 16,21 22 288-16,-21 0-160 16,22 22 0-16,23 1 240 15,-23-23-288-15,0 22 144 16,0-22-32-16,0 0-112 0,0 0 224 15,0-22-176-15,0 0 64 16,0 0 128-16,-22 0 112 0,22-22 304 16,-22 22-112-16,23-22-175 15,-23 0 47-15,21-22-208 16,2 0 96-16,-2-23-48 15,2 2-160-15,-1-24 128 16,0 22 0-16,22 2 144 0,-22-2 320 16,22 23-287-16,-22-1-33 15,0 23-48-15,0 0 0 0,1-22 64 16,-23 44-256-16,21-21-16 15,2-1 32-15,-23-1-80 16,0 23 16-16,21-21-48 16,-21 21-160-16,23 0-576 0,-23-23-449 15,22 23-192-15,-22 0-512 16,22-21-1584-16,-22 21-3602 15</inkml:trace>
  <inkml:trace contextRef="#ctx0" brushRef="#br0" timeOffset="44162.0709">20920 3995 17800 0,'22'0'512'0,"-22"0"-864"0,0 0 368 15,0 0-96-15,0 22 16 16,0 0 528-16,22-22-352 0,-22 22 288 15,22-22 224-15,-22 0-159 16,22 0 719-16,0 0-63 16,-22 0-113-16,21-22-256 15,25 0-255-15,-25-22-1 0,25 0-112 16,-4 0-192-16,3-23 64 15,21 1-288-15,-22 0 16 16,22 0 64-16,1-22-176 0,-1 21 16 16,0 23-176-16,-22 0-448 15,23-1-225-15,-23 23-944 16,22 0-736-16,-22 0-1153 0,-22 0-5538 15</inkml:trace>
  <inkml:trace contextRef="#ctx0" brushRef="#br0" timeOffset="110505.1771">5053 8564 13782 0,'-22'-21'560'0,"-1"21"272"15,2-23 1-15,21 23 351 16,0 0-1136-16,0 0-16 16,0-21 64-16,0 21-272 0,0 0 368 15,0 0-368-15,0 0-16 16,0 0 320-16,0 21-304 15,21 2 272-15,2 21-16 16,-1-23-224-16,0 24 336 0,0-23-320 16,0 0 176-16,0-22 16 15,0 0-176-15,0 0 561 0,1-44 63 16,21-1 576-16,-23 1 97 15,1-44-321-15,-22 0-95 16,23-1-609-16,-2-21-48 16,2 22 32-16,-1 0-48 0,0 22 272 15,0 22-32-15,0-2-112 16,22 25 0-16,-22-2-272 0,22 23 48 15,-21 0-192-15,21-21-1841 16,22 21-1344-16,-22 0-5267 16</inkml:trace>
  <inkml:trace contextRef="#ctx0" brushRef="#br0" timeOffset="134910.2171">18889 12339 12757 0,'-21'0'833'15,"21"0"95"-15,-23 0-224 0,23 23-559 16,0-23-81-16,0 0 208 16,0 21-320-16,0 2 240 15,23-23-80-15,-2 22-64 16,-21 0 160-16,23-22-272 15,-1 22 112-15,0 0 32 0,-22 0-208 16,22 1 304-16,0-23-224 0,0 21-64 16,-22-21 256-16,22 0-192 15,0 0 512-15,-22 0 272 16,22 0-127-16,0-21-33 15,0-2-224-15,22-21 160 16,-21 0 1-16,-2-1-177 0,24-22-16 16,-1 2 160-16,-22-2 273 15,22 1-1-15,0 22-208 16,-21 22 48-16,20-22-335 15,-21 22-177-15,1 22 32 0,-2-22-192 16,2 22 64-16,-23 0-32 0,22 0-33 16,-22 0 98-16,22 0-114 15,-22 0-47-15,0 22-96 16,0-22 64-16,0 0-176 15,0 0-144-15,0 0 0 16,0 0 63-16,0 0-335 0,0 0-400 16,0 0-1025-16,0 0-2065 15,0 0-4995-15</inkml:trace>
  <inkml:trace contextRef="#ctx0" brushRef="#br0" timeOffset="144140.2311">19309 13222 16311 0,'-44'0'800'0,"22"0"-175"16,-1 0-49-16,23 0-560 15,0-22-16-15,23 22 160 16,-1-22-240-16,22 0 272 0,-1-22-272 15,24 22 112-15,-1-22 64 16,23 0-128-16,-1 0 48 0,1-23 64 16,-2 23-128-16,24-22 80 15,-1 21 16-15,0-21-64 16,1 22 64-16,-23-22-48 15,1 22 0-15,-23 22 16 0,0-22-48 16,-22 22 32-16,0 0 32 16,-22 22-32-16,0-23 0 15,-22 23 48-15,0 0-384 16,0 0-1329-16,0 0-2593 0,-22 0-5906 15</inkml:trace>
  <inkml:trace contextRef="#ctx0" brushRef="#br0" timeOffset="144580.2317">19176 12891 15094 0,'23'0'977'0,"-23"-22"-817"16,0 22-176-16,0 0 304 0,0 22-448 16,0-22 544-16,0 23-304 0,0-2-176 15,0 2 304-15,0-2-352 16,21 2 128-16,-21-2 0 15,0 2-16-15,-21 21 320 16,-2 0-160-16,1-22 353 16,0 22 831-16,0-22 129 0,0 22 31 15,0-21-799-15,22-2-273 16,0-21-160-16,0 23-48 0,22-2 192 15,22-21-256-15,0 23-80 16,0-23 64-16,1 0-416 16,21 0-1665-16,-22-23-1696 15,0 23-3731-15</inkml:trace>
  <inkml:trace contextRef="#ctx0" brushRef="#br0" timeOffset="148905.2389">20964 12582 12069 0,'0'-22'1777'0,"-22"22"-977"0,22 0-160 16,0-21-399-16,0 21-1 15,0-23 96-15,22 23-224 16,-22-22 96-16,22 0-128 0,0 22-80 16,0-22 144-16,-1 22-192 15,25-22 96-15,-25 22 0 0,2 22 128 16,-23 0 368-16,23 0-143 15,-23 23-193-15,0-2-16 16,0 1-160-16,0 0 80 16,0-23-112-16,0 2 32 15,0-1 48-15,0 0-128 0,0-22 144 16,0 0 128-16,0-22 640 0,0 0-527 15,21-1-241-15,-21-21-16 16,21-21 16-16,-21 22 0 16,23-2 144-16,-1 1-80 15,0 22 112-15,0 0-48 16,-22-1 0-16,22 23-48 0,-22 0-32 15,22 23 177-15,-22-1-161 16,22 0-80-16,-22 0-16 16,22 22-96-16,-22-21-641 15,23-2-159-15,-2 1-208 0,-21-1 319 16,23-21 257-16,-23 0 16 15,0 0 528-15,21-21-112 0,-21-1-416 16,0-22-561-16,0 22-608 16,0-22-63-16,0 22 1536 15,0-23 224-15,0 24 576 16,23 21 256-16,-23-23 129 0,0 23 383 15,0 0-463-15,0 0-833 16,-23 23-64-16,23-2 192 0,-21 24-176 16,21-1-16-16,0 0-64 15,-23 0 32-15,23-1-64 16,23-20-352-16,-2-2-80 15,2-21 256-15,-1 0 240 0,22 0-16 16,-22-21 96-16,22-2-80 16,-22-20-144-16,0-1 192 15,0 0-32-15,-22 22 32 16,0-22 416-16,0 0 352 0,0-2-143 15,-44 25 159-15,22-23 225 16,0 44 335-16,-22-23-527 0,0 23-401 16,22 23-288-16,-22-2-176 15,21 2-64-15,23 21-16 16,0-21-800-16,0-2-1778 15,23 2-1023-15,21-23-2498 16</inkml:trace>
  <inkml:trace contextRef="#ctx0" brushRef="#br0" timeOffset="149180.2393">21692 12008 14326 0,'0'-22'2177'15,"0"22"-1136"-15,0 0 255 16,0-22-143-16,0 22-337 15,0 0-512-15,0 0-336 16,0 0-48-16,0 22 720 0,22 0-47 16,-22 22-81-16,23 0-208 0,-23 0-256 15,21 23 0-15,-21-2-64 16,23 2-192-16,-23 0-432 15,21-23-1121-15,-21 0 752 16,23-22-47-16,-23 1-673 16,0-2-416-16,0-21-1488 0,0 0-2754 15</inkml:trace>
  <inkml:trace contextRef="#ctx0" brushRef="#br0" timeOffset="149315.2395">21758 12339 20057 0,'0'0'480'0,"23"-23"-176"0,-2 23-272 15,2-21-32-15,-1-2-2785 16,0 2-6003-16</inkml:trace>
  <inkml:trace contextRef="#ctx0" brushRef="#br0" timeOffset="149930.2403">22068 11743 17047 0,'-23'-22'817'0,"23"22"15"0,0 0-912 16,0 0 16-16,0 0 240 15,0 0-432-15,23 22 384 16,-23 0 80-16,0 22-128 15,21 0 240-15,-21 22-384 0,23 1 160 16,-23 21 0-16,0 0-240 16,21-22 304-16,-21 1-240 15,0-23 96-15,0 0 96 0,0-21-240 16,0-1 288-16,0-22-128 15,0 22 32-15,0-22 481 16,0 0 495-16,0-22-672 0,23 0-304 16,-23-22-64-16,0-2 96 15,22 2-128-15,0-21 112 16,0 42 16-16,0 1 129 15,0 0 223-15,0 22-208 0,0 0 48 16,-22 22 32-16,22 0-160 0,-22 22 16 16,22 0-160-16,-22 0-16 15,22 2-1104-15,-22-25-769 16,23 24-64-16,-2-45-2193 15,2 22 1361-15,-2-22-3698 16</inkml:trace>
  <inkml:trace contextRef="#ctx0" brushRef="#br0" timeOffset="150280.2408">22641 12030 15735 0,'0'-22'1777'16,"0"0"175"-16,0 22-591 16,0-22-641-16,-22 22-303 0,22 0-353 15,-22 22 0-15,0 0 0 16,-22 0-112-16,22 22 160 15,0 0-208-15,-1 0-32 16,2-22 32-16,21 22-65 16,0-21 145-16,21-2-96 0,2 2 32 15,-1-2 128-15,0-21-64 0,22 0 144 16,-22 0-32-16,22-21-64 15,-22-2 65-15,-22 2-306 16,22-2 161-16,-22 2 0 16,0-24 32-16,0 23 96 15,0 0-112-15,-22-22 144 0,22 44 849 16,-22-22 448-16,22 22-257 15,0 0-912-15,-22 22-128 16,22 22-32-16,0 0-96 0,0 1 64 16,22-1-432-16,0 0-1665 15,0-23-2225-15,-1 2-3601 0</inkml:trace>
  <inkml:trace contextRef="#ctx0" brushRef="#br0" timeOffset="150865.2416">22863 11964 22986 0,'0'-23'1697'0,"0"23"-593"0,0 0-1248 16,0 23 320-16,0-1-208 16,0 22 16-16,0-22 160 15,0 22-688-15,21 0-833 16,-21 0-575-16,23-21 223 0,-2-2 1601 15,-21-21 128-15,22 0 272 16,-22 0 1169-16,0 0-321 16,22-21-31-16,-22-24 127 15,0 23-303-15,22 0-113 0,-22-22-400 16,0 22-16-16,0 0-192 15,22 0-128-15,-22 0 112 0,0 22-224 16,0-22 80-16,0 22-160 16,0 0-192-16,0 22 224 15,22-22-64-15,-22 22 176 16,23-22-224-16,-23 22-352 0,21 0 352 15,-21-22 112-15,23 22 112 16,-2-22 64-16,2 0-48 0,-23 0 128 16,22-22-64-16,0 22 16 15,-22-22 208-15,22 22-112 16,0-22 32-16,-22 22-48 15,22-22-80-15,-22 0 16 0,22-1-128 16,-22 23 32-16,0-22 0 16,0 0-48-16,0 22 32 15,0-22-96-15,0 22-80 16,0 0 0-16,-22 0 16 0,0 0 128 15,0 22 16-15,0 0 48 16,0 0 16-16,0 1 0 0,22-1-16 16,0 22-32-16,0-22 0 15,22 0-32-15,0 0-16 16,22-22-192-16,0 0-784 15,0-22-1553-15,23 0-2514 16,-2-22-5153-16</inkml:trace>
  <inkml:trace contextRef="#ctx0" brushRef="#br0" timeOffset="151565.2426">21913 12891 17239 0,'0'-22'609'15,"0"0"-497"-15,0 22 288 0,0 0-128 16,0 0-608-16,-22 0 368 0,22 0 80 15,-22 22 160-15,0 0 240 16,0 1-15-16,-22 21 319 16,21 0-128-16,-21-23-272 15,22 24-95-15,0-23-177 16,0 22-32-16,22-22-48 0,0-22-112 15,22 22 112-15,0 0-48 16,0 0 0-16,22-22 80 0,-21 22-128 16,21 0 80-16,-22-22-16 15,0 23-64-15,0-2 80 16,-22-21-80-16,0 23 128 0,0-2 32 15,0 2 48-15,-44-2 112 16,22 2-176-16,-1-1-32 16,-21-22 0-16,23 0-112 15,-2 22-160-15,1-22-640 16,22-22-801-16,0 0-112 0,22-1-560 15,1 2-1777-15,-2-2-4194 0</inkml:trace>
  <inkml:trace contextRef="#ctx0" brushRef="#br0" timeOffset="151865.243">22200 12979 17239 0,'-22'0'1825'15,"0"0"-864"-15,22 0 111 16,-23 0-352-16,2 0-671 0,21 23 95 16,-23-2-256-16,23 2 160 15,-21-1 32-15,21 22-128 16,-23 0 160-16,23 0-160 15,0 0 64-15,23 1 64 0,-2-24-224 16,23 2 160-16,1-23-96 16,-1-23 128-16,22 2-433 0,-22-24-1087 15,0 1-337-15,23 0-320 16,-23-22-896-16,-22 22-3202 15</inkml:trace>
  <inkml:trace contextRef="#ctx0" brushRef="#br0" timeOffset="152240.2436">22509 12670 15575 0,'0'21'2625'0,"0"-21"-1265"15,0 0-1151-15,0 0 239 16,0 0-272-16,0 23 32 15,0-1 432-15,0 0-640 16,0 23 336-16,0 21-160 16,22-21-368-16,-22 20 529 0,0 2-482 15,22-1 81-15,-22-22 64 0,0-22-256 16,0 0 464-16,0 0-224 15,0-22-64-15,0 0 577 16,0-22-177-16,22 0-80 16,-22 0-32-16,0-22-224 15,22 0 288-15,-22-22-224 0,22 43 512 16,0-21 337-16,0 23-209 15,-22 21-80-15,22 0-416 16,-22 0-31-16,21 21 79 0,-21 2-64 16,24-2-96-16,-4 23-64 15,-20 1-1745-15,23-23-2513 0,0 0-3826 16</inkml:trace>
  <inkml:trace contextRef="#ctx0" brushRef="#br0" timeOffset="153380.2452">22950 12803 22090 0,'-22'22'1152'16,"22"0"-143"-16,0 0-465 15,-21 23-560-15,21-24 256 16,21 2-640-16,-21-2-577 0,22 2-559 15,0-23 127-15,0 0 849 16,0 0 368-16,0-23 192 16,1 2 288-16,-23-23-256 15,0 21 800-15,0 1 417 0,0 0-1 16,0 0-31-16,0 0-321 15,0 0-95-15,-23 22-321 0,23 0-352 16,0 0-80-16,-22 22-112 16,22 0 112-16,-22 22 16 15,0 22-208-15,22-22-833 16,0 0-1840-16,22-21-688 15,0-1 1280-15,0 0-321 0,22-22-1503 16,-21-22 1535-16,21 0 1730 0,-22-22 1312 16,0 0 1505-16,0 0-256 15,0-1-80-15,0 1-257 16,-22 0-303-16,22-1 224 15,-22 0 287-15,22 24 97 0,-22 21-368 16,0-23-225-16,0 23-912 16,0 0-256-16,0 23 401 15,0-2-49-15,0 2-144 16,0 21-128-16,22 23-48 0,-22-23-416 15,0 1-913-15,22-1-368 16,-22-23 257-16,0 2 975 0,22-23 529 16,-22 0 177-16,0 0 479 15,0-23-32-15,0 2 225 16,0-23-113-16,0 21-320 15,0-21-288-15,23 0 289 16,-23-1-17-16,21 23 32 0,2 0 64 16,-23-1-143-16,21 23-177 15,-21 0-208-15,23 0 144 0,-23 23 32 16,22-1-176-16,0 23-16 15,-22-23-560-15,22 22-1361 16,0-22-1185-16,0 0 401 16,-22 1 1425-16,22-23 991 0,-22-23 1202 15,0 1 1040-15,0 0 352 16,0 0-384-16,0-22-657 15,22 21-127-15,-22 1-353 16,22 0-416-16,0-1-159 0,-22 23-1 16,22 0-80-16,1 0-16 15,-2 0-96-15,23 23-16 0,-21-1 16 16,21-22-48-16,-22 22-400 15,22 1-1169-15,0-23-448 16,-21 22-192-16,-2-22 928 16,1-22 1185-16,1 22 304 0,-2-23 1169 15,2 1 224-15,-23-23-353 16,0 24-143-16,21-23-161 0,-21 21-463 15,0 2-225-15,23-1-64 16,-23 1-64-16,0 21-16 16,0-23-32-16,0 23-112 15,0 0-96-15,0 0-48 0,0 0 32 16,-23 23 96-16,2 20-433 15,-2 1-719-15,2 0-705 16,21 0-560-16,0-22 192 16,0 0 1745-16,0 1 576 15,21-23 432-15,-21 0 1057 0,23-23 239 16,-23 1-287-16,21 0 32 0,2-1-81 15,-23 23-431-15,0-21-33 16,0 21-79-16,0 0-305 16,0 0-432-16,0 0-272 15,0 0 64-15,0 21 32 16,22 2-16-16,-22-1-432 0,44-22-625 15,-22 0-335-15,22 0-913 16,1-22-1937-16,-24-1-2594 0</inkml:trace>
  <inkml:trace contextRef="#ctx0" brushRef="#br0" timeOffset="164615.2654">10393 15077 12421 0,'-22'0'1041'0,"22"0"95"0,0-23-704 16,0 23-672-16,0 0 624 16,0 0-576-16,22 0 240 15,0 0 112-15,-22 0-400 16,23 0 320-16,-2 0-192 0,2 0-176 15,-23 23 336-15,22-23-480 16,0 21 464-16,22-21 0 16,-22 23-128-16,22-23 256 15,0 0-352-15,0 0 352 0,1 0 16 16,-1 0-176-16,0 0 352 15,23 0-256-15,-23 0 32 0,21 0 177 16,2-23-145-16,-23 23 304 16,22 0-144-16,-22 0-16 15,22 0 160-15,-22 0-272 16,23 0 241-16,-1 0-225 15,-22 23-96-15,22-23 96 0,-22 0-80 16,22 0 80-16,-21 0-96 0,21 0-96 16,-22 0 192-16,0 22-112 15,0-22 64-15,22 0 32 16,-22 0 16-16,0 0 113 15,1 0-33-15,-1 0-96 0,0 0-64 16,0 0-64-16,0 0 64 16,-22 0 0-16,22 0 80 15,-21 0 224-15,-2-22-80 16,2 22 1-16,-23 0-1 15,0 0 64-15,22 0-64 0,-22 0-176 16,0 0-32-16,22 0-112 0,-22 0-32 16,0 0 16-16,0 0-128 15,21 0-928-15,-21 0-1137 16,0 0-1809-16,23-23-7107 15</inkml:trace>
  <inkml:trace contextRef="#ctx0" brushRef="#br0" timeOffset="165795.267">15270 15033 11365 0,'23'0'672'0,"-2"-23"96"0,2 23-351 16,-2 0-49-16,24 0-320 15,-23 0 0-15,22 0 48 0,22 0-160 16,-22 0 144-16,22 0-80 16,-22 0-16-16,23 23 96 15,-1-23-96-15,22 0 336 0,-21 0 144 16,21 0-80-16,-22 0 161 15,23 0-193-15,-2 0 16 16,2 21-96-16,21-21 32 16,-22 0 0-16,0 0-224 15,23 0 32-15,-1 0 65 0,-21 0-161 16,-1 0 144-16,22 0-48 0,-21 0 96 15,-1 0 176-15,0 0-192 16,1 0 112-16,-1 23-64 16,0-23 16-16,-21 0 65 15,21 0-97-15,0 0 16 16,-22 21-16-16,22-21-96 0,-22 0 64 15,23 0-80-15,-23 0 64 16,0 0 96-16,-22 0-96 0,22 0-32 16,1 0-64-16,-23 0-64 15,22 0 48-15,-22 0-64 16,22 0 16-16,-22 0 0 15,0 0 0-15,1 0 0 0,-1 0 1 16,0 0 63-16,-22 0 96 16,22-21-64-16,0 21 48 15,-22 0-64-15,0 0 96 16,1 0 96-16,-2 0 80 0,2 0-16 15,-1 0-96-15,-22-23-79 16,0 23-65-16,0 0-64 0,22 0 0 16,-22 0-32-16,0 0-32 15,0 0-337-15,0 0-927 16,0 0-1489-16,0 0-625 15,0 0-3825-15</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48:34.8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15027 4193 12373 0,'0'23'1985'0,"0"-23"-1969"16,0 0-16-16,0 0 672 15,0 22 369-15,23-22-321 0,-23 22-288 16,22-22-127-16,-22 22 303 15,22-22-32-15,0 0-48 0,-22 0-224 16,22 0 49-16,-22 0 63 16,0 0-128-16,0 0 592 15,22 0 33-15,-22 0-161 16,22-22-288-16,-22 0-304 15,22 0 0-15,0-23-128 0,0 2 0 16,0-1-16-16,1-23-96 0,21 23 32 16,-23-22-336-16,24 0-736 15,-1-1-81-15,0 23-15 16,-22 0-913-16,22 22-1073 15,-22 22-4433-15</inkml:trace>
  <inkml:trace contextRef="#ctx0" brushRef="#br0" timeOffset="1060.0015">15689 12008 15447 0,'0'22'256'15,"0"-22"-368"-15,0 22 64 16,0-22 256-16,23 22-432 15,-1 0 432-15,-22-22-160 16,22 22-96-16,0-22 592 16,0 0 80-16,-22-22 225 0,22 22-65 15,0-22-80-15,-22-22 305 0,22 22-225 16,0-22-64-16,-22-23-335 15,22 23-417-15,-1-22 144 16,25 0-240-16,-2 0-673 16,0 0-1936-16,0-1-2177 15,22 23-7556-15</inkml:trace>
  <inkml:trace contextRef="#ctx0" brushRef="#br0" timeOffset="11420.0182">6928 4238 18232 0,'-21'-22'1184'0,"21"22"-223"16,0 0-929-16,0 0-176 0,21 22 208 15,-21 22-128-15,23 0 192 16,21 0-48-16,-22 22-80 16,22-21 16-16,0-1-80 15,-22 0 80-15,22-22-32 16,-21 0-144-16,-23 0 48 0,21-22 0 15,-21 22 176-15,0-22 384 0,0 0-64 16,-21 0 160-16,-2-22-159 16,1 22-225-16,0-22 0 15,0 0-112-15,-22-22 0 16,22 22 160-16,0 0 512 15,0 0-64-15,0 0-191 0,22-1-225 16,-22 23-64-16,22 0-96 16,0-22-16-16,0 22-80 15,0 0 16-15,0-22-32 0,22 22-64 16,-22 0-32-16,22 0 0 15,0 0 64-15,22 22 96 0,0 0-32 16,0 1 64-16,22-1 0 16,-22 0-64-16,1 0 32 15,-1-22-32-15,-22 0 64 16,0 0-48-16,22 0 16 15,-44 0 80-15,21 0-16 0,-21-22 96 16,0 22 816-16,0-22-303 0,0 0-401 16,-21-23-208-16,-2 1-48 15,-20 0-32-15,21 0-16 16,-22 0 16-16,22-1 48 15,-1 1 208-15,23 23 0 16,-21 21-32-16,21 0-96 0,0-23-144 16,0 23-16-16,0 0-32 15,0 0-128-15,0 0-32 16,0 0-272-16,0 0-320 15,0 0 127-15,21 23 33 0,2-23-657 16,-1 21-1360-16,0-21-1809 16,0 22-3890-16</inkml:trace>
  <inkml:trace contextRef="#ctx0" brushRef="#br0" timeOffset="11810.0187">7524 4105 14662 0,'0'0'1377'15,"0"0"-1265"-15,0 0-176 0,0 0 112 16,0 0-48-16,0 0 16 15,0 23 16-15,22-23 304 16,-22 21 320-16,0 1-191 0,24 0-145 16,-4 23 208-16,-20 21-528 15,23-44 80-15,-1 0-112 0,0 0 64 16,0-22 112-16,-22 0 96 15,0 0 416-15,0-22 657 16,0 0-320-16,0 0-97 16,-22-22-784-16,0 0 112 15,0-1-128-15,-21 23 0 0,-3 1 304 16,25-2 241-16,-25 23-305 15,25 0-352-15,-2 23-160 0,2-2-224 16,21 1-2178-16,0 0-2112 16,21-22-7043-16</inkml:trace>
  <inkml:trace contextRef="#ctx0" brushRef="#br0" timeOffset="12295.0194">7723 3398 17367 0,'-44'23'993'16,"44"-23"47"-16,-22 22-735 15,22 23-370-15,-22-24 338 0,22 23-385 16,0 1 144-16,0-1 32 16,0 0-272-16,22-21 368 15,0-2-224-15,0-21 96 16,0 22 192-16,22-22-288 15,-22 0 240-15,22 22-96 0,-21-22 48 16,21 0 160-16,0 0-176 0,-22 0 352 16,22 22-48-16,-22-22 1 15,-22 22 367-15,22 1 80 16,-22-1 49-16,-22 22-625 15,0 0-240-15,0 0 64 16,-22 0-352-16,0 1-480 0,21-24-897 16,2 2-1393-16,-2-23-2048 15,23 0-9028-15</inkml:trace>
  <inkml:trace contextRef="#ctx0" brushRef="#br0" timeOffset="12910.0203">8187 3134 16439 0,'-45'0'1985'0,"23"23"-528"15,0-23-1025-15,22 21-288 16,-22 2-176-16,0-1-16 16,22 21 208-16,-22 1-288 0,22 23 208 15,0 21 32-15,22-21-240 16,0 21 256-16,22-44-208 15,-22 1 16-15,23-24 208 0,-24 1-144 16,2-22 256-16,21 0 16 16,-22-43-80-16,22 20 64 15,0-21-240-15,-22-22 80 0,0-1-32 16,1 1-112-16,-2-23 144 15,-21 23-208-15,0-44-80 16,-21 22-256-16,-24 21 96 16,23 1 400-16,-22 0 480 0,0 44 961 15,-1-1-705-15,1 23-336 16,0 23-95-16,0-1-257 0,22 22-112 15,-22 0 272-15,22 0-352 16,0 23 32-16,22-23-96 16,0 23-144-16,22-24-49 15,0 1 161-15,22-22 208 0,-22 0 0 16,22 0 80-16,0 1 32 15,0-23-112-15,1 21 32 16,-1-21-48-16,0 23 0 0,0-23 32 16,-21 22-16-16,-2 0-32 15,24-22 48-15,-45 23-48 16,21-2 0-16,2 2 16 0,-23-2-48 15,0 2 32-15,0-1-384 16,0 0-976-16,-23 0-1730 16,23-22-1584-16,-21 0-6067 15</inkml:trace>
  <inkml:trace contextRef="#ctx0" brushRef="#br0" timeOffset="13290.0208">8473 2692 21113 0,'-21'-44'2225'0,"21"44"-1553"16,0 0-399-16,0 0-273 15,0 0-192-15,0 0 111 0,0 0-367 16,0 22 480-16,0 0 208 15,0 44-224-15,21 1 257 16,1 21-305-16,1-22 0 0,-2 24 192 16,2-25-288-16,21-21 336 15,-22-21-160-15,0-1-96 16,0-1 400-16,0-21-144 15,22 0 656-15,-22-21 81 0,22-1-449 16,1-22-160-16,-1-23-304 0,0 0 16 16,0-21 16-16,0-1-224 15,-22-20-176-15,22 20-400 16,-21 23 431-16,-2 0 273 15,-21 21-256-15,23 45-960 16,-23-21-993-16,21 42-1617 0,-21 2-1953 16</inkml:trace>
  <inkml:trace contextRef="#ctx0" brushRef="#br0" timeOffset="13941.0226">7127 5452 20313 0,'-22'21'1408'15,"22"-21"-1183"-15,0 0 31 16,0 0-160-16,0-21-208 0,22-2 208 16,0 1-32-16,23-43-112 15,-1 21 160-15,22-23-160 0,0-22 80 16,0 1 16-16,22 0-128 15,1-22 176-15,21 21-128 16,0-21 0-16,-22 0 96 16,1 22-128-16,-1-23 112 0,1 23-16 15,-1-1 96-15,0 2 752 16,-22-2-111-16,23 23 159 15,-24-22 64-15,2 21-287 16,-1 2-65-16,1-24-192 0,-1 22-176 16,-1 2-112-16,2-2-176 15,-1 23 81-15,-22-1-81 0,0 1 16 16,0 0-16-16,-21 23-17 15,-2-1 82-15,1-1-49 16,-22 23-65-16,24 0 49 16,-24 0-48-16,0 0 16 15,21 0 16-15,-21 0 0 0,0 0 64 16,22 0-80-16,-22 0 16 15,0 0 48-15,0 0-32 0,0 0 48 16,0 0-176-16,0 0-624 16,0 0-1521-16,0 0-2881 15,0 0-8581-15</inkml:trace>
  <inkml:trace contextRef="#ctx0" brushRef="#br1" timeOffset="32291.0531">15425 7636 5202 0,'0'0'6963'15,"0"0"-6323"-15,0 0-416 16,0 0-95-16,0 0-33 0,0 0 0 16,22 0 48-16,-22-21 112 15,0 21 96-15,0-23 64 16,22 23-64-16,-22-21 16 15,22 21-159-15,-22-22-49 16,22 1 32-16,0-25 80 0,0 2 144 16,22 0 64-16,0 0 113 0,0-22 127 15,1 22-256-15,-1-22-288 16,22 21-80-16,-22-21-144 15,23 22 32-15,-24 22-864 16,-20-22-801-16,0 22-1633 0,-2 22-3825 16</inkml:trace>
  <inkml:trace contextRef="#ctx0" brushRef="#br1" timeOffset="32651.0536">15734 7681 15303 0,'0'0'480'15,"22"0"-416"-15,-22-22 560 16,22-1-48-16,0 2 65 16,0-23-241-16,22 22-224 15,0-22 80-15,1-23-224 0,-2 23 16 16,3-22-16-16,-2-1-128 15,21 23-160-15,-21-21-673 16,0-2 129-16,1 23-128 0,-24 22-529 16,2-22 160-16,-2 44 417 15,2-22-112-15,-23 22-385 16,0 0-1440-16,0 0 1312 0,0 22-3792 15</inkml:trace>
  <inkml:trace contextRef="#ctx0" brushRef="#br1" timeOffset="32991.054">16021 7857 14390 0,'-23'23'384'0,"23"-23"561"0,0 0-337 16,0 0-560-16,0 0-48 16,23 0 176-16,-23-23 256 15,23 2-368-15,-2-23 369 0,23 21-145 16,0-43-256-16,0 22 320 15,0-23-496-15,1-20 256 0,20 20-64 16,-20 1-192-16,21-22 288 16,-22 44-272-16,1-22 144 15,-2 21 48-15,1 1-224 16,-21 22 192-16,-2 0-336 15,2 0-129-15,-23 22-271 0,0-22-801 16,0 22-1184-16,0 0-432 0,0 0-1778 16</inkml:trace>
  <inkml:trace contextRef="#ctx0" brushRef="#br1" timeOffset="33341.0545">16506 7880 15447 0,'45'-23'336'15,"-24"2"176"-15,1-2-544 16,1 2 496-16,21-24-208 0,-23 1-416 16,2 0 544-16,-1 0-208 15,22-22 257-15,0-22-97 0,0 21-592 16,0-21 480-16,22-1-272 15,-22 24-80-15,1-2 192 16,-1 1-769-16,0 44 273 16,-22-22 144-16,0 44-384 0,-22-22-449 15,23 22-2048-15,-23 0 512 16,0 22-1825-16</inkml:trace>
  <inkml:trace contextRef="#ctx0" brushRef="#br1" timeOffset="33641.0549">16926 7924 16439 0,'22'23'1249'16,"-22"-46"-1233"-16,21 2 112 16,23-25 544-16,-21 2-192 15,43-22-400-15,-22-22 16 0,23 21-48 16,-1-20-64-16,22-1-32 15,-22 21-48-15,0 23-1120 16,-21-1-353-16,-1 1 96 16,0 23-320-16,-23-1 353 15,2 22-33-15,-23 0-1744 0,0 0-2306 16</inkml:trace>
  <inkml:trace contextRef="#ctx0" brushRef="#br1" timeOffset="33976.0554">17521 7857 17912 0,'67'-44'608'0,"-45"23"-400"15,21-24-400-15,-20 23 464 16,21-22-240-16,-21-1-272 0,-2 24 496 15,2-23-400-15,-2 1 64 16,1 20 32-16,-22 0-384 0,22 2-64 16,-22-2-625-16,23 2-544 15,-23 21-1136-15,0-23-753 16,0 23-1760-16,-23 0 2114 15</inkml:trace>
  <inkml:trace contextRef="#ctx0" brushRef="#br1" timeOffset="34131.0556">17787 7482 11077 0,'0'23'2209'0,"0"-23"-1025"16,0 0-384-16,0 0-31 0,21 0-225 16,-21 0-96-16,22 0-112 15,0 0-175-15,1-23-65 16,-2 23-96-16,24-44-2626 15,-23 23-4369-15</inkml:trace>
  <inkml:trace contextRef="#ctx0" brushRef="#br1" timeOffset="36631.0591">22376 5695 13718 0,'-66'-22'720'16,"44"-1"513"-16,-22 23-33 0,44 0 161 15,-22-22-881-15,22 22-32 16,22 0-288-16,-22-22-128 15,44 0 321-15,-22-1-257 16,22-21 464-16,22 0 96 0,1 0 16 16,-1-21 81-16,22-1-577 15,1-1 0-15,-2 1-128 0,24-22-144 16,-1 21 240-16,-22-21-240 15,23 0 96-15,-23-1 48 16,-21 1-304-16,21 22 80 16,-22 0-384-16,-22 22 47 15,-22-1 81-15,0 23-128 0,0 0 0 16,-22 22-737-16,0 0-1921 15,-22 0-2384-15</inkml:trace>
  <inkml:trace contextRef="#ctx0" brushRef="#br1" timeOffset="37011.0608">22200 6445 18808 0,'44'-22'320'0,"-22"-22"-128"15,22 0-320-15,22-23 224 16,22-21-32-16,1 0-64 0,-1 0 128 16,44-23-320-16,-21 2 176 15,21-2 16-15,1-1-560 16,-23 3-320-16,0-1 191 15,1-1 177-15,-23 22 304 0,0 24 48 16,-21-2 224-16,-23 23-32 16,-23 0-48-16,2 22 128 15,-23 0-288-15,0 22-16 16,0-22-1665-16,-23 22-4338 15</inkml:trace>
  <inkml:trace contextRef="#ctx0" brushRef="#br1" timeOffset="37361.0613">22420 6931 20361 0,'89'-89'-80'0,"-45"45"128"16,22-22 272-16,0-22-592 15,22 0 480-15,2-23-304 16,19 1 0-16,1-1 368 0,1 1-544 16,21-22 272-16,0 22 0 0,1-1-400 15,0 23 128-15,-23 21-225 16,-22 1 353-16,0 22 176 15,-22 0-304-15,1-1-48 16,-23 24-801-16,0-1-1344 16,-22 22-2721-16</inkml:trace>
  <inkml:trace contextRef="#ctx0" brushRef="#br1" timeOffset="37749.0631">22420 7505 21497 0,'67'-44'-144'0,"-23"-23"112"15,0 23 240-15,22-45-496 0,23 2 592 16,-2-2-400-16,46-21-208 15,-22-1 528-15,21 1-672 16,0 0-288-16,0 0-449 0,23-1-560 16,-23 23 385-16,-21 0 79 15,-1 21-15-15,-44 1-417 16,1 22 352-16,-23 22 817 15,-22 22 624-15,-22-22-912 16,0 22-1457-16,-22 22-3442 0,-22 22 5283 16</inkml:trace>
  <inkml:trace contextRef="#ctx0" brushRef="#br1" timeOffset="38109.0636">22420 8432 21946 0,'0'22'-209'0,"0"-22"225"15,23 0-64-15,-2 0-32 16,24-22 497-16,-1 0-529 16,22-45 208-16,0 0 96 0,22-41-224 15,23 19 192-15,21-43-144 0,1 21-160 16,21 0 256-16,0 1-240 15,1 23 48-15,-23 20-160 16,1 0-545-16,-22 23 321 16,-24 0-176-16,2 22-561 15,-45-1-63-15,0 23 79 0,-22 0-32 16,0 0-511-16,-22 23-1154 15,0-1-1568-15</inkml:trace>
  <inkml:trace contextRef="#ctx0" brushRef="#br1" timeOffset="38484.0641">22928 9271 21305 0,'88'-45'288'0,"-43"1"33"15,20 0-562-15,2 0 834 16,-1 0-513-16,0-22-256 16,22 22 416-16,1 0-432 15,-1-23 256-15,0 23 64 0,1 0-352 16,-1 0 336-16,0-22-240 15,-22 22-32-15,0 0-129 0,1 21-1055 16,-1-21-593-16,0 22-128 16,-21 0-416-16,-24 0-1169 15,1 0-1808-15,-22 22 1072 16,0-22 3987-16</inkml:trace>
  <inkml:trace contextRef="#ctx0" brushRef="#br1" timeOffset="38649.0644">24031 8587 25979 0,'0'0'-96'15,"0"0"-896"-15,23-23 224 16,-2 2-1441-16,23-2-3810 15</inkml:trace>
  <inkml:trace contextRef="#ctx0" brushRef="#br1" timeOffset="43559.0712">20744 9932 14550 0,'21'-44'-80'15,"-21"0"336"-15,0 22-144 16,23 0 272-16,-2 0 209 16,1 0-321-16,1 0 176 15,21 0-176-15,-22 22-144 0,22 0 144 16,-22 0-400-16,0 0 272 15,0 22-128-15,-1 22-128 16,3 0 336-16,-2 1-256 0,-22-1 241 16,21 0-81-16,-21-23-224 15,0 2 256-15,-21-1 576 16,21 0 112-16,0-22-95 0,-22 0-145 15,22-22-272-15,0 0-176 16,0-1-16-16,0-21-64 16,0 0-192-16,22 0 144 15,-1 0-64-15,2 0-96 0,0 0 176 16,-2 22-176-16,0 22 80 15,2-22-112-15,-1 22-32 0,-22 22 144 16,22 22-16-16,0-22 64 16,-22 44-176-16,22-21-1121 15,-22-1-303-15,22-23 639 16,-22 2 641-16,0-23 256 0,22 0 192 15,-22-23 336-15,0 2 160 16,0-2 193-16,0-21-161 16,0 0 0-16,0 0 145 15,0 22-113-15,22-22 48 0,-22 0 17 16,23 22-289-16,-23 22-256 15,21-23-144-15,-21 23-80 0,23 23 80 16,-23-23-32-16,21 22 0 16,2 22 0-16,-1 0-64 15,-1 0-1457-15,2-22-1568 16,-1 22-1121-16,0-21-1072 15</inkml:trace>
  <inkml:trace contextRef="#ctx0" brushRef="#br1" timeOffset="43729.0715">21648 9778 7027 0,'0'-88'3361'0,"0"44"-639"15,0 22-898-15,0-22-479 16,0 21-369-16,22 2 1 15,-22 21-65-15,0-23-303 16,0 23-513-16,0 23 512 0,0-2 336 16,0 23-512-16,22 1-383 15,-22 21-114-15,22 0-2015 16,-22-22-3203-16,23 1-6850 15</inkml:trace>
  <inkml:trace contextRef="#ctx0" brushRef="#br1" timeOffset="43864.0717">21714 9359 19881 0,'-44'-22'1712'0,"22"22"-959"0,22 0-497 16,0 0-304-16,-22 22-272 15,22 0-2081-15,0 0-1025 0,22 0-4241 16</inkml:trace>
  <inkml:trace contextRef="#ctx0" brushRef="#br1" timeOffset="44229.0722">21869 9315 22666 0,'0'0'1232'15,"-22"0"-1216"-15,22 22 385 16,0-22-321-16,0 22-192 0,0 0 256 16,0 0-416-16,0 0-577 15,0 0-575-15,22 0-193 0,-22 1 896 16,0-2 369-16,0 2 224 15,0-2 512-15,0-21 321 16,0 23-49-16,0-2-432 16,0 2-272-16,0-1 192 15,0-22-192-15,0 22 48 0,22-22-128 16,0 22-608-16,-22-22-81 15,22 0-47-15,0 22 16 0,-22-22 479 16,0 0 161-16,0 0 320 16,0 0 961-16,0 0-177 15,-22 22 209-15,22-22-113 0,-22 0-415 16,0 0-433-16,22 22-176 15,0-22 48-15,-22 0-705 16,22 0-1632-16,0 0-400 16,22 0-3394-16</inkml:trace>
  <inkml:trace contextRef="#ctx0" brushRef="#br1" timeOffset="44634.0727">22068 9271 19048 0,'0'-22'1345'0,"-23"22"-1297"0,23 0 96 16,0 0 32-16,0 0-576 15,0 0 272-15,0 0-256 16,0 0 15-16,0 22 497 15,0 0-288-15,0 0 272 0,0 0 49 16,0 0-274-16,0 0 338 16,23 0-321-16,-23 0 128 15,21-22 112-15,2 0-240 16,-2 22 336-16,2-22-224 0,21-22-48 15,-22 22 192-15,22 0-304 16,-22 0 496-16,0 0 128 0,-22 22 144 16,0 0 369-16,0 1-449 15,-22 21-208-15,0 0-240 16,-22 0-176-16,22 0 48 15,-22-22-560-15,21 22-48 0,2-22-145 16,-2-22-495-16,23 22 175 16,0-22-864-16,0-22-240 15,23 0-1456-15,-23 0-3459 0</inkml:trace>
  <inkml:trace contextRef="#ctx0" brushRef="#br1" timeOffset="44809.073">22288 9315 16535 0,'0'0'1329'16,"0"0"-673"-16,0 0-592 15,0 0 288-15,0 22-464 16,0 0 160-16,22 0 48 0,-22 22-368 16,22-22-768-16,0-22-1073 0,0 22-785 15,-22-22-399-15,0 0-1762 16</inkml:trace>
  <inkml:trace contextRef="#ctx0" brushRef="#br1" timeOffset="45334.0737">22376 9226 14134 0,'-22'-66'3025'15,"22"66"-544"-15,-22 0-576 16,22 0-1344-16,0 0-593 15,0 22 416-15,22 0-128 0,-22 23-160 16,22-1-96-16,-22 0-144 16,23 0-1393-16,21 0-1664 15,-23-22-1361-15,2-22 1408 0,21 0 2466 16,-22 0 1312-16,0-22 1361 15,0-22 240-15,-22 22-288 16,22-22 0-16,-22 22 272 16,0 0-432-16,22 0-625 0,-22 22-608 15,0 0-223-15,22 0 47 0,-22 0-192 16,22 22-80-16,-22-22-32 15,21 44-32-15,3-22-32 16,19 0-432-16,-20 0-1505 16,-2-22-928-16,25 0 159 15,-25 0 673-15,23 0 1249 0,-22-44 848 16,0 22 1073-16,-22-22 559 15,22-1 49-15,-22 23 192 16,0-22 144-16,0 22-480 0,0 0-625 16,0 22-544-16,22 0-320 15,-22 0-64-15,22 22-32 16,-22 0 64-16,23 0-48 0,21 0-32 15,-23 23-528-15,2-23-1185 16,-1 0-1632-16,0 0-401 16,0-22-1200-16,0 0 2113 15,0 0 3025-15,0-22 2353 16,-22 0 1393-16,22 22-545 0,-22-22-591 15,0-1-497-15,0 23-1089 0,0 0-928 16,0 23-160-16,0-23-96 16,22 44-304-16,-22-22-2065 15,22 22-3602-15</inkml:trace>
  <inkml:trace contextRef="#ctx0" brushRef="#br1" timeOffset="46179.0749">23325 9447 15815 0,'0'-22'384'16,"0"0"-32"-16,0 22 256 15,0 0-127-15,0-22-369 0,22 22-224 16,-22 0 224-16,0 22-96 15,22-22 1184-15,1 44 337 16,-2 1-32-16,2 20-321 16,21 24-848-16,-22-1-320 15,22-22-432-15,0 1-736 0,-22-2 655 16,0-42 449-16,-22 21-16 15,0-22-592-15,-44-22 128 0,0 22 560 16,0-22 624-16,-22-22 993 16,22 0-177-16,-1-22-367 15,1 0-145-15,22 0 33 16,0 21-193-16,22-21-480 0,22 0-288 15,22 22-48-15,23-22-112 16,21 22-896-16,0-22-3058 16,0 21-10709-16</inkml:trace>
  <inkml:trace contextRef="#ctx0" brushRef="#br1" timeOffset="46740.0766">21450 10419 18312 0,'-89'21'1697'15,"67"-21"-1377"-15,-22 0-272 0,44 0 272 16,-22 22-368-16,22-22 512 0,0 0-528 16,0 0 16-16,22-22 464 15,22 22-400-15,0-43 320 16,44 21 145-16,1-45-129 15,-1 23 352-15,45-21-288 0,21-2 177 16,0 0-17-16,1 1-288 16,21-1 288-16,-21 2-47 15,20 20 79-15,-18 1-32 16,-3-22-304-16,-22 22 240 0,-22 0-143 15,0 0-81-15,-21 21-32 16,-23 2-160-16,22-2-16 0,-44 2 0 16,0-2-96-16,0 1 48 15,1 22-48-15,-1-22-48 16,-22 22-128-16,0-22-400 15,0 22 47-15,0 0-95 0,1 0-16 16,-23 0-161-16,21 0-239 16,-21 0-161-16,0 22-672 15,0-22-1776-15,0 22-4563 0</inkml:trace>
  <inkml:trace contextRef="#ctx0" brushRef="#br1" timeOffset="56877.0934">3508 8741 12645 0,'44'22'256'0,"0"-22"17"15,0 22 367-15,23 0-272 16,-1-22-144-16,22 22-48 16,0-22-144-16,1 0 208 0,-2-22-160 15,24 0 401-15,22 0 31 16,-23-22-400-16,22-22 112 15,1 21-272-15,0-43 48 16,-2 22 80-16,2-22-176 0,-22 21 240 16,-1-21 256-16,0 1 721 0,1-2-49 15,-24 22-239-15,1-21 111 16,2 21-176-16,-23-21-255 15,-2 22 63-15,23-1 0 16,-22-20 32-16,1 20-47 16,-23-21-113-16,22-1-128 0,-22 24-304 15,0-24 48-15,0 1-32 16,0 0-32-16,1-1 48 15,-24 1-80-15,-21 0 96 0,23 0-32 16,-23-23-64-16,0 23 80 16,-23 0-16-16,-21 0-16 15,0-1 272-15,0 1-240 0,-22 0 288 16,22-1-304-16,-22 1-96 15,22 0 112-15,-23-1-64 16,1 1 144-16,-1 21-79 16,1 24 239-16,1-23-176 15,-1 22-160-15,-23-1 32 0,1 0-48 16,0 1 16-16,-1 0 64 0,-22 0 0 15,1 22 16-15,0-22-80 16,-1 22 48-16,1 0 16 16,0 0-48-16,22 0 32 15,-23 22-16-15,1 0-48 0,0 0 48 16,-1 0-96-16,-22 0-33 15,23 0 65-15,-22 22-64 16,22 0 96-16,-23 22 16 0,23-22 16 16,-22 22 48-16,-1 0-32 15,23 0-16-15,0 0 16 16,21 1-32-16,-21 0 16 0,0 21-16 15,0-1-144-15,-1 1 240 16,0 22-64-16,2-21 16 16,-2 22-16-16,1-1 16 15,0 0-16-15,-1 1 16 16,22-1 0-16,23-22-16 0,1 22 0 15,20-21 32-15,1-1-64 0,22-22 64 16,0 22-80-16,22 1 64 16,0-1-48-16,0 0 48 15,22 22-16-15,0 0 16 16,0 1-16-16,0-1 16 15,23 22-16-15,-24 22-16 0,23-21-64 16,1-22-80-16,20 21 32 16,-20 0 112-16,21-22 16 15,0 0-16-15,1 2 112 0,-1-24-80 16,22 22 48-16,-22-21-16 15,1 21-16-15,20-22 32 16,-20 0-64-16,21 0-64 0,1-21-448 16,-1-1-1473-16,0 0-2657 15,-22-23-5219-15</inkml:trace>
  <inkml:trace contextRef="#ctx0" brushRef="#br1" timeOffset="57542.0943">4810 4370 16679 0,'-44'-44'320'0,"44"0"112"16,-22 22-432-16,22 0 353 15,0 0-305-15,0-23 32 16,-22 23 240-16,22 1-256 16,0-2 496-16,-22 2-96 0,22 21-79 15,0 0 367-15,0 0-272 16,0 0-384-16,-23 0-208 15,23 21-96-15,0 45 528 16,0 1-368-16,-21 21 80 0,21 22 96 16,0 23-256-16,21-23 320 15,2-22-192-15,-1-21-48 0,0-1 240 16,-22 0-288-16,22-22 256 15,0-22-160-15,-22 23-80 16,22-24 160-16,-22 2-1072 16,22-2-1585-16,-22-21-3682 0</inkml:trace>
  <inkml:trace contextRef="#ctx0" brushRef="#br1" timeOffset="58227.0953">4611 4105 18824 0,'-44'0'961'0,"44"0"351"15,-21 0-415-15,21 0-849 16,0 0-160-16,0 0 96 0,0 0-257 15,0 23 273-15,0-2 80 0,-23 1-352 16,1 23 208-16,0-1-208 16,0-22 144-16,22 0 0 15,-22 0-464-15,22-22 272 16,-22 0 288-16,22 0-96 15,0 0-577-15,0 0 193 0,0-22 576 16,22 22 64-16,0-22-192 16,0 0 160-16,0 0-96 15,0 0-48-15,1-23 144 0,20 23-112 16,-21 1 304-16,23-2 128 15,-24 2-207-15,2-2 175 16,-1 1 528-16,-22 22 129 0,0-22-241 16,0 22-256-16,22 22 129 15,-22-22-145-15,0 45-80 16,22-1-304-16,0-1-80 15,22 24-32-15,1-23-800 0,-1 0-2722 16,-1-22-2929-16</inkml:trace>
  <inkml:trace contextRef="#ctx0" brushRef="#br1" timeOffset="74397.1227">16131 15098 9716 0,'0'-21'1521'0,"0"21"-1105"0,22 0 496 15,-22-23 177-15,0 23 63 16,0 0-239-16,0-21-273 15,0 21 48-15,0 0-223 16,0 0-337-16,0 0-128 0,0 0 176 16,0 0 272-16,0 21 16 15,0 2 32-15,22-2-31 0,-22 2-209 16,22-1 144-16,-22 0 48 15,23 0-80-15,-23-22-16 16,21 22 33-16,-21 0-177 16,22-22-48-16,-22 0 32 0,0 0 240 15,23 0 80-15,-23 0-144 16,21-22-95-16,2 0-129 15,21-22-48-15,0-1-80 0,22-20-16 16,1-2-16-16,43 0-96 16,-22 1-353-16,22-1-3296 15,-21 3-4947-15</inkml:trace>
  <inkml:trace contextRef="#ctx0" brushRef="#br1" timeOffset="92564.1538">15138 17438 14182 0,'0'23'-48'15,"0"-23"16"-15,0 22 32 0,0 0 192 16,22 0 32-16,-22 22 432 15,22-1 177-15,-22-20-225 16,22 21-64-16,-22 0-336 16,22-21 33-16,-22 21-113 15,0-23-144-15,22-21 96 0,-22 0-80 16,0 23 144-16,0-23 480 15,0-23 641-15,0 2-1233 0,-22-2-32 16,22-21 32-16,-22 0 16 16,22 0-256-16,-22 0-33 15,22 0 49-15,0 0 368 16,0 22 81-16,0 22 191 0,0 0-384 15,0 0-80-15,0 22 576 16,22 0 240-16,-22 0-335 16,44 22-273-16,-22 22-96 0,1-21-128 15,21-24 112-15,-23 23-112 16,2-21 64-16,-1-23-16 15,0 0-32-15,0 0 16 16,-22 0 64-16,0-23 144 0,0 2-272 16,0-23 48-16,0-1-224 15,0 23 80-15,-22-22 176 0,22 0 48 16,-22 0 80-16,0 22 464 15,22 22 224-15,-23-22 65 16,2 22-337-16,21 0-416 16,0 0-256-16,0 0-80 0,0 22 64 15,0 0-528-15,21 22-1874 16,2 0-2192-16,-1-23-10373 15</inkml:trace>
  <inkml:trace contextRef="#ctx0" brushRef="#br1" timeOffset="92854.1542">15557 17549 19753 0,'-22'22'-193'16,"22"0"450"-16,0-1-193 0,0 2-128 15,22 21 176-15,-22-21-128 16,22-2 112-16,-22 2-16 15,22-23-128-15,1 0 272 0,-23 0-80 16,21-23 160-16,-21 23 624 16,23-44-431-16,-23 22-81 15,0 0-112-15,0-22 64 0,-23 22 288 16,2 0 1-16,-2 0 127 15,23 0-32-15,-22 0-463 16,22 22-257-16,-22 0-257 16,22 0-255-16,0 22-1088 15,22-22-2226-15,-22 44-3938 0</inkml:trace>
  <inkml:trace contextRef="#ctx0" brushRef="#br1" timeOffset="93449.155">16044 17350 16311 0,'-46'0'864'0,"25"23"-207"0,-1-23-305 16,-2 21-288-16,24-21 0 15,0 23 336-15,-21-23-16 16,21 21-224-16,0-21-112 0,0 23-48 16,21-1 32-16,-21-22 16 15,24 22 0-15,-2 0-32 16,-1 0 0-16,-21-22 0 15,23 22 32-15,-23 0 64 0,0-1 433 16,0-21 367-16,0 23 129 16,-23-1-193-16,2 0-192 0,-1-22-272 15,-2 23-287-15,3-23-49 16,-1 0-80-16,0 0-385 15,22 0-1712-15,0 0-2785 16,0-23-5619-16</inkml:trace>
  <inkml:trace contextRef="#ctx0" brushRef="#br1" timeOffset="94039.1558">16241 17329 5522 0,'0'-23'3378'0,"0"23"-1490"16,0-22 530-16,-21 22-97 16,21 0-561-16,-23 0-511 0,23 0-257 15,-22 0 177-15,0 22-257 0,0 1-191 16,0-2-145-16,22 2-208 15,-21 21-256-15,21 0-64 16,0 0-16-16,21-22-48 16,1 22 96-16,0-22-160 15,0-1 112-15,0 2 96 0,1-23-176 16,20 0 112-16,-20 0-96 15,-2-23 0-15,2 2-160 16,-2-1 16-16,2-22 336 16,-23 22-176-16,22-22 64 0,-22 0-160 15,0 0-208-15,0 0 304 0,-22-1 160 16,-1 23 160-16,2 0 192 15,-2-1-95-15,2 23 95 16,-2 0-128-16,1 0-80 16,1 0-208-16,-2 23-96 15,23-1 32-15,0 0-48 0,0 0-48 16,0 1 64-16,0-2-48 15,23 2 32-15,-2-23 16 0,1 21 16 16,1-21 16-16,21 23-16 16,-23-23 0-16,2 21 16 15,-1-21-16-15,0 23 32 16,-22-1 32-16,22-22 0 0,-22 44 32 15,0-22 16-15,0 0-48 16,0 0 0-16,0-22-48 16,-22 21-32-16,22 2 0 15,0-23-400-15,-22 0-1473 0,22 0-2513 16,0-23-8228-16</inkml:trace>
  <inkml:trace contextRef="#ctx0" brushRef="#br1" timeOffset="94439.1564">16528 17106 17912 0,'-22'0'1200'0,"22"0"-511"16,0 0-417-16,0 0 496 15,0 23 353-15,0-23 159 0,0 22-640 16,0 22-31-16,22 1 63 16,-22-1-464-16,23 1 176 15,-23-24-240-15,21 23 80 16,-21 0 145-16,22-21-289 15,-22-1 144-15,23 0-208 0,-23 0-16 16,21-22 112-16,-21 22-80 0,23-22 128 16,-2 0-64-16,2 0-16 15,-23-22 64-15,22 22-160 16,0-22 192-16,-22 0-96 15,22 22-48-15,-22-22 64 16,0 22-64-16,0-23 400 0,0 23-175 16,0 0-257-16,0 0-48 15,0 0-305-15,0 0-767 0,22 0-929 16,-22 23-3858-16,0-23-12069 15</inkml:trace>
  <inkml:trace contextRef="#ctx0" brushRef="#br1" timeOffset="94819.1569">17234 17549 23162 0,'0'22'592'0,"-21"-22"97"15,21 0-673-15,0 0-16 0,0 0 320 16,21 0 0-16,-21 0 240 15,23 0-64-15,-1 0-223 16,-1-22-113-16,23 22-192 16,-21 0-80-16,-1-22 64 15,0 22-1233-15,0 0-1872 0,-22-22-4259 16</inkml:trace>
  <inkml:trace contextRef="#ctx0" brushRef="#br1" timeOffset="96422.1602">18073 17329 5506 0,'22'-23'2945'0,"-22"23"-1168"0,0-22-32 16,0 22-112-16,0-22 176 15,-22 0-433-15,22 22-335 16,0-23-145-16,-22 23-336 16,0 0-368-16,-1 0-176 0,2 0-48 15,-1 23 160-15,0-1 305 16,-23 22-81-16,24 0-32 0,-2 0-96 15,23 23 16-15,0-23-320 16,0-22 96-16,23 0 80 16,-2 0-16-16,2-22 32 15,21 0-112-15,-22 0 224 0,-1-22-96 16,2 0-144-16,-23 0 48 15,22 0-16-15,-22 0-32 0,0-1 0 16,0 2 64-16,0-2 305 16,-22 23 1039-16,22-21-303 15,-23 42-593-15,23-21-192 16,-21 23-80-16,21-2-96 0,0 24-48 15,0-23-16-15,21 0-32 16,-21-22 32-16,23 22-80 16,-1-22 0-16,0 0 0 15,0 0-256-15,0-22-272 0,0 22-64 16,0-22 15-16,-22 0 161 15,0 0 192-15,22-1 224 0,-22-21 32 16,0 23 16-16,0-2 48 16,0 2 128-16,-22-2 289 15,22 1-17-15,0 0-48 16,0 0 16-16,-22 22-208 15,22-23-128-15,0 23-80 0,0-22-16 16,0 22 16-16,0 0-16 16,0 0-96-16,0 0 0 0,0 0-32 15,0 0 64-15,0 22 96 16,0 1 64-16,0 21 48 15,0 1-96-15,22-1-16 16,-22 0-48-16,22-23 0 0,-22 24 16 16,23-23-48-16,-23 0-16 15,21-22-240-15,-21 0-32 16,23 0-32-16,-1 0 128 0,-22-22-80 15,22 0-193-15,-22-23-79 16,0 1-208-16,22-21 32 16,-22 20 591-16,0-22 193 15,0 23 97-15,0 22 591 0,0 0 480 16,-22-1-239-16,22 23-81 15,0 0-271-15,-22 0-465 0,22 0-128 16,0 23 64-16,0-1 0 16,-22 44 48-16,22-21-64 15,22-1-64-15,-22 0 48 16,22 0-80-16,0 0 48 0,-22-21 0 15,22-1-272-15,0 0-657 16,0-22-752-16,0 0-2176 16,0 0-3010-16</inkml:trace>
  <inkml:trace contextRef="#ctx0" brushRef="#br1" timeOffset="96777.1607">18470 17284 19400 0,'-22'22'817'0,"22"-22"-753"15,0 0-208-15,0 23 272 16,0-23 112-16,0 21 688 16,0 2-463-16,22-23 223 0,-22 21 32 15,22 2-576-15,0-2-144 16,-22-21 160-16,23 23-160 15,-23-23 32-15,21 0 96 0,2 0-112 16,-23 0 112-16,0-23-80 16,0 2-32-16,0 21 65 15,0-44-97-15,-23 21 48 16,2-21-16-16,-2 22-32 15,1 0 144-15,0 0 336 0,0-1 16 16,22 23-256-16,0 0-272 0,0 0-480 16,0 0 128-16,22 0-481 15,0 23-1904-15,23-23-897 16,-1 0-2208-16,0 0-4259 15</inkml:trace>
  <inkml:trace contextRef="#ctx0" brushRef="#br1" timeOffset="97217.1613">18713 17217 19977 0,'-22'0'2433'16,"0"0"-817"-16,22 23-927 15,-22-23-305-15,22 0-48 16,0 22-144-16,0 0 16 0,0 23-112 16,22-24-160-16,-22 2 128 15,22-2-128-15,0-21 80 16,0 0 0-16,0 0-320 15,0 0 0-15,0 0 112 16,-22-21 48-16,0-23 96 0,22 21-128 16,-22 1 272-16,0 0 112 0,-22 0 592 15,22 22 305-15,0-23-209 16,0 23-528-16,0 23-368 15,0-23 48-15,0 22 48 16,0 0-128-16,22 0 16 16,0 1 0-16,1-2-112 0,-2 2-112 15,-21-23-128-15,23 0 208 16,-23-23 192-16,22 2-32 15,-22-2 80-15,0 1-32 0,-22-22 80 16,22 21 112-16,-23-21 385 16,23 22 191-16,-21 22-144 15,21-22-208-15,0 22-239 0,0 0-241 16,0 0-64-16,0 0 15 15,21 22-63-15,2 0 0 16,-1-22-816-16,0 22-1201 16,0 0-1889-16,0 1-3377 0</inkml:trace>
  <inkml:trace contextRef="#ctx0" brushRef="#br1" timeOffset="97497.1617">19022 17173 22170 0,'0'0'544'0,"-22"0"-384"0,22 22-128 16,22-22 768-16,-22 22-175 15,22-22-353-15,-22 23-128 16,22-23-192-16,0 0 224 16,0 0-288-16,0 0 128 0,0-23 144 15,-22 1-208-15,0 0 208 16,0 0-128-16,0-23 32 0,0 24 688 15,-22 21 769-15,0-23-256 16,22 23-561-16,-22 0-320 16,22 0-176-16,-22 23-224 15,22-2 64-15,0 2-64 16,0-1-96-16,22 22-368 0,0-22-1025 15,22 1-1568-15,1-1-2402 0,-24-22-4641 16</inkml:trace>
  <inkml:trace contextRef="#ctx0" brushRef="#br1" timeOffset="97860.1626">19396 17062 25707 0,'-21'-21'1473'0,"21"21"-961"16,0 0-128-16,-23 21-64 15,2-21 81-15,21 23-305 0,-22-2-112 16,0 24 96-16,22-1-240 15,0-22 144-15,0 23-481 16,0-23-111-16,22 0 176 0,0 1 144 16,-22-23 272-16,21 0 128 15,2 0-80-15,-2-45 144 16,2 23-112-16,-23-23 80 15,23 1 144-15,-23 0 176 0,0 0-95 16,0 0-81-16,0-23 0 16,0 23 192-16,-23 1 112 0,23 21 209 15,-23 0-241-15,23 22-272 16,0 0-224-16,-21 0-208 15,21 44 160-15,-23-1 48 16,2 1-160-16,21 23 80 0,21-23-80 16,-21 22-352-16,23-22-545 15,-2 1-880-15,2-23-1920 16,0 0-6452-16</inkml:trace>
  <inkml:trace contextRef="#ctx0" brushRef="#br1" timeOffset="99024.1656">19772 16776 16823 0,'-21'-22'1041'16,"21"22"-481"-16,0 0-560 15,0 0 752-15,0 44 737 16,21-22-208-16,-21 23-385 15,0 20-512-15,0-21-208 0,22 0-128 16,-22 23-64-16,22-23 80 0,-22-22-240 16,0 22-1072-16,22-22-1089 15,-22 1-1665-15,0-23-4706 16</inkml:trace>
  <inkml:trace contextRef="#ctx0" brushRef="#br1" timeOffset="99404.1661">19728 16997 19817 0,'-22'0'624'15,"22"0"-592"-15,22 0 32 16,1-23 80-16,20 23-128 0,-21 0 32 16,0 0 112-16,1-22-160 15,-2 22 256-15,2 0-80 16,-23 0-32-16,0 0 369 15,22 0 255-15,-22 22 513 16,0 1-353-16,0-2-464 0,-22 2-128 16,22 21-288-16,0-23 48 0,0 24-64 15,22-23-32-15,0 0 112 16,-22-22-128-16,22 22 48 15,0-22 32-15,0 0-48 16,-22-22 0-16,22 0-80 16,-22-22 64-16,0 21-32 0,0-21 0 15,0 23 48-15,-22-23 16 16,22 21 80-16,-44 1 401 15,22 22 287-15,0 0-240 0,0 0-272 16,-1 0-416-16,23 0 0 16,0 22-720-16,0 22-1393 15,23-21-3794-15</inkml:trace>
  <inkml:trace contextRef="#ctx0" brushRef="#br1" timeOffset="100399.1675">20258 16997 15623 0,'-22'-23'1760'15,"22"23"-703"-15,0-22-353 16,0 22-528-16,22 0 160 0,-22-22 225 15,22 22 47-15,0 0 304 16,-22 0-271-16,22 0-65 16,0 0-16-16,0 22-352 15,0 0-16-15,1 22-160 0,-2-21 16 16,-21 21 97-16,0-23-225 15,0 2 144-15,0-1-32 0,0-22 48 16,0 0 80-16,0 0-96 16,0 0 0-16,0 0-160 15,0-45-321-15,0 24 49 16,0-23-240-16,0 0 80 15,23-1 432-15,-23 1 128 0,21 23 32 16,1-1 176-16,-22 22 240 16,0 0 160-16,0 0-63 0,23 22 159 15,-23-1-16-15,21 1-319 16,2 0-273-16,-23 0-112 15,22 1 0-15,0-2-16 16,-22 2-64-16,22-23 32 0,-22 21-177 16,22-21 65-16,-22-21 0 15,22-2-336-15,-22-21-336 16,22 0 79-16,-22 22 465 15,22-21 304-15,-22 21 64 0,0-1 673 16,0 23 367-16,0 0-511 16,0 0-706-16,0 0 49 0,0 23 433 15,0-1-33-15,0 21-288 16,0 1-64-16,0-22-48 15,23 22-160-15,-23-21-657 16,21-2-63-16,2 2 0 0,-23-23 79 16,21-23-159-16,1 2-337 15,-22-23 48-15,23-1 257 0,-23 1 768 16,21 1 512-16,-21 21 1601 15,0-1 624-15,0 1-320 16,0 22-752-16,0 0-705 16,0 0-640-16,0 0 16 0,23 0 384 15,-23 22-240-15,0 1-176 16,22 21-32-16,-22-23-96 15,22 1-720-15,0 0-897 16,-22 0-1808-16,0-22-689 16,22 0-4498-16</inkml:trace>
  <inkml:trace contextRef="#ctx0" brushRef="#br1" timeOffset="100514.1677">20920 16643 22938 0,'-22'-21'912'16,"22"21"-623"-16,0 0-369 15,22 21-401-15,-22 2-1296 0,22-2-1824 16,0 2-3763-16</inkml:trace>
  <inkml:trace contextRef="#ctx0" brushRef="#br1" timeOffset="100852.1692">21141 16687 20825 0,'-23'0'736'16,"23"-21"513"-16,0 21-945 0,0 0-416 16,-21 0 256-16,21 21-192 15,-22 2 336-15,-2-2-80 16,24 2-320-16,-21-1 336 15,21 22-384-15,0-21 144 16,0-1 144-16,0 0-304 0,21-22 368 16,-21 21-224-16,24-21 64 15,-24 22 224-15,22-22-416 0,-1 0 256 16,-21 22 0-16,23-22-176 15,-23 0 128-15,0 0-112 16,0 22 160-16,0-22 337 16,0 0-129-16,0 0-160 0,-23 0-176 15,23 23 48-15,-21-23-144 16,-1 0-641-16,-2 0-559 15,24 0-1313-15,-21 0-1217 16,21-23-3858-16</inkml:trace>
  <inkml:trace contextRef="#ctx0" brushRef="#br1" timeOffset="101237.1697">21406 16666 15783 0,'0'-23'2273'0,"-23"23"-833"16,1-21 129-16,22 21-961 16,-22 0 161-16,22 21 95 15,-22-21-416-15,0 23 161 0,0-2-433 16,22 2 48-16,-22-2-144 15,22 24-176-15,0-45 272 16,22 22-256-16,-22 0 96 16,22-22 144-16,0 0-240 15,0 0 288-15,0 0-208 0,0 0-16 16,1 0 128-16,-23 23-256 0,0-23 288 15,0 0 304-15,0 22 337 16,0 0-1-16,-23-22-384 16,23 21-48-16,-22 1-192 15,0-22-160-15,0 22 80 16,22-22-176-16,0 0-240 0,-22 0-960 15,22 0-1442-15,0 0-3921 16</inkml:trace>
  <inkml:trace contextRef="#ctx0" brushRef="#br1" timeOffset="101447.17">21494 16643 22986 0,'0'23'-368'15,"0"-23"496"-15,0 21-208 16,0-21 96-16,0 23 176 0,0-2-336 15,0-21 256-15,0 23-112 0,0-23-1057 16,0 0-1232-16,0 0 96 16,0 0 1185-16,0 0-1793 15,0-23-657-15,22 2-48 16</inkml:trace>
  <inkml:trace contextRef="#ctx0" brushRef="#br1" timeOffset="104101.174">21913 16445 5442 0,'0'-22'-208'0,"0"22"256"16,0 0 1873-16,0 0 1536 16,0 0-2672-16,0 0 31 15,0 0-304-15,0 0-512 16,0 0 144-16,0 0-80 0,0 0-64 15,0 0 32-15,0 0-48 0,0 0 129 16,0 0 783-16,0 0 577 16,0 0-177-16,0 0-335 15,0 0-449-15,0 0-192 16,0 22 256-16,0 0 369 0,0 0-33 15,0 22 1-15,0-22-449 16,0 22-288-16,0 0-64 16,0 0-80-16,0 0-16 15,22 1-752-15,-22-23-1746 0,0 23-1503 16,22-45-4659-16</inkml:trace>
  <inkml:trace contextRef="#ctx0" brushRef="#br1" timeOffset="104671.1748">21802 16599 20489 0,'0'23'-512'0,"0"-23"576"16,0 0-96-16,23 0-48 0,-23 21 240 15,22-21-320-15,0 0 192 16,0 0 144-16,22 0-400 15,-22 0 144-15,0-21 16 16,0-2-81-16,-22 23 354 0,22-22-193 16,-22 0 48-16,0-22 80 15,0 22-208-15,0 0 368 16,0 0 224-16,0 22 448 15,0-22 81-15,0 22-529 0,0 0-176 16,0 0-288-16,0 0-176 16,0 0 64-16,0 22 128 0,0 0 128 15,0 0 113-15,0 0-129 16,0 22-32-16,0 0-64 15,0 0-64-15,22-21 16 16,-22-2-16-16,23 2-32 0,-23-2 64 16,0 2-96-16,21-23 48 15,-21 0-48-15,0 0 0 0,0 0 128 16,0-23-96-16,23 2-16 15,-23-2 64-15,0-21 0 16,0 23 0-16,0 21 64 16,0-23 432-16,0 23-16 0,0 0-656 15,0 0 192-15,21 23 273 16,-21-23-33-16,23 21-96 15,-1 2-128-15,0-23-32 16,0 21-16-16,0-21-32 16,0 23-176-16,0-23-336 0,0-23-353 15,-22 23 65-15,22-21-705 0,-22-2-368 16,0 2-256-16,0 21-224 15,0-23-704-15,0 23-977 16</inkml:trace>
  <inkml:trace contextRef="#ctx0" brushRef="#br1" timeOffset="105231.1755">22773 16511 15190 0,'-23'0'1233'0,"23"-22"352"15,0 22-401-15,-20 0-287 16,20 0 399-16,-24-22-431 16,24 22-305-16,-21 0-240 15,21 0-256-15,-22 0-48 16,0 22 0-16,0 0 96 0,0 0 16 15,0 0-96-15,0 0 0 16,22 0-32-16,0 1 0 16,0-2 80-16,0-21-48 0,22 23 32 15,0-23 0-15,0 0 16 16,22 0 16-16,-22-23-48 15,23 2-16-15,-25-2 33 0,3 1-33 16,0 0 48-16,-23-22-32 16,0 0-16-16,0 0 32 15,0 0-16-15,0-1 480 16,0 1 769-16,0 22-113 15,-23 22-336-15,23 0-479 0,0 0-289 16,0 0-160-16,-23 22 48 0,23 0 64 16,0 45-48-16,0-23 32 15,0 0-16-15,23 0-32 16,21 0-465-16,-21-22-559 15,0 0-593-15,21-22-960 0,-23 0-1217 16,23 0-336-16,-22 0-2529 16</inkml:trace>
  <inkml:trace contextRef="#ctx0" brushRef="#br1" timeOffset="105766.1763">23105 16445 12741 0,'0'-44'2033'16,"0"44"-224"-16,21 0-929 0,-21-22 113 16,0 22 800-16,0 0-80 15,0 0-753-15,0 0-416 16,0 0-176-16,0 0-79 15,-21 0-161-15,21 0-16 16,-23 0 16-16,23 0-32 0,-21 0 48 16,-2 22 0-16,1-22-80 0,22 22-64 15,-22 0 16-15,22 0-16 16,0 22 32-16,0-22-80 15,0-22 80-15,22 22-64 16,0-22 48-16,1 0 48 16,-2 0 0-16,-21-22 0 0,23 22 0 15,-2-44-16-15,-21 22 48 16,0 0 176-16,0 0 849 15,0 22 15-15,0-22-287 0,0 22-385 16,0 0-464-16,0 0-144 16,0 0 96-16,23 22 64 15,-23 0-16-15,22 0 16 0,0 0-48 16,0-22-560-16,0 22-593 15,0-22 96-15,-22-22-447 16,22 22-449-16,0-22 240 16,-22-22 32-16,0 22-144 0,0-23 1057 15,0 1 688-15,0 0 144 0,22 0 1185 16,-22 0 1648-16,0 0 16 15,0 44-720-15,0-22-912 16,0 22-1009-16,0 0-560 16,-22 22 368-16,22 22 240 15,0 0-128-15,0 0-112 0,-22 0-80 16,22 23-880-16,0-23-1201 15,0 0-993-15,22-22-720 16,-22 0-3057-16</inkml:trace>
  <inkml:trace contextRef="#ctx0" brushRef="#br1" timeOffset="106196.1769">23325 16334 22298 0,'0'-22'1664'16,"0"22"-1600"-16,0 0 161 16,22 0-337-16,0 0 288 15,1 0 32-15,-2 0-336 16,2 22 368-16,21-22-288 0,0 0 0 15,0 0 256-15,0 0-384 0,0-22 320 16,-22 22-176-16,23-22-48 16,-45 0 320-16,21 0-320 15,-21 0 464-15,0 0 785 16,0 0-417-16,-21 22-176 0,-2 0-320 15,1 0-32-15,0 0-144 16,0 22-128-16,-22 0 128 16,22 0-112-16,0 0 16 15,0 0 32-15,22 0-480 0,0 0-240 16,0 0-32-16,22-22 31 15,0 0 353-15,0 0 224 0,22 0 128 16,-22-22 48-16,0 22 240 16,-22-22 1073-16,22 22 240 15,-22 0-433-15,0 0-464 16,0 0-592-16,0 0-160 15,0 0 48-15,0 0-16 0,0 22 64 16,23 0-48-16,-2 1 48 0,-21-23-320 16,23 22-896-16,-2-22-1794 15,24 0-3665-15</inkml:trace>
  <inkml:trace contextRef="#ctx0" brushRef="#br1" timeOffset="106471.1773">23303 16114 23706 0,'0'-22'-64'0,"22"22"144"16,0-22-176-16,0 22 48 15,22-22-80-15,0 22-1729 16,1-22-4433-16</inkml:trace>
  <inkml:trace contextRef="#ctx0" brushRef="#br1" timeOffset="107836.1792">19419 17614 11397 0,'-23'0'1424'0,"23"-21"161"15,0 21 224-15,-21 0-464 16,21 0-241-16,0 0-304 15,-23 0-527-15,23 21-65 0,-21 2-16 16,21-1 256-16,0 23 16 16,0-1-128-16,0 0-192 0,0 0-80 15,21-22-16-15,-21 0 0 16,44-22-48-16,-21 0 128 15,0 0 33-15,-2-22-1 16,1 0-48-16,0-22-80 0,-22 0-32 16,0 21-112-16,0-21-257 15,0 22 33-15,-22 0 336 16,0-1 0-16,1 2 80 15,-2 21 96-15,0 0-64 0,23 0-176 16,-21 0-96-16,21 0-1008 16,21 21-353-16,-21-21-336 0,23 23-368 15,21-23-384-15,-22 0 896 16,23 0 305-16,-24-23 479 15,2 23 833-15,-1 0 160 16,-22-21 400-16,22 21 1377 16,-22 0 2449-16,0 0-1985 0,-22 0-320 15,22 0-528-15,0 21-513 0,0 2-351 16,0-23 47-16,0 22-272 15,0 23-240-15,22-24-80 16,-22 2-16-16,22-2-32 16,-22 2-128-16,22-2-416 15,-22-21 0-15,22 0 319 0,-22 0 386 16,0-21 47-16,0-2-96 15,22-21-48-15,-22 23-16 16,0-2 288-16,0 1 784 0,0 0 113 16,0-1-113-16,0 23-431 15,0 0-369-15,0 0-32 16,22 0-96-16,-22 0-112 0,23 23-64 15,-2-1 48-15,1 0-48 16,0 1-112-16,0-2-992 16,1-21-769-16,-23 23-1297 15,21-23-2464-15,-21-23-9301 0</inkml:trace>
  <inkml:trace contextRef="#ctx0" brushRef="#br1" timeOffset="108466.1801">20125 17637 14230 0,'0'-23'1121'0,"-22"2"-145"16,22-1 449-16,22 22-49 15,-22-22-15-15,22 22 128 0,0-22-225 16,-22 22-191-16,44 0-497 0,-21 22-288 16,-1-22 32-16,0 22-272 15,0 0 64-15,0-1-80 16,0 2-112-16,0-1 160 15,-22 0-128-15,0-22 128 16,0 0 128-16,0 0-128 0,-22 0-64 16,0 0-192-16,0-22 0 15,22 0 64-15,-22-1 32 0,0-20 96 16,22 21-16-16,0-22 0 15,22 22 0-15,0 0-128 16,0-1 32-16,22 2-832 16,-22 21-641-16,22 0-768 0,-21 0-480 15,20 0-1137-15,-20 0-1537 16,-23 21-2687-16</inkml:trace>
  <inkml:trace contextRef="#ctx0" brushRef="#br1" timeOffset="108736.1804">20523 17461 13110 0,'-23'0'3601'0,"1"0"-816"15,22 0-544-15,0 0-784 0,-21 22-721 16,21-22-559-16,0 22 15 15,0-22 112-15,0 44-224 16,0-22-48-16,21 0 16 16,1-1-32-16,1 2-16 0,-2-23-16 15,2 0 0-15,-1 0 16 16,0 0-32-16,-22-23 48 15,22 2 128-15,-22-23-80 0,0 22 80 16,0-22-96-16,0-1-16 16,-22 24 176-16,22-2 336 15,-22 2 241-15,0 21-257 0,22-23-288 16,-23 23-240-16,23 0-128 15,0 0-848-15,0 0-785 16,0 23-1585-16,0-2-3009 16</inkml:trace>
  <inkml:trace contextRef="#ctx0" brushRef="#br1" timeOffset="109431.1814">20854 17329 17832 0,'0'0'2369'16,"0"-23"-288"-16,-23 23-337 15,23 0-159-15,0 0-480 16,0 0-353-16,0 0-656 15,0 0-144-15,0 23 96 0,0-2-80 16,0 23 128-16,23-21-144 16,-2 21 32-16,2-22 64 15,-23 0-144-15,22-22-64 0,0 0-80 16,-22 0-16-16,22 0 240 15,-22-22-80-15,22 0 16 16,-22-22 96-16,0 21-16 0,-22 2 80 16,22-2 192-16,0 23 752 15,0-21-543-15,0 21-449 16,0 0-144-16,0 0-49 15,0 21 177-15,0 2 32 16,22-23-80-16,0 21 16 0,21 2-256 16,-19-23-320-16,-2 0 192 0,-22 0 144 15,21 0 256-15,-21-23 48 16,0 2-32-16,0-2 64 15,-21-21-48-15,21 22 224 16,-22-22 352-16,22 21-160 16,-24 23-63-16,24-22-241 0,0 22-192 15,0 0-128-15,0 0-65 16,24 22-495-16,-2-22-336 15,-1 23-1105-15,2-1-2097 0,0 0-1697 16</inkml:trace>
  <inkml:trace contextRef="#ctx0" brushRef="#br1" timeOffset="109706.1818">21251 17217 21193 0,'-22'-44'2529'16,"-1"44"-1056"-16,2 0-641 16,21-22-559-16,-21 22 271 0,21 0-304 15,-23 22-416-15,23-22 288 0,0 22-256 16,0 0 48-16,23 1-368 15,-2-1-529-15,0 0 241 16,2 0-81-16,-1-22 225 16,0 0 704-16,-22 23-192 15,22-23 176-15,-22 0 496 0,0 21 289 16,0-21 319-16,-22 23-463 15,22-23-49-15,-22 21-64 16,0 2-432-16,22-23-128 0,0 21-208 16,0-21-1424-16,0 0-2274 15,0 0-576-15,22 0-3058 16</inkml:trace>
  <inkml:trace contextRef="#ctx0" brushRef="#br1" timeOffset="109916.1821">21383 16974 24603 0,'-22'0'288'15,"22"0"-176"-15,0 23 192 0,0 21 192 16,0 0 337-16,0 22-545 16,0 0 32-16,0 1 0 15,0-1-384-15,0 1 288 16,22-1-272-16,-22-22 48 0,0 0 128 15,0-1-240-15,0-20-352 16,0-1-1377-16,23-22-3073 16,-23 0-4931-16</inkml:trace>
  <inkml:trace contextRef="#ctx0" brushRef="#br1" timeOffset="110551.183">21670 17151 9508 0,'0'-22'96'16,"0"22"-96"-16,0 0 96 0,0 0 752 15,0 0 1489-15,-22 0 0 16,22 0-736-16,0-23-64 15,0 23-257-15,-22 0-335 16,22 0-209-16,0 0-31 0,-22 23-193 16,0-23-48-16,0 44 208 15,-1 0-143-15,23 1-369 0,0-1-64 16,0 0-96-16,23 0-128 15,21-21-641-15,-22-2-623 16,44-21-929-16,-21 0-1249 16,-1-21-2561-16</inkml:trace>
  <inkml:trace contextRef="#ctx0" brushRef="#br1" timeOffset="111001.1836">21781 17195 19416 0,'-44'0'1505'16,"21"22"-625"-16,23 1-671 15,-22-1-177-15,22 22-64 0,0-21 192 16,22-2-272-16,-22 2 112 15,23-23 32-15,-2 21-176 16,2-21-65-16,-2 0-303 16,2 0 144-16,-23-21 192 15,22-2 128-15,-22 2 208 0,0-2-128 16,0 1 112-16,0 0 849 0,-22 0 223 15,22-23 81-15,-23 23-481 16,23 22-304-16,0-22 65 16,0 22-273-16,0 0-160 15,0-22-192-15,0 22-192 16,0 0-48-16,0 0-673 0,23 0-287 15,-1 0-705-15,-22 0-384 16,22 0 1056-16,-22-23 881 0,0 2 384 16,0-2 144-16,0 2-64 15,0-2 1088-15,0 2 1233 16,0-2-192-16,0 23-512 15,0-22-592-15,0 22-897 0,0 22-448 16,0-22 384-16,0 44 192 16,0 0-208-16,-22 0 32 15,22 23-128-15,22 0-48 16,-22-23-224-16,22 1-769 0,0-24-799 15,0 2-1394-15,0-23-1616 16,0 0-4050-16</inkml:trace>
  <inkml:trace contextRef="#ctx0" brushRef="#br1" timeOffset="111976.185">22068 17062 21962 0,'-23'0'1744'16,"23"0"-671"-16,-22 0-945 16,22 23 496-16,0-2-240 15,0 2 17-15,-22 21-273 0,22-22-208 16,22 23 240-16,-22-23-256 15,22 0 48-15,1-22-48 16,-2 22-481-16,2-22 545 0,-2-22-64 16,2 0 80-16,-1 0 160 15,-22-23-160-15,22 23 112 16,-22-22 0-16,0 21 224 15,0-21 577-15,0 44-33 16,0-21-95-16,0 21-417 0,0 0-416 16,-22 0 48-16,22 21-48 0,0 2 112 15,0 21 0-15,0-22-128 16,22 22-64-16,-22-22-497 15,22-22-111-15,0 23 64 16,-22-23 111-16,22-23 513 16,0 1 64-16,-22 0-32 0,22 0 112 15,-22-23-48-15,0 24 625 16,0-2 383-16,0 23-335 15,0 0-241-15,0 0-432 0,0 0-144 16,22 0 64-16,-22 23 48 16,22-23 80-16,-22 21-64 15,22 2-32-15,1-1-112 0,-2 0-625 16,2-22-239-16,-2 0-1 15,2 0 401-15,-23 0 272 16,22-22 240-16,0 0 112 16,-22-22 0-16,0 21 464 0,22 2 625 15,-22 21-161-15,0 0-448 0,0 0-255 16,0 0-129-16,22 0 32 15,-22 0 48-15,22 0-112 16,0 21-32-16,0 2-32 16,0-23-64-16,0 0 32 15,-1 21-48-15,3-21-144 0,-24 0-16 16,20-21 48-16,3-2 32 15,-23 2-1-15,23-23 113 16,-23 21 48-16,21 1 465 0,-21 22 63 16,0-22-192-16,0 22 272 15,0 0-31-15,0 0-449 16,0 0-96-16,0 0-16 0,0 0-208 15,0 22 144-15,0-22 0 16,-21 0 16-16,21 22-16 16,0-22 0-16,0 0-176 15,0 0-96-15,0 0-33 16,-23 0 145-16,23 0 176 0,0 0 0 15,0 0-16-15,0 0 16 0,0 23 0 16,0-23 16-16,-23 0 32 16,23 21-64-16,0 2 16 15,23-23-32-15,-23 21 64 16,0 2-48-16,23-23-16 0,-23 21-48 15,21-21-336-15,2 0 32 16,-23 0 160-16,0 0 240 16,23 0-48-16,-23 0 16 15,-23 23 416-15,23-23-80 0,-23 0 0 16,2 22 16-16,-2-22 97 15,0 22-177-15,3-22-96 0,-4 22-64 16,3-22-96-16,21 0-16 16,0 0-496-16,0 0-1329 15,0 22-2001-15,0-22-2337 16,0-22-8804-16</inkml:trace>
  <inkml:trace contextRef="#ctx0" brushRef="#br1" timeOffset="112131.1852">22994 17041 26748 0,'0'0'720'0,"22"0"241"16,-22 0-449-16,0 0-304 0,22 0 0 16,-22 0-160-16,0 0-80 15,0 0-352-15,0 0-3634 16,0 0-10917-16</inkml:trace>
  <inkml:trace contextRef="#ctx0" brushRef="#br1" timeOffset="113527.188">21648 18167 20201 0,'-22'-44'1168'0,"0"22"-127"15,22 22 47-15,0 0-720 16,0 0 97-16,0 0 287 0,22-22 128 15,-22 22-367-15,22-23-337 16,0 23 64-16,0-22-240 16,23 22 0-16,-24-22 80 15,23 0-144-15,1 22 96 0,-23-22-64 16,22 22-144-16,-44 0 32 15,22 0-96-15,-22 0 112 0,0 0-33 16,-22 0-943-16,22 0-385 16,-22 0-1232-16,0 0-1089 15,0-22-3825-15</inkml:trace>
  <inkml:trace contextRef="#ctx0" brushRef="#br1" timeOffset="114475.1904">22266 17858 12597 0,'22'-89'689'0,"-22"45"-161"16,0 23 1329-16,-22-24-32 16,0 23-65-16,22-1 177 0,-22 2-128 15,0 21-304-15,22-22-353 16,-22 22-431-16,22 0-417 15,0 22-384-15,-22-1 96 16,22 24 96-16,22 0-48 0,-22 20 16 16,22-21-80-16,22 23 48 15,-22-45-48-15,22 0-16 0,0-22-48 16,-22 0-192-16,22 0 112 15,-21-22 80-15,-2-22-32 16,-21-1-81-16,23 24-335 16,-23-23 80-16,0 0 432 0,-23 21 32 15,23 1 624-15,-21 0 241 16,21 22-273-16,-23 0-416 15,23 22-256-15,0 0 112 16,0 22-48-16,0 23-16 0,0-23 48 16,23 0-416-16,-2 0-544 15,2-22 15-15,21-22-527 0,-22 0-177 16,0 0 96-16,-22-22-64 15,22-22-111-15,-22 22-49 16,0-23 112-16,0 1 1409 16,0 23 1072-16,0-2 1329 0,-22 2 481 15,22-2-33-15,0 23-768 16,0 0-545-16,0 0-848 15,0 0-576-15,0 0 241 0,0 23 239 16,0-2-240-16,22 2-64 16,-22 21-80-16,22-23 0 15,-22 24-144-15,22-45 0 0,-22 22-112 16,0-22 79-16,0 0 322 15,0-22-17-15,0 0-96 16,0-22 0-16,0 0-32 16,0 21 32-16,22 2 144 0,-22-24 336 15,22 45 0-15,-22-22-144 16,21 22-224-16,-21 0-32 15,24 0-96-15,-4 22 0 16,3 0-16-16,0 1-16 0,-2-2-704 16,25 2-865-16,-25-23-1152 15,2 21-1345-15,20-21 689 0,-21 0-609 16,-22-21-1953-16</inkml:trace>
  <inkml:trace contextRef="#ctx0" brushRef="#br1" timeOffset="114755.1908">23016 17614 16615 0,'-22'-65'3570'16,"22"21"-145"-16,-22 22-1200 15,22 0-496-15,-22 22-736 16,0 0-561-16,1 0-160 15,-2 0-144-15,2 22-144 16,21 22 64-16,-23-22-64 0,23 22-16 16,23 0-208-16,-2-22-753 0,2 23 49 15,20-45-97-15,-21 0-143 16,22 21 159-16,-22-21 593 15,1 0 400-15,-2 0-32 16,-21 0 945-16,-21 0 703 16,21 23-431-16,-23-2-241 0,-21 2-303 15,22-23-273-15,0 21-240 16,22 2-112-16,-22-23-16 15,22 0-1025-15,0 0-1136 0,22 0-16 16,-22-23-1008-16,44 2-545 16,-22-23-1953-16</inkml:trace>
  <inkml:trace contextRef="#ctx0" brushRef="#br1" timeOffset="115220.1914">23105 17373 21209 0,'0'-44'2850'0,"0"44"-1122"16,0 0-1071-16,0 0-641 0,0 0 96 15,0 21 144-15,0 23-112 0,0 0-96 16,21 23-32-16,2-1-384 15,-23 0-1265-15,22-22-176 16,-22-21-80-16,22-2-288 16,-22 2-352-16,0-23-1073 15,0 0-1648-15,-22-23 1953 0,22 2 4257 16,-22-24 2706-16,22 23-609 15,-23-22 977-15,23 0-176 16,0 22-769-16,0 0-1184 0,0 0-672 16,0 22-625-16,23-22-160 15,-1 22 0-15,0 0-32 16,0 22-127-16,0 0-241 0,-22 0-32 15,22 0-32-15,-22 0-16 16,22 0-81-16,-22-1-431 16,0 2-48-16,0-23 80 15,0 0 336-15,0 0 176 16,0 0-64-16,-22-23-16 0,22 2 64 15,0-1 80-15,0-22-16 0,0 22 144 16,22 0 176-16,-22-23 32 16,22 45-32-16,-22-21-128 15,22-2-128-15,-22 23-64 16,22 0-48-16,0 0-64 15,-22 0-48-15,23 23-496 0,-2-23-993 16,-21 21-1824-16,23 2-2050 16,-2-23-3665-16</inkml:trace>
  <inkml:trace contextRef="#ctx0" brushRef="#br1" timeOffset="116305.1929">23502 17350 19512 0,'0'0'1297'16,"-22"-21"-192"-16,22 21-641 15,0 0 560-15,0 0 225 16,0 0-289-16,-23 21-816 15,23 2-16-15,0-2 0 0,0 2-256 16,0-2 256-16,0 24-176 0,0-23 0 16,0 0 80-16,23 0-368 15,-23-22 192-15,22 0 48 16,0 0-64-16,0 0 272 15,-22-22-224-15,22 0 240 16,0 0-64-16,-22-23-48 0,0 24 224 16,0-2 32-16,0 2 321 15,0-2 271-15,0 23-176 16,0 0-191-16,-22 0-754 15,22 0 241-15,-22 0 129 0,22 44 63 16,0-21-96-16,0 21-128 16,22 0-144-16,0-22-1 0,0 0-111 15,22-22-240-15,-22 0-32 16,23-22 0-16,-24 0 431 15,2 0 129-15,-23-23 32 16,21 24 32-16,-21-23-32 16,0 0 81-16,-21-1 79 0,21 1 192 15,0-1 192-15,0 1 0 0,-23-1 49 16,23 24-65-16,0 21-208 15,0 0-288-15,0 0-256 16,0 21 240-16,0 24 0 16,0 21-16-16,0-21 32 0,0 22-240 15,0-23-737-15,0 0-47 16,0 0-113-16,23-22-495 15,-23-22-1506-15,0 0 865 16,21-22 961-16,-21-1 832 0,0-21 480 16,23 23 128-16,-23-23 384 15,22 21 352-15,-22 1 529 0,22 0 368 16,-22 0-401-16,22 22-527 15,-22 0-545-15,0 0-32 16,22 0-144-16,-22 22-64 16,0 0-48-16,22 0 0 15,-22-22-272-15,22 23-176 0,-22-23-112 16,22 0 0-16,-22 0 287 15,23 0 257-15,-23 0-32 0,0-23 65 16,21 1 15-16,-21 0 112 16,0 0 336-16,0-1 208 15,22 1-15-15,-22 22-161 0,0 0-288 16,0 0-96-16,23 0 0 15,-23 0 112-15,21 22-128 16,-21 1-96-16,23-1-16 16,-23 0-32-16,21-22-160 15,2 22-448-15,-23-22-80 0,22 0-1 16,-22 0 145-16,0 0-16 0,22-22 256 15,-22 0 304-15,22 0 48 16,-22-23 448-16,0 23 368 16,0 22 273-16,0-22-145 15,22 22-431-15,-22 0-353 16,0 0-32-16,22 0 80 0,-22 0-96 15,22 22-112-15,0-22-64 16,1 22 16-16,-2 0 0 0,-21-22-192 16,22 0-288-16,1 0-128 15,-23 0-1-15,20-22 65 16,4 0 0-16,-24 0 368 15,0 0 240-15,21-1 800 0,-21 23 465 16,0-21-289-16,0 21-191 16,0 0-449-16,0 0-288 15,0 0-96-15,0 0 16 16,0 0-32-16,0 0-80 0,22 0-112 15,-22 0-769-15,0 0-991 0,0 21-1570 16,-22-21-5170-16</inkml:trace>
  <inkml:trace contextRef="#ctx0" brushRef="#br1" timeOffset="116485.1932">23965 16952 27628 0,'-22'0'0'0,"22"0"288"0,0 22-336 16,0-22 224-16,22 0 273 15,22 0-257-15,-22 0-16 16,22-22-208-16,23 22-1585 16,-23-22-3489-16,22 0-10822 0</inkml:trace>
  <inkml:trace contextRef="#ctx0" brushRef="#br1" timeOffset="124450.2071">8098 13333 16919 0,'0'-23'336'0,"0"23"-176"15,0-21 225-15,22-2-577 16,0 1 560-16,0 22-432 0,1-22 16 15,21 0 272-15,-23 22-464 16,24-22 528-16,-23 22-240 16,22 0-192-16,0 0 384 15,1 22-400-15,-2-22 224 0,-20 44 16 16,-2-22-224-16,2 22 368 15,-2 0-240-15,-21 23 528 0,0-1 176 16,0 22-303-16,0-22 143 16,0 45-272-16,-21-23 624 15,-2 0-239-15,2 23-337 16,21-23 32-16,-23 0-144 15,23 0-64-15,0-21 80 0,0-1-160 16,0-22-16-16,0 23 96 16,23-23-224-16,-2-21 224 0,-21 21-176 15,23-23 32-15,-2 2 80 16,24-2-192-16,-23-21 192 15,0 0 32-15,22 22-144 0,-22-22 144 16,0 21-208-16,1 2 144 16,-23-1-16-16,21 22-80 15,1 0 176-15,-22 0-128 16,0 23 48-16,0-23 96 15,0 23 32-15,0-1 33 0,0 1 255 16,0-23-256-16,0 21 32 0,23-20-176 16,-23-1-16-16,21 22 16 15,-21-22-64-15,23 0 64 16,-23 0-64-16,21 0 32 15,2 0 48-15,-1 1-144 16,-22-23 144-16,22 22-32 0,0 0-48 16,-22-22 112-16,0 22-64 15,22 1 416-15,-22-1-208 0,0 0-128 16,0 0 145-16,0 0-193 15,0 0 0-15,-22-22 32 16,0 22-112-16,0 0 96 16,0 23-64-16,-22-23-32 0,0 0-224 15,-1 22-113-15,-21 1-287 16,0-23-432-16,0 21-817 15,-1 2-2321-15,-20 0-8036 16</inkml:trace>
  <inkml:trace contextRef="#ctx0" brushRef="#br1" timeOffset="127586.2124">11100 9249 15735 0,'0'-23'384'0,"0"23"-144"0,0 0 160 15,0 0 577-15,-23 0-673 16,23 0 0-16,0 0 16 0,0 0-320 15,0 23 448-15,0-1 161 16,0 0 351-16,23 22-176 16,-2-22-159-16,2 22-129 15,-1-22-272-15,0 0-80 16,0-22 176-16,0 0-64 0,-22 0 417 15,22-22 63-15,0 0-128 0,0-22-64 16,0-22-287-16,0-1-81 16,22-21-144-16,-22 0-112 15,1 0 128-15,21-23-369 16,-22 1-591-16,22 22-320 0,-22-1-257 15,22 1-48-15,22 44-672 16,-22 0-976-16,1 22-3939 16</inkml:trace>
  <inkml:trace contextRef="#ctx0" brushRef="#br1" timeOffset="129189.2162">9907 12847 17399 0,'0'0'785'0,"0"0"-977"16,0 22 384-16,0-22-256 16,23 22 96-16,-23 1 112 0,0-2-192 15,0-21 128-15,22 0 32 0,-22 0-32 16,0 0 240-16,0 0-240 15,22 0 240-15,-22 0 369 16,0-44 111-16,22 0-144 16,0-22-528-16,22-24-64 15,-22 2-48-15,22-21-240 0,1-2-2449 16,-23 0-4226-16</inkml:trace>
  <inkml:trace contextRef="#ctx0" brushRef="#br1" timeOffset="132736.223">6090 13465 17159 0,'0'0'369'15,"0"0"-17"-15,0 0-112 0,0 0-288 16,0 0 64-16,0 0 176 16,0 0 48-16,22 0-144 15,-22 0 304-15,22 0-176 16,0 22 32-16,0-22-47 0,1 22-65 15,21 22 96-15,-23-22-80 16,2 0-160-16,-1 0 80 0,0-22-48 16,0 22 144-16,0-22 256 15,-22-22 128-15,22 0 193 16,0-22-113-16,0 0-32 15,-22-22 1-15,22-23-257 16,0 1-208-16,0 0-112 0,22-22-80 16,-21 21 0-16,21-21-128 15,0 44-176-15,22-23-113 0,-22 45-159 16,22 0-352-16,1 21-577 15,-1 2-1024-15,-22 21-1521 16,22 0-4690-16</inkml:trace>
  <inkml:trace contextRef="#ctx0" brushRef="#br1" timeOffset="135276.2265">4854 14591 16743 0,'-22'0'-64'0,"22"23"0"0,22-23 16 16,-22 0-16-16,23 21 208 16,-23-21-160-16,21 23 304 0,2-23-16 15,-2 21 17-15,1-21 143 16,1 0 112-16,-2 23-48 15,2-23 48-15,21-23 177 16,-22 23 335-16,0-44-399 0,22 0-129 16,1 0-272-16,-1-45 480 15,22 1-640-15,-22-23-176 16,44 1-1681-16,-22-23-4850 15</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channel name="T" type="integer" max="2.14748E9" units="dev"/>
        </inkml:traceFormat>
        <inkml:channelProperties>
          <inkml:channelProperty channel="X" name="resolution" value="3818.10742" units="1/in"/>
          <inkml:channelProperty channel="Y" name="resolution" value="5075.43359" units="1/in"/>
          <inkml:channelProperty channel="F" name="resolution" value="0" units="1/dev"/>
          <inkml:channelProperty channel="T" name="resolution" value="1" units="1/dev"/>
        </inkml:channelProperties>
      </inkml:inkSource>
      <inkml:timestamp xml:id="ts0" timeString="2018-12-23T06:50:58.71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17080 1986 13846 0,'-44'-22'1216'16,"21"22"241"-16,2-22-288 16,21 22-145-16,0 0-688 0,0 0 176 15,0 0-480-15,0 0-192 0,0 0 208 16,0 0-256-16,21 22 240 15,2 22 144-15,-1 0-192 16,22 0 176-16,-22 1-192 16,22-1-64-16,22-44 144 15,-21 0 0-15,-1-22 0 0,22 0 129 16,-22-45 47-16,22 1 624 15,0 0-48-15,1-23-143 16,-23 2-257-16,23-2-336 16,-23-21-80-16,21 21 96 0,-21 1-96 15,1 0 272-15,-1 22 608 16,-23 21-239-16,2 0 79 0,-1 24-544 15,0 21-96-15,0-23-16 16,-22 23-176-16,22 0 192 16,0 0-128-16,0 0-16 15,0 0-240-15,1-21-144 0,-2 21 0 16,-21 0-529-16,23 0-720 15,-1 0-15-15,-22 0-834 0,22 0-1151 16,-22 0-2450-16</inkml:trace>
  <inkml:trace contextRef="#ctx0" brushRef="#br0" timeOffset="18184.0315">20809 2648 11365 0,'0'-22'736'0,"0"22"64"16,0 0-816-16,0 0 64 0,0 0-16 15,22 0-240-15,-22-22 320 0,23 22-176 16,-2 0 16-16,2 0 144 16,21 0-176-16,0 0 128 15,0 0-16-15,1 0-80 16,21 0 96-16,22 0-80 0,-22 0 112 15,0 0 417-15,23 0 351 16,-2 0 160-16,2-22-223 16,-1 22-97-16,0 0-48 15,1-22-255-15,21 22 127 0,1-22-112 16,-1 22 64-16,-22-22 97 15,22 22-65-15,1-22-64 0,-1 22-192 16,-1-23-128-16,4 23-32 16,-4 0-48-16,1-21 16 15,-21 21-64-15,-1 0 16 16,0-23 48-16,-22 23-48 15,23 0 48-15,-23 0 0 0,0 0-80 16,0 0 64-16,-22 23-32 16,0-23-32-16,-21 0-112 0,21 21-816 15,-22-21-673-15,0 23-1552 16,-22-23-3234-16</inkml:trace>
  <inkml:trace contextRef="#ctx0" brushRef="#br0" timeOffset="18935.0337">20677 2957 12245 0,'0'0'464'0,"0"0"-272"15,22 0-16-15,0 0 257 16,1 0-305-16,-2 0-64 16,2 0 128-16,-2 0-128 0,24 0 32 15,-1 0-64-15,-22 0-64 16,22 0 128-16,0 0-128 15,23 0 48-15,-1 0 80 16,-22 0-176-16,22 0 208 16,22 0 160-16,-21 0 368 0,21-22 289 15,0 22-113-15,0 0 49 0,23-22-209 16,-23 22-144-16,22-22 16 15,0 0-271-15,23 22 63 16,-23-23 32-16,-22 23 16 16,23-21 0-16,-23 21-112 15,-1-23-15-15,24 23-33 0,-44 0-32 16,21-21-16-16,1 21-16 15,-24 0-80-15,2 0-48 0,-1 0 0 16,-22 0-32-16,22-23 0 16,-22 23 32-16,0 0-16 15,1 0-16-15,-23 0 16 0,22 0 0 16,-22 0-32-16,0 0 16 15,-22 0-320-15,22 0-881 16,-22 0-992-16,0 23-1136 16,0-23-2738-16</inkml:trace>
  <inkml:trace contextRef="#ctx0" brushRef="#br0" timeOffset="20015.0353">20611 3266 10324 0,'-44'0'1649'0,"44"0"80"15,-23 0-673-15,23 0-191 0,0 0-1025 16,0 0 256-16,23 0 16 15,-23 0-48-15,22 22-16 16,0-22-64-16,0 0-16 16,22 0 0-16,0 22 0 0,0-22 48 15,0 0-16-15,22 0 96 0,1-22 304 16,-1 22 416-16,23 0 273 15,-22-22-113-15,42 22-159 16,-21-22-161-16,1 1-240 16,-2 21-96-16,24 0 16 15,-22-22-128-15,-1 22-31 0,-22 0-33 16,22-23-32-16,1 23-96 15,-1 0 32-15,0 0-48 16,-22 0 32-16,23 0-16 16,-24 0 32-16,2-21 32 0,-1 21-48 15,0 0 160-15,-23 0-112 16,24 0-16-16,-23 0-16 0,2-23-32 15,19 23 16-15,-21 0-32 16,-22 0 0-16,22 0 16 16,0 0-16-16,-21 0-16 15,-2 0 0-15,2 0-32 16,-1 0-432-16,0 0-417 0,-22 0-239 15,22 0-321-15,-22 0-880 0,0 0-1761 16,0 0-384-16</inkml:trace>
  <inkml:trace contextRef="#ctx0" brushRef="#br0" timeOffset="20838.0374">20633 3553 12597 0,'-22'0'1041'0,"22"-21"-1"16,0 21-640-16,0 0-272 0,0 0 33 15,0 0-354-15,0 0 257 16,0 0-96-16,0 0-80 15,0 0 224-15,22 0-256 16,-22 0 160-16,22 21 48 0,0-21-192 16,22 0 32-16,0 0-176 15,0 0 48-15,1 0 176 0,21 0-256 16,0 0 288-16,23 0 16 15,-23 0-48-15,22 0 304 16,0 0 64-16,1 0 80 16,-1 0 161-16,0-21 95 0,0 21 352 15,0 0-31-15,1-23-49 16,21 23-191-16,-22 0-113 15,23-21-144-15,-1 21 32 16,0 0-95-16,-22-23-49 16,23 23-96-16,-23 0 0 0,-1-22-80 15,26 22-160-15,-48 0 32 16,23 0-64-16,-22 0 16 0,-22 0 32 15,23 0-16-15,-23 0 48 16,-22 0-32-16,22 0 0 16,-22 0 96-16,22 0-80 0,-21 0-32 15,-2 0 16-15,-21 0-64 16,23 22 64-16,-2-22-32 15,-21 0 0-15,23 0 16 0,-23 0-16 16,0 0 32-16,0 0-32 16,0 0-144-16,0 0-560 15,0 0-2001-15,0 0-1073 16,0-22-4210-16</inkml:trace>
  <inkml:trace contextRef="#ctx0" brushRef="#br0" timeOffset="21753.0387">19927 2383 14998 0,'-22'-21'1009'0,"22"21"-49"16,0-23-319-16,0 23-705 0,22 0 176 15,-22 0-48-15,0 0-240 16,22 23 320-16,-22-23-224 16,22 0 80-16,-22 21 144 0,22 2-256 15,-22-2 320-15,22 2-144 16,0-2-80-16,0 2 176 0,1-1-240 15,-2 0 176-15,1 0-32 16,0 0-128-16,23 0 208 16,-24 0-176-16,24 0 224 15,-1-22 368-15,-22 22-272 16,44-22 16-16,-22 22-176 0,0-22 1 15,1 0 31-15,-1 0-96 0,22 0 176 16,-22 0 48-16,0 0 112 16,0-22 128-16,-21 22-224 15,20 0-63-15,-20 0-129 16,-2 0-128-16,2 0 96 15,-1 0-112-15,-22 0 32 0,22 0-497 16,-22 0-399-16,0 0-289 16,0 0-239-16,0 0-3138 15,0-22-8004-15</inkml:trace>
  <inkml:trace contextRef="#ctx0" brushRef="#br0" timeOffset="22038.0391">20721 2604 15671 0,'0'0'1680'0,"0"0"273"15,0 0-736-15,0 0-977 0,0 0-128 16,0-22-128-16,23 22 0 16,-2 0 64-16,-21 22-160 0,23-22 80 15,-2 22 32-15,1-22 0 16,-22 22 48-16,23-22-32 15,-2 22-16-15,2-22 32 16,-1 22-64-16,-22-22-16 0,0 0 0 16,0 22-16-16,0-22 448 15,0 0 160-15,-22 23-480 16,-1-2 112-16,-21-21-176 15,22 23-464-15,1-2-2097 0,-2 2-2833 16</inkml:trace>
  <inkml:trace contextRef="#ctx0" brushRef="#br0" timeOffset="24088.042">19331 3069 16231 0,'-44'0'592'0,"22"-23"465"16,22 0-353-16,0 23-464 15,0-21-64-15,0-2-208 16,0 23 64-16,0-22-112 15,0-22 16-15,0 22 144 0,0-23-160 16,0 1 96-16,0-21 32 16,22-2-64-16,-22 1 96 0,0-22-112 15,0 22 64-15,0-1 32 16,0 23 128-16,0 0 561 15,0 22 463-15,0 0-688 16,0 22-367-16,0-22-209 0,0 22-289 16,0 0-111-16,22 22-16 15,-22-22 48-15,0 22 16 16,22 0 111-16,-22 0 49 15,0 0 16-15,21 22 32 0,-21-21 144 16,0 21 64-16,0 0 16 16,23 0-32-16,-23-22 16 0,21 22-16 15,-21-22 16-15,0 22-32 16,23-22 48-16,-23 23-64 15,23-24 48-15,-2 2 16 16,1-2-160-16,0-21-32 0,1 23-48 16,-2-23 32-16,2-23-16 15,21 23 176-15,-22-21 128 0,0-2 64 16,0-21-48-16,0 22 16 15,-22-22-16-15,22 0-112 16,-22 22 64-16,0-22 897 16,0 22 495-16,-22 0-175 0,22 22-529 15,0 0-416-15,-22 0-448 16,22 0-96-16,0 22 176 15,-22 22 48-15,22-22-240 16,0 22-992-16,0 0-337 16,22-22 96-16,-22 0 193 0,22-22 127 15,0 0 1-15,22 0-1 0,-44 0 1185 16,22-22 144-16,0 0 481 15,-22 0 447-15,0 0 161 16,0 0 415-16,0 0-911 16,0-22-337-16,0 22 224 15,-22 22-368-15,22-22 145 0,-22-1 31 16,22 23-384-16,-21 0-144 15,21 0-80-15,0 0-96 0,0 0-368 16,0 0-481-16,0 0 193 16,0 0 688-16,0 0 176 15,21 0 0-15,1-21 32 0,0-2-16 16,0 23 0-16,1-21 0 15,-23 21 368-15,0 0 672 16,0 0 49-16,0 0-561 16,0 0-624-16,0 0-16 15,0 21 160-15,0 2-16 0,0 21-16 16,0-22-352-16,21 0-881 0,-21 0 465 15,23-22 336-15,-1 0 128 16,0 0 176-16,0-22 144 16,-22 0 0-16,0 0 112 15,22-22 384-15,-22 21 176 16,0-21 417-16,0 23 31 0,0-2 129 15,0 23-209-15,0 0-623 16,0 0-497-16,0 0-240 16,0 0 224-16,0 0 16 0,22 23-65 15,-22-2-1343-15,22 2-65 16,0-23-384-16,1 21 545 15,-23-21 1007-15,21-21 241 0,-21-2 176 16,22 2 337-16,-22-2 911 16,0-21 33-16,0 22-289 15,0-22-399-15,-22 0 159 16,22 22-144-16,0 0-255 0,0 0-1 15,0 22-16-15,0 0-160 16,0 0-256-16,0 0-160 0,0 0-112 16,0 0 224-16,-21 22 64 15,21-22-16-15,0 0-336 16,0 0-193-16,0 0 97 15,0 0-704-15,21-22-897 0,1-1 16 16,0 1-432-16,0-22-1201 16,22 0-7603-16</inkml:trace>
  <inkml:trace contextRef="#ctx0" brushRef="#br0" timeOffset="24678.0428">19176 2295 19000 0,'-44'-44'2817'16,"44"22"-1312"-16,0 22-833 15,0 0-319-15,0 0-770 16,0 0 385-16,22 22 0 16,0 0-96-16,1 22 288 0,21 1-288 15,-22-1 160-15,22 21 80 0,-22-20-640 16,22-1 384-16,-23-22-16 15,2 0-64-15,0 0 304 16,-23-22-192-16,0 0 592 16,0 0 881-16,0 0-785 15,0 0 0-15,-23 0-256 0,23-22 33 16,0 0-177-16,-23-22-128 15,23-23 48-15,0 23-112 16,23-44 64-16,-23 22-48 16,23 0-48-16,-2 0 80 0,1 21-112 15,23 1-128-15,-24 0-577 16,2 22-511-16,21 0-593 0,-22 0-1825 15,0 0-2241-15</inkml:trace>
  <inkml:trace contextRef="#ctx0" brushRef="#br0" timeOffset="25018.0433">19684 2030 21001 0,'-44'-22'1777'0,"44"22"-865"16,0 0-1104-16,0 22 32 0,0-22 160 15,0 44-80-15,0 1 64 16,0-1-928-16,22 0-801 16,-22 0 16-16,22-22-224 15,0 0 433-15,0 0 1472 0,1-22-145 16,-2-22 1138-16,1 0 528 15,0-22-209-15,-22 22-95 0,22-22 79 16,-22 0 81-16,0-1-289 16,-22-21-784-16,22 22-128 15,-22 22 289-15,0-22 383 16,1 22-304-16,21 22-272 15,-23 0-352-15,23 0-608 0,0 0-1697 16,0 22-1905-16,0 0-4354 16</inkml:trace>
  <inkml:trace contextRef="#ctx0" brushRef="#br0" timeOffset="25458.0439">19927 1853 23738 0,'-22'-21'1105'16,"22"42"-1313"-16,0-21 288 16,0 45-208-16,22-23 256 0,0 22-160 15,0-22-753-15,0 0-1280 16,0 0-784-16,22-22 656 15,-21 0-64-15,-2-22 208 16,1 0 2001-16,-22 0 929 0,0 0 1312 16,0-22 672-16,0 22-576 15,0-22-864-15,0 21 47 0,0 2-223 16,0-1 256-16,-22 22-641 15,22 0-944-15,0 0-128 16,0 0 80-16,22 22 224 16,-22 22-128-16,22-23-881 0,0-21-639 15,1 23-849-15,-23-23-33 16,21 0 1122-16,2-23 1024 15,-23-21 672-15,0 23 1569 16,-23-23 496-16,23-1-768 16,-21 23-449-16,-2 0-207 0,1 0-257 15,22 0-560-15,0 22-192 0,0 0-608 16,22 0-737-16,1 0-2384 15,-2 22-8453-15</inkml:trace>
  <inkml:trace contextRef="#ctx0" brushRef="#br0" timeOffset="27158.0463">21670 2471 13638 0,'0'0'1056'0,"-22"0"353"16,22-21-1329-16,0 21 144 0,0 0-160 16,0-23-176-16,0 23 320 15,0 0-320-15,0-21 208 0,0 21 352 16,-22 0 97-16,22 0 223 15,0 0-288-15,0 0 0 16,0-23-63-16,0 23-225 16,0 0 160-16,0 0-432 0,0 23 112 15,0-23 288-15,0 21-96 16,0 2 192-16,0-2-80 15,0 24-208-15,0-1 561 16,22 0-369-16,-22 22 80 16,0 1 0-16,0 21-64 0,0 0 1 15,0 1-241-15,0-1 32 0,0 23-48 16,-22-24-64-16,22 2 144 15,0-23-48-15,0 23-16 16,0-23 0-16,0-22-96 16,22 23 48-16,-22-24-32 0,0 23 0 15,0-43 16-15,0 21-48 16,22 0 64-16,-22-22-64 15,0-22-16-15,0 22-96 0,0-22-288 16,0 0-177-16,0 0-207 16,0 0-80-16,0 0-113 15,0 0-768-15,0-22-464 0,0 0-1200 16,0 0-3570-16</inkml:trace>
  <inkml:trace contextRef="#ctx0" brushRef="#br0" timeOffset="28003.0474">21935 2450 12869 0,'0'-23'2033'0,"0"23"-1152"16,0 0-497-16,0 0-144 15,0 0-256-15,0 0 0 16,0 0 48-16,0 0-64 0,0 0 48 15,0 0-32-15,0 0 0 16,0 0 96-16,0 0 96 0,0 0 64 16,0 0 304-16,0 0 113 15,0 0-49-15,0 23-320 16,0-23-144-16,22 21 16 15,-22 2 0-15,0-1 80 0,0 0 129 16,0 0 191-16,22 0 128 16,-22 0 17-16,22 0-145 15,-22 22 16-15,0 0 48 0,22 0-127 16,-22 0 159-16,0 23-64 15,0-1-336-15,0 1 96 16,0-23-79-16,0 23-17 0,22-2-112 16,-22-20 16-16,0 20-160 15,0-21 144-15,0 1-112 16,0-1 48-16,0-22 112 15,0 23-80-15,0-24 272 16,0 23-240-16,-22-21-48 0,22-1 0 16,0 0-80-16,0 22 64 0,0-22-32 15,0 1 17-15,0-23-33 16,0 21-32-16,0 1 0 15,0 0 32-15,0-22-16 16,0 22 0-16,22-22-16 16,-22 22 16-16,0 1-16 0,0-23 16 15,0 0-16-15,0 22-16 16,0-22 64-16,0 22-128 15,0-22 112-15,0 0 16 0,0 22-64 16,23-22 64-16,-23 22-64 16,0-22 16-16,0 0 16 0,0 0-16 15,0 0 32-15,0 22-48 16,0-22 16-16,0 0 0 15,0 0-48-15,0 0-657 16,0 0 657-16,0 0-416 16,0 0-400-16,0 0-673 0,0-22-1777 15,0 22-2704-15</inkml:trace>
  <inkml:trace contextRef="#ctx0" brushRef="#br0" timeOffset="29603.0497">21097 1258 18248 0,'0'0'-176'0,"0"-22"400"15,0 22-512-15,21 0 432 0,-21 0-176 16,23 0-160-16,0 0 448 15,-2 0-432-15,0 0 208 0,-21 0 96 16,23 0-288-16,-1 0 400 16,0 0-160-16,0 0 96 15,0 0 368-15,0 0-144 16,0 22 129-16,0-22-273 15,22 22-112-15,-21 0 80 0,-2-22-208 16,24 22 160-16,-24 0-128 16,2 1-80-16,-1 21 192 0,0-23-240 15,-22 23 272-15,22-21 0 16,0-1 0-16,-22 0 305 15,22 22-433-15,0-22 16 0,-22 0 96 16,22 0-160-16,1 0 160 16,-2 0-208-16,-21 23 48 15,23-23 48-15,-23 0-64 16,21-1 80-16,-21 23-32 15,0-21-16-15,23-1 64 0,-23 0-96 16,0 0 128-16,22 0-80 0,-22 0 160 16,0 22 32-16,0-22-208 15,0 0 96-15,0 0-96 16,0 23-32-16,0-23 80 15,0 0-128-15,0 0 96 16,0 0-16-16,0 0-64 0,0 0 64 16,0-22-32-16,0 22 48 15,0-22-16-15,0 22-16 0,0-22 48 16,0 0-96-16,0 0 64 15,0 22 16-15,0-22-16 16,0 0 48-16,0 0-160 16,0 0-320-16,0 0-48 0,0 0-977 15,0-22-383-15,0 22 31 16,-22-22-416-16,22 22-673 15,0-22 369-15,-23 22 1585 16,23-22 912-16,0 0 816 0,-21 22 1057 16,21-22-112-16,-23 22-64 15,23 0-545-15,0-22-431 0,-21 22-305 16,21 0-112-16,0 0-48 15,0 0-96-15,-23 0-80 16,23 0-16-16,0 0 16 16,0 0-96-16,0 0-80 0,0 0 48 15,0 0 32-15,0 0 16 16,0 22-16-16,23-22-16 15,-23 22 80-15,21-22 192 0,-21 22 176 16,23 0-79-16,-2-22 95 16,2 22-48-16,-1-22-96 15,-22 22-112-15,22-22 593 0,0 22 15 16,-22-22 48-16,22 0-127 15,-22 0 319-15,22-22-320 16,0 22-143-16,-22-22-161 16,22 0-160-16,0 0-96 15,-22 0-80-15,22 0-48 0,0-22-96 16,22 0-128-16,-21 21-1089 0,-2-21-1344 15,24 22-2609-15,-23 0-6003 16</inkml:trace>
  <inkml:trace contextRef="#ctx0" brushRef="#br0" timeOffset="31948.053">21604 662 11541 0,'-22'-23'2225'0,"0"23"-865"15,22 0-511-15,-23 0-561 16,23 0-448-16,0 0 320 15,-21 0-240-15,21 0 240 16,0 23 224-16,0-2-80 0,0 2 337 16,0 21-177-16,0 0-144 15,0 0-112-15,0 1-256 0,21-1 64 16,-21 0-448-16,45-21-609 15,-23-2-303-15,22-21-1153 16,0 0 63-16,1 0-2720 0</inkml:trace>
  <inkml:trace contextRef="#ctx0" brushRef="#br0" timeOffset="32233.0534">21913 861 18712 0,'0'0'1393'0,"-22"22"-481"0,22-22-1008 15,0 22 240-15,0-22-160 16,22 44 0-16,0-44 192 15,0 22-688-15,0 1-432 16,22-23-305-16,-22 0-32 16,1 0 97-16,-2 0 448 0,2-23 719 15,-2 1 338-15,-21 0 335 16,0 0 1153-16,-21 0-208 15,-2 0-385-15,2-1-79 0,-24 2-209 16,23-2 0-16,0 23-223 16,0-23-609-16,0 23-240 15,22 0-320-15,0 23-1313 0,0 0-496 16,44-23-1745-16,0 0-7123 15</inkml:trace>
  <inkml:trace contextRef="#ctx0" brushRef="#br0" timeOffset="32993.0544">22244 485 23066 0,'-44'-22'480'15,"44"0"-80"-15,0 22-1072 0,0 22 608 16,22-22 240-16,0 22-432 15,0-1-80-15,0 2 208 16,0 21-96-16,0-22 352 16,0 22-400-16,0 0-561 0,1 0-63 15,-2-21 144-15,-21-2 111 16,0 2 193-16,23 0-64 0,-23-23 176 15,0 0 80-15,21 0 352 16,-21 0 64-16,23-23-256 16,-23 0 352-16,22-21-160 15,-22 23-48-15,22-23 96 16,-22 21 160-16,0 1 1025 0,0 0-417 15,22 22-896-15,-22 0-48 0,0 22 112 16,22 0 128-16,-22 1-48 16,44-2-224-16,-22 23-160 15,0-21-1537-15,21-23-592 16,-19 21-1264-16,19-21 31 15,-20-21 2561-15,21-2 1858 0,-44-21 2304 16,23 23 97-16,-23-24-657 16,0 23-288-16,0 0-512 15,-23 22-128-15,23-22-545 0,0 22-736 16,0 0-448-16,23 0-64 15,-23 0-16-15,21 0 80 16,2 22-48-16,20 0-320 0,-21-22-1105 16,22 22-768-16,-22 0-288 15,1-22-160-15,21 0-545 16,-23 0 945-16,2-22 2369 15,-23 0 3089-15,0 0 465 0,22 22-529 16,-22-22 177-16,0 0-849 16,0 22-880-16,0-23-785 0,0 23-672 15,0 0-80-15,22 23-32 16,0-23 128-16,0 22-48 15,0 0-32-15,0 0-48 16,0 0-1297-16,22 0-1136 0,-22-22-833 16,1 0-15-16,-2 0 720 15,2-22 1408-15,-23 22 1665 16,21-44 2722-16,2 22-561 15,-23 22-672-15,22-22-337 0,0-1-735 16,0 23-577-16,0 0-240 16,22 0-112-16,0 23-112 0,0-1-1425 15,0 0-4546-15</inkml:trace>
  <inkml:trace contextRef="#ctx0" brushRef="#br0" timeOffset="34988.0572">21891 2229 5442 0,'0'-22'3826'16,"-22"22"-2850"-16,22 0 913 0,0-22-432 16,0 22-1-16,-22 0-751 15,22 0 271-15,0 0 241 16,0 0-177-16,0 0-207 15,0 0-561-15,0 0-112 0,0 0-448 16,0 0 176-16,-22 22 192 0,22 22-64 16,-23 22 160-16,2 0-96 15,-23 1-96-15,21 21 144 16,-21 0-208-16,22-22-16 15,0 0-737-15,22 1-1520 16,0-1-1072-16,0-44-4755 0</inkml:trace>
  <inkml:trace contextRef="#ctx0" brushRef="#br0" timeOffset="35290.0586">21935 2516 19560 0,'-22'-22'1089'0,"22"22"31"16,0 0-1072-16,0 0-112 0,0 0-352 15,0 0-352-15,0 22 784 0,-22 0-16 16,22 22-16-16,-22-22 144 15,22 44-208-15,-22-22 128 16,0 23 48-16,-1-23-256 16,23 22-192-16,-21-22-321 0,-2 0-303 15,23-21 144-15,0 21-193 16,-21-44 17-16,21 23-1089 15,0-23-1921-15,0 0-4034 16</inkml:trace>
  <inkml:trace contextRef="#ctx0" brushRef="#br0" timeOffset="35525.0589">21957 2758 20201 0,'0'23'1024'0,"0"-23"-752"15,-22 0-192-15,22 21 273 16,-22 2-337-16,22 21 80 15,-22-22-32-15,0 22-160 16,0 0 192-16,0 23-176 0,-22-23-80 16,21 23-97-16,2-23-1007 0,-2-1 1264 15,23 1-576-15,-22-22-753 16,22 22-256-16,-22 0-1776 15,22-21 1296-15,0-1-1601 16</inkml:trace>
  <inkml:trace contextRef="#ctx0" brushRef="#br0" timeOffset="35740.0592">21913 3244 19817 0,'0'0'1408'0,"0"0"-463"0,-22 0-401 16,22 0-592-16,0 22 144 15,-22 0-80-15,0 22-32 16,0 1 96-16,22 21-224 16,-23 0-32-16,2 1-1521 15,21-23-464-15,-23 0 400 0,23 1-864 16,0-24-1137-16,0 1-880 0</inkml:trace>
  <inkml:trace contextRef="#ctx0" brushRef="#br0" timeOffset="35930.0595">21935 3642 20105 0,'-66'67'912'0,"44"-46"-736"16,0 23 224-16,22-22-304 0,0 23-288 15,0-23-48-15,0 22-1361 16,0-44-1200-16,22 22-1857 16</inkml:trace>
  <inkml:trace contextRef="#ctx0" brushRef="#br0" timeOffset="36105.0597">22001 3796 22666 0,'-44'22'720'0,"22"23"-336"15,0-23 81-15,0 22-225 0,22-22-432 16,-22 22-273-16,22-22-1375 16,0-22-2114-16,0 22-4450 15</inkml:trace>
  <inkml:trace contextRef="#ctx0" brushRef="#br0" timeOffset="39905.0651">9907 3730 16119 0,'-21'-21'1665'15,"21"21"-801"-15,0 0-496 16,-22 0-368-16,22 0-256 15,0 0 272-15,22 0-144 0,-22 0 272 16,21 0-160-16,2 0 0 16,21 0 144-16,-22 0-176 15,22 0 96-15,23 0-48 16,-23 0-64-16,22 0 144 0,0 0-144 15,22 0 32-15,-21-23 80 0,21 23-128 16,0 0 144-16,0 0-80 16,0 0 16-16,0 0 48 15,2 0-80-15,-3 0 96 16,2 0-16-16,21 0-48 15,-22 0 96-15,22 0 16 0,-21 0 128 16,21 0 353-16,-22 0 63 16,23 0-208-16,-1 0-208 15,0 0 16-15,1-22-16 16,-1 22-95-16,0 0 15 0,22 0-80 15,-21 0 48-15,21 0 0 16,-21-22-80-16,22 22 16 0,-23 0-48 16,22-22 0-16,-22 22 64 15,1 0-80-15,-1 0 16 16,0 0-16-16,-21 0 16 15,-1 0 32-15,22 0-32 16,-21 22 32-16,-1-22 0 0,23 0-16 16,-24 0 64-16,24 0-48 0,-1 0 0 15,0 0 32-15,1 0-16 16,-1-22-48-16,-21 22-16 15,21 0 32-15,0 0-16 16,-22 0 64-16,1-22 16 16,-1 22 256-16,0 0-159 0,1 0-81 15,-1 22-64-15,-22-22-16 16,0 0-48-16,23 22 64 15,-22-22-32-15,-2 0-48 0,23 0 96 16,-22 0-64-16,22 22 64 16,-21-22-16-16,-1 0 48 0,22 0 208 15,-22 0-48-15,1 0-128 16,-1 0-32-16,0 0-64 15,0 0-64-15,0 0 96 16,1 0-96-16,-1-22 96 16,0 22-64-16,-21 0 32 0,-1 0 32 15,-1 0 112-15,1 0 208 16,-21 0-95-16,21 0-113 0,-22 0 16 15,0 0-80-15,0 0 160 16,-22 0 48-16,22 0-144 16,0 0 32-16,-22 0-96 15,23 0-48-15,-23 0-32 0,21 0 0 16,-21 0-16-16,0 0-16 15,0 0-32-15,0 0 48 16,0 0-64-16,0 0 16 16,0 0-112-16,0 0-80 0,0 0-608 15,0 22-1537-15,0-22-3314 16</inkml:trace>
  <inkml:trace contextRef="#ctx0" brushRef="#br1" timeOffset="48749.0821">21802 2383 5138 0,'-21'0'4066'0,"-2"-21"-2898"16,23 21 129-16,0 0-737 15,0-23-416-15,0 23-48 16,0 0 80-16,0-22-80 16,23 22 112-16,-23-22-160 0,0 22 0 15,0 0 113-15,0 0 127 16,0 0 0-16,0 0 32 15,-23 0 144-15,2 22 385 16,-2 0-161-16,1 22 96 0,0-21-224 16,0 21-175-16,0 22-161 15,0-22-160-15,22 0-16 0,-22 0-128 16,22 22-897-16,0-22-1824 15,0-21-3650-15</inkml:trace>
  <inkml:trace contextRef="#ctx0" brushRef="#br1" timeOffset="49089.0826">21781 2494 16487 0,'-23'0'1345'0,"23"0"95"16,0 0-911-16,0 0-770 15,0 0 273-15,23 0 32 0,-23 0-288 16,21 0 80-16,-21 0-208 0,0 0 16 15,23 0-16-15,-23 0-144 16,0 22 432-16,0-22 16 16,-23 22 64-16,23 0 128 15,-21 0-160-15,-2 0 176 16,23 22 176-16,-21 0-176 0,-2 1 32 15,23-1-224-15,-22 0 32 16,22 0-144-16,0 0-1249 16,0-22-1776-16,0 0-1873 0</inkml:trace>
  <inkml:trace contextRef="#ctx0" brushRef="#br1" timeOffset="49404.083">22001 2604 18600 0,'-22'-22'1313'0,"22"22"-513"16,0 0-816-16,0 0-80 15,0 22-96-15,0-22 112 16,0 22 16-16,0 0 16 15,0 0 64-15,0 22-176 0,-22 0 176 16,0 23 32-16,0-1-208 16,0-22 128-16,0 23-257 15,22-23-47-15,-22 0-48 0,0 0-160 16,22-21 224-16,-23-2-32 15,23 2-769-15,-21-23-336 16,21 22-1296-16,0-22-320 0,0 0-1041 16</inkml:trace>
  <inkml:trace contextRef="#ctx0" brushRef="#br1" timeOffset="49659.0834">22068 2979 6114 0,'0'0'10085'16,"0"0"-8853"-16,-23 0-607 15,23 0-177-15,-22 23-400 16,0-2 0-16,0 2 208 0,0 21-288 16,-22 0 176-16,22 0-112 15,0 22-80-15,0-22 128 16,0 22-528-16,-1-22-224 15,2 1-401-15,-2-23-399 0,23 22 31 16,-21-21 240-16,21-23 625 16,0 21 464-16,0-21-736 0,0 23-1393 15,0-23-1057-15</inkml:trace>
  <inkml:trace contextRef="#ctx0" brushRef="#br1" timeOffset="49904.0837">21979 3377 14054 0,'0'0'2257'0,"0"0"-1265"16,0 0-31-16,0 0-449 16,0 0-448-16,0 0 80 15,-22 21-160-15,0 2 160 0,0 21 48 16,0 0-96-16,0 0 32 15,0 23-144-15,-23-23-48 16,24 1 112-16,-2-2-816 16,23 1-80-16,-21 1-145 0,-2-23-383 15,1 0-545-15,22-22-1169 16,0 22 129-16,0-22 64 0</inkml:trace>
  <inkml:trace contextRef="#ctx0" brushRef="#br1" timeOffset="50114.084">21913 3752 12885 0,'0'0'5507'16,"0"22"-4098"-16,0-22-609 16,-22 22-144-16,0 0-304 15,0 1-288-15,22 21 48 16,-22 0-160-16,-1-22-64 0,23 22-368 15,-21-22-1809-15,21 0 1233 16,0 0-1938-16,-23 1-367 16,23-23 367-16,0 0 289 15,0 0-1137-15</inkml:trace>
  <inkml:trace contextRef="#ctx0" brushRef="#br1" timeOffset="56005.0943">22750 4591 14534 0,'0'-22'336'0,"0"0"161"16,23 22 79-16,-23-22 16 15,0 22 192-15,0-22-656 0,0 22-15 16,0-22 95-16,0 22 368 0,0-22 208 15,0 22-143-15,0 0-257 16,0 0-336-16,0 0-304 16,0 0 176-16,0 0 32 15,23 22 80-15,-23-22 64 16,21 22-16-16,-21 0 32 0,23 0-48 15,0-22-80-15,-2 22 96 16,-21-22 32-16,23 0 144 16,-23 0 993-16,21 0-177 0,1-22-432 15,0 0-95-15,0 0-17 16,0-22-176-16,23-1-176 0,-24-21 0 15,2 22-144-15,21 0-16 16,0-23-32-16,-22 23 0 16,22 0 48-16,-22 23-48 15,22-2-48-15,-22 23-64 16,0-22-64-16,22 22-160 0,-21 22-1505 15,21-22-1969-15,-22 23-3713 0</inkml:trace>
  <inkml:trace contextRef="#ctx0" brushRef="#br1" timeOffset="80311.1337">21847 1986 11477 0,'-22'-22'240'15,"-1"0"288"-15,2 22 144 16,21-22 1-16,-23 22 367 16,23-22 33-16,0 22-353 15,-21-22 32-15,21 22-447 16,0 0-241-16,-23 0 48 0,23-23-208 15,-22 23 160-15,22 0-144 0,-22 0 64 16,22 23 48-16,-22-1 16 16,0 0 64-16,0 22-48 15,0 0-112-15,0 0 112 16,-1 23-80-16,2-1 48 15,-1-22 0-15,-1 22-80 0,2 1 112 16,21-2-16-16,-23 2 208 16,23-1 208-16,0 0-96 0,0 0-80 15,0 23-80-15,23-24-64 16,-2 2-15-16,-21-1-65 15,23 1 96-15,-1 0 128 16,-1-2-192-16,2 23 16 0,-1-22-64 16,0 0-16-16,-22 1 0 15,22 0-16-15,0-1 160 16,-22-22 736-16,22 0-223 15,-22 0-81-15,22 0-192 0,-22 0-144 16,0 1-208-16,22-23 16 16,-22 22-32-16,23-22-80 0,-2 0 32 15,-21 0 16-15,23 0 144 16,-2 0-63-16,2-22-33 15,-1 22 32-15,0-22 48 16,0 0 32-16,0 0-64 0,0 0-48 16,0 0 0-16,0-22-16 15,0 22 32-15,0-22 16 16,0 0-48-16,1 22 0 0,-2-22-16 15,2 0 32-15,-2 0-64 16,2 0 32-16,-1 0 64 16,0 0 80-16,22-23-80 0,-44 23 32 15,22 0 0-15,0-22-16 16,0 0-32-16,-22 0 16 15,22 0-15-15,-22-22-49 16,0-1 0-16,0 0 0 16,22 1 0-16,-22 0 16 0,0 1-16 15,0-2 16-15,0-21-64 0,0 21 64 16,0 1-48-16,0-1 48 15,0 23-16-15,0-21 48 16,0 20-32-16,0-21-16 16,0 22-16-16,-22 0-16 15,22-23 32-15,-22 23-64 0,22 0 32 16,-22 0-16-16,22 0 48 15,-22 0 32-15,22 22 160 0,-22-22-64 16,0 22-80-16,22-22 32 16,-22 21-48-16,0 1-80 15,22 0 16-15,-22-22-48 16,-1 22-16-16,23 0 16 0,-21 0 0 15,-2 0 192-15,2 22 32 16,21-22-80-16,-23 22-112 16,1-22 32-16,0 22-64 15,0-23-16-15,0 23 16 0,0 0 16 16,0 0 0-16,0 0 16 0,0 0-32 15,0 0-144-15,0 0-160 16,-1 0 64-16,2 23-16 16,-2-23-49-16,23 0-351 15,-21 22-496-15,21-22-65 16,-23 22-336-16,23 0-288 0,-22 22-912 15,22-22-2786-15,-22 22-4641 16</inkml:trace>
  <inkml:trace contextRef="#ctx0" brushRef="#br1" timeOffset="89571.1497">13836 4856 10933 0,'22'-45'944'0,"0"23"-896"16,-22 0 448-16,22 0 96 15,-22 0 385-15,0 0 63 16,0 0-175-16,0 0 383 0,0 0-15 15,-22 22 240-15,22-22-657 0,0 22-720 16,0 22-192-16,0-22 48 16,22 44 144-16,-22-22 48 15,22 22-64-15,0 0 96 16,22-22-128-16,-21 1 80 0,21-23 176 15,0 0-15-15,22-23 47 16,-22-21-160-16,23-22-96 16,-2 0-32-16,2 0-112 15,-1-22-32-15,0-23-208 0,23 23-2434 16,-24-23-4497-16</inkml:trace>
  <inkml:trace contextRef="#ctx0" brushRef="#br1" timeOffset="109227.1795">20964 1302 15479 0,'-22'-44'736'0,"22"22"-112"0,-22-1-256 15,22 1 49-15,0 0-513 16,0 22 432-16,0-23-208 16,0 23-304-16,0-21 448 15,0 21-464-15,0 0 224 16,0 0-48-16,0 0-753 0,0 0 817 15,0 21-224-15,0 2 112 0,22 21 240 16,-22 1-336-16,22-23 304 16,0 22-96-16,22-22-128 15,1 22 320-15,-2-21-256 16,24 21 225-16,-23 0 495 0,0-22-656 15,22 22 96-15,-22-22-176 16,0 22 0-16,0-22 144 16,1 22-208-16,-1-22 192 0,0 23 0 15,-22-2 208-15,0-20 753 16,0 21-385-16,0-22 208 15,0 0-399-15,-22 22-257 0,23-22 0 16,-2 0-208-16,-21 0 32 16,0 0 16-16,23 0-112 15,-23-22 64-15,0 22-496 16,0-22-225-16,0 23 81 15,0-23 0-15,0 0 400 0,0 0-1953 16,0 0-353-16,-23-23-1391 0,2 23 239 16,21-22 1281-16,-23 22 1953 15,1-22 320-15,0 0-577 16,0 22-159-16,22 0 1360 15,-22 0 2497-15,0-22 65 16,0 22-1073-16,22 0-112 0,-22 0-353 16,-1-22-527-16,23 22-289 15,-21 0 96-15,21 0 177 16,-22-22-49-16,22 22-143 0,0 0-321 15,-23-22-240-15,23 22-176 16,0 0-80-16,0-22 112 16,0 22-112-16,0 0 64 0,0 0-64 15,0 0-16-15,0 0-160 16,0 0 96-16,0 22 144 15,23 0 64-15,-23 0-64 16,22 0 32-16,-1 0 16 0,2 0-64 16,21-22 96-16,-22 0-112 15,22 0 144-15,-22 0 96 0,23-22-80 16,-24 0 144-16,2 0 273 15,-23 0 79-15,21-22-128 16,-21 22-208-16,0-23-176 16,0 1-112-16,0 1 49 0,0-2 207 15,0 23-48-15,0 0-48 16,0 22-112-16,0-22-320 15,0 22-2113-15,23 0-1377 0,-23 0-3825 16</inkml:trace>
  <inkml:trace contextRef="#ctx0" brushRef="#br1" timeOffset="124927.2074">3155 11257 9524 0,'22'0'1649'15,"-22"0"-1041"-15,22 0 48 16,0 0 33-16,0 0-129 0,0 22-352 16,0-22 496-16,0 0-320 15,22 0 241-15,1 0-273 16,-1 0-256-16,0 0 128 0,22 0-160 15,-22 0 32-15,23 0 0 16,-23 0-128-16,0 0 208 0,22 0-224 16,0 22 128-16,-22-22 112 15,23 0-144-15,-2 22 144 16,1-22-32-16,1 23-128 15,-1-23 113-15,1 22-129 16,-1 0 32-16,0-22 48 0,23 22-112 16,-24-22 192-16,1 0-32 0,1 22 96 15,21-22 80-15,-22 0-288 16,23 0 96-16,-23 0-48 15,22 0-64-15,-21 0 64 16,20 0-80-16,-20 0 112 16,-1 22-16-16,0 0 208 0,0-22-96 15,1 22 97-15,-1 0-81 16,-1-22 144-16,2 22-128 15,-1-22-16-15,1 0 16 0,21 0-16 16,-22 0-48-16,0 0-48 16,1 0 49-16,-1 0-97 15,0-22 0-15,0 22 32 0,0 0-48 16,1 0 0-16,-1 0-16 15,-22 0-16-15,22-22-16 16,0 22-16-16,-21 0 0 16,20 0 32-16,-20 0-16 0,-1 0 32 15,22 0-16-15,-22 0 0 16,0 0 32-16,23 0-48 0,-23-22 48 15,0 22-64-15,22 0 16 16,-22 0 0-16,23-22 0 16,-24 22 0-16,1 0-16 15,23 0 0-15,-23-22 16 0,0 22-16 16,22 0 16-16,-21 0 0 15,-1 0 48-15,0 0 128 16,0 0 64-16,0 0-16 16,0 0-96-16,0 0 128 0,0-22-159 15,-21 22-49-15,21 0 0 16,0 0-16-16,0 0-64 0,0-22 32 15,0 22 16-15,1 0-48 16,-24 0 48-16,24 0 0 16,-24 0-16-16,23 0 32 15,-21 0 0-15,21 0 16 16,-22 0-48-16,22 0 112 0,-22 0 176 15,0 0 0-15,22 0-32 0,-22 0 32 16,1 0-80-16,-2 0-47 16,2 0-17-16,-2-22-80 15,2 22-80-15,-1 0 16 16,0 0-16-16,0 0 0 15,0 0-48-15,0 0-32 0,-22 0-129 16,22 0-751-16,-22 0-1105 16,22 0-2209-16,-22-22-7315 15</inkml:trace>
  <inkml:trace contextRef="#ctx0" brushRef="#br1" timeOffset="125597.2083">8981 9976 15463 0,'-22'0'720'0,"22"0"849"16,-22 0-497-16,22 0-976 16,0-21 0-16,0 21-144 0,22 0-16 15,-22 21 224-15,22-21-368 16,0 23 400-16,0-23-80 15,0 44 128-15,0-22 113 16,0 0-482-16,1 0 370 16,-2 1-145-16,2-1-160 0,-2 0 288 15,2-22-208-15,-23 0 448 16,21 0 849-16,-21 0-225 0,0-22 177 15,22 0-449-15,-22-23-320 16,0 1-16-16,24-23-400 16,-3 2 33-16,-21-2-17 0,44 1 176 15,-22 22 160-15,0 0-80 16,22 0 32-16,0-1-128 15,-21 1-144-15,20 23 0 16,-20-2-160-16,-2 23 64 16,2-21-48-16,-23 21-48 0,22 0 48 15,-22 0-80-15,0 0 32 0,0 0 112 16,0 0-64-16,0 0 80 15,0 0 0-15,0 0-16 16,0 0 0-16,0 0-160 16,0 0 48-16,0 0-128 15,0 0-288-15,0 0 176 0,22 21-417 16,-22-21-783-16,0 44-1298 15,0-21-1936-15,0-2-5314 0</inkml:trace>
  <inkml:trace contextRef="#ctx0" brushRef="#br1" timeOffset="128047.2117">8937 11346 13029 0,'-23'-23'1153'16,"23"23"416"-16,0-22-977 0,0 22-432 15,0-22 256-15,0 22-464 16,0 0 64-16,0-22 48 15,23 22-192-15,-23 0 240 0,0 0-240 16,22 0 32-16,-22 0 144 16,22 0-208-16,0 22 256 15,0 0-80-15,0-22-96 16,0 22 208-16,23 1-240 15,-1-23 192-15,21 22-16 0,-19-22-128 16,19 0 192-16,23 0-96 0,-21 0-80 16,20 0 256-16,2 0-144 15,-1-22 48-15,1 22-96 16,21 0 0-16,-22 0 96 15,23 0-160-15,-1 0 144 16,0 0-64-16,1 0 17 0,-1 22 79 16,0-22-64-16,-22 22 144 15,23-22 48-15,-1 22 0 16,-21-22 128-16,21 0-144 0,0 22 80 15,-22-22-16-15,23 0-63 16,-1 0 63-16,23 0-64 16,-23 0-48-16,1 0-64 0,20 0-112 15,2 0 0-15,-23 0 0 16,1 0-48-16,21-22 80 15,-42 22-80-15,19 0 48 16,1 0-16-16,-22 0-16 16,1 0 64-16,-23 0-48 0,22 0 64 15,-21 0 176-15,21 0 352 0,-22 0-111 16,22 0-81-16,1 0-208 15,-1 0-48-15,-22 0-128 16,22 0 32-16,-22 0-16 16,1 0-16-16,-1 0 32 0,0-22 16 15,-22 22 48-15,-1 0 16 16,3 0-16-16,-2 0 16 15,-23 0-48-15,1 0 32 0,2 0 64 16,-3 0 113-16,1 0 95 16,-22 0-96-16,22 0-64 15,-22-22 160-15,0 22 112 0,0 0-143 16,0 0-305-16,0 0-80 15,0 0-112-15,0 0-273 16,0 0-1407-16,0 0-1058 16,0 22-1952-16,22-22-7636 15</inkml:trace>
  <inkml:trace contextRef="#ctx0" brushRef="#br1" timeOffset="148755.2465">15955 14568 15847 0,'-45'0'752'16,"23"0"-144"-16,22 0-175 16,0 0-241-16,0 0-112 15,0 23-80-15,0-23 32 0,22 23 16 16,-22-2 16-16,21 2 208 15,3-2-48-15,-2 2-64 16,-1-2-32-16,2-21-96 16,0 0 48-16,-2 0 64 0,2 0 48 15,20-21 176-15,-21-23-127 16,22 0 95-16,-21-2-192 0,20 2-128 15,1-22 0-15,0-1-176 16,1-21-1265-16,-1 22-2785 16,0-22-5042-16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12/23/2018</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96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7373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835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030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879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142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5017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892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492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9254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413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3846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2102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0830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5594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8732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4902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8828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7830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6151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3244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686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008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1013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0620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4677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4239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6686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4092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197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9029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6217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112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pPr/>
              <a:t>6</a:t>
            </a:fld>
            <a:endParaRPr lang="en-US"/>
          </a:p>
        </p:txBody>
      </p:sp>
    </p:spTree>
    <p:extLst>
      <p:ext uri="{BB962C8B-B14F-4D97-AF65-F5344CB8AC3E}">
        <p14:creationId xmlns:p14="http://schemas.microsoft.com/office/powerpoint/2010/main" val="1300657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14573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315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2526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1911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2510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1743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2015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9208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25100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9C5403-D6CF-9147-BC21-EBC85D004347}" type="slidenum">
              <a:rPr lang="en-US" smtClean="0"/>
              <a:pPr/>
              <a:t>54</a:t>
            </a:fld>
            <a:endParaRPr lang="en-US"/>
          </a:p>
        </p:txBody>
      </p:sp>
    </p:spTree>
    <p:extLst>
      <p:ext uri="{BB962C8B-B14F-4D97-AF65-F5344CB8AC3E}">
        <p14:creationId xmlns:p14="http://schemas.microsoft.com/office/powerpoint/2010/main" val="38998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028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333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471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023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580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244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76" y="6488133"/>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a:xfrm>
            <a:off x="13" y="6492894"/>
            <a:ext cx="1071563"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9" name="Footer Placeholder 4"/>
          <p:cNvSpPr>
            <a:spLocks noGrp="1"/>
          </p:cNvSpPr>
          <p:nvPr>
            <p:ph type="ftr" sz="quarter" idx="11"/>
          </p:nvPr>
        </p:nvSpPr>
        <p:spPr>
          <a:xfrm>
            <a:off x="4572000" y="6492894"/>
            <a:ext cx="3429000" cy="365125"/>
          </a:xfrm>
        </p:spPr>
        <p:txBody>
          <a:bodyPr/>
          <a:lstStyle>
            <a:lvl1pPr algn="l">
              <a:defRPr baseline="0" smtClean="0">
                <a:solidFill>
                  <a:schemeClr val="bg1"/>
                </a:solidFill>
              </a:defRPr>
            </a:lvl1pPr>
          </a:lstStyle>
          <a:p>
            <a:pPr>
              <a:defRPr/>
            </a:pPr>
            <a:r>
              <a:rPr lang="en-US">
                <a:solidFill>
                  <a:prstClr val="white"/>
                </a:solidFill>
              </a:rPr>
              <a:t>Ch. 1.   Fundamental Concept</a:t>
            </a:r>
            <a:endParaRPr lang="en-US" dirty="0">
              <a:solidFill>
                <a:prstClr val="white"/>
              </a:solidFill>
            </a:endParaRPr>
          </a:p>
        </p:txBody>
      </p:sp>
      <p:sp>
        <p:nvSpPr>
          <p:cNvPr id="10" name="Slide Number Placeholder 5"/>
          <p:cNvSpPr>
            <a:spLocks noGrp="1"/>
          </p:cNvSpPr>
          <p:nvPr>
            <p:ph type="sldNum" sz="quarter" idx="12"/>
          </p:nvPr>
        </p:nvSpPr>
        <p:spPr>
          <a:xfrm>
            <a:off x="8001000" y="6492894"/>
            <a:ext cx="1143000" cy="365125"/>
          </a:xfrm>
        </p:spPr>
        <p:txBody>
          <a:bodyPr/>
          <a:lstStyle>
            <a:lvl1pPr>
              <a:defRPr baseline="0" smtClean="0">
                <a:solidFill>
                  <a:schemeClr val="bg1"/>
                </a:solidFill>
              </a:defRPr>
            </a:lvl1pPr>
          </a:lstStyle>
          <a:p>
            <a:pPr>
              <a:defRPr/>
            </a:pPr>
            <a:fld id="{C06CB4F1-E69D-4458-B775-B121381A0F56}"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ext only">
    <p:spTree>
      <p:nvGrpSpPr>
        <p:cNvPr id="1" name=""/>
        <p:cNvGrpSpPr/>
        <p:nvPr/>
      </p:nvGrpSpPr>
      <p:grpSpPr>
        <a:xfrm>
          <a:off x="0" y="0"/>
          <a:ext cx="0" cy="0"/>
          <a:chOff x="0" y="0"/>
          <a:chExt cx="0" cy="0"/>
        </a:xfrm>
      </p:grpSpPr>
      <p:pic>
        <p:nvPicPr>
          <p:cNvPr id="4" name="Picture 3" descr="01-backgroun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74641"/>
            <a:ext cx="8382000" cy="1122361"/>
          </a:xfrm>
        </p:spPr>
        <p:txBody>
          <a:bodyPr>
            <a:normAutofit/>
          </a:bodyPr>
          <a:lstStyle>
            <a:lvl1pPr algn="l">
              <a:defRPr sz="3900" b="0" i="0">
                <a:solidFill>
                  <a:schemeClr val="bg1"/>
                </a:solidFill>
                <a:latin typeface="Whitney-BlackSC"/>
                <a:cs typeface="Whitney-BlackSC"/>
              </a:defRPr>
            </a:lvl1pPr>
          </a:lstStyle>
          <a:p>
            <a:r>
              <a:rPr lang="en-US" dirty="0"/>
              <a:t>Click to edit Master title style</a:t>
            </a:r>
          </a:p>
        </p:txBody>
      </p:sp>
      <p:sp>
        <p:nvSpPr>
          <p:cNvPr id="3" name="Content Placeholder 2"/>
          <p:cNvSpPr>
            <a:spLocks noGrp="1"/>
          </p:cNvSpPr>
          <p:nvPr>
            <p:ph idx="1"/>
          </p:nvPr>
        </p:nvSpPr>
        <p:spPr>
          <a:xfrm>
            <a:off x="457200" y="2006600"/>
            <a:ext cx="4953000" cy="4267200"/>
          </a:xfrm>
        </p:spPr>
        <p:txBody>
          <a:bodyPr>
            <a:normAutofit/>
          </a:bodyPr>
          <a:lstStyle>
            <a:lvl1pPr>
              <a:defRPr sz="2500">
                <a:latin typeface="Times New Roman"/>
                <a:cs typeface="Times New Roman"/>
              </a:defRPr>
            </a:lvl1pPr>
            <a:lvl2pPr marL="1031735" indent="-396821">
              <a:buFont typeface="Arial" pitchFamily="34" charset="0"/>
              <a:buChar char="•"/>
              <a:defRPr sz="2500">
                <a:latin typeface="Times New Roman"/>
                <a:cs typeface="Times New Roman"/>
              </a:defRPr>
            </a:lvl2pPr>
            <a:lvl3pPr>
              <a:defRPr sz="2500">
                <a:latin typeface="Times New Roman"/>
                <a:cs typeface="Times New Roman"/>
              </a:defRPr>
            </a:lvl3pPr>
            <a:lvl4pPr marL="2222198" indent="-317457">
              <a:buFont typeface="Arial" pitchFamily="34" charset="0"/>
              <a:buChar char="•"/>
              <a:defRPr sz="2500">
                <a:latin typeface="Times New Roman"/>
                <a:cs typeface="Times New Roman"/>
              </a:defRPr>
            </a:lvl4pPr>
            <a:lvl5pPr marL="2857111" indent="-317457">
              <a:buFont typeface="Arial" pitchFamily="34" charset="0"/>
              <a:buChar char="•"/>
              <a:defRPr sz="2500">
                <a:latin typeface="Times New Roman"/>
                <a:cs typeface="Times New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0419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34914" indent="0" algn="ctr">
              <a:buNone/>
              <a:defRPr>
                <a:solidFill>
                  <a:schemeClr val="tx1">
                    <a:tint val="75000"/>
                  </a:schemeClr>
                </a:solidFill>
              </a:defRPr>
            </a:lvl2pPr>
            <a:lvl3pPr marL="1269827" indent="0" algn="ctr">
              <a:buNone/>
              <a:defRPr>
                <a:solidFill>
                  <a:schemeClr val="tx1">
                    <a:tint val="75000"/>
                  </a:schemeClr>
                </a:solidFill>
              </a:defRPr>
            </a:lvl3pPr>
            <a:lvl4pPr marL="1904741" indent="0" algn="ctr">
              <a:buNone/>
              <a:defRPr>
                <a:solidFill>
                  <a:schemeClr val="tx1">
                    <a:tint val="75000"/>
                  </a:schemeClr>
                </a:solidFill>
              </a:defRPr>
            </a:lvl4pPr>
            <a:lvl5pPr marL="2539655" indent="0" algn="ctr">
              <a:buNone/>
              <a:defRPr>
                <a:solidFill>
                  <a:schemeClr val="tx1">
                    <a:tint val="75000"/>
                  </a:schemeClr>
                </a:solidFill>
              </a:defRPr>
            </a:lvl5pPr>
            <a:lvl6pPr marL="3174568" indent="0" algn="ctr">
              <a:buNone/>
              <a:defRPr>
                <a:solidFill>
                  <a:schemeClr val="tx1">
                    <a:tint val="75000"/>
                  </a:schemeClr>
                </a:solidFill>
              </a:defRPr>
            </a:lvl6pPr>
            <a:lvl7pPr marL="3809482" indent="0" algn="ctr">
              <a:buNone/>
              <a:defRPr>
                <a:solidFill>
                  <a:schemeClr val="tx1">
                    <a:tint val="75000"/>
                  </a:schemeClr>
                </a:solidFill>
              </a:defRPr>
            </a:lvl7pPr>
            <a:lvl8pPr marL="4444395" indent="0" algn="ctr">
              <a:buNone/>
              <a:defRPr>
                <a:solidFill>
                  <a:schemeClr val="tx1">
                    <a:tint val="75000"/>
                  </a:schemeClr>
                </a:solidFill>
              </a:defRPr>
            </a:lvl8pPr>
            <a:lvl9pPr marL="50793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35A6590A-EE2E-4445-B31E-1D199C07F3B1}" type="slidenum">
              <a:rPr lang="en-US"/>
              <a:pPr>
                <a:defRPr/>
              </a:pPr>
              <a:t>‹#›</a:t>
            </a:fld>
            <a:endParaRPr lang="en-US"/>
          </a:p>
        </p:txBody>
      </p:sp>
    </p:spTree>
    <p:extLst>
      <p:ext uri="{BB962C8B-B14F-4D97-AF65-F5344CB8AC3E}">
        <p14:creationId xmlns:p14="http://schemas.microsoft.com/office/powerpoint/2010/main" val="263172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Ch. 1.   Fundamental Concept</a:t>
            </a: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6827731A-9089-5D42-9290-952E645E96B2}" type="slidenum">
              <a:rPr lang="en-US"/>
              <a:pPr>
                <a:defRPr/>
              </a:pPr>
              <a:t>‹#›</a:t>
            </a:fld>
            <a:endParaRPr lang="en-US"/>
          </a:p>
        </p:txBody>
      </p:sp>
    </p:spTree>
    <p:extLst>
      <p:ext uri="{BB962C8B-B14F-4D97-AF65-F5344CB8AC3E}">
        <p14:creationId xmlns:p14="http://schemas.microsoft.com/office/powerpoint/2010/main" val="1133631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65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a:lstStyle/>
          <a:p>
            <a:endParaRPr lang="en-IN"/>
          </a:p>
        </p:txBody>
      </p:sp>
      <p:sp>
        <p:nvSpPr>
          <p:cNvPr id="7" name="PlaceHolder 2"/>
          <p:cNvSpPr>
            <a:spLocks noGrp="1"/>
          </p:cNvSpPr>
          <p:nvPr>
            <p:ph type="subTitle"/>
          </p:nvPr>
        </p:nvSpPr>
        <p:spPr>
          <a:xfrm>
            <a:off x="457200" y="1604520"/>
            <a:ext cx="8229240" cy="3977280"/>
          </a:xfrm>
          <a:prstGeom prst="rect">
            <a:avLst/>
          </a:prstGeom>
        </p:spPr>
        <p:txBody>
          <a:bodyPr anchor="ctr"/>
          <a:lstStyle/>
          <a:p>
            <a:endParaRPr lang="en-IN"/>
          </a:p>
        </p:txBody>
      </p:sp>
    </p:spTree>
    <p:extLst>
      <p:ext uri="{BB962C8B-B14F-4D97-AF65-F5344CB8AC3E}">
        <p14:creationId xmlns:p14="http://schemas.microsoft.com/office/powerpoint/2010/main" val="218669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a:lstStyle/>
          <a:p>
            <a:endParaRPr lang="en-IN"/>
          </a:p>
        </p:txBody>
      </p:sp>
      <p:sp>
        <p:nvSpPr>
          <p:cNvPr id="9" name="PlaceHolder 2"/>
          <p:cNvSpPr>
            <a:spLocks noGrp="1"/>
          </p:cNvSpPr>
          <p:nvPr>
            <p:ph type="body"/>
          </p:nvPr>
        </p:nvSpPr>
        <p:spPr>
          <a:xfrm>
            <a:off x="457200" y="1604520"/>
            <a:ext cx="8229240" cy="3977280"/>
          </a:xfrm>
          <a:prstGeom prst="rect">
            <a:avLst/>
          </a:prstGeom>
        </p:spPr>
        <p:txBody>
          <a:bodyPr/>
          <a:lstStyle/>
          <a:p>
            <a:endParaRPr lang="en-IN"/>
          </a:p>
        </p:txBody>
      </p:sp>
    </p:spTree>
    <p:extLst>
      <p:ext uri="{BB962C8B-B14F-4D97-AF65-F5344CB8AC3E}">
        <p14:creationId xmlns:p14="http://schemas.microsoft.com/office/powerpoint/2010/main" val="2258533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a:lstStyle/>
          <a:p>
            <a:endParaRPr lang="en-IN"/>
          </a:p>
        </p:txBody>
      </p:sp>
      <p:sp>
        <p:nvSpPr>
          <p:cNvPr id="11" name="PlaceHolder 2"/>
          <p:cNvSpPr>
            <a:spLocks noGrp="1"/>
          </p:cNvSpPr>
          <p:nvPr>
            <p:ph type="body"/>
          </p:nvPr>
        </p:nvSpPr>
        <p:spPr>
          <a:xfrm>
            <a:off x="457200" y="1604520"/>
            <a:ext cx="4015800" cy="3977280"/>
          </a:xfrm>
          <a:prstGeom prst="rect">
            <a:avLst/>
          </a:prstGeom>
        </p:spPr>
        <p:txBody>
          <a:bodyPr/>
          <a:lstStyle/>
          <a:p>
            <a:endParaRPr lang="en-IN"/>
          </a:p>
        </p:txBody>
      </p:sp>
      <p:sp>
        <p:nvSpPr>
          <p:cNvPr id="12" name="PlaceHolder 3"/>
          <p:cNvSpPr>
            <a:spLocks noGrp="1"/>
          </p:cNvSpPr>
          <p:nvPr>
            <p:ph type="body"/>
          </p:nvPr>
        </p:nvSpPr>
        <p:spPr>
          <a:xfrm>
            <a:off x="4674240" y="1604520"/>
            <a:ext cx="4015800" cy="3977280"/>
          </a:xfrm>
          <a:prstGeom prst="rect">
            <a:avLst/>
          </a:prstGeom>
        </p:spPr>
        <p:txBody>
          <a:bodyPr/>
          <a:lstStyle/>
          <a:p>
            <a:endParaRPr lang="en-IN"/>
          </a:p>
        </p:txBody>
      </p:sp>
    </p:spTree>
    <p:extLst>
      <p:ext uri="{BB962C8B-B14F-4D97-AF65-F5344CB8AC3E}">
        <p14:creationId xmlns:p14="http://schemas.microsoft.com/office/powerpoint/2010/main" val="980373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a:lstStyle/>
          <a:p>
            <a:endParaRPr lang="en-IN"/>
          </a:p>
        </p:txBody>
      </p:sp>
    </p:spTree>
    <p:extLst>
      <p:ext uri="{BB962C8B-B14F-4D97-AF65-F5344CB8AC3E}">
        <p14:creationId xmlns:p14="http://schemas.microsoft.com/office/powerpoint/2010/main" val="350551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TextBox 6"/>
          <p:cNvSpPr txBox="1"/>
          <p:nvPr/>
        </p:nvSpPr>
        <p:spPr>
          <a:xfrm>
            <a:off x="1071576" y="6488133"/>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idx="1"/>
          </p:nvPr>
        </p:nvSpPr>
        <p:spPr>
          <a:xfrm>
            <a:off x="304800" y="1066808"/>
            <a:ext cx="8382000" cy="5059363"/>
          </a:xfrm>
        </p:spPr>
        <p:txBody>
          <a:bodyPr/>
          <a:lstStyle>
            <a:lvl1pPr>
              <a:buSzPct val="60000"/>
              <a:buFontTx/>
              <a:buBlip>
                <a:blip r:embed="rId2"/>
              </a:buBlip>
              <a:defRPr/>
            </a:lvl1pPr>
            <a:lvl2pPr>
              <a:buSzPct val="60000"/>
              <a:buFontTx/>
              <a:buBlip>
                <a:blip r:embed="rId3"/>
              </a:buBlip>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endParaRPr lang="en-US" dirty="0"/>
          </a:p>
        </p:txBody>
      </p:sp>
      <p:sp>
        <p:nvSpPr>
          <p:cNvPr id="8" name="Date Placeholder 3"/>
          <p:cNvSpPr>
            <a:spLocks noGrp="1"/>
          </p:cNvSpPr>
          <p:nvPr>
            <p:ph type="dt" sz="half" idx="10"/>
          </p:nvPr>
        </p:nvSpPr>
        <p:spPr>
          <a:xfrm>
            <a:off x="13" y="6492894"/>
            <a:ext cx="1071563"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9" name="Footer Placeholder 4"/>
          <p:cNvSpPr>
            <a:spLocks noGrp="1"/>
          </p:cNvSpPr>
          <p:nvPr>
            <p:ph type="ftr" sz="quarter" idx="11"/>
          </p:nvPr>
        </p:nvSpPr>
        <p:spPr>
          <a:xfrm>
            <a:off x="4572000" y="6492894"/>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endParaRPr lang="en-US" dirty="0">
              <a:solidFill>
                <a:prstClr val="white"/>
              </a:solidFill>
            </a:endParaRPr>
          </a:p>
        </p:txBody>
      </p:sp>
      <p:sp>
        <p:nvSpPr>
          <p:cNvPr id="10" name="Slide Number Placeholder 5"/>
          <p:cNvSpPr>
            <a:spLocks noGrp="1"/>
          </p:cNvSpPr>
          <p:nvPr>
            <p:ph type="sldNum" sz="quarter" idx="12"/>
          </p:nvPr>
        </p:nvSpPr>
        <p:spPr>
          <a:xfrm>
            <a:off x="8077200" y="6492894"/>
            <a:ext cx="1066800" cy="365125"/>
          </a:xfrm>
        </p:spPr>
        <p:txBody>
          <a:bodyPr/>
          <a:lstStyle>
            <a:lvl1pPr>
              <a:defRPr baseline="0" smtClean="0">
                <a:solidFill>
                  <a:schemeClr val="bg1"/>
                </a:solidFill>
              </a:defRPr>
            </a:lvl1pPr>
          </a:lstStyle>
          <a:p>
            <a:pPr>
              <a:defRPr/>
            </a:pPr>
            <a:fld id="{5BC7FEBF-A170-470C-A369-F0D066FB58E5}"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anchor="ctr"/>
          <a:lstStyle/>
          <a:p>
            <a:endParaRPr lang="en-IN"/>
          </a:p>
        </p:txBody>
      </p:sp>
    </p:spTree>
    <p:extLst>
      <p:ext uri="{BB962C8B-B14F-4D97-AF65-F5344CB8AC3E}">
        <p14:creationId xmlns:p14="http://schemas.microsoft.com/office/powerpoint/2010/main" val="3300136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a:lstStyle/>
          <a:p>
            <a:endParaRPr lang="en-IN"/>
          </a:p>
        </p:txBody>
      </p:sp>
      <p:sp>
        <p:nvSpPr>
          <p:cNvPr id="16" name="PlaceHolder 2"/>
          <p:cNvSpPr>
            <a:spLocks noGrp="1"/>
          </p:cNvSpPr>
          <p:nvPr>
            <p:ph type="body"/>
          </p:nvPr>
        </p:nvSpPr>
        <p:spPr>
          <a:xfrm>
            <a:off x="457200" y="1604520"/>
            <a:ext cx="4015800" cy="1896840"/>
          </a:xfrm>
          <a:prstGeom prst="rect">
            <a:avLst/>
          </a:prstGeom>
        </p:spPr>
        <p:txBody>
          <a:bodyPr/>
          <a:lstStyle/>
          <a:p>
            <a:endParaRPr lang="en-IN"/>
          </a:p>
        </p:txBody>
      </p:sp>
      <p:sp>
        <p:nvSpPr>
          <p:cNvPr id="17" name="PlaceHolder 3"/>
          <p:cNvSpPr>
            <a:spLocks noGrp="1"/>
          </p:cNvSpPr>
          <p:nvPr>
            <p:ph type="body"/>
          </p:nvPr>
        </p:nvSpPr>
        <p:spPr>
          <a:xfrm>
            <a:off x="4674240" y="1604520"/>
            <a:ext cx="4015800" cy="3977280"/>
          </a:xfrm>
          <a:prstGeom prst="rect">
            <a:avLst/>
          </a:prstGeom>
        </p:spPr>
        <p:txBody>
          <a:bodyPr/>
          <a:lstStyle/>
          <a:p>
            <a:endParaRPr lang="en-IN"/>
          </a:p>
        </p:txBody>
      </p:sp>
      <p:sp>
        <p:nvSpPr>
          <p:cNvPr id="18" name="PlaceHolder 4"/>
          <p:cNvSpPr>
            <a:spLocks noGrp="1"/>
          </p:cNvSpPr>
          <p:nvPr>
            <p:ph type="body"/>
          </p:nvPr>
        </p:nvSpPr>
        <p:spPr>
          <a:xfrm>
            <a:off x="457200" y="3682080"/>
            <a:ext cx="4015800" cy="1896840"/>
          </a:xfrm>
          <a:prstGeom prst="rect">
            <a:avLst/>
          </a:prstGeom>
        </p:spPr>
        <p:txBody>
          <a:bodyPr/>
          <a:lstStyle/>
          <a:p>
            <a:endParaRPr lang="en-IN"/>
          </a:p>
        </p:txBody>
      </p:sp>
    </p:spTree>
    <p:extLst>
      <p:ext uri="{BB962C8B-B14F-4D97-AF65-F5344CB8AC3E}">
        <p14:creationId xmlns:p14="http://schemas.microsoft.com/office/powerpoint/2010/main" val="2763290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a:lstStyle/>
          <a:p>
            <a:endParaRPr lang="en-IN"/>
          </a:p>
        </p:txBody>
      </p:sp>
      <p:sp>
        <p:nvSpPr>
          <p:cNvPr id="20" name="PlaceHolder 2"/>
          <p:cNvSpPr>
            <a:spLocks noGrp="1"/>
          </p:cNvSpPr>
          <p:nvPr>
            <p:ph type="body"/>
          </p:nvPr>
        </p:nvSpPr>
        <p:spPr>
          <a:xfrm>
            <a:off x="457200" y="1604520"/>
            <a:ext cx="4015800" cy="3977280"/>
          </a:xfrm>
          <a:prstGeom prst="rect">
            <a:avLst/>
          </a:prstGeom>
        </p:spPr>
        <p:txBody>
          <a:bodyPr/>
          <a:lstStyle/>
          <a:p>
            <a:endParaRPr lang="en-IN"/>
          </a:p>
        </p:txBody>
      </p:sp>
      <p:sp>
        <p:nvSpPr>
          <p:cNvPr id="21" name="PlaceHolder 3"/>
          <p:cNvSpPr>
            <a:spLocks noGrp="1"/>
          </p:cNvSpPr>
          <p:nvPr>
            <p:ph type="body"/>
          </p:nvPr>
        </p:nvSpPr>
        <p:spPr>
          <a:xfrm>
            <a:off x="4674240" y="1604520"/>
            <a:ext cx="4015800" cy="1896840"/>
          </a:xfrm>
          <a:prstGeom prst="rect">
            <a:avLst/>
          </a:prstGeom>
        </p:spPr>
        <p:txBody>
          <a:bodyPr/>
          <a:lstStyle/>
          <a:p>
            <a:endParaRPr lang="en-IN"/>
          </a:p>
        </p:txBody>
      </p:sp>
      <p:sp>
        <p:nvSpPr>
          <p:cNvPr id="22" name="PlaceHolder 4"/>
          <p:cNvSpPr>
            <a:spLocks noGrp="1"/>
          </p:cNvSpPr>
          <p:nvPr>
            <p:ph type="body"/>
          </p:nvPr>
        </p:nvSpPr>
        <p:spPr>
          <a:xfrm>
            <a:off x="4674240" y="3682080"/>
            <a:ext cx="4015800" cy="1896840"/>
          </a:xfrm>
          <a:prstGeom prst="rect">
            <a:avLst/>
          </a:prstGeom>
        </p:spPr>
        <p:txBody>
          <a:bodyPr/>
          <a:lstStyle/>
          <a:p>
            <a:endParaRPr lang="en-IN"/>
          </a:p>
        </p:txBody>
      </p:sp>
    </p:spTree>
    <p:extLst>
      <p:ext uri="{BB962C8B-B14F-4D97-AF65-F5344CB8AC3E}">
        <p14:creationId xmlns:p14="http://schemas.microsoft.com/office/powerpoint/2010/main" val="959340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a:lstStyle/>
          <a:p>
            <a:endParaRPr lang="en-IN"/>
          </a:p>
        </p:txBody>
      </p:sp>
      <p:sp>
        <p:nvSpPr>
          <p:cNvPr id="24" name="PlaceHolder 2"/>
          <p:cNvSpPr>
            <a:spLocks noGrp="1"/>
          </p:cNvSpPr>
          <p:nvPr>
            <p:ph type="body"/>
          </p:nvPr>
        </p:nvSpPr>
        <p:spPr>
          <a:xfrm>
            <a:off x="457200" y="1604520"/>
            <a:ext cx="4015800" cy="1896840"/>
          </a:xfrm>
          <a:prstGeom prst="rect">
            <a:avLst/>
          </a:prstGeom>
        </p:spPr>
        <p:txBody>
          <a:bodyPr/>
          <a:lstStyle/>
          <a:p>
            <a:endParaRPr lang="en-IN"/>
          </a:p>
        </p:txBody>
      </p:sp>
      <p:sp>
        <p:nvSpPr>
          <p:cNvPr id="25" name="PlaceHolder 3"/>
          <p:cNvSpPr>
            <a:spLocks noGrp="1"/>
          </p:cNvSpPr>
          <p:nvPr>
            <p:ph type="body"/>
          </p:nvPr>
        </p:nvSpPr>
        <p:spPr>
          <a:xfrm>
            <a:off x="4674240" y="1604520"/>
            <a:ext cx="4015800" cy="1896840"/>
          </a:xfrm>
          <a:prstGeom prst="rect">
            <a:avLst/>
          </a:prstGeom>
        </p:spPr>
        <p:txBody>
          <a:bodyPr/>
          <a:lstStyle/>
          <a:p>
            <a:endParaRPr lang="en-IN"/>
          </a:p>
        </p:txBody>
      </p:sp>
      <p:sp>
        <p:nvSpPr>
          <p:cNvPr id="26" name="PlaceHolder 4"/>
          <p:cNvSpPr>
            <a:spLocks noGrp="1"/>
          </p:cNvSpPr>
          <p:nvPr>
            <p:ph type="body"/>
          </p:nvPr>
        </p:nvSpPr>
        <p:spPr>
          <a:xfrm>
            <a:off x="457200" y="3682080"/>
            <a:ext cx="8229240" cy="1896840"/>
          </a:xfrm>
          <a:prstGeom prst="rect">
            <a:avLst/>
          </a:prstGeom>
        </p:spPr>
        <p:txBody>
          <a:bodyPr/>
          <a:lstStyle/>
          <a:p>
            <a:endParaRPr lang="en-IN"/>
          </a:p>
        </p:txBody>
      </p:sp>
    </p:spTree>
    <p:extLst>
      <p:ext uri="{BB962C8B-B14F-4D97-AF65-F5344CB8AC3E}">
        <p14:creationId xmlns:p14="http://schemas.microsoft.com/office/powerpoint/2010/main" val="84283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a:lstStyle/>
          <a:p>
            <a:endParaRPr lang="en-IN"/>
          </a:p>
        </p:txBody>
      </p:sp>
      <p:sp>
        <p:nvSpPr>
          <p:cNvPr id="28" name="PlaceHolder 2"/>
          <p:cNvSpPr>
            <a:spLocks noGrp="1"/>
          </p:cNvSpPr>
          <p:nvPr>
            <p:ph type="body"/>
          </p:nvPr>
        </p:nvSpPr>
        <p:spPr>
          <a:xfrm>
            <a:off x="457200" y="1604520"/>
            <a:ext cx="8229240" cy="1896840"/>
          </a:xfrm>
          <a:prstGeom prst="rect">
            <a:avLst/>
          </a:prstGeom>
        </p:spPr>
        <p:txBody>
          <a:bodyPr/>
          <a:lstStyle/>
          <a:p>
            <a:endParaRPr lang="en-IN"/>
          </a:p>
        </p:txBody>
      </p:sp>
      <p:sp>
        <p:nvSpPr>
          <p:cNvPr id="29" name="PlaceHolder 3"/>
          <p:cNvSpPr>
            <a:spLocks noGrp="1"/>
          </p:cNvSpPr>
          <p:nvPr>
            <p:ph type="body"/>
          </p:nvPr>
        </p:nvSpPr>
        <p:spPr>
          <a:xfrm>
            <a:off x="457200" y="3682080"/>
            <a:ext cx="8229240" cy="1896840"/>
          </a:xfrm>
          <a:prstGeom prst="rect">
            <a:avLst/>
          </a:prstGeom>
        </p:spPr>
        <p:txBody>
          <a:bodyPr/>
          <a:lstStyle/>
          <a:p>
            <a:endParaRPr lang="en-IN"/>
          </a:p>
        </p:txBody>
      </p:sp>
    </p:spTree>
    <p:extLst>
      <p:ext uri="{BB962C8B-B14F-4D97-AF65-F5344CB8AC3E}">
        <p14:creationId xmlns:p14="http://schemas.microsoft.com/office/powerpoint/2010/main" val="818837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a:lstStyle/>
          <a:p>
            <a:endParaRPr lang="en-IN"/>
          </a:p>
        </p:txBody>
      </p:sp>
      <p:sp>
        <p:nvSpPr>
          <p:cNvPr id="31" name="PlaceHolder 2"/>
          <p:cNvSpPr>
            <a:spLocks noGrp="1"/>
          </p:cNvSpPr>
          <p:nvPr>
            <p:ph type="body"/>
          </p:nvPr>
        </p:nvSpPr>
        <p:spPr>
          <a:xfrm>
            <a:off x="457200" y="1604520"/>
            <a:ext cx="4015800" cy="1896840"/>
          </a:xfrm>
          <a:prstGeom prst="rect">
            <a:avLst/>
          </a:prstGeom>
        </p:spPr>
        <p:txBody>
          <a:bodyPr/>
          <a:lstStyle/>
          <a:p>
            <a:endParaRPr lang="en-IN"/>
          </a:p>
        </p:txBody>
      </p:sp>
      <p:sp>
        <p:nvSpPr>
          <p:cNvPr id="32" name="PlaceHolder 3"/>
          <p:cNvSpPr>
            <a:spLocks noGrp="1"/>
          </p:cNvSpPr>
          <p:nvPr>
            <p:ph type="body"/>
          </p:nvPr>
        </p:nvSpPr>
        <p:spPr>
          <a:xfrm>
            <a:off x="4674240" y="1604520"/>
            <a:ext cx="4015800" cy="1896840"/>
          </a:xfrm>
          <a:prstGeom prst="rect">
            <a:avLst/>
          </a:prstGeom>
        </p:spPr>
        <p:txBody>
          <a:bodyPr/>
          <a:lstStyle/>
          <a:p>
            <a:endParaRPr lang="en-IN"/>
          </a:p>
        </p:txBody>
      </p:sp>
      <p:sp>
        <p:nvSpPr>
          <p:cNvPr id="33" name="PlaceHolder 4"/>
          <p:cNvSpPr>
            <a:spLocks noGrp="1"/>
          </p:cNvSpPr>
          <p:nvPr>
            <p:ph type="body"/>
          </p:nvPr>
        </p:nvSpPr>
        <p:spPr>
          <a:xfrm>
            <a:off x="457200" y="3682080"/>
            <a:ext cx="4015800" cy="1896840"/>
          </a:xfrm>
          <a:prstGeom prst="rect">
            <a:avLst/>
          </a:prstGeom>
        </p:spPr>
        <p:txBody>
          <a:bodyPr/>
          <a:lstStyle/>
          <a:p>
            <a:endParaRPr lang="en-IN"/>
          </a:p>
        </p:txBody>
      </p:sp>
      <p:sp>
        <p:nvSpPr>
          <p:cNvPr id="34" name="PlaceHolder 5"/>
          <p:cNvSpPr>
            <a:spLocks noGrp="1"/>
          </p:cNvSpPr>
          <p:nvPr>
            <p:ph type="body"/>
          </p:nvPr>
        </p:nvSpPr>
        <p:spPr>
          <a:xfrm>
            <a:off x="4674240" y="3682080"/>
            <a:ext cx="4015800" cy="1896840"/>
          </a:xfrm>
          <a:prstGeom prst="rect">
            <a:avLst/>
          </a:prstGeom>
        </p:spPr>
        <p:txBody>
          <a:bodyPr/>
          <a:lstStyle/>
          <a:p>
            <a:endParaRPr lang="en-IN"/>
          </a:p>
        </p:txBody>
      </p:sp>
    </p:spTree>
    <p:extLst>
      <p:ext uri="{BB962C8B-B14F-4D97-AF65-F5344CB8AC3E}">
        <p14:creationId xmlns:p14="http://schemas.microsoft.com/office/powerpoint/2010/main" val="31541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a:lstStyle/>
          <a:p>
            <a:endParaRPr lang="en-IN"/>
          </a:p>
        </p:txBody>
      </p:sp>
      <p:sp>
        <p:nvSpPr>
          <p:cNvPr id="36" name="PlaceHolder 2"/>
          <p:cNvSpPr>
            <a:spLocks noGrp="1"/>
          </p:cNvSpPr>
          <p:nvPr>
            <p:ph type="body"/>
          </p:nvPr>
        </p:nvSpPr>
        <p:spPr>
          <a:xfrm>
            <a:off x="457200" y="1604520"/>
            <a:ext cx="2649600" cy="1896840"/>
          </a:xfrm>
          <a:prstGeom prst="rect">
            <a:avLst/>
          </a:prstGeom>
        </p:spPr>
        <p:txBody>
          <a:bodyPr/>
          <a:lstStyle/>
          <a:p>
            <a:endParaRPr lang="en-IN"/>
          </a:p>
        </p:txBody>
      </p:sp>
      <p:sp>
        <p:nvSpPr>
          <p:cNvPr id="37" name="PlaceHolder 3"/>
          <p:cNvSpPr>
            <a:spLocks noGrp="1"/>
          </p:cNvSpPr>
          <p:nvPr>
            <p:ph type="body"/>
          </p:nvPr>
        </p:nvSpPr>
        <p:spPr>
          <a:xfrm>
            <a:off x="3239640" y="1604520"/>
            <a:ext cx="2649600" cy="1896840"/>
          </a:xfrm>
          <a:prstGeom prst="rect">
            <a:avLst/>
          </a:prstGeom>
        </p:spPr>
        <p:txBody>
          <a:bodyPr/>
          <a:lstStyle/>
          <a:p>
            <a:endParaRPr lang="en-IN"/>
          </a:p>
        </p:txBody>
      </p:sp>
      <p:sp>
        <p:nvSpPr>
          <p:cNvPr id="38" name="PlaceHolder 4"/>
          <p:cNvSpPr>
            <a:spLocks noGrp="1"/>
          </p:cNvSpPr>
          <p:nvPr>
            <p:ph type="body"/>
          </p:nvPr>
        </p:nvSpPr>
        <p:spPr>
          <a:xfrm>
            <a:off x="6022080" y="1604520"/>
            <a:ext cx="2649600" cy="1896840"/>
          </a:xfrm>
          <a:prstGeom prst="rect">
            <a:avLst/>
          </a:prstGeom>
        </p:spPr>
        <p:txBody>
          <a:bodyPr/>
          <a:lstStyle/>
          <a:p>
            <a:endParaRPr lang="en-IN"/>
          </a:p>
        </p:txBody>
      </p:sp>
      <p:sp>
        <p:nvSpPr>
          <p:cNvPr id="39" name="PlaceHolder 5"/>
          <p:cNvSpPr>
            <a:spLocks noGrp="1"/>
          </p:cNvSpPr>
          <p:nvPr>
            <p:ph type="body"/>
          </p:nvPr>
        </p:nvSpPr>
        <p:spPr>
          <a:xfrm>
            <a:off x="457200" y="3682080"/>
            <a:ext cx="2649600" cy="1896840"/>
          </a:xfrm>
          <a:prstGeom prst="rect">
            <a:avLst/>
          </a:prstGeom>
        </p:spPr>
        <p:txBody>
          <a:bodyPr/>
          <a:lstStyle/>
          <a:p>
            <a:endParaRPr lang="en-IN"/>
          </a:p>
        </p:txBody>
      </p:sp>
      <p:sp>
        <p:nvSpPr>
          <p:cNvPr id="40" name="PlaceHolder 6"/>
          <p:cNvSpPr>
            <a:spLocks noGrp="1"/>
          </p:cNvSpPr>
          <p:nvPr>
            <p:ph type="body"/>
          </p:nvPr>
        </p:nvSpPr>
        <p:spPr>
          <a:xfrm>
            <a:off x="3239640" y="3682080"/>
            <a:ext cx="2649600" cy="1896840"/>
          </a:xfrm>
          <a:prstGeom prst="rect">
            <a:avLst/>
          </a:prstGeom>
        </p:spPr>
        <p:txBody>
          <a:bodyPr/>
          <a:lstStyle/>
          <a:p>
            <a:endParaRPr lang="en-IN"/>
          </a:p>
        </p:txBody>
      </p:sp>
      <p:sp>
        <p:nvSpPr>
          <p:cNvPr id="41" name="PlaceHolder 7"/>
          <p:cNvSpPr>
            <a:spLocks noGrp="1"/>
          </p:cNvSpPr>
          <p:nvPr>
            <p:ph type="body"/>
          </p:nvPr>
        </p:nvSpPr>
        <p:spPr>
          <a:xfrm>
            <a:off x="6022080" y="3682080"/>
            <a:ext cx="2649600" cy="1896840"/>
          </a:xfrm>
          <a:prstGeom prst="rect">
            <a:avLst/>
          </a:prstGeom>
        </p:spPr>
        <p:txBody>
          <a:bodyPr/>
          <a:lstStyle/>
          <a:p>
            <a:endParaRPr lang="en-IN"/>
          </a:p>
        </p:txBody>
      </p:sp>
    </p:spTree>
    <p:extLst>
      <p:ext uri="{BB962C8B-B14F-4D97-AF65-F5344CB8AC3E}">
        <p14:creationId xmlns:p14="http://schemas.microsoft.com/office/powerpoint/2010/main" val="389149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9"/>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TextBox 7"/>
          <p:cNvSpPr txBox="1"/>
          <p:nvPr/>
        </p:nvSpPr>
        <p:spPr>
          <a:xfrm>
            <a:off x="1071576" y="6488133"/>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Content Placeholder 2"/>
          <p:cNvSpPr>
            <a:spLocks noGrp="1"/>
          </p:cNvSpPr>
          <p:nvPr>
            <p:ph sz="half" idx="1"/>
          </p:nvPr>
        </p:nvSpPr>
        <p:spPr>
          <a:xfrm>
            <a:off x="228600" y="1066808"/>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8"/>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9" name="Date Placeholder 4"/>
          <p:cNvSpPr>
            <a:spLocks noGrp="1"/>
          </p:cNvSpPr>
          <p:nvPr>
            <p:ph type="dt" sz="half" idx="10"/>
          </p:nvPr>
        </p:nvSpPr>
        <p:spPr>
          <a:xfrm>
            <a:off x="0" y="6492894"/>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10" name="Footer Placeholder 5"/>
          <p:cNvSpPr>
            <a:spLocks noGrp="1"/>
          </p:cNvSpPr>
          <p:nvPr>
            <p:ph type="ftr" sz="quarter" idx="11"/>
          </p:nvPr>
        </p:nvSpPr>
        <p:spPr>
          <a:xfrm>
            <a:off x="4572000" y="6492894"/>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11" name="Slide Number Placeholder 6"/>
          <p:cNvSpPr>
            <a:spLocks noGrp="1"/>
          </p:cNvSpPr>
          <p:nvPr>
            <p:ph type="sldNum" sz="quarter" idx="12"/>
          </p:nvPr>
        </p:nvSpPr>
        <p:spPr>
          <a:xfrm>
            <a:off x="8077200" y="6492894"/>
            <a:ext cx="1066800" cy="365125"/>
          </a:xfrm>
        </p:spPr>
        <p:txBody>
          <a:bodyPr/>
          <a:lstStyle>
            <a:lvl1pPr>
              <a:defRPr baseline="0" smtClean="0">
                <a:solidFill>
                  <a:schemeClr val="bg1"/>
                </a:solidFill>
              </a:defRPr>
            </a:lvl1pPr>
          </a:lstStyle>
          <a:p>
            <a:pPr>
              <a:defRPr/>
            </a:pPr>
            <a:fld id="{CA58546F-1E4E-426D-9940-5EB4B4A7467C}"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Box 9"/>
          <p:cNvSpPr txBox="1"/>
          <p:nvPr/>
        </p:nvSpPr>
        <p:spPr>
          <a:xfrm>
            <a:off x="1071576" y="6488133"/>
            <a:ext cx="3500437" cy="369887"/>
          </a:xfrm>
          <a:prstGeom prst="rect">
            <a:avLst/>
          </a:prstGeom>
          <a:noFill/>
        </p:spPr>
        <p:txBody>
          <a:bodyPr anchor="ctr"/>
          <a:lstStyle/>
          <a:p>
            <a:pPr algn="r" defTabSz="914400">
              <a:defRPr/>
            </a:pPr>
            <a:r>
              <a:rPr lang="en-US" sz="1200">
                <a:solidFill>
                  <a:prstClr val="white"/>
                </a:solidFill>
                <a:cs typeface="Arial" charset="0"/>
              </a:rPr>
              <a:t>Vu Pham</a:t>
            </a:r>
          </a:p>
        </p:txBody>
      </p:sp>
      <p:sp>
        <p:nvSpPr>
          <p:cNvPr id="3" name="Text Placeholder 2"/>
          <p:cNvSpPr>
            <a:spLocks noGrp="1"/>
          </p:cNvSpPr>
          <p:nvPr>
            <p:ph type="body" idx="1"/>
          </p:nvPr>
        </p:nvSpPr>
        <p:spPr>
          <a:xfrm>
            <a:off x="457200" y="9906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76404"/>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8" y="9906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8" y="1676404"/>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11" name="Date Placeholder 6"/>
          <p:cNvSpPr>
            <a:spLocks noGrp="1"/>
          </p:cNvSpPr>
          <p:nvPr>
            <p:ph type="dt" sz="half" idx="10"/>
          </p:nvPr>
        </p:nvSpPr>
        <p:spPr>
          <a:xfrm>
            <a:off x="0" y="6492894"/>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12" name="Footer Placeholder 7"/>
          <p:cNvSpPr>
            <a:spLocks noGrp="1"/>
          </p:cNvSpPr>
          <p:nvPr>
            <p:ph type="ftr" sz="quarter" idx="11"/>
          </p:nvPr>
        </p:nvSpPr>
        <p:spPr>
          <a:xfrm>
            <a:off x="4572000" y="6492894"/>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13" name="Slide Number Placeholder 8"/>
          <p:cNvSpPr>
            <a:spLocks noGrp="1"/>
          </p:cNvSpPr>
          <p:nvPr>
            <p:ph type="sldNum" sz="quarter" idx="12"/>
          </p:nvPr>
        </p:nvSpPr>
        <p:spPr>
          <a:xfrm>
            <a:off x="8077200" y="6492894"/>
            <a:ext cx="1066800" cy="365125"/>
          </a:xfrm>
        </p:spPr>
        <p:txBody>
          <a:bodyPr/>
          <a:lstStyle>
            <a:lvl1pPr>
              <a:defRPr baseline="0" smtClean="0">
                <a:solidFill>
                  <a:schemeClr val="bg1"/>
                </a:solidFill>
              </a:defRPr>
            </a:lvl1pPr>
          </a:lstStyle>
          <a:p>
            <a:pPr>
              <a:defRPr/>
            </a:pPr>
            <a:fld id="{4F25B14B-C98E-4C14-96E7-18DD3A29C179}"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7" name="Date Placeholder 6"/>
          <p:cNvSpPr>
            <a:spLocks noGrp="1"/>
          </p:cNvSpPr>
          <p:nvPr>
            <p:ph type="dt" sz="half" idx="14"/>
          </p:nvPr>
        </p:nvSpPr>
        <p:spPr>
          <a:xfrm>
            <a:off x="0" y="6492894"/>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8" name="Footer Placeholder 7"/>
          <p:cNvSpPr>
            <a:spLocks noGrp="1"/>
          </p:cNvSpPr>
          <p:nvPr>
            <p:ph type="ftr" sz="quarter" idx="15"/>
          </p:nvPr>
        </p:nvSpPr>
        <p:spPr>
          <a:xfrm>
            <a:off x="4572000" y="6492894"/>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9" name="Slide Number Placeholder 8"/>
          <p:cNvSpPr>
            <a:spLocks noGrp="1"/>
          </p:cNvSpPr>
          <p:nvPr>
            <p:ph type="sldNum" sz="quarter" idx="16"/>
          </p:nvPr>
        </p:nvSpPr>
        <p:spPr>
          <a:xfrm>
            <a:off x="8077200" y="6492894"/>
            <a:ext cx="1066800" cy="365125"/>
          </a:xfrm>
        </p:spPr>
        <p:txBody>
          <a:bodyPr/>
          <a:lstStyle>
            <a:lvl1pPr>
              <a:defRPr baseline="0" smtClean="0">
                <a:solidFill>
                  <a:schemeClr val="bg1"/>
                </a:solidFill>
              </a:defRPr>
            </a:lvl1pPr>
          </a:lstStyle>
          <a:p>
            <a:pPr>
              <a:defRPr/>
            </a:pPr>
            <a:fld id="{0F8ABFDA-DAF0-4496-8136-3108F5781C52}"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5" name="Date Placeholder 6"/>
          <p:cNvSpPr>
            <a:spLocks noGrp="1"/>
          </p:cNvSpPr>
          <p:nvPr>
            <p:ph type="dt" sz="half" idx="14"/>
          </p:nvPr>
        </p:nvSpPr>
        <p:spPr>
          <a:xfrm>
            <a:off x="0" y="6492894"/>
            <a:ext cx="1066800" cy="365125"/>
          </a:xfrm>
        </p:spPr>
        <p:txBody>
          <a:bodyPr/>
          <a:lstStyle>
            <a:lvl1pPr>
              <a:defRPr baseline="0" smtClean="0">
                <a:solidFill>
                  <a:schemeClr val="bg1"/>
                </a:solidFill>
              </a:defRPr>
            </a:lvl1pPr>
          </a:lstStyle>
          <a:p>
            <a:pPr>
              <a:defRPr/>
            </a:pPr>
            <a:endParaRPr lang="en-US">
              <a:solidFill>
                <a:prstClr val="white"/>
              </a:solidFill>
            </a:endParaRPr>
          </a:p>
        </p:txBody>
      </p:sp>
      <p:sp>
        <p:nvSpPr>
          <p:cNvPr id="6" name="Footer Placeholder 7"/>
          <p:cNvSpPr>
            <a:spLocks noGrp="1"/>
          </p:cNvSpPr>
          <p:nvPr>
            <p:ph type="ftr" sz="quarter" idx="15"/>
          </p:nvPr>
        </p:nvSpPr>
        <p:spPr>
          <a:xfrm>
            <a:off x="4572000" y="6492894"/>
            <a:ext cx="3505200" cy="365125"/>
          </a:xfrm>
        </p:spPr>
        <p:txBody>
          <a:bodyPr/>
          <a:lstStyle>
            <a:lvl1pPr algn="l">
              <a:defRPr baseline="0" smtClean="0">
                <a:solidFill>
                  <a:schemeClr val="bg1"/>
                </a:solidFill>
              </a:defRPr>
            </a:lvl1pPr>
          </a:lstStyle>
          <a:p>
            <a:pPr>
              <a:defRPr/>
            </a:pPr>
            <a:r>
              <a:rPr lang="en-US">
                <a:solidFill>
                  <a:prstClr val="white"/>
                </a:solidFill>
              </a:rPr>
              <a:t>Ch. 1.   Fundamental Concept</a:t>
            </a:r>
          </a:p>
        </p:txBody>
      </p:sp>
      <p:sp>
        <p:nvSpPr>
          <p:cNvPr id="7" name="Slide Number Placeholder 8"/>
          <p:cNvSpPr>
            <a:spLocks noGrp="1"/>
          </p:cNvSpPr>
          <p:nvPr>
            <p:ph type="sldNum" sz="quarter" idx="16"/>
          </p:nvPr>
        </p:nvSpPr>
        <p:spPr>
          <a:xfrm>
            <a:off x="8077200" y="6492894"/>
            <a:ext cx="1066800" cy="365125"/>
          </a:xfrm>
        </p:spPr>
        <p:txBody>
          <a:bodyPr/>
          <a:lstStyle>
            <a:lvl1pPr>
              <a:defRPr baseline="0" smtClean="0">
                <a:solidFill>
                  <a:schemeClr val="bg1"/>
                </a:solidFill>
              </a:defRPr>
            </a:lvl1pPr>
          </a:lstStyle>
          <a:p>
            <a:pPr>
              <a:defRPr/>
            </a:pPr>
            <a:fld id="{E7C05FB1-C35B-4870-BC50-C1BF2D042AF7}" type="slidenum">
              <a:rPr lang="en-US">
                <a:solidFill>
                  <a:prstClr val="white"/>
                </a:solidFill>
              </a:rPr>
              <a:pPr>
                <a:defRPr/>
              </a:pPr>
              <a:t>‹#›</a:t>
            </a:fld>
            <a:endParaRPr 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67"/>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19"/>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5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Ch. 1.   Fundamental Concept</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defTabSz="914400">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defTabSz="914400">
              <a:defRPr/>
            </a:pPr>
            <a:r>
              <a:rPr lang="en-US">
                <a:solidFill>
                  <a:prstClr val="black">
                    <a:tint val="75000"/>
                  </a:prstClr>
                </a:solidFill>
              </a:rPr>
              <a:t>Ch. 1.   Fundamental Concept</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defTabSz="914400">
              <a:defRPr/>
            </a:pPr>
            <a:fld id="{6D6CB6DE-1033-4C2C-8280-139BC16F7CB4}" type="slidenum">
              <a:rPr lang="en-US">
                <a:solidFill>
                  <a:prstClr val="black">
                    <a:tint val="75000"/>
                  </a:prstClr>
                </a:solidFill>
              </a:rPr>
              <a:pPr defTabSz="914400">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xmlns="" id="{6C8517FE-9207-46EF-AE78-F2FEF5B72488}"/>
              </a:ext>
            </a:extLst>
          </p:cNvPr>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7" name="CustomShape 2">
            <a:extLst>
              <a:ext uri="{FF2B5EF4-FFF2-40B4-BE49-F238E27FC236}">
                <a16:creationId xmlns:a16="http://schemas.microsoft.com/office/drawing/2014/main" xmlns="" id="{F0A57604-DD86-4341-8F4C-7E3558599A24}"/>
              </a:ext>
            </a:extLst>
          </p:cNvPr>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a:extLst>
              <a:ext uri="{FF2B5EF4-FFF2-40B4-BE49-F238E27FC236}">
                <a16:creationId xmlns:a16="http://schemas.microsoft.com/office/drawing/2014/main" xmlns="" id="{42E8FA55-AF1B-4D78-A577-A1749B71DC17}"/>
              </a:ext>
            </a:extLst>
          </p:cNvPr>
          <p:cNvSpPr>
            <a:spLocks noChangeArrowheads="1"/>
          </p:cNvSpPr>
          <p:nvPr/>
        </p:nvSpPr>
        <p:spPr bwMode="auto">
          <a:xfrm>
            <a:off x="381000" y="1295400"/>
            <a:ext cx="8228013" cy="2055813"/>
          </a:xfrm>
          <a:prstGeom prst="roundRect">
            <a:avLst>
              <a:gd name="adj" fmla="val 16667"/>
            </a:avLst>
          </a:prstGeom>
          <a:solidFill>
            <a:srgbClr val="3333B2"/>
          </a:solidFill>
          <a:ln w="25400">
            <a:solidFill>
              <a:srgbClr val="3333B2"/>
            </a:solidFill>
            <a:round/>
            <a:headEnd/>
            <a:tailEnd/>
          </a:ln>
          <a:effectLst>
            <a:outerShdw blurRad="114300" dist="152400" dir="2700000" algn="tl" rotWithShape="0">
              <a:srgbClr val="808080">
                <a:alpha val="39998"/>
              </a:srgbClr>
            </a:outerShdw>
          </a:effectLst>
        </p:spPr>
        <p:txBody>
          <a:bodyPr/>
          <a:lstStyle/>
          <a:p>
            <a:pPr>
              <a:defRPr/>
            </a:pPr>
            <a:endParaRPr lang="en-US">
              <a:latin typeface="Arial" charset="0"/>
              <a:ea typeface="ＭＳ Ｐゴシック" charset="0"/>
            </a:endParaRPr>
          </a:p>
        </p:txBody>
      </p:sp>
      <p:sp>
        <p:nvSpPr>
          <p:cNvPr id="3" name="CustomShape 4">
            <a:extLst>
              <a:ext uri="{FF2B5EF4-FFF2-40B4-BE49-F238E27FC236}">
                <a16:creationId xmlns:a16="http://schemas.microsoft.com/office/drawing/2014/main" xmlns="" id="{7F75D085-800B-4879-946F-DCFCBEC6F61F}"/>
              </a:ext>
            </a:extLst>
          </p:cNvPr>
          <p:cNvSpPr/>
          <p:nvPr/>
        </p:nvSpPr>
        <p:spPr>
          <a:xfrm>
            <a:off x="1071563" y="6488113"/>
            <a:ext cx="3500437" cy="3698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eaLnBrk="1" fontAlgn="auto" hangingPunct="1">
              <a:spcBef>
                <a:spcPts val="0"/>
              </a:spcBef>
              <a:spcAft>
                <a:spcPts val="0"/>
              </a:spcAft>
              <a:defRPr/>
            </a:pPr>
            <a:r>
              <a:rPr lang="en-IN" sz="1200" spc="-1">
                <a:solidFill>
                  <a:srgbClr val="FFFFFF"/>
                </a:solidFill>
                <a:latin typeface="Calibri"/>
              </a:rPr>
              <a:t>Vu Pham</a:t>
            </a:r>
            <a:endParaRPr lang="en-IN" sz="1200" spc="-1"/>
          </a:p>
        </p:txBody>
      </p:sp>
      <p:sp>
        <p:nvSpPr>
          <p:cNvPr id="1030" name="PlaceHolder 5">
            <a:extLst>
              <a:ext uri="{FF2B5EF4-FFF2-40B4-BE49-F238E27FC236}">
                <a16:creationId xmlns:a16="http://schemas.microsoft.com/office/drawing/2014/main" xmlns="" id="{C7F7B2DE-9DD7-4094-9C43-091E1739D12C}"/>
              </a:ext>
            </a:extLst>
          </p:cNvPr>
          <p:cNvSpPr>
            <a:spLocks noGrp="1"/>
          </p:cNvSpPr>
          <p:nvPr>
            <p:ph type="title"/>
          </p:nvPr>
        </p:nvSpPr>
        <p:spPr bwMode="auto">
          <a:xfrm>
            <a:off x="457200" y="273050"/>
            <a:ext cx="82296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the title text format</a:t>
            </a:r>
          </a:p>
        </p:txBody>
      </p:sp>
      <p:sp>
        <p:nvSpPr>
          <p:cNvPr id="5" name="PlaceHolder 6">
            <a:extLst>
              <a:ext uri="{FF2B5EF4-FFF2-40B4-BE49-F238E27FC236}">
                <a16:creationId xmlns:a16="http://schemas.microsoft.com/office/drawing/2014/main" xmlns="" id="{A3E8FDBC-BBBD-4C0F-A99B-6FC7D41AD561}"/>
              </a:ext>
            </a:extLst>
          </p:cNvPr>
          <p:cNvSpPr>
            <a:spLocks noGrp="1"/>
          </p:cNvSpPr>
          <p:nvPr>
            <p:ph type="body"/>
          </p:nvPr>
        </p:nvSpPr>
        <p:spPr>
          <a:xfrm>
            <a:off x="457200" y="1604963"/>
            <a:ext cx="8229600" cy="3976687"/>
          </a:xfrm>
          <a:prstGeom prst="rect">
            <a:avLst/>
          </a:prstGeom>
        </p:spPr>
        <p:txBody>
          <a:bodyPr lIns="0" tIns="0" rIns="0" bIns="0">
            <a:normAutofit/>
          </a:bodyPr>
          <a:lstStyle/>
          <a:p>
            <a:r>
              <a:rPr lang="en-IN"/>
              <a:t>Click to edit the outline text format</a:t>
            </a:r>
          </a:p>
          <a:p>
            <a:pPr lvl="1"/>
            <a:r>
              <a:rPr lang="en-IN"/>
              <a:t>Second Outline Level</a:t>
            </a:r>
          </a:p>
          <a:p>
            <a:pPr lvl="2"/>
            <a:r>
              <a:rPr lang="en-IN"/>
              <a:t>Third Outline Level</a:t>
            </a:r>
          </a:p>
          <a:p>
            <a:pPr lvl="3"/>
            <a:r>
              <a:rPr lang="en-IN"/>
              <a:t>Fourth Outline Level</a:t>
            </a:r>
          </a:p>
          <a:p>
            <a:pPr lvl="4"/>
            <a:r>
              <a:rPr lang="en-IN"/>
              <a:t>Fifth Outline Level</a:t>
            </a:r>
          </a:p>
          <a:p>
            <a:pPr lvl="5"/>
            <a:r>
              <a:rPr lang="en-IN"/>
              <a:t>Sixth Outline Level</a:t>
            </a:r>
          </a:p>
          <a:p>
            <a:pPr lvl="6"/>
            <a:r>
              <a:rPr lang="en-IN"/>
              <a:t>Seventh Outline Level</a:t>
            </a:r>
          </a:p>
        </p:txBody>
      </p:sp>
    </p:spTree>
    <p:extLst>
      <p:ext uri="{BB962C8B-B14F-4D97-AF65-F5344CB8AC3E}">
        <p14:creationId xmlns:p14="http://schemas.microsoft.com/office/powerpoint/2010/main" val="7817839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ctr" rtl="0" eaLnBrk="0" fontAlgn="base" hangingPunct="0">
        <a:spcBef>
          <a:spcPct val="0"/>
        </a:spcBef>
        <a:spcAft>
          <a:spcPct val="0"/>
        </a:spcAft>
        <a:defRPr sz="4400">
          <a:solidFill>
            <a:schemeClr val="tx2"/>
          </a:solidFill>
          <a:latin typeface="Arial" pitchFamily="34" charset="0"/>
          <a:ea typeface="MS PGothic" panose="020B0600070205080204" pitchFamily="34" charset="-128"/>
        </a:defRPr>
      </a:lvl1pPr>
      <a:lvl2pPr algn="ctr" rtl="0" eaLnBrk="0" fontAlgn="base" hangingPunct="0">
        <a:spcBef>
          <a:spcPct val="0"/>
        </a:spcBef>
        <a:spcAft>
          <a:spcPct val="0"/>
        </a:spcAft>
        <a:defRPr sz="4400">
          <a:solidFill>
            <a:schemeClr val="tx2"/>
          </a:solidFill>
          <a:latin typeface="Arial"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itchFamily="34" charset="0"/>
          <a:ea typeface="MS PGothic" panose="020B0600070205080204" pitchFamily="34" charset="-128"/>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Arial" pitchFamily="34" charset="0"/>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Arial" pitchFamily="34"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Arial" pitchFamily="34"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Arial" pitchFamily="34"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ustomXml" Target="../ink/ink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customXml" Target="../ink/ink34.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customXml" Target="../ink/ink35.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36.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3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customXml" Target="../ink/ink38.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39.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a:extLst>
              <a:ext uri="{FF2B5EF4-FFF2-40B4-BE49-F238E27FC236}">
                <a16:creationId xmlns:a16="http://schemas.microsoft.com/office/drawing/2014/main" xmlns="" id="{5783A1A6-D177-48D1-8E5E-3548B66A8952}"/>
              </a:ext>
            </a:extLst>
          </p:cNvPr>
          <p:cNvSpPr>
            <a:spLocks noGrp="1"/>
          </p:cNvSpPr>
          <p:nvPr>
            <p:ph type="ctrTitle"/>
          </p:nvPr>
        </p:nvSpPr>
        <p:spPr>
          <a:xfrm>
            <a:off x="609600" y="1447800"/>
            <a:ext cx="7772400" cy="1620838"/>
          </a:xfrm>
        </p:spPr>
        <p:txBody>
          <a:bodyPr/>
          <a:lstStyle/>
          <a:p>
            <a:pPr eaLnBrk="1" fontAlgn="auto" hangingPunct="1">
              <a:spcBef>
                <a:spcPts val="0"/>
              </a:spcBef>
              <a:spcAft>
                <a:spcPts val="0"/>
              </a:spcAft>
              <a:defRPr/>
            </a:pPr>
            <a:r>
              <a:rPr lang="en-US" b="1" kern="1200" dirty="0">
                <a:solidFill>
                  <a:prstClr val="white"/>
                </a:solidFill>
                <a:latin typeface="Calibri"/>
                <a:ea typeface="+mj-ea"/>
                <a:cs typeface="+mj-cs"/>
              </a:rPr>
              <a:t>Design of Key-Value Stores</a:t>
            </a:r>
            <a:endParaRPr lang="en-IN" b="1" spc="-1" dirty="0">
              <a:solidFill>
                <a:schemeClr val="bg1"/>
              </a:solidFill>
              <a:latin typeface="Calibri" panose="020F0502020204030204" pitchFamily="34" charset="0"/>
              <a:ea typeface="ＭＳ Ｐゴシック" charset="0"/>
              <a:cs typeface="Calibri" panose="020F0502020204030204" pitchFamily="34" charset="0"/>
            </a:endParaRPr>
          </a:p>
        </p:txBody>
      </p:sp>
      <p:sp>
        <p:nvSpPr>
          <p:cNvPr id="6" name="Rectangle 3">
            <a:extLst>
              <a:ext uri="{FF2B5EF4-FFF2-40B4-BE49-F238E27FC236}">
                <a16:creationId xmlns:a16="http://schemas.microsoft.com/office/drawing/2014/main" xmlns="" id="{BE85DA8F-58FD-43CC-A204-51D5BE3B27A9}"/>
              </a:ext>
            </a:extLst>
          </p:cNvPr>
          <p:cNvSpPr txBox="1">
            <a:spLocks noChangeArrowheads="1"/>
          </p:cNvSpPr>
          <p:nvPr/>
        </p:nvSpPr>
        <p:spPr bwMode="auto">
          <a:xfrm>
            <a:off x="5219700" y="4868863"/>
            <a:ext cx="4119563" cy="1511300"/>
          </a:xfrm>
          <a:prstGeom prst="rect">
            <a:avLst/>
          </a:prstGeom>
          <a:noFill/>
          <a:ln w="9525">
            <a:noFill/>
            <a:miter lim="800000"/>
            <a:headEnd/>
            <a:tailEnd/>
          </a:ln>
          <a:effec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a:ln>
                  <a:noFill/>
                </a:ln>
                <a:solidFill>
                  <a:srgbClr val="252595"/>
                </a:solidFill>
                <a:effectLst/>
                <a:uLnTx/>
                <a:uFillTx/>
                <a:latin typeface="Arial Narrow" panose="020B0604020202020204" pitchFamily="34" charset="0"/>
                <a:ea typeface="MS PGothic" panose="020B0600070205080204" pitchFamily="34" charset="-128"/>
                <a:cs typeface="Arial" panose="020B0604020202020204" pitchFamily="34" charset="0"/>
              </a:rPr>
              <a:t>Dr. Rajiv Misra</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Narrow" panose="020B0604020202020204" pitchFamily="34" charset="0"/>
                <a:ea typeface="MS PGothic" panose="020B0600070205080204" pitchFamily="34" charset="-128"/>
                <a:cs typeface="Arial" panose="020B0604020202020204" pitchFamily="34" charset="0"/>
              </a:rPr>
              <a:t>Dept. of Computer Science &amp; Engg.</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Narrow" panose="020B0604020202020204" pitchFamily="34" charset="0"/>
                <a:ea typeface="MS PGothic" panose="020B0600070205080204" pitchFamily="34" charset="-128"/>
                <a:cs typeface="Arial" panose="020B0604020202020204" pitchFamily="34" charset="0"/>
              </a:rPr>
              <a:t>Indian Institute of Technology Patna</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Narrow" panose="020B0604020202020204" pitchFamily="34" charset="0"/>
                <a:ea typeface="MS PGothic" panose="020B0600070205080204" pitchFamily="34" charset="-128"/>
                <a:cs typeface="Arial" panose="020B0604020202020204" pitchFamily="34" charset="0"/>
              </a:rPr>
              <a:t>rajivm@iitp.ac.in</a:t>
            </a:r>
          </a:p>
        </p:txBody>
      </p:sp>
      <p:pic>
        <p:nvPicPr>
          <p:cNvPr id="5123" name="Picture 2" descr="Related image">
            <a:extLst>
              <a:ext uri="{FF2B5EF4-FFF2-40B4-BE49-F238E27FC236}">
                <a16:creationId xmlns:a16="http://schemas.microsoft.com/office/drawing/2014/main" xmlns="" id="{EA2EBC0B-AEE1-4765-8085-985B3FFC8B11}"/>
              </a:ext>
            </a:extLst>
          </p:cNvPr>
          <p:cNvPicPr>
            <a:picLocks noChangeAspect="1" noChangeArrowheads="1"/>
          </p:cNvPicPr>
          <p:nvPr/>
        </p:nvPicPr>
        <p:blipFill>
          <a:blip r:embed="rId2">
            <a:lum bright="20000"/>
            <a:extLst>
              <a:ext uri="{28A0092B-C50C-407E-A947-70E740481C1C}">
                <a14:useLocalDpi xmlns:a14="http://schemas.microsoft.com/office/drawing/2010/main" val="0"/>
              </a:ext>
            </a:extLst>
          </a:blip>
          <a:srcRect t="30769"/>
          <a:stretch>
            <a:fillRect/>
          </a:stretch>
        </p:blipFill>
        <p:spPr bwMode="auto">
          <a:xfrm>
            <a:off x="395288" y="4292600"/>
            <a:ext cx="2974975" cy="202882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CustomShape 4">
            <a:extLst>
              <a:ext uri="{FF2B5EF4-FFF2-40B4-BE49-F238E27FC236}">
                <a16:creationId xmlns:a16="http://schemas.microsoft.com/office/drawing/2014/main" xmlns="" id="{65498602-D572-494C-94CF-776C9FA3EEF2}"/>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pic>
        <p:nvPicPr>
          <p:cNvPr id="5132" name="Picture 1" descr="iitp2.png">
            <a:extLst>
              <a:ext uri="{FF2B5EF4-FFF2-40B4-BE49-F238E27FC236}">
                <a16:creationId xmlns:a16="http://schemas.microsoft.com/office/drawing/2014/main" xmlns="" id="{DF4ACD2B-725B-441A-930F-6FA9F94E49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4797425"/>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a:extLst>
              <a:ext uri="{FF2B5EF4-FFF2-40B4-BE49-F238E27FC236}">
                <a16:creationId xmlns:a16="http://schemas.microsoft.com/office/drawing/2014/main" xmlns="" id="{CD01983C-A3BE-4609-8D09-1A4E6027933B}"/>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err="1"/>
              <a:t>NoSQL</a:t>
            </a:r>
            <a:r>
              <a:rPr lang="en-US" dirty="0"/>
              <a:t> = “Not Only SQL”</a:t>
            </a:r>
            <a:endParaRPr lang="en-US" altLang="ja-JP" dirty="0"/>
          </a:p>
          <a:p>
            <a:r>
              <a:rPr lang="en-US" altLang="ja-JP" dirty="0"/>
              <a:t>Necessary API operations: </a:t>
            </a:r>
            <a:r>
              <a:rPr lang="en-US" altLang="ja-JP" b="1" dirty="0">
                <a:solidFill>
                  <a:srgbClr val="FF0000"/>
                </a:solidFill>
              </a:rPr>
              <a:t>get(key) and put(key, value)</a:t>
            </a:r>
          </a:p>
          <a:p>
            <a:pPr lvl="1"/>
            <a:r>
              <a:rPr lang="en-US" altLang="ja-JP" dirty="0"/>
              <a:t>And some extended operations, e.g., “CQL” in Cassandra key-value store</a:t>
            </a:r>
          </a:p>
          <a:p>
            <a:endParaRPr lang="en-US" dirty="0"/>
          </a:p>
          <a:p>
            <a:r>
              <a:rPr lang="en-US" b="1" dirty="0">
                <a:solidFill>
                  <a:srgbClr val="FF0000"/>
                </a:solidFill>
              </a:rPr>
              <a:t>Tables</a:t>
            </a:r>
          </a:p>
          <a:p>
            <a:pPr lvl="1"/>
            <a:r>
              <a:rPr lang="en-US" dirty="0"/>
              <a:t>“Column families”</a:t>
            </a:r>
            <a:r>
              <a:rPr lang="en-US" altLang="ja-JP" dirty="0"/>
              <a:t> in Cassandra, </a:t>
            </a:r>
            <a:r>
              <a:rPr lang="en-US" dirty="0"/>
              <a:t>“</a:t>
            </a:r>
            <a:r>
              <a:rPr lang="en-US" altLang="ja-JP" dirty="0"/>
              <a:t>Table</a:t>
            </a:r>
            <a:r>
              <a:rPr lang="en-US" dirty="0"/>
              <a:t>”</a:t>
            </a:r>
            <a:r>
              <a:rPr lang="en-US" altLang="ja-JP" dirty="0"/>
              <a:t> in </a:t>
            </a:r>
            <a:r>
              <a:rPr lang="en-US" altLang="ja-JP" dirty="0" err="1"/>
              <a:t>HBase</a:t>
            </a:r>
            <a:r>
              <a:rPr lang="en-US" altLang="ja-JP" dirty="0"/>
              <a:t>, </a:t>
            </a:r>
            <a:r>
              <a:rPr lang="en-US" dirty="0"/>
              <a:t>“</a:t>
            </a:r>
            <a:r>
              <a:rPr lang="en-US" altLang="ja-JP" dirty="0"/>
              <a:t>Collection</a:t>
            </a:r>
            <a:r>
              <a:rPr lang="en-US" dirty="0"/>
              <a:t>”</a:t>
            </a:r>
            <a:r>
              <a:rPr lang="en-US" altLang="ja-JP" dirty="0"/>
              <a:t> in </a:t>
            </a:r>
            <a:r>
              <a:rPr lang="en-US" altLang="ja-JP" dirty="0" err="1"/>
              <a:t>MongoDB</a:t>
            </a:r>
            <a:endParaRPr lang="en-US" altLang="ja-JP" dirty="0"/>
          </a:p>
          <a:p>
            <a:pPr lvl="1"/>
            <a:r>
              <a:rPr lang="en-US" dirty="0"/>
              <a:t>Like RDBMS tables, but … </a:t>
            </a:r>
          </a:p>
          <a:p>
            <a:pPr lvl="1"/>
            <a:r>
              <a:rPr lang="en-US" dirty="0"/>
              <a:t>May be unstructured: May not have schemas </a:t>
            </a:r>
          </a:p>
          <a:p>
            <a:pPr lvl="2"/>
            <a:r>
              <a:rPr lang="en-US" dirty="0"/>
              <a:t>Some columns may be missing from some rows</a:t>
            </a:r>
          </a:p>
          <a:p>
            <a:pPr lvl="1"/>
            <a:r>
              <a:rPr lang="en-US" dirty="0"/>
              <a:t>Don’t always support joins or have foreign keys</a:t>
            </a:r>
          </a:p>
          <a:p>
            <a:pPr lvl="1"/>
            <a:r>
              <a:rPr lang="en-US" dirty="0"/>
              <a:t>Can have index tables, just like RDBMSs</a:t>
            </a:r>
          </a:p>
          <a:p>
            <a:pPr lvl="2"/>
            <a:endParaRPr lang="en-US" altLang="ja-JP" dirty="0"/>
          </a:p>
          <a:p>
            <a:endParaRPr lang="en-US" dirty="0"/>
          </a:p>
        </p:txBody>
      </p:sp>
      <p:sp>
        <p:nvSpPr>
          <p:cNvPr id="2" name="Title 1"/>
          <p:cNvSpPr>
            <a:spLocks noGrp="1"/>
          </p:cNvSpPr>
          <p:nvPr>
            <p:ph type="title"/>
          </p:nvPr>
        </p:nvSpPr>
        <p:spPr/>
        <p:txBody>
          <a:bodyPr/>
          <a:lstStyle/>
          <a:p>
            <a:r>
              <a:rPr lang="en-US" b="1" dirty="0"/>
              <a:t>Key-value/NoSQL Data Model</a:t>
            </a:r>
          </a:p>
        </p:txBody>
      </p:sp>
      <p:sp>
        <p:nvSpPr>
          <p:cNvPr id="7" name="CustomShape 4">
            <a:extLst>
              <a:ext uri="{FF2B5EF4-FFF2-40B4-BE49-F238E27FC236}">
                <a16:creationId xmlns:a16="http://schemas.microsoft.com/office/drawing/2014/main" xmlns="" id="{E2B511F2-2FF9-4EDC-8E06-4CFDB4FB1F83}"/>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9476B55A-D627-4B2D-A1DB-DE9AA4BD539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46640" y="714960"/>
              <a:ext cx="8016120" cy="4736880"/>
            </p14:xfrm>
          </p:contentPart>
        </mc:Choice>
        <mc:Fallback>
          <p:pic>
            <p:nvPicPr>
              <p:cNvPr id="4" name="Ink 3"/>
              <p:cNvPicPr/>
              <p:nvPr/>
            </p:nvPicPr>
            <p:blipFill>
              <a:blip/>
              <a:stretch>
                <a:fillRect/>
              </a:stretch>
            </p:blipFill>
            <p:spPr>
              <a:xfrm>
                <a:off x="738000" y="704520"/>
                <a:ext cx="8033760" cy="4759200"/>
              </a:xfrm>
              <a:prstGeom prst="rect">
                <a:avLst/>
              </a:prstGeom>
            </p:spPr>
          </p:pic>
        </mc:Fallback>
      </mc:AlternateContent>
    </p:spTree>
    <p:extLst>
      <p:ext uri="{BB962C8B-B14F-4D97-AF65-F5344CB8AC3E}">
        <p14:creationId xmlns:p14="http://schemas.microsoft.com/office/powerpoint/2010/main" val="91083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8"/>
            <a:ext cx="3162300" cy="5059363"/>
          </a:xfrm>
        </p:spPr>
        <p:txBody>
          <a:bodyPr>
            <a:normAutofit/>
          </a:bodyPr>
          <a:lstStyle/>
          <a:p>
            <a:r>
              <a:rPr lang="en-US" sz="2600" dirty="0"/>
              <a:t>Unstructured</a:t>
            </a:r>
          </a:p>
          <a:p>
            <a:endParaRPr lang="en-US" sz="2600" dirty="0"/>
          </a:p>
          <a:p>
            <a:r>
              <a:rPr lang="en-US" sz="2600" dirty="0"/>
              <a:t>No schema imposed</a:t>
            </a:r>
          </a:p>
          <a:p>
            <a:endParaRPr lang="en-US" sz="2600" dirty="0"/>
          </a:p>
          <a:p>
            <a:r>
              <a:rPr lang="en-US" sz="2600" dirty="0"/>
              <a:t>Columns missing from some Rows</a:t>
            </a:r>
          </a:p>
          <a:p>
            <a:endParaRPr lang="en-US" sz="2600" dirty="0"/>
          </a:p>
          <a:p>
            <a:r>
              <a:rPr lang="en-US" sz="2600" dirty="0"/>
              <a:t>No foreign keys, joins may not be supported</a:t>
            </a:r>
          </a:p>
          <a:p>
            <a:endParaRPr lang="en-US" sz="2600" dirty="0"/>
          </a:p>
        </p:txBody>
      </p:sp>
      <p:sp>
        <p:nvSpPr>
          <p:cNvPr id="2" name="Title 1"/>
          <p:cNvSpPr>
            <a:spLocks noGrp="1"/>
          </p:cNvSpPr>
          <p:nvPr>
            <p:ph type="title"/>
          </p:nvPr>
        </p:nvSpPr>
        <p:spPr/>
        <p:txBody>
          <a:bodyPr/>
          <a:lstStyle/>
          <a:p>
            <a:r>
              <a:rPr lang="en-US" b="1" dirty="0"/>
              <a:t>Key-value/</a:t>
            </a:r>
            <a:r>
              <a:rPr lang="en-US" b="1" dirty="0" err="1"/>
              <a:t>NoSQL</a:t>
            </a:r>
            <a:r>
              <a:rPr lang="en-US" b="1" dirty="0"/>
              <a:t> Data Model </a:t>
            </a:r>
          </a:p>
        </p:txBody>
      </p:sp>
      <p:graphicFrame>
        <p:nvGraphicFramePr>
          <p:cNvPr id="61" name="Table 60"/>
          <p:cNvGraphicFramePr>
            <a:graphicFrameLocks noGrp="1"/>
          </p:cNvGraphicFramePr>
          <p:nvPr/>
        </p:nvGraphicFramePr>
        <p:xfrm>
          <a:off x="3543300" y="1758950"/>
          <a:ext cx="4305300" cy="1483360"/>
        </p:xfrm>
        <a:graphic>
          <a:graphicData uri="http://schemas.openxmlformats.org/drawingml/2006/table">
            <a:tbl>
              <a:tblPr firstRow="1" bandRow="1">
                <a:tableStyleId>{5DA37D80-6434-44D0-A028-1B22A696006F}</a:tableStyleId>
              </a:tblPr>
              <a:tblGrid>
                <a:gridCol w="929269">
                  <a:extLst>
                    <a:ext uri="{9D8B030D-6E8A-4147-A177-3AD203B41FA5}">
                      <a16:colId xmlns:a16="http://schemas.microsoft.com/office/drawing/2014/main" xmlns="" val="20000"/>
                    </a:ext>
                  </a:extLst>
                </a:gridCol>
                <a:gridCol w="1032881">
                  <a:extLst>
                    <a:ext uri="{9D8B030D-6E8A-4147-A177-3AD203B41FA5}">
                      <a16:colId xmlns:a16="http://schemas.microsoft.com/office/drawing/2014/main" xmlns="" val="20001"/>
                    </a:ext>
                  </a:extLst>
                </a:gridCol>
                <a:gridCol w="1028700">
                  <a:extLst>
                    <a:ext uri="{9D8B030D-6E8A-4147-A177-3AD203B41FA5}">
                      <a16:colId xmlns:a16="http://schemas.microsoft.com/office/drawing/2014/main" xmlns="" val="20002"/>
                    </a:ext>
                  </a:extLst>
                </a:gridCol>
                <a:gridCol w="1314450">
                  <a:extLst>
                    <a:ext uri="{9D8B030D-6E8A-4147-A177-3AD203B41FA5}">
                      <a16:colId xmlns:a16="http://schemas.microsoft.com/office/drawing/2014/main" xmlns="" val="20003"/>
                    </a:ext>
                  </a:extLst>
                </a:gridCol>
              </a:tblGrid>
              <a:tr h="370840">
                <a:tc>
                  <a:txBody>
                    <a:bodyPr/>
                    <a:lstStyle/>
                    <a:p>
                      <a:pPr algn="ctr"/>
                      <a:r>
                        <a:rPr lang="en-US" dirty="0" err="1"/>
                        <a:t>user_id</a:t>
                      </a:r>
                      <a:endParaRPr lang="en-IN" dirty="0"/>
                    </a:p>
                  </a:txBody>
                  <a:tcPr/>
                </a:tc>
                <a:tc>
                  <a:txBody>
                    <a:bodyPr/>
                    <a:lstStyle/>
                    <a:p>
                      <a:pPr algn="ctr"/>
                      <a:r>
                        <a:rPr lang="en-US" dirty="0"/>
                        <a:t>name</a:t>
                      </a:r>
                      <a:endParaRPr lang="en-IN" dirty="0"/>
                    </a:p>
                  </a:txBody>
                  <a:tcPr/>
                </a:tc>
                <a:tc>
                  <a:txBody>
                    <a:bodyPr/>
                    <a:lstStyle/>
                    <a:p>
                      <a:pPr algn="ctr"/>
                      <a:r>
                        <a:rPr lang="en-US" dirty="0" err="1"/>
                        <a:t>zipcode</a:t>
                      </a:r>
                      <a:endParaRPr lang="en-IN" dirty="0"/>
                    </a:p>
                  </a:txBody>
                  <a:tcPr/>
                </a:tc>
                <a:tc>
                  <a:txBody>
                    <a:bodyPr/>
                    <a:lstStyle/>
                    <a:p>
                      <a:pPr algn="ctr"/>
                      <a:r>
                        <a:rPr lang="en-US" dirty="0" err="1"/>
                        <a:t>blog_url</a:t>
                      </a:r>
                      <a:endParaRPr lang="en-IN" dirty="0"/>
                    </a:p>
                  </a:txBody>
                  <a:tcPr/>
                </a:tc>
                <a:extLst>
                  <a:ext uri="{0D108BD9-81ED-4DB2-BD59-A6C34878D82A}">
                    <a16:rowId xmlns:a16="http://schemas.microsoft.com/office/drawing/2014/main" xmlns="" val="10000"/>
                  </a:ext>
                </a:extLst>
              </a:tr>
              <a:tr h="370840">
                <a:tc>
                  <a:txBody>
                    <a:bodyPr/>
                    <a:lstStyle/>
                    <a:p>
                      <a:r>
                        <a:rPr lang="en-US" dirty="0"/>
                        <a:t>110</a:t>
                      </a:r>
                      <a:endParaRPr lang="en-IN" dirty="0"/>
                    </a:p>
                  </a:txBody>
                  <a:tcPr/>
                </a:tc>
                <a:tc>
                  <a:txBody>
                    <a:bodyPr/>
                    <a:lstStyle/>
                    <a:p>
                      <a:pPr algn="ctr"/>
                      <a:r>
                        <a:rPr lang="en-US" dirty="0"/>
                        <a:t>Smith</a:t>
                      </a:r>
                      <a:endParaRPr lang="en-IN" dirty="0"/>
                    </a:p>
                  </a:txBody>
                  <a:tcPr/>
                </a:tc>
                <a:tc>
                  <a:txBody>
                    <a:bodyPr/>
                    <a:lstStyle/>
                    <a:p>
                      <a:pPr algn="ctr"/>
                      <a:r>
                        <a:rPr lang="en-US" dirty="0"/>
                        <a:t>98765</a:t>
                      </a:r>
                      <a:endParaRPr lang="en-IN" dirty="0"/>
                    </a:p>
                  </a:txBody>
                  <a:tcPr/>
                </a:tc>
                <a:tc>
                  <a:txBody>
                    <a:bodyPr/>
                    <a:lstStyle/>
                    <a:p>
                      <a:pPr algn="ctr"/>
                      <a:r>
                        <a:rPr lang="en-US" dirty="0"/>
                        <a:t>smith.com</a:t>
                      </a:r>
                      <a:endParaRPr lang="en-IN" dirty="0"/>
                    </a:p>
                  </a:txBody>
                  <a:tcPr/>
                </a:tc>
                <a:extLst>
                  <a:ext uri="{0D108BD9-81ED-4DB2-BD59-A6C34878D82A}">
                    <a16:rowId xmlns:a16="http://schemas.microsoft.com/office/drawing/2014/main" xmlns="" val="10001"/>
                  </a:ext>
                </a:extLst>
              </a:tr>
              <a:tr h="370840">
                <a:tc>
                  <a:txBody>
                    <a:bodyPr/>
                    <a:lstStyle/>
                    <a:p>
                      <a:r>
                        <a:rPr lang="en-US" dirty="0"/>
                        <a:t>331</a:t>
                      </a:r>
                      <a:endParaRPr lang="en-IN" dirty="0"/>
                    </a:p>
                  </a:txBody>
                  <a:tcPr/>
                </a:tc>
                <a:tc>
                  <a:txBody>
                    <a:bodyPr/>
                    <a:lstStyle/>
                    <a:p>
                      <a:pPr algn="ctr"/>
                      <a:r>
                        <a:rPr lang="en-US" dirty="0"/>
                        <a:t>Antony</a:t>
                      </a:r>
                      <a:endParaRPr lang="en-IN" dirty="0"/>
                    </a:p>
                  </a:txBody>
                  <a:tcPr/>
                </a:tc>
                <a:tc>
                  <a:txBody>
                    <a:bodyPr/>
                    <a:lstStyle/>
                    <a:p>
                      <a:pPr algn="ctr"/>
                      <a:endParaRPr lang="en-IN" dirty="0"/>
                    </a:p>
                  </a:txBody>
                  <a:tcPr/>
                </a:tc>
                <a:tc>
                  <a:txBody>
                    <a:bodyPr/>
                    <a:lstStyle/>
                    <a:p>
                      <a:pPr algn="ctr"/>
                      <a:r>
                        <a:rPr lang="en-US" dirty="0" err="1"/>
                        <a:t>antony.in</a:t>
                      </a:r>
                      <a:endParaRPr lang="en-IN" dirty="0"/>
                    </a:p>
                  </a:txBody>
                  <a:tcPr/>
                </a:tc>
                <a:extLst>
                  <a:ext uri="{0D108BD9-81ED-4DB2-BD59-A6C34878D82A}">
                    <a16:rowId xmlns:a16="http://schemas.microsoft.com/office/drawing/2014/main" xmlns="" val="10002"/>
                  </a:ext>
                </a:extLst>
              </a:tr>
              <a:tr h="370840">
                <a:tc>
                  <a:txBody>
                    <a:bodyPr/>
                    <a:lstStyle/>
                    <a:p>
                      <a:r>
                        <a:rPr lang="en-US" dirty="0"/>
                        <a:t>767</a:t>
                      </a:r>
                      <a:endParaRPr lang="en-IN" dirty="0"/>
                    </a:p>
                  </a:txBody>
                  <a:tcPr/>
                </a:tc>
                <a:tc>
                  <a:txBody>
                    <a:bodyPr/>
                    <a:lstStyle/>
                    <a:p>
                      <a:pPr algn="ctr"/>
                      <a:endParaRPr lang="en-IN" dirty="0"/>
                    </a:p>
                  </a:txBody>
                  <a:tcPr/>
                </a:tc>
                <a:tc>
                  <a:txBody>
                    <a:bodyPr/>
                    <a:lstStyle/>
                    <a:p>
                      <a:pPr algn="ctr"/>
                      <a:r>
                        <a:rPr lang="en-US" dirty="0"/>
                        <a:t>75676</a:t>
                      </a:r>
                      <a:endParaRPr lang="en-IN" dirty="0"/>
                    </a:p>
                  </a:txBody>
                  <a:tcPr/>
                </a:tc>
                <a:tc>
                  <a:txBody>
                    <a:bodyPr/>
                    <a:lstStyle/>
                    <a:p>
                      <a:pPr algn="ctr"/>
                      <a:r>
                        <a:rPr lang="en-US" dirty="0"/>
                        <a:t>john.net</a:t>
                      </a:r>
                      <a:endParaRPr lang="en-IN" dirty="0"/>
                    </a:p>
                  </a:txBody>
                  <a:tcPr/>
                </a:tc>
                <a:extLst>
                  <a:ext uri="{0D108BD9-81ED-4DB2-BD59-A6C34878D82A}">
                    <a16:rowId xmlns:a16="http://schemas.microsoft.com/office/drawing/2014/main" xmlns="" val="10003"/>
                  </a:ext>
                </a:extLst>
              </a:tr>
            </a:tbl>
          </a:graphicData>
        </a:graphic>
      </p:graphicFrame>
      <p:graphicFrame>
        <p:nvGraphicFramePr>
          <p:cNvPr id="62" name="Table 61"/>
          <p:cNvGraphicFramePr>
            <a:graphicFrameLocks noGrp="1"/>
          </p:cNvGraphicFramePr>
          <p:nvPr/>
        </p:nvGraphicFramePr>
        <p:xfrm>
          <a:off x="3524250" y="4546600"/>
          <a:ext cx="5067300" cy="1478280"/>
        </p:xfrm>
        <a:graphic>
          <a:graphicData uri="http://schemas.openxmlformats.org/drawingml/2006/table">
            <a:tbl>
              <a:tblPr firstRow="1" bandRow="1">
                <a:tableStyleId>{5DA37D80-6434-44D0-A028-1B22A696006F}</a:tableStyleId>
              </a:tblPr>
              <a:tblGrid>
                <a:gridCol w="533400">
                  <a:extLst>
                    <a:ext uri="{9D8B030D-6E8A-4147-A177-3AD203B41FA5}">
                      <a16:colId xmlns:a16="http://schemas.microsoft.com/office/drawing/2014/main" xmlns="" val="20000"/>
                    </a:ext>
                  </a:extLst>
                </a:gridCol>
                <a:gridCol w="133350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657350">
                  <a:extLst>
                    <a:ext uri="{9D8B030D-6E8A-4147-A177-3AD203B41FA5}">
                      <a16:colId xmlns:a16="http://schemas.microsoft.com/office/drawing/2014/main" xmlns="" val="20003"/>
                    </a:ext>
                  </a:extLst>
                </a:gridCol>
              </a:tblGrid>
              <a:tr h="0">
                <a:tc>
                  <a:txBody>
                    <a:bodyPr/>
                    <a:lstStyle/>
                    <a:p>
                      <a:pPr algn="ctr"/>
                      <a:r>
                        <a:rPr lang="en-US" dirty="0"/>
                        <a:t>Id</a:t>
                      </a:r>
                      <a:endParaRPr lang="en-IN" dirty="0"/>
                    </a:p>
                  </a:txBody>
                  <a:tcPr/>
                </a:tc>
                <a:tc>
                  <a:txBody>
                    <a:bodyPr/>
                    <a:lstStyle/>
                    <a:p>
                      <a:pPr algn="ctr"/>
                      <a:r>
                        <a:rPr lang="en-US" dirty="0" err="1"/>
                        <a:t>url</a:t>
                      </a:r>
                      <a:endParaRPr lang="en-IN" dirty="0"/>
                    </a:p>
                  </a:txBody>
                  <a:tcPr/>
                </a:tc>
                <a:tc>
                  <a:txBody>
                    <a:bodyPr/>
                    <a:lstStyle/>
                    <a:p>
                      <a:pPr algn="ctr"/>
                      <a:r>
                        <a:rPr lang="en-US" dirty="0" err="1"/>
                        <a:t>last_updated</a:t>
                      </a:r>
                      <a:endParaRPr lang="en-IN" dirty="0"/>
                    </a:p>
                  </a:txBody>
                  <a:tcPr/>
                </a:tc>
                <a:tc>
                  <a:txBody>
                    <a:bodyPr/>
                    <a:lstStyle/>
                    <a:p>
                      <a:pPr algn="ctr"/>
                      <a:r>
                        <a:rPr lang="en-US" dirty="0" err="1"/>
                        <a:t>num_posts</a:t>
                      </a:r>
                      <a:endParaRPr lang="en-IN" dirty="0"/>
                    </a:p>
                  </a:txBody>
                  <a:tcPr/>
                </a:tc>
                <a:extLst>
                  <a:ext uri="{0D108BD9-81ED-4DB2-BD59-A6C34878D82A}">
                    <a16:rowId xmlns:a16="http://schemas.microsoft.com/office/drawing/2014/main" xmlns="" val="10000"/>
                  </a:ext>
                </a:extLst>
              </a:tr>
              <a:tr h="370840">
                <a:tc>
                  <a:txBody>
                    <a:bodyPr/>
                    <a:lstStyle/>
                    <a:p>
                      <a:r>
                        <a:rPr lang="en-US" dirty="0"/>
                        <a:t>11</a:t>
                      </a:r>
                      <a:endParaRPr lang="en-IN" dirty="0"/>
                    </a:p>
                  </a:txBody>
                  <a:tcPr/>
                </a:tc>
                <a:tc>
                  <a:txBody>
                    <a:bodyPr/>
                    <a:lstStyle/>
                    <a:p>
                      <a:pPr algn="ctr"/>
                      <a:r>
                        <a:rPr lang="en-US" dirty="0"/>
                        <a:t>smith.com</a:t>
                      </a:r>
                      <a:endParaRPr lang="en-IN" dirty="0"/>
                    </a:p>
                  </a:txBody>
                  <a:tcPr/>
                </a:tc>
                <a:tc>
                  <a:txBody>
                    <a:bodyPr/>
                    <a:lstStyle/>
                    <a:p>
                      <a:pPr algn="ctr"/>
                      <a:r>
                        <a:rPr lang="en-US" dirty="0"/>
                        <a:t>9/7/17</a:t>
                      </a:r>
                      <a:endParaRPr lang="en-IN" dirty="0"/>
                    </a:p>
                  </a:txBody>
                  <a:tcPr/>
                </a:tc>
                <a:tc>
                  <a:txBody>
                    <a:bodyPr/>
                    <a:lstStyle/>
                    <a:p>
                      <a:pPr algn="ctr"/>
                      <a:r>
                        <a:rPr lang="en-US" dirty="0"/>
                        <a:t>991</a:t>
                      </a:r>
                      <a:endParaRPr lang="en-IN" dirty="0"/>
                    </a:p>
                  </a:txBody>
                  <a:tcPr/>
                </a:tc>
                <a:extLst>
                  <a:ext uri="{0D108BD9-81ED-4DB2-BD59-A6C34878D82A}">
                    <a16:rowId xmlns:a16="http://schemas.microsoft.com/office/drawing/2014/main" xmlns="" val="10001"/>
                  </a:ext>
                </a:extLst>
              </a:tr>
              <a:tr h="370840">
                <a:tc>
                  <a:txBody>
                    <a:bodyPr/>
                    <a:lstStyle/>
                    <a:p>
                      <a:r>
                        <a:rPr lang="en-US" dirty="0"/>
                        <a:t>13</a:t>
                      </a:r>
                      <a:endParaRPr lang="en-IN" dirty="0"/>
                    </a:p>
                  </a:txBody>
                  <a:tcPr/>
                </a:tc>
                <a:tc>
                  <a:txBody>
                    <a:bodyPr/>
                    <a:lstStyle/>
                    <a:p>
                      <a:pPr algn="ctr"/>
                      <a:r>
                        <a:rPr lang="en-US" dirty="0"/>
                        <a:t>john.net</a:t>
                      </a:r>
                      <a:endParaRPr lang="en-IN" dirty="0"/>
                    </a:p>
                  </a:txBody>
                  <a:tcPr/>
                </a:tc>
                <a:tc>
                  <a:txBody>
                    <a:bodyPr/>
                    <a:lstStyle/>
                    <a:p>
                      <a:pPr algn="ctr"/>
                      <a:endParaRPr lang="en-IN" dirty="0"/>
                    </a:p>
                  </a:txBody>
                  <a:tcPr/>
                </a:tc>
                <a:tc>
                  <a:txBody>
                    <a:bodyPr/>
                    <a:lstStyle/>
                    <a:p>
                      <a:pPr algn="ctr"/>
                      <a:r>
                        <a:rPr lang="en-US" dirty="0"/>
                        <a:t>57</a:t>
                      </a:r>
                      <a:endParaRPr lang="en-IN" dirty="0"/>
                    </a:p>
                  </a:txBody>
                  <a:tcPr/>
                </a:tc>
                <a:extLst>
                  <a:ext uri="{0D108BD9-81ED-4DB2-BD59-A6C34878D82A}">
                    <a16:rowId xmlns:a16="http://schemas.microsoft.com/office/drawing/2014/main" xmlns="" val="10002"/>
                  </a:ext>
                </a:extLst>
              </a:tr>
              <a:tr h="370840">
                <a:tc>
                  <a:txBody>
                    <a:bodyPr/>
                    <a:lstStyle/>
                    <a:p>
                      <a:r>
                        <a:rPr lang="en-US" dirty="0"/>
                        <a:t>12</a:t>
                      </a:r>
                      <a:endParaRPr lang="en-IN" dirty="0"/>
                    </a:p>
                  </a:txBody>
                  <a:tcPr/>
                </a:tc>
                <a:tc>
                  <a:txBody>
                    <a:bodyPr/>
                    <a:lstStyle/>
                    <a:p>
                      <a:pPr algn="ctr"/>
                      <a:r>
                        <a:rPr lang="en-US" dirty="0" err="1"/>
                        <a:t>antony.in</a:t>
                      </a:r>
                      <a:endParaRPr lang="en-IN" dirty="0"/>
                    </a:p>
                  </a:txBody>
                  <a:tcPr/>
                </a:tc>
                <a:tc>
                  <a:txBody>
                    <a:bodyPr/>
                    <a:lstStyle/>
                    <a:p>
                      <a:pPr algn="ctr"/>
                      <a:r>
                        <a:rPr lang="en-US" dirty="0"/>
                        <a:t>15/6/16</a:t>
                      </a:r>
                      <a:endParaRPr lang="en-IN" dirty="0"/>
                    </a:p>
                  </a:txBody>
                  <a:tcPr/>
                </a:tc>
                <a:tc>
                  <a:txBody>
                    <a:bodyPr/>
                    <a:lstStyle/>
                    <a:p>
                      <a:pPr algn="ctr"/>
                      <a:endParaRPr lang="en-IN" dirty="0"/>
                    </a:p>
                  </a:txBody>
                  <a:tcPr/>
                </a:tc>
                <a:extLst>
                  <a:ext uri="{0D108BD9-81ED-4DB2-BD59-A6C34878D82A}">
                    <a16:rowId xmlns:a16="http://schemas.microsoft.com/office/drawing/2014/main" xmlns="" val="10003"/>
                  </a:ext>
                </a:extLst>
              </a:tr>
            </a:tbl>
          </a:graphicData>
        </a:graphic>
      </p:graphicFrame>
      <p:sp>
        <p:nvSpPr>
          <p:cNvPr id="63" name="Rectangle 62"/>
          <p:cNvSpPr/>
          <p:nvPr/>
        </p:nvSpPr>
        <p:spPr>
          <a:xfrm>
            <a:off x="3894626" y="1332012"/>
            <a:ext cx="1460849" cy="430887"/>
          </a:xfrm>
          <a:prstGeom prst="rect">
            <a:avLst/>
          </a:prstGeom>
        </p:spPr>
        <p:txBody>
          <a:bodyPr wrap="none">
            <a:spAutoFit/>
          </a:bodyPr>
          <a:lstStyle/>
          <a:p>
            <a:pPr lvl="0" algn="ctr" defTabSz="914400"/>
            <a:r>
              <a:rPr lang="en-US" sz="2200" b="1" dirty="0">
                <a:solidFill>
                  <a:srgbClr val="FF0000"/>
                </a:solidFill>
              </a:rPr>
              <a:t>users table</a:t>
            </a:r>
            <a:endParaRPr lang="en-IN" sz="2200" b="1" dirty="0">
              <a:solidFill>
                <a:srgbClr val="FF0000"/>
              </a:solidFill>
            </a:endParaRPr>
          </a:p>
        </p:txBody>
      </p:sp>
      <p:sp>
        <p:nvSpPr>
          <p:cNvPr id="64" name="Rectangle 63"/>
          <p:cNvSpPr/>
          <p:nvPr/>
        </p:nvSpPr>
        <p:spPr>
          <a:xfrm>
            <a:off x="4292703" y="4151412"/>
            <a:ext cx="1350499" cy="430887"/>
          </a:xfrm>
          <a:prstGeom prst="rect">
            <a:avLst/>
          </a:prstGeom>
        </p:spPr>
        <p:txBody>
          <a:bodyPr wrap="none">
            <a:spAutoFit/>
          </a:bodyPr>
          <a:lstStyle/>
          <a:p>
            <a:pPr lvl="0" algn="ctr" defTabSz="914400"/>
            <a:r>
              <a:rPr lang="en-US" sz="2200" b="1" dirty="0">
                <a:solidFill>
                  <a:srgbClr val="FF0000"/>
                </a:solidFill>
              </a:rPr>
              <a:t>blog table</a:t>
            </a:r>
            <a:endParaRPr lang="en-IN" sz="2200" b="1" dirty="0">
              <a:solidFill>
                <a:srgbClr val="FF0000"/>
              </a:solidFill>
            </a:endParaRPr>
          </a:p>
        </p:txBody>
      </p:sp>
      <p:cxnSp>
        <p:nvCxnSpPr>
          <p:cNvPr id="66" name="Straight Arrow Connector 65"/>
          <p:cNvCxnSpPr/>
          <p:nvPr/>
        </p:nvCxnSpPr>
        <p:spPr>
          <a:xfrm flipH="1">
            <a:off x="3867150" y="3448050"/>
            <a:ext cx="19050" cy="108585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3752850" y="1295400"/>
            <a:ext cx="19050" cy="4000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502612" y="912912"/>
            <a:ext cx="606576" cy="430887"/>
          </a:xfrm>
          <a:prstGeom prst="rect">
            <a:avLst/>
          </a:prstGeom>
        </p:spPr>
        <p:txBody>
          <a:bodyPr wrap="none">
            <a:spAutoFit/>
          </a:bodyPr>
          <a:lstStyle/>
          <a:p>
            <a:pPr lvl="0" algn="ctr" defTabSz="914400"/>
            <a:r>
              <a:rPr lang="en-US" sz="2200" b="1" dirty="0">
                <a:solidFill>
                  <a:srgbClr val="002060"/>
                </a:solidFill>
              </a:rPr>
              <a:t>Key</a:t>
            </a:r>
            <a:endParaRPr lang="en-IN" sz="2200" b="1" dirty="0">
              <a:solidFill>
                <a:srgbClr val="002060"/>
              </a:solidFill>
            </a:endParaRPr>
          </a:p>
        </p:txBody>
      </p:sp>
      <p:sp>
        <p:nvSpPr>
          <p:cNvPr id="71" name="Rectangle 70"/>
          <p:cNvSpPr/>
          <p:nvPr/>
        </p:nvSpPr>
        <p:spPr>
          <a:xfrm>
            <a:off x="5678007" y="762000"/>
            <a:ext cx="951393" cy="430887"/>
          </a:xfrm>
          <a:prstGeom prst="rect">
            <a:avLst/>
          </a:prstGeom>
        </p:spPr>
        <p:txBody>
          <a:bodyPr wrap="square">
            <a:spAutoFit/>
          </a:bodyPr>
          <a:lstStyle/>
          <a:p>
            <a:pPr lvl="0" algn="ctr" defTabSz="914400"/>
            <a:r>
              <a:rPr lang="en-US" sz="2200" b="1" dirty="0">
                <a:solidFill>
                  <a:srgbClr val="002060"/>
                </a:solidFill>
              </a:rPr>
              <a:t>Value</a:t>
            </a:r>
            <a:endParaRPr lang="en-IN" sz="2200" b="1" dirty="0">
              <a:solidFill>
                <a:srgbClr val="002060"/>
              </a:solidFill>
            </a:endParaRPr>
          </a:p>
        </p:txBody>
      </p:sp>
      <p:sp>
        <p:nvSpPr>
          <p:cNvPr id="72" name="Right Brace 71"/>
          <p:cNvSpPr/>
          <p:nvPr/>
        </p:nvSpPr>
        <p:spPr>
          <a:xfrm rot="16200000">
            <a:off x="5938838" y="-385764"/>
            <a:ext cx="400049" cy="3305175"/>
          </a:xfrm>
          <a:prstGeom prst="righ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3" name="Rectangle 72"/>
          <p:cNvSpPr/>
          <p:nvPr/>
        </p:nvSpPr>
        <p:spPr>
          <a:xfrm>
            <a:off x="6097107" y="3448050"/>
            <a:ext cx="951393" cy="430887"/>
          </a:xfrm>
          <a:prstGeom prst="rect">
            <a:avLst/>
          </a:prstGeom>
        </p:spPr>
        <p:txBody>
          <a:bodyPr wrap="square">
            <a:spAutoFit/>
          </a:bodyPr>
          <a:lstStyle/>
          <a:p>
            <a:pPr lvl="0" algn="ctr" defTabSz="914400"/>
            <a:r>
              <a:rPr lang="en-US" sz="2200" b="1" dirty="0">
                <a:solidFill>
                  <a:srgbClr val="002060"/>
                </a:solidFill>
              </a:rPr>
              <a:t>Value</a:t>
            </a:r>
            <a:endParaRPr lang="en-IN" sz="2200" b="1" dirty="0">
              <a:solidFill>
                <a:srgbClr val="002060"/>
              </a:solidFill>
            </a:endParaRPr>
          </a:p>
        </p:txBody>
      </p:sp>
      <p:sp>
        <p:nvSpPr>
          <p:cNvPr id="74" name="Right Brace 73"/>
          <p:cNvSpPr/>
          <p:nvPr/>
        </p:nvSpPr>
        <p:spPr>
          <a:xfrm rot="16200000">
            <a:off x="6338887" y="2224086"/>
            <a:ext cx="476251" cy="3609975"/>
          </a:xfrm>
          <a:prstGeom prst="righ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5" name="Oval 74"/>
          <p:cNvSpPr/>
          <p:nvPr/>
        </p:nvSpPr>
        <p:spPr>
          <a:xfrm>
            <a:off x="7943850" y="1581150"/>
            <a:ext cx="1085850" cy="1962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rot="5400000">
            <a:off x="5953125" y="4714875"/>
            <a:ext cx="381000" cy="15049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rot="5400000">
            <a:off x="5848350" y="2209800"/>
            <a:ext cx="361950"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Arrow Connector 77"/>
          <p:cNvCxnSpPr>
            <a:endCxn id="77" idx="3"/>
          </p:cNvCxnSpPr>
          <p:nvPr/>
        </p:nvCxnSpPr>
        <p:spPr>
          <a:xfrm>
            <a:off x="2686050" y="2419350"/>
            <a:ext cx="2999780" cy="1482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2990850" y="2857500"/>
            <a:ext cx="5010150" cy="11049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6" idx="4"/>
          </p:cNvCxnSpPr>
          <p:nvPr/>
        </p:nvCxnSpPr>
        <p:spPr>
          <a:xfrm>
            <a:off x="2324100" y="2914650"/>
            <a:ext cx="3067050" cy="2552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CustomShape 4">
            <a:extLst>
              <a:ext uri="{FF2B5EF4-FFF2-40B4-BE49-F238E27FC236}">
                <a16:creationId xmlns:a16="http://schemas.microsoft.com/office/drawing/2014/main" xmlns="" id="{A70DE150-B91C-4B92-AAB2-AF0C72E74E8E}"/>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24" name="Footer Placeholder 3">
            <a:extLst>
              <a:ext uri="{FF2B5EF4-FFF2-40B4-BE49-F238E27FC236}">
                <a16:creationId xmlns:a16="http://schemas.microsoft.com/office/drawing/2014/main" xmlns="" id="{45EA16F0-0B18-47BD-9CD0-D1EBBDB59BBF}"/>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40000" y="882000"/>
              <a:ext cx="8270280" cy="5658480"/>
            </p14:xfrm>
          </p:contentPart>
        </mc:Choice>
        <mc:Fallback>
          <p:pic>
            <p:nvPicPr>
              <p:cNvPr id="4" name="Ink 3"/>
              <p:cNvPicPr/>
              <p:nvPr/>
            </p:nvPicPr>
            <p:blipFill>
              <a:blip/>
              <a:stretch>
                <a:fillRect/>
              </a:stretch>
            </p:blipFill>
            <p:spPr>
              <a:xfrm>
                <a:off x="526320" y="869760"/>
                <a:ext cx="8300160" cy="5681880"/>
              </a:xfrm>
              <a:prstGeom prst="rect">
                <a:avLst/>
              </a:prstGeom>
            </p:spPr>
          </p:pic>
        </mc:Fallback>
      </mc:AlternateContent>
    </p:spTree>
    <p:extLst>
      <p:ext uri="{BB962C8B-B14F-4D97-AF65-F5344CB8AC3E}">
        <p14:creationId xmlns:p14="http://schemas.microsoft.com/office/powerpoint/2010/main" val="2625507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 y="876308"/>
            <a:ext cx="8458200" cy="5059363"/>
          </a:xfrm>
        </p:spPr>
        <p:txBody>
          <a:bodyPr>
            <a:noAutofit/>
          </a:bodyPr>
          <a:lstStyle/>
          <a:p>
            <a:pPr marL="0" indent="0">
              <a:buNone/>
            </a:pPr>
            <a:r>
              <a:rPr lang="en-US" sz="2400" dirty="0" err="1"/>
              <a:t>NoSQL</a:t>
            </a:r>
            <a:r>
              <a:rPr lang="en-US" sz="2400" dirty="0"/>
              <a:t> systems often use column-oriented storage</a:t>
            </a:r>
          </a:p>
          <a:p>
            <a:r>
              <a:rPr lang="en-US" sz="2400" dirty="0"/>
              <a:t>RDBMSs store an entire row together (on disk or at a server)</a:t>
            </a:r>
          </a:p>
          <a:p>
            <a:r>
              <a:rPr lang="en-US" sz="2400" dirty="0" err="1"/>
              <a:t>NoSQL</a:t>
            </a:r>
            <a:r>
              <a:rPr lang="en-US" sz="2400" dirty="0"/>
              <a:t> systems typically store a column together (or a group of columns). </a:t>
            </a:r>
          </a:p>
          <a:p>
            <a:pPr lvl="2"/>
            <a:r>
              <a:rPr lang="en-US" sz="2000" dirty="0"/>
              <a:t>Entries within a column are indexed and easy to locate, given a key (and vice-versa)</a:t>
            </a:r>
          </a:p>
          <a:p>
            <a:r>
              <a:rPr lang="en-US" sz="2400" b="1" dirty="0">
                <a:solidFill>
                  <a:srgbClr val="FF0000"/>
                </a:solidFill>
              </a:rPr>
              <a:t>Why useful?</a:t>
            </a:r>
          </a:p>
          <a:p>
            <a:pPr lvl="1"/>
            <a:r>
              <a:rPr lang="en-US" sz="2400" dirty="0"/>
              <a:t>Range searches within a column are fast since you don’t need to fetch the entire database</a:t>
            </a:r>
          </a:p>
          <a:p>
            <a:pPr lvl="1"/>
            <a:r>
              <a:rPr lang="en-US" sz="2400" dirty="0"/>
              <a:t>E.g., Get me all the </a:t>
            </a:r>
            <a:r>
              <a:rPr lang="en-US" sz="2400" dirty="0" err="1"/>
              <a:t>blog_ids</a:t>
            </a:r>
            <a:r>
              <a:rPr lang="en-US" sz="2400" dirty="0"/>
              <a:t> from the blog table that were updated within the past month </a:t>
            </a:r>
          </a:p>
          <a:p>
            <a:pPr lvl="3"/>
            <a:r>
              <a:rPr lang="en-US" dirty="0"/>
              <a:t>Search in the the </a:t>
            </a:r>
            <a:r>
              <a:rPr lang="en-US" dirty="0" err="1"/>
              <a:t>last_updated</a:t>
            </a:r>
            <a:r>
              <a:rPr lang="en-US" dirty="0"/>
              <a:t> column, fetch corresponding </a:t>
            </a:r>
            <a:r>
              <a:rPr lang="en-US" dirty="0" err="1"/>
              <a:t>blog_id</a:t>
            </a:r>
            <a:r>
              <a:rPr lang="en-US" dirty="0"/>
              <a:t> column</a:t>
            </a:r>
          </a:p>
          <a:p>
            <a:pPr lvl="3"/>
            <a:r>
              <a:rPr lang="en-US" dirty="0"/>
              <a:t>Don’t need to fetch the other columns</a:t>
            </a:r>
          </a:p>
          <a:p>
            <a:endParaRPr lang="en-US" sz="2400" dirty="0"/>
          </a:p>
        </p:txBody>
      </p:sp>
      <p:sp>
        <p:nvSpPr>
          <p:cNvPr id="2" name="Title 1"/>
          <p:cNvSpPr>
            <a:spLocks noGrp="1"/>
          </p:cNvSpPr>
          <p:nvPr>
            <p:ph type="title"/>
          </p:nvPr>
        </p:nvSpPr>
        <p:spPr/>
        <p:txBody>
          <a:bodyPr/>
          <a:lstStyle/>
          <a:p>
            <a:r>
              <a:rPr lang="en-US" b="1" dirty="0"/>
              <a:t>Column-Oriented Storage</a:t>
            </a:r>
          </a:p>
        </p:txBody>
      </p:sp>
      <p:sp>
        <p:nvSpPr>
          <p:cNvPr id="7" name="CustomShape 4">
            <a:extLst>
              <a:ext uri="{FF2B5EF4-FFF2-40B4-BE49-F238E27FC236}">
                <a16:creationId xmlns:a16="http://schemas.microsoft.com/office/drawing/2014/main" xmlns="" id="{F3CCD2A3-5C97-42B4-BAE2-FE5B8E19BFCD}"/>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A2C08890-16DA-4B90-B4DC-6B5F9D2D15B8}"/>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135800" y="158760"/>
              <a:ext cx="7468200" cy="5141880"/>
            </p14:xfrm>
          </p:contentPart>
        </mc:Choice>
        <mc:Fallback>
          <p:pic>
            <p:nvPicPr>
              <p:cNvPr id="4" name="Ink 3"/>
              <p:cNvPicPr/>
              <p:nvPr/>
            </p:nvPicPr>
            <p:blipFill>
              <a:blip/>
              <a:stretch>
                <a:fillRect/>
              </a:stretch>
            </p:blipFill>
            <p:spPr>
              <a:xfrm>
                <a:off x="1129320" y="145800"/>
                <a:ext cx="7483680" cy="5165640"/>
              </a:xfrm>
              <a:prstGeom prst="rect">
                <a:avLst/>
              </a:prstGeom>
            </p:spPr>
          </p:pic>
        </mc:Fallback>
      </mc:AlternateContent>
    </p:spTree>
    <p:extLst>
      <p:ext uri="{BB962C8B-B14F-4D97-AF65-F5344CB8AC3E}">
        <p14:creationId xmlns:p14="http://schemas.microsoft.com/office/powerpoint/2010/main" val="3376082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981200"/>
            <a:ext cx="7772400" cy="838200"/>
          </a:xfrm>
        </p:spPr>
        <p:txBody>
          <a:bodyPr/>
          <a:lstStyle/>
          <a:p>
            <a:r>
              <a:rPr lang="en-US" b="1" dirty="0"/>
              <a:t>Design of Apache Cassandra</a:t>
            </a:r>
            <a:endParaRPr lang="en-IN" dirty="0"/>
          </a:p>
        </p:txBody>
      </p:sp>
      <p:sp>
        <p:nvSpPr>
          <p:cNvPr id="5" name="CustomShape 4">
            <a:extLst>
              <a:ext uri="{FF2B5EF4-FFF2-40B4-BE49-F238E27FC236}">
                <a16:creationId xmlns:a16="http://schemas.microsoft.com/office/drawing/2014/main" xmlns="" id="{86A1F31D-E5CB-408D-B3C1-EEF855F94766}"/>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CE3D5FF5-CE41-4A30-9EF2-4DDB09AAE46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04720" y="4028760"/>
              <a:ext cx="2828520" cy="2090520"/>
            </p14:xfrm>
          </p:contentPart>
        </mc:Choice>
        <mc:Fallback>
          <p:pic>
            <p:nvPicPr>
              <p:cNvPr id="2" name="Ink 1"/>
              <p:cNvPicPr/>
              <p:nvPr/>
            </p:nvPicPr>
            <p:blipFill>
              <a:blip/>
              <a:stretch>
                <a:fillRect/>
              </a:stretch>
            </p:blipFill>
            <p:spPr>
              <a:xfrm>
                <a:off x="4994640" y="4015440"/>
                <a:ext cx="2853720" cy="211428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b="1" dirty="0">
                <a:solidFill>
                  <a:srgbClr val="FF0000"/>
                </a:solidFill>
              </a:rPr>
              <a:t>A distributed key-value store</a:t>
            </a:r>
          </a:p>
          <a:p>
            <a:r>
              <a:rPr lang="en-US" sz="2400" dirty="0"/>
              <a:t>Intended to run in a datacenter (and also across DCs)</a:t>
            </a:r>
          </a:p>
          <a:p>
            <a:r>
              <a:rPr lang="en-US" sz="2400" dirty="0"/>
              <a:t>Originally designed at Facebook</a:t>
            </a:r>
          </a:p>
          <a:p>
            <a:r>
              <a:rPr lang="en-US" sz="2400" dirty="0"/>
              <a:t>Open-sourced later, today an Apache project</a:t>
            </a:r>
          </a:p>
          <a:p>
            <a:r>
              <a:rPr lang="en-US" sz="2400" dirty="0"/>
              <a:t>Some of the companies that use Cassandra in their production clusters</a:t>
            </a:r>
          </a:p>
          <a:p>
            <a:pPr lvl="1"/>
            <a:r>
              <a:rPr lang="en-US" sz="2400" dirty="0"/>
              <a:t>Blue chip companies: IBM, Adobe, HP, eBay, Ericsson</a:t>
            </a:r>
          </a:p>
          <a:p>
            <a:pPr lvl="1"/>
            <a:r>
              <a:rPr lang="en-US" sz="2400" dirty="0"/>
              <a:t>Newer companies: Twitter</a:t>
            </a:r>
          </a:p>
          <a:p>
            <a:pPr lvl="1"/>
            <a:r>
              <a:rPr lang="en-US" sz="2400" dirty="0"/>
              <a:t>Nonprofit companies: PBS Kids</a:t>
            </a:r>
          </a:p>
          <a:p>
            <a:pPr lvl="1"/>
            <a:r>
              <a:rPr lang="en-US" sz="2400" dirty="0"/>
              <a:t>Netflix: uses Cassandra to keep track of positions in the video.</a:t>
            </a:r>
          </a:p>
          <a:p>
            <a:pPr lvl="1"/>
            <a:endParaRPr lang="en-US" sz="2400" dirty="0"/>
          </a:p>
          <a:p>
            <a:endParaRPr lang="en-US" sz="2400" dirty="0"/>
          </a:p>
        </p:txBody>
      </p:sp>
      <p:sp>
        <p:nvSpPr>
          <p:cNvPr id="2" name="Title 1"/>
          <p:cNvSpPr>
            <a:spLocks noGrp="1"/>
          </p:cNvSpPr>
          <p:nvPr>
            <p:ph type="title"/>
          </p:nvPr>
        </p:nvSpPr>
        <p:spPr/>
        <p:txBody>
          <a:bodyPr/>
          <a:lstStyle/>
          <a:p>
            <a:r>
              <a:rPr lang="en-US" b="1" dirty="0"/>
              <a:t>Cassandra</a:t>
            </a:r>
          </a:p>
        </p:txBody>
      </p:sp>
      <p:sp>
        <p:nvSpPr>
          <p:cNvPr id="7" name="CustomShape 4">
            <a:extLst>
              <a:ext uri="{FF2B5EF4-FFF2-40B4-BE49-F238E27FC236}">
                <a16:creationId xmlns:a16="http://schemas.microsoft.com/office/drawing/2014/main" xmlns="" id="{0F0F29E3-0391-4B83-9688-AA281010EE87}"/>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1225DAE9-FAA3-487C-BFDF-043673669E4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906200" y="953280"/>
              <a:ext cx="6936480" cy="4116960"/>
            </p14:xfrm>
          </p:contentPart>
        </mc:Choice>
        <mc:Fallback>
          <p:pic>
            <p:nvPicPr>
              <p:cNvPr id="4" name="Ink 3"/>
              <p:cNvPicPr/>
              <p:nvPr/>
            </p:nvPicPr>
            <p:blipFill>
              <a:blip/>
              <a:stretch>
                <a:fillRect/>
              </a:stretch>
            </p:blipFill>
            <p:spPr>
              <a:xfrm>
                <a:off x="1895040" y="939960"/>
                <a:ext cx="6960240" cy="4141080"/>
              </a:xfrm>
              <a:prstGeom prst="rect">
                <a:avLst/>
              </a:prstGeom>
            </p:spPr>
          </p:pic>
        </mc:Fallback>
      </mc:AlternateContent>
    </p:spTree>
    <p:extLst>
      <p:ext uri="{BB962C8B-B14F-4D97-AF65-F5344CB8AC3E}">
        <p14:creationId xmlns:p14="http://schemas.microsoft.com/office/powerpoint/2010/main" val="3236953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8"/>
            <a:ext cx="8610600" cy="5059363"/>
          </a:xfrm>
        </p:spPr>
        <p:txBody>
          <a:bodyPr/>
          <a:lstStyle/>
          <a:p>
            <a:endParaRPr lang="en-US" sz="2600" dirty="0"/>
          </a:p>
          <a:p>
            <a:endParaRPr lang="en-US" sz="2600" dirty="0"/>
          </a:p>
          <a:p>
            <a:endParaRPr lang="en-US" sz="2600" dirty="0"/>
          </a:p>
          <a:p>
            <a:r>
              <a:rPr lang="en-US" sz="2800" b="1" dirty="0">
                <a:solidFill>
                  <a:srgbClr val="002060"/>
                </a:solidFill>
              </a:rPr>
              <a:t>How do you decide which server(s) a key-value resides on?</a:t>
            </a:r>
          </a:p>
          <a:p>
            <a:endParaRPr lang="en-US" sz="2600" dirty="0"/>
          </a:p>
        </p:txBody>
      </p:sp>
      <p:sp>
        <p:nvSpPr>
          <p:cNvPr id="2" name="Title 1"/>
          <p:cNvSpPr>
            <a:spLocks noGrp="1"/>
          </p:cNvSpPr>
          <p:nvPr>
            <p:ph type="title"/>
          </p:nvPr>
        </p:nvSpPr>
        <p:spPr>
          <a:xfrm>
            <a:off x="0" y="0"/>
            <a:ext cx="9144000" cy="762000"/>
          </a:xfrm>
        </p:spPr>
        <p:txBody>
          <a:bodyPr>
            <a:noAutofit/>
          </a:bodyPr>
          <a:lstStyle/>
          <a:p>
            <a:r>
              <a:rPr lang="en-US" sz="3800" b="1" dirty="0"/>
              <a:t>Inside Cassandra:  Key -&gt; Server Mapping</a:t>
            </a:r>
          </a:p>
        </p:txBody>
      </p:sp>
      <p:sp>
        <p:nvSpPr>
          <p:cNvPr id="7" name="CustomShape 4">
            <a:extLst>
              <a:ext uri="{FF2B5EF4-FFF2-40B4-BE49-F238E27FC236}">
                <a16:creationId xmlns:a16="http://schemas.microsoft.com/office/drawing/2014/main" xmlns="" id="{A9A2F2CB-40E9-46B2-BD78-6A7183230882}"/>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3403749F-108C-4521-9227-F6B6A6574CA8}"/>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23680" y="2129760"/>
              <a:ext cx="6936120" cy="4569480"/>
            </p14:xfrm>
          </p:contentPart>
        </mc:Choice>
        <mc:Fallback>
          <p:pic>
            <p:nvPicPr>
              <p:cNvPr id="4" name="Ink 3"/>
              <p:cNvPicPr/>
              <p:nvPr/>
            </p:nvPicPr>
            <p:blipFill>
              <a:blip/>
              <a:stretch>
                <a:fillRect/>
              </a:stretch>
            </p:blipFill>
            <p:spPr>
              <a:xfrm>
                <a:off x="1713600" y="2116440"/>
                <a:ext cx="6959880" cy="4597560"/>
              </a:xfrm>
              <a:prstGeom prst="rect">
                <a:avLst/>
              </a:prstGeom>
            </p:spPr>
          </p:pic>
        </mc:Fallback>
      </mc:AlternateContent>
    </p:spTree>
    <p:extLst>
      <p:ext uri="{BB962C8B-B14F-4D97-AF65-F5344CB8AC3E}">
        <p14:creationId xmlns:p14="http://schemas.microsoft.com/office/powerpoint/2010/main" val="329097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13"/>
          <p:cNvSpPr txBox="1">
            <a:spLocks noChangeArrowheads="1"/>
          </p:cNvSpPr>
          <p:nvPr/>
        </p:nvSpPr>
        <p:spPr bwMode="auto">
          <a:xfrm>
            <a:off x="966508" y="5497846"/>
            <a:ext cx="4977092" cy="1008261"/>
          </a:xfrm>
          <a:prstGeom prst="rect">
            <a:avLst/>
          </a:prstGeom>
          <a:solidFill>
            <a:schemeClr val="accent2">
              <a:lumMod val="20000"/>
              <a:lumOff val="80000"/>
            </a:schemeClr>
          </a:solidFill>
          <a:ln w="9525">
            <a:solidFill>
              <a:srgbClr val="000000"/>
            </a:solidFill>
            <a:miter lim="800000"/>
            <a:headEnd/>
            <a:tailEnd/>
          </a:ln>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Cassandra uses a Ring-based DHT but without finger tables or routing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srgbClr val="000000"/>
                </a:solidFill>
                <a:effectLst/>
                <a:uLnTx/>
                <a:uFillTx/>
                <a:latin typeface="+mj-lt"/>
                <a:ea typeface="ＭＳ Ｐゴシック" charset="0"/>
                <a:cs typeface="ＭＳ Ｐゴシック" charset="0"/>
              </a:rPr>
              <a:t>Key</a:t>
            </a:r>
            <a:r>
              <a:rPr lang="en-US" sz="2000" i="1" kern="0" dirty="0">
                <a:solidFill>
                  <a:srgbClr val="000000"/>
                </a:solidFill>
                <a:latin typeface="+mj-lt"/>
                <a:sym typeface="Wingdings"/>
              </a:rPr>
              <a:t></a:t>
            </a:r>
            <a:r>
              <a:rPr kumimoji="0" lang="en-US" sz="2000" b="0" i="1" u="none" strike="noStrike" kern="0" cap="none" spc="0" normalizeH="0" baseline="0" noProof="0" dirty="0">
                <a:ln>
                  <a:noFill/>
                </a:ln>
                <a:solidFill>
                  <a:srgbClr val="000000"/>
                </a:solidFill>
                <a:effectLst/>
                <a:uLnTx/>
                <a:uFillTx/>
                <a:latin typeface="+mj-lt"/>
                <a:ea typeface="ＭＳ Ｐゴシック" charset="0"/>
                <a:cs typeface="ＭＳ Ｐゴシック" charset="0"/>
              </a:rPr>
              <a:t>server mapping is the “</a:t>
            </a:r>
            <a:r>
              <a:rPr kumimoji="0" lang="en-US" sz="2000" b="0" i="1" u="none" strike="noStrike" kern="0" cap="none" spc="0" normalizeH="0" baseline="0" noProof="0" dirty="0" err="1">
                <a:ln>
                  <a:noFill/>
                </a:ln>
                <a:solidFill>
                  <a:srgbClr val="000000"/>
                </a:solidFill>
                <a:effectLst/>
                <a:uLnTx/>
                <a:uFillTx/>
                <a:latin typeface="+mj-lt"/>
                <a:ea typeface="ＭＳ Ｐゴシック" charset="0"/>
                <a:cs typeface="ＭＳ Ｐゴシック" charset="0"/>
              </a:rPr>
              <a:t>Partitioner</a:t>
            </a:r>
            <a:r>
              <a:rPr kumimoji="0" lang="en-US" sz="2000" b="0" i="1" u="none" strike="noStrike" kern="0" cap="none" spc="0" normalizeH="0" baseline="0" noProof="0" dirty="0">
                <a:ln>
                  <a:noFill/>
                </a:ln>
                <a:solidFill>
                  <a:srgbClr val="000000"/>
                </a:solidFill>
                <a:effectLst/>
                <a:uLnTx/>
                <a:uFillTx/>
                <a:latin typeface="+mj-lt"/>
                <a:ea typeface="ＭＳ Ｐゴシック" charset="0"/>
                <a:cs typeface="ＭＳ Ｐゴシック" charset="0"/>
              </a:rPr>
              <a:t>”</a:t>
            </a:r>
          </a:p>
        </p:txBody>
      </p:sp>
      <p:grpSp>
        <p:nvGrpSpPr>
          <p:cNvPr id="3" name="Group 2"/>
          <p:cNvGrpSpPr/>
          <p:nvPr/>
        </p:nvGrpSpPr>
        <p:grpSpPr>
          <a:xfrm>
            <a:off x="521302" y="951896"/>
            <a:ext cx="6907340" cy="4553595"/>
            <a:chOff x="-17179" y="1618645"/>
            <a:chExt cx="9808183" cy="4553595"/>
          </a:xfrm>
        </p:grpSpPr>
        <p:sp>
          <p:nvSpPr>
            <p:cNvPr id="31" name="Oval 3"/>
            <p:cNvSpPr>
              <a:spLocks noChangeArrowheads="1"/>
            </p:cNvSpPr>
            <p:nvPr/>
          </p:nvSpPr>
          <p:spPr bwMode="auto">
            <a:xfrm>
              <a:off x="3028962" y="2170243"/>
              <a:ext cx="3187612" cy="3107678"/>
            </a:xfrm>
            <a:prstGeom prst="ellipse">
              <a:avLst/>
            </a:prstGeom>
            <a:noFill/>
            <a:ln w="285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Text Box 4"/>
            <p:cNvSpPr txBox="1">
              <a:spLocks noChangeArrowheads="1"/>
            </p:cNvSpPr>
            <p:nvPr/>
          </p:nvSpPr>
          <p:spPr bwMode="auto">
            <a:xfrm>
              <a:off x="2744013" y="4795719"/>
              <a:ext cx="976415" cy="42348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N80</a:t>
              </a:r>
            </a:p>
          </p:txBody>
        </p:sp>
        <p:sp>
          <p:nvSpPr>
            <p:cNvPr id="33" name="Text Box 5"/>
            <p:cNvSpPr txBox="1">
              <a:spLocks noChangeArrowheads="1"/>
            </p:cNvSpPr>
            <p:nvPr/>
          </p:nvSpPr>
          <p:spPr bwMode="auto">
            <a:xfrm>
              <a:off x="4421947" y="1768497"/>
              <a:ext cx="441507" cy="423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nchor="ct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34" name="Text Box 6"/>
            <p:cNvSpPr txBox="1">
              <a:spLocks noChangeArrowheads="1"/>
            </p:cNvSpPr>
            <p:nvPr/>
          </p:nvSpPr>
          <p:spPr bwMode="auto">
            <a:xfrm>
              <a:off x="624681" y="1905000"/>
              <a:ext cx="1702526" cy="423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Say </a:t>
              </a:r>
              <a:r>
                <a:rPr kumimoji="0" lang="en-US" sz="2200" b="0" i="1"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rPr>
                <a:t>m=7</a:t>
              </a:r>
            </a:p>
          </p:txBody>
        </p:sp>
        <p:sp>
          <p:nvSpPr>
            <p:cNvPr id="35" name="Text Box 7"/>
            <p:cNvSpPr txBox="1">
              <a:spLocks noChangeArrowheads="1"/>
            </p:cNvSpPr>
            <p:nvPr/>
          </p:nvSpPr>
          <p:spPr bwMode="auto">
            <a:xfrm>
              <a:off x="6294825" y="3539117"/>
              <a:ext cx="976415" cy="42348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N32</a:t>
              </a:r>
            </a:p>
          </p:txBody>
        </p:sp>
        <p:sp>
          <p:nvSpPr>
            <p:cNvPr id="36" name="Text Box 8"/>
            <p:cNvSpPr txBox="1">
              <a:spLocks noChangeArrowheads="1"/>
            </p:cNvSpPr>
            <p:nvPr/>
          </p:nvSpPr>
          <p:spPr bwMode="auto">
            <a:xfrm>
              <a:off x="5744118" y="4774129"/>
              <a:ext cx="976415" cy="42348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N45</a:t>
              </a:r>
            </a:p>
          </p:txBody>
        </p:sp>
        <p:sp>
          <p:nvSpPr>
            <p:cNvPr id="37" name="Text Box 9"/>
            <p:cNvSpPr txBox="1">
              <a:spLocks noChangeArrowheads="1"/>
            </p:cNvSpPr>
            <p:nvPr/>
          </p:nvSpPr>
          <p:spPr bwMode="auto">
            <a:xfrm>
              <a:off x="6111081" y="5410200"/>
              <a:ext cx="3650960" cy="762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Backup replicas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rPr>
                <a:t>key </a:t>
              </a:r>
              <a:r>
                <a:rPr kumimoji="0" lang="en-US" sz="2200" b="0" i="0" u="none" strike="noStrike" kern="0" cap="none" spc="0" normalizeH="0" baseline="0" noProof="0" dirty="0">
                  <a:ln>
                    <a:noFill/>
                  </a:ln>
                  <a:solidFill>
                    <a:srgbClr val="00BE00"/>
                  </a:solidFill>
                  <a:effectLst/>
                  <a:uLnTx/>
                  <a:uFillTx/>
                  <a:latin typeface="Helvetica" charset="0"/>
                  <a:ea typeface="ＭＳ Ｐゴシック" charset="0"/>
                  <a:cs typeface="ＭＳ Ｐゴシック" charset="0"/>
                </a:rPr>
                <a:t>K13</a:t>
              </a:r>
              <a:endParaRPr kumimoji="0" lang="en-US" sz="2200" b="0" i="0" u="none" strike="noStrike" kern="0" cap="none" spc="0" normalizeH="0" baseline="0" noProof="0" dirty="0">
                <a:ln>
                  <a:noFill/>
                </a:ln>
                <a:solidFill>
                  <a:srgbClr val="000000"/>
                </a:solidFill>
                <a:effectLst/>
                <a:uLnTx/>
                <a:uFillTx/>
                <a:latin typeface="Helvetica" charset="0"/>
                <a:ea typeface="ＭＳ Ｐゴシック" charset="0"/>
                <a:cs typeface="ＭＳ Ｐゴシック" charset="0"/>
              </a:endParaRPr>
            </a:p>
          </p:txBody>
        </p:sp>
        <p:sp>
          <p:nvSpPr>
            <p:cNvPr id="38" name="Line 10"/>
            <p:cNvSpPr>
              <a:spLocks noChangeShapeType="1"/>
            </p:cNvSpPr>
            <p:nvPr/>
          </p:nvSpPr>
          <p:spPr bwMode="auto">
            <a:xfrm>
              <a:off x="6627333" y="4781550"/>
              <a:ext cx="368796" cy="41576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AutoShape 12"/>
            <p:cNvSpPr>
              <a:spLocks noChangeArrowheads="1"/>
            </p:cNvSpPr>
            <p:nvPr/>
          </p:nvSpPr>
          <p:spPr bwMode="auto">
            <a:xfrm>
              <a:off x="-17179" y="3405766"/>
              <a:ext cx="3100916" cy="1036373"/>
            </a:xfrm>
            <a:prstGeom prst="cloudCallout">
              <a:avLst>
                <a:gd name="adj1" fmla="val 28352"/>
                <a:gd name="adj2" fmla="val 78532"/>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84110" tIns="42055" rIns="84110" bIns="42055"/>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Text Box 14"/>
            <p:cNvSpPr txBox="1">
              <a:spLocks noChangeArrowheads="1"/>
            </p:cNvSpPr>
            <p:nvPr/>
          </p:nvSpPr>
          <p:spPr bwMode="auto">
            <a:xfrm>
              <a:off x="2531405" y="2099709"/>
              <a:ext cx="1199485" cy="42348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N112</a:t>
              </a:r>
            </a:p>
          </p:txBody>
        </p:sp>
        <p:sp>
          <p:nvSpPr>
            <p:cNvPr id="42" name="Text Box 15"/>
            <p:cNvSpPr txBox="1">
              <a:spLocks noChangeArrowheads="1"/>
            </p:cNvSpPr>
            <p:nvPr/>
          </p:nvSpPr>
          <p:spPr bwMode="auto">
            <a:xfrm>
              <a:off x="2177061" y="3124567"/>
              <a:ext cx="976415" cy="42348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N96</a:t>
              </a:r>
            </a:p>
          </p:txBody>
        </p:sp>
        <p:sp>
          <p:nvSpPr>
            <p:cNvPr id="43" name="Text Box 16"/>
            <p:cNvSpPr txBox="1">
              <a:spLocks noChangeArrowheads="1"/>
            </p:cNvSpPr>
            <p:nvPr/>
          </p:nvSpPr>
          <p:spPr bwMode="auto">
            <a:xfrm>
              <a:off x="5862232" y="2088194"/>
              <a:ext cx="976415" cy="42348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N16</a:t>
              </a:r>
            </a:p>
          </p:txBody>
        </p:sp>
        <p:sp>
          <p:nvSpPr>
            <p:cNvPr id="44" name="Text Box 17"/>
            <p:cNvSpPr txBox="1">
              <a:spLocks noChangeArrowheads="1"/>
            </p:cNvSpPr>
            <p:nvPr/>
          </p:nvSpPr>
          <p:spPr bwMode="auto">
            <a:xfrm>
              <a:off x="194407" y="3608208"/>
              <a:ext cx="2788278" cy="423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Read/write K13</a:t>
              </a:r>
            </a:p>
          </p:txBody>
        </p:sp>
        <p:sp>
          <p:nvSpPr>
            <p:cNvPr id="45" name="Text Box 9"/>
            <p:cNvSpPr txBox="1">
              <a:spLocks noChangeArrowheads="1"/>
            </p:cNvSpPr>
            <p:nvPr/>
          </p:nvSpPr>
          <p:spPr bwMode="auto">
            <a:xfrm>
              <a:off x="6294826" y="2710019"/>
              <a:ext cx="3496178" cy="762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Helvetica" charset="0"/>
                  <a:ea typeface="ＭＳ Ｐゴシック" charset="0"/>
                  <a:cs typeface="ＭＳ Ｐゴシック" charset="0"/>
                </a:rPr>
                <a:t>Primary replica for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Helvetica" charset="0"/>
                  <a:ea typeface="ＭＳ Ｐゴシック" charset="0"/>
                  <a:cs typeface="ＭＳ Ｐゴシック" charset="0"/>
                </a:rPr>
                <a:t>key </a:t>
              </a:r>
              <a:r>
                <a:rPr kumimoji="0" lang="en-US" sz="2200" b="0" i="0" u="none" strike="noStrike" kern="0" cap="none" spc="0" normalizeH="0" baseline="0" noProof="0">
                  <a:ln>
                    <a:noFill/>
                  </a:ln>
                  <a:solidFill>
                    <a:srgbClr val="00BE00"/>
                  </a:solidFill>
                  <a:effectLst/>
                  <a:uLnTx/>
                  <a:uFillTx/>
                  <a:latin typeface="Helvetica" charset="0"/>
                  <a:ea typeface="ＭＳ Ｐゴシック" charset="0"/>
                  <a:cs typeface="ＭＳ Ｐゴシック" charset="0"/>
                </a:rPr>
                <a:t>K13</a:t>
              </a:r>
              <a:endParaRPr kumimoji="0" lang="en-US" sz="2200" b="0" i="0" u="none" strike="noStrike" kern="0" cap="none" spc="0" normalizeH="0" baseline="0" noProof="0">
                <a:ln>
                  <a:noFill/>
                </a:ln>
                <a:solidFill>
                  <a:srgbClr val="000000"/>
                </a:solidFill>
                <a:effectLst/>
                <a:uLnTx/>
                <a:uFillTx/>
                <a:latin typeface="Helvetica" charset="0"/>
                <a:ea typeface="ＭＳ Ｐゴシック" charset="0"/>
                <a:cs typeface="ＭＳ Ｐゴシック" charset="0"/>
              </a:endParaRPr>
            </a:p>
          </p:txBody>
        </p:sp>
        <p:sp>
          <p:nvSpPr>
            <p:cNvPr id="46" name="Line 10"/>
            <p:cNvSpPr>
              <a:spLocks noChangeShapeType="1"/>
            </p:cNvSpPr>
            <p:nvPr/>
          </p:nvSpPr>
          <p:spPr bwMode="auto">
            <a:xfrm>
              <a:off x="6666886" y="2331455"/>
              <a:ext cx="566949" cy="41454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Line 10"/>
            <p:cNvSpPr>
              <a:spLocks noChangeShapeType="1"/>
            </p:cNvSpPr>
            <p:nvPr/>
          </p:nvSpPr>
          <p:spPr bwMode="auto">
            <a:xfrm>
              <a:off x="6854393" y="3981016"/>
              <a:ext cx="379443" cy="123789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TextBox 47"/>
            <p:cNvSpPr txBox="1"/>
            <p:nvPr/>
          </p:nvSpPr>
          <p:spPr>
            <a:xfrm>
              <a:off x="548480" y="2667000"/>
              <a:ext cx="2273855" cy="300375"/>
            </a:xfrm>
            <a:prstGeom prst="rect">
              <a:avLst/>
            </a:prstGeom>
            <a:gradFill>
              <a:gsLst>
                <a:gs pos="0">
                  <a:srgbClr val="FAFD00">
                    <a:lumMod val="20000"/>
                    <a:lumOff val="80000"/>
                  </a:srgbClr>
                </a:gs>
                <a:gs pos="50000">
                  <a:srgbClr val="FFFFFF">
                    <a:shade val="67500"/>
                    <a:satMod val="115000"/>
                  </a:srgbClr>
                </a:gs>
                <a:gs pos="100000">
                  <a:srgbClr val="FFFFFF">
                    <a:shade val="100000"/>
                    <a:satMod val="115000"/>
                  </a:srgbClr>
                </a:gs>
              </a:gsLst>
              <a:lin ang="5400000" scaled="0"/>
            </a:gradFill>
          </p:spPr>
          <p:txBody>
            <a:bodyPr wrap="none" lIns="84110" tIns="42055" rIns="84110" bIns="4205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ＭＳ Ｐゴシック" pitchFamily="-107" charset="-128"/>
                  <a:cs typeface="+mn-cs"/>
                </a:rPr>
                <a:t>(Remember this?)</a:t>
              </a:r>
            </a:p>
          </p:txBody>
        </p:sp>
        <p:cxnSp>
          <p:nvCxnSpPr>
            <p:cNvPr id="49" name="Straight Arrow Connector 3"/>
            <p:cNvCxnSpPr>
              <a:cxnSpLocks noChangeShapeType="1"/>
              <a:stCxn id="55" idx="0"/>
            </p:cNvCxnSpPr>
            <p:nvPr/>
          </p:nvCxnSpPr>
          <p:spPr bwMode="auto">
            <a:xfrm flipV="1">
              <a:off x="1276654" y="4851856"/>
              <a:ext cx="1396491" cy="552732"/>
            </a:xfrm>
            <a:prstGeom prst="straightConnector1">
              <a:avLst/>
            </a:prstGeom>
            <a:noFill/>
            <a:ln w="28575">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sp>
          <p:nvSpPr>
            <p:cNvPr id="50" name="TextBox 4"/>
            <p:cNvSpPr txBox="1">
              <a:spLocks noChangeArrowheads="1"/>
            </p:cNvSpPr>
            <p:nvPr/>
          </p:nvSpPr>
          <p:spPr bwMode="auto">
            <a:xfrm>
              <a:off x="2744012" y="5335496"/>
              <a:ext cx="1568230"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Coordinator</a:t>
              </a:r>
            </a:p>
          </p:txBody>
        </p:sp>
        <p:cxnSp>
          <p:nvCxnSpPr>
            <p:cNvPr id="51" name="Straight Connector 6"/>
            <p:cNvCxnSpPr>
              <a:cxnSpLocks noChangeShapeType="1"/>
              <a:stCxn id="32" idx="2"/>
            </p:cNvCxnSpPr>
            <p:nvPr/>
          </p:nvCxnSpPr>
          <p:spPr bwMode="auto">
            <a:xfrm flipH="1">
              <a:off x="3169223" y="5219205"/>
              <a:ext cx="62998" cy="185384"/>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xmlns="">
                  <a:noFill/>
                </a14:hiddenFill>
              </a:ext>
            </a:extLst>
          </p:spPr>
        </p:cxnSp>
        <p:cxnSp>
          <p:nvCxnSpPr>
            <p:cNvPr id="52" name="Straight Arrow Connector 26"/>
            <p:cNvCxnSpPr>
              <a:cxnSpLocks noChangeShapeType="1"/>
            </p:cNvCxnSpPr>
            <p:nvPr/>
          </p:nvCxnSpPr>
          <p:spPr bwMode="auto">
            <a:xfrm flipV="1">
              <a:off x="3594435" y="3746391"/>
              <a:ext cx="2480403" cy="967281"/>
            </a:xfrm>
            <a:prstGeom prst="straightConnector1">
              <a:avLst/>
            </a:prstGeom>
            <a:noFill/>
            <a:ln w="28575">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53" name="Straight Arrow Connector 28"/>
            <p:cNvCxnSpPr>
              <a:cxnSpLocks noChangeShapeType="1"/>
            </p:cNvCxnSpPr>
            <p:nvPr/>
          </p:nvCxnSpPr>
          <p:spPr bwMode="auto">
            <a:xfrm flipV="1">
              <a:off x="3594435" y="2571834"/>
              <a:ext cx="2055191" cy="2141838"/>
            </a:xfrm>
            <a:prstGeom prst="straightConnector1">
              <a:avLst/>
            </a:prstGeom>
            <a:noFill/>
            <a:ln w="28575">
              <a:solidFill>
                <a:srgbClr val="000000"/>
              </a:solidFill>
              <a:prstDash val="dash"/>
              <a:round/>
              <a:headEnd type="none" w="sm" len="sm"/>
              <a:tailEnd type="arrow" w="med" len="med"/>
            </a:ln>
            <a:extLst>
              <a:ext uri="{909E8E84-426E-40dd-AFC4-6F175D3DCCD1}">
                <a14:hiddenFill xmlns:a14="http://schemas.microsoft.com/office/drawing/2010/main" xmlns="">
                  <a:noFill/>
                </a14:hiddenFill>
              </a:ext>
            </a:extLst>
          </p:spPr>
        </p:cxnSp>
        <p:cxnSp>
          <p:nvCxnSpPr>
            <p:cNvPr id="54" name="Straight Arrow Connector 31"/>
            <p:cNvCxnSpPr>
              <a:cxnSpLocks noChangeShapeType="1"/>
            </p:cNvCxnSpPr>
            <p:nvPr/>
          </p:nvCxnSpPr>
          <p:spPr bwMode="auto">
            <a:xfrm>
              <a:off x="3594435" y="4713672"/>
              <a:ext cx="2055191" cy="138183"/>
            </a:xfrm>
            <a:prstGeom prst="straightConnector1">
              <a:avLst/>
            </a:prstGeom>
            <a:noFill/>
            <a:ln w="28575">
              <a:solidFill>
                <a:srgbClr val="000000"/>
              </a:solidFill>
              <a:prstDash val="dash"/>
              <a:round/>
              <a:headEnd type="none" w="sm" len="sm"/>
              <a:tailEnd type="arrow" w="med" len="med"/>
            </a:ln>
            <a:extLst>
              <a:ext uri="{909E8E84-426E-40dd-AFC4-6F175D3DCCD1}">
                <a14:hiddenFill xmlns:a14="http://schemas.microsoft.com/office/drawing/2010/main" xmlns="">
                  <a:noFill/>
                </a14:hiddenFill>
              </a:ext>
            </a:extLst>
          </p:spPr>
        </p:cxnSp>
        <p:sp>
          <p:nvSpPr>
            <p:cNvPr id="55" name="TextBox 1"/>
            <p:cNvSpPr txBox="1">
              <a:spLocks noChangeArrowheads="1"/>
            </p:cNvSpPr>
            <p:nvPr/>
          </p:nvSpPr>
          <p:spPr bwMode="auto">
            <a:xfrm>
              <a:off x="830556" y="5404588"/>
              <a:ext cx="892196"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A0000"/>
                  </a:solidFill>
                  <a:effectLst/>
                  <a:uLnTx/>
                  <a:uFillTx/>
                  <a:latin typeface="Helvetica" charset="0"/>
                  <a:ea typeface="ＭＳ Ｐゴシック" charset="0"/>
                  <a:cs typeface="ＭＳ Ｐゴシック" charset="0"/>
                </a:rPr>
                <a:t>Client</a:t>
              </a:r>
            </a:p>
          </p:txBody>
        </p:sp>
        <p:sp>
          <p:nvSpPr>
            <p:cNvPr id="27" name="TextBox 4"/>
            <p:cNvSpPr txBox="1">
              <a:spLocks noChangeArrowheads="1"/>
            </p:cNvSpPr>
            <p:nvPr/>
          </p:nvSpPr>
          <p:spPr bwMode="auto">
            <a:xfrm>
              <a:off x="6919168" y="1676400"/>
              <a:ext cx="2091758" cy="3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A0000"/>
                  </a:solidFill>
                  <a:effectLst/>
                  <a:uLnTx/>
                  <a:uFillTx/>
                  <a:latin typeface="Helvetica" charset="0"/>
                  <a:ea typeface="ＭＳ Ｐゴシック" charset="0"/>
                  <a:cs typeface="ＭＳ Ｐゴシック" charset="0"/>
                </a:rPr>
                <a:t>One ring per DC</a:t>
              </a:r>
            </a:p>
          </p:txBody>
        </p:sp>
        <p:sp>
          <p:nvSpPr>
            <p:cNvPr id="2" name="Right Brace 1"/>
            <p:cNvSpPr/>
            <p:nvPr/>
          </p:nvSpPr>
          <p:spPr>
            <a:xfrm rot="19271075">
              <a:off x="6660392" y="1618645"/>
              <a:ext cx="381000" cy="9144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6" name="CustomShape 4">
            <a:extLst>
              <a:ext uri="{FF2B5EF4-FFF2-40B4-BE49-F238E27FC236}">
                <a16:creationId xmlns:a16="http://schemas.microsoft.com/office/drawing/2014/main" xmlns="" id="{DF56FE76-9FAB-4AAA-94DC-5841B82A3253}"/>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59" name="Footer Placeholder 3">
            <a:extLst>
              <a:ext uri="{FF2B5EF4-FFF2-40B4-BE49-F238E27FC236}">
                <a16:creationId xmlns:a16="http://schemas.microsoft.com/office/drawing/2014/main" xmlns="" id="{1013D553-EBB5-4F0F-B6CA-C702E7EEF4B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97000" y="945360"/>
              <a:ext cx="7047360" cy="5753880"/>
            </p14:xfrm>
          </p:contentPart>
        </mc:Choice>
        <mc:Fallback>
          <p:pic>
            <p:nvPicPr>
              <p:cNvPr id="4" name="Ink 3"/>
              <p:cNvPicPr/>
              <p:nvPr/>
            </p:nvPicPr>
            <p:blipFill>
              <a:blip r:embed="rId4"/>
              <a:stretch>
                <a:fillRect/>
              </a:stretch>
            </p:blipFill>
            <p:spPr>
              <a:xfrm>
                <a:off x="2092320" y="932400"/>
                <a:ext cx="7065720" cy="5779440"/>
              </a:xfrm>
              <a:prstGeom prst="rect">
                <a:avLst/>
              </a:prstGeom>
            </p:spPr>
          </p:pic>
        </mc:Fallback>
      </mc:AlternateContent>
    </p:spTree>
    <p:extLst>
      <p:ext uri="{BB962C8B-B14F-4D97-AF65-F5344CB8AC3E}">
        <p14:creationId xmlns:p14="http://schemas.microsoft.com/office/powerpoint/2010/main" val="2850829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9158"/>
            <a:ext cx="8382000" cy="5543542"/>
          </a:xfrm>
        </p:spPr>
        <p:txBody>
          <a:bodyPr>
            <a:noAutofit/>
          </a:bodyPr>
          <a:lstStyle/>
          <a:p>
            <a:pPr>
              <a:defRPr/>
            </a:pPr>
            <a:r>
              <a:rPr lang="en-US" sz="2200" b="1" dirty="0">
                <a:solidFill>
                  <a:srgbClr val="FF0000"/>
                </a:solidFill>
              </a:rPr>
              <a:t>Replication Strategy:</a:t>
            </a:r>
          </a:p>
          <a:p>
            <a:pPr marL="800100" lvl="1" indent="-342900">
              <a:buSzPct val="110000"/>
              <a:buFont typeface="+mj-lt"/>
              <a:buAutoNum type="arabicPeriod"/>
              <a:defRPr/>
            </a:pPr>
            <a:r>
              <a:rPr lang="en-US" sz="2200" i="1" dirty="0" err="1"/>
              <a:t>SimpleStrategy</a:t>
            </a:r>
            <a:endParaRPr lang="en-US" sz="2200" i="1" dirty="0"/>
          </a:p>
          <a:p>
            <a:pPr marL="800100" lvl="1" indent="-342900">
              <a:buSzPct val="110000"/>
              <a:buFont typeface="+mj-lt"/>
              <a:buAutoNum type="arabicPeriod"/>
              <a:defRPr/>
            </a:pPr>
            <a:r>
              <a:rPr lang="en-US" sz="2200" i="1" dirty="0" err="1"/>
              <a:t>NetworkTopologyStrategy</a:t>
            </a:r>
            <a:endParaRPr lang="en-US" sz="2200" i="1" dirty="0"/>
          </a:p>
          <a:p>
            <a:pPr marL="400050" indent="-342900">
              <a:buSzPct val="110000"/>
              <a:buFont typeface="+mj-lt"/>
              <a:buAutoNum type="arabicPeriod"/>
              <a:defRPr/>
            </a:pPr>
            <a:r>
              <a:rPr lang="en-US" sz="2200" b="1" dirty="0" err="1">
                <a:solidFill>
                  <a:srgbClr val="FF0000"/>
                </a:solidFill>
              </a:rPr>
              <a:t>SimpleStrategy</a:t>
            </a:r>
            <a:r>
              <a:rPr lang="en-US" sz="2200" b="1" dirty="0">
                <a:solidFill>
                  <a:srgbClr val="FF0000"/>
                </a:solidFill>
              </a:rPr>
              <a:t>: </a:t>
            </a:r>
            <a:r>
              <a:rPr lang="en-US" sz="2200" dirty="0"/>
              <a:t>uses the </a:t>
            </a:r>
            <a:r>
              <a:rPr lang="en-US" sz="2200" dirty="0" err="1"/>
              <a:t>Partitioner</a:t>
            </a:r>
            <a:r>
              <a:rPr lang="en-US" sz="2200" dirty="0"/>
              <a:t>, of which there are two kinds</a:t>
            </a:r>
          </a:p>
          <a:p>
            <a:pPr marL="800100" lvl="1" indent="-342900">
              <a:buSzPct val="110000"/>
              <a:buFont typeface="+mj-lt"/>
              <a:buAutoNum type="arabicPeriod"/>
              <a:defRPr/>
            </a:pPr>
            <a:r>
              <a:rPr lang="en-US" sz="2200" b="1" i="1" dirty="0" err="1">
                <a:solidFill>
                  <a:srgbClr val="002060"/>
                </a:solidFill>
              </a:rPr>
              <a:t>RandomPartitioner</a:t>
            </a:r>
            <a:r>
              <a:rPr lang="en-US" sz="2200" b="1" dirty="0">
                <a:solidFill>
                  <a:srgbClr val="002060"/>
                </a:solidFill>
              </a:rPr>
              <a:t>: </a:t>
            </a:r>
            <a:r>
              <a:rPr lang="en-US" sz="2200" dirty="0"/>
              <a:t>Chord-like hash partitioning</a:t>
            </a:r>
          </a:p>
          <a:p>
            <a:pPr marL="800100" lvl="1" indent="-342900">
              <a:buSzPct val="110000"/>
              <a:buFont typeface="+mj-lt"/>
              <a:buAutoNum type="arabicPeriod"/>
              <a:defRPr/>
            </a:pPr>
            <a:r>
              <a:rPr lang="en-US" sz="2200" b="1" i="1" dirty="0" err="1">
                <a:solidFill>
                  <a:srgbClr val="002060"/>
                </a:solidFill>
              </a:rPr>
              <a:t>ByteOrderedPartitioner</a:t>
            </a:r>
            <a:r>
              <a:rPr lang="en-US" sz="2200" b="1" dirty="0">
                <a:solidFill>
                  <a:srgbClr val="002060"/>
                </a:solidFill>
              </a:rPr>
              <a:t>: </a:t>
            </a:r>
            <a:r>
              <a:rPr lang="en-US" sz="2200" dirty="0"/>
              <a:t>Assigns ranges of keys to servers. </a:t>
            </a:r>
          </a:p>
          <a:p>
            <a:pPr lvl="2">
              <a:buSzPct val="110000"/>
              <a:defRPr/>
            </a:pPr>
            <a:r>
              <a:rPr lang="en-US" sz="2200" dirty="0"/>
              <a:t>Easier for </a:t>
            </a:r>
            <a:r>
              <a:rPr lang="en-US" sz="2200" b="1" i="1" dirty="0">
                <a:solidFill>
                  <a:srgbClr val="FF0000"/>
                </a:solidFill>
              </a:rPr>
              <a:t>range queries</a:t>
            </a:r>
            <a:r>
              <a:rPr lang="en-US" sz="2200" b="1" dirty="0">
                <a:solidFill>
                  <a:srgbClr val="FF0000"/>
                </a:solidFill>
              </a:rPr>
              <a:t> </a:t>
            </a:r>
            <a:r>
              <a:rPr lang="en-US" sz="2200" dirty="0"/>
              <a:t>(e.g., Get me all twitter users starting with [a-b])</a:t>
            </a:r>
          </a:p>
          <a:p>
            <a:pPr marL="400050" indent="-342900">
              <a:buSzPct val="110000"/>
              <a:buFont typeface="+mj-lt"/>
              <a:buAutoNum type="arabicPeriod"/>
              <a:defRPr/>
            </a:pPr>
            <a:r>
              <a:rPr lang="en-US" sz="2200" b="1" dirty="0" err="1">
                <a:solidFill>
                  <a:srgbClr val="FF0000"/>
                </a:solidFill>
              </a:rPr>
              <a:t>NetworkTopologyStrategy</a:t>
            </a:r>
            <a:r>
              <a:rPr lang="en-US" sz="2200" b="1" dirty="0">
                <a:solidFill>
                  <a:srgbClr val="FF0000"/>
                </a:solidFill>
              </a:rPr>
              <a:t>: </a:t>
            </a:r>
            <a:r>
              <a:rPr lang="en-US" sz="2200" dirty="0"/>
              <a:t>for multi-DC deployments</a:t>
            </a:r>
          </a:p>
          <a:p>
            <a:pPr lvl="1">
              <a:defRPr/>
            </a:pPr>
            <a:r>
              <a:rPr lang="en-US" sz="2200" dirty="0"/>
              <a:t>Two replicas per DC</a:t>
            </a:r>
          </a:p>
          <a:p>
            <a:pPr lvl="1">
              <a:defRPr/>
            </a:pPr>
            <a:r>
              <a:rPr lang="en-US" sz="2200" dirty="0"/>
              <a:t>Three replicas per DC</a:t>
            </a:r>
          </a:p>
          <a:p>
            <a:pPr lvl="1">
              <a:defRPr/>
            </a:pPr>
            <a:r>
              <a:rPr lang="en-US" sz="2200" dirty="0"/>
              <a:t>Per DC</a:t>
            </a:r>
          </a:p>
          <a:p>
            <a:pPr lvl="2">
              <a:defRPr/>
            </a:pPr>
            <a:r>
              <a:rPr lang="en-US" sz="2200" dirty="0"/>
              <a:t>First replica placed according to </a:t>
            </a:r>
            <a:r>
              <a:rPr lang="en-US" sz="2200" dirty="0" err="1"/>
              <a:t>Partitioner</a:t>
            </a:r>
            <a:endParaRPr lang="en-US" sz="2200" dirty="0"/>
          </a:p>
          <a:p>
            <a:pPr lvl="2">
              <a:defRPr/>
            </a:pPr>
            <a:r>
              <a:rPr lang="en-US" sz="2200" dirty="0"/>
              <a:t>Then go clockwise around ring until you hit a different rack</a:t>
            </a:r>
          </a:p>
          <a:p>
            <a:endParaRPr lang="en-US" sz="2200" dirty="0"/>
          </a:p>
        </p:txBody>
      </p:sp>
      <p:sp>
        <p:nvSpPr>
          <p:cNvPr id="2" name="Title 1"/>
          <p:cNvSpPr>
            <a:spLocks noGrp="1"/>
          </p:cNvSpPr>
          <p:nvPr>
            <p:ph type="title"/>
          </p:nvPr>
        </p:nvSpPr>
        <p:spPr/>
        <p:txBody>
          <a:bodyPr/>
          <a:lstStyle/>
          <a:p>
            <a:r>
              <a:rPr lang="en-US" b="1" dirty="0"/>
              <a:t>Data Placement Strategies</a:t>
            </a:r>
          </a:p>
        </p:txBody>
      </p:sp>
      <p:sp>
        <p:nvSpPr>
          <p:cNvPr id="7" name="CustomShape 4">
            <a:extLst>
              <a:ext uri="{FF2B5EF4-FFF2-40B4-BE49-F238E27FC236}">
                <a16:creationId xmlns:a16="http://schemas.microsoft.com/office/drawing/2014/main" xmlns="" id="{CB169558-6CDA-4A30-AE62-0A99D9C4A2A8}"/>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DBB367F9-1795-4382-9712-6112FF21F03C}"/>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59160" y="1136520"/>
              <a:ext cx="8485200" cy="5268960"/>
            </p14:xfrm>
          </p:contentPart>
        </mc:Choice>
        <mc:Fallback>
          <p:pic>
            <p:nvPicPr>
              <p:cNvPr id="4" name="Ink 3"/>
              <p:cNvPicPr/>
              <p:nvPr/>
            </p:nvPicPr>
            <p:blipFill>
              <a:blip r:embed="rId4"/>
              <a:stretch>
                <a:fillRect/>
              </a:stretch>
            </p:blipFill>
            <p:spPr>
              <a:xfrm>
                <a:off x="650160" y="1125000"/>
                <a:ext cx="8505360" cy="5290920"/>
              </a:xfrm>
              <a:prstGeom prst="rect">
                <a:avLst/>
              </a:prstGeom>
            </p:spPr>
          </p:pic>
        </mc:Fallback>
      </mc:AlternateContent>
    </p:spTree>
    <p:extLst>
      <p:ext uri="{BB962C8B-B14F-4D97-AF65-F5344CB8AC3E}">
        <p14:creationId xmlns:p14="http://schemas.microsoft.com/office/powerpoint/2010/main" val="839251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8"/>
            <a:ext cx="8610600" cy="5257792"/>
          </a:xfrm>
        </p:spPr>
        <p:txBody>
          <a:bodyPr>
            <a:noAutofit/>
          </a:bodyPr>
          <a:lstStyle/>
          <a:p>
            <a:r>
              <a:rPr lang="en-US" sz="2400" b="1" dirty="0">
                <a:solidFill>
                  <a:srgbClr val="FF0000"/>
                </a:solidFill>
              </a:rPr>
              <a:t>Maps: </a:t>
            </a:r>
            <a:r>
              <a:rPr lang="en-US" sz="2400" dirty="0"/>
              <a:t>IPs to racks and DCs. Configured in </a:t>
            </a:r>
            <a:r>
              <a:rPr lang="en-US" sz="2400" dirty="0" err="1"/>
              <a:t>cassandra.yaml</a:t>
            </a:r>
            <a:r>
              <a:rPr lang="en-US" sz="2400" dirty="0"/>
              <a:t>            </a:t>
            </a:r>
            <a:r>
              <a:rPr lang="en-US" sz="2400" dirty="0" err="1"/>
              <a:t>config</a:t>
            </a:r>
            <a:r>
              <a:rPr lang="en-US" sz="2400" dirty="0"/>
              <a:t> file</a:t>
            </a:r>
          </a:p>
          <a:p>
            <a:r>
              <a:rPr lang="en-US" sz="2400" b="1" dirty="0">
                <a:solidFill>
                  <a:srgbClr val="FF0000"/>
                </a:solidFill>
              </a:rPr>
              <a:t>Some options:</a:t>
            </a:r>
          </a:p>
          <a:p>
            <a:pPr lvl="1"/>
            <a:r>
              <a:rPr lang="en-US" sz="2400" b="1" dirty="0" err="1">
                <a:solidFill>
                  <a:srgbClr val="002060"/>
                </a:solidFill>
              </a:rPr>
              <a:t>SimpleSnitch</a:t>
            </a:r>
            <a:r>
              <a:rPr lang="en-US" sz="2400" b="1" dirty="0">
                <a:solidFill>
                  <a:srgbClr val="002060"/>
                </a:solidFill>
              </a:rPr>
              <a:t>: </a:t>
            </a:r>
            <a:r>
              <a:rPr lang="en-US" sz="2400" dirty="0"/>
              <a:t>Unaware of Topology (Rack-unaware)</a:t>
            </a:r>
          </a:p>
          <a:p>
            <a:pPr lvl="1"/>
            <a:r>
              <a:rPr lang="en-US" sz="2400" b="1" dirty="0" err="1">
                <a:solidFill>
                  <a:srgbClr val="002060"/>
                </a:solidFill>
              </a:rPr>
              <a:t>RackInferring</a:t>
            </a:r>
            <a:r>
              <a:rPr lang="en-US" sz="2400" b="1" dirty="0">
                <a:solidFill>
                  <a:srgbClr val="002060"/>
                </a:solidFill>
              </a:rPr>
              <a:t>: </a:t>
            </a:r>
            <a:r>
              <a:rPr lang="en-US" sz="2400" dirty="0"/>
              <a:t>Assumes topology of network by octet of server’s IP address</a:t>
            </a:r>
          </a:p>
          <a:p>
            <a:pPr lvl="2"/>
            <a:r>
              <a:rPr lang="en-US" dirty="0"/>
              <a:t>101.102.103.104 = x.&lt;DC octet&gt;.&lt;rack octet&gt;.&lt;node octet&gt;</a:t>
            </a:r>
          </a:p>
          <a:p>
            <a:pPr lvl="1"/>
            <a:r>
              <a:rPr lang="en-US" sz="2400" b="1" dirty="0" err="1">
                <a:solidFill>
                  <a:srgbClr val="002060"/>
                </a:solidFill>
              </a:rPr>
              <a:t>PropertyFileSnitch</a:t>
            </a:r>
            <a:r>
              <a:rPr lang="en-US" sz="2400" b="1" dirty="0">
                <a:solidFill>
                  <a:srgbClr val="002060"/>
                </a:solidFill>
              </a:rPr>
              <a:t>: </a:t>
            </a:r>
            <a:r>
              <a:rPr lang="en-US" sz="2400" dirty="0"/>
              <a:t>uses a </a:t>
            </a:r>
            <a:r>
              <a:rPr lang="en-US" sz="2400" dirty="0" err="1"/>
              <a:t>config</a:t>
            </a:r>
            <a:r>
              <a:rPr lang="en-US" sz="2400" dirty="0"/>
              <a:t> file</a:t>
            </a:r>
          </a:p>
          <a:p>
            <a:pPr lvl="1"/>
            <a:r>
              <a:rPr lang="en-US" sz="2400" b="1" dirty="0">
                <a:solidFill>
                  <a:srgbClr val="002060"/>
                </a:solidFill>
              </a:rPr>
              <a:t>EC2Snitch: </a:t>
            </a:r>
            <a:r>
              <a:rPr lang="en-US" sz="2400" dirty="0"/>
              <a:t>uses EC2.</a:t>
            </a:r>
          </a:p>
          <a:p>
            <a:pPr lvl="2"/>
            <a:r>
              <a:rPr lang="en-US" dirty="0"/>
              <a:t>EC2 Region = DC</a:t>
            </a:r>
          </a:p>
          <a:p>
            <a:pPr lvl="2"/>
            <a:r>
              <a:rPr lang="en-US" dirty="0"/>
              <a:t>Availability zone = rack</a:t>
            </a:r>
          </a:p>
          <a:p>
            <a:r>
              <a:rPr lang="en-US" sz="2400" dirty="0"/>
              <a:t>Other snitch options available</a:t>
            </a:r>
          </a:p>
          <a:p>
            <a:pPr lvl="1"/>
            <a:endParaRPr lang="en-US" sz="2400" dirty="0"/>
          </a:p>
          <a:p>
            <a:endParaRPr lang="en-US" sz="2400" dirty="0"/>
          </a:p>
        </p:txBody>
      </p:sp>
      <p:sp>
        <p:nvSpPr>
          <p:cNvPr id="2" name="Title 1"/>
          <p:cNvSpPr>
            <a:spLocks noGrp="1"/>
          </p:cNvSpPr>
          <p:nvPr>
            <p:ph type="title"/>
          </p:nvPr>
        </p:nvSpPr>
        <p:spPr/>
        <p:txBody>
          <a:bodyPr/>
          <a:lstStyle/>
          <a:p>
            <a:r>
              <a:rPr lang="en-US" b="1" dirty="0"/>
              <a:t>Snitches</a:t>
            </a:r>
          </a:p>
        </p:txBody>
      </p:sp>
      <p:sp>
        <p:nvSpPr>
          <p:cNvPr id="7" name="CustomShape 4">
            <a:extLst>
              <a:ext uri="{FF2B5EF4-FFF2-40B4-BE49-F238E27FC236}">
                <a16:creationId xmlns:a16="http://schemas.microsoft.com/office/drawing/2014/main" xmlns="" id="{D51B1D68-2063-4829-9631-54504C579BAB}"/>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F998DEDB-5855-4DA8-9C2D-E079E9F592C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08320" y="1311120"/>
              <a:ext cx="8286480" cy="4887360"/>
            </p14:xfrm>
          </p:contentPart>
        </mc:Choice>
        <mc:Fallback>
          <p:pic>
            <p:nvPicPr>
              <p:cNvPr id="4" name="Ink 3"/>
              <p:cNvPicPr/>
              <p:nvPr/>
            </p:nvPicPr>
            <p:blipFill>
              <a:blip r:embed="rId4"/>
              <a:stretch>
                <a:fillRect/>
              </a:stretch>
            </p:blipFill>
            <p:spPr>
              <a:xfrm>
                <a:off x="497520" y="1296720"/>
                <a:ext cx="8309160" cy="4914360"/>
              </a:xfrm>
              <a:prstGeom prst="rect">
                <a:avLst/>
              </a:prstGeom>
            </p:spPr>
          </p:pic>
        </mc:Fallback>
      </mc:AlternateContent>
    </p:spTree>
    <p:extLst>
      <p:ext uri="{BB962C8B-B14F-4D97-AF65-F5344CB8AC3E}">
        <p14:creationId xmlns:p14="http://schemas.microsoft.com/office/powerpoint/2010/main" val="1843308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Need to be lock-free and fast (no reads or disk seeks)</a:t>
            </a:r>
          </a:p>
          <a:p>
            <a:r>
              <a:rPr lang="en-US" sz="2600" dirty="0"/>
              <a:t>Client sends write to one coordinator node in Cassandra cluster </a:t>
            </a:r>
          </a:p>
          <a:p>
            <a:pPr lvl="1"/>
            <a:r>
              <a:rPr lang="en-US" sz="2600" dirty="0"/>
              <a:t>Coordinator may be per-key, or per-client, or per-query</a:t>
            </a:r>
          </a:p>
          <a:p>
            <a:pPr lvl="1"/>
            <a:r>
              <a:rPr lang="en-US" sz="2600" dirty="0"/>
              <a:t>Per-key Coordinator ensures writes for the key are serialized</a:t>
            </a:r>
          </a:p>
          <a:p>
            <a:r>
              <a:rPr lang="en-US" sz="2600" dirty="0"/>
              <a:t>Coordinator uses </a:t>
            </a:r>
            <a:r>
              <a:rPr lang="en-US" sz="2600" dirty="0" err="1"/>
              <a:t>Partitioner</a:t>
            </a:r>
            <a:r>
              <a:rPr lang="en-US" sz="2600" dirty="0"/>
              <a:t> to send query to all replica nodes responsible for key</a:t>
            </a:r>
          </a:p>
          <a:p>
            <a:r>
              <a:rPr lang="en-US" sz="2600" dirty="0"/>
              <a:t>When X replicas respond, coordinator returns an acknowledgement to the client</a:t>
            </a:r>
          </a:p>
          <a:p>
            <a:pPr lvl="1"/>
            <a:r>
              <a:rPr lang="en-US" sz="2600" dirty="0"/>
              <a:t>X? </a:t>
            </a:r>
          </a:p>
          <a:p>
            <a:endParaRPr lang="en-US" sz="2600" dirty="0"/>
          </a:p>
          <a:p>
            <a:endParaRPr lang="en-US" sz="2600" dirty="0"/>
          </a:p>
          <a:p>
            <a:endParaRPr lang="en-US" sz="2600" dirty="0"/>
          </a:p>
        </p:txBody>
      </p:sp>
      <p:sp>
        <p:nvSpPr>
          <p:cNvPr id="2" name="Title 1"/>
          <p:cNvSpPr>
            <a:spLocks noGrp="1"/>
          </p:cNvSpPr>
          <p:nvPr>
            <p:ph type="title"/>
          </p:nvPr>
        </p:nvSpPr>
        <p:spPr/>
        <p:txBody>
          <a:bodyPr/>
          <a:lstStyle/>
          <a:p>
            <a:r>
              <a:rPr lang="en-US" b="1" dirty="0"/>
              <a:t>Writes </a:t>
            </a:r>
          </a:p>
        </p:txBody>
      </p:sp>
      <p:sp>
        <p:nvSpPr>
          <p:cNvPr id="7" name="CustomShape 4">
            <a:extLst>
              <a:ext uri="{FF2B5EF4-FFF2-40B4-BE49-F238E27FC236}">
                <a16:creationId xmlns:a16="http://schemas.microsoft.com/office/drawing/2014/main" xmlns="" id="{034AEEFB-3F75-4CC3-B1F0-162899E95813}"/>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732302F0-6593-4FA0-B849-97350A47606F}"/>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63760" y="294120"/>
              <a:ext cx="8524800" cy="5777640"/>
            </p14:xfrm>
          </p:contentPart>
        </mc:Choice>
        <mc:Fallback>
          <p:pic>
            <p:nvPicPr>
              <p:cNvPr id="4" name="Ink 3"/>
              <p:cNvPicPr/>
              <p:nvPr/>
            </p:nvPicPr>
            <p:blipFill>
              <a:blip/>
              <a:stretch>
                <a:fillRect/>
              </a:stretch>
            </p:blipFill>
            <p:spPr>
              <a:xfrm>
                <a:off x="555840" y="287640"/>
                <a:ext cx="8546400" cy="5795640"/>
              </a:xfrm>
              <a:prstGeom prst="rect">
                <a:avLst/>
              </a:prstGeom>
            </p:spPr>
          </p:pic>
        </mc:Fallback>
      </mc:AlternateContent>
    </p:spTree>
    <p:extLst>
      <p:ext uri="{BB962C8B-B14F-4D97-AF65-F5344CB8AC3E}">
        <p14:creationId xmlns:p14="http://schemas.microsoft.com/office/powerpoint/2010/main" val="2491509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Preface</a:t>
            </a:r>
            <a:endParaRPr lang="en-IN" b="1" dirty="0"/>
          </a:p>
        </p:txBody>
      </p:sp>
      <p:sp>
        <p:nvSpPr>
          <p:cNvPr id="6" name="Content Placeholder 1"/>
          <p:cNvSpPr>
            <a:spLocks noGrp="1"/>
          </p:cNvSpPr>
          <p:nvPr>
            <p:ph idx="1"/>
          </p:nvPr>
        </p:nvSpPr>
        <p:spPr>
          <a:xfrm>
            <a:off x="190502" y="860644"/>
            <a:ext cx="8607186" cy="5270408"/>
          </a:xfrm>
        </p:spPr>
        <p:txBody>
          <a:bodyPr/>
          <a:lstStyle/>
          <a:p>
            <a:pPr algn="just">
              <a:buNone/>
            </a:pPr>
            <a:endParaRPr lang="en-US" sz="2600" b="1" dirty="0">
              <a:solidFill>
                <a:srgbClr val="FF0000"/>
              </a:solidFill>
              <a:latin typeface="+mj-lt"/>
            </a:endParaRPr>
          </a:p>
          <a:p>
            <a:pPr algn="just">
              <a:buNone/>
            </a:pPr>
            <a:r>
              <a:rPr lang="en-US" sz="2800" b="1" dirty="0">
                <a:solidFill>
                  <a:srgbClr val="FF0000"/>
                </a:solidFill>
                <a:latin typeface="+mj-lt"/>
              </a:rPr>
              <a:t>Content of this Lecture:</a:t>
            </a:r>
          </a:p>
          <a:p>
            <a:pPr algn="just">
              <a:buNone/>
            </a:pPr>
            <a:endParaRPr lang="en-US" sz="2800" dirty="0">
              <a:solidFill>
                <a:prstClr val="black"/>
              </a:solidFill>
              <a:latin typeface="+mj-lt"/>
            </a:endParaRPr>
          </a:p>
          <a:p>
            <a:pPr algn="just"/>
            <a:r>
              <a:rPr lang="en-US" sz="2800" dirty="0">
                <a:solidFill>
                  <a:prstClr val="black"/>
                </a:solidFill>
                <a:latin typeface="+mj-lt"/>
              </a:rPr>
              <a:t>In this lecture, we will discuss the design and insight of </a:t>
            </a:r>
            <a:r>
              <a:rPr lang="en-US" sz="2800" b="1" dirty="0">
                <a:solidFill>
                  <a:srgbClr val="002060"/>
                </a:solidFill>
                <a:latin typeface="+mj-lt"/>
              </a:rPr>
              <a:t>Key-value/NoSQL stores </a:t>
            </a:r>
            <a:r>
              <a:rPr lang="en-US" sz="2800" dirty="0">
                <a:solidFill>
                  <a:prstClr val="black"/>
                </a:solidFill>
                <a:latin typeface="+mj-lt"/>
              </a:rPr>
              <a:t>for today’s cloud storage systems.</a:t>
            </a:r>
          </a:p>
          <a:p>
            <a:pPr algn="just"/>
            <a:endParaRPr lang="en-US" sz="2800" dirty="0">
              <a:solidFill>
                <a:prstClr val="black"/>
              </a:solidFill>
              <a:latin typeface="+mj-lt"/>
            </a:endParaRPr>
          </a:p>
          <a:p>
            <a:pPr algn="just"/>
            <a:r>
              <a:rPr lang="en-US" sz="2800" dirty="0">
                <a:solidFill>
                  <a:prstClr val="black"/>
                </a:solidFill>
                <a:latin typeface="+mj-lt"/>
              </a:rPr>
              <a:t>We will also discuss one of the most popular cloud storage system i.e. </a:t>
            </a:r>
            <a:r>
              <a:rPr lang="en-US" sz="2800" b="1" dirty="0">
                <a:solidFill>
                  <a:srgbClr val="002060"/>
                </a:solidFill>
                <a:latin typeface="+mj-lt"/>
              </a:rPr>
              <a:t>Apache Cassandra </a:t>
            </a:r>
            <a:r>
              <a:rPr lang="en-US" sz="2800" dirty="0">
                <a:ea typeface="ＭＳ Ｐゴシック" charset="0"/>
              </a:rPr>
              <a:t>and different consistency solutions.</a:t>
            </a:r>
            <a:endParaRPr lang="en-US" sz="2800" dirty="0">
              <a:solidFill>
                <a:prstClr val="black"/>
              </a:solidFill>
              <a:latin typeface="+mj-lt"/>
            </a:endParaRPr>
          </a:p>
          <a:p>
            <a:pPr algn="just"/>
            <a:endParaRPr lang="en-IN" sz="2600" dirty="0">
              <a:solidFill>
                <a:prstClr val="black"/>
              </a:solidFill>
            </a:endParaRPr>
          </a:p>
          <a:p>
            <a:pPr algn="just">
              <a:buNone/>
            </a:pPr>
            <a:endParaRPr lang="en-US" sz="2600" dirty="0">
              <a:solidFill>
                <a:prstClr val="black"/>
              </a:solidFill>
            </a:endParaRPr>
          </a:p>
        </p:txBody>
      </p:sp>
      <p:sp>
        <p:nvSpPr>
          <p:cNvPr id="7" name="CustomShape 4">
            <a:extLst>
              <a:ext uri="{FF2B5EF4-FFF2-40B4-BE49-F238E27FC236}">
                <a16:creationId xmlns:a16="http://schemas.microsoft.com/office/drawing/2014/main" xmlns="" id="{2CF1A52A-59A4-4D9A-A76E-EB09F798A734}"/>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E1156F2A-2FF0-4E42-A677-B9D4520E2247}"/>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8"/>
            <a:ext cx="8382000" cy="5276842"/>
          </a:xfrm>
        </p:spPr>
        <p:txBody>
          <a:bodyPr>
            <a:noAutofit/>
          </a:bodyPr>
          <a:lstStyle/>
          <a:p>
            <a:r>
              <a:rPr lang="en-US" sz="2600" b="1" dirty="0">
                <a:solidFill>
                  <a:srgbClr val="FF0000"/>
                </a:solidFill>
              </a:rPr>
              <a:t>Always writable: Hinted Handoff mechanism</a:t>
            </a:r>
          </a:p>
          <a:p>
            <a:pPr lvl="1"/>
            <a:r>
              <a:rPr lang="en-US" sz="2600" dirty="0"/>
              <a:t>If any replica is down, the coordinator writes to all other replicas, and keeps the write locally until down replica comes back up.</a:t>
            </a:r>
          </a:p>
          <a:p>
            <a:pPr lvl="1"/>
            <a:r>
              <a:rPr lang="en-US" sz="2600" dirty="0"/>
              <a:t>When all replicas are down, the Coordinator (front end) buffers writes (for up to a few hours). </a:t>
            </a:r>
          </a:p>
          <a:p>
            <a:pPr lvl="1"/>
            <a:endParaRPr lang="en-US" sz="2600" dirty="0"/>
          </a:p>
          <a:p>
            <a:r>
              <a:rPr lang="en-US" sz="2600" b="1" dirty="0">
                <a:solidFill>
                  <a:srgbClr val="FF0000"/>
                </a:solidFill>
              </a:rPr>
              <a:t>One ring per datacenter</a:t>
            </a:r>
          </a:p>
          <a:p>
            <a:pPr lvl="1"/>
            <a:r>
              <a:rPr lang="en-US" sz="2600" dirty="0"/>
              <a:t>Per-DC coordinator elected to coordinate with other DCs</a:t>
            </a:r>
          </a:p>
          <a:p>
            <a:pPr lvl="1"/>
            <a:r>
              <a:rPr lang="en-US" sz="2600" dirty="0"/>
              <a:t>Election done via Zookeeper, which runs a </a:t>
            </a:r>
            <a:r>
              <a:rPr lang="en-US" sz="2600" dirty="0" err="1"/>
              <a:t>Paxos</a:t>
            </a:r>
            <a:r>
              <a:rPr lang="en-US" sz="2600" dirty="0"/>
              <a:t> (consensus) variant</a:t>
            </a:r>
          </a:p>
          <a:p>
            <a:pPr lvl="1">
              <a:buNone/>
            </a:pPr>
            <a:endParaRPr lang="en-US" sz="2600" dirty="0"/>
          </a:p>
          <a:p>
            <a:endParaRPr lang="en-US" sz="2600" dirty="0"/>
          </a:p>
          <a:p>
            <a:endParaRPr lang="en-US" sz="2600" dirty="0"/>
          </a:p>
          <a:p>
            <a:endParaRPr lang="en-US" sz="2600" dirty="0"/>
          </a:p>
        </p:txBody>
      </p:sp>
      <p:sp>
        <p:nvSpPr>
          <p:cNvPr id="2" name="Title 1"/>
          <p:cNvSpPr>
            <a:spLocks noGrp="1"/>
          </p:cNvSpPr>
          <p:nvPr>
            <p:ph type="title"/>
          </p:nvPr>
        </p:nvSpPr>
        <p:spPr/>
        <p:txBody>
          <a:bodyPr/>
          <a:lstStyle/>
          <a:p>
            <a:r>
              <a:rPr lang="en-US" b="1" dirty="0"/>
              <a:t>Writes (2)</a:t>
            </a:r>
          </a:p>
        </p:txBody>
      </p:sp>
      <p:sp>
        <p:nvSpPr>
          <p:cNvPr id="7" name="CustomShape 4">
            <a:extLst>
              <a:ext uri="{FF2B5EF4-FFF2-40B4-BE49-F238E27FC236}">
                <a16:creationId xmlns:a16="http://schemas.microsoft.com/office/drawing/2014/main" xmlns="" id="{90E15F50-B4A9-40F9-9C3A-1DD47CED07A7}"/>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E25CD7E6-1DEF-41FC-8EA1-8B85FB0D31DC}"/>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17920" y="572040"/>
              <a:ext cx="8310600" cy="5261040"/>
            </p14:xfrm>
          </p:contentPart>
        </mc:Choice>
        <mc:Fallback>
          <p:pic>
            <p:nvPicPr>
              <p:cNvPr id="4" name="Ink 3"/>
              <p:cNvPicPr/>
              <p:nvPr/>
            </p:nvPicPr>
            <p:blipFill>
              <a:blip r:embed="rId4"/>
              <a:stretch>
                <a:fillRect/>
              </a:stretch>
            </p:blipFill>
            <p:spPr>
              <a:xfrm>
                <a:off x="807120" y="560880"/>
                <a:ext cx="8334000" cy="5284440"/>
              </a:xfrm>
              <a:prstGeom prst="rect">
                <a:avLst/>
              </a:prstGeom>
            </p:spPr>
          </p:pic>
        </mc:Fallback>
      </mc:AlternateContent>
    </p:spTree>
    <p:extLst>
      <p:ext uri="{BB962C8B-B14F-4D97-AF65-F5344CB8AC3E}">
        <p14:creationId xmlns:p14="http://schemas.microsoft.com/office/powerpoint/2010/main" val="939947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8"/>
            <a:ext cx="8534400" cy="5562592"/>
          </a:xfrm>
        </p:spPr>
        <p:txBody>
          <a:bodyPr>
            <a:noAutofit/>
          </a:bodyPr>
          <a:lstStyle/>
          <a:p>
            <a:pPr marL="0" indent="0">
              <a:buNone/>
            </a:pPr>
            <a:r>
              <a:rPr lang="en-US" sz="2200" b="1" dirty="0">
                <a:solidFill>
                  <a:srgbClr val="FF0000"/>
                </a:solidFill>
              </a:rPr>
              <a:t>On receiving a write</a:t>
            </a:r>
          </a:p>
          <a:p>
            <a:pPr marL="0" indent="0">
              <a:buNone/>
            </a:pPr>
            <a:r>
              <a:rPr lang="en-US" sz="2200" dirty="0"/>
              <a:t>1. Log it in disk commit log (for failure recovery)</a:t>
            </a:r>
          </a:p>
          <a:p>
            <a:pPr marL="0" indent="0">
              <a:buNone/>
            </a:pPr>
            <a:r>
              <a:rPr lang="en-US" sz="2200" dirty="0"/>
              <a:t>2. Make changes to appropriate </a:t>
            </a:r>
            <a:r>
              <a:rPr lang="en-US" sz="2200" dirty="0" err="1"/>
              <a:t>memtables</a:t>
            </a:r>
            <a:endParaRPr lang="en-US" sz="2200" dirty="0"/>
          </a:p>
          <a:p>
            <a:pPr lvl="1"/>
            <a:r>
              <a:rPr lang="en-US" sz="2200" b="1" dirty="0" err="1">
                <a:solidFill>
                  <a:srgbClr val="FF0000"/>
                </a:solidFill>
              </a:rPr>
              <a:t>Memtable</a:t>
            </a:r>
            <a:r>
              <a:rPr lang="en-US" sz="2200" dirty="0">
                <a:solidFill>
                  <a:srgbClr val="FF0000"/>
                </a:solidFill>
              </a:rPr>
              <a:t> </a:t>
            </a:r>
            <a:r>
              <a:rPr lang="en-US" sz="2200" dirty="0"/>
              <a:t>= In-memory representation of multiple key-value pairs</a:t>
            </a:r>
          </a:p>
          <a:p>
            <a:pPr lvl="1"/>
            <a:r>
              <a:rPr lang="en-US" sz="2200" i="1" dirty="0"/>
              <a:t>Typically append-only </a:t>
            </a:r>
            <a:r>
              <a:rPr lang="en-US" sz="2200" i="1" dirty="0" err="1"/>
              <a:t>datastructure</a:t>
            </a:r>
            <a:r>
              <a:rPr lang="en-US" sz="2200" i="1" dirty="0"/>
              <a:t> (fast)</a:t>
            </a:r>
          </a:p>
          <a:p>
            <a:pPr lvl="1"/>
            <a:r>
              <a:rPr lang="en-US" sz="2200" dirty="0"/>
              <a:t>Cache that can be searched by key</a:t>
            </a:r>
          </a:p>
          <a:p>
            <a:pPr lvl="1"/>
            <a:r>
              <a:rPr lang="en-US" sz="2200" dirty="0"/>
              <a:t>Write-back </a:t>
            </a:r>
            <a:r>
              <a:rPr lang="en-US" sz="2200" dirty="0" err="1"/>
              <a:t>aas</a:t>
            </a:r>
            <a:r>
              <a:rPr lang="en-US" sz="2200" dirty="0"/>
              <a:t> opposed to write-through</a:t>
            </a:r>
          </a:p>
          <a:p>
            <a:pPr marL="0" indent="0">
              <a:buNone/>
            </a:pPr>
            <a:endParaRPr lang="en-US" sz="2200" dirty="0"/>
          </a:p>
          <a:p>
            <a:pPr marL="0" indent="0">
              <a:buNone/>
            </a:pPr>
            <a:r>
              <a:rPr lang="en-US" sz="2200" dirty="0"/>
              <a:t>Later, when </a:t>
            </a:r>
            <a:r>
              <a:rPr lang="en-US" sz="2200" dirty="0" err="1"/>
              <a:t>memtable</a:t>
            </a:r>
            <a:r>
              <a:rPr lang="en-US" sz="2200" dirty="0"/>
              <a:t> is full or old, flush to disk</a:t>
            </a:r>
          </a:p>
          <a:p>
            <a:pPr lvl="1"/>
            <a:r>
              <a:rPr lang="en-US" sz="2200" dirty="0"/>
              <a:t>Data File: An</a:t>
            </a:r>
            <a:r>
              <a:rPr lang="en-US" sz="2200" dirty="0">
                <a:solidFill>
                  <a:srgbClr val="FF0000"/>
                </a:solidFill>
              </a:rPr>
              <a:t> </a:t>
            </a:r>
            <a:r>
              <a:rPr lang="en-US" sz="2200" b="1" dirty="0" err="1">
                <a:solidFill>
                  <a:srgbClr val="FF0000"/>
                </a:solidFill>
              </a:rPr>
              <a:t>SSTable</a:t>
            </a:r>
            <a:r>
              <a:rPr lang="en-US" sz="2200" dirty="0">
                <a:solidFill>
                  <a:srgbClr val="FF0000"/>
                </a:solidFill>
              </a:rPr>
              <a:t> </a:t>
            </a:r>
            <a:r>
              <a:rPr lang="en-US" sz="2200" dirty="0"/>
              <a:t>(Sorted String Table) – list of key-value pairs, sorted by key</a:t>
            </a:r>
          </a:p>
          <a:p>
            <a:pPr lvl="1"/>
            <a:r>
              <a:rPr lang="en-US" sz="2200" i="1" dirty="0" err="1"/>
              <a:t>SSTables</a:t>
            </a:r>
            <a:r>
              <a:rPr lang="en-US" sz="2200" i="1" dirty="0"/>
              <a:t> are immutable (once created, they don’t change)</a:t>
            </a:r>
          </a:p>
          <a:p>
            <a:pPr lvl="1"/>
            <a:r>
              <a:rPr lang="en-US" sz="2200" dirty="0"/>
              <a:t>Index file: An </a:t>
            </a:r>
            <a:r>
              <a:rPr lang="en-US" sz="2200" dirty="0" err="1"/>
              <a:t>SSTable</a:t>
            </a:r>
            <a:r>
              <a:rPr lang="en-US" sz="2200" dirty="0"/>
              <a:t> of (key, position in data </a:t>
            </a:r>
            <a:r>
              <a:rPr lang="en-US" sz="2200" dirty="0" err="1"/>
              <a:t>sstable</a:t>
            </a:r>
            <a:r>
              <a:rPr lang="en-US" sz="2200" dirty="0"/>
              <a:t>) pairs</a:t>
            </a:r>
          </a:p>
          <a:p>
            <a:pPr lvl="1"/>
            <a:r>
              <a:rPr lang="en-US" sz="2200" dirty="0"/>
              <a:t>And a Bloom filter (for efficient search) </a:t>
            </a:r>
          </a:p>
        </p:txBody>
      </p:sp>
      <p:sp>
        <p:nvSpPr>
          <p:cNvPr id="2" name="Title 1"/>
          <p:cNvSpPr>
            <a:spLocks noGrp="1"/>
          </p:cNvSpPr>
          <p:nvPr>
            <p:ph type="title"/>
          </p:nvPr>
        </p:nvSpPr>
        <p:spPr/>
        <p:txBody>
          <a:bodyPr/>
          <a:lstStyle/>
          <a:p>
            <a:r>
              <a:rPr lang="en-US" b="1" dirty="0"/>
              <a:t>Writes at a replica node</a:t>
            </a:r>
          </a:p>
        </p:txBody>
      </p:sp>
      <p:sp>
        <p:nvSpPr>
          <p:cNvPr id="7" name="CustomShape 4">
            <a:extLst>
              <a:ext uri="{FF2B5EF4-FFF2-40B4-BE49-F238E27FC236}">
                <a16:creationId xmlns:a16="http://schemas.microsoft.com/office/drawing/2014/main" xmlns="" id="{325F3883-BD0A-4902-AC12-3DE181B55231}"/>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614AE34D-F799-49C1-85EE-A45BC1AA9AA4}"/>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183320" y="714960"/>
              <a:ext cx="7936920" cy="5634720"/>
            </p14:xfrm>
          </p:contentPart>
        </mc:Choice>
        <mc:Fallback>
          <p:pic>
            <p:nvPicPr>
              <p:cNvPr id="4" name="Ink 3"/>
              <p:cNvPicPr/>
              <p:nvPr/>
            </p:nvPicPr>
            <p:blipFill>
              <a:blip r:embed="rId4"/>
              <a:stretch>
                <a:fillRect/>
              </a:stretch>
            </p:blipFill>
            <p:spPr>
              <a:xfrm>
                <a:off x="1172880" y="702360"/>
                <a:ext cx="7962120" cy="5662800"/>
              </a:xfrm>
              <a:prstGeom prst="rect">
                <a:avLst/>
              </a:prstGeom>
            </p:spPr>
          </p:pic>
        </mc:Fallback>
      </mc:AlternateContent>
    </p:spTree>
    <p:extLst>
      <p:ext uri="{BB962C8B-B14F-4D97-AF65-F5344CB8AC3E}">
        <p14:creationId xmlns:p14="http://schemas.microsoft.com/office/powerpoint/2010/main" val="137481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857258"/>
            <a:ext cx="8382000" cy="5059363"/>
          </a:xfrm>
        </p:spPr>
        <p:txBody>
          <a:bodyPr>
            <a:normAutofit/>
          </a:bodyPr>
          <a:lstStyle/>
          <a:p>
            <a:r>
              <a:rPr lang="en-US" sz="2600" dirty="0"/>
              <a:t>Compact way of representing a set of items</a:t>
            </a:r>
          </a:p>
          <a:p>
            <a:r>
              <a:rPr lang="en-US" sz="2600" dirty="0"/>
              <a:t>Checking for existence in set is cheap</a:t>
            </a:r>
          </a:p>
          <a:p>
            <a:r>
              <a:rPr lang="en-US" sz="2600" dirty="0"/>
              <a:t>Some probability of false positives: an item not in set may check true as being in set</a:t>
            </a:r>
          </a:p>
          <a:p>
            <a:r>
              <a:rPr lang="en-US" sz="2600" dirty="0"/>
              <a:t>Never false negatives</a:t>
            </a:r>
          </a:p>
          <a:p>
            <a:endParaRPr lang="en-US" sz="2600" dirty="0"/>
          </a:p>
        </p:txBody>
      </p:sp>
      <p:sp>
        <p:nvSpPr>
          <p:cNvPr id="2" name="Title 1"/>
          <p:cNvSpPr>
            <a:spLocks noGrp="1"/>
          </p:cNvSpPr>
          <p:nvPr>
            <p:ph type="title"/>
          </p:nvPr>
        </p:nvSpPr>
        <p:spPr/>
        <p:txBody>
          <a:bodyPr/>
          <a:lstStyle/>
          <a:p>
            <a:r>
              <a:rPr lang="en-US" b="1" dirty="0"/>
              <a:t>Bloom Filter</a:t>
            </a:r>
          </a:p>
        </p:txBody>
      </p:sp>
      <p:sp>
        <p:nvSpPr>
          <p:cNvPr id="112" name="Rectangle 3"/>
          <p:cNvSpPr>
            <a:spLocks noChangeArrowheads="1"/>
          </p:cNvSpPr>
          <p:nvPr/>
        </p:nvSpPr>
        <p:spPr bwMode="auto">
          <a:xfrm>
            <a:off x="5010657" y="2724150"/>
            <a:ext cx="667111" cy="3109120"/>
          </a:xfrm>
          <a:prstGeom prst="rect">
            <a:avLst/>
          </a:prstGeom>
          <a:solidFill>
            <a:srgbClr val="FFFFFF"/>
          </a:solidFill>
          <a:ln w="12700">
            <a:solidFill>
              <a:srgbClr val="000000"/>
            </a:solidFill>
            <a:round/>
            <a:headEnd type="none" w="sm" len="sm"/>
            <a:tailEnd type="stealth" w="med" len="lg"/>
          </a:ln>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latin typeface="+mj-lt"/>
            </a:endParaRPr>
          </a:p>
        </p:txBody>
      </p:sp>
      <p:cxnSp>
        <p:nvCxnSpPr>
          <p:cNvPr id="113" name="Straight Connector 7"/>
          <p:cNvCxnSpPr>
            <a:cxnSpLocks noChangeShapeType="1"/>
          </p:cNvCxnSpPr>
          <p:nvPr/>
        </p:nvCxnSpPr>
        <p:spPr bwMode="auto">
          <a:xfrm>
            <a:off x="5010657" y="3138700"/>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4" name="Straight Connector 8"/>
          <p:cNvCxnSpPr>
            <a:cxnSpLocks noChangeShapeType="1"/>
          </p:cNvCxnSpPr>
          <p:nvPr/>
        </p:nvCxnSpPr>
        <p:spPr bwMode="auto">
          <a:xfrm>
            <a:off x="5010657" y="2931426"/>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5" name="Straight Connector 9"/>
          <p:cNvCxnSpPr>
            <a:cxnSpLocks noChangeShapeType="1"/>
          </p:cNvCxnSpPr>
          <p:nvPr/>
        </p:nvCxnSpPr>
        <p:spPr bwMode="auto">
          <a:xfrm>
            <a:off x="5010657" y="3345975"/>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6" name="Straight Connector 10"/>
          <p:cNvCxnSpPr>
            <a:cxnSpLocks noChangeShapeType="1"/>
          </p:cNvCxnSpPr>
          <p:nvPr/>
        </p:nvCxnSpPr>
        <p:spPr bwMode="auto">
          <a:xfrm>
            <a:off x="5010657" y="3553249"/>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7" name="Straight Connector 12"/>
          <p:cNvCxnSpPr>
            <a:cxnSpLocks noChangeShapeType="1"/>
          </p:cNvCxnSpPr>
          <p:nvPr/>
        </p:nvCxnSpPr>
        <p:spPr bwMode="auto">
          <a:xfrm>
            <a:off x="5010657" y="5625995"/>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8" name="Straight Connector 13"/>
          <p:cNvCxnSpPr>
            <a:cxnSpLocks noChangeShapeType="1"/>
          </p:cNvCxnSpPr>
          <p:nvPr/>
        </p:nvCxnSpPr>
        <p:spPr bwMode="auto">
          <a:xfrm>
            <a:off x="5010657" y="4313256"/>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19" name="Straight Connector 14"/>
          <p:cNvCxnSpPr>
            <a:cxnSpLocks noChangeShapeType="1"/>
          </p:cNvCxnSpPr>
          <p:nvPr/>
        </p:nvCxnSpPr>
        <p:spPr bwMode="auto">
          <a:xfrm>
            <a:off x="5010657" y="4520531"/>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20" name="Straight Connector 15"/>
          <p:cNvCxnSpPr>
            <a:cxnSpLocks noChangeShapeType="1"/>
          </p:cNvCxnSpPr>
          <p:nvPr/>
        </p:nvCxnSpPr>
        <p:spPr bwMode="auto">
          <a:xfrm>
            <a:off x="5010657" y="5004172"/>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cxnSp>
        <p:nvCxnSpPr>
          <p:cNvPr id="121" name="Straight Connector 16"/>
          <p:cNvCxnSpPr>
            <a:cxnSpLocks noChangeShapeType="1"/>
          </p:cNvCxnSpPr>
          <p:nvPr/>
        </p:nvCxnSpPr>
        <p:spPr bwMode="auto">
          <a:xfrm>
            <a:off x="5010657" y="5211446"/>
            <a:ext cx="667111"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xmlns="">
                <a:noFill/>
              </a14:hiddenFill>
            </a:ext>
          </a:extLst>
        </p:spPr>
      </p:cxnSp>
      <p:sp>
        <p:nvSpPr>
          <p:cNvPr id="122" name="TextBox 17"/>
          <p:cNvSpPr txBox="1">
            <a:spLocks noChangeArrowheads="1"/>
          </p:cNvSpPr>
          <p:nvPr/>
        </p:nvSpPr>
        <p:spPr bwMode="auto">
          <a:xfrm>
            <a:off x="4663190" y="2371587"/>
            <a:ext cx="1585209"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Large Bit Map</a:t>
            </a:r>
          </a:p>
        </p:txBody>
      </p:sp>
      <p:sp>
        <p:nvSpPr>
          <p:cNvPr id="123" name="TextBox 18"/>
          <p:cNvSpPr txBox="1">
            <a:spLocks noChangeArrowheads="1"/>
          </p:cNvSpPr>
          <p:nvPr/>
        </p:nvSpPr>
        <p:spPr bwMode="auto">
          <a:xfrm>
            <a:off x="5709380" y="2655062"/>
            <a:ext cx="195299"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0</a:t>
            </a:r>
          </a:p>
        </p:txBody>
      </p:sp>
      <p:sp>
        <p:nvSpPr>
          <p:cNvPr id="124" name="TextBox 19"/>
          <p:cNvSpPr txBox="1">
            <a:spLocks noChangeArrowheads="1"/>
          </p:cNvSpPr>
          <p:nvPr/>
        </p:nvSpPr>
        <p:spPr bwMode="auto">
          <a:xfrm>
            <a:off x="5722897" y="2862336"/>
            <a:ext cx="195299"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1</a:t>
            </a:r>
          </a:p>
        </p:txBody>
      </p:sp>
      <p:sp>
        <p:nvSpPr>
          <p:cNvPr id="125" name="TextBox 20"/>
          <p:cNvSpPr txBox="1">
            <a:spLocks noChangeArrowheads="1"/>
          </p:cNvSpPr>
          <p:nvPr/>
        </p:nvSpPr>
        <p:spPr bwMode="auto">
          <a:xfrm>
            <a:off x="5722897" y="3138701"/>
            <a:ext cx="195299"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2</a:t>
            </a:r>
          </a:p>
        </p:txBody>
      </p:sp>
      <p:sp>
        <p:nvSpPr>
          <p:cNvPr id="126" name="TextBox 21"/>
          <p:cNvSpPr txBox="1">
            <a:spLocks noChangeArrowheads="1"/>
          </p:cNvSpPr>
          <p:nvPr/>
        </p:nvSpPr>
        <p:spPr bwMode="auto">
          <a:xfrm>
            <a:off x="5722897" y="3358933"/>
            <a:ext cx="195299"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3</a:t>
            </a:r>
          </a:p>
        </p:txBody>
      </p:sp>
      <p:sp>
        <p:nvSpPr>
          <p:cNvPr id="127" name="TextBox 22"/>
          <p:cNvSpPr txBox="1">
            <a:spLocks noChangeArrowheads="1"/>
          </p:cNvSpPr>
          <p:nvPr/>
        </p:nvSpPr>
        <p:spPr bwMode="auto">
          <a:xfrm rot="10800000" flipH="1" flipV="1">
            <a:off x="5759288" y="4207864"/>
            <a:ext cx="470062"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69</a:t>
            </a:r>
          </a:p>
        </p:txBody>
      </p:sp>
      <p:sp>
        <p:nvSpPr>
          <p:cNvPr id="128" name="TextBox 23"/>
          <p:cNvSpPr txBox="1">
            <a:spLocks noChangeArrowheads="1"/>
          </p:cNvSpPr>
          <p:nvPr/>
        </p:nvSpPr>
        <p:spPr bwMode="auto">
          <a:xfrm rot="10800000" flipH="1" flipV="1">
            <a:off x="5709378" y="5507647"/>
            <a:ext cx="634271"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127</a:t>
            </a:r>
          </a:p>
        </p:txBody>
      </p:sp>
      <p:sp>
        <p:nvSpPr>
          <p:cNvPr id="129" name="TextBox 24"/>
          <p:cNvSpPr txBox="1">
            <a:spLocks noChangeArrowheads="1"/>
          </p:cNvSpPr>
          <p:nvPr/>
        </p:nvSpPr>
        <p:spPr bwMode="auto">
          <a:xfrm rot="10800000" flipH="1" flipV="1">
            <a:off x="5709378" y="4898777"/>
            <a:ext cx="577121"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111</a:t>
            </a:r>
          </a:p>
        </p:txBody>
      </p:sp>
      <p:sp>
        <p:nvSpPr>
          <p:cNvPr id="130" name="TextBox 25"/>
          <p:cNvSpPr txBox="1">
            <a:spLocks noChangeArrowheads="1"/>
          </p:cNvSpPr>
          <p:nvPr/>
        </p:nvSpPr>
        <p:spPr bwMode="auto">
          <a:xfrm>
            <a:off x="1638300" y="3829618"/>
            <a:ext cx="755031"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Key-K</a:t>
            </a:r>
          </a:p>
        </p:txBody>
      </p:sp>
      <p:sp>
        <p:nvSpPr>
          <p:cNvPr id="131" name="TextBox 26"/>
          <p:cNvSpPr txBox="1">
            <a:spLocks noChangeArrowheads="1"/>
          </p:cNvSpPr>
          <p:nvPr/>
        </p:nvSpPr>
        <p:spPr bwMode="auto">
          <a:xfrm>
            <a:off x="2764764" y="3553252"/>
            <a:ext cx="816635"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rPr>
              <a:t>Hash1</a:t>
            </a:r>
          </a:p>
        </p:txBody>
      </p:sp>
      <p:sp>
        <p:nvSpPr>
          <p:cNvPr id="132" name="TextBox 27"/>
          <p:cNvSpPr txBox="1">
            <a:spLocks noChangeArrowheads="1"/>
          </p:cNvSpPr>
          <p:nvPr/>
        </p:nvSpPr>
        <p:spPr bwMode="auto">
          <a:xfrm>
            <a:off x="2726664" y="4113092"/>
            <a:ext cx="816635"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Hash2</a:t>
            </a:r>
          </a:p>
        </p:txBody>
      </p:sp>
      <p:sp>
        <p:nvSpPr>
          <p:cNvPr id="133" name="TextBox 28"/>
          <p:cNvSpPr txBox="1">
            <a:spLocks noChangeArrowheads="1"/>
          </p:cNvSpPr>
          <p:nvPr/>
        </p:nvSpPr>
        <p:spPr bwMode="auto">
          <a:xfrm>
            <a:off x="2803237" y="4727807"/>
            <a:ext cx="890427"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mj-lt"/>
                <a:ea typeface="ＭＳ Ｐゴシック" charset="0"/>
                <a:cs typeface="ＭＳ Ｐゴシック" charset="0"/>
              </a:rPr>
              <a:t>Hashk</a:t>
            </a:r>
            <a:endParaRPr kumimoji="0" lang="en-US" sz="1800" b="1" i="0" u="none" strike="noStrike" kern="0" cap="none" spc="0" normalizeH="0" baseline="0" noProof="0" dirty="0">
              <a:ln>
                <a:noFill/>
              </a:ln>
              <a:solidFill>
                <a:srgbClr val="000000"/>
              </a:solidFill>
              <a:effectLst/>
              <a:uLnTx/>
              <a:uFillTx/>
              <a:latin typeface="+mj-lt"/>
              <a:ea typeface="ＭＳ Ｐゴシック" charset="0"/>
              <a:cs typeface="ＭＳ Ｐゴシック" charset="0"/>
            </a:endParaRPr>
          </a:p>
        </p:txBody>
      </p:sp>
      <p:cxnSp>
        <p:nvCxnSpPr>
          <p:cNvPr id="134" name="Curved Connector 30"/>
          <p:cNvCxnSpPr>
            <a:cxnSpLocks noChangeShapeType="1"/>
            <a:stCxn id="130" idx="3"/>
          </p:cNvCxnSpPr>
          <p:nvPr/>
        </p:nvCxnSpPr>
        <p:spPr bwMode="auto">
          <a:xfrm flipV="1">
            <a:off x="2393331" y="3000524"/>
            <a:ext cx="2617327" cy="1010059"/>
          </a:xfrm>
          <a:prstGeom prst="curvedConnector3">
            <a:avLst>
              <a:gd name="adj1" fmla="val 50000"/>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35" name="Curved Connector 31"/>
          <p:cNvCxnSpPr>
            <a:cxnSpLocks noChangeShapeType="1"/>
            <a:stCxn id="130" idx="3"/>
          </p:cNvCxnSpPr>
          <p:nvPr/>
        </p:nvCxnSpPr>
        <p:spPr bwMode="auto">
          <a:xfrm>
            <a:off x="2393331" y="4010583"/>
            <a:ext cx="2567419" cy="440858"/>
          </a:xfrm>
          <a:prstGeom prst="curvedConnector3">
            <a:avLst>
              <a:gd name="adj1" fmla="val 50000"/>
            </a:avLst>
          </a:prstGeom>
          <a:noFill/>
          <a:ln w="12700">
            <a:solidFill>
              <a:srgbClr val="000000"/>
            </a:solidFill>
            <a:round/>
            <a:headEnd type="none" w="sm" len="sm"/>
            <a:tailEnd type="arrow" w="med" len="med"/>
          </a:ln>
          <a:extLst>
            <a:ext uri="{909E8E84-426E-40dd-AFC4-6F175D3DCCD1}">
              <a14:hiddenFill xmlns:a14="http://schemas.microsoft.com/office/drawing/2010/main" xmlns="">
                <a:noFill/>
              </a14:hiddenFill>
            </a:ext>
          </a:extLst>
        </p:spPr>
      </p:cxnSp>
      <p:cxnSp>
        <p:nvCxnSpPr>
          <p:cNvPr id="136" name="Curved Connector 38"/>
          <p:cNvCxnSpPr>
            <a:cxnSpLocks noChangeShapeType="1"/>
            <a:stCxn id="130" idx="3"/>
          </p:cNvCxnSpPr>
          <p:nvPr/>
        </p:nvCxnSpPr>
        <p:spPr bwMode="auto">
          <a:xfrm>
            <a:off x="2393331" y="4010583"/>
            <a:ext cx="2567419" cy="1131772"/>
          </a:xfrm>
          <a:prstGeom prst="curvedConnector3">
            <a:avLst>
              <a:gd name="adj1" fmla="val 50000"/>
            </a:avLst>
          </a:prstGeom>
          <a:noFill/>
          <a:ln w="127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137" name="TextBox 136"/>
          <p:cNvSpPr txBox="1"/>
          <p:nvPr/>
        </p:nvSpPr>
        <p:spPr>
          <a:xfrm>
            <a:off x="6308284" y="2793243"/>
            <a:ext cx="2835716" cy="3685917"/>
          </a:xfrm>
          <a:prstGeom prst="rect">
            <a:avLst/>
          </a:prstGeom>
          <a:noFill/>
        </p:spPr>
        <p:txBody>
          <a:bodyPr wrap="square" lIns="84110" tIns="42055" rIns="84110" bIns="4205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rPr>
              <a:t>On insert, set all hashed bits.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rPr>
              <a:t>On check-if-present,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rPr>
              <a:t>return true if all hashed bits set.</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800" b="1" i="0" u="none" strike="noStrike" kern="0" cap="none" spc="0" normalizeH="0" baseline="0" noProof="0" dirty="0">
                <a:ln>
                  <a:noFill/>
                </a:ln>
                <a:solidFill>
                  <a:srgbClr val="000000"/>
                </a:solidFill>
                <a:effectLst/>
                <a:uLnTx/>
                <a:uFillTx/>
                <a:latin typeface="+mj-lt"/>
              </a:rPr>
              <a:t>False positives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endParaRPr kumimoji="0" lang="en-US" sz="1800" b="1" i="0" u="none" strike="noStrike" kern="0" cap="none" spc="0" normalizeH="0" baseline="0" noProof="0" dirty="0">
              <a:ln>
                <a:noFill/>
              </a:ln>
              <a:solidFill>
                <a:srgbClr val="000000"/>
              </a:solidFill>
              <a:effectLst/>
              <a:uLnTx/>
              <a:uFillTx/>
              <a:latin typeface="+mj-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mj-lt"/>
              </a:rPr>
              <a:t>False positive rate low</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lang="en-US" sz="1800" b="1" kern="0" dirty="0">
                <a:solidFill>
                  <a:srgbClr val="000000"/>
                </a:solidFill>
                <a:latin typeface="+mj-lt"/>
              </a:rPr>
              <a:t>m</a:t>
            </a:r>
            <a:r>
              <a:rPr kumimoji="0" lang="en-US" sz="1800" b="1" i="0" u="none" strike="noStrike" kern="0" cap="none" spc="0" normalizeH="0" baseline="0" noProof="0" dirty="0">
                <a:ln>
                  <a:noFill/>
                </a:ln>
                <a:solidFill>
                  <a:srgbClr val="000000"/>
                </a:solidFill>
                <a:effectLst/>
                <a:uLnTx/>
                <a:uFillTx/>
                <a:latin typeface="+mj-lt"/>
              </a:rPr>
              <a:t>=4 hash functions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800" b="1" i="0" u="none" strike="noStrike" kern="0" cap="none" spc="0" normalizeH="0" baseline="0" noProof="0" dirty="0">
                <a:ln>
                  <a:noFill/>
                </a:ln>
                <a:solidFill>
                  <a:srgbClr val="000000"/>
                </a:solidFill>
                <a:effectLst/>
                <a:uLnTx/>
                <a:uFillTx/>
                <a:latin typeface="+mj-lt"/>
              </a:rPr>
              <a:t>100 items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800" b="1" i="0" u="none" strike="noStrike" kern="0" cap="none" spc="0" normalizeH="0" baseline="0" noProof="0" dirty="0">
                <a:ln>
                  <a:noFill/>
                </a:ln>
                <a:solidFill>
                  <a:srgbClr val="000000"/>
                </a:solidFill>
                <a:effectLst/>
                <a:uLnTx/>
                <a:uFillTx/>
                <a:latin typeface="+mj-lt"/>
              </a:rPr>
              <a:t> 3200 bits</a:t>
            </a:r>
          </a:p>
          <a:p>
            <a:pPr marL="262842" marR="0" lvl="0" indent="-262842" defTabSz="914400" eaLnBrk="1" fontAlgn="auto" latinLnBrk="0" hangingPunct="1">
              <a:lnSpc>
                <a:spcPct val="100000"/>
              </a:lnSpc>
              <a:spcBef>
                <a:spcPts val="0"/>
              </a:spcBef>
              <a:spcAft>
                <a:spcPts val="0"/>
              </a:spcAft>
              <a:buClrTx/>
              <a:buSzTx/>
              <a:buFont typeface="Arial"/>
              <a:buChar char="•"/>
              <a:tabLst/>
              <a:defRPr/>
            </a:pPr>
            <a:r>
              <a:rPr kumimoji="0" lang="en-US" sz="1800" b="1" i="0" u="none" strike="noStrike" kern="0" cap="none" spc="0" normalizeH="0" baseline="0" noProof="0" dirty="0">
                <a:ln>
                  <a:noFill/>
                </a:ln>
                <a:solidFill>
                  <a:srgbClr val="000000"/>
                </a:solidFill>
                <a:effectLst/>
                <a:uLnTx/>
                <a:uFillTx/>
                <a:latin typeface="+mj-lt"/>
              </a:rPr>
              <a:t>FP rate = 0.02%</a:t>
            </a:r>
          </a:p>
        </p:txBody>
      </p:sp>
      <p:sp>
        <p:nvSpPr>
          <p:cNvPr id="138" name="TextBox 42"/>
          <p:cNvSpPr txBox="1">
            <a:spLocks noChangeArrowheads="1"/>
          </p:cNvSpPr>
          <p:nvPr/>
        </p:nvSpPr>
        <p:spPr bwMode="auto">
          <a:xfrm>
            <a:off x="2914492" y="4244166"/>
            <a:ext cx="260513" cy="638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mj-lt"/>
                <a:ea typeface="ＭＳ Ｐゴシック" charset="0"/>
                <a:cs typeface="ＭＳ Ｐゴシック" charset="0"/>
              </a:rPr>
              <a:t>.</a:t>
            </a:r>
          </a:p>
        </p:txBody>
      </p:sp>
      <p:sp>
        <p:nvSpPr>
          <p:cNvPr id="33" name="CustomShape 4">
            <a:extLst>
              <a:ext uri="{FF2B5EF4-FFF2-40B4-BE49-F238E27FC236}">
                <a16:creationId xmlns:a16="http://schemas.microsoft.com/office/drawing/2014/main" xmlns="" id="{FE792718-CA17-4CEC-8C3D-F0A2C1701141}"/>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34" name="Footer Placeholder 3">
            <a:extLst>
              <a:ext uri="{FF2B5EF4-FFF2-40B4-BE49-F238E27FC236}">
                <a16:creationId xmlns:a16="http://schemas.microsoft.com/office/drawing/2014/main" xmlns="" id="{63DBBCA7-4E06-4F04-B5FA-50AB7A0E260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469520" y="2534760"/>
              <a:ext cx="7007400" cy="3663720"/>
            </p14:xfrm>
          </p:contentPart>
        </mc:Choice>
        <mc:Fallback>
          <p:pic>
            <p:nvPicPr>
              <p:cNvPr id="4" name="Ink 3"/>
              <p:cNvPicPr/>
              <p:nvPr/>
            </p:nvPicPr>
            <p:blipFill>
              <a:blip r:embed="rId4"/>
              <a:stretch>
                <a:fillRect/>
              </a:stretch>
            </p:blipFill>
            <p:spPr>
              <a:xfrm>
                <a:off x="1459440" y="2522160"/>
                <a:ext cx="7024680" cy="3688200"/>
              </a:xfrm>
              <a:prstGeom prst="rect">
                <a:avLst/>
              </a:prstGeom>
            </p:spPr>
          </p:pic>
        </mc:Fallback>
      </mc:AlternateContent>
    </p:spTree>
    <p:extLst>
      <p:ext uri="{BB962C8B-B14F-4D97-AF65-F5344CB8AC3E}">
        <p14:creationId xmlns:p14="http://schemas.microsoft.com/office/powerpoint/2010/main" val="3778654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2600" dirty="0"/>
          </a:p>
          <a:p>
            <a:pPr marL="0" indent="0">
              <a:buNone/>
            </a:pPr>
            <a:r>
              <a:rPr lang="en-US" sz="2600" b="1" dirty="0">
                <a:solidFill>
                  <a:srgbClr val="002060"/>
                </a:solidFill>
              </a:rPr>
              <a:t>Data updates accumulate over time and </a:t>
            </a:r>
            <a:r>
              <a:rPr lang="en-US" sz="2600" b="1" dirty="0" err="1">
                <a:solidFill>
                  <a:srgbClr val="002060"/>
                </a:solidFill>
              </a:rPr>
              <a:t>SStables</a:t>
            </a:r>
            <a:r>
              <a:rPr lang="en-US" sz="2600" b="1" dirty="0">
                <a:solidFill>
                  <a:srgbClr val="002060"/>
                </a:solidFill>
              </a:rPr>
              <a:t> and logs need to be compacted</a:t>
            </a:r>
          </a:p>
          <a:p>
            <a:pPr marL="0" indent="0">
              <a:buNone/>
            </a:pPr>
            <a:endParaRPr lang="en-US" sz="2600" dirty="0"/>
          </a:p>
          <a:p>
            <a:pPr lvl="1"/>
            <a:r>
              <a:rPr lang="en-US" sz="2600" dirty="0"/>
              <a:t>The process of compaction merges </a:t>
            </a:r>
            <a:r>
              <a:rPr lang="en-US" sz="2600" dirty="0" err="1"/>
              <a:t>SSTables</a:t>
            </a:r>
            <a:r>
              <a:rPr lang="en-US" sz="2600" dirty="0"/>
              <a:t>, i.e., by merging updates for a key</a:t>
            </a:r>
          </a:p>
          <a:p>
            <a:pPr lvl="1"/>
            <a:endParaRPr lang="en-US" sz="2600" dirty="0"/>
          </a:p>
          <a:p>
            <a:pPr lvl="1"/>
            <a:r>
              <a:rPr lang="en-US" sz="2600" dirty="0"/>
              <a:t>Run periodically and locally at each server</a:t>
            </a:r>
          </a:p>
          <a:p>
            <a:pPr marL="0" indent="0">
              <a:buNone/>
            </a:pPr>
            <a:endParaRPr lang="en-US" sz="2600" dirty="0"/>
          </a:p>
          <a:p>
            <a:endParaRPr lang="en-US" sz="2600" dirty="0"/>
          </a:p>
        </p:txBody>
      </p:sp>
      <p:sp>
        <p:nvSpPr>
          <p:cNvPr id="2" name="Title 1"/>
          <p:cNvSpPr>
            <a:spLocks noGrp="1"/>
          </p:cNvSpPr>
          <p:nvPr>
            <p:ph type="title"/>
          </p:nvPr>
        </p:nvSpPr>
        <p:spPr/>
        <p:txBody>
          <a:bodyPr/>
          <a:lstStyle/>
          <a:p>
            <a:r>
              <a:rPr lang="en-US" b="1" dirty="0"/>
              <a:t>Compaction</a:t>
            </a:r>
          </a:p>
        </p:txBody>
      </p:sp>
      <p:sp>
        <p:nvSpPr>
          <p:cNvPr id="7" name="CustomShape 4">
            <a:extLst>
              <a:ext uri="{FF2B5EF4-FFF2-40B4-BE49-F238E27FC236}">
                <a16:creationId xmlns:a16="http://schemas.microsoft.com/office/drawing/2014/main" xmlns="" id="{B1DABF8C-FC48-4A0C-9BF4-41D685B82A52}"/>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5C34D157-1BDA-4ACB-8726-262E22258760}"/>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762484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600" b="1" dirty="0">
                <a:solidFill>
                  <a:srgbClr val="002060"/>
                </a:solidFill>
              </a:rPr>
              <a:t>Delete: </a:t>
            </a:r>
            <a:r>
              <a:rPr lang="en-US" sz="2600" dirty="0"/>
              <a:t>don’t delete item right away</a:t>
            </a:r>
          </a:p>
          <a:p>
            <a:pPr marL="0" indent="0">
              <a:buNone/>
            </a:pPr>
            <a:endParaRPr lang="en-US" sz="2600" dirty="0"/>
          </a:p>
          <a:p>
            <a:pPr lvl="1"/>
            <a:r>
              <a:rPr lang="en-US" sz="2600" dirty="0"/>
              <a:t>Add a </a:t>
            </a:r>
            <a:r>
              <a:rPr lang="en-US" sz="2600" b="1" dirty="0">
                <a:solidFill>
                  <a:srgbClr val="FF0000"/>
                </a:solidFill>
              </a:rPr>
              <a:t>tombstone</a:t>
            </a:r>
            <a:r>
              <a:rPr lang="en-US" sz="2600" dirty="0"/>
              <a:t> to the log </a:t>
            </a:r>
          </a:p>
          <a:p>
            <a:pPr lvl="1"/>
            <a:r>
              <a:rPr lang="en-US" sz="2600" dirty="0"/>
              <a:t>Eventually, when compaction encounters tombstone it will delete item</a:t>
            </a:r>
          </a:p>
          <a:p>
            <a:endParaRPr lang="en-US" sz="2600" dirty="0"/>
          </a:p>
          <a:p>
            <a:pPr lvl="2"/>
            <a:endParaRPr lang="en-US" sz="2600" dirty="0"/>
          </a:p>
          <a:p>
            <a:endParaRPr lang="en-US" sz="2600" dirty="0"/>
          </a:p>
        </p:txBody>
      </p:sp>
      <p:sp>
        <p:nvSpPr>
          <p:cNvPr id="2" name="Title 1"/>
          <p:cNvSpPr>
            <a:spLocks noGrp="1"/>
          </p:cNvSpPr>
          <p:nvPr>
            <p:ph type="title"/>
          </p:nvPr>
        </p:nvSpPr>
        <p:spPr/>
        <p:txBody>
          <a:bodyPr/>
          <a:lstStyle/>
          <a:p>
            <a:r>
              <a:rPr lang="en-US" b="1" dirty="0"/>
              <a:t>Deletes</a:t>
            </a:r>
          </a:p>
        </p:txBody>
      </p:sp>
      <p:sp>
        <p:nvSpPr>
          <p:cNvPr id="7" name="CustomShape 4">
            <a:extLst>
              <a:ext uri="{FF2B5EF4-FFF2-40B4-BE49-F238E27FC236}">
                <a16:creationId xmlns:a16="http://schemas.microsoft.com/office/drawing/2014/main" xmlns="" id="{F5F7D0EF-2BE1-4A09-B887-193AF9441D81}"/>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1D0784D4-C71C-4B78-B8E0-BB5BF55277DF}"/>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1301482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762008"/>
            <a:ext cx="8915400" cy="5657842"/>
          </a:xfrm>
        </p:spPr>
        <p:txBody>
          <a:bodyPr>
            <a:noAutofit/>
          </a:bodyPr>
          <a:lstStyle/>
          <a:p>
            <a:pPr marL="0" indent="0">
              <a:buNone/>
            </a:pPr>
            <a:r>
              <a:rPr lang="en-US" sz="2200" b="1" dirty="0">
                <a:solidFill>
                  <a:srgbClr val="FF0000"/>
                </a:solidFill>
              </a:rPr>
              <a:t>Read: Similar to writes, except</a:t>
            </a:r>
          </a:p>
          <a:p>
            <a:pPr lvl="1"/>
            <a:r>
              <a:rPr lang="en-US" sz="2200" b="1" dirty="0">
                <a:solidFill>
                  <a:srgbClr val="002060"/>
                </a:solidFill>
              </a:rPr>
              <a:t>Coordinator can contact X replicas (e.g., in same rack)</a:t>
            </a:r>
          </a:p>
          <a:p>
            <a:pPr lvl="2"/>
            <a:r>
              <a:rPr lang="en-US" sz="2200" dirty="0"/>
              <a:t>Coordinator sends read to replicas that have responded quickest in past</a:t>
            </a:r>
          </a:p>
          <a:p>
            <a:pPr lvl="2"/>
            <a:r>
              <a:rPr lang="en-US" sz="2200" dirty="0"/>
              <a:t>When X replicas respond, coordinator returns the latest-</a:t>
            </a:r>
            <a:r>
              <a:rPr lang="en-US" sz="2200" dirty="0" err="1"/>
              <a:t>timestamped</a:t>
            </a:r>
            <a:r>
              <a:rPr lang="en-US" sz="2200" dirty="0"/>
              <a:t> value from among those X</a:t>
            </a:r>
          </a:p>
          <a:p>
            <a:pPr lvl="2"/>
            <a:r>
              <a:rPr lang="en-US" sz="2200" dirty="0"/>
              <a:t>(X? We will check it later. )</a:t>
            </a:r>
          </a:p>
          <a:p>
            <a:pPr lvl="1"/>
            <a:r>
              <a:rPr lang="en-US" sz="2200" b="1" dirty="0">
                <a:solidFill>
                  <a:srgbClr val="002060"/>
                </a:solidFill>
              </a:rPr>
              <a:t>Coordinator also fetches value from other replicas</a:t>
            </a:r>
          </a:p>
          <a:p>
            <a:pPr lvl="2"/>
            <a:r>
              <a:rPr lang="en-US" sz="2200" dirty="0"/>
              <a:t>Checks consistency in the background, initiating a </a:t>
            </a:r>
            <a:r>
              <a:rPr lang="en-US" sz="2200" b="1" dirty="0">
                <a:solidFill>
                  <a:srgbClr val="FF0000"/>
                </a:solidFill>
              </a:rPr>
              <a:t>read repair </a:t>
            </a:r>
            <a:r>
              <a:rPr lang="en-US" sz="2200" dirty="0"/>
              <a:t>if any two values are different</a:t>
            </a:r>
          </a:p>
          <a:p>
            <a:pPr lvl="2"/>
            <a:r>
              <a:rPr lang="en-US" sz="2200" dirty="0"/>
              <a:t>This mechanism seeks to eventually bring all replicas up to date</a:t>
            </a:r>
          </a:p>
          <a:p>
            <a:pPr lvl="1"/>
            <a:r>
              <a:rPr lang="en-US" sz="2200" b="1" dirty="0">
                <a:solidFill>
                  <a:srgbClr val="002060"/>
                </a:solidFill>
              </a:rPr>
              <a:t>At a replica</a:t>
            </a:r>
          </a:p>
          <a:p>
            <a:pPr lvl="2"/>
            <a:r>
              <a:rPr lang="en-US" sz="2200" dirty="0"/>
              <a:t>A row may be split across multiple </a:t>
            </a:r>
            <a:r>
              <a:rPr lang="en-US" sz="2200" dirty="0" err="1"/>
              <a:t>SSTables</a:t>
            </a:r>
            <a:r>
              <a:rPr lang="en-US" sz="2200" dirty="0"/>
              <a:t> =&gt; reads need to touch multiple </a:t>
            </a:r>
            <a:r>
              <a:rPr lang="en-US" sz="2200" dirty="0" err="1"/>
              <a:t>SSTables</a:t>
            </a:r>
            <a:r>
              <a:rPr lang="en-US" sz="2200" dirty="0"/>
              <a:t> =&gt; reads slower than writes (but still fast)</a:t>
            </a:r>
          </a:p>
          <a:p>
            <a:pPr lvl="2"/>
            <a:endParaRPr lang="en-US" sz="2200" dirty="0"/>
          </a:p>
          <a:p>
            <a:endParaRPr lang="en-US" sz="2200" dirty="0"/>
          </a:p>
        </p:txBody>
      </p:sp>
      <p:sp>
        <p:nvSpPr>
          <p:cNvPr id="2" name="Title 1"/>
          <p:cNvSpPr>
            <a:spLocks noGrp="1"/>
          </p:cNvSpPr>
          <p:nvPr>
            <p:ph type="title"/>
          </p:nvPr>
        </p:nvSpPr>
        <p:spPr/>
        <p:txBody>
          <a:bodyPr/>
          <a:lstStyle/>
          <a:p>
            <a:r>
              <a:rPr lang="en-US" b="1" dirty="0"/>
              <a:t>Reads </a:t>
            </a:r>
          </a:p>
        </p:txBody>
      </p:sp>
      <p:sp>
        <p:nvSpPr>
          <p:cNvPr id="7" name="CustomShape 4">
            <a:extLst>
              <a:ext uri="{FF2B5EF4-FFF2-40B4-BE49-F238E27FC236}">
                <a16:creationId xmlns:a16="http://schemas.microsoft.com/office/drawing/2014/main" xmlns="" id="{111AD4E3-AB35-47A1-B07C-D06A0E03A7CB}"/>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EC9576A5-225B-4C13-A3C3-1AB784DC0090}"/>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629440" y="428760"/>
              <a:ext cx="2764800" cy="5031000"/>
            </p14:xfrm>
          </p:contentPart>
        </mc:Choice>
        <mc:Fallback>
          <p:pic>
            <p:nvPicPr>
              <p:cNvPr id="4" name="Ink 3"/>
              <p:cNvPicPr/>
              <p:nvPr/>
            </p:nvPicPr>
            <p:blipFill>
              <a:blip r:embed="rId4"/>
              <a:stretch>
                <a:fillRect/>
              </a:stretch>
            </p:blipFill>
            <p:spPr>
              <a:xfrm>
                <a:off x="2619360" y="419400"/>
                <a:ext cx="2780640" cy="5052600"/>
              </a:xfrm>
              <a:prstGeom prst="rect">
                <a:avLst/>
              </a:prstGeom>
            </p:spPr>
          </p:pic>
        </mc:Fallback>
      </mc:AlternateContent>
    </p:spTree>
    <p:extLst>
      <p:ext uri="{BB962C8B-B14F-4D97-AF65-F5344CB8AC3E}">
        <p14:creationId xmlns:p14="http://schemas.microsoft.com/office/powerpoint/2010/main" val="3314142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Any server in cluster could be the coordinator</a:t>
            </a:r>
          </a:p>
          <a:p>
            <a:endParaRPr lang="en-US" sz="2600" dirty="0"/>
          </a:p>
          <a:p>
            <a:r>
              <a:rPr lang="en-US" sz="2600" dirty="0"/>
              <a:t>So every server needs to maintain a list of all the other servers that are currently in the server</a:t>
            </a:r>
          </a:p>
          <a:p>
            <a:endParaRPr lang="en-US" sz="2600" dirty="0"/>
          </a:p>
          <a:p>
            <a:r>
              <a:rPr lang="en-US" sz="2600" dirty="0"/>
              <a:t>List needs to be updated automatically as servers join, leave, and fail</a:t>
            </a:r>
          </a:p>
        </p:txBody>
      </p:sp>
      <p:sp>
        <p:nvSpPr>
          <p:cNvPr id="2" name="Title 1"/>
          <p:cNvSpPr>
            <a:spLocks noGrp="1"/>
          </p:cNvSpPr>
          <p:nvPr>
            <p:ph type="title"/>
          </p:nvPr>
        </p:nvSpPr>
        <p:spPr/>
        <p:txBody>
          <a:bodyPr/>
          <a:lstStyle/>
          <a:p>
            <a:r>
              <a:rPr lang="en-US" b="1" dirty="0"/>
              <a:t>Membership</a:t>
            </a:r>
          </a:p>
        </p:txBody>
      </p:sp>
      <p:sp>
        <p:nvSpPr>
          <p:cNvPr id="7" name="CustomShape 4">
            <a:extLst>
              <a:ext uri="{FF2B5EF4-FFF2-40B4-BE49-F238E27FC236}">
                <a16:creationId xmlns:a16="http://schemas.microsoft.com/office/drawing/2014/main" xmlns="" id="{739EA243-1FB3-41C6-AD96-6067ED9816F0}"/>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FDB28A02-9D8E-4D64-991F-8D96BC6ABDCB}"/>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827155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 Membership – Gossip-Style </a:t>
            </a:r>
          </a:p>
        </p:txBody>
      </p:sp>
      <p:sp>
        <p:nvSpPr>
          <p:cNvPr id="31" name="Oval 3"/>
          <p:cNvSpPr>
            <a:spLocks noChangeArrowheads="1"/>
          </p:cNvSpPr>
          <p:nvPr/>
        </p:nvSpPr>
        <p:spPr bwMode="auto">
          <a:xfrm>
            <a:off x="3546326" y="2527493"/>
            <a:ext cx="34936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a:ln>
                  <a:noFill/>
                </a:ln>
                <a:solidFill>
                  <a:sysClr val="windowText" lastClr="000000"/>
                </a:solidFill>
                <a:effectLst/>
                <a:uLnTx/>
                <a:uFillTx/>
                <a:latin typeface="Times New Roman" charset="0"/>
                <a:ea typeface="굴림" charset="0"/>
                <a:cs typeface="굴림" charset="0"/>
              </a:rPr>
              <a:t>1</a:t>
            </a:r>
          </a:p>
        </p:txBody>
      </p:sp>
      <p:sp>
        <p:nvSpPr>
          <p:cNvPr id="32" name="Line 4"/>
          <p:cNvSpPr>
            <a:spLocks noChangeShapeType="1"/>
          </p:cNvSpPr>
          <p:nvPr/>
        </p:nvSpPr>
        <p:spPr bwMode="auto">
          <a:xfrm flipH="1" flipV="1">
            <a:off x="3097148" y="1836577"/>
            <a:ext cx="499088" cy="82909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33" name="Group 5"/>
          <p:cNvGraphicFramePr>
            <a:graphicFrameLocks noGrp="1"/>
          </p:cNvGraphicFramePr>
          <p:nvPr>
            <p:extLst>
              <p:ext uri="{D42A27DB-BD31-4B8C-83A1-F6EECF244321}">
                <p14:modId xmlns:p14="http://schemas.microsoft.com/office/powerpoint/2010/main" val="101730231"/>
              </p:ext>
            </p:extLst>
          </p:nvPr>
        </p:nvGraphicFramePr>
        <p:xfrm>
          <a:off x="1447801" y="1836576"/>
          <a:ext cx="1649346" cy="1124120"/>
        </p:xfrm>
        <a:graphic>
          <a:graphicData uri="http://schemas.openxmlformats.org/drawingml/2006/table">
            <a:tbl>
              <a:tblPr/>
              <a:tblGrid>
                <a:gridCol w="299882">
                  <a:extLst>
                    <a:ext uri="{9D8B030D-6E8A-4147-A177-3AD203B41FA5}">
                      <a16:colId xmlns:a16="http://schemas.microsoft.com/office/drawing/2014/main" xmlns="" val="20000"/>
                    </a:ext>
                  </a:extLst>
                </a:gridCol>
                <a:gridCol w="799682">
                  <a:extLst>
                    <a:ext uri="{9D8B030D-6E8A-4147-A177-3AD203B41FA5}">
                      <a16:colId xmlns:a16="http://schemas.microsoft.com/office/drawing/2014/main" xmlns="" val="20001"/>
                    </a:ext>
                  </a:extLst>
                </a:gridCol>
                <a:gridCol w="549782">
                  <a:extLst>
                    <a:ext uri="{9D8B030D-6E8A-4147-A177-3AD203B41FA5}">
                      <a16:colId xmlns:a16="http://schemas.microsoft.com/office/drawing/2014/main" xmlns="" val="20002"/>
                    </a:ext>
                  </a:extLst>
                </a:gridCol>
              </a:tblGrid>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10120</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66</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2</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10103</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62</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3</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10098</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63</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4</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10111</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dirty="0">
                          <a:ln>
                            <a:noFill/>
                          </a:ln>
                          <a:solidFill>
                            <a:schemeClr val="tx1"/>
                          </a:solidFill>
                          <a:effectLst/>
                          <a:latin typeface="Arial" pitchFamily="-111" charset="0"/>
                          <a:ea typeface="굴림" pitchFamily="-111" charset="-127"/>
                          <a:cs typeface="굴림" pitchFamily="-111" charset="-127"/>
                        </a:rPr>
                        <a:t>65</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4" name="Oval 27"/>
          <p:cNvSpPr>
            <a:spLocks noChangeArrowheads="1"/>
          </p:cNvSpPr>
          <p:nvPr/>
        </p:nvSpPr>
        <p:spPr bwMode="auto">
          <a:xfrm>
            <a:off x="5043588" y="2182036"/>
            <a:ext cx="34936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a:ln>
                  <a:noFill/>
                </a:ln>
                <a:solidFill>
                  <a:sysClr val="windowText" lastClr="000000"/>
                </a:solidFill>
                <a:effectLst/>
                <a:uLnTx/>
                <a:uFillTx/>
                <a:latin typeface="Times New Roman" charset="0"/>
                <a:ea typeface="굴림" charset="0"/>
                <a:cs typeface="굴림" charset="0"/>
              </a:rPr>
              <a:t>2</a:t>
            </a:r>
          </a:p>
        </p:txBody>
      </p:sp>
      <p:sp>
        <p:nvSpPr>
          <p:cNvPr id="35" name="Oval 28"/>
          <p:cNvSpPr>
            <a:spLocks noChangeArrowheads="1"/>
          </p:cNvSpPr>
          <p:nvPr/>
        </p:nvSpPr>
        <p:spPr bwMode="auto">
          <a:xfrm>
            <a:off x="4843953" y="3909324"/>
            <a:ext cx="34936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a:ln>
                  <a:noFill/>
                </a:ln>
                <a:solidFill>
                  <a:sysClr val="windowText" lastClr="000000"/>
                </a:solidFill>
                <a:effectLst/>
                <a:uLnTx/>
                <a:uFillTx/>
                <a:latin typeface="Times New Roman" charset="0"/>
                <a:ea typeface="굴림" charset="0"/>
                <a:cs typeface="굴림" charset="0"/>
              </a:rPr>
              <a:t>4</a:t>
            </a:r>
          </a:p>
        </p:txBody>
      </p:sp>
      <p:sp>
        <p:nvSpPr>
          <p:cNvPr id="36" name="Oval 29"/>
          <p:cNvSpPr>
            <a:spLocks noChangeArrowheads="1"/>
          </p:cNvSpPr>
          <p:nvPr/>
        </p:nvSpPr>
        <p:spPr bwMode="auto">
          <a:xfrm>
            <a:off x="3845778" y="4254782"/>
            <a:ext cx="349361" cy="483641"/>
          </a:xfrm>
          <a:prstGeom prst="ellipse">
            <a:avLst/>
          </a:prstGeom>
          <a:solidFill>
            <a:srgbClr val="FFFFFF"/>
          </a:solidFill>
          <a:ln w="9525">
            <a:solidFill>
              <a:srgbClr val="000000"/>
            </a:solidFill>
            <a:round/>
            <a:headEnd/>
            <a:tailEnd/>
          </a:ln>
        </p:spPr>
        <p:txBody>
          <a:bodyPr wrap="none"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2200" b="0" i="0" u="none" strike="noStrike" kern="0" cap="none" spc="0" normalizeH="0" baseline="0" noProof="0">
                <a:ln>
                  <a:noFill/>
                </a:ln>
                <a:solidFill>
                  <a:sysClr val="windowText" lastClr="000000"/>
                </a:solidFill>
                <a:effectLst/>
                <a:uLnTx/>
                <a:uFillTx/>
                <a:latin typeface="Times New Roman" charset="0"/>
                <a:ea typeface="굴림" charset="0"/>
                <a:cs typeface="굴림" charset="0"/>
              </a:rPr>
              <a:t>3</a:t>
            </a:r>
          </a:p>
        </p:txBody>
      </p:sp>
      <p:sp>
        <p:nvSpPr>
          <p:cNvPr id="37" name="Line 30"/>
          <p:cNvSpPr>
            <a:spLocks noChangeShapeType="1"/>
          </p:cNvSpPr>
          <p:nvPr/>
        </p:nvSpPr>
        <p:spPr bwMode="auto">
          <a:xfrm flipV="1">
            <a:off x="3895687" y="2458401"/>
            <a:ext cx="1147901" cy="2072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Line 31"/>
          <p:cNvSpPr>
            <a:spLocks noChangeShapeType="1"/>
          </p:cNvSpPr>
          <p:nvPr/>
        </p:nvSpPr>
        <p:spPr bwMode="auto">
          <a:xfrm>
            <a:off x="3745962" y="3011133"/>
            <a:ext cx="199635" cy="124364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Line 32"/>
          <p:cNvSpPr>
            <a:spLocks noChangeShapeType="1"/>
          </p:cNvSpPr>
          <p:nvPr/>
        </p:nvSpPr>
        <p:spPr bwMode="auto">
          <a:xfrm flipV="1">
            <a:off x="4195139" y="4185688"/>
            <a:ext cx="648813" cy="27636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33"/>
          <p:cNvSpPr>
            <a:spLocks noChangeShapeType="1"/>
          </p:cNvSpPr>
          <p:nvPr/>
        </p:nvSpPr>
        <p:spPr bwMode="auto">
          <a:xfrm flipV="1">
            <a:off x="5093497" y="2665675"/>
            <a:ext cx="99817" cy="124364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34"/>
          <p:cNvSpPr>
            <a:spLocks noChangeShapeType="1"/>
          </p:cNvSpPr>
          <p:nvPr/>
        </p:nvSpPr>
        <p:spPr bwMode="auto">
          <a:xfrm flipV="1">
            <a:off x="4145231" y="2596584"/>
            <a:ext cx="948265" cy="165819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Line 35"/>
          <p:cNvSpPr>
            <a:spLocks noChangeShapeType="1"/>
          </p:cNvSpPr>
          <p:nvPr/>
        </p:nvSpPr>
        <p:spPr bwMode="auto">
          <a:xfrm flipH="1" flipV="1">
            <a:off x="3895687" y="2872950"/>
            <a:ext cx="948265" cy="110546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AutoShape 37"/>
          <p:cNvSpPr>
            <a:spLocks noChangeArrowheads="1"/>
          </p:cNvSpPr>
          <p:nvPr/>
        </p:nvSpPr>
        <p:spPr bwMode="auto">
          <a:xfrm rot="21102171">
            <a:off x="3742841" y="2349007"/>
            <a:ext cx="1397444" cy="138183"/>
          </a:xfrm>
          <a:prstGeom prst="rightArrow">
            <a:avLst>
              <a:gd name="adj1" fmla="val 50000"/>
              <a:gd name="adj2" fmla="val 350000"/>
            </a:avLst>
          </a:prstGeom>
          <a:solidFill>
            <a:srgbClr val="FAFD00"/>
          </a:solidFill>
          <a:ln w="9525">
            <a:solidFill>
              <a:srgbClr val="000000"/>
            </a:solidFill>
            <a:miter lim="800000"/>
            <a:headEnd/>
            <a:tailEnd/>
          </a:ln>
        </p:spPr>
        <p:txBody>
          <a:bodyPr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Text Box 38"/>
          <p:cNvSpPr txBox="1">
            <a:spLocks noChangeArrowheads="1"/>
          </p:cNvSpPr>
          <p:nvPr/>
        </p:nvSpPr>
        <p:spPr bwMode="auto">
          <a:xfrm>
            <a:off x="57151" y="4141579"/>
            <a:ext cx="3619500" cy="2439422"/>
          </a:xfrm>
          <a:prstGeom prst="rect">
            <a:avLst/>
          </a:prstGeom>
          <a:solidFill>
            <a:schemeClr val="accent2">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1" i="0" u="none" strike="noStrike" kern="0" cap="none" spc="0" normalizeH="0" baseline="0" noProof="0" dirty="0">
                <a:ln>
                  <a:noFill/>
                </a:ln>
                <a:solidFill>
                  <a:srgbClr val="FF0000"/>
                </a:solidFill>
                <a:effectLst/>
                <a:uLnTx/>
                <a:uFillTx/>
                <a:latin typeface="+mj-lt"/>
                <a:ea typeface="굴림" charset="0"/>
                <a:cs typeface="굴림" charset="0"/>
              </a:rPr>
              <a:t>Protocol: </a:t>
            </a:r>
          </a:p>
          <a:p>
            <a:pPr marL="0" marR="0" lvl="0" indent="0" defTabSz="914400" eaLnBrk="1" fontAlgn="auto" latinLnBrk="0" hangingPunct="1">
              <a:lnSpc>
                <a:spcPct val="100000"/>
              </a:lnSpc>
              <a:spcBef>
                <a:spcPct val="50000"/>
              </a:spcBef>
              <a:spcAft>
                <a:spcPts val="0"/>
              </a:spcAft>
              <a:buClrTx/>
              <a:buSzTx/>
              <a:buFontTx/>
              <a:buChar char="•"/>
              <a:tabLst/>
              <a:defRPr/>
            </a:pPr>
            <a:r>
              <a:rPr kumimoji="0" lang="en-US" altLang="ko-KR" sz="1800" b="0" i="0" u="none" strike="noStrike" kern="0" cap="none" spc="0" normalizeH="0" baseline="0" noProof="0" dirty="0">
                <a:ln>
                  <a:noFill/>
                </a:ln>
                <a:solidFill>
                  <a:srgbClr val="000000"/>
                </a:solidFill>
                <a:effectLst/>
                <a:uLnTx/>
                <a:uFillTx/>
                <a:latin typeface="+mj-lt"/>
                <a:ea typeface="굴림" charset="0"/>
                <a:cs typeface="굴림" charset="0"/>
              </a:rPr>
              <a:t>Nodes periodically gossip their membership list</a:t>
            </a:r>
          </a:p>
          <a:p>
            <a:pPr marL="0" marR="0" lvl="0" indent="0" defTabSz="914400" eaLnBrk="1" fontAlgn="auto" latinLnBrk="0" hangingPunct="1">
              <a:lnSpc>
                <a:spcPct val="100000"/>
              </a:lnSpc>
              <a:spcBef>
                <a:spcPct val="50000"/>
              </a:spcBef>
              <a:spcAft>
                <a:spcPts val="0"/>
              </a:spcAft>
              <a:buClrTx/>
              <a:buSzTx/>
              <a:buFontTx/>
              <a:buChar char="•"/>
              <a:tabLst/>
              <a:defRPr/>
            </a:pPr>
            <a:r>
              <a:rPr kumimoji="0" lang="en-US" altLang="ko-KR" sz="1800" b="0" i="0" u="none" strike="noStrike" kern="0" cap="none" spc="0" normalizeH="0" baseline="0" noProof="0" dirty="0">
                <a:ln>
                  <a:noFill/>
                </a:ln>
                <a:solidFill>
                  <a:srgbClr val="000000"/>
                </a:solidFill>
                <a:effectLst/>
                <a:uLnTx/>
                <a:uFillTx/>
                <a:latin typeface="+mj-lt"/>
                <a:ea typeface="굴림" charset="0"/>
                <a:cs typeface="굴림" charset="0"/>
              </a:rPr>
              <a:t>On receipt, the local membership list is updated, as shown</a:t>
            </a:r>
          </a:p>
          <a:p>
            <a:pPr marL="0" marR="0" lvl="0" indent="0" defTabSz="914400" eaLnBrk="1" fontAlgn="auto" latinLnBrk="0" hangingPunct="1">
              <a:lnSpc>
                <a:spcPct val="100000"/>
              </a:lnSpc>
              <a:spcBef>
                <a:spcPct val="50000"/>
              </a:spcBef>
              <a:spcAft>
                <a:spcPts val="0"/>
              </a:spcAft>
              <a:buClrTx/>
              <a:buSzTx/>
              <a:buFontTx/>
              <a:buChar char="•"/>
              <a:tabLst/>
              <a:defRPr/>
            </a:pPr>
            <a:r>
              <a:rPr kumimoji="0" lang="en-US" altLang="ko-KR" sz="1800" b="0" i="0" u="none" strike="noStrike" kern="0" cap="none" spc="0" normalizeH="0" baseline="0" noProof="0" dirty="0">
                <a:ln>
                  <a:noFill/>
                </a:ln>
                <a:solidFill>
                  <a:srgbClr val="000000"/>
                </a:solidFill>
                <a:effectLst/>
                <a:uLnTx/>
                <a:uFillTx/>
                <a:latin typeface="+mj-lt"/>
                <a:ea typeface="굴림" charset="0"/>
                <a:cs typeface="굴림" charset="0"/>
              </a:rPr>
              <a:t>If any heartbeat older than </a:t>
            </a:r>
            <a:r>
              <a:rPr kumimoji="0" lang="en-US" altLang="ko-KR" sz="1800" b="0" i="0" u="none" strike="noStrike" kern="0" cap="none" spc="0" normalizeH="0" baseline="0" noProof="0" dirty="0" err="1">
                <a:ln>
                  <a:noFill/>
                </a:ln>
                <a:solidFill>
                  <a:srgbClr val="000000"/>
                </a:solidFill>
                <a:effectLst/>
                <a:uLnTx/>
                <a:uFillTx/>
                <a:latin typeface="+mj-lt"/>
                <a:ea typeface="굴림" charset="0"/>
                <a:cs typeface="굴림" charset="0"/>
              </a:rPr>
              <a:t>Tfail</a:t>
            </a:r>
            <a:r>
              <a:rPr kumimoji="0" lang="en-US" altLang="ko-KR" sz="1800" b="0" i="0" u="none" strike="noStrike" kern="0" cap="none" spc="0" normalizeH="0" baseline="0" noProof="0" dirty="0">
                <a:ln>
                  <a:noFill/>
                </a:ln>
                <a:solidFill>
                  <a:srgbClr val="000000"/>
                </a:solidFill>
                <a:effectLst/>
                <a:uLnTx/>
                <a:uFillTx/>
                <a:latin typeface="+mj-lt"/>
                <a:ea typeface="굴림" charset="0"/>
                <a:cs typeface="굴림" charset="0"/>
              </a:rPr>
              <a:t>, node is marked as failed</a:t>
            </a:r>
          </a:p>
        </p:txBody>
      </p:sp>
      <p:graphicFrame>
        <p:nvGraphicFramePr>
          <p:cNvPr id="45" name="Group 39"/>
          <p:cNvGraphicFramePr>
            <a:graphicFrameLocks noGrp="1"/>
          </p:cNvGraphicFramePr>
          <p:nvPr>
            <p:extLst>
              <p:ext uri="{D42A27DB-BD31-4B8C-83A1-F6EECF244321}">
                <p14:modId xmlns:p14="http://schemas.microsoft.com/office/powerpoint/2010/main" val="2570728298"/>
              </p:ext>
            </p:extLst>
          </p:nvPr>
        </p:nvGraphicFramePr>
        <p:xfrm>
          <a:off x="6235716" y="1138554"/>
          <a:ext cx="1555734" cy="1124120"/>
        </p:xfrm>
        <a:graphic>
          <a:graphicData uri="http://schemas.openxmlformats.org/drawingml/2006/table">
            <a:tbl>
              <a:tblPr/>
              <a:tblGrid>
                <a:gridCol w="282861">
                  <a:extLst>
                    <a:ext uri="{9D8B030D-6E8A-4147-A177-3AD203B41FA5}">
                      <a16:colId xmlns:a16="http://schemas.microsoft.com/office/drawing/2014/main" xmlns="" val="20000"/>
                    </a:ext>
                  </a:extLst>
                </a:gridCol>
                <a:gridCol w="754295">
                  <a:extLst>
                    <a:ext uri="{9D8B030D-6E8A-4147-A177-3AD203B41FA5}">
                      <a16:colId xmlns:a16="http://schemas.microsoft.com/office/drawing/2014/main" xmlns="" val="20001"/>
                    </a:ext>
                  </a:extLst>
                </a:gridCol>
                <a:gridCol w="518578">
                  <a:extLst>
                    <a:ext uri="{9D8B030D-6E8A-4147-A177-3AD203B41FA5}">
                      <a16:colId xmlns:a16="http://schemas.microsoft.com/office/drawing/2014/main" xmlns="" val="20002"/>
                    </a:ext>
                  </a:extLst>
                </a:gridCol>
              </a:tblGrid>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10118</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64</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2</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10110</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64</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3</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10090</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58</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4</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10111</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dirty="0">
                          <a:ln>
                            <a:noFill/>
                          </a:ln>
                          <a:solidFill>
                            <a:schemeClr val="tx1"/>
                          </a:solidFill>
                          <a:effectLst/>
                          <a:latin typeface="Arial" pitchFamily="-111" charset="0"/>
                          <a:ea typeface="굴림" pitchFamily="-111" charset="-127"/>
                          <a:cs typeface="굴림" pitchFamily="-111" charset="-127"/>
                        </a:rPr>
                        <a:t>65</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6" name="Line 61"/>
          <p:cNvSpPr>
            <a:spLocks noChangeShapeType="1"/>
          </p:cNvSpPr>
          <p:nvPr/>
        </p:nvSpPr>
        <p:spPr bwMode="auto">
          <a:xfrm flipV="1">
            <a:off x="5293132" y="1123950"/>
            <a:ext cx="898118" cy="105808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47" name="Group 62"/>
          <p:cNvGraphicFramePr>
            <a:graphicFrameLocks noGrp="1"/>
          </p:cNvGraphicFramePr>
          <p:nvPr>
            <p:extLst>
              <p:ext uri="{D42A27DB-BD31-4B8C-83A1-F6EECF244321}">
                <p14:modId xmlns:p14="http://schemas.microsoft.com/office/powerpoint/2010/main" val="2952050827"/>
              </p:ext>
            </p:extLst>
          </p:nvPr>
        </p:nvGraphicFramePr>
        <p:xfrm>
          <a:off x="6266575" y="3111216"/>
          <a:ext cx="1620126" cy="1124120"/>
        </p:xfrm>
        <a:graphic>
          <a:graphicData uri="http://schemas.openxmlformats.org/drawingml/2006/table">
            <a:tbl>
              <a:tblPr/>
              <a:tblGrid>
                <a:gridCol w="294569">
                  <a:extLst>
                    <a:ext uri="{9D8B030D-6E8A-4147-A177-3AD203B41FA5}">
                      <a16:colId xmlns:a16="http://schemas.microsoft.com/office/drawing/2014/main" xmlns="" val="20000"/>
                    </a:ext>
                  </a:extLst>
                </a:gridCol>
                <a:gridCol w="785515">
                  <a:extLst>
                    <a:ext uri="{9D8B030D-6E8A-4147-A177-3AD203B41FA5}">
                      <a16:colId xmlns:a16="http://schemas.microsoft.com/office/drawing/2014/main" xmlns="" val="20001"/>
                    </a:ext>
                  </a:extLst>
                </a:gridCol>
                <a:gridCol w="540042">
                  <a:extLst>
                    <a:ext uri="{9D8B030D-6E8A-4147-A177-3AD203B41FA5}">
                      <a16:colId xmlns:a16="http://schemas.microsoft.com/office/drawing/2014/main" xmlns="" val="20002"/>
                    </a:ext>
                  </a:extLst>
                </a:gridCol>
              </a:tblGrid>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dirty="0">
                          <a:ln>
                            <a:noFill/>
                          </a:ln>
                          <a:solidFill>
                            <a:schemeClr val="tx1"/>
                          </a:solidFill>
                          <a:effectLst/>
                          <a:latin typeface="Arial" pitchFamily="-111" charset="0"/>
                          <a:ea typeface="굴림" pitchFamily="-111" charset="-127"/>
                          <a:cs typeface="굴림" pitchFamily="-111" charset="-127"/>
                        </a:rPr>
                        <a:t>1</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10120</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dirty="0">
                          <a:ln>
                            <a:noFill/>
                          </a:ln>
                          <a:solidFill>
                            <a:srgbClr val="FF3300"/>
                          </a:solidFill>
                          <a:effectLst/>
                          <a:latin typeface="Arial" pitchFamily="-111" charset="0"/>
                          <a:ea typeface="굴림" pitchFamily="-111" charset="-127"/>
                          <a:cs typeface="굴림" pitchFamily="-111" charset="-127"/>
                        </a:rPr>
                        <a:t>70</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2</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10110</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64</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3</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10098</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rgbClr val="FF3300"/>
                          </a:solidFill>
                          <a:effectLst/>
                          <a:latin typeface="Arial" pitchFamily="-111" charset="0"/>
                          <a:ea typeface="굴림" pitchFamily="-111" charset="-127"/>
                          <a:cs typeface="굴림" pitchFamily="-111" charset="-127"/>
                        </a:rPr>
                        <a:t>70</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0314">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4</a:t>
                      </a:r>
                    </a:p>
                  </a:txBody>
                  <a:tcPr marL="59890" marR="59890" marT="41455" marB="41455"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a:ln>
                            <a:noFill/>
                          </a:ln>
                          <a:solidFill>
                            <a:schemeClr val="tx1"/>
                          </a:solidFill>
                          <a:effectLst/>
                          <a:latin typeface="Arial" pitchFamily="-111" charset="0"/>
                          <a:ea typeface="굴림" pitchFamily="-111" charset="-127"/>
                          <a:cs typeface="굴림" pitchFamily="-111" charset="-127"/>
                        </a:rPr>
                        <a:t>10111</a:t>
                      </a:r>
                    </a:p>
                  </a:txBody>
                  <a:tcPr marL="59890" marR="59890" marT="41455" marB="414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1269827" rtl="0" eaLnBrk="1" latinLnBrk="0" hangingPunct="1">
                        <a:defRPr sz="2500" kern="1200">
                          <a:solidFill>
                            <a:schemeClr val="tx1"/>
                          </a:solidFill>
                          <a:latin typeface="Arial"/>
                        </a:defRPr>
                      </a:lvl1pPr>
                      <a:lvl2pPr marL="634914" algn="l" defTabSz="1269827" rtl="0" eaLnBrk="1" latinLnBrk="0" hangingPunct="1">
                        <a:defRPr sz="2500" kern="1200">
                          <a:solidFill>
                            <a:schemeClr val="tx1"/>
                          </a:solidFill>
                          <a:latin typeface="Arial"/>
                        </a:defRPr>
                      </a:lvl2pPr>
                      <a:lvl3pPr marL="1269827" algn="l" defTabSz="1269827" rtl="0" eaLnBrk="1" latinLnBrk="0" hangingPunct="1">
                        <a:defRPr sz="2500" kern="1200">
                          <a:solidFill>
                            <a:schemeClr val="tx1"/>
                          </a:solidFill>
                          <a:latin typeface="Arial"/>
                        </a:defRPr>
                      </a:lvl3pPr>
                      <a:lvl4pPr marL="1904741" algn="l" defTabSz="1269827" rtl="0" eaLnBrk="1" latinLnBrk="0" hangingPunct="1">
                        <a:defRPr sz="2500" kern="1200">
                          <a:solidFill>
                            <a:schemeClr val="tx1"/>
                          </a:solidFill>
                          <a:latin typeface="Arial"/>
                        </a:defRPr>
                      </a:lvl4pPr>
                      <a:lvl5pPr marL="2539655" algn="l" defTabSz="1269827" rtl="0" eaLnBrk="1" latinLnBrk="0" hangingPunct="1">
                        <a:defRPr sz="2500" kern="1200">
                          <a:solidFill>
                            <a:schemeClr val="tx1"/>
                          </a:solidFill>
                          <a:latin typeface="Arial"/>
                        </a:defRPr>
                      </a:lvl5pPr>
                      <a:lvl6pPr marL="3174568" algn="l" defTabSz="1269827" rtl="0" eaLnBrk="1" latinLnBrk="0" hangingPunct="1">
                        <a:defRPr sz="2500" kern="1200">
                          <a:solidFill>
                            <a:schemeClr val="tx1"/>
                          </a:solidFill>
                          <a:latin typeface="Arial"/>
                        </a:defRPr>
                      </a:lvl6pPr>
                      <a:lvl7pPr marL="3809482" algn="l" defTabSz="1269827" rtl="0" eaLnBrk="1" latinLnBrk="0" hangingPunct="1">
                        <a:defRPr sz="2500" kern="1200">
                          <a:solidFill>
                            <a:schemeClr val="tx1"/>
                          </a:solidFill>
                          <a:latin typeface="Arial"/>
                        </a:defRPr>
                      </a:lvl7pPr>
                      <a:lvl8pPr marL="4444395" algn="l" defTabSz="1269827" rtl="0" eaLnBrk="1" latinLnBrk="0" hangingPunct="1">
                        <a:defRPr sz="2500" kern="1200">
                          <a:solidFill>
                            <a:schemeClr val="tx1"/>
                          </a:solidFill>
                          <a:latin typeface="Arial"/>
                        </a:defRPr>
                      </a:lvl8pPr>
                      <a:lvl9pPr marL="5079309" algn="l" defTabSz="1269827" rtl="0" eaLnBrk="1" latinLnBrk="0" hangingPunct="1">
                        <a:defRPr sz="25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300" b="0" i="0" u="none" strike="noStrike" cap="none" normalizeH="0" baseline="0" dirty="0">
                          <a:ln>
                            <a:noFill/>
                          </a:ln>
                          <a:solidFill>
                            <a:schemeClr val="tx1"/>
                          </a:solidFill>
                          <a:effectLst/>
                          <a:latin typeface="Arial" pitchFamily="-111" charset="0"/>
                          <a:ea typeface="굴림" pitchFamily="-111" charset="-127"/>
                          <a:cs typeface="굴림" pitchFamily="-111" charset="-127"/>
                        </a:rPr>
                        <a:t>65</a:t>
                      </a:r>
                    </a:p>
                  </a:txBody>
                  <a:tcPr marL="59890" marR="59890" marT="41455" marB="41455"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48" name="AutoShape 84"/>
          <p:cNvSpPr>
            <a:spLocks noChangeArrowheads="1"/>
          </p:cNvSpPr>
          <p:nvPr/>
        </p:nvSpPr>
        <p:spPr bwMode="auto">
          <a:xfrm>
            <a:off x="6737476" y="2432240"/>
            <a:ext cx="449179" cy="414549"/>
          </a:xfrm>
          <a:prstGeom prst="downArrow">
            <a:avLst>
              <a:gd name="adj1" fmla="val 50000"/>
              <a:gd name="adj2" fmla="val 25000"/>
            </a:avLst>
          </a:prstGeom>
          <a:solidFill>
            <a:srgbClr val="FF0000"/>
          </a:solidFill>
          <a:ln w="9525">
            <a:solidFill>
              <a:srgbClr val="000000"/>
            </a:solidFill>
            <a:miter lim="800000"/>
            <a:headEnd/>
            <a:tailEnd/>
          </a:ln>
        </p:spPr>
        <p:txBody>
          <a:bodyPr vert="eaVert" wrap="none" lIns="84110" tIns="42055" rIns="84110" bIns="4205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Text Box 85"/>
          <p:cNvSpPr txBox="1">
            <a:spLocks noChangeArrowheads="1"/>
          </p:cNvSpPr>
          <p:nvPr/>
        </p:nvSpPr>
        <p:spPr bwMode="auto">
          <a:xfrm>
            <a:off x="4893862" y="4600241"/>
            <a:ext cx="3583388" cy="931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2200" b="0" i="0" u="none" strike="noStrike" kern="0" cap="none" spc="0" normalizeH="0" baseline="0" noProof="0" dirty="0">
                <a:ln>
                  <a:noFill/>
                </a:ln>
                <a:solidFill>
                  <a:srgbClr val="000000"/>
                </a:solidFill>
                <a:effectLst/>
                <a:uLnTx/>
                <a:uFillTx/>
                <a:latin typeface="+mj-lt"/>
                <a:ea typeface="굴림" charset="0"/>
                <a:cs typeface="굴림" charset="0"/>
              </a:rPr>
              <a:t>Current time : 70 at node 2</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2200" b="0" i="0" u="none" strike="noStrike" kern="0" cap="none" spc="0" normalizeH="0" baseline="0" noProof="0" dirty="0">
                <a:ln>
                  <a:noFill/>
                </a:ln>
                <a:solidFill>
                  <a:srgbClr val="000000"/>
                </a:solidFill>
                <a:effectLst/>
                <a:uLnTx/>
                <a:uFillTx/>
                <a:latin typeface="+mj-lt"/>
                <a:ea typeface="굴림" charset="0"/>
                <a:cs typeface="굴림" charset="0"/>
              </a:rPr>
              <a:t>(asynchronous clocks)</a:t>
            </a:r>
          </a:p>
        </p:txBody>
      </p:sp>
      <p:sp>
        <p:nvSpPr>
          <p:cNvPr id="50" name="Text Box 86"/>
          <p:cNvSpPr txBox="1">
            <a:spLocks noChangeArrowheads="1"/>
          </p:cNvSpPr>
          <p:nvPr/>
        </p:nvSpPr>
        <p:spPr bwMode="auto">
          <a:xfrm>
            <a:off x="1104900" y="3149318"/>
            <a:ext cx="1093891"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1" i="0" u="none" strike="noStrike" kern="0" cap="none" spc="0" normalizeH="0" baseline="0" noProof="0" dirty="0">
                <a:ln>
                  <a:noFill/>
                </a:ln>
                <a:solidFill>
                  <a:srgbClr val="000000"/>
                </a:solidFill>
                <a:effectLst/>
                <a:uLnTx/>
                <a:uFillTx/>
                <a:latin typeface="Arial" charset="0"/>
                <a:ea typeface="굴림" charset="0"/>
                <a:cs typeface="굴림" charset="0"/>
              </a:rPr>
              <a:t>Address</a:t>
            </a:r>
          </a:p>
        </p:txBody>
      </p:sp>
      <p:sp>
        <p:nvSpPr>
          <p:cNvPr id="51" name="Line 87"/>
          <p:cNvSpPr>
            <a:spLocks noChangeShapeType="1"/>
          </p:cNvSpPr>
          <p:nvPr/>
        </p:nvSpPr>
        <p:spPr bwMode="auto">
          <a:xfrm flipV="1">
            <a:off x="1418521" y="2980140"/>
            <a:ext cx="199635" cy="27636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2" name="Text Box 88"/>
          <p:cNvSpPr txBox="1">
            <a:spLocks noChangeArrowheads="1"/>
          </p:cNvSpPr>
          <p:nvPr/>
        </p:nvSpPr>
        <p:spPr bwMode="auto">
          <a:xfrm>
            <a:off x="1028700" y="3692384"/>
            <a:ext cx="2225415" cy="361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1" i="0" u="none" strike="noStrike" kern="0" cap="none" spc="0" normalizeH="0" baseline="0" noProof="0" dirty="0">
                <a:ln>
                  <a:noFill/>
                </a:ln>
                <a:solidFill>
                  <a:srgbClr val="000000"/>
                </a:solidFill>
                <a:effectLst/>
                <a:uLnTx/>
                <a:uFillTx/>
                <a:latin typeface="Arial" charset="0"/>
                <a:ea typeface="굴림" charset="0"/>
                <a:cs typeface="굴림" charset="0"/>
              </a:rPr>
              <a:t>Heartbeat Counter</a:t>
            </a:r>
          </a:p>
        </p:txBody>
      </p:sp>
      <p:sp>
        <p:nvSpPr>
          <p:cNvPr id="53" name="Line 89"/>
          <p:cNvSpPr>
            <a:spLocks noChangeShapeType="1"/>
          </p:cNvSpPr>
          <p:nvPr/>
        </p:nvSpPr>
        <p:spPr bwMode="auto">
          <a:xfrm flipV="1">
            <a:off x="2095500" y="2952748"/>
            <a:ext cx="114301" cy="83820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4" name="Line 90"/>
          <p:cNvSpPr>
            <a:spLocks noChangeShapeType="1"/>
          </p:cNvSpPr>
          <p:nvPr/>
        </p:nvSpPr>
        <p:spPr bwMode="auto">
          <a:xfrm flipV="1">
            <a:off x="2897512" y="2942040"/>
            <a:ext cx="0" cy="27636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lIns="84110" tIns="42055" rIns="84110" bIns="42055"/>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ysClr val="windowText" lastClr="000000"/>
              </a:solidFill>
              <a:effectLst/>
              <a:uLnTx/>
              <a:uFillTx/>
            </a:endParaRPr>
          </a:p>
        </p:txBody>
      </p:sp>
      <p:sp>
        <p:nvSpPr>
          <p:cNvPr id="55" name="Text Box 91"/>
          <p:cNvSpPr txBox="1">
            <a:spLocks noChangeArrowheads="1"/>
          </p:cNvSpPr>
          <p:nvPr/>
        </p:nvSpPr>
        <p:spPr bwMode="auto">
          <a:xfrm>
            <a:off x="2647969" y="3149318"/>
            <a:ext cx="1048083" cy="638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ko-KR" sz="1800" b="1" i="0" u="none" strike="noStrike" kern="0" cap="none" spc="0" normalizeH="0" baseline="0" noProof="0" dirty="0">
                <a:ln>
                  <a:noFill/>
                </a:ln>
                <a:solidFill>
                  <a:srgbClr val="000000"/>
                </a:solidFill>
                <a:effectLst/>
                <a:uLnTx/>
                <a:uFillTx/>
                <a:latin typeface="Arial" charset="0"/>
                <a:ea typeface="굴림" charset="0"/>
                <a:cs typeface="굴림" charset="0"/>
              </a:rPr>
              <a:t>Time (local)</a:t>
            </a:r>
          </a:p>
        </p:txBody>
      </p:sp>
      <p:sp>
        <p:nvSpPr>
          <p:cNvPr id="56" name="Text Box 13"/>
          <p:cNvSpPr txBox="1">
            <a:spLocks noChangeArrowheads="1"/>
          </p:cNvSpPr>
          <p:nvPr/>
        </p:nvSpPr>
        <p:spPr bwMode="auto">
          <a:xfrm>
            <a:off x="0" y="1033813"/>
            <a:ext cx="5695414" cy="423486"/>
          </a:xfrm>
          <a:prstGeom prst="rect">
            <a:avLst/>
          </a:prstGeom>
          <a:solidFill>
            <a:schemeClr val="accent6">
              <a:lumMod val="20000"/>
              <a:lumOff val="80000"/>
            </a:schemeClr>
          </a:solidFill>
          <a:ln w="9525">
            <a:solidFill>
              <a:srgbClr val="000000"/>
            </a:solidFill>
            <a:miter lim="800000"/>
            <a:headEnd/>
            <a:tailEnd/>
          </a:ln>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Cassandra uses gossip-based cluster membership</a:t>
            </a:r>
            <a:endParaRPr kumimoji="0" lang="en-US" sz="2200" b="0" i="1"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endParaRPr>
          </a:p>
        </p:txBody>
      </p:sp>
      <p:sp>
        <p:nvSpPr>
          <p:cNvPr id="57" name="TextBox 56"/>
          <p:cNvSpPr txBox="1"/>
          <p:nvPr/>
        </p:nvSpPr>
        <p:spPr>
          <a:xfrm>
            <a:off x="5915960" y="6038851"/>
            <a:ext cx="1601345" cy="300375"/>
          </a:xfrm>
          <a:prstGeom prst="rect">
            <a:avLst/>
          </a:prstGeom>
          <a:gradFill>
            <a:gsLst>
              <a:gs pos="0">
                <a:srgbClr val="FAFD00">
                  <a:lumMod val="20000"/>
                  <a:lumOff val="80000"/>
                </a:srgbClr>
              </a:gs>
              <a:gs pos="50000">
                <a:srgbClr val="FFFFFF">
                  <a:shade val="67500"/>
                  <a:satMod val="115000"/>
                </a:srgbClr>
              </a:gs>
              <a:gs pos="100000">
                <a:srgbClr val="FFFFFF">
                  <a:shade val="100000"/>
                  <a:satMod val="115000"/>
                </a:srgbClr>
              </a:gs>
            </a:gsLst>
            <a:lin ang="5400000" scaled="0"/>
          </a:gradFill>
        </p:spPr>
        <p:txBody>
          <a:bodyPr wrap="none" lIns="84110" tIns="42055" rIns="84110" bIns="4205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ＭＳ Ｐゴシック" pitchFamily="-107" charset="-128"/>
                <a:cs typeface="+mn-cs"/>
              </a:rPr>
              <a:t>(Remember this?)</a:t>
            </a:r>
          </a:p>
        </p:txBody>
      </p:sp>
      <p:sp>
        <p:nvSpPr>
          <p:cNvPr id="60" name="CustomShape 4">
            <a:extLst>
              <a:ext uri="{FF2B5EF4-FFF2-40B4-BE49-F238E27FC236}">
                <a16:creationId xmlns:a16="http://schemas.microsoft.com/office/drawing/2014/main" xmlns="" id="{E1C5A88F-5142-4BBA-9281-7808B238304B}"/>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61" name="Footer Placeholder 3">
            <a:extLst>
              <a:ext uri="{FF2B5EF4-FFF2-40B4-BE49-F238E27FC236}">
                <a16:creationId xmlns:a16="http://schemas.microsoft.com/office/drawing/2014/main" xmlns="" id="{76EFDE88-D3C6-4D98-B19D-22A268F67BCA}"/>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359080" y="1573200"/>
              <a:ext cx="6745320" cy="3330000"/>
            </p14:xfrm>
          </p:contentPart>
        </mc:Choice>
        <mc:Fallback>
          <p:pic>
            <p:nvPicPr>
              <p:cNvPr id="3" name="Ink 2"/>
              <p:cNvPicPr/>
              <p:nvPr/>
            </p:nvPicPr>
            <p:blipFill>
              <a:blip r:embed="rId4"/>
              <a:stretch>
                <a:fillRect/>
              </a:stretch>
            </p:blipFill>
            <p:spPr>
              <a:xfrm>
                <a:off x="2347560" y="1568880"/>
                <a:ext cx="6765120" cy="3346920"/>
              </a:xfrm>
              <a:prstGeom prst="rect">
                <a:avLst/>
              </a:prstGeom>
            </p:spPr>
          </p:pic>
        </mc:Fallback>
      </mc:AlternateContent>
    </p:spTree>
    <p:extLst>
      <p:ext uri="{BB962C8B-B14F-4D97-AF65-F5344CB8AC3E}">
        <p14:creationId xmlns:p14="http://schemas.microsoft.com/office/powerpoint/2010/main" val="2750115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71558"/>
            <a:ext cx="8534400" cy="5429242"/>
          </a:xfrm>
        </p:spPr>
        <p:txBody>
          <a:bodyPr>
            <a:noAutofit/>
          </a:bodyPr>
          <a:lstStyle/>
          <a:p>
            <a:r>
              <a:rPr lang="en-US" sz="2400" dirty="0"/>
              <a:t>Suspicion mechanisms to adaptively set the timeout based on underlying network and failure behavior</a:t>
            </a:r>
          </a:p>
          <a:p>
            <a:r>
              <a:rPr lang="en-US" sz="2400" b="1" dirty="0">
                <a:solidFill>
                  <a:srgbClr val="FF0000"/>
                </a:solidFill>
              </a:rPr>
              <a:t>Accrual detector: </a:t>
            </a:r>
            <a:r>
              <a:rPr lang="en-US" sz="2400" dirty="0"/>
              <a:t>Failure Detector outputs a value (PHI) representing suspicion</a:t>
            </a:r>
          </a:p>
          <a:p>
            <a:r>
              <a:rPr lang="en-US" sz="2400" dirty="0"/>
              <a:t>Applications set an appropriate threshold</a:t>
            </a:r>
          </a:p>
          <a:p>
            <a:r>
              <a:rPr lang="en-US" sz="2400" b="1" dirty="0">
                <a:solidFill>
                  <a:srgbClr val="FF0000"/>
                </a:solidFill>
              </a:rPr>
              <a:t>PHI calculation for a member</a:t>
            </a:r>
          </a:p>
          <a:p>
            <a:pPr lvl="1"/>
            <a:r>
              <a:rPr lang="en-US" sz="2400" dirty="0"/>
              <a:t>Inter-arrival times for gossip messages</a:t>
            </a:r>
          </a:p>
          <a:p>
            <a:pPr lvl="1"/>
            <a:r>
              <a:rPr lang="en-US" sz="2400" dirty="0"/>
              <a:t>PHI(t) = </a:t>
            </a:r>
          </a:p>
          <a:p>
            <a:pPr marL="634914" lvl="1" indent="0">
              <a:buNone/>
            </a:pPr>
            <a:r>
              <a:rPr lang="en-US" sz="2400" dirty="0"/>
              <a:t>	– log(CDF or Probability(</a:t>
            </a:r>
            <a:r>
              <a:rPr lang="en-US" sz="2400" dirty="0" err="1"/>
              <a:t>t_now</a:t>
            </a:r>
            <a:r>
              <a:rPr lang="en-US" sz="2400" dirty="0"/>
              <a:t> – </a:t>
            </a:r>
            <a:r>
              <a:rPr lang="en-US" sz="2400" dirty="0" err="1"/>
              <a:t>t_last</a:t>
            </a:r>
            <a:r>
              <a:rPr lang="en-US" sz="2400" dirty="0"/>
              <a:t>))/log 10</a:t>
            </a:r>
          </a:p>
          <a:p>
            <a:pPr lvl="1"/>
            <a:r>
              <a:rPr lang="en-US" sz="2400" dirty="0"/>
              <a:t>PHI basically determines the detection timeout, but takes into account historical inter-arrival time variations for gossiped heartbeats</a:t>
            </a:r>
          </a:p>
          <a:p>
            <a:r>
              <a:rPr lang="en-US" sz="2400" dirty="0"/>
              <a:t>In practice, PHI = 5 =&gt; 10-15 sec detection time</a:t>
            </a:r>
          </a:p>
          <a:p>
            <a:endParaRPr lang="en-US" sz="2400" dirty="0"/>
          </a:p>
          <a:p>
            <a:endParaRPr lang="en-US" sz="2400" dirty="0"/>
          </a:p>
        </p:txBody>
      </p:sp>
      <p:sp>
        <p:nvSpPr>
          <p:cNvPr id="2" name="Title 1"/>
          <p:cNvSpPr>
            <a:spLocks noGrp="1"/>
          </p:cNvSpPr>
          <p:nvPr>
            <p:ph type="title"/>
          </p:nvPr>
        </p:nvSpPr>
        <p:spPr/>
        <p:txBody>
          <a:bodyPr/>
          <a:lstStyle/>
          <a:p>
            <a:r>
              <a:rPr lang="en-US" b="1" dirty="0"/>
              <a:t>Suspicion Mechanisms in Cassandra</a:t>
            </a:r>
          </a:p>
        </p:txBody>
      </p:sp>
      <p:sp>
        <p:nvSpPr>
          <p:cNvPr id="7" name="CustomShape 4">
            <a:extLst>
              <a:ext uri="{FF2B5EF4-FFF2-40B4-BE49-F238E27FC236}">
                <a16:creationId xmlns:a16="http://schemas.microsoft.com/office/drawing/2014/main" xmlns="" id="{338F7FBB-FA68-4112-A79F-149356A9765F}"/>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D2B70DE0-C77A-4E59-8026-F630EBC4FEF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917910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600" dirty="0"/>
              <a:t>MySQL is one of the most popular (and has been for a while)</a:t>
            </a:r>
          </a:p>
          <a:p>
            <a:r>
              <a:rPr lang="en-US" sz="2600" dirty="0"/>
              <a:t>On &gt; 50 GB data</a:t>
            </a:r>
          </a:p>
          <a:p>
            <a:r>
              <a:rPr lang="en-US" sz="2600" b="1" dirty="0">
                <a:solidFill>
                  <a:srgbClr val="FF0000"/>
                </a:solidFill>
              </a:rPr>
              <a:t>MySQL </a:t>
            </a:r>
          </a:p>
          <a:p>
            <a:pPr lvl="1"/>
            <a:r>
              <a:rPr lang="en-US" sz="2600" dirty="0"/>
              <a:t>Writes 300 </a:t>
            </a:r>
            <a:r>
              <a:rPr lang="en-US" sz="2600" dirty="0" err="1"/>
              <a:t>ms</a:t>
            </a:r>
            <a:r>
              <a:rPr lang="en-US" sz="2600" dirty="0"/>
              <a:t> </a:t>
            </a:r>
            <a:r>
              <a:rPr lang="en-US" sz="2600" dirty="0" err="1"/>
              <a:t>avg</a:t>
            </a:r>
            <a:endParaRPr lang="en-US" sz="2600" dirty="0"/>
          </a:p>
          <a:p>
            <a:pPr lvl="1"/>
            <a:r>
              <a:rPr lang="en-US" sz="2600" dirty="0"/>
              <a:t>Reads 350 </a:t>
            </a:r>
            <a:r>
              <a:rPr lang="en-US" sz="2600" dirty="0" err="1"/>
              <a:t>ms</a:t>
            </a:r>
            <a:r>
              <a:rPr lang="en-US" sz="2600" dirty="0"/>
              <a:t> </a:t>
            </a:r>
            <a:r>
              <a:rPr lang="en-US" sz="2600" dirty="0" err="1"/>
              <a:t>avg</a:t>
            </a:r>
            <a:endParaRPr lang="en-US" sz="2600" dirty="0"/>
          </a:p>
          <a:p>
            <a:r>
              <a:rPr lang="en-US" sz="2600" b="1" dirty="0">
                <a:solidFill>
                  <a:srgbClr val="FF0000"/>
                </a:solidFill>
              </a:rPr>
              <a:t>Cassandra </a:t>
            </a:r>
          </a:p>
          <a:p>
            <a:pPr lvl="1"/>
            <a:r>
              <a:rPr lang="en-US" sz="2600" dirty="0"/>
              <a:t>Writes 0.12 </a:t>
            </a:r>
            <a:r>
              <a:rPr lang="en-US" sz="2600" dirty="0" err="1"/>
              <a:t>ms</a:t>
            </a:r>
            <a:r>
              <a:rPr lang="en-US" sz="2600" dirty="0"/>
              <a:t> </a:t>
            </a:r>
            <a:r>
              <a:rPr lang="en-US" sz="2600" dirty="0" err="1"/>
              <a:t>avg</a:t>
            </a:r>
            <a:endParaRPr lang="en-US" sz="2600" dirty="0"/>
          </a:p>
          <a:p>
            <a:pPr lvl="1"/>
            <a:r>
              <a:rPr lang="en-US" sz="2600" dirty="0"/>
              <a:t>Reads 15 </a:t>
            </a:r>
            <a:r>
              <a:rPr lang="en-US" sz="2600" dirty="0" err="1"/>
              <a:t>ms</a:t>
            </a:r>
            <a:r>
              <a:rPr lang="en-US" sz="2600" dirty="0"/>
              <a:t> </a:t>
            </a:r>
            <a:r>
              <a:rPr lang="en-US" sz="2600" dirty="0" err="1"/>
              <a:t>avg</a:t>
            </a:r>
            <a:endParaRPr lang="en-US" sz="2600" dirty="0"/>
          </a:p>
          <a:p>
            <a:r>
              <a:rPr lang="en-US" sz="2600" dirty="0"/>
              <a:t>Orders of magnitude faster</a:t>
            </a:r>
          </a:p>
          <a:p>
            <a:r>
              <a:rPr lang="en-US" sz="2600" dirty="0"/>
              <a:t>What</a:t>
            </a:r>
            <a:r>
              <a:rPr lang="fr-FR" sz="2600" dirty="0"/>
              <a:t>’</a:t>
            </a:r>
            <a:r>
              <a:rPr lang="en-US" sz="2600" dirty="0"/>
              <a:t>s the catch? What did we lose?</a:t>
            </a:r>
          </a:p>
          <a:p>
            <a:endParaRPr lang="en-US" sz="2600" dirty="0"/>
          </a:p>
        </p:txBody>
      </p:sp>
      <p:sp>
        <p:nvSpPr>
          <p:cNvPr id="2" name="Title 1"/>
          <p:cNvSpPr>
            <a:spLocks noGrp="1"/>
          </p:cNvSpPr>
          <p:nvPr>
            <p:ph type="title"/>
          </p:nvPr>
        </p:nvSpPr>
        <p:spPr/>
        <p:txBody>
          <a:bodyPr/>
          <a:lstStyle/>
          <a:p>
            <a:r>
              <a:rPr lang="en-US" b="1" dirty="0"/>
              <a:t>Cassandra Vs. RDBMS</a:t>
            </a:r>
          </a:p>
        </p:txBody>
      </p:sp>
      <p:sp>
        <p:nvSpPr>
          <p:cNvPr id="7" name="CustomShape 4">
            <a:extLst>
              <a:ext uri="{FF2B5EF4-FFF2-40B4-BE49-F238E27FC236}">
                <a16:creationId xmlns:a16="http://schemas.microsoft.com/office/drawing/2014/main" xmlns="" id="{DFC8C58D-B712-42B8-9278-4BC26878847D}"/>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6228ECB4-E23E-49C1-867B-7934D21ECF0C}"/>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1244512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3350" y="1066808"/>
            <a:ext cx="8839200" cy="5059363"/>
          </a:xfrm>
        </p:spPr>
        <p:txBody>
          <a:bodyPr/>
          <a:lstStyle/>
          <a:p>
            <a:r>
              <a:rPr lang="en-US" sz="2800" b="1" dirty="0">
                <a:solidFill>
                  <a:srgbClr val="FF0000"/>
                </a:solidFill>
              </a:rPr>
              <a:t>(Business) Key </a:t>
            </a:r>
            <a:r>
              <a:rPr lang="en-US" sz="2800" b="1" dirty="0">
                <a:solidFill>
                  <a:srgbClr val="FF0000"/>
                </a:solidFill>
                <a:sym typeface="Wingdings"/>
              </a:rPr>
              <a:t></a:t>
            </a:r>
            <a:r>
              <a:rPr lang="en-US" sz="2800" b="1" dirty="0">
                <a:solidFill>
                  <a:srgbClr val="FF0000"/>
                </a:solidFill>
              </a:rPr>
              <a:t> Value</a:t>
            </a:r>
          </a:p>
          <a:p>
            <a:endParaRPr lang="en-US" sz="2800" dirty="0"/>
          </a:p>
          <a:p>
            <a:r>
              <a:rPr lang="en-US" sz="2800" b="1" dirty="0">
                <a:solidFill>
                  <a:srgbClr val="002060"/>
                </a:solidFill>
              </a:rPr>
              <a:t>(flipkart.com) item number </a:t>
            </a:r>
            <a:r>
              <a:rPr lang="en-US" sz="2800" b="1" dirty="0">
                <a:solidFill>
                  <a:srgbClr val="002060"/>
                </a:solidFill>
                <a:sym typeface="Wingdings"/>
              </a:rPr>
              <a:t></a:t>
            </a:r>
            <a:r>
              <a:rPr lang="en-US" sz="2800" b="1" dirty="0">
                <a:solidFill>
                  <a:srgbClr val="002060"/>
                </a:solidFill>
              </a:rPr>
              <a:t> information about it</a:t>
            </a:r>
          </a:p>
          <a:p>
            <a:endParaRPr lang="en-US" sz="2800" dirty="0"/>
          </a:p>
          <a:p>
            <a:r>
              <a:rPr lang="en-US" sz="2800" b="1" dirty="0">
                <a:solidFill>
                  <a:srgbClr val="FF0000"/>
                </a:solidFill>
              </a:rPr>
              <a:t>(easemytrip.com) Flight number </a:t>
            </a:r>
            <a:r>
              <a:rPr lang="en-US" sz="2800" b="1" dirty="0">
                <a:solidFill>
                  <a:srgbClr val="FF0000"/>
                </a:solidFill>
                <a:sym typeface="Wingdings"/>
              </a:rPr>
              <a:t></a:t>
            </a:r>
            <a:r>
              <a:rPr lang="en-US" sz="2800" b="1" dirty="0">
                <a:solidFill>
                  <a:srgbClr val="FF0000"/>
                </a:solidFill>
              </a:rPr>
              <a:t> information about flight, e.g., availability</a:t>
            </a:r>
          </a:p>
          <a:p>
            <a:endParaRPr lang="en-US" sz="2800" dirty="0"/>
          </a:p>
          <a:p>
            <a:r>
              <a:rPr lang="en-US" sz="2800" b="1" dirty="0">
                <a:solidFill>
                  <a:srgbClr val="002060"/>
                </a:solidFill>
              </a:rPr>
              <a:t>(twitter.com) tweet id </a:t>
            </a:r>
            <a:r>
              <a:rPr lang="en-US" sz="2800" b="1" dirty="0">
                <a:solidFill>
                  <a:srgbClr val="002060"/>
                </a:solidFill>
                <a:sym typeface="Wingdings"/>
              </a:rPr>
              <a:t></a:t>
            </a:r>
            <a:r>
              <a:rPr lang="en-US" sz="2800" b="1" dirty="0">
                <a:solidFill>
                  <a:srgbClr val="002060"/>
                </a:solidFill>
              </a:rPr>
              <a:t> information about tweet</a:t>
            </a:r>
          </a:p>
          <a:p>
            <a:endParaRPr lang="en-US" sz="2800" dirty="0"/>
          </a:p>
          <a:p>
            <a:r>
              <a:rPr lang="en-US" sz="2800" b="1" dirty="0">
                <a:solidFill>
                  <a:srgbClr val="FF0000"/>
                </a:solidFill>
              </a:rPr>
              <a:t>(mybank.com) Account number </a:t>
            </a:r>
            <a:r>
              <a:rPr lang="en-US" sz="2800" b="1" dirty="0">
                <a:solidFill>
                  <a:srgbClr val="FF0000"/>
                </a:solidFill>
                <a:sym typeface="Wingdings"/>
              </a:rPr>
              <a:t></a:t>
            </a:r>
            <a:r>
              <a:rPr lang="en-US" sz="2800" b="1" dirty="0">
                <a:solidFill>
                  <a:srgbClr val="FF0000"/>
                </a:solidFill>
              </a:rPr>
              <a:t> information about it</a:t>
            </a:r>
          </a:p>
          <a:p>
            <a:endParaRPr lang="en-US" sz="2800" dirty="0"/>
          </a:p>
          <a:p>
            <a:endParaRPr lang="en-US" sz="2800" dirty="0"/>
          </a:p>
          <a:p>
            <a:endParaRPr lang="en-US" sz="2800" dirty="0"/>
          </a:p>
        </p:txBody>
      </p:sp>
      <p:sp>
        <p:nvSpPr>
          <p:cNvPr id="2" name="Title 1"/>
          <p:cNvSpPr>
            <a:spLocks noGrp="1"/>
          </p:cNvSpPr>
          <p:nvPr>
            <p:ph type="title"/>
          </p:nvPr>
        </p:nvSpPr>
        <p:spPr/>
        <p:txBody>
          <a:bodyPr>
            <a:normAutofit/>
          </a:bodyPr>
          <a:lstStyle/>
          <a:p>
            <a:r>
              <a:rPr lang="en-US" sz="3600" b="1" dirty="0"/>
              <a:t>The Key-value Abstraction</a:t>
            </a:r>
          </a:p>
        </p:txBody>
      </p:sp>
      <p:sp>
        <p:nvSpPr>
          <p:cNvPr id="7" name="CustomShape 4">
            <a:extLst>
              <a:ext uri="{FF2B5EF4-FFF2-40B4-BE49-F238E27FC236}">
                <a16:creationId xmlns:a16="http://schemas.microsoft.com/office/drawing/2014/main" xmlns="" id="{7A2A259D-B26F-42B5-AD15-328D4D0D10EA}"/>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AF5AB16C-7C74-4F0E-AB9C-4668D63DA627}"/>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0738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981200"/>
            <a:ext cx="7772400" cy="838200"/>
          </a:xfrm>
        </p:spPr>
        <p:txBody>
          <a:bodyPr/>
          <a:lstStyle/>
          <a:p>
            <a:r>
              <a:rPr lang="en-US" b="1" dirty="0"/>
              <a:t>CAP Theorem</a:t>
            </a:r>
            <a:endParaRPr lang="en-IN" dirty="0"/>
          </a:p>
        </p:txBody>
      </p:sp>
      <p:sp>
        <p:nvSpPr>
          <p:cNvPr id="6" name="CustomShape 4">
            <a:extLst>
              <a:ext uri="{FF2B5EF4-FFF2-40B4-BE49-F238E27FC236}">
                <a16:creationId xmlns:a16="http://schemas.microsoft.com/office/drawing/2014/main" xmlns="" id="{43134D35-F463-4F06-9172-EF653C05DB7E}"/>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7" name="Footer Placeholder 3">
            <a:extLst>
              <a:ext uri="{FF2B5EF4-FFF2-40B4-BE49-F238E27FC236}">
                <a16:creationId xmlns:a16="http://schemas.microsoft.com/office/drawing/2014/main" xmlns="" id="{B728E88D-3FFD-4AF9-8F53-2BCBEBEE8EB8}"/>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600" b="1" dirty="0">
                <a:solidFill>
                  <a:srgbClr val="FF0000"/>
                </a:solidFill>
              </a:rPr>
              <a:t>Proposed by Eric Brewer (Berkeley)</a:t>
            </a:r>
          </a:p>
          <a:p>
            <a:pPr>
              <a:defRPr/>
            </a:pPr>
            <a:r>
              <a:rPr lang="en-US" sz="2600" dirty="0"/>
              <a:t>Subsequently proved by Gilbert and Lynch (NUS and MIT)</a:t>
            </a:r>
          </a:p>
          <a:p>
            <a:pPr>
              <a:defRPr/>
            </a:pPr>
            <a:r>
              <a:rPr lang="en-US" sz="2600" dirty="0"/>
              <a:t>In a distributed system you can satisfy atmost 2 out of the 3 guarantees:</a:t>
            </a:r>
          </a:p>
          <a:p>
            <a:pPr>
              <a:defRPr/>
            </a:pPr>
            <a:endParaRPr lang="en-US" sz="2600" dirty="0"/>
          </a:p>
          <a:p>
            <a:pPr marL="800100" lvl="1" indent="-342900">
              <a:buSzPct val="110000"/>
              <a:buFont typeface="+mj-lt"/>
              <a:buAutoNum type="arabicPeriod"/>
              <a:defRPr/>
            </a:pPr>
            <a:r>
              <a:rPr lang="en-US" sz="2600" b="1" dirty="0">
                <a:solidFill>
                  <a:srgbClr val="FF0000"/>
                </a:solidFill>
              </a:rPr>
              <a:t>Consistency: </a:t>
            </a:r>
            <a:r>
              <a:rPr lang="en-US" sz="2600" dirty="0"/>
              <a:t>all nodes see same data at any time, or reads return latest written value by any client</a:t>
            </a:r>
          </a:p>
          <a:p>
            <a:pPr marL="800100" lvl="1" indent="-342900">
              <a:buSzPct val="110000"/>
              <a:buFont typeface="+mj-lt"/>
              <a:buAutoNum type="arabicPeriod"/>
              <a:defRPr/>
            </a:pPr>
            <a:r>
              <a:rPr lang="en-US" sz="2600" b="1" dirty="0">
                <a:solidFill>
                  <a:srgbClr val="FF0000"/>
                </a:solidFill>
              </a:rPr>
              <a:t>Availability:</a:t>
            </a:r>
            <a:r>
              <a:rPr lang="en-US" sz="2600" dirty="0"/>
              <a:t> the system allows operations all the time, and operations return quickly</a:t>
            </a:r>
          </a:p>
          <a:p>
            <a:pPr marL="800100" lvl="1" indent="-342900">
              <a:buSzPct val="110000"/>
              <a:buFont typeface="+mj-lt"/>
              <a:buAutoNum type="arabicPeriod"/>
              <a:defRPr/>
            </a:pPr>
            <a:r>
              <a:rPr lang="en-US" sz="2600" b="1" dirty="0">
                <a:solidFill>
                  <a:srgbClr val="FF0000"/>
                </a:solidFill>
              </a:rPr>
              <a:t>Partition-tolerance:</a:t>
            </a:r>
            <a:r>
              <a:rPr lang="en-US" sz="2600" dirty="0"/>
              <a:t> the system continues to work in spite of network partitions</a:t>
            </a:r>
          </a:p>
          <a:p>
            <a:pPr marL="800100" lvl="1" indent="-342900">
              <a:buFont typeface="+mj-lt"/>
              <a:buAutoNum type="arabicPeriod"/>
              <a:defRPr/>
            </a:pPr>
            <a:endParaRPr lang="en-US" sz="2600" dirty="0"/>
          </a:p>
          <a:p>
            <a:pPr marL="400050" indent="-342900">
              <a:defRPr/>
            </a:pPr>
            <a:endParaRPr lang="en-US" sz="2600" dirty="0"/>
          </a:p>
          <a:p>
            <a:endParaRPr lang="en-US" sz="2600" dirty="0"/>
          </a:p>
        </p:txBody>
      </p:sp>
      <p:sp>
        <p:nvSpPr>
          <p:cNvPr id="2" name="Title 1"/>
          <p:cNvSpPr>
            <a:spLocks noGrp="1"/>
          </p:cNvSpPr>
          <p:nvPr>
            <p:ph type="title"/>
          </p:nvPr>
        </p:nvSpPr>
        <p:spPr/>
        <p:txBody>
          <a:bodyPr/>
          <a:lstStyle/>
          <a:p>
            <a:r>
              <a:rPr lang="en-US" b="1" dirty="0"/>
              <a:t>CAP Theorem</a:t>
            </a:r>
          </a:p>
        </p:txBody>
      </p:sp>
      <p:sp>
        <p:nvSpPr>
          <p:cNvPr id="7" name="CustomShape 4">
            <a:extLst>
              <a:ext uri="{FF2B5EF4-FFF2-40B4-BE49-F238E27FC236}">
                <a16:creationId xmlns:a16="http://schemas.microsoft.com/office/drawing/2014/main" xmlns="" id="{73A216AC-B5B1-4710-8391-D086CCF92D55}"/>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8FD9A02D-67D4-4044-BF0E-60B1EF4F7BF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19560" y="3798360"/>
              <a:ext cx="8238600" cy="2710440"/>
            </p14:xfrm>
          </p:contentPart>
        </mc:Choice>
        <mc:Fallback>
          <p:pic>
            <p:nvPicPr>
              <p:cNvPr id="4" name="Ink 3"/>
              <p:cNvPicPr/>
              <p:nvPr/>
            </p:nvPicPr>
            <p:blipFill>
              <a:blip r:embed="rId4"/>
              <a:stretch>
                <a:fillRect/>
              </a:stretch>
            </p:blipFill>
            <p:spPr>
              <a:xfrm>
                <a:off x="607680" y="3785760"/>
                <a:ext cx="8265240" cy="2736720"/>
              </a:xfrm>
              <a:prstGeom prst="rect">
                <a:avLst/>
              </a:prstGeom>
            </p:spPr>
          </p:pic>
        </mc:Fallback>
      </mc:AlternateContent>
    </p:spTree>
    <p:extLst>
      <p:ext uri="{BB962C8B-B14F-4D97-AF65-F5344CB8AC3E}">
        <p14:creationId xmlns:p14="http://schemas.microsoft.com/office/powerpoint/2010/main" val="323151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8"/>
            <a:ext cx="8553450" cy="5059363"/>
          </a:xfrm>
        </p:spPr>
        <p:txBody>
          <a:bodyPr>
            <a:normAutofit/>
          </a:bodyPr>
          <a:lstStyle/>
          <a:p>
            <a:r>
              <a:rPr lang="en-US" sz="2600" b="1" dirty="0">
                <a:solidFill>
                  <a:srgbClr val="FF0000"/>
                </a:solidFill>
              </a:rPr>
              <a:t>Availability = </a:t>
            </a:r>
            <a:r>
              <a:rPr lang="en-US" sz="2600" dirty="0"/>
              <a:t>Reads/writes complete reliably and quickly.</a:t>
            </a:r>
          </a:p>
          <a:p>
            <a:r>
              <a:rPr lang="en-US" sz="2600" dirty="0"/>
              <a:t>Measurements have shown that a 500 </a:t>
            </a:r>
            <a:r>
              <a:rPr lang="en-US" sz="2600" dirty="0" err="1"/>
              <a:t>ms</a:t>
            </a:r>
            <a:r>
              <a:rPr lang="en-US" sz="2600" dirty="0"/>
              <a:t> increase in latency for operations at </a:t>
            </a:r>
            <a:r>
              <a:rPr lang="en-US" sz="2600" dirty="0" err="1"/>
              <a:t>Amazon.com</a:t>
            </a:r>
            <a:r>
              <a:rPr lang="en-US" sz="2600" dirty="0"/>
              <a:t> or at </a:t>
            </a:r>
            <a:r>
              <a:rPr lang="en-US" sz="2600" dirty="0" err="1"/>
              <a:t>Google.com</a:t>
            </a:r>
            <a:r>
              <a:rPr lang="en-US" sz="2600" dirty="0"/>
              <a:t> can cause a 20% drop in revenue. </a:t>
            </a:r>
          </a:p>
          <a:p>
            <a:r>
              <a:rPr lang="en-US" sz="2600" dirty="0"/>
              <a:t>At Amazon, each added millisecond of latency implies a $6M yearly loss.</a:t>
            </a:r>
          </a:p>
          <a:p>
            <a:r>
              <a:rPr lang="en-US" sz="2600" b="1" dirty="0">
                <a:solidFill>
                  <a:srgbClr val="002060"/>
                </a:solidFill>
              </a:rPr>
              <a:t>User cognitive drift: </a:t>
            </a:r>
            <a:r>
              <a:rPr lang="en-US" sz="2600" dirty="0"/>
              <a:t>If more than a second elapses between clicking and material appearing, the user’s mind is already somewhere else</a:t>
            </a:r>
          </a:p>
          <a:p>
            <a:r>
              <a:rPr lang="en-US" sz="2600" dirty="0"/>
              <a:t>SLAs (Service Level Agreements) written by providers predominantly deal with latencies faced by clients.  </a:t>
            </a:r>
          </a:p>
          <a:p>
            <a:endParaRPr lang="en-US" sz="2600" dirty="0"/>
          </a:p>
          <a:p>
            <a:endParaRPr lang="en-US" sz="2600" dirty="0"/>
          </a:p>
        </p:txBody>
      </p:sp>
      <p:sp>
        <p:nvSpPr>
          <p:cNvPr id="2" name="Title 1"/>
          <p:cNvSpPr>
            <a:spLocks noGrp="1"/>
          </p:cNvSpPr>
          <p:nvPr>
            <p:ph type="title"/>
          </p:nvPr>
        </p:nvSpPr>
        <p:spPr/>
        <p:txBody>
          <a:bodyPr/>
          <a:lstStyle/>
          <a:p>
            <a:r>
              <a:rPr lang="en-US" b="1" dirty="0"/>
              <a:t>Why is Availability Important? </a:t>
            </a:r>
          </a:p>
        </p:txBody>
      </p:sp>
      <p:sp>
        <p:nvSpPr>
          <p:cNvPr id="7" name="CustomShape 4">
            <a:extLst>
              <a:ext uri="{FF2B5EF4-FFF2-40B4-BE49-F238E27FC236}">
                <a16:creationId xmlns:a16="http://schemas.microsoft.com/office/drawing/2014/main" xmlns="" id="{03540A45-2138-4BA8-9395-5E237B50887E}"/>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274509BF-B74E-4609-BFB5-DFFD86980551}"/>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62480" y="412560"/>
              <a:ext cx="7746120" cy="5547600"/>
            </p14:xfrm>
          </p:contentPart>
        </mc:Choice>
        <mc:Fallback>
          <p:pic>
            <p:nvPicPr>
              <p:cNvPr id="4" name="Ink 3"/>
              <p:cNvPicPr/>
              <p:nvPr/>
            </p:nvPicPr>
            <p:blipFill>
              <a:blip r:embed="rId4"/>
              <a:stretch>
                <a:fillRect/>
              </a:stretch>
            </p:blipFill>
            <p:spPr>
              <a:xfrm>
                <a:off x="754200" y="400680"/>
                <a:ext cx="7767000" cy="5569560"/>
              </a:xfrm>
              <a:prstGeom prst="rect">
                <a:avLst/>
              </a:prstGeom>
            </p:spPr>
          </p:pic>
        </mc:Fallback>
      </mc:AlternateContent>
    </p:spTree>
    <p:extLst>
      <p:ext uri="{BB962C8B-B14F-4D97-AF65-F5344CB8AC3E}">
        <p14:creationId xmlns:p14="http://schemas.microsoft.com/office/powerpoint/2010/main" val="1522618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1950" lvl="1" indent="-361950">
              <a:buSzPct val="120000"/>
              <a:buFont typeface="Arial" pitchFamily="34" charset="0"/>
              <a:buChar char="•"/>
            </a:pPr>
            <a:r>
              <a:rPr lang="en-US" sz="2600" b="1" dirty="0">
                <a:solidFill>
                  <a:srgbClr val="FF0000"/>
                </a:solidFill>
              </a:rPr>
              <a:t>Consistency = </a:t>
            </a:r>
            <a:r>
              <a:rPr lang="en-US" sz="2600" dirty="0"/>
              <a:t>all nodes see same data at any time, or reads return latest written value by any client.</a:t>
            </a:r>
          </a:p>
          <a:p>
            <a:pPr marL="361950" lvl="1" indent="-361950">
              <a:buSzPct val="120000"/>
              <a:buFont typeface="Arial" pitchFamily="34" charset="0"/>
              <a:buChar char="•"/>
            </a:pPr>
            <a:endParaRPr lang="en-US" sz="2600" dirty="0"/>
          </a:p>
          <a:p>
            <a:r>
              <a:rPr lang="en-US" sz="2600" dirty="0"/>
              <a:t>When you access your bank or investment account via multiple clients (laptop, workstation, phone, tablet), you want the updates done from one client to be visible to other clients.</a:t>
            </a:r>
          </a:p>
          <a:p>
            <a:endParaRPr lang="en-US" sz="2600" dirty="0"/>
          </a:p>
          <a:p>
            <a:r>
              <a:rPr lang="en-US" sz="2600" dirty="0"/>
              <a:t>When thousands of customers are looking to book a flight, all updates from any client (e.g., book a flight) should be accessible by other clients.</a:t>
            </a:r>
          </a:p>
          <a:p>
            <a:endParaRPr lang="en-US" sz="2600" dirty="0"/>
          </a:p>
        </p:txBody>
      </p:sp>
      <p:sp>
        <p:nvSpPr>
          <p:cNvPr id="2" name="Title 1"/>
          <p:cNvSpPr>
            <a:spLocks noGrp="1"/>
          </p:cNvSpPr>
          <p:nvPr>
            <p:ph type="title"/>
          </p:nvPr>
        </p:nvSpPr>
        <p:spPr/>
        <p:txBody>
          <a:bodyPr/>
          <a:lstStyle/>
          <a:p>
            <a:r>
              <a:rPr lang="en-US" b="1" dirty="0"/>
              <a:t>Why is Consistency Important?</a:t>
            </a:r>
          </a:p>
        </p:txBody>
      </p:sp>
      <p:sp>
        <p:nvSpPr>
          <p:cNvPr id="7" name="CustomShape 4">
            <a:extLst>
              <a:ext uri="{FF2B5EF4-FFF2-40B4-BE49-F238E27FC236}">
                <a16:creationId xmlns:a16="http://schemas.microsoft.com/office/drawing/2014/main" xmlns="" id="{8D5435C1-3CA1-4B01-A223-99A841A6C809}"/>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1581F923-92EF-4135-8145-03EEB0FD086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676960" y="1430280"/>
              <a:ext cx="1343160" cy="32040"/>
            </p14:xfrm>
          </p:contentPart>
        </mc:Choice>
        <mc:Fallback>
          <p:pic>
            <p:nvPicPr>
              <p:cNvPr id="4" name="Ink 3"/>
              <p:cNvPicPr/>
              <p:nvPr/>
            </p:nvPicPr>
            <p:blipFill>
              <a:blip r:embed="rId4"/>
              <a:stretch>
                <a:fillRect/>
              </a:stretch>
            </p:blipFill>
            <p:spPr>
              <a:xfrm>
                <a:off x="2668320" y="1420920"/>
                <a:ext cx="1359720" cy="50760"/>
              </a:xfrm>
              <a:prstGeom prst="rect">
                <a:avLst/>
              </a:prstGeom>
            </p:spPr>
          </p:pic>
        </mc:Fallback>
      </mc:AlternateContent>
    </p:spTree>
    <p:extLst>
      <p:ext uri="{BB962C8B-B14F-4D97-AF65-F5344CB8AC3E}">
        <p14:creationId xmlns:p14="http://schemas.microsoft.com/office/powerpoint/2010/main" val="2137397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76185" lvl="1" indent="-476185"/>
            <a:r>
              <a:rPr lang="en-US" sz="2600" b="1" dirty="0">
                <a:solidFill>
                  <a:srgbClr val="002060"/>
                </a:solidFill>
              </a:rPr>
              <a:t>Partitions</a:t>
            </a:r>
            <a:r>
              <a:rPr lang="en-US" sz="2600" dirty="0"/>
              <a:t> can happen across datacenters when the Internet gets disconnected</a:t>
            </a:r>
          </a:p>
          <a:p>
            <a:pPr marL="1031734" lvl="2" indent="-476185"/>
            <a:r>
              <a:rPr lang="en-US" sz="2600" dirty="0"/>
              <a:t>Internet router outages</a:t>
            </a:r>
          </a:p>
          <a:p>
            <a:pPr marL="1031734" lvl="2" indent="-476185"/>
            <a:r>
              <a:rPr lang="en-US" sz="2600" dirty="0"/>
              <a:t>Under-sea cables cut</a:t>
            </a:r>
          </a:p>
          <a:p>
            <a:pPr marL="1031734" lvl="2" indent="-476185"/>
            <a:r>
              <a:rPr lang="en-US" sz="2600" dirty="0"/>
              <a:t>DNS not working</a:t>
            </a:r>
          </a:p>
          <a:p>
            <a:pPr marL="1031734" lvl="2" indent="-476185"/>
            <a:endParaRPr lang="en-US" sz="2600" dirty="0"/>
          </a:p>
          <a:p>
            <a:pPr marL="476185" lvl="1" indent="-476185"/>
            <a:r>
              <a:rPr lang="en-US" sz="2600" dirty="0"/>
              <a:t>Partitions can also occur within a datacenter, e.g., a rack switch outage</a:t>
            </a:r>
          </a:p>
          <a:p>
            <a:pPr marL="476185" lvl="1" indent="-476185"/>
            <a:endParaRPr lang="en-US" sz="2600" dirty="0"/>
          </a:p>
          <a:p>
            <a:pPr marL="476185" lvl="1" indent="-476185"/>
            <a:r>
              <a:rPr lang="en-US" sz="2600" dirty="0"/>
              <a:t>Still desire system to continue functioning normally under this scenario</a:t>
            </a:r>
          </a:p>
          <a:p>
            <a:endParaRPr lang="en-US" sz="2600" dirty="0"/>
          </a:p>
        </p:txBody>
      </p:sp>
      <p:sp>
        <p:nvSpPr>
          <p:cNvPr id="2" name="Title 1"/>
          <p:cNvSpPr>
            <a:spLocks noGrp="1"/>
          </p:cNvSpPr>
          <p:nvPr>
            <p:ph type="title"/>
          </p:nvPr>
        </p:nvSpPr>
        <p:spPr>
          <a:xfrm>
            <a:off x="0" y="0"/>
            <a:ext cx="9144000" cy="762000"/>
          </a:xfrm>
        </p:spPr>
        <p:txBody>
          <a:bodyPr/>
          <a:lstStyle/>
          <a:p>
            <a:r>
              <a:rPr lang="en-US" sz="4200" b="1" dirty="0"/>
              <a:t>Why is Partition-Tolerance Important?</a:t>
            </a:r>
          </a:p>
        </p:txBody>
      </p:sp>
      <p:sp>
        <p:nvSpPr>
          <p:cNvPr id="7" name="CustomShape 4">
            <a:extLst>
              <a:ext uri="{FF2B5EF4-FFF2-40B4-BE49-F238E27FC236}">
                <a16:creationId xmlns:a16="http://schemas.microsoft.com/office/drawing/2014/main" xmlns="" id="{D24C9268-CE71-44AD-880E-073814287397}"/>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31EF0A28-CC97-4D50-B6C3-085FE4A54094}"/>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782240" y="5514840"/>
              <a:ext cx="4211280" cy="906480"/>
            </p14:xfrm>
          </p:contentPart>
        </mc:Choice>
        <mc:Fallback>
          <p:pic>
            <p:nvPicPr>
              <p:cNvPr id="4" name="Ink 3"/>
              <p:cNvPicPr/>
              <p:nvPr/>
            </p:nvPicPr>
            <p:blipFill>
              <a:blip r:embed="rId4"/>
              <a:stretch>
                <a:fillRect/>
              </a:stretch>
            </p:blipFill>
            <p:spPr>
              <a:xfrm>
                <a:off x="4772520" y="5504400"/>
                <a:ext cx="4230360" cy="928800"/>
              </a:xfrm>
              <a:prstGeom prst="rect">
                <a:avLst/>
              </a:prstGeom>
            </p:spPr>
          </p:pic>
        </mc:Fallback>
      </mc:AlternateContent>
    </p:spTree>
    <p:extLst>
      <p:ext uri="{BB962C8B-B14F-4D97-AF65-F5344CB8AC3E}">
        <p14:creationId xmlns:p14="http://schemas.microsoft.com/office/powerpoint/2010/main" val="379699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7150" indent="0">
              <a:buNone/>
              <a:defRPr/>
            </a:pPr>
            <a:endParaRPr lang="en-US" sz="2600" dirty="0"/>
          </a:p>
          <a:p>
            <a:pPr marL="400050" indent="-342900">
              <a:defRPr/>
            </a:pPr>
            <a:r>
              <a:rPr lang="en-US" sz="2600" dirty="0"/>
              <a:t>Since partition-tolerance is essential in today’s cloud computing systems, CAP theorem implies that a system has to choose between consistency and availability</a:t>
            </a:r>
          </a:p>
          <a:p>
            <a:pPr marL="400050" indent="-342900">
              <a:defRPr/>
            </a:pPr>
            <a:endParaRPr lang="en-US" sz="2600" dirty="0"/>
          </a:p>
          <a:p>
            <a:pPr marL="400050" indent="-342900">
              <a:defRPr/>
            </a:pPr>
            <a:r>
              <a:rPr lang="en-US" sz="2600" b="1" dirty="0">
                <a:solidFill>
                  <a:srgbClr val="FF0000"/>
                </a:solidFill>
              </a:rPr>
              <a:t>Cassandra</a:t>
            </a:r>
          </a:p>
          <a:p>
            <a:pPr lvl="1">
              <a:defRPr/>
            </a:pPr>
            <a:r>
              <a:rPr lang="en-US" sz="2600" dirty="0"/>
              <a:t>Eventual (weak) consistency, Availability, Partition-tolerance </a:t>
            </a:r>
          </a:p>
          <a:p>
            <a:pPr lvl="1">
              <a:defRPr/>
            </a:pPr>
            <a:endParaRPr lang="en-US" sz="2600" dirty="0"/>
          </a:p>
          <a:p>
            <a:pPr>
              <a:defRPr/>
            </a:pPr>
            <a:r>
              <a:rPr lang="en-US" sz="2600" b="1" dirty="0">
                <a:solidFill>
                  <a:srgbClr val="FF0000"/>
                </a:solidFill>
              </a:rPr>
              <a:t>Traditional RDBMSs</a:t>
            </a:r>
          </a:p>
          <a:p>
            <a:pPr lvl="1">
              <a:defRPr/>
            </a:pPr>
            <a:r>
              <a:rPr lang="en-US" sz="2600" dirty="0"/>
              <a:t>Strong consistency over availability under a partition</a:t>
            </a:r>
          </a:p>
          <a:p>
            <a:pPr marL="400050" indent="-342900">
              <a:defRPr/>
            </a:pPr>
            <a:endParaRPr lang="en-US" sz="2600" dirty="0"/>
          </a:p>
          <a:p>
            <a:pPr marL="0" indent="0">
              <a:buNone/>
            </a:pPr>
            <a:endParaRPr lang="en-US" sz="2600" dirty="0"/>
          </a:p>
        </p:txBody>
      </p:sp>
      <p:sp>
        <p:nvSpPr>
          <p:cNvPr id="2" name="Title 1"/>
          <p:cNvSpPr>
            <a:spLocks noGrp="1"/>
          </p:cNvSpPr>
          <p:nvPr>
            <p:ph type="title"/>
          </p:nvPr>
        </p:nvSpPr>
        <p:spPr/>
        <p:txBody>
          <a:bodyPr/>
          <a:lstStyle/>
          <a:p>
            <a:r>
              <a:rPr lang="en-US" b="1" dirty="0"/>
              <a:t>CAP Theorem Fallout</a:t>
            </a:r>
          </a:p>
        </p:txBody>
      </p:sp>
      <p:sp>
        <p:nvSpPr>
          <p:cNvPr id="7" name="CustomShape 4">
            <a:extLst>
              <a:ext uri="{FF2B5EF4-FFF2-40B4-BE49-F238E27FC236}">
                <a16:creationId xmlns:a16="http://schemas.microsoft.com/office/drawing/2014/main" xmlns="" id="{8058EBED-D530-49DA-B987-88649A83C639}"/>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C66932A9-21B2-4982-A8E3-CE182990E941}"/>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470680" y="3258000"/>
              <a:ext cx="5291280" cy="3036240"/>
            </p14:xfrm>
          </p:contentPart>
        </mc:Choice>
        <mc:Fallback>
          <p:pic>
            <p:nvPicPr>
              <p:cNvPr id="4" name="Ink 3"/>
              <p:cNvPicPr/>
              <p:nvPr/>
            </p:nvPicPr>
            <p:blipFill>
              <a:blip r:embed="rId4"/>
              <a:stretch>
                <a:fillRect/>
              </a:stretch>
            </p:blipFill>
            <p:spPr>
              <a:xfrm>
                <a:off x="2460600" y="3252960"/>
                <a:ext cx="5305320" cy="3052080"/>
              </a:xfrm>
              <a:prstGeom prst="rect">
                <a:avLst/>
              </a:prstGeom>
            </p:spPr>
          </p:pic>
        </mc:Fallback>
      </mc:AlternateContent>
    </p:spTree>
    <p:extLst>
      <p:ext uri="{BB962C8B-B14F-4D97-AF65-F5344CB8AC3E}">
        <p14:creationId xmlns:p14="http://schemas.microsoft.com/office/powerpoint/2010/main" val="3395513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52558"/>
            <a:ext cx="3657600" cy="5059363"/>
          </a:xfrm>
        </p:spPr>
        <p:txBody>
          <a:bodyPr>
            <a:normAutofit/>
          </a:bodyPr>
          <a:lstStyle/>
          <a:p>
            <a:pPr>
              <a:defRPr/>
            </a:pPr>
            <a:r>
              <a:rPr lang="en-US" sz="2400" dirty="0">
                <a:cs typeface="Arial"/>
              </a:rPr>
              <a:t>Starting point for </a:t>
            </a:r>
            <a:r>
              <a:rPr lang="en-US" sz="2400" dirty="0" err="1">
                <a:cs typeface="Arial"/>
              </a:rPr>
              <a:t>NoSQL</a:t>
            </a:r>
            <a:r>
              <a:rPr lang="en-US" sz="2400" dirty="0">
                <a:cs typeface="Arial"/>
              </a:rPr>
              <a:t> Revolution</a:t>
            </a:r>
          </a:p>
          <a:p>
            <a:pPr>
              <a:defRPr/>
            </a:pPr>
            <a:r>
              <a:rPr lang="en-US" sz="2400" dirty="0">
                <a:cs typeface="Arial"/>
              </a:rPr>
              <a:t>A distributed storage system can achieve</a:t>
            </a:r>
            <a:r>
              <a:rPr lang="en-US" sz="2400" dirty="0">
                <a:solidFill>
                  <a:srgbClr val="FF0000"/>
                </a:solidFill>
                <a:cs typeface="Arial"/>
              </a:rPr>
              <a:t> </a:t>
            </a:r>
            <a:r>
              <a:rPr lang="en-US" sz="2400" b="1" dirty="0">
                <a:solidFill>
                  <a:srgbClr val="FF0000"/>
                </a:solidFill>
                <a:cs typeface="Arial"/>
              </a:rPr>
              <a:t>at most two of C, A, and P</a:t>
            </a:r>
            <a:r>
              <a:rPr lang="en-US" sz="2400" b="1" dirty="0">
                <a:cs typeface="Arial"/>
              </a:rPr>
              <a:t>.</a:t>
            </a:r>
          </a:p>
          <a:p>
            <a:pPr>
              <a:defRPr/>
            </a:pPr>
            <a:r>
              <a:rPr lang="en-US" sz="2400" dirty="0">
                <a:cs typeface="Arial"/>
              </a:rPr>
              <a:t>When partition-tolerance is important, you have to choose between consistency and availability</a:t>
            </a:r>
          </a:p>
          <a:p>
            <a:endParaRPr lang="en-US" sz="2400" dirty="0"/>
          </a:p>
        </p:txBody>
      </p:sp>
      <p:sp>
        <p:nvSpPr>
          <p:cNvPr id="2" name="Title 1"/>
          <p:cNvSpPr>
            <a:spLocks noGrp="1"/>
          </p:cNvSpPr>
          <p:nvPr>
            <p:ph type="title"/>
          </p:nvPr>
        </p:nvSpPr>
        <p:spPr/>
        <p:txBody>
          <a:bodyPr/>
          <a:lstStyle/>
          <a:p>
            <a:r>
              <a:rPr lang="en-US" b="1" dirty="0"/>
              <a:t>CAP Tradeoff</a:t>
            </a:r>
          </a:p>
        </p:txBody>
      </p:sp>
      <p:sp>
        <p:nvSpPr>
          <p:cNvPr id="50" name="Isosceles Triangle 49"/>
          <p:cNvSpPr>
            <a:spLocks noChangeArrowheads="1"/>
          </p:cNvSpPr>
          <p:nvPr/>
        </p:nvSpPr>
        <p:spPr bwMode="auto">
          <a:xfrm>
            <a:off x="5294606" y="2130005"/>
            <a:ext cx="2242773" cy="2557828"/>
          </a:xfrm>
          <a:prstGeom prst="triangle">
            <a:avLst>
              <a:gd name="adj" fmla="val 50000"/>
            </a:avLst>
          </a:prstGeom>
          <a:noFill/>
          <a:ln w="50800">
            <a:solidFill>
              <a:srgbClr val="000000"/>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xmlns="">
                <a:solidFill>
                  <a:srgbClr val="FFFFFF"/>
                </a:solidFill>
              </a14:hiddenFill>
            </a:ext>
          </a:extLst>
        </p:spPr>
        <p:txBody>
          <a:bodyPr lIns="84110" tIns="42055" rIns="84110" bIns="42055"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Arial"/>
              <a:ea typeface="+mn-ea"/>
              <a:cs typeface="+mn-cs"/>
            </a:endParaRPr>
          </a:p>
        </p:txBody>
      </p:sp>
      <p:sp>
        <p:nvSpPr>
          <p:cNvPr id="51" name="TextBox 4"/>
          <p:cNvSpPr txBox="1">
            <a:spLocks noChangeArrowheads="1"/>
          </p:cNvSpPr>
          <p:nvPr/>
        </p:nvSpPr>
        <p:spPr bwMode="auto">
          <a:xfrm>
            <a:off x="5412324" y="1238251"/>
            <a:ext cx="2002096" cy="531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900" b="1" i="0" u="sng" strike="noStrike" kern="0" cap="none" spc="0" normalizeH="0" baseline="0" noProof="0" dirty="0">
                <a:ln>
                  <a:noFill/>
                </a:ln>
                <a:solidFill>
                  <a:srgbClr val="2F3EFF"/>
                </a:solidFill>
                <a:effectLst/>
                <a:uLnTx/>
                <a:uFillTx/>
                <a:latin typeface="+mj-lt"/>
                <a:ea typeface="ＭＳ Ｐゴシック" charset="0"/>
                <a:cs typeface="ＭＳ Ｐゴシック" charset="0"/>
              </a:rPr>
              <a:t>C</a:t>
            </a:r>
            <a:r>
              <a:rPr kumimoji="0" lang="en-US" sz="2900" b="1" i="0" u="none" strike="noStrike" kern="0" cap="none" spc="0" normalizeH="0" baseline="0" noProof="0" dirty="0">
                <a:ln>
                  <a:noFill/>
                </a:ln>
                <a:solidFill>
                  <a:srgbClr val="2F3EFF"/>
                </a:solidFill>
                <a:effectLst/>
                <a:uLnTx/>
                <a:uFillTx/>
                <a:latin typeface="+mj-lt"/>
                <a:ea typeface="ＭＳ Ｐゴシック" charset="0"/>
                <a:cs typeface="ＭＳ Ｐゴシック" charset="0"/>
              </a:rPr>
              <a:t>onsistency</a:t>
            </a:r>
          </a:p>
        </p:txBody>
      </p:sp>
      <p:sp>
        <p:nvSpPr>
          <p:cNvPr id="52" name="TextBox 5"/>
          <p:cNvSpPr txBox="1">
            <a:spLocks noChangeArrowheads="1"/>
          </p:cNvSpPr>
          <p:nvPr/>
        </p:nvSpPr>
        <p:spPr bwMode="auto">
          <a:xfrm>
            <a:off x="3373715" y="4941418"/>
            <a:ext cx="3100152" cy="531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900" b="1" i="0" u="sng" strike="noStrike" kern="0" cap="none" spc="0" normalizeH="0" baseline="0" noProof="0" dirty="0">
                <a:ln>
                  <a:noFill/>
                </a:ln>
                <a:solidFill>
                  <a:srgbClr val="FF6600"/>
                </a:solidFill>
                <a:effectLst/>
                <a:uLnTx/>
                <a:uFillTx/>
                <a:latin typeface="+mj-lt"/>
                <a:ea typeface="ＭＳ Ｐゴシック" charset="0"/>
                <a:cs typeface="ＭＳ Ｐゴシック" charset="0"/>
              </a:rPr>
              <a:t>P</a:t>
            </a:r>
            <a:r>
              <a:rPr kumimoji="0" lang="en-US" sz="2900" b="1" i="0" u="none" strike="noStrike" kern="0" cap="none" spc="0" normalizeH="0" baseline="0" noProof="0" dirty="0">
                <a:ln>
                  <a:noFill/>
                </a:ln>
                <a:solidFill>
                  <a:srgbClr val="FF6600"/>
                </a:solidFill>
                <a:effectLst/>
                <a:uLnTx/>
                <a:uFillTx/>
                <a:latin typeface="+mj-lt"/>
                <a:ea typeface="ＭＳ Ｐゴシック" charset="0"/>
                <a:cs typeface="ＭＳ Ｐゴシック" charset="0"/>
              </a:rPr>
              <a:t>artition-tolerance</a:t>
            </a:r>
          </a:p>
        </p:txBody>
      </p:sp>
      <p:sp>
        <p:nvSpPr>
          <p:cNvPr id="53" name="TextBox 6"/>
          <p:cNvSpPr txBox="1">
            <a:spLocks noChangeArrowheads="1"/>
          </p:cNvSpPr>
          <p:nvPr/>
        </p:nvSpPr>
        <p:spPr bwMode="auto">
          <a:xfrm>
            <a:off x="6842214" y="4922368"/>
            <a:ext cx="1901106" cy="531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900" b="1" i="0" u="sng" strike="noStrike" kern="0" cap="none" spc="0" normalizeH="0" baseline="0" noProof="0" dirty="0">
                <a:ln>
                  <a:noFill/>
                </a:ln>
                <a:solidFill>
                  <a:srgbClr val="008000"/>
                </a:solidFill>
                <a:effectLst/>
                <a:uLnTx/>
                <a:uFillTx/>
                <a:latin typeface="+mj-lt"/>
                <a:ea typeface="ＭＳ Ｐゴシック" charset="0"/>
                <a:cs typeface="ＭＳ Ｐゴシック" charset="0"/>
              </a:rPr>
              <a:t>A</a:t>
            </a:r>
            <a:r>
              <a:rPr kumimoji="0" lang="en-US" sz="2900" b="1" i="0" u="none" strike="noStrike" kern="0" cap="none" spc="0" normalizeH="0" baseline="0" noProof="0" dirty="0">
                <a:ln>
                  <a:noFill/>
                </a:ln>
                <a:solidFill>
                  <a:srgbClr val="008000"/>
                </a:solidFill>
                <a:effectLst/>
                <a:uLnTx/>
                <a:uFillTx/>
                <a:latin typeface="+mj-lt"/>
                <a:ea typeface="ＭＳ Ｐゴシック" charset="0"/>
                <a:cs typeface="ＭＳ Ｐゴシック" charset="0"/>
              </a:rPr>
              <a:t>vailability</a:t>
            </a:r>
          </a:p>
        </p:txBody>
      </p:sp>
      <p:sp>
        <p:nvSpPr>
          <p:cNvPr id="54" name="TextBox 7"/>
          <p:cNvSpPr txBox="1">
            <a:spLocks noChangeArrowheads="1"/>
          </p:cNvSpPr>
          <p:nvPr/>
        </p:nvSpPr>
        <p:spPr bwMode="auto">
          <a:xfrm>
            <a:off x="7036213" y="3050623"/>
            <a:ext cx="1711952" cy="638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rPr>
              <a:t>RDBMSs </a:t>
            </a:r>
          </a:p>
          <a:p>
            <a:pPr marL="0" marR="0" lvl="0" indent="0" defTabSz="914400" eaLnBrk="1" fontAlgn="auto" latinLnBrk="0" hangingPunct="1">
              <a:lnSpc>
                <a:spcPct val="100000"/>
              </a:lnSpc>
              <a:spcBef>
                <a:spcPts val="0"/>
              </a:spcBef>
              <a:spcAft>
                <a:spcPts val="0"/>
              </a:spcAft>
              <a:buClrTx/>
              <a:buSzTx/>
              <a:buFontTx/>
              <a:buNone/>
              <a:tabLst/>
              <a:defRPr/>
            </a:pPr>
            <a:r>
              <a:rPr lang="en-US" sz="1800" b="1" i="1" kern="0" dirty="0">
                <a:solidFill>
                  <a:srgbClr val="FA0000"/>
                </a:solidFill>
                <a:latin typeface="+mj-lt"/>
              </a:rPr>
              <a:t>(non-replicated)</a:t>
            </a:r>
            <a:endPar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endParaRPr>
          </a:p>
        </p:txBody>
      </p:sp>
      <p:sp>
        <p:nvSpPr>
          <p:cNvPr id="55" name="TextBox 8"/>
          <p:cNvSpPr txBox="1">
            <a:spLocks noChangeArrowheads="1"/>
          </p:cNvSpPr>
          <p:nvPr/>
        </p:nvSpPr>
        <p:spPr bwMode="auto">
          <a:xfrm>
            <a:off x="5365353" y="5571540"/>
            <a:ext cx="2107894" cy="638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1" u="sng" strike="noStrike" kern="0" cap="none" spc="0" normalizeH="0" baseline="0" noProof="0" dirty="0">
                <a:ln>
                  <a:noFill/>
                </a:ln>
                <a:solidFill>
                  <a:srgbClr val="FF0000"/>
                </a:solidFill>
                <a:effectLst/>
                <a:uLnTx/>
                <a:uFillTx/>
                <a:latin typeface="+mj-lt"/>
                <a:ea typeface="ＭＳ Ｐゴシック" charset="0"/>
                <a:cs typeface="ＭＳ Ｐゴシック" charset="0"/>
              </a:rPr>
              <a:t>Cassandra</a:t>
            </a:r>
            <a:r>
              <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rPr>
              <a:t>, RIAK,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rPr>
              <a:t>Dynamo, </a:t>
            </a:r>
            <a:r>
              <a:rPr kumimoji="0" lang="en-US" sz="1800" b="1" i="1" u="none" strike="noStrike" kern="0" cap="none" spc="0" normalizeH="0" baseline="0" noProof="0" dirty="0" err="1">
                <a:ln>
                  <a:noFill/>
                </a:ln>
                <a:solidFill>
                  <a:srgbClr val="FA0000"/>
                </a:solidFill>
                <a:effectLst/>
                <a:uLnTx/>
                <a:uFillTx/>
                <a:latin typeface="+mj-lt"/>
                <a:ea typeface="ＭＳ Ｐゴシック" charset="0"/>
                <a:cs typeface="ＭＳ Ｐゴシック" charset="0"/>
              </a:rPr>
              <a:t>Voldemort</a:t>
            </a:r>
            <a:endPar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endParaRPr>
          </a:p>
        </p:txBody>
      </p:sp>
      <p:sp>
        <p:nvSpPr>
          <p:cNvPr id="56" name="TextBox 9"/>
          <p:cNvSpPr txBox="1">
            <a:spLocks noChangeArrowheads="1"/>
          </p:cNvSpPr>
          <p:nvPr/>
        </p:nvSpPr>
        <p:spPr bwMode="auto">
          <a:xfrm>
            <a:off x="3930341" y="2955373"/>
            <a:ext cx="2043774" cy="638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1" u="sng" strike="noStrike" kern="0" cap="none" spc="0" normalizeH="0" baseline="0" noProof="0" dirty="0" err="1">
                <a:ln>
                  <a:noFill/>
                </a:ln>
                <a:solidFill>
                  <a:srgbClr val="FA0000"/>
                </a:solidFill>
                <a:effectLst/>
                <a:uLnTx/>
                <a:uFillTx/>
                <a:latin typeface="+mj-lt"/>
                <a:ea typeface="ＭＳ Ｐゴシック" charset="0"/>
                <a:cs typeface="ＭＳ Ｐゴシック" charset="0"/>
              </a:rPr>
              <a:t>HBase</a:t>
            </a:r>
            <a:r>
              <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rPr>
              <a:t>, </a:t>
            </a:r>
            <a:r>
              <a:rPr kumimoji="0" lang="en-US" sz="1800" b="1" i="1" u="none" strike="noStrike" kern="0" cap="none" spc="0" normalizeH="0" baseline="0" noProof="0" dirty="0" err="1">
                <a:ln>
                  <a:noFill/>
                </a:ln>
                <a:solidFill>
                  <a:srgbClr val="FA0000"/>
                </a:solidFill>
                <a:effectLst/>
                <a:uLnTx/>
                <a:uFillTx/>
                <a:latin typeface="+mj-lt"/>
                <a:ea typeface="ＭＳ Ｐゴシック" charset="0"/>
                <a:cs typeface="ＭＳ Ｐゴシック" charset="0"/>
              </a:rPr>
              <a:t>HyperTable</a:t>
            </a:r>
            <a:r>
              <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err="1">
                <a:ln>
                  <a:noFill/>
                </a:ln>
                <a:solidFill>
                  <a:srgbClr val="FA0000"/>
                </a:solidFill>
                <a:effectLst/>
                <a:uLnTx/>
                <a:uFillTx/>
                <a:latin typeface="+mj-lt"/>
                <a:ea typeface="ＭＳ Ｐゴシック" charset="0"/>
                <a:cs typeface="ＭＳ Ｐゴシック" charset="0"/>
              </a:rPr>
              <a:t>BigTable</a:t>
            </a:r>
            <a:r>
              <a:rPr kumimoji="0" lang="en-US" sz="1800" b="1" i="1" u="none" strike="noStrike" kern="0" cap="none" spc="0" normalizeH="0" baseline="0" noProof="0" dirty="0">
                <a:ln>
                  <a:noFill/>
                </a:ln>
                <a:solidFill>
                  <a:srgbClr val="FA0000"/>
                </a:solidFill>
                <a:effectLst/>
                <a:uLnTx/>
                <a:uFillTx/>
                <a:latin typeface="+mj-lt"/>
                <a:ea typeface="ＭＳ Ｐゴシック" charset="0"/>
                <a:cs typeface="ＭＳ Ｐゴシック" charset="0"/>
              </a:rPr>
              <a:t>, Spanner</a:t>
            </a:r>
          </a:p>
        </p:txBody>
      </p:sp>
      <p:cxnSp>
        <p:nvCxnSpPr>
          <p:cNvPr id="57" name="Straight Connector 56"/>
          <p:cNvCxnSpPr>
            <a:cxnSpLocks noChangeShapeType="1"/>
            <a:stCxn id="50" idx="2"/>
          </p:cNvCxnSpPr>
          <p:nvPr/>
        </p:nvCxnSpPr>
        <p:spPr bwMode="auto">
          <a:xfrm flipH="1">
            <a:off x="4882859" y="4687833"/>
            <a:ext cx="411747" cy="266290"/>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8" name="Straight Connector 57"/>
          <p:cNvCxnSpPr>
            <a:cxnSpLocks noChangeShapeType="1"/>
          </p:cNvCxnSpPr>
          <p:nvPr/>
        </p:nvCxnSpPr>
        <p:spPr bwMode="auto">
          <a:xfrm flipH="1" flipV="1">
            <a:off x="7531142" y="4687831"/>
            <a:ext cx="225629" cy="158336"/>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9" name="Straight Connector 58"/>
          <p:cNvCxnSpPr>
            <a:cxnSpLocks noChangeShapeType="1"/>
          </p:cNvCxnSpPr>
          <p:nvPr/>
        </p:nvCxnSpPr>
        <p:spPr bwMode="auto">
          <a:xfrm>
            <a:off x="6418594" y="1729852"/>
            <a:ext cx="0" cy="400155"/>
          </a:xfrm>
          <a:prstGeom prst="line">
            <a:avLst/>
          </a:prstGeom>
          <a:noFill/>
          <a:ln w="25400">
            <a:solidFill>
              <a:srgbClr val="000000"/>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7" name="TextBox 6"/>
          <p:cNvSpPr txBox="1">
            <a:spLocks noChangeArrowheads="1"/>
          </p:cNvSpPr>
          <p:nvPr/>
        </p:nvSpPr>
        <p:spPr bwMode="auto">
          <a:xfrm>
            <a:off x="5908764" y="3284068"/>
            <a:ext cx="908848" cy="454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strike="noStrike" kern="0" cap="none" spc="0" normalizeH="0" baseline="0" noProof="0" dirty="0">
                <a:ln>
                  <a:noFill/>
                </a:ln>
                <a:solidFill>
                  <a:srgbClr val="FF0000"/>
                </a:solidFill>
                <a:effectLst/>
                <a:uLnTx/>
                <a:uFillTx/>
                <a:latin typeface="+mj-lt"/>
                <a:ea typeface="ＭＳ Ｐゴシック" charset="0"/>
                <a:cs typeface="ＭＳ Ｐゴシック" charset="0"/>
              </a:rPr>
              <a:t>Pick 2</a:t>
            </a:r>
          </a:p>
        </p:txBody>
      </p:sp>
      <p:sp>
        <p:nvSpPr>
          <p:cNvPr id="19" name="CustomShape 4">
            <a:extLst>
              <a:ext uri="{FF2B5EF4-FFF2-40B4-BE49-F238E27FC236}">
                <a16:creationId xmlns:a16="http://schemas.microsoft.com/office/drawing/2014/main" xmlns="" id="{EEE382DC-41CE-45FA-A0BE-FB09D0DC6EA6}"/>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20" name="Footer Placeholder 3">
            <a:extLst>
              <a:ext uri="{FF2B5EF4-FFF2-40B4-BE49-F238E27FC236}">
                <a16:creationId xmlns:a16="http://schemas.microsoft.com/office/drawing/2014/main" xmlns="" id="{9E8414FA-DF67-4960-85D0-27C117903406}"/>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256920" y="929520"/>
              <a:ext cx="5617440" cy="5340960"/>
            </p14:xfrm>
          </p:contentPart>
        </mc:Choice>
        <mc:Fallback>
          <p:pic>
            <p:nvPicPr>
              <p:cNvPr id="4" name="Ink 3"/>
              <p:cNvPicPr/>
              <p:nvPr/>
            </p:nvPicPr>
            <p:blipFill>
              <a:blip r:embed="rId4"/>
              <a:stretch>
                <a:fillRect/>
              </a:stretch>
            </p:blipFill>
            <p:spPr>
              <a:xfrm>
                <a:off x="3243600" y="925560"/>
                <a:ext cx="5640840" cy="5357880"/>
              </a:xfrm>
              <a:prstGeom prst="rect">
                <a:avLst/>
              </a:prstGeom>
            </p:spPr>
          </p:pic>
        </mc:Fallback>
      </mc:AlternateContent>
    </p:spTree>
    <p:extLst>
      <p:ext uri="{BB962C8B-B14F-4D97-AF65-F5344CB8AC3E}">
        <p14:creationId xmlns:p14="http://schemas.microsoft.com/office/powerpoint/2010/main" val="2785714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600" dirty="0"/>
              <a:t>If all writes stop (to a key), then all its values (replicas) will converge eventually.</a:t>
            </a:r>
          </a:p>
          <a:p>
            <a:r>
              <a:rPr lang="en-US" sz="2600" dirty="0"/>
              <a:t>If writes continue, then system always tries to keep converging.</a:t>
            </a:r>
          </a:p>
          <a:p>
            <a:pPr lvl="2"/>
            <a:r>
              <a:rPr lang="en-US" sz="2200" b="1" dirty="0">
                <a:solidFill>
                  <a:srgbClr val="002060"/>
                </a:solidFill>
              </a:rPr>
              <a:t>Moving “wave” of updated values lagging behind the latest values sent by clients, but always trying to catch up.</a:t>
            </a:r>
          </a:p>
          <a:p>
            <a:r>
              <a:rPr lang="en-US" sz="2600" dirty="0"/>
              <a:t>May still return stale values to clients (e.g., if many back-to-back writes).</a:t>
            </a:r>
          </a:p>
          <a:p>
            <a:r>
              <a:rPr lang="en-US" sz="2600" dirty="0"/>
              <a:t>But works well when there a few periods of low writes – system converges quickly.</a:t>
            </a:r>
          </a:p>
        </p:txBody>
      </p:sp>
      <p:sp>
        <p:nvSpPr>
          <p:cNvPr id="2" name="Title 1"/>
          <p:cNvSpPr>
            <a:spLocks noGrp="1"/>
          </p:cNvSpPr>
          <p:nvPr>
            <p:ph type="title"/>
          </p:nvPr>
        </p:nvSpPr>
        <p:spPr/>
        <p:txBody>
          <a:bodyPr/>
          <a:lstStyle/>
          <a:p>
            <a:r>
              <a:rPr lang="en-US" b="1" dirty="0"/>
              <a:t>Eventual Consistency </a:t>
            </a:r>
          </a:p>
        </p:txBody>
      </p:sp>
      <p:sp>
        <p:nvSpPr>
          <p:cNvPr id="7" name="CustomShape 4">
            <a:extLst>
              <a:ext uri="{FF2B5EF4-FFF2-40B4-BE49-F238E27FC236}">
                <a16:creationId xmlns:a16="http://schemas.microsoft.com/office/drawing/2014/main" xmlns="" id="{7B93DEDE-35BB-4533-A6DB-22E533FFD4AA}"/>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3E6D38C7-5F08-41E7-A3F3-DB7EBEE9ECC0}"/>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002760" y="643680"/>
              <a:ext cx="6077880" cy="2511360"/>
            </p14:xfrm>
          </p:contentPart>
        </mc:Choice>
        <mc:Fallback>
          <p:pic>
            <p:nvPicPr>
              <p:cNvPr id="4" name="Ink 3"/>
              <p:cNvPicPr/>
              <p:nvPr/>
            </p:nvPicPr>
            <p:blipFill>
              <a:blip r:embed="rId4"/>
              <a:stretch>
                <a:fillRect/>
              </a:stretch>
            </p:blipFill>
            <p:spPr>
              <a:xfrm>
                <a:off x="2994120" y="632520"/>
                <a:ext cx="6100560" cy="2526480"/>
              </a:xfrm>
              <a:prstGeom prst="rect">
                <a:avLst/>
              </a:prstGeom>
            </p:spPr>
          </p:pic>
        </mc:Fallback>
      </mc:AlternateContent>
    </p:spTree>
    <p:extLst>
      <p:ext uri="{BB962C8B-B14F-4D97-AF65-F5344CB8AC3E}">
        <p14:creationId xmlns:p14="http://schemas.microsoft.com/office/powerpoint/2010/main" val="3212537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ea typeface="ＭＳ Ｐゴシック" charset="0"/>
              </a:rPr>
              <a:t>While RDBMS provide </a:t>
            </a:r>
            <a:r>
              <a:rPr lang="en-US" sz="2800" b="1" dirty="0">
                <a:solidFill>
                  <a:srgbClr val="00B050"/>
                </a:solidFill>
                <a:ea typeface="ＭＳ Ｐゴシック" charset="0"/>
              </a:rPr>
              <a:t>ACID </a:t>
            </a:r>
          </a:p>
          <a:p>
            <a:pPr lvl="1"/>
            <a:r>
              <a:rPr lang="en-US" b="1" dirty="0">
                <a:solidFill>
                  <a:srgbClr val="00B050"/>
                </a:solidFill>
                <a:ea typeface="ＭＳ Ｐゴシック" charset="0"/>
              </a:rPr>
              <a:t>A</a:t>
            </a:r>
            <a:r>
              <a:rPr lang="en-US" sz="2600" dirty="0">
                <a:ea typeface="ＭＳ Ｐゴシック" charset="0"/>
              </a:rPr>
              <a:t>tomicity </a:t>
            </a:r>
          </a:p>
          <a:p>
            <a:pPr lvl="1"/>
            <a:r>
              <a:rPr lang="en-US" b="1" dirty="0">
                <a:solidFill>
                  <a:srgbClr val="00B050"/>
                </a:solidFill>
                <a:ea typeface="ＭＳ Ｐゴシック" charset="0"/>
              </a:rPr>
              <a:t>C</a:t>
            </a:r>
            <a:r>
              <a:rPr lang="en-US" sz="2600" dirty="0">
                <a:ea typeface="ＭＳ Ｐゴシック" charset="0"/>
              </a:rPr>
              <a:t>onsistency </a:t>
            </a:r>
          </a:p>
          <a:p>
            <a:pPr lvl="1"/>
            <a:r>
              <a:rPr lang="en-US" b="1" dirty="0">
                <a:solidFill>
                  <a:srgbClr val="00B050"/>
                </a:solidFill>
                <a:ea typeface="ＭＳ Ｐゴシック" charset="0"/>
              </a:rPr>
              <a:t>I</a:t>
            </a:r>
            <a:r>
              <a:rPr lang="en-US" sz="2600" dirty="0">
                <a:ea typeface="ＭＳ Ｐゴシック" charset="0"/>
              </a:rPr>
              <a:t>solation</a:t>
            </a:r>
          </a:p>
          <a:p>
            <a:pPr lvl="1"/>
            <a:r>
              <a:rPr lang="en-US" b="1" dirty="0">
                <a:solidFill>
                  <a:srgbClr val="00B050"/>
                </a:solidFill>
                <a:ea typeface="ＭＳ Ｐゴシック" charset="0"/>
              </a:rPr>
              <a:t>D</a:t>
            </a:r>
            <a:r>
              <a:rPr lang="en-US" sz="2600" dirty="0">
                <a:ea typeface="ＭＳ Ｐゴシック" charset="0"/>
              </a:rPr>
              <a:t>urability</a:t>
            </a:r>
          </a:p>
          <a:p>
            <a:pPr lvl="1"/>
            <a:endParaRPr lang="en-US" sz="2600" dirty="0">
              <a:ea typeface="ＭＳ Ｐゴシック" charset="0"/>
            </a:endParaRPr>
          </a:p>
          <a:p>
            <a:r>
              <a:rPr lang="en-US" sz="2600" dirty="0">
                <a:ea typeface="ＭＳ Ｐゴシック" charset="0"/>
              </a:rPr>
              <a:t>Key-value stores like Cassandra provide </a:t>
            </a:r>
            <a:r>
              <a:rPr lang="en-US" sz="2800" b="1" dirty="0">
                <a:solidFill>
                  <a:srgbClr val="FF0000"/>
                </a:solidFill>
                <a:ea typeface="ＭＳ Ｐゴシック" charset="0"/>
              </a:rPr>
              <a:t>BASE</a:t>
            </a:r>
          </a:p>
          <a:p>
            <a:pPr lvl="1"/>
            <a:r>
              <a:rPr lang="en-US" b="1" u="sng" dirty="0">
                <a:solidFill>
                  <a:srgbClr val="FF0000"/>
                </a:solidFill>
                <a:ea typeface="ＭＳ Ｐゴシック" charset="0"/>
              </a:rPr>
              <a:t>B</a:t>
            </a:r>
            <a:r>
              <a:rPr lang="en-US" sz="2600" dirty="0">
                <a:ea typeface="ＭＳ Ｐゴシック" charset="0"/>
              </a:rPr>
              <a:t>asically </a:t>
            </a:r>
            <a:r>
              <a:rPr lang="en-US" b="1" u="sng" dirty="0">
                <a:solidFill>
                  <a:srgbClr val="FF0000"/>
                </a:solidFill>
                <a:ea typeface="ＭＳ Ｐゴシック" charset="0"/>
              </a:rPr>
              <a:t>A</a:t>
            </a:r>
            <a:r>
              <a:rPr lang="en-US" sz="2600" dirty="0">
                <a:ea typeface="ＭＳ Ｐゴシック" charset="0"/>
              </a:rPr>
              <a:t>vailable </a:t>
            </a:r>
            <a:r>
              <a:rPr lang="en-US" b="1" u="sng" dirty="0">
                <a:solidFill>
                  <a:srgbClr val="FF0000"/>
                </a:solidFill>
                <a:ea typeface="ＭＳ Ｐゴシック" charset="0"/>
              </a:rPr>
              <a:t>S</a:t>
            </a:r>
            <a:r>
              <a:rPr lang="en-US" sz="2600" dirty="0">
                <a:ea typeface="ＭＳ Ｐゴシック" charset="0"/>
              </a:rPr>
              <a:t>oft-state </a:t>
            </a:r>
            <a:r>
              <a:rPr lang="en-US" b="1" u="sng" dirty="0">
                <a:solidFill>
                  <a:srgbClr val="FF0000"/>
                </a:solidFill>
                <a:ea typeface="ＭＳ Ｐゴシック" charset="0"/>
              </a:rPr>
              <a:t>E</a:t>
            </a:r>
            <a:r>
              <a:rPr lang="en-US" sz="2600" dirty="0">
                <a:ea typeface="ＭＳ Ｐゴシック" charset="0"/>
              </a:rPr>
              <a:t>ventual Consistency</a:t>
            </a:r>
          </a:p>
          <a:p>
            <a:pPr lvl="1"/>
            <a:r>
              <a:rPr lang="en-US" sz="2600" dirty="0">
                <a:ea typeface="ＭＳ Ｐゴシック" charset="0"/>
              </a:rPr>
              <a:t>Prefers Availability over Consistency</a:t>
            </a:r>
          </a:p>
          <a:p>
            <a:endParaRPr lang="en-US" sz="2600" dirty="0">
              <a:ea typeface="ＭＳ Ｐゴシック" charset="0"/>
            </a:endParaRPr>
          </a:p>
          <a:p>
            <a:endParaRPr lang="en-US" sz="2600" dirty="0"/>
          </a:p>
        </p:txBody>
      </p:sp>
      <p:sp>
        <p:nvSpPr>
          <p:cNvPr id="2" name="Title 1"/>
          <p:cNvSpPr>
            <a:spLocks noGrp="1"/>
          </p:cNvSpPr>
          <p:nvPr>
            <p:ph type="title"/>
          </p:nvPr>
        </p:nvSpPr>
        <p:spPr/>
        <p:txBody>
          <a:bodyPr/>
          <a:lstStyle/>
          <a:p>
            <a:r>
              <a:rPr lang="en-US" b="1" dirty="0"/>
              <a:t>RDBMS vs. Key-value stores</a:t>
            </a:r>
          </a:p>
        </p:txBody>
      </p:sp>
      <p:sp>
        <p:nvSpPr>
          <p:cNvPr id="7" name="CustomShape 4">
            <a:extLst>
              <a:ext uri="{FF2B5EF4-FFF2-40B4-BE49-F238E27FC236}">
                <a16:creationId xmlns:a16="http://schemas.microsoft.com/office/drawing/2014/main" xmlns="" id="{2174092F-2784-4929-B580-5FB798F8D0E8}"/>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27CB827B-DE19-4E52-998B-562A5185B8A3}"/>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343240" y="3862080"/>
              <a:ext cx="3480120" cy="1335240"/>
            </p14:xfrm>
          </p:contentPart>
        </mc:Choice>
        <mc:Fallback>
          <p:pic>
            <p:nvPicPr>
              <p:cNvPr id="4" name="Ink 3"/>
              <p:cNvPicPr/>
              <p:nvPr/>
            </p:nvPicPr>
            <p:blipFill>
              <a:blip/>
              <a:stretch>
                <a:fillRect/>
              </a:stretch>
            </p:blipFill>
            <p:spPr>
              <a:xfrm>
                <a:off x="2332440" y="3857040"/>
                <a:ext cx="3494520" cy="1352880"/>
              </a:xfrm>
              <a:prstGeom prst="rect">
                <a:avLst/>
              </a:prstGeom>
            </p:spPr>
          </p:pic>
        </mc:Fallback>
      </mc:AlternateContent>
    </p:spTree>
    <p:extLst>
      <p:ext uri="{BB962C8B-B14F-4D97-AF65-F5344CB8AC3E}">
        <p14:creationId xmlns:p14="http://schemas.microsoft.com/office/powerpoint/2010/main" val="4250284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52508"/>
            <a:ext cx="8382000" cy="5429242"/>
          </a:xfrm>
        </p:spPr>
        <p:txBody>
          <a:bodyPr>
            <a:noAutofit/>
          </a:bodyPr>
          <a:lstStyle/>
          <a:p>
            <a:r>
              <a:rPr lang="en-US" sz="2400" dirty="0">
                <a:ea typeface="ＭＳ Ｐゴシック" charset="0"/>
              </a:rPr>
              <a:t>Cassandra has </a:t>
            </a:r>
            <a:r>
              <a:rPr lang="en-US" sz="2400" b="1" dirty="0">
                <a:solidFill>
                  <a:srgbClr val="FF0000"/>
                </a:solidFill>
                <a:ea typeface="ＭＳ Ｐゴシック" charset="0"/>
              </a:rPr>
              <a:t>consistency levels</a:t>
            </a:r>
          </a:p>
          <a:p>
            <a:r>
              <a:rPr lang="en-US" sz="2400" dirty="0">
                <a:ea typeface="ＭＳ Ｐゴシック" charset="0"/>
              </a:rPr>
              <a:t>Client is allowed to choose a consistency level for each operation (read/write)</a:t>
            </a:r>
          </a:p>
          <a:p>
            <a:pPr lvl="1"/>
            <a:r>
              <a:rPr lang="en-US" sz="2400" b="1" dirty="0">
                <a:solidFill>
                  <a:srgbClr val="FF0000"/>
                </a:solidFill>
                <a:ea typeface="ＭＳ Ｐゴシック" charset="0"/>
              </a:rPr>
              <a:t>ANY: </a:t>
            </a:r>
            <a:r>
              <a:rPr lang="en-US" sz="2400" dirty="0">
                <a:ea typeface="ＭＳ Ｐゴシック" charset="0"/>
              </a:rPr>
              <a:t>any server (may not be replica)</a:t>
            </a:r>
          </a:p>
          <a:p>
            <a:pPr lvl="2"/>
            <a:r>
              <a:rPr lang="en-US" dirty="0">
                <a:ea typeface="ＭＳ Ｐゴシック" charset="0"/>
              </a:rPr>
              <a:t>Fastest: coordinator caches write and replies quickly to client</a:t>
            </a:r>
          </a:p>
          <a:p>
            <a:pPr lvl="1"/>
            <a:r>
              <a:rPr lang="en-US" sz="2400" b="1" dirty="0">
                <a:solidFill>
                  <a:srgbClr val="FF0000"/>
                </a:solidFill>
                <a:ea typeface="ＭＳ Ｐゴシック" charset="0"/>
              </a:rPr>
              <a:t>ALL: </a:t>
            </a:r>
            <a:r>
              <a:rPr lang="en-US" sz="2400" dirty="0">
                <a:ea typeface="ＭＳ Ｐゴシック" charset="0"/>
              </a:rPr>
              <a:t>all replicas</a:t>
            </a:r>
          </a:p>
          <a:p>
            <a:pPr lvl="2"/>
            <a:r>
              <a:rPr lang="en-US" dirty="0">
                <a:ea typeface="ＭＳ Ｐゴシック" charset="0"/>
              </a:rPr>
              <a:t>Ensures strong consistency, but slowest</a:t>
            </a:r>
          </a:p>
          <a:p>
            <a:pPr lvl="1"/>
            <a:r>
              <a:rPr lang="en-US" sz="2400" b="1" dirty="0">
                <a:solidFill>
                  <a:srgbClr val="FF0000"/>
                </a:solidFill>
                <a:ea typeface="ＭＳ Ｐゴシック" charset="0"/>
              </a:rPr>
              <a:t>ONE: </a:t>
            </a:r>
            <a:r>
              <a:rPr lang="en-US" sz="2400" dirty="0">
                <a:ea typeface="ＭＳ Ｐゴシック" charset="0"/>
              </a:rPr>
              <a:t>at least one replica</a:t>
            </a:r>
          </a:p>
          <a:p>
            <a:pPr lvl="2"/>
            <a:r>
              <a:rPr lang="en-US" dirty="0">
                <a:ea typeface="ＭＳ Ｐゴシック" charset="0"/>
              </a:rPr>
              <a:t>Faster than ALL, but cannot tolerate a failure</a:t>
            </a:r>
          </a:p>
          <a:p>
            <a:pPr lvl="1"/>
            <a:r>
              <a:rPr lang="en-US" sz="2400" b="1" dirty="0">
                <a:solidFill>
                  <a:srgbClr val="FF0000"/>
                </a:solidFill>
                <a:ea typeface="ＭＳ Ｐゴシック" charset="0"/>
              </a:rPr>
              <a:t>QUORUM: </a:t>
            </a:r>
            <a:r>
              <a:rPr lang="en-US" sz="2400" dirty="0">
                <a:ea typeface="ＭＳ Ｐゴシック" charset="0"/>
              </a:rPr>
              <a:t>quorum across all replicas in all datacenters (DCs)</a:t>
            </a:r>
          </a:p>
          <a:p>
            <a:pPr lvl="2"/>
            <a:r>
              <a:rPr lang="en-US" dirty="0">
                <a:ea typeface="ＭＳ Ｐゴシック" charset="0"/>
              </a:rPr>
              <a:t>What?</a:t>
            </a:r>
          </a:p>
          <a:p>
            <a:pPr lvl="1"/>
            <a:endParaRPr lang="en-US" sz="2400" dirty="0">
              <a:ea typeface="ＭＳ Ｐゴシック" charset="0"/>
            </a:endParaRPr>
          </a:p>
          <a:p>
            <a:endParaRPr lang="en-US" sz="2400" dirty="0"/>
          </a:p>
        </p:txBody>
      </p:sp>
      <p:sp>
        <p:nvSpPr>
          <p:cNvPr id="2" name="Title 1"/>
          <p:cNvSpPr>
            <a:spLocks noGrp="1"/>
          </p:cNvSpPr>
          <p:nvPr>
            <p:ph type="title"/>
          </p:nvPr>
        </p:nvSpPr>
        <p:spPr/>
        <p:txBody>
          <a:bodyPr/>
          <a:lstStyle/>
          <a:p>
            <a:r>
              <a:rPr lang="en-US" b="1" dirty="0"/>
              <a:t>Consistency in Cassandra</a:t>
            </a:r>
          </a:p>
        </p:txBody>
      </p:sp>
      <p:sp>
        <p:nvSpPr>
          <p:cNvPr id="7" name="CustomShape 4">
            <a:extLst>
              <a:ext uri="{FF2B5EF4-FFF2-40B4-BE49-F238E27FC236}">
                <a16:creationId xmlns:a16="http://schemas.microsoft.com/office/drawing/2014/main" xmlns="" id="{0C218B76-1F51-4883-B004-7FB3D8AFE697}"/>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0E5962B3-789D-4068-809E-B4BFBF772DBB}"/>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89160" y="2352240"/>
              <a:ext cx="413280" cy="3242520"/>
            </p14:xfrm>
          </p:contentPart>
        </mc:Choice>
        <mc:Fallback>
          <p:pic>
            <p:nvPicPr>
              <p:cNvPr id="4" name="Ink 3"/>
              <p:cNvPicPr/>
              <p:nvPr/>
            </p:nvPicPr>
            <p:blipFill>
              <a:blip/>
              <a:stretch>
                <a:fillRect/>
              </a:stretch>
            </p:blipFill>
            <p:spPr>
              <a:xfrm>
                <a:off x="378000" y="2342160"/>
                <a:ext cx="435240" cy="3264120"/>
              </a:xfrm>
              <a:prstGeom prst="rect">
                <a:avLst/>
              </a:prstGeom>
            </p:spPr>
          </p:pic>
        </mc:Fallback>
      </mc:AlternateContent>
    </p:spTree>
    <p:extLst>
      <p:ext uri="{BB962C8B-B14F-4D97-AF65-F5344CB8AC3E}">
        <p14:creationId xmlns:p14="http://schemas.microsoft.com/office/powerpoint/2010/main" val="3098899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b="1" dirty="0">
                <a:solidFill>
                  <a:srgbClr val="FF0000"/>
                </a:solidFill>
              </a:rPr>
              <a:t>It’s a dictionary </a:t>
            </a:r>
            <a:r>
              <a:rPr lang="en-US" sz="2600" b="1" dirty="0" err="1">
                <a:solidFill>
                  <a:srgbClr val="FF0000"/>
                </a:solidFill>
              </a:rPr>
              <a:t>datastructure</a:t>
            </a:r>
            <a:r>
              <a:rPr lang="en-US" sz="2600" b="1" dirty="0">
                <a:solidFill>
                  <a:srgbClr val="FF0000"/>
                </a:solidFill>
              </a:rPr>
              <a:t>.</a:t>
            </a:r>
          </a:p>
          <a:p>
            <a:pPr lvl="1"/>
            <a:r>
              <a:rPr lang="en-US" sz="2600" dirty="0"/>
              <a:t>Insert, lookup, and delete by key</a:t>
            </a:r>
          </a:p>
          <a:p>
            <a:pPr lvl="1"/>
            <a:r>
              <a:rPr lang="en-US" sz="2600" dirty="0"/>
              <a:t>Example: hash table, binary tree</a:t>
            </a:r>
          </a:p>
          <a:p>
            <a:pPr lvl="1"/>
            <a:endParaRPr lang="en-US" sz="2600" dirty="0"/>
          </a:p>
          <a:p>
            <a:r>
              <a:rPr lang="en-US" sz="2600" dirty="0"/>
              <a:t>But distributed.</a:t>
            </a:r>
          </a:p>
          <a:p>
            <a:endParaRPr lang="en-US" sz="2600" dirty="0"/>
          </a:p>
          <a:p>
            <a:r>
              <a:rPr lang="en-US" sz="2600" dirty="0"/>
              <a:t>Seems familiar? Remember </a:t>
            </a:r>
            <a:r>
              <a:rPr lang="en-US" sz="2600" b="1" dirty="0">
                <a:solidFill>
                  <a:srgbClr val="002060"/>
                </a:solidFill>
              </a:rPr>
              <a:t>Distributed Hash tables (DHT) in P2P systems?</a:t>
            </a:r>
          </a:p>
          <a:p>
            <a:endParaRPr lang="en-US" sz="2600" dirty="0"/>
          </a:p>
          <a:p>
            <a:r>
              <a:rPr lang="en-US" sz="2600" dirty="0"/>
              <a:t>Key-value stores reuse many techniques from DHTs.</a:t>
            </a:r>
          </a:p>
          <a:p>
            <a:endParaRPr lang="en-US" sz="2600" dirty="0"/>
          </a:p>
          <a:p>
            <a:endParaRPr lang="en-US" sz="2600" dirty="0"/>
          </a:p>
          <a:p>
            <a:endParaRPr lang="en-US" sz="2600" dirty="0"/>
          </a:p>
        </p:txBody>
      </p:sp>
      <p:sp>
        <p:nvSpPr>
          <p:cNvPr id="2" name="Title 1"/>
          <p:cNvSpPr>
            <a:spLocks noGrp="1"/>
          </p:cNvSpPr>
          <p:nvPr>
            <p:ph type="title"/>
          </p:nvPr>
        </p:nvSpPr>
        <p:spPr/>
        <p:txBody>
          <a:bodyPr/>
          <a:lstStyle/>
          <a:p>
            <a:r>
              <a:rPr lang="en-US" sz="3600" b="1" dirty="0"/>
              <a:t>The Key-value Abstraction (2)</a:t>
            </a:r>
          </a:p>
        </p:txBody>
      </p:sp>
      <p:sp>
        <p:nvSpPr>
          <p:cNvPr id="8" name="CustomShape 4">
            <a:extLst>
              <a:ext uri="{FF2B5EF4-FFF2-40B4-BE49-F238E27FC236}">
                <a16:creationId xmlns:a16="http://schemas.microsoft.com/office/drawing/2014/main" xmlns="" id="{CF4CB020-8C65-4346-A5CB-09F71755917C}"/>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9" name="Footer Placeholder 3">
            <a:extLst>
              <a:ext uri="{FF2B5EF4-FFF2-40B4-BE49-F238E27FC236}">
                <a16:creationId xmlns:a16="http://schemas.microsoft.com/office/drawing/2014/main" xmlns="" id="{8539DF0C-022A-41DA-9DF2-B94FDD5DB53E}"/>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287800" y="1072440"/>
              <a:ext cx="6856560" cy="5475960"/>
            </p14:xfrm>
          </p:contentPart>
        </mc:Choice>
        <mc:Fallback>
          <p:pic>
            <p:nvPicPr>
              <p:cNvPr id="3" name="Ink 2"/>
              <p:cNvPicPr/>
              <p:nvPr/>
            </p:nvPicPr>
            <p:blipFill>
              <a:blip/>
              <a:stretch>
                <a:fillRect/>
              </a:stretch>
            </p:blipFill>
            <p:spPr>
              <a:xfrm>
                <a:off x="2276280" y="1058760"/>
                <a:ext cx="6882120" cy="5502600"/>
              </a:xfrm>
              <a:prstGeom prst="rect">
                <a:avLst/>
              </a:prstGeom>
            </p:spPr>
          </p:pic>
        </mc:Fallback>
      </mc:AlternateContent>
    </p:spTree>
    <p:extLst>
      <p:ext uri="{BB962C8B-B14F-4D97-AF65-F5344CB8AC3E}">
        <p14:creationId xmlns:p14="http://schemas.microsoft.com/office/powerpoint/2010/main" val="28571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8"/>
            <a:ext cx="3943350" cy="5638792"/>
          </a:xfrm>
        </p:spPr>
        <p:txBody>
          <a:bodyPr>
            <a:noAutofit/>
          </a:bodyPr>
          <a:lstStyle/>
          <a:p>
            <a:pPr marL="0" indent="0">
              <a:buFontTx/>
              <a:buNone/>
              <a:defRPr/>
            </a:pPr>
            <a:r>
              <a:rPr lang="en-US" sz="2400" b="1" dirty="0">
                <a:solidFill>
                  <a:srgbClr val="FF0000"/>
                </a:solidFill>
              </a:rPr>
              <a:t>In a nutshell:</a:t>
            </a:r>
          </a:p>
          <a:p>
            <a:pPr>
              <a:defRPr/>
            </a:pPr>
            <a:r>
              <a:rPr lang="en-US" sz="2400" dirty="0"/>
              <a:t>Quorum = majority </a:t>
            </a:r>
          </a:p>
          <a:p>
            <a:pPr lvl="1">
              <a:defRPr/>
            </a:pPr>
            <a:r>
              <a:rPr lang="en-US" sz="2400" dirty="0"/>
              <a:t>&gt; 50%</a:t>
            </a:r>
          </a:p>
          <a:p>
            <a:pPr>
              <a:defRPr/>
            </a:pPr>
            <a:r>
              <a:rPr lang="en-US" sz="2400" dirty="0"/>
              <a:t>Any two quorums intersect</a:t>
            </a:r>
          </a:p>
          <a:p>
            <a:pPr lvl="1">
              <a:defRPr/>
            </a:pPr>
            <a:r>
              <a:rPr lang="en-US" sz="2400" dirty="0"/>
              <a:t>Client 1 does a write in red quorum </a:t>
            </a:r>
          </a:p>
          <a:p>
            <a:pPr lvl="1">
              <a:defRPr/>
            </a:pPr>
            <a:r>
              <a:rPr lang="en-US" sz="2400" dirty="0"/>
              <a:t>Then client 2 does read in blue quorum</a:t>
            </a:r>
          </a:p>
          <a:p>
            <a:pPr>
              <a:defRPr/>
            </a:pPr>
            <a:r>
              <a:rPr lang="en-US" sz="2400" dirty="0"/>
              <a:t>At least one server in blue quorum returns latest write</a:t>
            </a:r>
          </a:p>
          <a:p>
            <a:pPr>
              <a:defRPr/>
            </a:pPr>
            <a:r>
              <a:rPr lang="en-US" sz="2400" dirty="0"/>
              <a:t>Quorums faster than ALL, but still ensure strong consistency</a:t>
            </a:r>
          </a:p>
          <a:p>
            <a:endParaRPr lang="en-US" sz="2400" dirty="0"/>
          </a:p>
        </p:txBody>
      </p:sp>
      <p:sp>
        <p:nvSpPr>
          <p:cNvPr id="2" name="Title 1"/>
          <p:cNvSpPr>
            <a:spLocks noGrp="1"/>
          </p:cNvSpPr>
          <p:nvPr>
            <p:ph type="title"/>
          </p:nvPr>
        </p:nvSpPr>
        <p:spPr/>
        <p:txBody>
          <a:bodyPr/>
          <a:lstStyle/>
          <a:p>
            <a:r>
              <a:rPr lang="en-US" b="1" dirty="0"/>
              <a:t>Quorums for Consistency</a:t>
            </a:r>
          </a:p>
        </p:txBody>
      </p:sp>
      <p:sp>
        <p:nvSpPr>
          <p:cNvPr id="4" name="Oval 3"/>
          <p:cNvSpPr/>
          <p:nvPr/>
        </p:nvSpPr>
        <p:spPr>
          <a:xfrm>
            <a:off x="5430279" y="2253457"/>
            <a:ext cx="216271"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5" name="Oval 4"/>
          <p:cNvSpPr/>
          <p:nvPr/>
        </p:nvSpPr>
        <p:spPr>
          <a:xfrm>
            <a:off x="5638232" y="3024979"/>
            <a:ext cx="216271"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6" name="Oval 5"/>
          <p:cNvSpPr/>
          <p:nvPr/>
        </p:nvSpPr>
        <p:spPr>
          <a:xfrm>
            <a:off x="6428454" y="3024979"/>
            <a:ext cx="216271"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7" name="Oval 6"/>
          <p:cNvSpPr/>
          <p:nvPr/>
        </p:nvSpPr>
        <p:spPr>
          <a:xfrm>
            <a:off x="6536589" y="2230426"/>
            <a:ext cx="216271"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8" name="Oval 7"/>
          <p:cNvSpPr/>
          <p:nvPr/>
        </p:nvSpPr>
        <p:spPr>
          <a:xfrm>
            <a:off x="6087411" y="1689209"/>
            <a:ext cx="216271" cy="299397"/>
          </a:xfrm>
          <a:prstGeom prst="ellipse">
            <a:avLst/>
          </a:prstGeom>
          <a:solidFill>
            <a:srgbClr val="008000"/>
          </a:solidFill>
          <a:ln>
            <a:solidFill>
              <a:srgbClr val="FF6600"/>
            </a:solidFill>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9" name="Text Box 9"/>
          <p:cNvSpPr txBox="1">
            <a:spLocks noChangeArrowheads="1"/>
          </p:cNvSpPr>
          <p:nvPr/>
        </p:nvSpPr>
        <p:spPr bwMode="auto">
          <a:xfrm>
            <a:off x="4658996" y="4605433"/>
            <a:ext cx="4142104" cy="423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dirty="0">
                <a:solidFill>
                  <a:schemeClr val="tx1"/>
                </a:solidFill>
              </a:rPr>
              <a:t>Five replicas of a key-value pair</a:t>
            </a:r>
          </a:p>
        </p:txBody>
      </p:sp>
      <p:sp>
        <p:nvSpPr>
          <p:cNvPr id="10" name="Left Brace 9"/>
          <p:cNvSpPr/>
          <p:nvPr/>
        </p:nvSpPr>
        <p:spPr>
          <a:xfrm rot="16200000">
            <a:off x="6329543" y="2821031"/>
            <a:ext cx="289322" cy="291966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lIns="84110" tIns="42055" rIns="84110" bIns="42055" anchor="ctr"/>
          <a:lstStyle/>
          <a:p>
            <a:pPr algn="ctr">
              <a:defRPr/>
            </a:pPr>
            <a:endParaRPr lang="en-US"/>
          </a:p>
        </p:txBody>
      </p:sp>
      <p:sp>
        <p:nvSpPr>
          <p:cNvPr id="11" name="Oval 10"/>
          <p:cNvSpPr/>
          <p:nvPr/>
        </p:nvSpPr>
        <p:spPr>
          <a:xfrm>
            <a:off x="5954320" y="1389812"/>
            <a:ext cx="948265" cy="2326082"/>
          </a:xfrm>
          <a:prstGeom prst="ellipse">
            <a:avLst/>
          </a:prstGeom>
          <a:noFill/>
          <a:ln w="190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2" name="Text Box 9"/>
          <p:cNvSpPr txBox="1">
            <a:spLocks noChangeArrowheads="1"/>
          </p:cNvSpPr>
          <p:nvPr/>
        </p:nvSpPr>
        <p:spPr bwMode="auto">
          <a:xfrm>
            <a:off x="6666560" y="1181100"/>
            <a:ext cx="1510743" cy="762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b="1">
                <a:solidFill>
                  <a:srgbClr val="FF0000"/>
                </a:solidFill>
              </a:rPr>
              <a:t>A second </a:t>
            </a:r>
          </a:p>
          <a:p>
            <a:r>
              <a:rPr lang="en-US" sz="2200" b="1">
                <a:solidFill>
                  <a:srgbClr val="FF0000"/>
                </a:solidFill>
              </a:rPr>
              <a:t>   quorum</a:t>
            </a:r>
          </a:p>
        </p:txBody>
      </p:sp>
      <p:sp>
        <p:nvSpPr>
          <p:cNvPr id="13" name="Oval 12"/>
          <p:cNvSpPr/>
          <p:nvPr/>
        </p:nvSpPr>
        <p:spPr>
          <a:xfrm>
            <a:off x="5197371" y="1988606"/>
            <a:ext cx="1469188" cy="1865472"/>
          </a:xfrm>
          <a:prstGeom prst="ellipse">
            <a:avLst/>
          </a:prstGeom>
          <a:noFill/>
          <a:ln w="19050" cmpd="sng">
            <a:solidFill>
              <a:srgbClr val="0000FF"/>
            </a:solidFill>
            <a:prstDash val="dash"/>
          </a:ln>
        </p:spPr>
        <p:style>
          <a:lnRef idx="1">
            <a:schemeClr val="accent1"/>
          </a:lnRef>
          <a:fillRef idx="3">
            <a:schemeClr val="accent1"/>
          </a:fillRef>
          <a:effectRef idx="2">
            <a:schemeClr val="accent1"/>
          </a:effectRef>
          <a:fontRef idx="minor">
            <a:schemeClr val="lt1"/>
          </a:fontRef>
        </p:style>
        <p:txBody>
          <a:bodyPr lIns="84110" tIns="42055" rIns="84110" bIns="42055" anchor="ctr"/>
          <a:lstStyle/>
          <a:p>
            <a:pPr algn="ctr">
              <a:defRPr/>
            </a:pPr>
            <a:endParaRPr lang="en-US"/>
          </a:p>
        </p:txBody>
      </p:sp>
      <p:sp>
        <p:nvSpPr>
          <p:cNvPr id="14" name="Text Box 9"/>
          <p:cNvSpPr txBox="1">
            <a:spLocks noChangeArrowheads="1"/>
          </p:cNvSpPr>
          <p:nvPr/>
        </p:nvSpPr>
        <p:spPr bwMode="auto">
          <a:xfrm>
            <a:off x="4529322" y="1583794"/>
            <a:ext cx="1493110" cy="423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b="1" dirty="0">
                <a:solidFill>
                  <a:srgbClr val="0000FF"/>
                </a:solidFill>
              </a:rPr>
              <a:t>A quorum</a:t>
            </a:r>
          </a:p>
        </p:txBody>
      </p:sp>
      <p:sp>
        <p:nvSpPr>
          <p:cNvPr id="15" name="Text Box 9"/>
          <p:cNvSpPr txBox="1">
            <a:spLocks noChangeArrowheads="1"/>
          </p:cNvSpPr>
          <p:nvPr/>
        </p:nvSpPr>
        <p:spPr bwMode="auto">
          <a:xfrm>
            <a:off x="6902587" y="3101268"/>
            <a:ext cx="1287926" cy="423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sz="2200" b="1">
                <a:solidFill>
                  <a:srgbClr val="008000"/>
                </a:solidFill>
              </a:rPr>
              <a:t>A server</a:t>
            </a:r>
          </a:p>
        </p:txBody>
      </p:sp>
      <p:cxnSp>
        <p:nvCxnSpPr>
          <p:cNvPr id="16" name="Straight Connector 15"/>
          <p:cNvCxnSpPr>
            <a:endCxn id="15" idx="1"/>
          </p:cNvCxnSpPr>
          <p:nvPr/>
        </p:nvCxnSpPr>
        <p:spPr>
          <a:xfrm>
            <a:off x="6536589" y="3220739"/>
            <a:ext cx="365998" cy="9227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CustomShape 4">
            <a:extLst>
              <a:ext uri="{FF2B5EF4-FFF2-40B4-BE49-F238E27FC236}">
                <a16:creationId xmlns:a16="http://schemas.microsoft.com/office/drawing/2014/main" xmlns="" id="{EF67F5BA-2809-493A-81AE-7B15D0FE8330}"/>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21" name="Footer Placeholder 3">
            <a:extLst>
              <a:ext uri="{FF2B5EF4-FFF2-40B4-BE49-F238E27FC236}">
                <a16:creationId xmlns:a16="http://schemas.microsoft.com/office/drawing/2014/main" xmlns="" id="{536D3CCD-8039-4E15-9A97-21C68902388F}"/>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17" name="Ink 16"/>
              <p14:cNvContentPartPr/>
              <p14:nvPr/>
            </p14:nvContentPartPr>
            <p14:xfrm>
              <a:off x="3400200" y="1279080"/>
              <a:ext cx="3988440" cy="4943520"/>
            </p14:xfrm>
          </p:contentPart>
        </mc:Choice>
        <mc:Fallback>
          <p:pic>
            <p:nvPicPr>
              <p:cNvPr id="17" name="Ink 16"/>
              <p:cNvPicPr/>
              <p:nvPr/>
            </p:nvPicPr>
            <p:blipFill>
              <a:blip r:embed="rId4"/>
              <a:stretch>
                <a:fillRect/>
              </a:stretch>
            </p:blipFill>
            <p:spPr>
              <a:xfrm>
                <a:off x="3389400" y="1271880"/>
                <a:ext cx="4014720" cy="4964040"/>
              </a:xfrm>
              <a:prstGeom prst="rect">
                <a:avLst/>
              </a:prstGeom>
            </p:spPr>
          </p:pic>
        </mc:Fallback>
      </mc:AlternateContent>
    </p:spTree>
    <p:extLst>
      <p:ext uri="{BB962C8B-B14F-4D97-AF65-F5344CB8AC3E}">
        <p14:creationId xmlns:p14="http://schemas.microsoft.com/office/powerpoint/2010/main" val="2167357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600" dirty="0">
                <a:ea typeface="ＭＳ Ｐゴシック" charset="0"/>
              </a:rPr>
              <a:t>Several key-value/</a:t>
            </a:r>
            <a:r>
              <a:rPr lang="en-US" sz="2600" dirty="0" err="1">
                <a:ea typeface="ＭＳ Ｐゴシック" charset="0"/>
              </a:rPr>
              <a:t>NoSQL</a:t>
            </a:r>
            <a:r>
              <a:rPr lang="en-US" sz="2600" dirty="0">
                <a:ea typeface="ＭＳ Ｐゴシック" charset="0"/>
              </a:rPr>
              <a:t> stores (e.g., </a:t>
            </a:r>
            <a:r>
              <a:rPr lang="en-US" sz="2600" dirty="0" err="1">
                <a:ea typeface="ＭＳ Ｐゴシック" charset="0"/>
              </a:rPr>
              <a:t>Riak</a:t>
            </a:r>
            <a:r>
              <a:rPr lang="en-US" sz="2600" dirty="0">
                <a:ea typeface="ＭＳ Ｐゴシック" charset="0"/>
              </a:rPr>
              <a:t> and Cassandra) use quorums.</a:t>
            </a:r>
          </a:p>
          <a:p>
            <a:pPr>
              <a:defRPr/>
            </a:pPr>
            <a:r>
              <a:rPr lang="en-US" sz="2600" b="1" dirty="0">
                <a:solidFill>
                  <a:srgbClr val="FF0000"/>
                </a:solidFill>
                <a:ea typeface="ＭＳ Ｐゴシック" charset="0"/>
              </a:rPr>
              <a:t>Reads</a:t>
            </a:r>
          </a:p>
          <a:p>
            <a:pPr lvl="1">
              <a:defRPr/>
            </a:pPr>
            <a:r>
              <a:rPr lang="en-US" sz="2600" dirty="0">
                <a:ea typeface="ＭＳ Ｐゴシック" charset="0"/>
              </a:rPr>
              <a:t>Client specifies value of </a:t>
            </a:r>
            <a:r>
              <a:rPr lang="en-US" sz="2600" b="1" dirty="0">
                <a:solidFill>
                  <a:srgbClr val="FF6600"/>
                </a:solidFill>
                <a:ea typeface="ＭＳ Ｐゴシック" charset="0"/>
              </a:rPr>
              <a:t>R</a:t>
            </a:r>
            <a:r>
              <a:rPr lang="en-US" sz="2600" dirty="0">
                <a:ea typeface="ＭＳ Ｐゴシック" charset="0"/>
              </a:rPr>
              <a:t> (≤ N = total number of replicas of that key). </a:t>
            </a:r>
          </a:p>
          <a:p>
            <a:pPr lvl="1">
              <a:defRPr/>
            </a:pPr>
            <a:r>
              <a:rPr lang="en-US" sz="2600" dirty="0">
                <a:ea typeface="ＭＳ Ｐゴシック" charset="0"/>
              </a:rPr>
              <a:t>R = read consistency level.</a:t>
            </a:r>
          </a:p>
          <a:p>
            <a:pPr lvl="1">
              <a:defRPr/>
            </a:pPr>
            <a:r>
              <a:rPr lang="en-US" sz="2600" dirty="0">
                <a:ea typeface="ＭＳ Ｐゴシック" charset="0"/>
              </a:rPr>
              <a:t>Coordinator waits for R replicas to respond before sending result to client. </a:t>
            </a:r>
          </a:p>
          <a:p>
            <a:pPr lvl="1">
              <a:defRPr/>
            </a:pPr>
            <a:r>
              <a:rPr lang="en-US" sz="2600" dirty="0">
                <a:ea typeface="ＭＳ Ｐゴシック" charset="0"/>
              </a:rPr>
              <a:t>In background, coordinator checks for consistency of remaining (N-R) replicas, and initiates read repair if needed.</a:t>
            </a:r>
          </a:p>
          <a:p>
            <a:pPr marL="0" indent="0">
              <a:buNone/>
              <a:defRPr/>
            </a:pPr>
            <a:endParaRPr lang="en-US" sz="2600" dirty="0">
              <a:ea typeface="ＭＳ Ｐゴシック" charset="0"/>
            </a:endParaRPr>
          </a:p>
          <a:p>
            <a:endParaRPr lang="en-US" sz="2600" dirty="0"/>
          </a:p>
        </p:txBody>
      </p:sp>
      <p:sp>
        <p:nvSpPr>
          <p:cNvPr id="2" name="Title 1"/>
          <p:cNvSpPr>
            <a:spLocks noGrp="1"/>
          </p:cNvSpPr>
          <p:nvPr>
            <p:ph type="title"/>
          </p:nvPr>
        </p:nvSpPr>
        <p:spPr/>
        <p:txBody>
          <a:bodyPr/>
          <a:lstStyle/>
          <a:p>
            <a:r>
              <a:rPr lang="en-US" b="1" dirty="0"/>
              <a:t>Quorums in Detail</a:t>
            </a:r>
          </a:p>
        </p:txBody>
      </p:sp>
      <p:sp>
        <p:nvSpPr>
          <p:cNvPr id="7" name="CustomShape 4">
            <a:extLst>
              <a:ext uri="{FF2B5EF4-FFF2-40B4-BE49-F238E27FC236}">
                <a16:creationId xmlns:a16="http://schemas.microsoft.com/office/drawing/2014/main" xmlns="" id="{A864843E-6A3A-4EF5-8799-8A9EBBEE840B}"/>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7461016B-03E8-44BC-BD58-BF252AE346A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286640" y="3583800"/>
              <a:ext cx="6681600" cy="2567160"/>
            </p14:xfrm>
          </p:contentPart>
        </mc:Choice>
        <mc:Fallback>
          <p:pic>
            <p:nvPicPr>
              <p:cNvPr id="4" name="Ink 3"/>
              <p:cNvPicPr/>
              <p:nvPr/>
            </p:nvPicPr>
            <p:blipFill>
              <a:blip r:embed="rId4"/>
              <a:stretch>
                <a:fillRect/>
              </a:stretch>
            </p:blipFill>
            <p:spPr>
              <a:xfrm>
                <a:off x="1279080" y="3569760"/>
                <a:ext cx="6698520" cy="2588040"/>
              </a:xfrm>
              <a:prstGeom prst="rect">
                <a:avLst/>
              </a:prstGeom>
            </p:spPr>
          </p:pic>
        </mc:Fallback>
      </mc:AlternateContent>
    </p:spTree>
    <p:extLst>
      <p:ext uri="{BB962C8B-B14F-4D97-AF65-F5344CB8AC3E}">
        <p14:creationId xmlns:p14="http://schemas.microsoft.com/office/powerpoint/2010/main" val="2053279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600" dirty="0">
                <a:ea typeface="ＭＳ Ｐゴシック" charset="0"/>
              </a:rPr>
              <a:t>Writes come in two flavors</a:t>
            </a:r>
          </a:p>
          <a:p>
            <a:pPr lvl="1">
              <a:defRPr/>
            </a:pPr>
            <a:r>
              <a:rPr lang="en-US" sz="2600" dirty="0">
                <a:ea typeface="ＭＳ Ｐゴシック" charset="0"/>
              </a:rPr>
              <a:t>Client specifies </a:t>
            </a:r>
            <a:r>
              <a:rPr lang="en-US" sz="2600" dirty="0">
                <a:solidFill>
                  <a:srgbClr val="0000FF"/>
                </a:solidFill>
                <a:ea typeface="ＭＳ Ｐゴシック" charset="0"/>
              </a:rPr>
              <a:t>W</a:t>
            </a:r>
            <a:r>
              <a:rPr lang="en-US" sz="2600" dirty="0">
                <a:ea typeface="ＭＳ Ｐゴシック" charset="0"/>
              </a:rPr>
              <a:t> (≤ N)</a:t>
            </a:r>
          </a:p>
          <a:p>
            <a:pPr lvl="1">
              <a:defRPr/>
            </a:pPr>
            <a:r>
              <a:rPr lang="en-US" sz="2600" dirty="0">
                <a:ea typeface="ＭＳ Ｐゴシック" charset="0"/>
              </a:rPr>
              <a:t>W = write consistency level.</a:t>
            </a:r>
          </a:p>
          <a:p>
            <a:pPr lvl="1">
              <a:defRPr/>
            </a:pPr>
            <a:r>
              <a:rPr lang="en-US" sz="2600" dirty="0">
                <a:ea typeface="ＭＳ Ｐゴシック" charset="0"/>
              </a:rPr>
              <a:t>Client writes new value to W replicas and returns. Two flavors:</a:t>
            </a:r>
          </a:p>
          <a:p>
            <a:pPr lvl="2">
              <a:defRPr/>
            </a:pPr>
            <a:r>
              <a:rPr lang="en-US" sz="2600" dirty="0">
                <a:ea typeface="ＭＳ Ｐゴシック" charset="0"/>
              </a:rPr>
              <a:t>Coordinator blocks until quorum is reached.</a:t>
            </a:r>
          </a:p>
          <a:p>
            <a:pPr lvl="2">
              <a:defRPr/>
            </a:pPr>
            <a:r>
              <a:rPr lang="en-US" sz="2600" dirty="0">
                <a:ea typeface="ＭＳ Ｐゴシック" charset="0"/>
              </a:rPr>
              <a:t>Asynchronous: Just write and return.</a:t>
            </a:r>
          </a:p>
          <a:p>
            <a:pPr>
              <a:defRPr/>
            </a:pPr>
            <a:endParaRPr lang="en-US" sz="2600" dirty="0">
              <a:ea typeface="ＭＳ Ｐゴシック" charset="0"/>
            </a:endParaRPr>
          </a:p>
          <a:p>
            <a:endParaRPr lang="en-US" sz="2600" dirty="0"/>
          </a:p>
        </p:txBody>
      </p:sp>
      <p:sp>
        <p:nvSpPr>
          <p:cNvPr id="2" name="Title 1"/>
          <p:cNvSpPr>
            <a:spLocks noGrp="1"/>
          </p:cNvSpPr>
          <p:nvPr>
            <p:ph type="title"/>
          </p:nvPr>
        </p:nvSpPr>
        <p:spPr/>
        <p:txBody>
          <a:bodyPr/>
          <a:lstStyle/>
          <a:p>
            <a:r>
              <a:rPr lang="en-US" b="1" dirty="0"/>
              <a:t>Quorums in Detail (Contd..)</a:t>
            </a:r>
          </a:p>
        </p:txBody>
      </p:sp>
      <p:sp>
        <p:nvSpPr>
          <p:cNvPr id="7" name="CustomShape 4">
            <a:extLst>
              <a:ext uri="{FF2B5EF4-FFF2-40B4-BE49-F238E27FC236}">
                <a16:creationId xmlns:a16="http://schemas.microsoft.com/office/drawing/2014/main" xmlns="" id="{C9B34C3E-7621-40E3-970A-1FB98BDE55FC}"/>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904C9FD1-562C-4954-82BD-E6F47CDE289E}"/>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013710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600" dirty="0">
                <a:ea typeface="ＭＳ Ｐゴシック" charset="0"/>
              </a:rPr>
              <a:t>R = read replica count, W = write replica count</a:t>
            </a:r>
          </a:p>
          <a:p>
            <a:pPr>
              <a:defRPr/>
            </a:pPr>
            <a:r>
              <a:rPr lang="en-US" sz="2600" dirty="0">
                <a:ea typeface="ＭＳ Ｐゴシック" charset="0"/>
              </a:rPr>
              <a:t>Two necessary conditions:</a:t>
            </a:r>
          </a:p>
          <a:p>
            <a:pPr marL="971550" lvl="1" indent="-514350">
              <a:buSzPct val="90000"/>
              <a:buFont typeface="+mj-lt"/>
              <a:buAutoNum type="arabicPeriod"/>
              <a:defRPr/>
            </a:pPr>
            <a:r>
              <a:rPr lang="en-US" sz="2600" b="1" dirty="0">
                <a:solidFill>
                  <a:srgbClr val="002060"/>
                </a:solidFill>
                <a:ea typeface="ＭＳ Ｐゴシック" charset="0"/>
              </a:rPr>
              <a:t>W+R &gt; N</a:t>
            </a:r>
          </a:p>
          <a:p>
            <a:pPr marL="971550" lvl="1" indent="-514350">
              <a:buSzPct val="90000"/>
              <a:buFont typeface="+mj-lt"/>
              <a:buAutoNum type="arabicPeriod"/>
              <a:defRPr/>
            </a:pPr>
            <a:r>
              <a:rPr lang="en-US" sz="2600" b="1" dirty="0">
                <a:solidFill>
                  <a:srgbClr val="002060"/>
                </a:solidFill>
                <a:ea typeface="ＭＳ Ｐゴシック" charset="0"/>
              </a:rPr>
              <a:t>W &gt; N/2</a:t>
            </a:r>
          </a:p>
          <a:p>
            <a:pPr>
              <a:defRPr/>
            </a:pPr>
            <a:r>
              <a:rPr lang="en-US" sz="2600" dirty="0">
                <a:ea typeface="ＭＳ Ｐゴシック" charset="0"/>
              </a:rPr>
              <a:t>Select values based on application </a:t>
            </a:r>
          </a:p>
          <a:p>
            <a:pPr lvl="1">
              <a:defRPr/>
            </a:pPr>
            <a:r>
              <a:rPr lang="en-US" sz="2600" b="1" dirty="0">
                <a:solidFill>
                  <a:srgbClr val="FF0000"/>
                </a:solidFill>
                <a:ea typeface="ＭＳ Ｐゴシック" charset="0"/>
              </a:rPr>
              <a:t>(W=1, R=1): </a:t>
            </a:r>
            <a:r>
              <a:rPr lang="en-US" sz="2600" dirty="0">
                <a:ea typeface="ＭＳ Ｐゴシック" charset="0"/>
              </a:rPr>
              <a:t>very few writes and reads</a:t>
            </a:r>
          </a:p>
          <a:p>
            <a:pPr lvl="1">
              <a:defRPr/>
            </a:pPr>
            <a:r>
              <a:rPr lang="en-US" sz="2600" b="1" dirty="0">
                <a:solidFill>
                  <a:srgbClr val="FF0000"/>
                </a:solidFill>
                <a:ea typeface="ＭＳ Ｐゴシック" charset="0"/>
              </a:rPr>
              <a:t>(W=N, R=1): </a:t>
            </a:r>
            <a:r>
              <a:rPr lang="en-US" sz="2600" dirty="0">
                <a:ea typeface="ＭＳ Ｐゴシック" charset="0"/>
              </a:rPr>
              <a:t>great for read-heavy workloads</a:t>
            </a:r>
          </a:p>
          <a:p>
            <a:pPr lvl="1">
              <a:defRPr/>
            </a:pPr>
            <a:r>
              <a:rPr lang="en-US" sz="2600" b="1" dirty="0">
                <a:solidFill>
                  <a:srgbClr val="FF0000"/>
                </a:solidFill>
                <a:ea typeface="ＭＳ Ｐゴシック" charset="0"/>
              </a:rPr>
              <a:t>(W=N/2+1, R=N/2+1): </a:t>
            </a:r>
            <a:r>
              <a:rPr lang="en-US" sz="2600" dirty="0">
                <a:ea typeface="ＭＳ Ｐゴシック" charset="0"/>
              </a:rPr>
              <a:t>great for write-heavy workloads</a:t>
            </a:r>
          </a:p>
          <a:p>
            <a:pPr lvl="1">
              <a:defRPr/>
            </a:pPr>
            <a:r>
              <a:rPr lang="en-US" sz="2600" b="1" dirty="0">
                <a:solidFill>
                  <a:srgbClr val="FF0000"/>
                </a:solidFill>
                <a:ea typeface="ＭＳ Ｐゴシック" charset="0"/>
              </a:rPr>
              <a:t>(W=1, R=N): </a:t>
            </a:r>
            <a:r>
              <a:rPr lang="en-US" sz="2600" dirty="0">
                <a:ea typeface="ＭＳ Ｐゴシック" charset="0"/>
              </a:rPr>
              <a:t>great for write-heavy workloads with mostly one client writing per key</a:t>
            </a:r>
          </a:p>
          <a:p>
            <a:endParaRPr lang="en-US" sz="2600" dirty="0"/>
          </a:p>
        </p:txBody>
      </p:sp>
      <p:sp>
        <p:nvSpPr>
          <p:cNvPr id="2" name="Title 1"/>
          <p:cNvSpPr>
            <a:spLocks noGrp="1"/>
          </p:cNvSpPr>
          <p:nvPr>
            <p:ph type="title"/>
          </p:nvPr>
        </p:nvSpPr>
        <p:spPr/>
        <p:txBody>
          <a:bodyPr/>
          <a:lstStyle/>
          <a:p>
            <a:r>
              <a:rPr lang="en-US" b="1" dirty="0"/>
              <a:t>Quorums in Detail (Contd.)</a:t>
            </a:r>
          </a:p>
        </p:txBody>
      </p:sp>
      <p:sp>
        <p:nvSpPr>
          <p:cNvPr id="7" name="CustomShape 4">
            <a:extLst>
              <a:ext uri="{FF2B5EF4-FFF2-40B4-BE49-F238E27FC236}">
                <a16:creationId xmlns:a16="http://schemas.microsoft.com/office/drawing/2014/main" xmlns="" id="{323E086C-216B-4495-8239-7C0E2DBC220A}"/>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85838D60-6EFC-4FE5-B845-080FD82E90B9}"/>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631400" y="3289680"/>
              <a:ext cx="334080" cy="238680"/>
            </p14:xfrm>
          </p:contentPart>
        </mc:Choice>
        <mc:Fallback>
          <p:pic>
            <p:nvPicPr>
              <p:cNvPr id="4" name="Ink 3"/>
              <p:cNvPicPr/>
              <p:nvPr/>
            </p:nvPicPr>
            <p:blipFill>
              <a:blip r:embed="rId4"/>
              <a:stretch>
                <a:fillRect/>
              </a:stretch>
            </p:blipFill>
            <p:spPr>
              <a:xfrm>
                <a:off x="4620600" y="3282120"/>
                <a:ext cx="352440" cy="257040"/>
              </a:xfrm>
              <a:prstGeom prst="rect">
                <a:avLst/>
              </a:prstGeom>
            </p:spPr>
          </p:pic>
        </mc:Fallback>
      </mc:AlternateContent>
    </p:spTree>
    <p:extLst>
      <p:ext uri="{BB962C8B-B14F-4D97-AF65-F5344CB8AC3E}">
        <p14:creationId xmlns:p14="http://schemas.microsoft.com/office/powerpoint/2010/main" val="90108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81058"/>
            <a:ext cx="8839200" cy="5562592"/>
          </a:xfrm>
        </p:spPr>
        <p:txBody>
          <a:bodyPr>
            <a:noAutofit/>
          </a:bodyPr>
          <a:lstStyle/>
          <a:p>
            <a:pPr>
              <a:defRPr/>
            </a:pPr>
            <a:r>
              <a:rPr lang="en-US" sz="2200" dirty="0">
                <a:ea typeface="ＭＳ Ｐゴシック" charset="0"/>
              </a:rPr>
              <a:t>Client is allowed to choose a consistency level for each operation (read/write)</a:t>
            </a:r>
          </a:p>
          <a:p>
            <a:pPr lvl="1">
              <a:defRPr/>
            </a:pPr>
            <a:r>
              <a:rPr lang="en-US" sz="2200" dirty="0">
                <a:ea typeface="ＭＳ Ｐゴシック" charset="0"/>
              </a:rPr>
              <a:t>ANY: any server (may not be replica)</a:t>
            </a:r>
          </a:p>
          <a:p>
            <a:pPr lvl="2">
              <a:defRPr/>
            </a:pPr>
            <a:r>
              <a:rPr lang="en-US" sz="2200" dirty="0">
                <a:ea typeface="ＭＳ Ｐゴシック" charset="0"/>
              </a:rPr>
              <a:t>Fastest: coordinator may cache write and reply quickly to client</a:t>
            </a:r>
          </a:p>
          <a:p>
            <a:pPr lvl="1">
              <a:defRPr/>
            </a:pPr>
            <a:r>
              <a:rPr lang="en-US" sz="2200" dirty="0">
                <a:ea typeface="ＭＳ Ｐゴシック" charset="0"/>
              </a:rPr>
              <a:t>ALL: all replicas</a:t>
            </a:r>
          </a:p>
          <a:p>
            <a:pPr lvl="2">
              <a:defRPr/>
            </a:pPr>
            <a:r>
              <a:rPr lang="en-US" sz="2200" dirty="0">
                <a:ea typeface="ＭＳ Ｐゴシック" charset="0"/>
              </a:rPr>
              <a:t>Slowest, but ensures strong consistency</a:t>
            </a:r>
          </a:p>
          <a:p>
            <a:pPr lvl="1">
              <a:defRPr/>
            </a:pPr>
            <a:r>
              <a:rPr lang="en-US" sz="2200" dirty="0">
                <a:ea typeface="ＭＳ Ｐゴシック" charset="0"/>
              </a:rPr>
              <a:t>ONE: at least one replica</a:t>
            </a:r>
          </a:p>
          <a:p>
            <a:pPr lvl="2">
              <a:defRPr/>
            </a:pPr>
            <a:r>
              <a:rPr lang="en-US" sz="2200" dirty="0">
                <a:ea typeface="ＭＳ Ｐゴシック" charset="0"/>
              </a:rPr>
              <a:t>Faster than ALL, and ensures durability without failures</a:t>
            </a:r>
          </a:p>
          <a:p>
            <a:pPr lvl="1">
              <a:defRPr/>
            </a:pPr>
            <a:r>
              <a:rPr lang="en-US" sz="2200" b="1" dirty="0">
                <a:solidFill>
                  <a:srgbClr val="FF0000"/>
                </a:solidFill>
                <a:ea typeface="ＭＳ Ｐゴシック" charset="0"/>
              </a:rPr>
              <a:t>QUORUM: </a:t>
            </a:r>
            <a:r>
              <a:rPr lang="en-US" sz="2200" dirty="0">
                <a:ea typeface="ＭＳ Ｐゴシック" charset="0"/>
              </a:rPr>
              <a:t>quorum across all replicas in all datacenters (DCs)</a:t>
            </a:r>
          </a:p>
          <a:p>
            <a:pPr lvl="2">
              <a:defRPr/>
            </a:pPr>
            <a:r>
              <a:rPr lang="en-US" sz="2200" dirty="0">
                <a:ea typeface="ＭＳ Ｐゴシック" charset="0"/>
              </a:rPr>
              <a:t>Global consistency, but still fast</a:t>
            </a:r>
          </a:p>
          <a:p>
            <a:pPr lvl="1">
              <a:defRPr/>
            </a:pPr>
            <a:r>
              <a:rPr lang="en-US" sz="2200" b="1" dirty="0">
                <a:solidFill>
                  <a:srgbClr val="FF0000"/>
                </a:solidFill>
                <a:ea typeface="ＭＳ Ｐゴシック" charset="0"/>
              </a:rPr>
              <a:t>LOCAL_QUORUM: </a:t>
            </a:r>
            <a:r>
              <a:rPr lang="en-US" sz="2200" dirty="0">
                <a:ea typeface="ＭＳ Ｐゴシック" charset="0"/>
              </a:rPr>
              <a:t>quorum in coordinator’s DC</a:t>
            </a:r>
          </a:p>
          <a:p>
            <a:pPr lvl="2">
              <a:defRPr/>
            </a:pPr>
            <a:r>
              <a:rPr lang="en-US" sz="2200" dirty="0">
                <a:ea typeface="ＭＳ Ｐゴシック" charset="0"/>
              </a:rPr>
              <a:t>Faster: only waits for quorum in first DC client contacts</a:t>
            </a:r>
          </a:p>
          <a:p>
            <a:pPr lvl="1">
              <a:defRPr/>
            </a:pPr>
            <a:r>
              <a:rPr lang="en-US" sz="2200" b="1" dirty="0">
                <a:solidFill>
                  <a:srgbClr val="FF0000"/>
                </a:solidFill>
                <a:ea typeface="ＭＳ Ｐゴシック" charset="0"/>
              </a:rPr>
              <a:t>EACH_QUORUM: </a:t>
            </a:r>
            <a:r>
              <a:rPr lang="en-US" sz="2200" dirty="0">
                <a:ea typeface="ＭＳ Ｐゴシック" charset="0"/>
              </a:rPr>
              <a:t>quorum in every DC</a:t>
            </a:r>
          </a:p>
          <a:p>
            <a:pPr lvl="2">
              <a:defRPr/>
            </a:pPr>
            <a:r>
              <a:rPr lang="en-US" sz="2200" dirty="0">
                <a:ea typeface="ＭＳ Ｐゴシック" charset="0"/>
              </a:rPr>
              <a:t>Lets each DC do its own quorum: supports hierarchical replies</a:t>
            </a:r>
          </a:p>
          <a:p>
            <a:pPr lvl="1">
              <a:defRPr/>
            </a:pPr>
            <a:endParaRPr lang="en-US" sz="2200" dirty="0">
              <a:ea typeface="ＭＳ Ｐゴシック" charset="0"/>
            </a:endParaRPr>
          </a:p>
          <a:p>
            <a:endParaRPr lang="en-US" sz="2200" dirty="0"/>
          </a:p>
        </p:txBody>
      </p:sp>
      <p:sp>
        <p:nvSpPr>
          <p:cNvPr id="2" name="Title 1"/>
          <p:cNvSpPr>
            <a:spLocks noGrp="1"/>
          </p:cNvSpPr>
          <p:nvPr>
            <p:ph type="title"/>
          </p:nvPr>
        </p:nvSpPr>
        <p:spPr/>
        <p:txBody>
          <a:bodyPr>
            <a:normAutofit fontScale="90000"/>
          </a:bodyPr>
          <a:lstStyle/>
          <a:p>
            <a:r>
              <a:rPr lang="en-US" b="1" dirty="0"/>
              <a:t>Cassandra Consistency Levels (Contd.)</a:t>
            </a:r>
          </a:p>
        </p:txBody>
      </p:sp>
      <p:sp>
        <p:nvSpPr>
          <p:cNvPr id="7" name="CustomShape 4">
            <a:extLst>
              <a:ext uri="{FF2B5EF4-FFF2-40B4-BE49-F238E27FC236}">
                <a16:creationId xmlns:a16="http://schemas.microsoft.com/office/drawing/2014/main" xmlns="" id="{62CABCB3-E4D9-4E18-A122-99E3835B4F87}"/>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EB4FF2B5-2728-49DB-8BB5-E09885B840D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550035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defRPr/>
            </a:pPr>
            <a:r>
              <a:rPr lang="en-US" sz="2800" dirty="0">
                <a:ea typeface="ＭＳ Ｐゴシック" charset="0"/>
              </a:rPr>
              <a:t>Cassandra offers </a:t>
            </a:r>
            <a:r>
              <a:rPr lang="en-US" sz="2800" b="1" dirty="0">
                <a:solidFill>
                  <a:srgbClr val="FF0000"/>
                </a:solidFill>
                <a:ea typeface="ＭＳ Ｐゴシック" charset="0"/>
              </a:rPr>
              <a:t>Eventual Consistency</a:t>
            </a:r>
          </a:p>
          <a:p>
            <a:pPr>
              <a:defRPr/>
            </a:pPr>
            <a:endParaRPr lang="en-US" sz="2800" dirty="0">
              <a:ea typeface="ＭＳ Ｐゴシック" charset="0"/>
            </a:endParaRPr>
          </a:p>
          <a:p>
            <a:pPr>
              <a:defRPr/>
            </a:pPr>
            <a:r>
              <a:rPr lang="en-US" sz="2800" dirty="0">
                <a:ea typeface="ＭＳ Ｐゴシック" charset="0"/>
              </a:rPr>
              <a:t>Are there other types of weak consistency models?</a:t>
            </a:r>
            <a:endParaRPr lang="en-US" sz="2800" dirty="0"/>
          </a:p>
        </p:txBody>
      </p:sp>
      <p:sp>
        <p:nvSpPr>
          <p:cNvPr id="2" name="Title 1"/>
          <p:cNvSpPr>
            <a:spLocks noGrp="1"/>
          </p:cNvSpPr>
          <p:nvPr>
            <p:ph type="title"/>
          </p:nvPr>
        </p:nvSpPr>
        <p:spPr/>
        <p:txBody>
          <a:bodyPr>
            <a:normAutofit/>
          </a:bodyPr>
          <a:lstStyle/>
          <a:p>
            <a:r>
              <a:rPr lang="en-US" b="1" dirty="0"/>
              <a:t>Types of Consistency</a:t>
            </a:r>
          </a:p>
        </p:txBody>
      </p:sp>
      <p:sp>
        <p:nvSpPr>
          <p:cNvPr id="7" name="CustomShape 4">
            <a:extLst>
              <a:ext uri="{FF2B5EF4-FFF2-40B4-BE49-F238E27FC236}">
                <a16:creationId xmlns:a16="http://schemas.microsoft.com/office/drawing/2014/main" xmlns="" id="{2F2C4224-4991-4E5C-9B41-E49DED9CA9F4}"/>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87C6B9BA-8CDA-4B91-9F54-C1C092E0123D}"/>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446368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981200"/>
            <a:ext cx="7772400" cy="838200"/>
          </a:xfrm>
        </p:spPr>
        <p:txBody>
          <a:bodyPr/>
          <a:lstStyle/>
          <a:p>
            <a:r>
              <a:rPr lang="en-US" b="1" dirty="0"/>
              <a:t>Consistency Solutions</a:t>
            </a:r>
            <a:endParaRPr lang="en-IN" dirty="0"/>
          </a:p>
        </p:txBody>
      </p:sp>
      <p:sp>
        <p:nvSpPr>
          <p:cNvPr id="6" name="CustomShape 4">
            <a:extLst>
              <a:ext uri="{FF2B5EF4-FFF2-40B4-BE49-F238E27FC236}">
                <a16:creationId xmlns:a16="http://schemas.microsoft.com/office/drawing/2014/main" xmlns="" id="{4FCCD3A2-4161-4CA2-824B-EEA457E34BFC}"/>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7" name="Footer Placeholder 3">
            <a:extLst>
              <a:ext uri="{FF2B5EF4-FFF2-40B4-BE49-F238E27FC236}">
                <a16:creationId xmlns:a16="http://schemas.microsoft.com/office/drawing/2014/main" xmlns="" id="{574C0CA7-CED9-483A-B27A-2C4B55FDD50E}"/>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 Solutions</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235932" y="396398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5730803" y="4327526"/>
            <a:ext cx="180440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Strong </a:t>
            </a:r>
          </a:p>
          <a:p>
            <a:pPr algn="ctr"/>
            <a:r>
              <a:rPr lang="en-US" sz="1800" b="1">
                <a:solidFill>
                  <a:schemeClr val="tx1"/>
                </a:solidFill>
                <a:latin typeface="+mj-lt"/>
              </a:rPr>
              <a:t>(e.g., Sequential)</a:t>
            </a:r>
          </a:p>
        </p:txBody>
      </p:sp>
      <p:sp>
        <p:nvSpPr>
          <p:cNvPr id="6" name="Text Box 9"/>
          <p:cNvSpPr txBox="1">
            <a:spLocks noChangeArrowheads="1"/>
          </p:cNvSpPr>
          <p:nvPr/>
        </p:nvSpPr>
        <p:spPr bwMode="auto">
          <a:xfrm>
            <a:off x="1066753" y="4633912"/>
            <a:ext cx="100803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Eventual</a:t>
            </a:r>
          </a:p>
        </p:txBody>
      </p:sp>
      <p:cxnSp>
        <p:nvCxnSpPr>
          <p:cNvPr id="14" name="Straight Arrow Connector 13"/>
          <p:cNvCxnSpPr/>
          <p:nvPr/>
        </p:nvCxnSpPr>
        <p:spPr>
          <a:xfrm flipH="1">
            <a:off x="2026907" y="3505200"/>
            <a:ext cx="355854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026907" y="4724400"/>
            <a:ext cx="355854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 Box 9"/>
          <p:cNvSpPr txBox="1">
            <a:spLocks noChangeArrowheads="1"/>
          </p:cNvSpPr>
          <p:nvPr/>
        </p:nvSpPr>
        <p:spPr bwMode="auto">
          <a:xfrm>
            <a:off x="2540715" y="4291013"/>
            <a:ext cx="23956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b="1" i="1">
                <a:solidFill>
                  <a:schemeClr val="tx1"/>
                </a:solidFill>
                <a:latin typeface="+mj-lt"/>
              </a:rPr>
              <a:t>More consistency</a:t>
            </a:r>
          </a:p>
        </p:txBody>
      </p:sp>
      <p:sp>
        <p:nvSpPr>
          <p:cNvPr id="17" name="Text Box 9"/>
          <p:cNvSpPr txBox="1">
            <a:spLocks noChangeArrowheads="1"/>
          </p:cNvSpPr>
          <p:nvPr/>
        </p:nvSpPr>
        <p:spPr bwMode="auto">
          <a:xfrm>
            <a:off x="2190064" y="3517900"/>
            <a:ext cx="31550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b="1" i="1" dirty="0">
                <a:solidFill>
                  <a:schemeClr val="tx1"/>
                </a:solidFill>
                <a:latin typeface="+mj-lt"/>
              </a:rPr>
              <a:t>Faster reads and writes</a:t>
            </a:r>
          </a:p>
        </p:txBody>
      </p:sp>
      <p:sp>
        <p:nvSpPr>
          <p:cNvPr id="12" name="CustomShape 4">
            <a:extLst>
              <a:ext uri="{FF2B5EF4-FFF2-40B4-BE49-F238E27FC236}">
                <a16:creationId xmlns:a16="http://schemas.microsoft.com/office/drawing/2014/main" xmlns="" id="{317F9FDC-9D43-4F5D-8F6A-C21A2DD71444}"/>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8" name="Footer Placeholder 3">
            <a:extLst>
              <a:ext uri="{FF2B5EF4-FFF2-40B4-BE49-F238E27FC236}">
                <a16:creationId xmlns:a16="http://schemas.microsoft.com/office/drawing/2014/main" xmlns="" id="{B834692E-253A-4A26-B4F6-17F1ADAFB436}"/>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913320" y="1644840"/>
              <a:ext cx="7396560" cy="4665240"/>
            </p14:xfrm>
          </p:contentPart>
        </mc:Choice>
        <mc:Fallback>
          <p:pic>
            <p:nvPicPr>
              <p:cNvPr id="3" name="Ink 2"/>
              <p:cNvPicPr/>
              <p:nvPr/>
            </p:nvPicPr>
            <p:blipFill>
              <a:blip r:embed="rId5"/>
              <a:stretch>
                <a:fillRect/>
              </a:stretch>
            </p:blipFill>
            <p:spPr>
              <a:xfrm>
                <a:off x="901080" y="1631520"/>
                <a:ext cx="7423560" cy="4688280"/>
              </a:xfrm>
              <a:prstGeom prst="rect">
                <a:avLst/>
              </a:prstGeom>
            </p:spPr>
          </p:pic>
        </mc:Fallback>
      </mc:AlternateContent>
    </p:spTree>
    <p:extLst>
      <p:ext uri="{BB962C8B-B14F-4D97-AF65-F5344CB8AC3E}">
        <p14:creationId xmlns:p14="http://schemas.microsoft.com/office/powerpoint/2010/main" val="28185612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a:ea typeface="ＭＳ Ｐゴシック" charset="0"/>
              </a:rPr>
              <a:t>Cassandra offers </a:t>
            </a:r>
            <a:r>
              <a:rPr lang="en-US" sz="2600" b="1" dirty="0">
                <a:solidFill>
                  <a:srgbClr val="002060"/>
                </a:solidFill>
                <a:ea typeface="ＭＳ Ｐゴシック" charset="0"/>
              </a:rPr>
              <a:t>Eventual Consistency</a:t>
            </a:r>
          </a:p>
          <a:p>
            <a:pPr lvl="1"/>
            <a:r>
              <a:rPr lang="en-US" sz="2600" dirty="0">
                <a:ea typeface="ＭＳ Ｐゴシック" charset="0"/>
              </a:rPr>
              <a:t>If writes to a key stop, all replicas of key will converge</a:t>
            </a:r>
          </a:p>
          <a:p>
            <a:pPr lvl="1"/>
            <a:r>
              <a:rPr lang="en-US" sz="2600" dirty="0">
                <a:ea typeface="ＭＳ Ｐゴシック" charset="0"/>
              </a:rPr>
              <a:t>Originally from Amazon’s Dynamo and LinkedIn’s </a:t>
            </a:r>
            <a:r>
              <a:rPr lang="en-US" sz="2600" dirty="0" err="1">
                <a:ea typeface="ＭＳ Ｐゴシック" charset="0"/>
              </a:rPr>
              <a:t>Voldemort</a:t>
            </a:r>
            <a:r>
              <a:rPr lang="en-US" sz="2600" dirty="0">
                <a:ea typeface="ＭＳ Ｐゴシック" charset="0"/>
              </a:rPr>
              <a:t> systems</a:t>
            </a:r>
          </a:p>
          <a:p>
            <a:endParaRPr lang="en-US" sz="2800" dirty="0">
              <a:solidFill>
                <a:srgbClr val="0000FF"/>
              </a:solidFill>
              <a:ea typeface="ＭＳ Ｐゴシック" charset="0"/>
            </a:endParaRPr>
          </a:p>
          <a:p>
            <a:endParaRPr lang="en-US" sz="2800" dirty="0"/>
          </a:p>
        </p:txBody>
      </p:sp>
      <p:sp>
        <p:nvSpPr>
          <p:cNvPr id="2" name="Title 1"/>
          <p:cNvSpPr>
            <a:spLocks noGrp="1"/>
          </p:cNvSpPr>
          <p:nvPr>
            <p:ph type="title"/>
          </p:nvPr>
        </p:nvSpPr>
        <p:spPr>
          <a:xfrm>
            <a:off x="0" y="0"/>
            <a:ext cx="9144000" cy="762000"/>
          </a:xfrm>
        </p:spPr>
        <p:txBody>
          <a:bodyPr/>
          <a:lstStyle/>
          <a:p>
            <a:r>
              <a:rPr lang="en-US" b="1" dirty="0"/>
              <a:t> Eventual Consistency</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890272" y="450373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6385143" y="4867276"/>
            <a:ext cx="18044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Strong </a:t>
            </a:r>
          </a:p>
          <a:p>
            <a:pPr algn="ctr"/>
            <a:r>
              <a:rPr lang="en-US" sz="1800" b="1">
                <a:solidFill>
                  <a:schemeClr val="tx1"/>
                </a:solidFill>
                <a:latin typeface="+mj-lt"/>
              </a:rPr>
              <a:t>(e.g., Sequential)</a:t>
            </a:r>
          </a:p>
        </p:txBody>
      </p:sp>
      <p:sp>
        <p:nvSpPr>
          <p:cNvPr id="6" name="Text Box 9"/>
          <p:cNvSpPr txBox="1">
            <a:spLocks noChangeArrowheads="1"/>
          </p:cNvSpPr>
          <p:nvPr/>
        </p:nvSpPr>
        <p:spPr bwMode="auto">
          <a:xfrm>
            <a:off x="1721093" y="5173662"/>
            <a:ext cx="100803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Eventual</a:t>
            </a:r>
          </a:p>
        </p:txBody>
      </p:sp>
      <p:cxnSp>
        <p:nvCxnSpPr>
          <p:cNvPr id="14" name="Straight Arrow Connector 13"/>
          <p:cNvCxnSpPr/>
          <p:nvPr/>
        </p:nvCxnSpPr>
        <p:spPr>
          <a:xfrm flipH="1">
            <a:off x="2681248" y="4044950"/>
            <a:ext cx="355854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681248" y="5264150"/>
            <a:ext cx="355854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 Box 9"/>
          <p:cNvSpPr txBox="1">
            <a:spLocks noChangeArrowheads="1"/>
          </p:cNvSpPr>
          <p:nvPr/>
        </p:nvSpPr>
        <p:spPr bwMode="auto">
          <a:xfrm>
            <a:off x="3195055" y="4830763"/>
            <a:ext cx="23956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b="1" i="1">
                <a:solidFill>
                  <a:schemeClr val="tx1"/>
                </a:solidFill>
                <a:latin typeface="+mj-lt"/>
              </a:rPr>
              <a:t>More consistency</a:t>
            </a:r>
          </a:p>
        </p:txBody>
      </p:sp>
      <p:sp>
        <p:nvSpPr>
          <p:cNvPr id="17" name="Text Box 9"/>
          <p:cNvSpPr txBox="1">
            <a:spLocks noChangeArrowheads="1"/>
          </p:cNvSpPr>
          <p:nvPr/>
        </p:nvSpPr>
        <p:spPr bwMode="auto">
          <a:xfrm>
            <a:off x="2844403" y="4057650"/>
            <a:ext cx="31550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2400" b="1" i="1" dirty="0">
                <a:solidFill>
                  <a:schemeClr val="tx1"/>
                </a:solidFill>
                <a:latin typeface="+mj-lt"/>
              </a:rPr>
              <a:t>Faster reads and writes</a:t>
            </a:r>
          </a:p>
        </p:txBody>
      </p:sp>
      <p:sp>
        <p:nvSpPr>
          <p:cNvPr id="18" name="CustomShape 4">
            <a:extLst>
              <a:ext uri="{FF2B5EF4-FFF2-40B4-BE49-F238E27FC236}">
                <a16:creationId xmlns:a16="http://schemas.microsoft.com/office/drawing/2014/main" xmlns="" id="{CDD9D099-0ACC-40D5-95C5-E763FB96292A}"/>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9" name="Footer Placeholder 3">
            <a:extLst>
              <a:ext uri="{FF2B5EF4-FFF2-40B4-BE49-F238E27FC236}">
                <a16:creationId xmlns:a16="http://schemas.microsoft.com/office/drawing/2014/main" xmlns="" id="{E6C3EBD9-3136-4230-BC39-7BDB851B90A1}"/>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1938240" y="1589040"/>
              <a:ext cx="7079040" cy="4228200"/>
            </p14:xfrm>
          </p:contentPart>
        </mc:Choice>
        <mc:Fallback>
          <p:pic>
            <p:nvPicPr>
              <p:cNvPr id="7" name="Ink 6"/>
              <p:cNvPicPr/>
              <p:nvPr/>
            </p:nvPicPr>
            <p:blipFill>
              <a:blip r:embed="rId5"/>
              <a:stretch>
                <a:fillRect/>
              </a:stretch>
            </p:blipFill>
            <p:spPr>
              <a:xfrm>
                <a:off x="1929960" y="1574280"/>
                <a:ext cx="7101720" cy="4252320"/>
              </a:xfrm>
              <a:prstGeom prst="rect">
                <a:avLst/>
              </a:prstGeom>
            </p:spPr>
          </p:pic>
        </mc:Fallback>
      </mc:AlternateContent>
    </p:spTree>
    <p:extLst>
      <p:ext uri="{BB962C8B-B14F-4D97-AF65-F5344CB8AC3E}">
        <p14:creationId xmlns:p14="http://schemas.microsoft.com/office/powerpoint/2010/main" val="1657827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a:ea typeface="ＭＳ Ｐゴシック" charset="0"/>
              </a:rPr>
              <a:t>Striving towards strong consistency</a:t>
            </a:r>
          </a:p>
          <a:p>
            <a:r>
              <a:rPr lang="en-US" sz="2600" dirty="0">
                <a:ea typeface="ＭＳ Ｐゴシック" charset="0"/>
              </a:rPr>
              <a:t>While still trying to maintain high availability and partition-tolerance</a:t>
            </a:r>
          </a:p>
        </p:txBody>
      </p:sp>
      <p:sp>
        <p:nvSpPr>
          <p:cNvPr id="2" name="Title 1"/>
          <p:cNvSpPr>
            <a:spLocks noGrp="1"/>
          </p:cNvSpPr>
          <p:nvPr>
            <p:ph type="title"/>
          </p:nvPr>
        </p:nvSpPr>
        <p:spPr/>
        <p:txBody>
          <a:bodyPr/>
          <a:lstStyle/>
          <a:p>
            <a:r>
              <a:rPr lang="en-US" b="1" dirty="0"/>
              <a:t>Newer Consistency Models</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585472" y="376078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6080343" y="4124326"/>
            <a:ext cx="180440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Strong </a:t>
            </a:r>
          </a:p>
          <a:p>
            <a:pPr algn="ctr"/>
            <a:r>
              <a:rPr lang="en-US" sz="1800" b="1">
                <a:solidFill>
                  <a:schemeClr val="tx1"/>
                </a:solidFill>
                <a:latin typeface="+mj-lt"/>
              </a:rPr>
              <a:t>(e.g., Sequential)</a:t>
            </a:r>
          </a:p>
        </p:txBody>
      </p:sp>
      <p:sp>
        <p:nvSpPr>
          <p:cNvPr id="6" name="Text Box 9"/>
          <p:cNvSpPr txBox="1">
            <a:spLocks noChangeArrowheads="1"/>
          </p:cNvSpPr>
          <p:nvPr/>
        </p:nvSpPr>
        <p:spPr bwMode="auto">
          <a:xfrm>
            <a:off x="1416293" y="4430712"/>
            <a:ext cx="100803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Eventual</a:t>
            </a:r>
          </a:p>
        </p:txBody>
      </p:sp>
      <p:sp>
        <p:nvSpPr>
          <p:cNvPr id="7" name="Text Box 9"/>
          <p:cNvSpPr txBox="1">
            <a:spLocks noChangeArrowheads="1"/>
          </p:cNvSpPr>
          <p:nvPr/>
        </p:nvSpPr>
        <p:spPr bwMode="auto">
          <a:xfrm>
            <a:off x="1991820" y="3316287"/>
            <a:ext cx="80502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Causal</a:t>
            </a:r>
          </a:p>
        </p:txBody>
      </p:sp>
      <p:sp>
        <p:nvSpPr>
          <p:cNvPr id="8" name="Text Box 9"/>
          <p:cNvSpPr txBox="1">
            <a:spLocks noChangeArrowheads="1"/>
          </p:cNvSpPr>
          <p:nvPr/>
        </p:nvSpPr>
        <p:spPr bwMode="auto">
          <a:xfrm>
            <a:off x="2944957" y="3086100"/>
            <a:ext cx="10452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Red-Blue</a:t>
            </a:r>
          </a:p>
        </p:txBody>
      </p:sp>
      <p:sp>
        <p:nvSpPr>
          <p:cNvPr id="9" name="Text Box 9"/>
          <p:cNvSpPr txBox="1">
            <a:spLocks noChangeArrowheads="1"/>
          </p:cNvSpPr>
          <p:nvPr/>
        </p:nvSpPr>
        <p:spPr bwMode="auto">
          <a:xfrm>
            <a:off x="4297333" y="4430712"/>
            <a:ext cx="768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CRDTs</a:t>
            </a:r>
          </a:p>
        </p:txBody>
      </p:sp>
      <p:sp>
        <p:nvSpPr>
          <p:cNvPr id="10" name="Text Box 9"/>
          <p:cNvSpPr txBox="1">
            <a:spLocks noChangeArrowheads="1"/>
          </p:cNvSpPr>
          <p:nvPr/>
        </p:nvSpPr>
        <p:spPr bwMode="auto">
          <a:xfrm>
            <a:off x="2336442" y="4200525"/>
            <a:ext cx="194816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Per-key sequential</a:t>
            </a:r>
          </a:p>
        </p:txBody>
      </p:sp>
      <p:sp>
        <p:nvSpPr>
          <p:cNvPr id="11" name="Text Box 9"/>
          <p:cNvSpPr txBox="1">
            <a:spLocks noChangeArrowheads="1"/>
          </p:cNvSpPr>
          <p:nvPr/>
        </p:nvSpPr>
        <p:spPr bwMode="auto">
          <a:xfrm>
            <a:off x="3928158" y="3316287"/>
            <a:ext cx="13606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latin typeface="+mj-lt"/>
              </a:rPr>
              <a:t>Probabilistic</a:t>
            </a:r>
          </a:p>
        </p:txBody>
      </p:sp>
      <p:sp>
        <p:nvSpPr>
          <p:cNvPr id="15" name="CustomShape 4">
            <a:extLst>
              <a:ext uri="{FF2B5EF4-FFF2-40B4-BE49-F238E27FC236}">
                <a16:creationId xmlns:a16="http://schemas.microsoft.com/office/drawing/2014/main" xmlns="" id="{8198D821-CB16-4DF2-9B4B-2B118FC45B4D}"/>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6" name="Footer Placeholder 3">
            <a:extLst>
              <a:ext uri="{FF2B5EF4-FFF2-40B4-BE49-F238E27FC236}">
                <a16:creationId xmlns:a16="http://schemas.microsoft.com/office/drawing/2014/main" xmlns="" id="{40EAA358-E197-407C-B2A4-A6B79EEA9DC9}"/>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1405800" y="150840"/>
              <a:ext cx="6379920" cy="5261400"/>
            </p14:xfrm>
          </p:contentPart>
        </mc:Choice>
        <mc:Fallback>
          <p:pic>
            <p:nvPicPr>
              <p:cNvPr id="12" name="Ink 11"/>
              <p:cNvPicPr/>
              <p:nvPr/>
            </p:nvPicPr>
            <p:blipFill>
              <a:blip r:embed="rId5"/>
              <a:stretch>
                <a:fillRect/>
              </a:stretch>
            </p:blipFill>
            <p:spPr>
              <a:xfrm>
                <a:off x="1394280" y="136440"/>
                <a:ext cx="6395760" cy="5286960"/>
              </a:xfrm>
              <a:prstGeom prst="rect">
                <a:avLst/>
              </a:prstGeom>
            </p:spPr>
          </p:pic>
        </mc:Fallback>
      </mc:AlternateContent>
    </p:spTree>
    <p:extLst>
      <p:ext uri="{BB962C8B-B14F-4D97-AF65-F5344CB8AC3E}">
        <p14:creationId xmlns:p14="http://schemas.microsoft.com/office/powerpoint/2010/main" val="56060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Yes, kind of</a:t>
            </a:r>
          </a:p>
          <a:p>
            <a:r>
              <a:rPr lang="en-US" sz="2600" b="1" dirty="0">
                <a:solidFill>
                  <a:srgbClr val="002060"/>
                </a:solidFill>
              </a:rPr>
              <a:t>Relational Database Management Systems (RDBMSs)</a:t>
            </a:r>
            <a:r>
              <a:rPr lang="en-US" sz="2600" dirty="0"/>
              <a:t> have been around for ages</a:t>
            </a:r>
          </a:p>
          <a:p>
            <a:r>
              <a:rPr lang="en-US" sz="2600" b="1" dirty="0" err="1">
                <a:solidFill>
                  <a:srgbClr val="002060"/>
                </a:solidFill>
              </a:rPr>
              <a:t>MySQL</a:t>
            </a:r>
            <a:r>
              <a:rPr lang="en-US" sz="2600" b="1" dirty="0">
                <a:solidFill>
                  <a:srgbClr val="002060"/>
                </a:solidFill>
              </a:rPr>
              <a:t> </a:t>
            </a:r>
            <a:r>
              <a:rPr lang="en-US" sz="2600" dirty="0"/>
              <a:t>is the most popular among them</a:t>
            </a:r>
          </a:p>
          <a:p>
            <a:r>
              <a:rPr lang="en-US" sz="2600" dirty="0"/>
              <a:t>Data stored in tables</a:t>
            </a:r>
          </a:p>
          <a:p>
            <a:r>
              <a:rPr lang="en-US" sz="2600" dirty="0"/>
              <a:t>Schema-based, i.e., structured tables</a:t>
            </a:r>
          </a:p>
          <a:p>
            <a:r>
              <a:rPr lang="en-US" sz="2600" dirty="0"/>
              <a:t>Each row (data item) in a table has a primary key that is unique within that table</a:t>
            </a:r>
          </a:p>
          <a:p>
            <a:r>
              <a:rPr lang="en-US" sz="2600" dirty="0"/>
              <a:t>Queried using </a:t>
            </a:r>
            <a:r>
              <a:rPr lang="en-US" sz="2600" b="1" dirty="0">
                <a:solidFill>
                  <a:srgbClr val="002060"/>
                </a:solidFill>
              </a:rPr>
              <a:t>SQL (Structured Query Language)</a:t>
            </a:r>
          </a:p>
          <a:p>
            <a:r>
              <a:rPr lang="en-US" sz="2600" dirty="0"/>
              <a:t>Supports joins</a:t>
            </a:r>
          </a:p>
          <a:p>
            <a:endParaRPr lang="en-US" sz="2600" dirty="0"/>
          </a:p>
        </p:txBody>
      </p:sp>
      <p:sp>
        <p:nvSpPr>
          <p:cNvPr id="2" name="Title 1"/>
          <p:cNvSpPr>
            <a:spLocks noGrp="1"/>
          </p:cNvSpPr>
          <p:nvPr>
            <p:ph type="title"/>
          </p:nvPr>
        </p:nvSpPr>
        <p:spPr/>
        <p:txBody>
          <a:bodyPr/>
          <a:lstStyle/>
          <a:p>
            <a:r>
              <a:rPr lang="en-US" b="1" dirty="0"/>
              <a:t>Is it a kind of database ?</a:t>
            </a:r>
          </a:p>
        </p:txBody>
      </p:sp>
      <p:sp>
        <p:nvSpPr>
          <p:cNvPr id="7" name="CustomShape 4">
            <a:extLst>
              <a:ext uri="{FF2B5EF4-FFF2-40B4-BE49-F238E27FC236}">
                <a16:creationId xmlns:a16="http://schemas.microsoft.com/office/drawing/2014/main" xmlns="" id="{B573EFD5-4F7D-4EE8-A0CA-679F834127DD}"/>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2F05C3AB-02A2-4005-A766-ABA4ABBBF054}"/>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732400" y="2145600"/>
              <a:ext cx="6411960" cy="4331160"/>
            </p14:xfrm>
          </p:contentPart>
        </mc:Choice>
        <mc:Fallback>
          <p:pic>
            <p:nvPicPr>
              <p:cNvPr id="4" name="Ink 3"/>
              <p:cNvPicPr/>
              <p:nvPr/>
            </p:nvPicPr>
            <p:blipFill>
              <a:blip r:embed="rId4"/>
              <a:stretch>
                <a:fillRect/>
              </a:stretch>
            </p:blipFill>
            <p:spPr>
              <a:xfrm>
                <a:off x="2721960" y="2131200"/>
                <a:ext cx="6436800" cy="4358520"/>
              </a:xfrm>
              <a:prstGeom prst="rect">
                <a:avLst/>
              </a:prstGeom>
            </p:spPr>
          </p:pic>
        </mc:Fallback>
      </mc:AlternateContent>
    </p:spTree>
    <p:extLst>
      <p:ext uri="{BB962C8B-B14F-4D97-AF65-F5344CB8AC3E}">
        <p14:creationId xmlns:p14="http://schemas.microsoft.com/office/powerpoint/2010/main" val="6644061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b="1" dirty="0">
                <a:solidFill>
                  <a:srgbClr val="FF0000"/>
                </a:solidFill>
                <a:ea typeface="ＭＳ Ｐゴシック" charset="0"/>
              </a:rPr>
              <a:t>Per-key sequential</a:t>
            </a:r>
            <a:r>
              <a:rPr lang="en-US" sz="2600" dirty="0">
                <a:solidFill>
                  <a:srgbClr val="FF0000"/>
                </a:solidFill>
                <a:ea typeface="ＭＳ Ｐゴシック" charset="0"/>
              </a:rPr>
              <a:t>: </a:t>
            </a:r>
            <a:r>
              <a:rPr lang="en-US" sz="2600" dirty="0">
                <a:ea typeface="ＭＳ Ｐゴシック" charset="0"/>
              </a:rPr>
              <a:t>Per key, all operations have a global order</a:t>
            </a:r>
          </a:p>
          <a:p>
            <a:r>
              <a:rPr lang="en-US" sz="2600" b="1" dirty="0">
                <a:solidFill>
                  <a:srgbClr val="FF0000"/>
                </a:solidFill>
                <a:ea typeface="ＭＳ Ｐゴシック" charset="0"/>
              </a:rPr>
              <a:t>CRDTs</a:t>
            </a:r>
            <a:r>
              <a:rPr lang="en-US" sz="2600" dirty="0">
                <a:solidFill>
                  <a:srgbClr val="FF0000"/>
                </a:solidFill>
                <a:ea typeface="ＭＳ Ｐゴシック" charset="0"/>
              </a:rPr>
              <a:t> </a:t>
            </a:r>
            <a:r>
              <a:rPr lang="en-US" sz="2600" dirty="0">
                <a:ea typeface="ＭＳ Ｐゴシック" charset="0"/>
              </a:rPr>
              <a:t>(Commutative Replicated Data Types): Data structures for which commutated writes give same result [INRIA, France]</a:t>
            </a:r>
          </a:p>
          <a:p>
            <a:pPr lvl="1"/>
            <a:r>
              <a:rPr lang="en-US" sz="2600" dirty="0">
                <a:ea typeface="ＭＳ Ｐゴシック" charset="0"/>
              </a:rPr>
              <a:t>E.g., value == </a:t>
            </a:r>
            <a:r>
              <a:rPr lang="en-US" sz="2600" dirty="0" err="1">
                <a:ea typeface="ＭＳ Ｐゴシック" charset="0"/>
              </a:rPr>
              <a:t>int</a:t>
            </a:r>
            <a:r>
              <a:rPr lang="en-US" sz="2600" dirty="0">
                <a:ea typeface="ＭＳ Ｐゴシック" charset="0"/>
              </a:rPr>
              <a:t>, and only op allowed is +1</a:t>
            </a:r>
          </a:p>
          <a:p>
            <a:pPr lvl="1"/>
            <a:r>
              <a:rPr lang="en-US" sz="2600" dirty="0">
                <a:ea typeface="ＭＳ Ｐゴシック" charset="0"/>
              </a:rPr>
              <a:t>Effectively, servers don’t need to worry about consistency</a:t>
            </a:r>
          </a:p>
        </p:txBody>
      </p:sp>
      <p:sp>
        <p:nvSpPr>
          <p:cNvPr id="2" name="Title 1"/>
          <p:cNvSpPr>
            <a:spLocks noGrp="1"/>
          </p:cNvSpPr>
          <p:nvPr>
            <p:ph type="title"/>
          </p:nvPr>
        </p:nvSpPr>
        <p:spPr/>
        <p:txBody>
          <a:bodyPr/>
          <a:lstStyle/>
          <a:p>
            <a:r>
              <a:rPr lang="en-US" b="1" dirty="0"/>
              <a:t>Newer Consistency Models (Contd.)</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471172" y="513238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5852583" y="5495926"/>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Strong </a:t>
            </a:r>
          </a:p>
          <a:p>
            <a:pPr algn="ctr"/>
            <a:r>
              <a:rPr lang="en-US" sz="1800" b="1">
                <a:solidFill>
                  <a:schemeClr val="tx1"/>
                </a:solidFill>
              </a:rPr>
              <a:t>(e.g., Sequential)</a:t>
            </a:r>
          </a:p>
        </p:txBody>
      </p:sp>
      <p:sp>
        <p:nvSpPr>
          <p:cNvPr id="6" name="Text Box 9"/>
          <p:cNvSpPr txBox="1">
            <a:spLocks noChangeArrowheads="1"/>
          </p:cNvSpPr>
          <p:nvPr/>
        </p:nvSpPr>
        <p:spPr bwMode="auto">
          <a:xfrm>
            <a:off x="1232775" y="5802312"/>
            <a:ext cx="11464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Eventual</a:t>
            </a:r>
          </a:p>
        </p:txBody>
      </p:sp>
      <p:sp>
        <p:nvSpPr>
          <p:cNvPr id="7" name="Text Box 9"/>
          <p:cNvSpPr txBox="1">
            <a:spLocks noChangeArrowheads="1"/>
          </p:cNvSpPr>
          <p:nvPr/>
        </p:nvSpPr>
        <p:spPr bwMode="auto">
          <a:xfrm>
            <a:off x="1809392" y="4687887"/>
            <a:ext cx="94128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Causal</a:t>
            </a:r>
          </a:p>
        </p:txBody>
      </p:sp>
      <p:sp>
        <p:nvSpPr>
          <p:cNvPr id="8" name="Text Box 9"/>
          <p:cNvSpPr txBox="1">
            <a:spLocks noChangeArrowheads="1"/>
          </p:cNvSpPr>
          <p:nvPr/>
        </p:nvSpPr>
        <p:spPr bwMode="auto">
          <a:xfrm>
            <a:off x="2754418" y="4457700"/>
            <a:ext cx="119776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Red-Blue</a:t>
            </a:r>
          </a:p>
        </p:txBody>
      </p:sp>
      <p:sp>
        <p:nvSpPr>
          <p:cNvPr id="9" name="Text Box 9"/>
          <p:cNvSpPr txBox="1">
            <a:spLocks noChangeArrowheads="1"/>
          </p:cNvSpPr>
          <p:nvPr/>
        </p:nvSpPr>
        <p:spPr bwMode="auto">
          <a:xfrm>
            <a:off x="4098939" y="5802312"/>
            <a:ext cx="9369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CRDTs</a:t>
            </a:r>
          </a:p>
        </p:txBody>
      </p:sp>
      <p:sp>
        <p:nvSpPr>
          <p:cNvPr id="10" name="Text Box 9"/>
          <p:cNvSpPr txBox="1">
            <a:spLocks noChangeArrowheads="1"/>
          </p:cNvSpPr>
          <p:nvPr/>
        </p:nvSpPr>
        <p:spPr bwMode="auto">
          <a:xfrm>
            <a:off x="2084380" y="5572125"/>
            <a:ext cx="22236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Per-key sequential</a:t>
            </a:r>
          </a:p>
        </p:txBody>
      </p:sp>
      <p:sp>
        <p:nvSpPr>
          <p:cNvPr id="11" name="Text Box 9"/>
          <p:cNvSpPr txBox="1">
            <a:spLocks noChangeArrowheads="1"/>
          </p:cNvSpPr>
          <p:nvPr/>
        </p:nvSpPr>
        <p:spPr bwMode="auto">
          <a:xfrm>
            <a:off x="3709375" y="4687887"/>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Probabilistic</a:t>
            </a:r>
          </a:p>
        </p:txBody>
      </p:sp>
      <p:sp>
        <p:nvSpPr>
          <p:cNvPr id="15" name="CustomShape 4">
            <a:extLst>
              <a:ext uri="{FF2B5EF4-FFF2-40B4-BE49-F238E27FC236}">
                <a16:creationId xmlns:a16="http://schemas.microsoft.com/office/drawing/2014/main" xmlns="" id="{6F654ADC-21F8-4FB3-99EA-904CF46AD1E5}"/>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6" name="Footer Placeholder 3">
            <a:extLst>
              <a:ext uri="{FF2B5EF4-FFF2-40B4-BE49-F238E27FC236}">
                <a16:creationId xmlns:a16="http://schemas.microsoft.com/office/drawing/2014/main" xmlns="" id="{5E8C0BD1-F957-41E7-8DA9-52BF18E1D0D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2406960" y="754560"/>
              <a:ext cx="4798800" cy="5380560"/>
            </p14:xfrm>
          </p:contentPart>
        </mc:Choice>
        <mc:Fallback>
          <p:pic>
            <p:nvPicPr>
              <p:cNvPr id="12" name="Ink 11"/>
              <p:cNvPicPr/>
              <p:nvPr/>
            </p:nvPicPr>
            <p:blipFill>
              <a:blip r:embed="rId5"/>
              <a:stretch>
                <a:fillRect/>
              </a:stretch>
            </p:blipFill>
            <p:spPr>
              <a:xfrm>
                <a:off x="2396160" y="744480"/>
                <a:ext cx="4815720" cy="5402520"/>
              </a:xfrm>
              <a:prstGeom prst="rect">
                <a:avLst/>
              </a:prstGeom>
            </p:spPr>
          </p:pic>
        </mc:Fallback>
      </mc:AlternateContent>
    </p:spTree>
    <p:extLst>
      <p:ext uri="{BB962C8B-B14F-4D97-AF65-F5344CB8AC3E}">
        <p14:creationId xmlns:p14="http://schemas.microsoft.com/office/powerpoint/2010/main" val="1690076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b="1" dirty="0">
                <a:solidFill>
                  <a:srgbClr val="FF0000"/>
                </a:solidFill>
                <a:ea typeface="ＭＳ Ｐゴシック" charset="0"/>
              </a:rPr>
              <a:t>Red-blue Consistency</a:t>
            </a:r>
            <a:r>
              <a:rPr lang="en-US" sz="2600" dirty="0">
                <a:ea typeface="ＭＳ Ｐゴシック" charset="0"/>
              </a:rPr>
              <a:t>: Rewrite client transactions to separate operations into red operations vs. blue operations [MPI-SWS Germany]</a:t>
            </a:r>
          </a:p>
          <a:p>
            <a:pPr lvl="1"/>
            <a:r>
              <a:rPr lang="en-US" sz="2600" dirty="0">
                <a:ea typeface="ＭＳ Ｐゴシック" charset="0"/>
              </a:rPr>
              <a:t>Blue operations can be executed (commutated) in any order across DCs</a:t>
            </a:r>
          </a:p>
          <a:p>
            <a:pPr lvl="1"/>
            <a:r>
              <a:rPr lang="en-US" sz="2600" dirty="0">
                <a:ea typeface="ＭＳ Ｐゴシック" charset="0"/>
              </a:rPr>
              <a:t>Red operations need to be executed in the same order at each DC</a:t>
            </a:r>
          </a:p>
        </p:txBody>
      </p:sp>
      <p:sp>
        <p:nvSpPr>
          <p:cNvPr id="2" name="Title 1"/>
          <p:cNvSpPr>
            <a:spLocks noGrp="1"/>
          </p:cNvSpPr>
          <p:nvPr>
            <p:ph type="title"/>
          </p:nvPr>
        </p:nvSpPr>
        <p:spPr/>
        <p:txBody>
          <a:bodyPr/>
          <a:lstStyle/>
          <a:p>
            <a:r>
              <a:rPr lang="en-US" b="1" dirty="0"/>
              <a:t>Newer Consistency Models (Contd.)</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623572" y="456088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6049866" y="4924426"/>
            <a:ext cx="194155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Strong </a:t>
            </a:r>
          </a:p>
          <a:p>
            <a:pPr algn="ctr"/>
            <a:r>
              <a:rPr lang="en-US" sz="1800">
                <a:solidFill>
                  <a:schemeClr val="tx1"/>
                </a:solidFill>
              </a:rPr>
              <a:t>(e.g., Sequential)</a:t>
            </a:r>
          </a:p>
        </p:txBody>
      </p:sp>
      <p:sp>
        <p:nvSpPr>
          <p:cNvPr id="6" name="Text Box 9"/>
          <p:cNvSpPr txBox="1">
            <a:spLocks noChangeArrowheads="1"/>
          </p:cNvSpPr>
          <p:nvPr/>
        </p:nvSpPr>
        <p:spPr bwMode="auto">
          <a:xfrm>
            <a:off x="1417235" y="5230812"/>
            <a:ext cx="108234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Eventual</a:t>
            </a:r>
          </a:p>
        </p:txBody>
      </p:sp>
      <p:sp>
        <p:nvSpPr>
          <p:cNvPr id="7" name="Text Box 9"/>
          <p:cNvSpPr txBox="1">
            <a:spLocks noChangeArrowheads="1"/>
          </p:cNvSpPr>
          <p:nvPr/>
        </p:nvSpPr>
        <p:spPr bwMode="auto">
          <a:xfrm>
            <a:off x="1981028" y="4116387"/>
            <a:ext cx="9028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Causal</a:t>
            </a:r>
          </a:p>
        </p:txBody>
      </p:sp>
      <p:sp>
        <p:nvSpPr>
          <p:cNvPr id="8" name="Text Box 9"/>
          <p:cNvSpPr txBox="1">
            <a:spLocks noChangeArrowheads="1"/>
          </p:cNvSpPr>
          <p:nvPr/>
        </p:nvSpPr>
        <p:spPr bwMode="auto">
          <a:xfrm>
            <a:off x="2932466" y="3886200"/>
            <a:ext cx="11464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Red-Blue</a:t>
            </a:r>
          </a:p>
        </p:txBody>
      </p:sp>
      <p:sp>
        <p:nvSpPr>
          <p:cNvPr id="9" name="Text Box 9"/>
          <p:cNvSpPr txBox="1">
            <a:spLocks noChangeArrowheads="1"/>
          </p:cNvSpPr>
          <p:nvPr/>
        </p:nvSpPr>
        <p:spPr bwMode="auto">
          <a:xfrm>
            <a:off x="4261983" y="5230812"/>
            <a:ext cx="9157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CRDTs</a:t>
            </a:r>
          </a:p>
        </p:txBody>
      </p:sp>
      <p:sp>
        <p:nvSpPr>
          <p:cNvPr id="10" name="Text Box 9"/>
          <p:cNvSpPr txBox="1">
            <a:spLocks noChangeArrowheads="1"/>
          </p:cNvSpPr>
          <p:nvPr/>
        </p:nvSpPr>
        <p:spPr bwMode="auto">
          <a:xfrm>
            <a:off x="2300900" y="5000625"/>
            <a:ext cx="209544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Per-key sequential</a:t>
            </a:r>
          </a:p>
        </p:txBody>
      </p:sp>
      <p:sp>
        <p:nvSpPr>
          <p:cNvPr id="11" name="Text Box 9"/>
          <p:cNvSpPr txBox="1">
            <a:spLocks noChangeArrowheads="1"/>
          </p:cNvSpPr>
          <p:nvPr/>
        </p:nvSpPr>
        <p:spPr bwMode="auto">
          <a:xfrm>
            <a:off x="3932306" y="4116387"/>
            <a:ext cx="142859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a:solidFill>
                  <a:schemeClr val="tx1"/>
                </a:solidFill>
              </a:rPr>
              <a:t>Probabilistic</a:t>
            </a:r>
          </a:p>
        </p:txBody>
      </p:sp>
      <p:sp>
        <p:nvSpPr>
          <p:cNvPr id="15" name="CustomShape 4">
            <a:extLst>
              <a:ext uri="{FF2B5EF4-FFF2-40B4-BE49-F238E27FC236}">
                <a16:creationId xmlns:a16="http://schemas.microsoft.com/office/drawing/2014/main" xmlns="" id="{EA4EC62D-2842-4A2B-9C62-7A3A8A6660F2}"/>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6" name="Footer Placeholder 3">
            <a:extLst>
              <a:ext uri="{FF2B5EF4-FFF2-40B4-BE49-F238E27FC236}">
                <a16:creationId xmlns:a16="http://schemas.microsoft.com/office/drawing/2014/main" xmlns="" id="{C70D5429-8D79-4447-9514-6ABC1139AB77}"/>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2915280" y="802440"/>
              <a:ext cx="4115880" cy="3790800"/>
            </p14:xfrm>
          </p:contentPart>
        </mc:Choice>
        <mc:Fallback>
          <p:pic>
            <p:nvPicPr>
              <p:cNvPr id="12" name="Ink 11"/>
              <p:cNvPicPr/>
              <p:nvPr/>
            </p:nvPicPr>
            <p:blipFill>
              <a:blip r:embed="rId5"/>
              <a:stretch>
                <a:fillRect/>
              </a:stretch>
            </p:blipFill>
            <p:spPr>
              <a:xfrm>
                <a:off x="2904480" y="797040"/>
                <a:ext cx="4134960" cy="3799800"/>
              </a:xfrm>
              <a:prstGeom prst="rect">
                <a:avLst/>
              </a:prstGeom>
            </p:spPr>
          </p:pic>
        </mc:Fallback>
      </mc:AlternateContent>
    </p:spTree>
    <p:extLst>
      <p:ext uri="{BB962C8B-B14F-4D97-AF65-F5344CB8AC3E}">
        <p14:creationId xmlns:p14="http://schemas.microsoft.com/office/powerpoint/2010/main" val="3804352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247650" y="781058"/>
            <a:ext cx="8572500" cy="5059363"/>
          </a:xfrm>
        </p:spPr>
        <p:txBody>
          <a:bodyPr>
            <a:normAutofit/>
          </a:bodyPr>
          <a:lstStyle/>
          <a:p>
            <a:pPr marL="0" indent="0">
              <a:buNone/>
              <a:defRPr/>
            </a:pPr>
            <a:r>
              <a:rPr lang="en-US" sz="2600" b="1" dirty="0">
                <a:solidFill>
                  <a:srgbClr val="FF0000"/>
                </a:solidFill>
              </a:rPr>
              <a:t>Causal Consistency</a:t>
            </a:r>
            <a:r>
              <a:rPr lang="en-US" sz="2600" dirty="0">
                <a:solidFill>
                  <a:srgbClr val="FF0000"/>
                </a:solidFill>
              </a:rPr>
              <a:t>: </a:t>
            </a:r>
            <a:r>
              <a:rPr lang="en-US" sz="2600" dirty="0"/>
              <a:t>Reads must respect partial order based on information flow [Princeton, CMU]</a:t>
            </a:r>
          </a:p>
          <a:p>
            <a:pPr marL="0" indent="0">
              <a:buNone/>
              <a:defRPr/>
            </a:pPr>
            <a:endParaRPr lang="en-US" sz="2600" dirty="0"/>
          </a:p>
        </p:txBody>
      </p:sp>
      <p:sp>
        <p:nvSpPr>
          <p:cNvPr id="2" name="Title 1"/>
          <p:cNvSpPr>
            <a:spLocks noGrp="1"/>
          </p:cNvSpPr>
          <p:nvPr>
            <p:ph type="title"/>
          </p:nvPr>
        </p:nvSpPr>
        <p:spPr/>
        <p:txBody>
          <a:bodyPr/>
          <a:lstStyle/>
          <a:p>
            <a:r>
              <a:rPr lang="en-US" b="1" dirty="0"/>
              <a:t>Newer Consistency Models (Contd.)</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318772" y="520858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5700183" y="5572126"/>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Strong </a:t>
            </a:r>
          </a:p>
          <a:p>
            <a:pPr algn="ctr"/>
            <a:r>
              <a:rPr lang="en-US" sz="1800" b="1">
                <a:solidFill>
                  <a:schemeClr val="tx1"/>
                </a:solidFill>
              </a:rPr>
              <a:t>(e.g., Sequential)</a:t>
            </a:r>
          </a:p>
        </p:txBody>
      </p:sp>
      <p:sp>
        <p:nvSpPr>
          <p:cNvPr id="6" name="Text Box 9"/>
          <p:cNvSpPr txBox="1">
            <a:spLocks noChangeArrowheads="1"/>
          </p:cNvSpPr>
          <p:nvPr/>
        </p:nvSpPr>
        <p:spPr bwMode="auto">
          <a:xfrm>
            <a:off x="1080375" y="5878512"/>
            <a:ext cx="11464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Eventual</a:t>
            </a:r>
          </a:p>
        </p:txBody>
      </p:sp>
      <p:sp>
        <p:nvSpPr>
          <p:cNvPr id="7" name="Text Box 9"/>
          <p:cNvSpPr txBox="1">
            <a:spLocks noChangeArrowheads="1"/>
          </p:cNvSpPr>
          <p:nvPr/>
        </p:nvSpPr>
        <p:spPr bwMode="auto">
          <a:xfrm>
            <a:off x="1656992" y="4764087"/>
            <a:ext cx="94128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Causal</a:t>
            </a:r>
          </a:p>
        </p:txBody>
      </p:sp>
      <p:sp>
        <p:nvSpPr>
          <p:cNvPr id="8" name="Text Box 9"/>
          <p:cNvSpPr txBox="1">
            <a:spLocks noChangeArrowheads="1"/>
          </p:cNvSpPr>
          <p:nvPr/>
        </p:nvSpPr>
        <p:spPr bwMode="auto">
          <a:xfrm>
            <a:off x="2602018" y="4324350"/>
            <a:ext cx="119776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dirty="0">
                <a:solidFill>
                  <a:schemeClr val="tx1"/>
                </a:solidFill>
              </a:rPr>
              <a:t>Red-Blue</a:t>
            </a:r>
          </a:p>
        </p:txBody>
      </p:sp>
      <p:sp>
        <p:nvSpPr>
          <p:cNvPr id="9" name="Text Box 9"/>
          <p:cNvSpPr txBox="1">
            <a:spLocks noChangeArrowheads="1"/>
          </p:cNvSpPr>
          <p:nvPr/>
        </p:nvSpPr>
        <p:spPr bwMode="auto">
          <a:xfrm>
            <a:off x="3946539" y="5878512"/>
            <a:ext cx="9369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CRDTs</a:t>
            </a:r>
          </a:p>
        </p:txBody>
      </p:sp>
      <p:sp>
        <p:nvSpPr>
          <p:cNvPr id="10" name="Text Box 9"/>
          <p:cNvSpPr txBox="1">
            <a:spLocks noChangeArrowheads="1"/>
          </p:cNvSpPr>
          <p:nvPr/>
        </p:nvSpPr>
        <p:spPr bwMode="auto">
          <a:xfrm>
            <a:off x="1931980" y="5648325"/>
            <a:ext cx="22236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Per-key sequential</a:t>
            </a:r>
          </a:p>
        </p:txBody>
      </p:sp>
      <p:sp>
        <p:nvSpPr>
          <p:cNvPr id="11" name="Text Box 9"/>
          <p:cNvSpPr txBox="1">
            <a:spLocks noChangeArrowheads="1"/>
          </p:cNvSpPr>
          <p:nvPr/>
        </p:nvSpPr>
        <p:spPr bwMode="auto">
          <a:xfrm>
            <a:off x="3556975" y="4764087"/>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Probabilistic</a:t>
            </a:r>
          </a:p>
        </p:txBody>
      </p:sp>
      <p:cxnSp>
        <p:nvCxnSpPr>
          <p:cNvPr id="14" name="Straight Arrow Connector 13"/>
          <p:cNvCxnSpPr/>
          <p:nvPr/>
        </p:nvCxnSpPr>
        <p:spPr>
          <a:xfrm flipV="1">
            <a:off x="1786589" y="2032000"/>
            <a:ext cx="4843111"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786589" y="2438400"/>
            <a:ext cx="4843111"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786589" y="2895600"/>
            <a:ext cx="4843111"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9"/>
          <p:cNvSpPr txBox="1">
            <a:spLocks noChangeArrowheads="1"/>
          </p:cNvSpPr>
          <p:nvPr/>
        </p:nvSpPr>
        <p:spPr bwMode="auto">
          <a:xfrm>
            <a:off x="1111326" y="1847850"/>
            <a:ext cx="8544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Client A</a:t>
            </a:r>
          </a:p>
        </p:txBody>
      </p:sp>
      <p:sp>
        <p:nvSpPr>
          <p:cNvPr id="18" name="TextBox 19"/>
          <p:cNvSpPr txBox="1">
            <a:spLocks noChangeArrowheads="1"/>
          </p:cNvSpPr>
          <p:nvPr/>
        </p:nvSpPr>
        <p:spPr bwMode="auto">
          <a:xfrm>
            <a:off x="1099029" y="2241550"/>
            <a:ext cx="86113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Client B</a:t>
            </a:r>
          </a:p>
        </p:txBody>
      </p:sp>
      <p:sp>
        <p:nvSpPr>
          <p:cNvPr id="19" name="TextBox 20"/>
          <p:cNvSpPr txBox="1">
            <a:spLocks noChangeArrowheads="1"/>
          </p:cNvSpPr>
          <p:nvPr/>
        </p:nvSpPr>
        <p:spPr bwMode="auto">
          <a:xfrm>
            <a:off x="1101265" y="2708275"/>
            <a:ext cx="86113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Client C</a:t>
            </a:r>
          </a:p>
        </p:txBody>
      </p:sp>
      <p:sp>
        <p:nvSpPr>
          <p:cNvPr id="20" name="TextBox 10"/>
          <p:cNvSpPr txBox="1">
            <a:spLocks noChangeArrowheads="1"/>
          </p:cNvSpPr>
          <p:nvPr/>
        </p:nvSpPr>
        <p:spPr bwMode="auto">
          <a:xfrm>
            <a:off x="1810067" y="1550989"/>
            <a:ext cx="99097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W(K1, 33)</a:t>
            </a:r>
          </a:p>
        </p:txBody>
      </p:sp>
      <p:sp>
        <p:nvSpPr>
          <p:cNvPr id="21" name="TextBox 23"/>
          <p:cNvSpPr txBox="1">
            <a:spLocks noChangeArrowheads="1"/>
          </p:cNvSpPr>
          <p:nvPr/>
        </p:nvSpPr>
        <p:spPr bwMode="auto">
          <a:xfrm>
            <a:off x="3163946" y="2016125"/>
            <a:ext cx="99097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W(K2, 55)</a:t>
            </a:r>
          </a:p>
        </p:txBody>
      </p:sp>
      <p:sp>
        <p:nvSpPr>
          <p:cNvPr id="22" name="TextBox 25"/>
          <p:cNvSpPr txBox="1">
            <a:spLocks noChangeArrowheads="1"/>
          </p:cNvSpPr>
          <p:nvPr/>
        </p:nvSpPr>
        <p:spPr bwMode="auto">
          <a:xfrm>
            <a:off x="5118184" y="3225800"/>
            <a:ext cx="195598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R(K1) </a:t>
            </a:r>
            <a:r>
              <a:rPr lang="en-US" b="1" u="sng">
                <a:solidFill>
                  <a:srgbClr val="FF0000"/>
                </a:solidFill>
              </a:rPr>
              <a:t>must</a:t>
            </a:r>
            <a:r>
              <a:rPr lang="en-US" b="1">
                <a:solidFill>
                  <a:srgbClr val="FF0000"/>
                </a:solidFill>
              </a:rPr>
              <a:t> return 33</a:t>
            </a:r>
          </a:p>
          <a:p>
            <a:endParaRPr lang="en-US" b="1">
              <a:solidFill>
                <a:srgbClr val="FF0000"/>
              </a:solidFill>
            </a:endParaRPr>
          </a:p>
        </p:txBody>
      </p:sp>
      <p:sp>
        <p:nvSpPr>
          <p:cNvPr id="23" name="TextBox 26"/>
          <p:cNvSpPr txBox="1">
            <a:spLocks noChangeArrowheads="1"/>
          </p:cNvSpPr>
          <p:nvPr/>
        </p:nvSpPr>
        <p:spPr bwMode="auto">
          <a:xfrm>
            <a:off x="1717274" y="3162300"/>
            <a:ext cx="99097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W(K1, 22)</a:t>
            </a:r>
          </a:p>
        </p:txBody>
      </p:sp>
      <p:sp>
        <p:nvSpPr>
          <p:cNvPr id="24" name="TextBox 30"/>
          <p:cNvSpPr txBox="1">
            <a:spLocks noChangeArrowheads="1"/>
          </p:cNvSpPr>
          <p:nvPr/>
        </p:nvSpPr>
        <p:spPr bwMode="auto">
          <a:xfrm>
            <a:off x="2795508" y="3124201"/>
            <a:ext cx="1688284"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b="1">
                <a:solidFill>
                  <a:srgbClr val="FF0000"/>
                </a:solidFill>
              </a:rPr>
              <a:t>R(K1) may return </a:t>
            </a:r>
          </a:p>
          <a:p>
            <a:pPr algn="ctr"/>
            <a:r>
              <a:rPr lang="en-US" b="1">
                <a:solidFill>
                  <a:srgbClr val="FF0000"/>
                </a:solidFill>
              </a:rPr>
              <a:t>22 or 33</a:t>
            </a:r>
          </a:p>
          <a:p>
            <a:pPr algn="ctr"/>
            <a:endParaRPr lang="en-US" b="1">
              <a:solidFill>
                <a:srgbClr val="FF0000"/>
              </a:solidFill>
            </a:endParaRPr>
          </a:p>
        </p:txBody>
      </p:sp>
      <p:cxnSp>
        <p:nvCxnSpPr>
          <p:cNvPr id="25" name="Straight Connector 24"/>
          <p:cNvCxnSpPr/>
          <p:nvPr/>
        </p:nvCxnSpPr>
        <p:spPr>
          <a:xfrm flipH="1" flipV="1">
            <a:off x="5044398" y="2895600"/>
            <a:ext cx="316390" cy="45085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6" name="Line 10"/>
          <p:cNvSpPr>
            <a:spLocks noChangeShapeType="1"/>
          </p:cNvSpPr>
          <p:nvPr/>
        </p:nvSpPr>
        <p:spPr bwMode="auto">
          <a:xfrm>
            <a:off x="3213138" y="2749550"/>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27" name="Line 10"/>
          <p:cNvSpPr>
            <a:spLocks noChangeShapeType="1"/>
          </p:cNvSpPr>
          <p:nvPr/>
        </p:nvSpPr>
        <p:spPr bwMode="auto">
          <a:xfrm>
            <a:off x="5044397" y="2701925"/>
            <a:ext cx="0" cy="376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28" name="TextBox 37"/>
          <p:cNvSpPr txBox="1">
            <a:spLocks noChangeArrowheads="1"/>
          </p:cNvSpPr>
          <p:nvPr/>
        </p:nvSpPr>
        <p:spPr bwMode="auto">
          <a:xfrm>
            <a:off x="6763859" y="2286001"/>
            <a:ext cx="5997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Time</a:t>
            </a:r>
          </a:p>
        </p:txBody>
      </p:sp>
      <p:sp>
        <p:nvSpPr>
          <p:cNvPr id="29" name="Line 10"/>
          <p:cNvSpPr>
            <a:spLocks noChangeShapeType="1"/>
          </p:cNvSpPr>
          <p:nvPr/>
        </p:nvSpPr>
        <p:spPr bwMode="auto">
          <a:xfrm>
            <a:off x="3281335" y="2282825"/>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30" name="Line 10"/>
          <p:cNvSpPr>
            <a:spLocks noChangeShapeType="1"/>
          </p:cNvSpPr>
          <p:nvPr/>
        </p:nvSpPr>
        <p:spPr bwMode="auto">
          <a:xfrm>
            <a:off x="2135400" y="1920875"/>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31" name="Line 10"/>
          <p:cNvSpPr>
            <a:spLocks noChangeShapeType="1"/>
          </p:cNvSpPr>
          <p:nvPr/>
        </p:nvSpPr>
        <p:spPr bwMode="auto">
          <a:xfrm>
            <a:off x="1990062" y="2741613"/>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32" name="Line 10"/>
          <p:cNvSpPr>
            <a:spLocks noChangeShapeType="1"/>
          </p:cNvSpPr>
          <p:nvPr/>
        </p:nvSpPr>
        <p:spPr bwMode="auto">
          <a:xfrm>
            <a:off x="2514397" y="2282825"/>
            <a:ext cx="0" cy="374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33" name="TextBox 42"/>
          <p:cNvSpPr txBox="1">
            <a:spLocks noChangeArrowheads="1"/>
          </p:cNvSpPr>
          <p:nvPr/>
        </p:nvSpPr>
        <p:spPr bwMode="auto">
          <a:xfrm>
            <a:off x="1803818" y="2449513"/>
            <a:ext cx="157767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b="1">
                <a:solidFill>
                  <a:srgbClr val="FF0000"/>
                </a:solidFill>
              </a:rPr>
              <a:t>R(K1) returns 33</a:t>
            </a:r>
          </a:p>
          <a:p>
            <a:pPr algn="ctr"/>
            <a:endParaRPr lang="en-US" b="1">
              <a:solidFill>
                <a:srgbClr val="FF0000"/>
              </a:solidFill>
            </a:endParaRPr>
          </a:p>
        </p:txBody>
      </p:sp>
      <p:sp>
        <p:nvSpPr>
          <p:cNvPr id="34" name="Line 10"/>
          <p:cNvSpPr>
            <a:spLocks noChangeShapeType="1"/>
          </p:cNvSpPr>
          <p:nvPr/>
        </p:nvSpPr>
        <p:spPr bwMode="auto">
          <a:xfrm>
            <a:off x="4433977" y="2701925"/>
            <a:ext cx="0" cy="376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a:solidFill>
                <a:srgbClr val="FF0000"/>
              </a:solidFill>
            </a:endParaRPr>
          </a:p>
        </p:txBody>
      </p:sp>
      <p:sp>
        <p:nvSpPr>
          <p:cNvPr id="35" name="TextBox 44"/>
          <p:cNvSpPr txBox="1">
            <a:spLocks noChangeArrowheads="1"/>
          </p:cNvSpPr>
          <p:nvPr/>
        </p:nvSpPr>
        <p:spPr bwMode="auto">
          <a:xfrm>
            <a:off x="4362427" y="3554413"/>
            <a:ext cx="157767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a:solidFill>
                  <a:srgbClr val="FF0000"/>
                </a:solidFill>
              </a:rPr>
              <a:t>R(K2) returns 55</a:t>
            </a:r>
          </a:p>
          <a:p>
            <a:endParaRPr lang="en-US" b="1">
              <a:solidFill>
                <a:srgbClr val="FF0000"/>
              </a:solidFill>
            </a:endParaRPr>
          </a:p>
        </p:txBody>
      </p:sp>
      <p:cxnSp>
        <p:nvCxnSpPr>
          <p:cNvPr id="36" name="Straight Connector 35"/>
          <p:cNvCxnSpPr/>
          <p:nvPr/>
        </p:nvCxnSpPr>
        <p:spPr>
          <a:xfrm flipH="1" flipV="1">
            <a:off x="4433977" y="2936875"/>
            <a:ext cx="466200" cy="6175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3213138" y="2936876"/>
            <a:ext cx="218007" cy="28892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Curved Connector 37"/>
          <p:cNvCxnSpPr/>
          <p:nvPr/>
        </p:nvCxnSpPr>
        <p:spPr>
          <a:xfrm>
            <a:off x="2135401" y="2070100"/>
            <a:ext cx="378997" cy="368300"/>
          </a:xfrm>
          <a:prstGeom prst="curvedConnector3">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a:off x="3284689" y="2486025"/>
            <a:ext cx="1149289" cy="368300"/>
          </a:xfrm>
          <a:prstGeom prst="curvedConnector3">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0" name="TextBox 49"/>
          <p:cNvSpPr txBox="1">
            <a:spLocks noChangeArrowheads="1"/>
          </p:cNvSpPr>
          <p:nvPr/>
        </p:nvSpPr>
        <p:spPr bwMode="auto">
          <a:xfrm>
            <a:off x="1684443" y="3824289"/>
            <a:ext cx="225843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r>
              <a:rPr lang="en-US" b="1" dirty="0">
                <a:solidFill>
                  <a:srgbClr val="FF0000"/>
                </a:solidFill>
              </a:rPr>
              <a:t>Causality, </a:t>
            </a:r>
            <a:r>
              <a:rPr lang="en-US" b="1" u="sng" dirty="0">
                <a:solidFill>
                  <a:srgbClr val="FF0000"/>
                </a:solidFill>
              </a:rPr>
              <a:t>not messages</a:t>
            </a:r>
          </a:p>
        </p:txBody>
      </p:sp>
      <p:cxnSp>
        <p:nvCxnSpPr>
          <p:cNvPr id="41" name="Straight Connector 40"/>
          <p:cNvCxnSpPr/>
          <p:nvPr/>
        </p:nvCxnSpPr>
        <p:spPr>
          <a:xfrm flipH="1" flipV="1">
            <a:off x="2341110" y="2282825"/>
            <a:ext cx="216889" cy="153670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2557999" y="2611439"/>
            <a:ext cx="1182828" cy="120808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5" name="CustomShape 4">
            <a:extLst>
              <a:ext uri="{FF2B5EF4-FFF2-40B4-BE49-F238E27FC236}">
                <a16:creationId xmlns:a16="http://schemas.microsoft.com/office/drawing/2014/main" xmlns="" id="{597DEC19-E799-49E6-A733-E47FFBE77322}"/>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46" name="Footer Placeholder 3">
            <a:extLst>
              <a:ext uri="{FF2B5EF4-FFF2-40B4-BE49-F238E27FC236}">
                <a16:creationId xmlns:a16="http://schemas.microsoft.com/office/drawing/2014/main" xmlns="" id="{1FC54238-525F-480D-BA12-249339EBEA74}"/>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659960" y="1493640"/>
              <a:ext cx="5776200" cy="2964600"/>
            </p14:xfrm>
          </p:contentPart>
        </mc:Choice>
        <mc:Fallback>
          <p:pic>
            <p:nvPicPr>
              <p:cNvPr id="3" name="Ink 2"/>
              <p:cNvPicPr/>
              <p:nvPr/>
            </p:nvPicPr>
            <p:blipFill>
              <a:blip r:embed="rId5"/>
              <a:stretch>
                <a:fillRect/>
              </a:stretch>
            </p:blipFill>
            <p:spPr>
              <a:xfrm>
                <a:off x="1648080" y="1479600"/>
                <a:ext cx="5794920" cy="2989440"/>
              </a:xfrm>
              <a:prstGeom prst="rect">
                <a:avLst/>
              </a:prstGeom>
            </p:spPr>
          </p:pic>
        </mc:Fallback>
      </mc:AlternateContent>
    </p:spTree>
    <p:extLst>
      <p:ext uri="{BB962C8B-B14F-4D97-AF65-F5344CB8AC3E}">
        <p14:creationId xmlns:p14="http://schemas.microsoft.com/office/powerpoint/2010/main" val="11951922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a:ea typeface="ＭＳ Ｐゴシック" charset="0"/>
              </a:rPr>
              <a:t>Use the lowest consistency (to the left) consistency model that is “correct” for your application</a:t>
            </a:r>
          </a:p>
          <a:p>
            <a:endParaRPr lang="en-US" sz="2600" dirty="0">
              <a:ea typeface="ＭＳ Ｐゴシック" charset="0"/>
            </a:endParaRPr>
          </a:p>
          <a:p>
            <a:pPr lvl="1"/>
            <a:r>
              <a:rPr lang="en-US" sz="2600" dirty="0">
                <a:ea typeface="ＭＳ Ｐゴシック" charset="0"/>
              </a:rPr>
              <a:t>Gets you fastest availability</a:t>
            </a:r>
          </a:p>
        </p:txBody>
      </p:sp>
      <p:sp>
        <p:nvSpPr>
          <p:cNvPr id="2" name="Title 1"/>
          <p:cNvSpPr>
            <a:spLocks noGrp="1"/>
          </p:cNvSpPr>
          <p:nvPr>
            <p:ph type="title"/>
          </p:nvPr>
        </p:nvSpPr>
        <p:spPr>
          <a:xfrm>
            <a:off x="0" y="0"/>
            <a:ext cx="9144000" cy="762000"/>
          </a:xfrm>
        </p:spPr>
        <p:txBody>
          <a:bodyPr/>
          <a:lstStyle/>
          <a:p>
            <a:r>
              <a:rPr lang="en-US" sz="3900" b="1" dirty="0"/>
              <a:t>Which Consistency Model should you use?</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9898" t="20122" r="9898" b="20122"/>
          <a:stretch>
            <a:fillRect/>
          </a:stretch>
        </p:blipFill>
        <p:spPr bwMode="auto">
          <a:xfrm rot="10800000">
            <a:off x="1661672" y="4560888"/>
            <a:ext cx="6180221"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9"/>
          <p:cNvSpPr txBox="1">
            <a:spLocks noChangeArrowheads="1"/>
          </p:cNvSpPr>
          <p:nvPr/>
        </p:nvSpPr>
        <p:spPr bwMode="auto">
          <a:xfrm>
            <a:off x="6043083" y="4924426"/>
            <a:ext cx="20313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Strong </a:t>
            </a:r>
          </a:p>
          <a:p>
            <a:pPr algn="ctr"/>
            <a:r>
              <a:rPr lang="en-US" sz="1800" b="1">
                <a:solidFill>
                  <a:schemeClr val="tx1"/>
                </a:solidFill>
              </a:rPr>
              <a:t>(e.g., Sequential)</a:t>
            </a:r>
          </a:p>
        </p:txBody>
      </p:sp>
      <p:sp>
        <p:nvSpPr>
          <p:cNvPr id="6" name="Text Box 9"/>
          <p:cNvSpPr txBox="1">
            <a:spLocks noChangeArrowheads="1"/>
          </p:cNvSpPr>
          <p:nvPr/>
        </p:nvSpPr>
        <p:spPr bwMode="auto">
          <a:xfrm>
            <a:off x="1423275" y="5230812"/>
            <a:ext cx="11464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Eventual</a:t>
            </a:r>
          </a:p>
        </p:txBody>
      </p:sp>
      <p:sp>
        <p:nvSpPr>
          <p:cNvPr id="7" name="Text Box 9"/>
          <p:cNvSpPr txBox="1">
            <a:spLocks noChangeArrowheads="1"/>
          </p:cNvSpPr>
          <p:nvPr/>
        </p:nvSpPr>
        <p:spPr bwMode="auto">
          <a:xfrm>
            <a:off x="1999892" y="4116387"/>
            <a:ext cx="94128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Causal</a:t>
            </a:r>
          </a:p>
        </p:txBody>
      </p:sp>
      <p:sp>
        <p:nvSpPr>
          <p:cNvPr id="8" name="Text Box 9"/>
          <p:cNvSpPr txBox="1">
            <a:spLocks noChangeArrowheads="1"/>
          </p:cNvSpPr>
          <p:nvPr/>
        </p:nvSpPr>
        <p:spPr bwMode="auto">
          <a:xfrm>
            <a:off x="2944918" y="3886200"/>
            <a:ext cx="119776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Red-Blue</a:t>
            </a:r>
          </a:p>
        </p:txBody>
      </p:sp>
      <p:sp>
        <p:nvSpPr>
          <p:cNvPr id="9" name="Text Box 9"/>
          <p:cNvSpPr txBox="1">
            <a:spLocks noChangeArrowheads="1"/>
          </p:cNvSpPr>
          <p:nvPr/>
        </p:nvSpPr>
        <p:spPr bwMode="auto">
          <a:xfrm>
            <a:off x="4289439" y="5230812"/>
            <a:ext cx="9369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CRDTs</a:t>
            </a:r>
          </a:p>
        </p:txBody>
      </p:sp>
      <p:sp>
        <p:nvSpPr>
          <p:cNvPr id="10" name="Text Box 9"/>
          <p:cNvSpPr txBox="1">
            <a:spLocks noChangeArrowheads="1"/>
          </p:cNvSpPr>
          <p:nvPr/>
        </p:nvSpPr>
        <p:spPr bwMode="auto">
          <a:xfrm>
            <a:off x="2274880" y="5000625"/>
            <a:ext cx="22236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Per-key sequential</a:t>
            </a:r>
          </a:p>
        </p:txBody>
      </p:sp>
      <p:sp>
        <p:nvSpPr>
          <p:cNvPr id="11" name="Text Box 9"/>
          <p:cNvSpPr txBox="1">
            <a:spLocks noChangeArrowheads="1"/>
          </p:cNvSpPr>
          <p:nvPr/>
        </p:nvSpPr>
        <p:spPr bwMode="auto">
          <a:xfrm>
            <a:off x="3899875" y="4116387"/>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cs typeface="ＭＳ Ｐゴシック" charset="0"/>
              </a:defRPr>
            </a:lvl2pPr>
            <a:lvl3pPr marL="1143000" indent="-228600">
              <a:defRPr sz="1400">
                <a:solidFill>
                  <a:schemeClr val="accent2"/>
                </a:solidFill>
                <a:latin typeface="Helvetica" charset="0"/>
                <a:ea typeface="ＭＳ Ｐゴシック" charset="0"/>
                <a:cs typeface="ＭＳ Ｐゴシック" charset="0"/>
              </a:defRPr>
            </a:lvl3pPr>
            <a:lvl4pPr marL="1600200" indent="-228600">
              <a:defRPr sz="1400">
                <a:solidFill>
                  <a:schemeClr val="accent2"/>
                </a:solidFill>
                <a:latin typeface="Helvetica" charset="0"/>
                <a:ea typeface="ＭＳ Ｐゴシック" charset="0"/>
                <a:cs typeface="ＭＳ Ｐゴシック" charset="0"/>
              </a:defRPr>
            </a:lvl4pPr>
            <a:lvl5pPr marL="2057400" indent="-228600">
              <a:defRPr sz="1400">
                <a:solidFill>
                  <a:schemeClr val="accent2"/>
                </a:solidFill>
                <a:latin typeface="Helvetica" charset="0"/>
                <a:ea typeface="ＭＳ Ｐゴシック" charset="0"/>
                <a:cs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cs typeface="ＭＳ Ｐゴシック" charset="0"/>
              </a:defRPr>
            </a:lvl9pPr>
          </a:lstStyle>
          <a:p>
            <a:pPr algn="ctr"/>
            <a:r>
              <a:rPr lang="en-US" sz="1800" b="1">
                <a:solidFill>
                  <a:schemeClr val="tx1"/>
                </a:solidFill>
              </a:rPr>
              <a:t>Probabilistic</a:t>
            </a:r>
          </a:p>
        </p:txBody>
      </p:sp>
      <p:sp>
        <p:nvSpPr>
          <p:cNvPr id="14" name="CustomShape 4">
            <a:extLst>
              <a:ext uri="{FF2B5EF4-FFF2-40B4-BE49-F238E27FC236}">
                <a16:creationId xmlns:a16="http://schemas.microsoft.com/office/drawing/2014/main" xmlns="" id="{E92FF715-1A99-413D-BBA9-C542C191B6F0}"/>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6" name="Footer Placeholder 3">
            <a:extLst>
              <a:ext uri="{FF2B5EF4-FFF2-40B4-BE49-F238E27FC236}">
                <a16:creationId xmlns:a16="http://schemas.microsoft.com/office/drawing/2014/main" xmlns="" id="{F3F85E55-59D1-4ECD-A198-D3E56605EE2D}"/>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3563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800108"/>
            <a:ext cx="8839200" cy="5638792"/>
          </a:xfrm>
        </p:spPr>
        <p:txBody>
          <a:bodyPr>
            <a:noAutofit/>
          </a:bodyPr>
          <a:lstStyle/>
          <a:p>
            <a:r>
              <a:rPr lang="en-US" sz="2100" b="1" dirty="0" err="1">
                <a:solidFill>
                  <a:srgbClr val="FF0000"/>
                </a:solidFill>
                <a:ea typeface="ＭＳ Ｐゴシック" charset="0"/>
              </a:rPr>
              <a:t>Linearizability</a:t>
            </a:r>
            <a:r>
              <a:rPr lang="en-US" sz="2100" dirty="0">
                <a:solidFill>
                  <a:srgbClr val="FF0000"/>
                </a:solidFill>
                <a:ea typeface="ＭＳ Ｐゴシック" charset="0"/>
              </a:rPr>
              <a:t>: </a:t>
            </a:r>
            <a:r>
              <a:rPr lang="en-US" sz="2100" dirty="0">
                <a:ea typeface="ＭＳ Ｐゴシック" charset="0"/>
              </a:rPr>
              <a:t>Each operation by a client is visible (or available) </a:t>
            </a:r>
            <a:r>
              <a:rPr lang="en-US" sz="2100" b="1" u="sng" dirty="0">
                <a:solidFill>
                  <a:srgbClr val="002060"/>
                </a:solidFill>
                <a:ea typeface="ＭＳ Ｐゴシック" charset="0"/>
              </a:rPr>
              <a:t>instantaneously</a:t>
            </a:r>
            <a:r>
              <a:rPr lang="en-US" sz="2100" b="1" dirty="0">
                <a:solidFill>
                  <a:srgbClr val="002060"/>
                </a:solidFill>
                <a:ea typeface="ＭＳ Ｐゴシック" charset="0"/>
              </a:rPr>
              <a:t> </a:t>
            </a:r>
            <a:r>
              <a:rPr lang="en-US" sz="2100" dirty="0">
                <a:ea typeface="ＭＳ Ｐゴシック" charset="0"/>
              </a:rPr>
              <a:t>to all other clients</a:t>
            </a:r>
          </a:p>
          <a:p>
            <a:pPr lvl="1"/>
            <a:r>
              <a:rPr lang="en-US" sz="2100" dirty="0">
                <a:ea typeface="ＭＳ Ｐゴシック" charset="0"/>
              </a:rPr>
              <a:t>Instantaneously in real time</a:t>
            </a:r>
          </a:p>
          <a:p>
            <a:r>
              <a:rPr lang="en-US" sz="2100" b="1" dirty="0">
                <a:solidFill>
                  <a:srgbClr val="FF0000"/>
                </a:solidFill>
                <a:ea typeface="ＭＳ Ｐゴシック" charset="0"/>
              </a:rPr>
              <a:t>Sequential Consistency</a:t>
            </a:r>
            <a:r>
              <a:rPr lang="en-US" sz="2100" dirty="0">
                <a:solidFill>
                  <a:srgbClr val="FF0000"/>
                </a:solidFill>
                <a:ea typeface="ＭＳ Ｐゴシック" charset="0"/>
              </a:rPr>
              <a:t> </a:t>
            </a:r>
            <a:r>
              <a:rPr lang="en-US" sz="2100" dirty="0">
                <a:ea typeface="ＭＳ Ｐゴシック" charset="0"/>
              </a:rPr>
              <a:t>[</a:t>
            </a:r>
            <a:r>
              <a:rPr lang="en-US" sz="2100" dirty="0" err="1">
                <a:ea typeface="ＭＳ Ｐゴシック" charset="0"/>
              </a:rPr>
              <a:t>Lamport</a:t>
            </a:r>
            <a:r>
              <a:rPr lang="en-US" sz="2100" dirty="0">
                <a:ea typeface="ＭＳ Ｐゴシック" charset="0"/>
              </a:rPr>
              <a:t>]:</a:t>
            </a:r>
          </a:p>
          <a:p>
            <a:pPr lvl="1"/>
            <a:r>
              <a:rPr lang="en-US" sz="2100" i="1" dirty="0">
                <a:ea typeface="ＭＳ Ｐゴシック" charset="0"/>
              </a:rPr>
              <a:t>"... the result of any execution is the same as if the operations of all the processors were executed in some sequential order, and the operations of each individual processor appear in this sequence in the order specified by its program.</a:t>
            </a:r>
          </a:p>
          <a:p>
            <a:pPr lvl="1"/>
            <a:r>
              <a:rPr lang="en-US" sz="2100" dirty="0">
                <a:ea typeface="ＭＳ Ｐゴシック" charset="0"/>
              </a:rPr>
              <a:t>After the fact, find a “reasonable” ordering of the operations (can re-order operations) that obeys sanity (consistency) at all clients, and across clients.</a:t>
            </a:r>
          </a:p>
          <a:p>
            <a:r>
              <a:rPr lang="en-US" sz="2100" dirty="0">
                <a:ea typeface="ＭＳ Ｐゴシック" charset="0"/>
              </a:rPr>
              <a:t>Transaction ACID properties, example: newer key-value/NoSQL stores (sometimes called </a:t>
            </a:r>
            <a:r>
              <a:rPr lang="en-US" sz="2100" b="1" dirty="0">
                <a:solidFill>
                  <a:srgbClr val="FF0000"/>
                </a:solidFill>
                <a:ea typeface="ＭＳ Ｐゴシック" charset="0"/>
              </a:rPr>
              <a:t>“</a:t>
            </a:r>
            <a:r>
              <a:rPr lang="en-US" altLang="ja-JP" sz="2100" b="1" dirty="0" err="1">
                <a:solidFill>
                  <a:srgbClr val="FF0000"/>
                </a:solidFill>
                <a:ea typeface="ＭＳ Ｐゴシック" charset="0"/>
              </a:rPr>
              <a:t>NewSQL</a:t>
            </a:r>
            <a:r>
              <a:rPr lang="en-US" sz="2100" b="1" dirty="0">
                <a:solidFill>
                  <a:srgbClr val="FF0000"/>
                </a:solidFill>
                <a:ea typeface="ＭＳ Ｐゴシック" charset="0"/>
              </a:rPr>
              <a:t>”</a:t>
            </a:r>
            <a:r>
              <a:rPr lang="en-US" altLang="ja-JP" sz="2100" b="1" dirty="0">
                <a:solidFill>
                  <a:srgbClr val="FF0000"/>
                </a:solidFill>
                <a:ea typeface="ＭＳ Ｐゴシック" charset="0"/>
              </a:rPr>
              <a:t>)</a:t>
            </a:r>
          </a:p>
          <a:p>
            <a:pPr lvl="1"/>
            <a:r>
              <a:rPr lang="en-US" sz="2100" dirty="0" err="1">
                <a:ea typeface="ＭＳ Ｐゴシック" charset="0"/>
              </a:rPr>
              <a:t>Hyperdex</a:t>
            </a:r>
            <a:r>
              <a:rPr lang="en-US" sz="2100" dirty="0">
                <a:ea typeface="ＭＳ Ｐゴシック" charset="0"/>
              </a:rPr>
              <a:t> [Cornell]</a:t>
            </a:r>
          </a:p>
          <a:p>
            <a:pPr lvl="1"/>
            <a:r>
              <a:rPr lang="en-US" sz="2100" dirty="0">
                <a:ea typeface="ＭＳ Ｐゴシック" charset="0"/>
              </a:rPr>
              <a:t>Spanner [Google]</a:t>
            </a:r>
          </a:p>
          <a:p>
            <a:pPr lvl="1"/>
            <a:r>
              <a:rPr lang="en-US" sz="2100" dirty="0">
                <a:ea typeface="ＭＳ Ｐゴシック" charset="0"/>
              </a:rPr>
              <a:t>Transaction chains [Microsoft Research]</a:t>
            </a:r>
          </a:p>
          <a:p>
            <a:endParaRPr lang="en-US" sz="2100" dirty="0"/>
          </a:p>
        </p:txBody>
      </p:sp>
      <p:sp>
        <p:nvSpPr>
          <p:cNvPr id="2" name="Title 1"/>
          <p:cNvSpPr>
            <a:spLocks noGrp="1"/>
          </p:cNvSpPr>
          <p:nvPr>
            <p:ph type="title"/>
          </p:nvPr>
        </p:nvSpPr>
        <p:spPr/>
        <p:txBody>
          <a:bodyPr/>
          <a:lstStyle/>
          <a:p>
            <a:r>
              <a:rPr lang="en-US" b="1" dirty="0"/>
              <a:t> Strong Consistency Models</a:t>
            </a:r>
          </a:p>
        </p:txBody>
      </p:sp>
      <p:sp>
        <p:nvSpPr>
          <p:cNvPr id="7" name="CustomShape 4">
            <a:extLst>
              <a:ext uri="{FF2B5EF4-FFF2-40B4-BE49-F238E27FC236}">
                <a16:creationId xmlns:a16="http://schemas.microsoft.com/office/drawing/2014/main" xmlns="" id="{A73CE6C6-4856-4307-A8B5-76A72DD0BD28}"/>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541771FE-CCC6-4BFD-8788-AD403DD91882}"/>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002760" y="5189040"/>
              <a:ext cx="6109920" cy="1335600"/>
            </p14:xfrm>
          </p:contentPart>
        </mc:Choice>
        <mc:Fallback>
          <p:pic>
            <p:nvPicPr>
              <p:cNvPr id="4" name="Ink 3"/>
              <p:cNvPicPr/>
              <p:nvPr/>
            </p:nvPicPr>
            <p:blipFill>
              <a:blip r:embed="rId4"/>
              <a:stretch>
                <a:fillRect/>
              </a:stretch>
            </p:blipFill>
            <p:spPr>
              <a:xfrm>
                <a:off x="2992320" y="5181840"/>
                <a:ext cx="6136560" cy="1356120"/>
              </a:xfrm>
              <a:prstGeom prst="rect">
                <a:avLst/>
              </a:prstGeom>
            </p:spPr>
          </p:pic>
        </mc:Fallback>
      </mc:AlternateContent>
    </p:spTree>
    <p:extLst>
      <p:ext uri="{BB962C8B-B14F-4D97-AF65-F5344CB8AC3E}">
        <p14:creationId xmlns:p14="http://schemas.microsoft.com/office/powerpoint/2010/main" val="6128997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defRPr/>
            </a:pPr>
            <a:r>
              <a:rPr lang="en-US" sz="2500" dirty="0">
                <a:ea typeface="ＭＳ Ｐゴシック" charset="0"/>
              </a:rPr>
              <a:t>Traditional Databases (RDBMSs) work with strong consistency, and offer ACID</a:t>
            </a:r>
          </a:p>
          <a:p>
            <a:pPr>
              <a:defRPr/>
            </a:pPr>
            <a:r>
              <a:rPr lang="en-US" sz="2500" dirty="0">
                <a:ea typeface="ＭＳ Ｐゴシック" charset="0"/>
              </a:rPr>
              <a:t>Modern workloads don’t need such strong guarantees, but do need fast response times (availability)</a:t>
            </a:r>
          </a:p>
          <a:p>
            <a:pPr>
              <a:defRPr/>
            </a:pPr>
            <a:r>
              <a:rPr lang="en-US" sz="2500" dirty="0">
                <a:ea typeface="ＭＳ Ｐゴシック" charset="0"/>
              </a:rPr>
              <a:t>Unfortunately, CAP theorem</a:t>
            </a:r>
          </a:p>
          <a:p>
            <a:pPr>
              <a:defRPr/>
            </a:pPr>
            <a:r>
              <a:rPr lang="en-US" sz="2500" b="1" dirty="0">
                <a:solidFill>
                  <a:srgbClr val="FF0000"/>
                </a:solidFill>
                <a:ea typeface="ＭＳ Ｐゴシック" charset="0"/>
              </a:rPr>
              <a:t>Key-value/NoSQL systems offer BASE</a:t>
            </a:r>
            <a:r>
              <a:rPr lang="en-US" sz="2400" b="1" dirty="0">
                <a:solidFill>
                  <a:srgbClr val="FF0000"/>
                </a:solidFill>
                <a:ea typeface="ＭＳ Ｐゴシック" charset="0"/>
              </a:rPr>
              <a:t>                                    [</a:t>
            </a:r>
            <a:r>
              <a:rPr lang="en-US" sz="2800" b="1" u="sng" dirty="0">
                <a:solidFill>
                  <a:srgbClr val="FF0000"/>
                </a:solidFill>
                <a:ea typeface="ＭＳ Ｐゴシック" charset="0"/>
              </a:rPr>
              <a:t>B</a:t>
            </a:r>
            <a:r>
              <a:rPr lang="en-US" sz="2400" dirty="0">
                <a:ea typeface="ＭＳ Ｐゴシック" charset="0"/>
              </a:rPr>
              <a:t>asically </a:t>
            </a:r>
            <a:r>
              <a:rPr lang="en-US" sz="2800" b="1" u="sng" dirty="0">
                <a:solidFill>
                  <a:srgbClr val="FF0000"/>
                </a:solidFill>
                <a:ea typeface="ＭＳ Ｐゴシック" charset="0"/>
              </a:rPr>
              <a:t>A</a:t>
            </a:r>
            <a:r>
              <a:rPr lang="en-US" sz="2400" dirty="0">
                <a:ea typeface="ＭＳ Ｐゴシック" charset="0"/>
              </a:rPr>
              <a:t>vailable </a:t>
            </a:r>
            <a:r>
              <a:rPr lang="en-US" sz="2800" b="1" u="sng" dirty="0">
                <a:solidFill>
                  <a:srgbClr val="FF0000"/>
                </a:solidFill>
                <a:ea typeface="ＭＳ Ｐゴシック" charset="0"/>
              </a:rPr>
              <a:t>S</a:t>
            </a:r>
            <a:r>
              <a:rPr lang="en-US" sz="2400" dirty="0">
                <a:ea typeface="ＭＳ Ｐゴシック" charset="0"/>
              </a:rPr>
              <a:t>oft-state </a:t>
            </a:r>
            <a:r>
              <a:rPr lang="en-US" sz="2800" b="1" u="sng" dirty="0">
                <a:solidFill>
                  <a:srgbClr val="FF0000"/>
                </a:solidFill>
                <a:ea typeface="ＭＳ Ｐゴシック" charset="0"/>
              </a:rPr>
              <a:t>E</a:t>
            </a:r>
            <a:r>
              <a:rPr lang="en-US" sz="2400" dirty="0">
                <a:ea typeface="ＭＳ Ｐゴシック" charset="0"/>
              </a:rPr>
              <a:t>ventual Consistency]</a:t>
            </a:r>
            <a:endParaRPr lang="en-US" sz="2500" b="1" dirty="0">
              <a:solidFill>
                <a:srgbClr val="FF0000"/>
              </a:solidFill>
              <a:ea typeface="ＭＳ Ｐゴシック" charset="0"/>
            </a:endParaRPr>
          </a:p>
          <a:p>
            <a:pPr lvl="1">
              <a:defRPr/>
            </a:pPr>
            <a:r>
              <a:rPr lang="en-US" sz="2500" dirty="0">
                <a:ea typeface="ＭＳ Ｐゴシック" charset="0"/>
              </a:rPr>
              <a:t>Eventual consistency, and a variety of other consistency models striving towards strong consistency</a:t>
            </a:r>
          </a:p>
          <a:p>
            <a:pPr>
              <a:defRPr/>
            </a:pPr>
            <a:r>
              <a:rPr lang="en-US" sz="2500" dirty="0">
                <a:ea typeface="ＭＳ Ｐゴシック" charset="0"/>
              </a:rPr>
              <a:t>We have also discussed the design of Cassandra and different consistency solutions.</a:t>
            </a:r>
          </a:p>
          <a:p>
            <a:pPr marL="0" indent="0">
              <a:buNone/>
              <a:defRPr/>
            </a:pPr>
            <a:endParaRPr lang="en-US" sz="2500" dirty="0"/>
          </a:p>
        </p:txBody>
      </p:sp>
      <p:sp>
        <p:nvSpPr>
          <p:cNvPr id="2" name="Title 1"/>
          <p:cNvSpPr>
            <a:spLocks noGrp="1"/>
          </p:cNvSpPr>
          <p:nvPr>
            <p:ph type="title"/>
          </p:nvPr>
        </p:nvSpPr>
        <p:spPr/>
        <p:txBody>
          <a:bodyPr/>
          <a:lstStyle/>
          <a:p>
            <a:r>
              <a:rPr lang="en-US" b="1" dirty="0"/>
              <a:t>Conclusion</a:t>
            </a:r>
          </a:p>
        </p:txBody>
      </p:sp>
      <p:sp>
        <p:nvSpPr>
          <p:cNvPr id="7" name="CustomShape 4">
            <a:extLst>
              <a:ext uri="{FF2B5EF4-FFF2-40B4-BE49-F238E27FC236}">
                <a16:creationId xmlns:a16="http://schemas.microsoft.com/office/drawing/2014/main" xmlns="" id="{395FAC83-D56C-4292-A147-0509CFC91E45}"/>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99D6441B-82FF-43C1-B124-149CDBD53FE0}"/>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1425268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Relational Database Example</a:t>
            </a:r>
          </a:p>
        </p:txBody>
      </p:sp>
      <p:sp>
        <p:nvSpPr>
          <p:cNvPr id="25" name="TextBox 3"/>
          <p:cNvSpPr txBox="1">
            <a:spLocks noChangeArrowheads="1"/>
          </p:cNvSpPr>
          <p:nvPr/>
        </p:nvSpPr>
        <p:spPr bwMode="auto">
          <a:xfrm>
            <a:off x="5829300" y="1530555"/>
            <a:ext cx="3314700" cy="47015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4110" tIns="42055" rIns="84110" bIns="42055">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mj-lt"/>
                <a:ea typeface="ＭＳ Ｐゴシック" charset="0"/>
                <a:cs typeface="ＭＳ Ｐゴシック" charset="0"/>
              </a:rPr>
              <a:t>Example SQL queries </a:t>
            </a:r>
          </a:p>
          <a:p>
            <a:pPr marL="315411" marR="0" lvl="0" indent="-315411" defTabSz="914400" eaLnBrk="1" fontAlgn="auto" latinLnBrk="0" hangingPunct="1">
              <a:lnSpc>
                <a:spcPct val="100000"/>
              </a:lnSpc>
              <a:spcBef>
                <a:spcPts val="0"/>
              </a:spcBef>
              <a:spcAft>
                <a:spcPts val="0"/>
              </a:spcAft>
              <a:buClrTx/>
              <a:buSzTx/>
              <a:buFont typeface="+mj-lt"/>
              <a:buAutoNum type="arabicPeriod"/>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SELECT </a:t>
            </a:r>
            <a:r>
              <a:rPr kumimoji="0" lang="en-US" sz="2000" b="1" i="0" u="none" strike="noStrike" kern="0" cap="none" spc="0" normalizeH="0" baseline="0" noProof="0" dirty="0" err="1">
                <a:ln>
                  <a:noFill/>
                </a:ln>
                <a:solidFill>
                  <a:srgbClr val="002060"/>
                </a:solidFill>
                <a:effectLst/>
                <a:uLnTx/>
                <a:uFillTx/>
                <a:latin typeface="+mj-lt"/>
                <a:ea typeface="ＭＳ Ｐゴシック" charset="0"/>
                <a:cs typeface="ＭＳ Ｐゴシック" charset="0"/>
              </a:rPr>
              <a:t>zipcode</a:t>
            </a: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FROM users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WHERE name = </a:t>
            </a:r>
            <a:r>
              <a:rPr kumimoji="0" lang="ja-JP" altLang="en-US" sz="2000" b="1" i="0" u="none" strike="noStrike" kern="0" cap="none" spc="0" normalizeH="0" baseline="0" noProof="0">
                <a:ln>
                  <a:noFill/>
                </a:ln>
                <a:solidFill>
                  <a:srgbClr val="002060"/>
                </a:solidFill>
                <a:effectLst/>
                <a:uLnTx/>
                <a:uFillTx/>
                <a:latin typeface="+mj-lt"/>
                <a:ea typeface="ＭＳ Ｐゴシック" charset="0"/>
                <a:cs typeface="ＭＳ Ｐゴシック" charset="0"/>
              </a:rPr>
              <a:t>“</a:t>
            </a:r>
            <a:r>
              <a:rPr lang="en-US" altLang="ja-JP" sz="2000" b="1" kern="0" dirty="0">
                <a:solidFill>
                  <a:srgbClr val="002060"/>
                </a:solidFill>
                <a:latin typeface="+mj-lt"/>
              </a:rPr>
              <a:t>John</a:t>
            </a:r>
            <a:r>
              <a:rPr kumimoji="0" lang="ja-JP" altLang="en-US" sz="2000" b="1" i="0" u="none" strike="noStrike" kern="0" cap="none" spc="0" normalizeH="0" baseline="0" noProof="0">
                <a:ln>
                  <a:noFill/>
                </a:ln>
                <a:solidFill>
                  <a:srgbClr val="002060"/>
                </a:solidFill>
                <a:effectLst/>
                <a:uLnTx/>
                <a:uFillTx/>
                <a:latin typeface="+mj-lt"/>
                <a:ea typeface="ＭＳ Ｐゴシック" charset="0"/>
                <a:cs typeface="ＭＳ Ｐゴシック" charset="0"/>
              </a:rPr>
              <a:t>”</a:t>
            </a:r>
            <a:endParaRPr kumimoji="0" lang="en-US" altLang="ja-JP"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2.    SELECT </a:t>
            </a:r>
            <a:r>
              <a:rPr kumimoji="0" lang="en-US" sz="2000" b="1" i="0" u="none" strike="noStrike" kern="0" cap="none" spc="0" normalizeH="0" baseline="0" noProof="0" dirty="0" err="1">
                <a:ln>
                  <a:noFill/>
                </a:ln>
                <a:solidFill>
                  <a:srgbClr val="002060"/>
                </a:solidFill>
                <a:effectLst/>
                <a:uLnTx/>
                <a:uFillTx/>
                <a:latin typeface="+mj-lt"/>
                <a:ea typeface="ＭＳ Ｐゴシック" charset="0"/>
                <a:cs typeface="ＭＳ Ｐゴシック" charset="0"/>
              </a:rPr>
              <a:t>url</a:t>
            </a:r>
            <a:endPar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FROM blog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WHERE id = </a:t>
            </a:r>
            <a:r>
              <a:rPr lang="en-US" sz="2000" b="1" kern="0" dirty="0">
                <a:solidFill>
                  <a:srgbClr val="002060"/>
                </a:solidFill>
                <a:latin typeface="+mj-lt"/>
              </a:rPr>
              <a:t>11</a:t>
            </a:r>
            <a:endParaRPr kumimoji="0" lang="en-US" altLang="ja-JP"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a:p>
            <a:pPr marL="315411" marR="0" lvl="0" indent="-315411" defTabSz="914400" eaLnBrk="1" fontAlgn="auto" latinLnBrk="0" hangingPunct="1">
              <a:lnSpc>
                <a:spcPct val="100000"/>
              </a:lnSpc>
              <a:spcBef>
                <a:spcPts val="0"/>
              </a:spcBef>
              <a:spcAft>
                <a:spcPts val="0"/>
              </a:spcAft>
              <a:buClrTx/>
              <a:buSzTx/>
              <a:buFontTx/>
              <a:buAutoNum type="arabicPeriod" startAt="3"/>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SELECT </a:t>
            </a:r>
            <a:r>
              <a:rPr kumimoji="0" lang="en-US" sz="2000" b="1" i="0" u="none" strike="noStrike" kern="0" cap="none" spc="0" normalizeH="0" baseline="0" noProof="0" dirty="0" err="1">
                <a:ln>
                  <a:noFill/>
                </a:ln>
                <a:solidFill>
                  <a:srgbClr val="002060"/>
                </a:solidFill>
                <a:effectLst/>
                <a:uLnTx/>
                <a:uFillTx/>
                <a:latin typeface="+mj-lt"/>
                <a:ea typeface="ＭＳ Ｐゴシック" charset="0"/>
                <a:cs typeface="ＭＳ Ｐゴシック" charset="0"/>
              </a:rPr>
              <a:t>users.zipcode</a:t>
            </a: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a:t>
            </a:r>
            <a:r>
              <a:rPr kumimoji="0" lang="en-US" sz="2000" b="1" i="0" u="none" strike="noStrike" kern="0" cap="none" spc="0" normalizeH="0" baseline="0" noProof="0" dirty="0" err="1">
                <a:ln>
                  <a:noFill/>
                </a:ln>
                <a:solidFill>
                  <a:srgbClr val="002060"/>
                </a:solidFill>
                <a:effectLst/>
                <a:uLnTx/>
                <a:uFillTx/>
                <a:latin typeface="+mj-lt"/>
                <a:ea typeface="ＭＳ Ｐゴシック" charset="0"/>
                <a:cs typeface="ＭＳ Ｐゴシック" charset="0"/>
              </a:rPr>
              <a:t>blog.num_posts</a:t>
            </a:r>
            <a:endPar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FROM users JOIN blog</a:t>
            </a:r>
          </a:p>
          <a:p>
            <a:pPr marL="361950" marR="0" lvl="0" indent="-36195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ON </a:t>
            </a:r>
            <a:r>
              <a:rPr kumimoji="0" lang="en-US" sz="2000" b="1" i="0" u="none" strike="noStrike" kern="0" cap="none" spc="0" normalizeH="0" baseline="0" noProof="0" dirty="0" err="1">
                <a:ln>
                  <a:noFill/>
                </a:ln>
                <a:solidFill>
                  <a:srgbClr val="002060"/>
                </a:solidFill>
                <a:effectLst/>
                <a:uLnTx/>
                <a:uFillTx/>
                <a:latin typeface="+mj-lt"/>
                <a:ea typeface="ＭＳ Ｐゴシック" charset="0"/>
                <a:cs typeface="ＭＳ Ｐゴシック" charset="0"/>
              </a:rPr>
              <a:t>users.blog_url</a:t>
            </a: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 =  </a:t>
            </a:r>
            <a:r>
              <a:rPr kumimoji="0" lang="en-US" sz="2000" b="1" i="0" u="none" strike="noStrike" kern="0" cap="none" spc="0" normalizeH="0" noProof="0" dirty="0">
                <a:ln>
                  <a:noFill/>
                </a:ln>
                <a:solidFill>
                  <a:srgbClr val="002060"/>
                </a:solidFill>
                <a:effectLst/>
                <a:uLnTx/>
                <a:uFillTx/>
                <a:latin typeface="+mj-lt"/>
                <a:ea typeface="ＭＳ Ｐゴシック" charset="0"/>
                <a:cs typeface="ＭＳ Ｐゴシック" charset="0"/>
              </a:rPr>
              <a:t> </a:t>
            </a:r>
            <a:r>
              <a:rPr kumimoji="0" lang="en-US" sz="2000" b="1" i="0" u="none" strike="noStrike" kern="0" cap="none" spc="0" normalizeH="0" baseline="0" noProof="0" dirty="0">
                <a:ln>
                  <a:noFill/>
                </a:ln>
                <a:solidFill>
                  <a:srgbClr val="002060"/>
                </a:solidFill>
                <a:effectLst/>
                <a:uLnTx/>
                <a:uFillTx/>
                <a:latin typeface="+mj-lt"/>
                <a:ea typeface="ＭＳ Ｐゴシック" charset="0"/>
                <a:cs typeface="ＭＳ Ｐゴシック" charset="0"/>
              </a:rPr>
              <a:t>blog.url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2060"/>
              </a:solidFill>
              <a:effectLst/>
              <a:uLnTx/>
              <a:uFillTx/>
              <a:latin typeface="+mj-lt"/>
              <a:ea typeface="ＭＳ Ｐゴシック" charset="0"/>
              <a:cs typeface="ＭＳ Ｐゴシック" charset="0"/>
            </a:endParaRPr>
          </a:p>
        </p:txBody>
      </p:sp>
      <p:graphicFrame>
        <p:nvGraphicFramePr>
          <p:cNvPr id="47" name="Table 46"/>
          <p:cNvGraphicFramePr>
            <a:graphicFrameLocks noGrp="1"/>
          </p:cNvGraphicFramePr>
          <p:nvPr/>
        </p:nvGraphicFramePr>
        <p:xfrm>
          <a:off x="323850" y="1549400"/>
          <a:ext cx="5314950" cy="1483360"/>
        </p:xfrm>
        <a:graphic>
          <a:graphicData uri="http://schemas.openxmlformats.org/drawingml/2006/table">
            <a:tbl>
              <a:tblPr firstRow="1" bandRow="1">
                <a:tableStyleId>{5DA37D80-6434-44D0-A028-1B22A696006F}</a:tableStyleId>
              </a:tblPr>
              <a:tblGrid>
                <a:gridCol w="929269">
                  <a:extLst>
                    <a:ext uri="{9D8B030D-6E8A-4147-A177-3AD203B41FA5}">
                      <a16:colId xmlns:a16="http://schemas.microsoft.com/office/drawing/2014/main" xmlns="" val="20000"/>
                    </a:ext>
                  </a:extLst>
                </a:gridCol>
                <a:gridCol w="1032881">
                  <a:extLst>
                    <a:ext uri="{9D8B030D-6E8A-4147-A177-3AD203B41FA5}">
                      <a16:colId xmlns:a16="http://schemas.microsoft.com/office/drawing/2014/main" xmlns="" val="20001"/>
                    </a:ext>
                  </a:extLst>
                </a:gridCol>
                <a:gridCol w="1028700">
                  <a:extLst>
                    <a:ext uri="{9D8B030D-6E8A-4147-A177-3AD203B41FA5}">
                      <a16:colId xmlns:a16="http://schemas.microsoft.com/office/drawing/2014/main" xmlns="" val="20002"/>
                    </a:ext>
                  </a:extLst>
                </a:gridCol>
                <a:gridCol w="1314450">
                  <a:extLst>
                    <a:ext uri="{9D8B030D-6E8A-4147-A177-3AD203B41FA5}">
                      <a16:colId xmlns:a16="http://schemas.microsoft.com/office/drawing/2014/main" xmlns="" val="20003"/>
                    </a:ext>
                  </a:extLst>
                </a:gridCol>
                <a:gridCol w="1009650">
                  <a:extLst>
                    <a:ext uri="{9D8B030D-6E8A-4147-A177-3AD203B41FA5}">
                      <a16:colId xmlns:a16="http://schemas.microsoft.com/office/drawing/2014/main" xmlns="" val="20004"/>
                    </a:ext>
                  </a:extLst>
                </a:gridCol>
              </a:tblGrid>
              <a:tr h="370840">
                <a:tc>
                  <a:txBody>
                    <a:bodyPr/>
                    <a:lstStyle/>
                    <a:p>
                      <a:pPr algn="ctr"/>
                      <a:r>
                        <a:rPr lang="en-US" dirty="0" err="1"/>
                        <a:t>user_id</a:t>
                      </a:r>
                      <a:endParaRPr lang="en-IN" dirty="0"/>
                    </a:p>
                  </a:txBody>
                  <a:tcPr/>
                </a:tc>
                <a:tc>
                  <a:txBody>
                    <a:bodyPr/>
                    <a:lstStyle/>
                    <a:p>
                      <a:pPr algn="ctr"/>
                      <a:r>
                        <a:rPr lang="en-US" dirty="0"/>
                        <a:t>name</a:t>
                      </a:r>
                      <a:endParaRPr lang="en-IN" dirty="0"/>
                    </a:p>
                  </a:txBody>
                  <a:tcPr/>
                </a:tc>
                <a:tc>
                  <a:txBody>
                    <a:bodyPr/>
                    <a:lstStyle/>
                    <a:p>
                      <a:pPr algn="ctr"/>
                      <a:r>
                        <a:rPr lang="en-US" dirty="0" err="1"/>
                        <a:t>zipcode</a:t>
                      </a:r>
                      <a:endParaRPr lang="en-IN" dirty="0"/>
                    </a:p>
                  </a:txBody>
                  <a:tcPr/>
                </a:tc>
                <a:tc>
                  <a:txBody>
                    <a:bodyPr/>
                    <a:lstStyle/>
                    <a:p>
                      <a:pPr algn="ctr"/>
                      <a:r>
                        <a:rPr lang="en-US" dirty="0" err="1"/>
                        <a:t>blog_url</a:t>
                      </a:r>
                      <a:endParaRPr lang="en-IN" dirty="0"/>
                    </a:p>
                  </a:txBody>
                  <a:tcPr/>
                </a:tc>
                <a:tc>
                  <a:txBody>
                    <a:bodyPr/>
                    <a:lstStyle/>
                    <a:p>
                      <a:pPr algn="ctr"/>
                      <a:r>
                        <a:rPr lang="en-US" dirty="0" err="1"/>
                        <a:t>blog_id</a:t>
                      </a:r>
                      <a:endParaRPr lang="en-IN" dirty="0"/>
                    </a:p>
                  </a:txBody>
                  <a:tcPr/>
                </a:tc>
                <a:extLst>
                  <a:ext uri="{0D108BD9-81ED-4DB2-BD59-A6C34878D82A}">
                    <a16:rowId xmlns:a16="http://schemas.microsoft.com/office/drawing/2014/main" xmlns="" val="10000"/>
                  </a:ext>
                </a:extLst>
              </a:tr>
              <a:tr h="370840">
                <a:tc>
                  <a:txBody>
                    <a:bodyPr/>
                    <a:lstStyle/>
                    <a:p>
                      <a:r>
                        <a:rPr lang="en-US" dirty="0"/>
                        <a:t>110</a:t>
                      </a:r>
                      <a:endParaRPr lang="en-IN" dirty="0"/>
                    </a:p>
                  </a:txBody>
                  <a:tcPr/>
                </a:tc>
                <a:tc>
                  <a:txBody>
                    <a:bodyPr/>
                    <a:lstStyle/>
                    <a:p>
                      <a:r>
                        <a:rPr lang="en-US" dirty="0"/>
                        <a:t>Smith</a:t>
                      </a:r>
                      <a:endParaRPr lang="en-IN" dirty="0"/>
                    </a:p>
                  </a:txBody>
                  <a:tcPr/>
                </a:tc>
                <a:tc>
                  <a:txBody>
                    <a:bodyPr/>
                    <a:lstStyle/>
                    <a:p>
                      <a:r>
                        <a:rPr lang="en-US" dirty="0"/>
                        <a:t>98765</a:t>
                      </a:r>
                      <a:endParaRPr lang="en-IN" dirty="0"/>
                    </a:p>
                  </a:txBody>
                  <a:tcPr/>
                </a:tc>
                <a:tc>
                  <a:txBody>
                    <a:bodyPr/>
                    <a:lstStyle/>
                    <a:p>
                      <a:r>
                        <a:rPr lang="en-US" dirty="0"/>
                        <a:t>smith.com</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xmlns="" val="10001"/>
                  </a:ext>
                </a:extLst>
              </a:tr>
              <a:tr h="370840">
                <a:tc>
                  <a:txBody>
                    <a:bodyPr/>
                    <a:lstStyle/>
                    <a:p>
                      <a:r>
                        <a:rPr lang="en-US" dirty="0"/>
                        <a:t>331</a:t>
                      </a:r>
                      <a:endParaRPr lang="en-IN" dirty="0"/>
                    </a:p>
                  </a:txBody>
                  <a:tcPr/>
                </a:tc>
                <a:tc>
                  <a:txBody>
                    <a:bodyPr/>
                    <a:lstStyle/>
                    <a:p>
                      <a:r>
                        <a:rPr lang="en-US" dirty="0"/>
                        <a:t>Antony</a:t>
                      </a:r>
                      <a:endParaRPr lang="en-IN" dirty="0"/>
                    </a:p>
                  </a:txBody>
                  <a:tcPr/>
                </a:tc>
                <a:tc>
                  <a:txBody>
                    <a:bodyPr/>
                    <a:lstStyle/>
                    <a:p>
                      <a:r>
                        <a:rPr lang="en-US" dirty="0"/>
                        <a:t>54321</a:t>
                      </a:r>
                      <a:endParaRPr lang="en-IN" dirty="0"/>
                    </a:p>
                  </a:txBody>
                  <a:tcPr/>
                </a:tc>
                <a:tc>
                  <a:txBody>
                    <a:bodyPr/>
                    <a:lstStyle/>
                    <a:p>
                      <a:r>
                        <a:rPr lang="en-US" dirty="0" err="1"/>
                        <a:t>antony.in</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xmlns="" val="10002"/>
                  </a:ext>
                </a:extLst>
              </a:tr>
              <a:tr h="370840">
                <a:tc>
                  <a:txBody>
                    <a:bodyPr/>
                    <a:lstStyle/>
                    <a:p>
                      <a:r>
                        <a:rPr lang="en-US" dirty="0"/>
                        <a:t>767</a:t>
                      </a:r>
                      <a:endParaRPr lang="en-IN" dirty="0"/>
                    </a:p>
                  </a:txBody>
                  <a:tcPr/>
                </a:tc>
                <a:tc>
                  <a:txBody>
                    <a:bodyPr/>
                    <a:lstStyle/>
                    <a:p>
                      <a:r>
                        <a:rPr lang="en-US" dirty="0"/>
                        <a:t>John</a:t>
                      </a:r>
                      <a:endParaRPr lang="en-IN" dirty="0"/>
                    </a:p>
                  </a:txBody>
                  <a:tcPr/>
                </a:tc>
                <a:tc>
                  <a:txBody>
                    <a:bodyPr/>
                    <a:lstStyle/>
                    <a:p>
                      <a:r>
                        <a:rPr lang="en-US" dirty="0"/>
                        <a:t>75676</a:t>
                      </a:r>
                      <a:endParaRPr lang="en-IN" dirty="0"/>
                    </a:p>
                  </a:txBody>
                  <a:tcPr/>
                </a:tc>
                <a:tc>
                  <a:txBody>
                    <a:bodyPr/>
                    <a:lstStyle/>
                    <a:p>
                      <a:r>
                        <a:rPr lang="en-US" dirty="0"/>
                        <a:t>john.net</a:t>
                      </a:r>
                      <a:endParaRPr lang="en-IN" dirty="0"/>
                    </a:p>
                  </a:txBody>
                  <a:tcPr/>
                </a:tc>
                <a:tc>
                  <a:txBody>
                    <a:bodyPr/>
                    <a:lstStyle/>
                    <a:p>
                      <a:r>
                        <a:rPr lang="en-US" dirty="0"/>
                        <a:t>13</a:t>
                      </a:r>
                      <a:endParaRPr lang="en-IN" dirty="0"/>
                    </a:p>
                  </a:txBody>
                  <a:tcPr/>
                </a:tc>
                <a:extLst>
                  <a:ext uri="{0D108BD9-81ED-4DB2-BD59-A6C34878D82A}">
                    <a16:rowId xmlns:a16="http://schemas.microsoft.com/office/drawing/2014/main" xmlns="" val="10003"/>
                  </a:ext>
                </a:extLst>
              </a:tr>
            </a:tbl>
          </a:graphicData>
        </a:graphic>
      </p:graphicFrame>
      <p:graphicFrame>
        <p:nvGraphicFramePr>
          <p:cNvPr id="48" name="Table 47"/>
          <p:cNvGraphicFramePr>
            <a:graphicFrameLocks noGrp="1"/>
          </p:cNvGraphicFramePr>
          <p:nvPr/>
        </p:nvGraphicFramePr>
        <p:xfrm>
          <a:off x="304800" y="4337050"/>
          <a:ext cx="5067300" cy="1478280"/>
        </p:xfrm>
        <a:graphic>
          <a:graphicData uri="http://schemas.openxmlformats.org/drawingml/2006/table">
            <a:tbl>
              <a:tblPr firstRow="1" bandRow="1">
                <a:tableStyleId>{5DA37D80-6434-44D0-A028-1B22A696006F}</a:tableStyleId>
              </a:tblPr>
              <a:tblGrid>
                <a:gridCol w="533400">
                  <a:extLst>
                    <a:ext uri="{9D8B030D-6E8A-4147-A177-3AD203B41FA5}">
                      <a16:colId xmlns:a16="http://schemas.microsoft.com/office/drawing/2014/main" xmlns="" val="20000"/>
                    </a:ext>
                  </a:extLst>
                </a:gridCol>
                <a:gridCol w="133350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657350">
                  <a:extLst>
                    <a:ext uri="{9D8B030D-6E8A-4147-A177-3AD203B41FA5}">
                      <a16:colId xmlns:a16="http://schemas.microsoft.com/office/drawing/2014/main" xmlns="" val="20003"/>
                    </a:ext>
                  </a:extLst>
                </a:gridCol>
              </a:tblGrid>
              <a:tr h="0">
                <a:tc>
                  <a:txBody>
                    <a:bodyPr/>
                    <a:lstStyle/>
                    <a:p>
                      <a:pPr algn="ctr"/>
                      <a:r>
                        <a:rPr lang="en-US" dirty="0"/>
                        <a:t>Id</a:t>
                      </a:r>
                      <a:endParaRPr lang="en-IN" dirty="0"/>
                    </a:p>
                  </a:txBody>
                  <a:tcPr/>
                </a:tc>
                <a:tc>
                  <a:txBody>
                    <a:bodyPr/>
                    <a:lstStyle/>
                    <a:p>
                      <a:pPr algn="ctr"/>
                      <a:r>
                        <a:rPr lang="en-US" dirty="0" err="1"/>
                        <a:t>url</a:t>
                      </a:r>
                      <a:endParaRPr lang="en-IN" dirty="0"/>
                    </a:p>
                  </a:txBody>
                  <a:tcPr/>
                </a:tc>
                <a:tc>
                  <a:txBody>
                    <a:bodyPr/>
                    <a:lstStyle/>
                    <a:p>
                      <a:pPr algn="ctr"/>
                      <a:r>
                        <a:rPr lang="en-US" dirty="0" err="1"/>
                        <a:t>last_updated</a:t>
                      </a:r>
                      <a:endParaRPr lang="en-IN" dirty="0"/>
                    </a:p>
                  </a:txBody>
                  <a:tcPr/>
                </a:tc>
                <a:tc>
                  <a:txBody>
                    <a:bodyPr/>
                    <a:lstStyle/>
                    <a:p>
                      <a:pPr algn="ctr"/>
                      <a:r>
                        <a:rPr lang="en-US" dirty="0" err="1"/>
                        <a:t>num_posts</a:t>
                      </a:r>
                      <a:endParaRPr lang="en-IN" dirty="0"/>
                    </a:p>
                  </a:txBody>
                  <a:tcPr/>
                </a:tc>
                <a:extLst>
                  <a:ext uri="{0D108BD9-81ED-4DB2-BD59-A6C34878D82A}">
                    <a16:rowId xmlns:a16="http://schemas.microsoft.com/office/drawing/2014/main" xmlns="" val="10000"/>
                  </a:ext>
                </a:extLst>
              </a:tr>
              <a:tr h="370840">
                <a:tc>
                  <a:txBody>
                    <a:bodyPr/>
                    <a:lstStyle/>
                    <a:p>
                      <a:r>
                        <a:rPr lang="en-US" dirty="0"/>
                        <a:t>11</a:t>
                      </a:r>
                      <a:endParaRPr lang="en-IN" dirty="0"/>
                    </a:p>
                  </a:txBody>
                  <a:tcPr/>
                </a:tc>
                <a:tc>
                  <a:txBody>
                    <a:bodyPr/>
                    <a:lstStyle/>
                    <a:p>
                      <a:r>
                        <a:rPr lang="en-US" dirty="0"/>
                        <a:t>smith.com</a:t>
                      </a:r>
                      <a:endParaRPr lang="en-IN" dirty="0"/>
                    </a:p>
                  </a:txBody>
                  <a:tcPr/>
                </a:tc>
                <a:tc>
                  <a:txBody>
                    <a:bodyPr/>
                    <a:lstStyle/>
                    <a:p>
                      <a:r>
                        <a:rPr lang="en-US" dirty="0"/>
                        <a:t>9/7/17</a:t>
                      </a:r>
                      <a:endParaRPr lang="en-IN" dirty="0"/>
                    </a:p>
                  </a:txBody>
                  <a:tcPr/>
                </a:tc>
                <a:tc>
                  <a:txBody>
                    <a:bodyPr/>
                    <a:lstStyle/>
                    <a:p>
                      <a:r>
                        <a:rPr lang="en-US" dirty="0"/>
                        <a:t>991</a:t>
                      </a:r>
                      <a:endParaRPr lang="en-IN" dirty="0"/>
                    </a:p>
                  </a:txBody>
                  <a:tcPr/>
                </a:tc>
                <a:extLst>
                  <a:ext uri="{0D108BD9-81ED-4DB2-BD59-A6C34878D82A}">
                    <a16:rowId xmlns:a16="http://schemas.microsoft.com/office/drawing/2014/main" xmlns="" val="10001"/>
                  </a:ext>
                </a:extLst>
              </a:tr>
              <a:tr h="370840">
                <a:tc>
                  <a:txBody>
                    <a:bodyPr/>
                    <a:lstStyle/>
                    <a:p>
                      <a:r>
                        <a:rPr lang="en-US" dirty="0"/>
                        <a:t>13</a:t>
                      </a:r>
                      <a:endParaRPr lang="en-IN" dirty="0"/>
                    </a:p>
                  </a:txBody>
                  <a:tcPr/>
                </a:tc>
                <a:tc>
                  <a:txBody>
                    <a:bodyPr/>
                    <a:lstStyle/>
                    <a:p>
                      <a:r>
                        <a:rPr lang="en-US" dirty="0"/>
                        <a:t>john.net</a:t>
                      </a:r>
                      <a:endParaRPr lang="en-IN" dirty="0"/>
                    </a:p>
                  </a:txBody>
                  <a:tcPr/>
                </a:tc>
                <a:tc>
                  <a:txBody>
                    <a:bodyPr/>
                    <a:lstStyle/>
                    <a:p>
                      <a:r>
                        <a:rPr lang="en-US" dirty="0"/>
                        <a:t>4/2/18</a:t>
                      </a:r>
                      <a:endParaRPr lang="en-IN" dirty="0"/>
                    </a:p>
                  </a:txBody>
                  <a:tcPr/>
                </a:tc>
                <a:tc>
                  <a:txBody>
                    <a:bodyPr/>
                    <a:lstStyle/>
                    <a:p>
                      <a:r>
                        <a:rPr lang="en-US" dirty="0"/>
                        <a:t>57</a:t>
                      </a:r>
                      <a:endParaRPr lang="en-IN" dirty="0"/>
                    </a:p>
                  </a:txBody>
                  <a:tcPr/>
                </a:tc>
                <a:extLst>
                  <a:ext uri="{0D108BD9-81ED-4DB2-BD59-A6C34878D82A}">
                    <a16:rowId xmlns:a16="http://schemas.microsoft.com/office/drawing/2014/main" xmlns="" val="10002"/>
                  </a:ext>
                </a:extLst>
              </a:tr>
              <a:tr h="370840">
                <a:tc>
                  <a:txBody>
                    <a:bodyPr/>
                    <a:lstStyle/>
                    <a:p>
                      <a:r>
                        <a:rPr lang="en-US" dirty="0"/>
                        <a:t>12</a:t>
                      </a:r>
                      <a:endParaRPr lang="en-IN" dirty="0"/>
                    </a:p>
                  </a:txBody>
                  <a:tcPr/>
                </a:tc>
                <a:tc>
                  <a:txBody>
                    <a:bodyPr/>
                    <a:lstStyle/>
                    <a:p>
                      <a:r>
                        <a:rPr lang="en-US" dirty="0" err="1"/>
                        <a:t>antony.in</a:t>
                      </a:r>
                      <a:endParaRPr lang="en-IN" dirty="0"/>
                    </a:p>
                  </a:txBody>
                  <a:tcPr/>
                </a:tc>
                <a:tc>
                  <a:txBody>
                    <a:bodyPr/>
                    <a:lstStyle/>
                    <a:p>
                      <a:r>
                        <a:rPr lang="en-US" dirty="0"/>
                        <a:t>15/6/16</a:t>
                      </a:r>
                      <a:endParaRPr lang="en-IN" dirty="0"/>
                    </a:p>
                  </a:txBody>
                  <a:tcPr/>
                </a:tc>
                <a:tc>
                  <a:txBody>
                    <a:bodyPr/>
                    <a:lstStyle/>
                    <a:p>
                      <a:r>
                        <a:rPr lang="en-US" dirty="0"/>
                        <a:t>1090</a:t>
                      </a:r>
                      <a:endParaRPr lang="en-IN" dirty="0"/>
                    </a:p>
                  </a:txBody>
                  <a:tcPr/>
                </a:tc>
                <a:extLst>
                  <a:ext uri="{0D108BD9-81ED-4DB2-BD59-A6C34878D82A}">
                    <a16:rowId xmlns:a16="http://schemas.microsoft.com/office/drawing/2014/main" xmlns="" val="10003"/>
                  </a:ext>
                </a:extLst>
              </a:tr>
            </a:tbl>
          </a:graphicData>
        </a:graphic>
      </p:graphicFrame>
      <p:sp>
        <p:nvSpPr>
          <p:cNvPr id="50" name="Rectangle 49"/>
          <p:cNvSpPr/>
          <p:nvPr/>
        </p:nvSpPr>
        <p:spPr>
          <a:xfrm>
            <a:off x="675176" y="1122462"/>
            <a:ext cx="1460849" cy="430887"/>
          </a:xfrm>
          <a:prstGeom prst="rect">
            <a:avLst/>
          </a:prstGeom>
        </p:spPr>
        <p:txBody>
          <a:bodyPr wrap="none">
            <a:spAutoFit/>
          </a:bodyPr>
          <a:lstStyle/>
          <a:p>
            <a:pPr lvl="0" algn="ctr" defTabSz="914400"/>
            <a:r>
              <a:rPr lang="en-US" sz="2200" b="1" dirty="0">
                <a:solidFill>
                  <a:srgbClr val="FF0000"/>
                </a:solidFill>
              </a:rPr>
              <a:t>users table</a:t>
            </a:r>
            <a:endParaRPr lang="en-IN" sz="2200" b="1" dirty="0">
              <a:solidFill>
                <a:srgbClr val="FF0000"/>
              </a:solidFill>
            </a:endParaRPr>
          </a:p>
        </p:txBody>
      </p:sp>
      <p:sp>
        <p:nvSpPr>
          <p:cNvPr id="51" name="Rectangle 50"/>
          <p:cNvSpPr/>
          <p:nvPr/>
        </p:nvSpPr>
        <p:spPr>
          <a:xfrm>
            <a:off x="1073253" y="3941862"/>
            <a:ext cx="1350499" cy="430887"/>
          </a:xfrm>
          <a:prstGeom prst="rect">
            <a:avLst/>
          </a:prstGeom>
        </p:spPr>
        <p:txBody>
          <a:bodyPr wrap="none">
            <a:spAutoFit/>
          </a:bodyPr>
          <a:lstStyle/>
          <a:p>
            <a:pPr lvl="0" algn="ctr" defTabSz="914400"/>
            <a:r>
              <a:rPr lang="en-US" sz="2200" b="1" dirty="0">
                <a:solidFill>
                  <a:srgbClr val="FF0000"/>
                </a:solidFill>
              </a:rPr>
              <a:t>blog table</a:t>
            </a:r>
            <a:endParaRPr lang="en-IN" sz="2200" b="1" dirty="0">
              <a:solidFill>
                <a:srgbClr val="FF0000"/>
              </a:solidFill>
            </a:endParaRPr>
          </a:p>
        </p:txBody>
      </p:sp>
      <p:sp>
        <p:nvSpPr>
          <p:cNvPr id="52" name="Rectangle 51"/>
          <p:cNvSpPr/>
          <p:nvPr/>
        </p:nvSpPr>
        <p:spPr>
          <a:xfrm>
            <a:off x="4267077" y="3465612"/>
            <a:ext cx="1363643" cy="369332"/>
          </a:xfrm>
          <a:prstGeom prst="rect">
            <a:avLst/>
          </a:prstGeom>
        </p:spPr>
        <p:txBody>
          <a:bodyPr wrap="none">
            <a:spAutoFit/>
          </a:bodyPr>
          <a:lstStyle/>
          <a:p>
            <a:pPr lvl="0" algn="ctr" defTabSz="914400"/>
            <a:r>
              <a:rPr lang="en-US" sz="1800" b="1" dirty="0">
                <a:solidFill>
                  <a:prstClr val="black"/>
                </a:solidFill>
              </a:rPr>
              <a:t>Foreign keys</a:t>
            </a:r>
            <a:endParaRPr lang="en-IN" sz="1800" b="1" dirty="0">
              <a:solidFill>
                <a:prstClr val="black"/>
              </a:solidFill>
            </a:endParaRPr>
          </a:p>
        </p:txBody>
      </p:sp>
      <p:cxnSp>
        <p:nvCxnSpPr>
          <p:cNvPr id="54" name="Straight Arrow Connector 53"/>
          <p:cNvCxnSpPr/>
          <p:nvPr/>
        </p:nvCxnSpPr>
        <p:spPr>
          <a:xfrm flipH="1">
            <a:off x="647700" y="3238500"/>
            <a:ext cx="19050" cy="108585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3560862"/>
            <a:ext cx="1408527" cy="369332"/>
          </a:xfrm>
          <a:prstGeom prst="rect">
            <a:avLst/>
          </a:prstGeom>
          <a:solidFill>
            <a:schemeClr val="bg1"/>
          </a:solidFill>
        </p:spPr>
        <p:txBody>
          <a:bodyPr wrap="square">
            <a:spAutoFit/>
          </a:bodyPr>
          <a:lstStyle/>
          <a:p>
            <a:pPr lvl="0" algn="ctr" defTabSz="914400"/>
            <a:r>
              <a:rPr lang="en-US" sz="1800" b="1" dirty="0">
                <a:solidFill>
                  <a:prstClr val="black"/>
                </a:solidFill>
              </a:rPr>
              <a:t>Primary keys</a:t>
            </a:r>
            <a:endParaRPr lang="en-IN" sz="1800" b="1" dirty="0">
              <a:solidFill>
                <a:prstClr val="black"/>
              </a:solidFill>
            </a:endParaRPr>
          </a:p>
        </p:txBody>
      </p:sp>
      <p:cxnSp>
        <p:nvCxnSpPr>
          <p:cNvPr id="60" name="Straight Arrow Connector 59"/>
          <p:cNvCxnSpPr/>
          <p:nvPr/>
        </p:nvCxnSpPr>
        <p:spPr>
          <a:xfrm flipH="1" flipV="1">
            <a:off x="4953000" y="3086100"/>
            <a:ext cx="19050" cy="4191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CustomShape 4">
            <a:extLst>
              <a:ext uri="{FF2B5EF4-FFF2-40B4-BE49-F238E27FC236}">
                <a16:creationId xmlns:a16="http://schemas.microsoft.com/office/drawing/2014/main" xmlns="" id="{AA320C98-6AB5-4663-B867-C7D936781485}"/>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15" name="Footer Placeholder 3">
            <a:extLst>
              <a:ext uri="{FF2B5EF4-FFF2-40B4-BE49-F238E27FC236}">
                <a16:creationId xmlns:a16="http://schemas.microsoft.com/office/drawing/2014/main" xmlns="" id="{36A021FF-22E5-4451-8880-E6245EA18B2E}"/>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66680" y="1112400"/>
              <a:ext cx="8429400" cy="5523120"/>
            </p14:xfrm>
          </p:contentPart>
        </mc:Choice>
        <mc:Fallback>
          <p:pic>
            <p:nvPicPr>
              <p:cNvPr id="3" name="Ink 2"/>
              <p:cNvPicPr/>
              <p:nvPr/>
            </p:nvPicPr>
            <p:blipFill>
              <a:blip r:embed="rId4"/>
              <a:stretch>
                <a:fillRect/>
              </a:stretch>
            </p:blipFill>
            <p:spPr>
              <a:xfrm>
                <a:off x="156960" y="1098720"/>
                <a:ext cx="8452440" cy="5546160"/>
              </a:xfrm>
              <a:prstGeom prst="rect">
                <a:avLst/>
              </a:prstGeom>
            </p:spPr>
          </p:pic>
        </mc:Fallback>
      </mc:AlternateContent>
    </p:spTree>
    <p:extLst>
      <p:ext uri="{BB962C8B-B14F-4D97-AF65-F5344CB8AC3E}">
        <p14:creationId xmlns:p14="http://schemas.microsoft.com/office/powerpoint/2010/main" val="340147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dirty="0">
                <a:solidFill>
                  <a:srgbClr val="FF0000"/>
                </a:solidFill>
              </a:rPr>
              <a:t>Data: Large and unstructured: </a:t>
            </a:r>
            <a:r>
              <a:rPr lang="en-US" sz="2600" dirty="0"/>
              <a:t>Difficult to come out with schemas where the data can fit</a:t>
            </a:r>
          </a:p>
          <a:p>
            <a:endParaRPr lang="en-US" sz="2600" dirty="0"/>
          </a:p>
          <a:p>
            <a:r>
              <a:rPr lang="en-US" sz="2600" b="1" dirty="0">
                <a:solidFill>
                  <a:srgbClr val="FF0000"/>
                </a:solidFill>
              </a:rPr>
              <a:t>Lots of random reads and writes: </a:t>
            </a:r>
            <a:r>
              <a:rPr lang="en-US" sz="2600" dirty="0"/>
              <a:t>Coming from millions of clients.</a:t>
            </a:r>
          </a:p>
          <a:p>
            <a:endParaRPr lang="en-US" sz="2600" dirty="0"/>
          </a:p>
          <a:p>
            <a:r>
              <a:rPr lang="en-US" sz="2600" b="1" dirty="0">
                <a:solidFill>
                  <a:srgbClr val="FF0000"/>
                </a:solidFill>
              </a:rPr>
              <a:t>Sometimes write-heavy: </a:t>
            </a:r>
            <a:r>
              <a:rPr lang="en-US" sz="2600" dirty="0"/>
              <a:t>Lot more writes compare to read</a:t>
            </a:r>
          </a:p>
          <a:p>
            <a:endParaRPr lang="en-US" sz="2600" dirty="0"/>
          </a:p>
          <a:p>
            <a:r>
              <a:rPr lang="en-US" sz="2600" b="1" dirty="0">
                <a:solidFill>
                  <a:srgbClr val="FF0000"/>
                </a:solidFill>
              </a:rPr>
              <a:t>Foreign keys rarely needed</a:t>
            </a:r>
          </a:p>
          <a:p>
            <a:endParaRPr lang="en-US" sz="2600" dirty="0"/>
          </a:p>
          <a:p>
            <a:r>
              <a:rPr lang="en-US" sz="2600" b="1" dirty="0">
                <a:solidFill>
                  <a:srgbClr val="FF0000"/>
                </a:solidFill>
              </a:rPr>
              <a:t>Joins infrequent</a:t>
            </a:r>
          </a:p>
          <a:p>
            <a:endParaRPr lang="en-US" sz="2600" dirty="0"/>
          </a:p>
        </p:txBody>
      </p:sp>
      <p:sp>
        <p:nvSpPr>
          <p:cNvPr id="2" name="Title 1"/>
          <p:cNvSpPr>
            <a:spLocks noGrp="1"/>
          </p:cNvSpPr>
          <p:nvPr>
            <p:ph type="title"/>
          </p:nvPr>
        </p:nvSpPr>
        <p:spPr/>
        <p:txBody>
          <a:bodyPr/>
          <a:lstStyle/>
          <a:p>
            <a:r>
              <a:rPr lang="en-US" b="1" dirty="0"/>
              <a:t>Mismatch with today’s workloads </a:t>
            </a:r>
          </a:p>
        </p:txBody>
      </p:sp>
      <p:sp>
        <p:nvSpPr>
          <p:cNvPr id="7" name="CustomShape 4">
            <a:extLst>
              <a:ext uri="{FF2B5EF4-FFF2-40B4-BE49-F238E27FC236}">
                <a16:creationId xmlns:a16="http://schemas.microsoft.com/office/drawing/2014/main" xmlns="" id="{F5D55BA1-F43F-4995-9537-9B76EB0BDA08}"/>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B0F58C41-5CF7-4CFD-94F0-041261A57DF1}"/>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52520" y="834120"/>
              <a:ext cx="8691840" cy="5825520"/>
            </p14:xfrm>
          </p:contentPart>
        </mc:Choice>
        <mc:Fallback>
          <p:pic>
            <p:nvPicPr>
              <p:cNvPr id="4" name="Ink 3"/>
              <p:cNvPicPr/>
              <p:nvPr/>
            </p:nvPicPr>
            <p:blipFill>
              <a:blip r:embed="rId4"/>
              <a:stretch>
                <a:fillRect/>
              </a:stretch>
            </p:blipFill>
            <p:spPr>
              <a:xfrm>
                <a:off x="441000" y="829800"/>
                <a:ext cx="8718480" cy="5843520"/>
              </a:xfrm>
              <a:prstGeom prst="rect">
                <a:avLst/>
              </a:prstGeom>
            </p:spPr>
          </p:pic>
        </mc:Fallback>
      </mc:AlternateContent>
    </p:spTree>
    <p:extLst>
      <p:ext uri="{BB962C8B-B14F-4D97-AF65-F5344CB8AC3E}">
        <p14:creationId xmlns:p14="http://schemas.microsoft.com/office/powerpoint/2010/main" val="1297390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9"/>
            <a:ext cx="8382000" cy="3486142"/>
          </a:xfrm>
        </p:spPr>
        <p:txBody>
          <a:bodyPr/>
          <a:lstStyle/>
          <a:p>
            <a:r>
              <a:rPr lang="en-US" sz="2600" dirty="0"/>
              <a:t>Speed</a:t>
            </a:r>
          </a:p>
          <a:p>
            <a:r>
              <a:rPr lang="en-US" sz="2600" dirty="0"/>
              <a:t>Avoid Single point of Failure (</a:t>
            </a:r>
            <a:r>
              <a:rPr lang="en-US" sz="2600" dirty="0" err="1"/>
              <a:t>SPoF</a:t>
            </a:r>
            <a:r>
              <a:rPr lang="en-US" sz="2600" dirty="0"/>
              <a:t>)</a:t>
            </a:r>
          </a:p>
          <a:p>
            <a:r>
              <a:rPr lang="en-US" sz="2600" dirty="0"/>
              <a:t>Low TCO (Total cost of operation and Total cost of ownership) </a:t>
            </a:r>
          </a:p>
          <a:p>
            <a:r>
              <a:rPr lang="en-US" sz="2600" dirty="0"/>
              <a:t>Fewer system administrators</a:t>
            </a:r>
          </a:p>
          <a:p>
            <a:r>
              <a:rPr lang="en-US" sz="2600" dirty="0"/>
              <a:t>Incremental Scalability</a:t>
            </a:r>
          </a:p>
          <a:p>
            <a:r>
              <a:rPr lang="en-US" sz="2600" dirty="0"/>
              <a:t>Scale out, not scale up</a:t>
            </a:r>
          </a:p>
          <a:p>
            <a:pPr>
              <a:buNone/>
            </a:pPr>
            <a:endParaRPr lang="en-US" sz="2600" dirty="0"/>
          </a:p>
        </p:txBody>
      </p:sp>
      <p:sp>
        <p:nvSpPr>
          <p:cNvPr id="2" name="Title 1"/>
          <p:cNvSpPr>
            <a:spLocks noGrp="1"/>
          </p:cNvSpPr>
          <p:nvPr>
            <p:ph type="title"/>
          </p:nvPr>
        </p:nvSpPr>
        <p:spPr/>
        <p:txBody>
          <a:bodyPr/>
          <a:lstStyle/>
          <a:p>
            <a:r>
              <a:rPr lang="en-US" b="1" dirty="0"/>
              <a:t>Needs of Today’s Workloads</a:t>
            </a:r>
          </a:p>
        </p:txBody>
      </p:sp>
      <p:sp>
        <p:nvSpPr>
          <p:cNvPr id="7" name="CustomShape 4">
            <a:extLst>
              <a:ext uri="{FF2B5EF4-FFF2-40B4-BE49-F238E27FC236}">
                <a16:creationId xmlns:a16="http://schemas.microsoft.com/office/drawing/2014/main" xmlns="" id="{FAC65FDE-7770-40BF-B6EE-3139E8143396}"/>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3A504910-5BAB-418D-9FE6-DD54ED572860}"/>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628280" y="818280"/>
              <a:ext cx="7516080" cy="5778000"/>
            </p14:xfrm>
          </p:contentPart>
        </mc:Choice>
        <mc:Fallback>
          <p:pic>
            <p:nvPicPr>
              <p:cNvPr id="4" name="Ink 3"/>
              <p:cNvPicPr/>
              <p:nvPr/>
            </p:nvPicPr>
            <p:blipFill>
              <a:blip/>
              <a:stretch>
                <a:fillRect/>
              </a:stretch>
            </p:blipFill>
            <p:spPr>
              <a:xfrm>
                <a:off x="1618920" y="805320"/>
                <a:ext cx="7540200" cy="5801040"/>
              </a:xfrm>
              <a:prstGeom prst="rect">
                <a:avLst/>
              </a:prstGeom>
            </p:spPr>
          </p:pic>
        </mc:Fallback>
      </mc:AlternateContent>
    </p:spTree>
    <p:extLst>
      <p:ext uri="{BB962C8B-B14F-4D97-AF65-F5344CB8AC3E}">
        <p14:creationId xmlns:p14="http://schemas.microsoft.com/office/powerpoint/2010/main" val="363741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933450"/>
            <a:ext cx="8839200" cy="5295900"/>
          </a:xfrm>
        </p:spPr>
        <p:txBody>
          <a:bodyPr>
            <a:noAutofit/>
          </a:bodyPr>
          <a:lstStyle/>
          <a:p>
            <a:r>
              <a:rPr lang="en-US" sz="2600" b="1" dirty="0">
                <a:solidFill>
                  <a:srgbClr val="002060"/>
                </a:solidFill>
              </a:rPr>
              <a:t>Scale up = grow your cluster capacity by replacing with more powerful machines</a:t>
            </a:r>
          </a:p>
          <a:p>
            <a:pPr lvl="2"/>
            <a:r>
              <a:rPr lang="en-US" sz="2200" dirty="0"/>
              <a:t>Traditional approach</a:t>
            </a:r>
          </a:p>
          <a:p>
            <a:pPr lvl="2"/>
            <a:r>
              <a:rPr lang="en-US" sz="2200" dirty="0"/>
              <a:t>Not cost-effective, as you’re buying above the sweet spot on the price curve</a:t>
            </a:r>
          </a:p>
          <a:p>
            <a:pPr lvl="2"/>
            <a:r>
              <a:rPr lang="en-US" sz="2200" dirty="0"/>
              <a:t>And you need to replace machines often</a:t>
            </a:r>
          </a:p>
          <a:p>
            <a:pPr lvl="2"/>
            <a:endParaRPr lang="en-US" sz="2200" dirty="0"/>
          </a:p>
          <a:p>
            <a:r>
              <a:rPr lang="en-US" sz="2600" b="1" dirty="0">
                <a:solidFill>
                  <a:srgbClr val="002060"/>
                </a:solidFill>
              </a:rPr>
              <a:t>Scale out = incrementally grow your cluster capacity by adding more COTS machines (Components Off the Shelf)</a:t>
            </a:r>
          </a:p>
          <a:p>
            <a:pPr lvl="2"/>
            <a:r>
              <a:rPr lang="en-US" sz="2200" dirty="0"/>
              <a:t>Cheaper</a:t>
            </a:r>
          </a:p>
          <a:p>
            <a:pPr lvl="2"/>
            <a:r>
              <a:rPr lang="en-US" sz="2200" dirty="0"/>
              <a:t>Over a long duration, phase in a few newer (faster) machines as you phase out a few older machines</a:t>
            </a:r>
          </a:p>
          <a:p>
            <a:pPr lvl="2"/>
            <a:r>
              <a:rPr lang="en-US" sz="2200" dirty="0"/>
              <a:t>Used by most companies who run datacenters and clouds today</a:t>
            </a:r>
          </a:p>
          <a:p>
            <a:endParaRPr lang="en-US" sz="2600" dirty="0"/>
          </a:p>
          <a:p>
            <a:endParaRPr lang="en-US" sz="2600" dirty="0"/>
          </a:p>
        </p:txBody>
      </p:sp>
      <p:sp>
        <p:nvSpPr>
          <p:cNvPr id="2" name="Title 1"/>
          <p:cNvSpPr>
            <a:spLocks noGrp="1"/>
          </p:cNvSpPr>
          <p:nvPr>
            <p:ph type="title"/>
          </p:nvPr>
        </p:nvSpPr>
        <p:spPr/>
        <p:txBody>
          <a:bodyPr/>
          <a:lstStyle/>
          <a:p>
            <a:r>
              <a:rPr lang="en-US" b="1" dirty="0"/>
              <a:t>Scale out, not Scale up</a:t>
            </a:r>
          </a:p>
        </p:txBody>
      </p:sp>
      <p:sp>
        <p:nvSpPr>
          <p:cNvPr id="7" name="CustomShape 4">
            <a:extLst>
              <a:ext uri="{FF2B5EF4-FFF2-40B4-BE49-F238E27FC236}">
                <a16:creationId xmlns:a16="http://schemas.microsoft.com/office/drawing/2014/main" xmlns="" id="{0695F131-E88A-49DF-8C7D-4AE2B0043300}"/>
              </a:ext>
            </a:extLst>
          </p:cNvPr>
          <p:cNvSpPr/>
          <p:nvPr/>
        </p:nvSpPr>
        <p:spPr>
          <a:xfrm>
            <a:off x="0" y="6524625"/>
            <a:ext cx="4572000" cy="293688"/>
          </a:xfrm>
          <a:prstGeom prst="rect">
            <a:avLst/>
          </a:prstGeom>
          <a:solidFill>
            <a:schemeClr val="tx1"/>
          </a:solid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1" normalizeH="0" baseline="0" noProof="0" dirty="0">
                <a:ln>
                  <a:noFill/>
                </a:ln>
                <a:solidFill>
                  <a:srgbClr val="FFFFFF"/>
                </a:solidFill>
                <a:effectLst/>
                <a:uLnTx/>
                <a:uFillTx/>
                <a:latin typeface="+mj-lt"/>
              </a:rPr>
              <a:t>Big Data Computing</a:t>
            </a:r>
            <a:endParaRPr kumimoji="0" lang="en-IN" sz="2200" b="0" i="0" u="none" strike="noStrike" kern="1200" cap="none" spc="-1" normalizeH="0" baseline="0" noProof="0" dirty="0">
              <a:ln>
                <a:noFill/>
              </a:ln>
              <a:solidFill>
                <a:prstClr val="black"/>
              </a:solidFill>
              <a:effectLst/>
              <a:uLnTx/>
              <a:uFillTx/>
              <a:latin typeface="+mj-lt"/>
            </a:endParaRPr>
          </a:p>
        </p:txBody>
      </p:sp>
      <p:sp>
        <p:nvSpPr>
          <p:cNvPr id="8" name="Footer Placeholder 3">
            <a:extLst>
              <a:ext uri="{FF2B5EF4-FFF2-40B4-BE49-F238E27FC236}">
                <a16:creationId xmlns:a16="http://schemas.microsoft.com/office/drawing/2014/main" xmlns="" id="{D9A56648-1A1E-4497-B270-794972E3EBE5}"/>
              </a:ext>
            </a:extLst>
          </p:cNvPr>
          <p:cNvSpPr txBox="1">
            <a:spLocks/>
          </p:cNvSpPr>
          <p:nvPr/>
        </p:nvSpPr>
        <p:spPr>
          <a:xfrm>
            <a:off x="5210637" y="6492894"/>
            <a:ext cx="3933371" cy="365125"/>
          </a:xfrm>
          <a:prstGeom prst="rect">
            <a:avLst/>
          </a:prstGeom>
          <a:noFill/>
        </p:spPr>
        <p:txBody>
          <a:bodyPr vert="horz" lIns="91440" tIns="45720" rIns="91440" bIns="45720" rtlCol="0" anchor="ctr"/>
          <a:lstStyle/>
          <a:p>
            <a:pPr lvl="0" algn="ctr" defTabSz="914400">
              <a:defRPr/>
            </a:pPr>
            <a:r>
              <a:rPr lang="en-US" sz="2200" b="1" dirty="0">
                <a:solidFill>
                  <a:prstClr val="white"/>
                </a:solidFill>
              </a:rPr>
              <a:t>Design of Key-Value Stores</a:t>
            </a:r>
            <a:endParaRPr kumimoji="0" lang="en-US" sz="2200" b="1" u="none" strike="noStrike" kern="1200" cap="none" spc="0" normalizeH="0" baseline="0" noProof="0" dirty="0">
              <a:ln>
                <a:noFill/>
              </a:ln>
              <a:solidFill>
                <a:prstClr val="white"/>
              </a:solidFill>
              <a:effectLst/>
              <a:uLnTx/>
              <a:uFillTx/>
              <a:latin typeface="+mn-lt"/>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84560" y="1859400"/>
              <a:ext cx="8365680" cy="4514400"/>
            </p14:xfrm>
          </p:contentPart>
        </mc:Choice>
        <mc:Fallback>
          <p:pic>
            <p:nvPicPr>
              <p:cNvPr id="4" name="Ink 3"/>
              <p:cNvPicPr/>
              <p:nvPr/>
            </p:nvPicPr>
            <p:blipFill>
              <a:blip/>
              <a:stretch>
                <a:fillRect/>
              </a:stretch>
            </p:blipFill>
            <p:spPr>
              <a:xfrm>
                <a:off x="474480" y="1848960"/>
                <a:ext cx="8379720" cy="4535640"/>
              </a:xfrm>
              <a:prstGeom prst="rect">
                <a:avLst/>
              </a:prstGeom>
            </p:spPr>
          </p:pic>
        </mc:Fallback>
      </mc:AlternateContent>
    </p:spTree>
    <p:extLst>
      <p:ext uri="{BB962C8B-B14F-4D97-AF65-F5344CB8AC3E}">
        <p14:creationId xmlns:p14="http://schemas.microsoft.com/office/powerpoint/2010/main" val="425143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3823</Words>
  <Application>Microsoft Office PowerPoint</Application>
  <PresentationFormat>On-screen Show (4:3)</PresentationFormat>
  <Paragraphs>765</Paragraphs>
  <Slides>55</Slides>
  <Notes>50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55</vt:i4>
      </vt:variant>
    </vt:vector>
  </HeadingPairs>
  <TitlesOfParts>
    <vt:vector size="69" baseType="lpstr">
      <vt:lpstr>굴림</vt:lpstr>
      <vt:lpstr>ＭＳ Ｐゴシック</vt:lpstr>
      <vt:lpstr>ＭＳ Ｐゴシック</vt:lpstr>
      <vt:lpstr>Arial</vt:lpstr>
      <vt:lpstr>Arial Narrow</vt:lpstr>
      <vt:lpstr>Calibri</vt:lpstr>
      <vt:lpstr>Constantia</vt:lpstr>
      <vt:lpstr>DejaVu Sans</vt:lpstr>
      <vt:lpstr>Helvetica</vt:lpstr>
      <vt:lpstr>Times New Roman</vt:lpstr>
      <vt:lpstr>Whitney-BlackSC</vt:lpstr>
      <vt:lpstr>Wingdings</vt:lpstr>
      <vt:lpstr>1_Beamer</vt:lpstr>
      <vt:lpstr>Office Theme</vt:lpstr>
      <vt:lpstr>Design of Key-Value Stores</vt:lpstr>
      <vt:lpstr>Preface</vt:lpstr>
      <vt:lpstr>The Key-value Abstraction</vt:lpstr>
      <vt:lpstr>The Key-value Abstraction (2)</vt:lpstr>
      <vt:lpstr>Is it a kind of database ?</vt:lpstr>
      <vt:lpstr>Relational Database Example</vt:lpstr>
      <vt:lpstr>Mismatch with today’s workloads </vt:lpstr>
      <vt:lpstr>Needs of Today’s Workloads</vt:lpstr>
      <vt:lpstr>Scale out, not Scale up</vt:lpstr>
      <vt:lpstr>Key-value/NoSQL Data Model</vt:lpstr>
      <vt:lpstr>Key-value/NoSQL Data Model </vt:lpstr>
      <vt:lpstr>Column-Oriented Storage</vt:lpstr>
      <vt:lpstr>Design of Apache Cassandra</vt:lpstr>
      <vt:lpstr>Cassandra</vt:lpstr>
      <vt:lpstr>Inside Cassandra:  Key -&gt; Server Mapping</vt:lpstr>
      <vt:lpstr>PowerPoint Presentation</vt:lpstr>
      <vt:lpstr>Data Placement Strategies</vt:lpstr>
      <vt:lpstr>Snitches</vt:lpstr>
      <vt:lpstr>Writes </vt:lpstr>
      <vt:lpstr>Writes (2)</vt:lpstr>
      <vt:lpstr>Writes at a replica node</vt:lpstr>
      <vt:lpstr>Bloom Filter</vt:lpstr>
      <vt:lpstr>Compaction</vt:lpstr>
      <vt:lpstr>Deletes</vt:lpstr>
      <vt:lpstr>Reads </vt:lpstr>
      <vt:lpstr>Membership</vt:lpstr>
      <vt:lpstr>Cluster Membership – Gossip-Style </vt:lpstr>
      <vt:lpstr>Suspicion Mechanisms in Cassandra</vt:lpstr>
      <vt:lpstr>Cassandra Vs. RDBMS</vt:lpstr>
      <vt:lpstr>CAP Theorem</vt:lpstr>
      <vt:lpstr>CAP Theorem</vt:lpstr>
      <vt:lpstr>Why is Availability Important? </vt:lpstr>
      <vt:lpstr>Why is Consistency Important?</vt:lpstr>
      <vt:lpstr>Why is Partition-Tolerance Important?</vt:lpstr>
      <vt:lpstr>CAP Theorem Fallout</vt:lpstr>
      <vt:lpstr>CAP Tradeoff</vt:lpstr>
      <vt:lpstr>Eventual Consistency </vt:lpstr>
      <vt:lpstr>RDBMS vs. Key-value stores</vt:lpstr>
      <vt:lpstr>Consistency in Cassandra</vt:lpstr>
      <vt:lpstr>Quorums for Consistency</vt:lpstr>
      <vt:lpstr>Quorums in Detail</vt:lpstr>
      <vt:lpstr>Quorums in Detail (Contd..)</vt:lpstr>
      <vt:lpstr>Quorums in Detail (Contd.)</vt:lpstr>
      <vt:lpstr>Cassandra Consistency Levels (Contd.)</vt:lpstr>
      <vt:lpstr>Types of Consistency</vt:lpstr>
      <vt:lpstr>Consistency Solutions</vt:lpstr>
      <vt:lpstr>Consistency Solutions</vt:lpstr>
      <vt:lpstr> Eventual Consistency</vt:lpstr>
      <vt:lpstr>Newer Consistency Models</vt:lpstr>
      <vt:lpstr>Newer Consistency Models (Contd.)</vt:lpstr>
      <vt:lpstr>Newer Consistency Models (Contd.)</vt:lpstr>
      <vt:lpstr>Newer Consistency Models (Contd.)</vt:lpstr>
      <vt:lpstr>Which Consistency Model should you use?</vt:lpstr>
      <vt:lpstr> Strong Consistency Models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Yash</dc:creator>
  <cp:lastModifiedBy>SHOBHA</cp:lastModifiedBy>
  <cp:revision>1545</cp:revision>
  <dcterms:created xsi:type="dcterms:W3CDTF">2014-04-18T01:28:15Z</dcterms:created>
  <dcterms:modified xsi:type="dcterms:W3CDTF">2018-12-23T08:23:38Z</dcterms:modified>
</cp:coreProperties>
</file>