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0" r:id="rId2"/>
    <p:sldMasterId id="2147483705" r:id="rId3"/>
  </p:sldMasterIdLst>
  <p:notesMasterIdLst>
    <p:notesMasterId r:id="rId27"/>
  </p:notesMasterIdLst>
  <p:handoutMasterIdLst>
    <p:handoutMasterId r:id="rId28"/>
  </p:handoutMasterIdLst>
  <p:sldIdLst>
    <p:sldId id="344" r:id="rId4"/>
    <p:sldId id="334" r:id="rId5"/>
    <p:sldId id="301" r:id="rId6"/>
    <p:sldId id="303" r:id="rId7"/>
    <p:sldId id="304" r:id="rId8"/>
    <p:sldId id="305" r:id="rId9"/>
    <p:sldId id="306" r:id="rId10"/>
    <p:sldId id="307" r:id="rId11"/>
    <p:sldId id="308" r:id="rId12"/>
    <p:sldId id="345" r:id="rId13"/>
    <p:sldId id="310" r:id="rId14"/>
    <p:sldId id="350" r:id="rId15"/>
    <p:sldId id="311" r:id="rId16"/>
    <p:sldId id="324" r:id="rId17"/>
    <p:sldId id="313" r:id="rId18"/>
    <p:sldId id="315" r:id="rId19"/>
    <p:sldId id="316" r:id="rId20"/>
    <p:sldId id="317" r:id="rId21"/>
    <p:sldId id="319" r:id="rId22"/>
    <p:sldId id="320" r:id="rId23"/>
    <p:sldId id="321" r:id="rId24"/>
    <p:sldId id="322" r:id="rId25"/>
    <p:sldId id="351" r:id="rId26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9" autoAdjust="0"/>
    <p:restoredTop sz="96595" autoAdjust="0"/>
  </p:normalViewPr>
  <p:slideViewPr>
    <p:cSldViewPr snapToGrid="0">
      <p:cViewPr varScale="1">
        <p:scale>
          <a:sx n="81" d="100"/>
          <a:sy n="81" d="100"/>
        </p:scale>
        <p:origin x="60" y="90"/>
      </p:cViewPr>
      <p:guideLst>
        <p:guide pos="3840"/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19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pPr/>
              <a:t>12/23/2018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23T09:40:54.06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17367 10397 5010 0,'-23'0'5298'16,"2"0"-4577"-16,-2 0 143 16,2 0 64-16,-1 0-607 15,-1 0-145-15,2 0-48 0,-2 22-144 16,1-22 336-16,0 21-64 15,0 23 96-15,-22 0 32 16,22 2-176-16,0 19 64 16,-22 2-127-16,21-1 31 0,2 1-48 15,21-2-112-15,0-20 48 16,0-1-80-16,0-22 16 0,21 0 80 15,2 0-112-15,-2-22 128 16,2 0-32-16,-1 0-32 16,0 0 64-16,0 0-496 15,0-22-529-15,0 0-255 16,0 22-1105-16,-22-22-1937 0</inkml:trace>
  <inkml:trace contextRef="#ctx0" brushRef="#br0" timeOffset="597.0026">17565 10507 12501 0,'0'-23'1393'0,"0"23"32"15,0 0-785-15,0 0-640 0,0 0 0 16,0 23-16-16,0-23 176 16,0 21 112-16,0 25-112 15,-21-2 32-15,21 0-176 0,0 0 16 16,-23 0 64-16,23-22-160 15,-22 22 64-15,22-21-240 16,0-23 160-16,-22 21 176 16,22-21-112-16,0 0 64 0,0 0-80 15,0-21-192-15,0-2 160 0,0 1-48 16,0-22 32-16,0 0-256 15,0-23-225-15,0 23 545 16,22 0 209-16,-22 0 591 16,22-1 208-16,-22 23 1 15,23 22-145-15,-23-21-400 0,0 21-256 16,21 0-31-16,-21 0-97 15,23 0 16-15,-1 21-96 16,0 1 48-16,-1 0 48 16,2 22-64-16,-2-21-80 0,2 21-80 15,-23-21-177-15,23-2-79 16,-23 2-144-16,0-2 192 15,0 2 192-15,0-1-160 0,-23-22-129 16,23 22-559-16,-23 0-753 16,23-22-2529-16,-21 0-4418 0</inkml:trace>
  <inkml:trace contextRef="#ctx0" brushRef="#br0" timeOffset="802.0029">17565 10706 15543 0,'0'0'336'16,"0"0"-416"-16,23-23 48 15,-1 23 208-15,21-21-432 16,-20-2-417-16,21 23-1103 15,-21-21-1698-15,-2-2-4418 16</inkml:trace>
  <inkml:trace contextRef="#ctx0" brushRef="#br0" timeOffset="1312.0036">18006 10397 16071 0,'-21'22'1312'15,"21"-22"-1023"-15,0 21 255 16,0 1-192-16,0 0 32 0,0 22-320 16,0-21-96-16,21 21 128 15,-21 0-112-15,0-21-32 0,23-2-80 16,-23 2-464-16,0-1 128 15,0-22 240-15,0 0 144 16,0 0 208-16,0 0-369 16,-23 0 81-16,23-22 144 0,-21-22-48 15,21 21 160-15,-22-21-128 16,22 23 16-16,-22-25 64 15,22 2 177-15,0 22 703 16,0 0-112-16,0 1-303 0,0-1-209 16,22 0-240-16,-22 0 80 15,22 0-160-15,-1 22 16 0,2-23 16 16,-1 2-64-16,-22 21 96 15,22 0-64-15,0 0-80 16,-22 0 144-16,22 0-144 16,-22 0 80-16,0 0 32 15,0 21-48-15,0-21 176 0,0 23-64 16,0 21-64-16,0-22 144 0,-22 0-144 15,0-1 64-15,0 23-32 16,22-21-64-16,-22-2-336 16,-1 2-1089-16,23 0-912 15,-21-23-2561-15</inkml:trace>
  <inkml:trace contextRef="#ctx0" brushRef="#br0" timeOffset="8257.0133">12533 11125 10644 0,'0'-44'32'0,"0"22"176"15,0 0 113-15,0 0-449 16,0-22 560-16,23-23-160 0,-23 23-224 15,21-22 224-15,-21 0-432 16,23-23 304-16,0 24-80 16,-23-47-160-16,21 25 224 0,-21 20-240 15,0-21 128-15,0 44 560 16,0 22 1249-16,-21 0-240 15,21-1-849-15,-23 23-304 16,23 23-416-16,-23-1-208 16,23 0 320-16,-21 45-112 0,21 21 16 15,-23 0 96-15,23 0-144 0,23-21 177 16,-2-2-193-16,2-21-273 15,21 1 1-15,-22-23-240 16,2 0-400-16,-4 0-161 16,2-22 17-16,1 0 735 15,-23 0 193-15,21 0 80 0,2-22 80 16,-23 22-144-16,22-22 48 15,0 22-224-15,-22-22-528 0,22 0-65 16,0-1 49-16,-22 2 416 16,0 21 368-16,0-23 352 15,0 2 2001-15,0 21-384 16,0 0-209-16,0 0-799 0,0 0-609 15,0 21 80-15,0 2-96 16,0-2-64-16,22 24-64 16,0-23-64-16,-22 22-64 15,22-22-1344-15,1 1-1009 0,-23-2-3298 16</inkml:trace>
  <inkml:trace contextRef="#ctx0" brushRef="#br0" timeOffset="8427.0136">12865 10507 14646 0,'-66'21'1009'16,"43"-21"159"-16,23 0-1008 0,0 0-432 15,0 0-160-15,23 0-2257 16,-1 23-2546-16</inkml:trace>
  <inkml:trace contextRef="#ctx0" brushRef="#br0" timeOffset="9247.0147">13086 10528 14310 0,'-45'0'1137'0,"24"0"159"0,21 0-976 15,-23 0 225-15,2 0-722 16,21 0 209-16,-23 23 49 15,23 0-258-15,0-2 209 16,0-21-304-16,0 44-544 0,0-21 80 16,23-2-145-16,-23 2 289 15,21-1 272-15,-21 0 48 16,23 0 304-16,-2 0-32 0,-21 0-32 15,22-22 448-15,-22 23-32 16,0-2 0-16,23-21 64 16,-23 22-47-16,-23 0 63 0,23 0-320 15,-22 1-80-15,1-23 112 16,-2 22-208-16,23 0 144 15,-21-22-80-15,21 0-112 16,0 0-208-16,21 0 288 0,-21-22-112 16,23 0-80-16,20-23-401 15,-20 1-1135-15,-2 0-689 0,24 0 384 16,-23 0 208-16,0-1-960 15,0-20 1152-15,-22 21 1729 16,22-2 800-16,-22 25 1073 16,0-2 96-16,0 1-880 0,0 0-353 15,0 1-400-15,0 21-352 16,0-22-80-16,0 0 0 15,22 0 32-15,-22 0-112 0,22-1 64 16,-22 2-16-16,23-23-32 16,-2 21 96-16,-21 2 0 15,0 21 416-15,0 0 785 0,0-23-225 16,0 23 65-16,0 0-241 15,0 0-367-15,-21 0-1 16,21 0-96-16,0 0-384 16,0 0-64-16,0 23 48 15,-23 21 96-15,23 0-64 0,0 0 64 16,0 22 0-16,0-1-32 0,0 1 32 15,0-20-48-15,0 19 16 16,0-21-96-16,0-21-144 16,0-1-272-16,0-22 448 15,0 0-128-15,23 0 336 0,-23 0-16 16,0-22-96-16,0-1-16 15,0 2 0-15,0-2 0 16,21-21-48-16,-21 23 352 16,0 21 560-16,0-23 513 0,0 23-1025 15,0 23-48-15,0-2 289 16,23 2-433-16,-23-2-144 0,21 23-80 15,2-21 0-15,-1-1-657 16,-1 0-831-16,2-22-993 16,-1 0-2017-16</inkml:trace>
  <inkml:trace contextRef="#ctx0" brushRef="#br0" timeOffset="9547.0151">13593 10087 15479 0,'-22'0'704'0,"22"0"-464"16,0 22-272-16,0 1 160 0,0 21-160 15,0 0-128-15,0 0 368 16,0 23-272-16,-22-1 160 0,22 21 48 16,0-43-448-16,-22 23-464 15,22-23-177-15,0-21 465 16,0-2 400-16,0-21 16 15,0 0 176-15,0 0-1152 0,0 0-1522 16,0-21-2976-16</inkml:trace>
  <inkml:trace contextRef="#ctx0" brushRef="#br0" timeOffset="9712.0154">13505 10462 14006 0,'-22'0'2033'0,"22"0"-625"16,0 0-831-16,0 0-465 15,0 0 0-15,0-22-720 0,22 22-353 16,-22 0-1696-16,44-21-3218 16</inkml:trace>
  <inkml:trace contextRef="#ctx0" brushRef="#br0" timeOffset="10992.0171">13703 10331 15895 0,'-21'0'1761'15,"21"-23"-1265"-15,0 23-272 16,0 0-272-16,21 0-32 16,-21 0 240-16,23 23-400 15,-23-1 256-15,22 0 16 0,-22 0-208 16,21 0 352-16,-21 21-192 15,0-21 0-15,0 1 176 16,0-2-352-16,0-21 240 16,0 23-16-16,0-23-144 0,0 0 368 15,0 0-192-15,0 0-80 0,0 0 192 16,0-23-224-16,0 23 240 15,0 0 0-15,0-21-160 16,23 21 128-16,-23 0-160 16,0-23 16-16,0 23 48 15,22 0-144-15,-22 0 96 0,0-22 16 16,22 22-112-16,-22 0 80 15,0 0-48-15,22 0 32 0,-22 0 48 16,0 0-64-16,0 0 48 16,0 0 16-16,22 0-32 15,-22 0 48-15,0 22 0 16,0-22 0-16,0 0 64 0,0-22-112 15,0 22 16-15,0-22 48 16,0 22-80-16,0-21 48 16,-22 21 32-16,22-22-96 15,0 0 64-15,-22 0-48 16,22 0 0-16,-22 22 48 0,22-23-176 15,-22 23 112-15,22 0-64 0,0 0-32 16,-23 0 128-16,23 23-48 16,0-1 64-16,-21 0 144 15,21 22-64-15,0-1 0 16,0 2-64-16,0-1-48 0,21-21 32 15,2 21-16-15,-23-23-32 16,22 2-208-16,0-23-176 16,0 21 32-16,-22-21 16 0,22 0 224 15,-22-21 208-15,22-2-112 16,-22 2 64-16,22-2 16 15,-22-21-96-15,0 21 112 0,0-21-32 16,0 0-16-16,22 23 48 16,-22-1 448-16,0 22 304 15,0-22-207-15,0 22-401 16,0 0-176-16,0 0 16 15,23 22-16-15,-23-22 80 0,21 22-64 16,-21-1 0-16,0 1-64 0,23 0 96 16,-23 1-32-16,21-2-32 15,-21 2 0-15,0 0-32 16,0-23-64-16,0 21-80 15,0-21 192-15,0 0 80 16,0 0-16-16,0 0-32 0,0 0-112 16,0 0 80-16,0-21 16 15,23-2-32-15,-23 23-32 16,0-23 128-16,22 2-80 0,0-2 48 15,-22 1 128-15,22 0 16 16,-22 22 0-16,22 0 16 16,-22 0-176-16,0 0-16 0,22 22 16 15,-22-22 16-15,22 22 0 16,-22 1-48-16,22-23-48 15,-22 21-448-15,21-21-224 16,2 0 47-16,-23 0 241 0,23-21 320 16,-2 21 96-16,-21-23 0 15,23-21 32-15,-23 23 64 0,0-1 385 16,21 0 255-16,-21 0 96 15,0 22-143-15,0 0-97 16,0-22-272-16,0 22-240 16,0 0-32-16,22 0-64 0,-22 22 32 15,0-22-48-15,0 0 16 16,0 22-96-16,24-22-368 15,-24 0 256-15,0 22 208 0,-24-22 16 16,24 0-48-16,0 22 96 16,-22-1 32-16,22 1 32 15,0 23 112-15,0 22 112 0,0-23-144 16,0 44-128-16,0-22-64 15,0 22-64-15,0-22-320 16,22 1-432-16,-22-23-225 16,0-22 657-16,0 0-416 15,0-22-641-15,0 0-1184 0,-22 0-5635 16</inkml:trace>
  <inkml:trace contextRef="#ctx0" brushRef="#br0" timeOffset="11152.0174">14322 10087 18824 0,'-44'0'977'16,"21"-22"351"-16,0 22-1488 0,23 0-32 15,23 0-945-15,-23 22-2128 16,23 0-2930-16</inkml:trace>
  <inkml:trace contextRef="#ctx0" brushRef="#br0" timeOffset="12482.0201">14719 10462 13750 0,'0'-65'832'0,"0"21"385"16,0-1-689-16,0 1-560 15,0-21 176-15,22 20-352 0,-22-22-48 16,22 23 256-16,-22 22-96 16,0 0 496-16,0-1 112 0,0 23-336 15,0 23-272-15,-22-1 224 16,0 44 625-16,-1 1 15 15,2 43-192-15,-2 1-272 16,23 21-320-16,0 0 96 0,0 1-432 16,0-23-320-16,23-21 224 15,-2-23-305-15,-21 0-47 16,23-22 304-16,-23 0 400 15,0-21 64-15,0-23-160 0,-23 21-96 16,2-21-1153-16,21-21-672 16,-44-2 1040-16,21 1 833 0,1-22 288 15,22 0-496-15,-22-22-1153 16,22-23 945-16,22 23 2097 15,0 0 528-15,1 0-145 16,-2 0-463-16,2 22 0 16,21 0-385-16,-22 21-320 0,22-21-79 15,-22 21-337-15,22-21-160 16,-22 23-32-16,22-1-16 0,-22 0-176 15,1 0-288-15,-23 0 288 16,21 22 48-16,-21-23-1 16,-21 2 33-16,21 21-48 15,-23-23-32-15,1 23 112 0,0 0 96 16,0 0 16-16,0 0 96 15,0 23 129-15,0-2 111 16,0 24-144-16,0-1-96 16,0-1-64-16,22 1-64 0,0 0-48 15,0 2 16-15,0-2 0 16,22-23-96-16,0 2-400 0,-22-23-224 15,22 0 31-15,0 0 145 16,0-23 256-16,-22-21 112 16,22 23 160-16,-22-25 32 15,0 2 16-15,0 22-16 0,0-21 880 16,0 21 625-16,0 22-48 15,0-22-1-15,0 22-1360 0,0 22-192 16,0 0 144-16,0 21 48 16,0-21-80-16,22 22-128 15,0 2-896-15,-22-25-577 16,22-21-320-16,1 23-256 0,-2-46-720 15,2 2 560-15,-2-2 1153 16,-21 0 1152-16,0-21 1104 16,0 0 1921-16,23 23-111 15,-23-1-481-15,0 0-544 16,0 0-561-16,0 22-639 0,0 0-401 15,22 0-176-15,-22 0-16 0,22 0-48 16,0 22-16-16,-22 0-48 16,22 21-32-16,-22-21-256 15,22 0-1025-15,-22 22-223 16,0-21 335-16,-22 0-16 15,0-23 193-15,22 0 800 0,-22 0 304 16,0 0 32-16,0-23 240 16,22 23 256-16,-23-23 17 0,23 2-529 15,0-24-48-15,23 23-128 16,-1-21-352-16,0-1 191 15,0-1 209-15,0 1 64 0,0 0 81 16,0 23 527-16,0-2 272 16,-22 1 161-16,0 0 175 15,0 22-495-15,0-23-209 16,0 23-608-16,0 23-80 15,0-23 64-15,22 44 176 0,-22 0-48 16,0 0 112-16,0 23-144 0,22-23-16 16,-22 21-1121-16,22-21-1136 15,-22 0-928-15,0-21-2962 16</inkml:trace>
  <inkml:trace contextRef="#ctx0" brushRef="#br0" timeOffset="12637.0203">15182 10331 20745 0,'-22'0'1505'16,"22"0"-1649"-16,22 0 144 0,0 0 128 15,22 0-2369-15,1 0-2385 16,-1-23-8853-16</inkml:trace>
  <inkml:trace contextRef="#ctx0" brushRef="#br0" timeOffset="12842.0206">15381 10595 19785 0,'0'0'1616'16,"0"-21"-1312"-16,0-2-208 15,22 23-128-15,0-23 96 0,22 2-272 16,0 21-1584-16,-22-23-1938 16,0 1-8052-16</inkml:trace>
  <inkml:trace contextRef="#ctx0" brushRef="#br0" timeOffset="13347.0213">15645 10199 19384 0,'-21'21'321'16,"21"-21"-337"-16,0 44 128 0,21 0-192 15,2 1 144-15,-2-1-32 16,2-1-1249-16,-1 1-784 16,0-21-880-16,0-23-433 0,0 0 465 15,-22 0 416-15,0 0 1536 16,0-23 1730-16,0 1 1792 15,0-21 208-15,0 21-768 0,0 0-112 16,0 0 128-16,0 0-384 16,0-1-80-16,0 23-1313 15,0 0-192-15,0 23 304 16,22 21-192-16,-22-22-48 0,22 21-144 15,0-21-160-15,-22 0-816 0,22 1-737 16,0-2-368-16,-1-21-32 16,-21 0 640-16,0-21 961 15,0-2 768-15,0 1 1553 16,0-21 288-16,-21 21-224 15,21-22-80-15,-22 22 224 0,22-22-513 16,-22 44-671-16,22-23-657 16,0 23-224-16,0-21-80 15,22 21-320-15,-22 0-1121 16,22 0-2001-16,-1 21-3249 0</inkml:trace>
  <inkml:trace contextRef="#ctx0" brushRef="#br0" timeOffset="13762.0219">16044 10220 20265 0,'-23'-21'2353'16,"23"21"-1969"-16,0 21-432 0,23-21 144 15,-2 23-160-15,2-2 64 16,-2 2-16-16,1 21-992 15,-22-22-401-15,22 0 32 16,-22 0 193-16,0-22 623 16,-22 22 465-16,22-22 176 0,-22 0 145 15,22-22 623-15,-21 0 256 16,21 0-143-16,0 0-369 15,-23-1-384-15,23 2-96 0,0-2-96 16,23 2-16-16,-23-2-16 16,21 2 16-16,1 21-48 0,0-23 48 15,0 23-64-15,-22-22 80 16,22 22-96-16,-22 0 0 15,23 0 80-15,-23 0-96 16,0 22-80-16,0-22 144 16,21 23 336-16,-21-2 32 0,0 23-160 15,22-21-128-15,-22 21-16 16,23-22-16-16,-23 22-48 0,0-22-1024 15,21-1-817-15,-21-21-400 16,0 22-1233-16,0-22-815 16</inkml:trace>
  <inkml:trace contextRef="#ctx0" brushRef="#br0" timeOffset="14387.0227">16286 9911 11973 0,'0'-44'3073'0,"0"21"-639"16,0 23-434-16,0 0-1263 0,0 0-705 15,0 0-32-15,0 0-192 16,21 23 256-16,2-2-144 16,-2 2 32-16,-21 21-48 15,23 0-321-15,-23 22-63 0,0-22-288 16,0 23-753-16,0-23 64 15,0 0 865-15,0 0 560 0,0-21 80 16,-23-1-96-16,23 0 256 16,0-22-176-16,0 0 0 15,0 0 16-15,0 0 144 16,0-22 145-16,23 22-241 0,-23-22-32 15,22-22 32-15,-22 21-160 16,22 2 144-16,-22-23 0 16,22 21 96-16,0 1 384 15,-22 0 256-15,22 22-191 16,-22-23-289-16,22 23-240 0,-22 0 0 15,0-22-128-15,22 22 80 0,-22 0-16 16,0 0-64-16,0 0 128 16,23-22-128-16,-23 22 16 15,0 0 32-15,0-22-48 16,0 22 64-16,0 0-64 15,0-22 0-15,0 22 16 0,0 0-256 16,-23 0-224-16,23 0 175 16,0 0 257-16,0 22 225 0,0-22 79 15,0 22 192-15,0-22-32 16,23 22-160-16,-23 0 0 15,0 1-64-15,0-1 96 16,0 0-15-16,0 1-145 0,21-2-48 16,-21 2-32-16,0-2-16 15,22-21 16-15,-22 23-48 16,0-2 16-16,0 2-465 15,0-23-415-15,0 0-785 0,0 22-480 16,0-22-1600-16,-22 0-1026 0</inkml:trace>
  <inkml:trace contextRef="#ctx0" brushRef="#br0" timeOffset="14547.023">16528 9867 17528 0,'0'-23'464'0,"0"23"-192"16,44 0-624-16,-22-22-4354 16</inkml:trace>
  <inkml:trace contextRef="#ctx0" brushRef="#br0" timeOffset="15989.0273">13593 11567 15367 0,'22'-23'48'15,"1"23"-96"-15,21-22 720 0,0 0-608 16,-1 0 0-16,24 22 128 15,-23-22-1537-15,22 0-2224 16,-22 22-5011-16</inkml:trace>
  <inkml:trace contextRef="#ctx0" brushRef="#br0" timeOffset="16519.0281">14520 11059 11173 0,'-44'0'336'0,"22"0"800"15,0 0-543-15,0 22-369 16,22 0-208-16,-21 0 624 15,-3 22-64-15,24 22 33 16,0 0 319-16,0 23-256 0,0-1-79 16,24 1-225-16,-3 20-384 15,1-20 128-15,0-1-144 16,0 0-416-16,-22-21-673 0,0-1-1552 15,0-22-1985-15</inkml:trace>
  <inkml:trace contextRef="#ctx0" brushRef="#br0" timeOffset="17409.0293">14564 11567 10516 0,'22'-23'865'0,"0"1"527"15,1 0-703-15,-2 22-33 0,2-22-624 16,-2 0 128-16,2 0-16 15,-1 22-240-15,-22-22 368 16,0 22-336-16,0-22 176 0,0 22-48 16,0 0-368-16,-22 0 400 15,22 0-160-15,-23 0 176 0,2 0-64 16,-2 22-240-16,2 0 720 15,-2 22-448-15,23 0-128 16,-22 1 272-16,22-1-336 16,0 0 176-16,0-23-32 15,22 2-160-15,-22-1 176 0,23-22-336 16,-2 0-32-16,2 0 272 0,-2 0-176 15,2-22 256-15,-1-1-48 16,0-20 32-16,-22 21 112 16,0 0 64-16,22-23 416 15,-22 23 113-15,0 22 303 16,0-22 161-16,0 22-433 0,0 0-544 15,0 0-416-15,0 0 80 16,0 22 272-16,0-22-112 16,0 22 32-16,0 1-16 0,22-23-112 15,0 0-176-15,-22 0-288 16,22 0 64-16,0 0 175 15,-22-23-15-15,22 1 304 0,-22 0 0 16,22 0 112-16,-22 22 609 16,0-22 31-16,0 22-112 15,22 0-207-15,-22 0-1 16,23 0-80-16,-23 0-224 0,21 22 48 15,2 0-160-15,-23 0 0 16,21 0 112-16,2 1-544 0,-23-23-913 16,0 22-544-16,0-22-704 15,0 22-1280-15,-23-22-1954 16,2-22 881-16,21 22 5490 15,-23-22 2465-15,23-23-1728 0,0 23-657 16,0 0-448-16,23 0 721 16,-2-22 111-16,2 22-496 15,-1-22-191-15,0 21-81 16,0 1 336-16,0 0 64 0,0-22 193 15,-22 23 271-15,0 21 737 16,22-23-64-16,-22 23 16 0,0-22-593 16,0 22-287-16,0 0-401 15,0 0-736-15,0 0 112 16,0 22 256-16,0 22 0 15,0 0-64-15,22 0-48 16,-22 1-304-16,0 21-2401 0,0-22-2306 16,0 0-5698-16</inkml:trace>
  <inkml:trace contextRef="#ctx0" brushRef="#br0" timeOffset="17559.0295">15248 11279 18184 0,'0'-22'816'0,"0"0"289"15,22 1-1073-15,1 21-160 16,-2 0 272-16,2 0-2898 0,-2 0-3825 16</inkml:trace>
  <inkml:trace contextRef="#ctx0" brushRef="#br0" timeOffset="17799.0299">14278 11721 14646 0,'-23'0'1153'16,"23"0"-129"-16,0 0-400 15,0-22-591-15,23 22-82 16,-2-23 210-16,2 2-273 16,20-1-257-16,2 0-4369 0</inkml:trace>
  <inkml:trace contextRef="#ctx0" brushRef="#br0" timeOffset="18464.0308">15734 11103 14726 0,'0'0'1249'15,"0"22"-1089"-15,0-22 400 16,0 44 273-16,0 1-289 0,22-2-432 15,-22 23 0-15,0 1-48 0,22-1-112 16,-22-22-432-16,0 0-1137 16,0-21-112-16,0-1-1360 15,-22-22 1008-15,22 0-336 16,-22-22 1520-16,22-1 945 15,-22-21 1137-15,22 0 592 0,0 0-497 16,-23-22-848-16,23-1-432 16,23 2 16-16,-23-2 144 0,22 23 1697 15,0 0 176-15,0 0-736 16,0 22-97-16,-22 0-223 15,22 0-609-15,22 22-160 16,-22 0-224-16,0 22 16 0,-1 0-80 16,3 0 48-16,-2 0-32 15,-1 0-240-15,-21 22-64 16,0 0 80-16,0-22-81 15,-21 23-143-15,-1-2-32 0,-2-21 224 16,-19 0 176-16,21 0 144 16,22-22 144-16,-22 23-96 0,0-23 16 15,22 0 112-15,0 0 16 16,0 0-208-16,0 0 416 15,0 0 273-15,22 0-241 16,0 0-176-16,0 0-96 0,0 0-48 16,23 22-80-16,-23-22 16 15,-1 22-48-15,25-22-656 16,-25 22-993-16,2-22-1729 0,-2 0-1376 15</inkml:trace>
  <inkml:trace contextRef="#ctx0" brushRef="#br0" timeOffset="19034.0316">16175 11412 15575 0,'0'0'784'0,"0"0"-496"0,0 0-400 16,22 0 352-16,-22 0-288 15,23 0 0-15,-2-22-352 16,1 22-993-16,1-22-608 16,-2 0-272-16,2-1 561 15,-2 1 1311-15,-21 0 321 0,0 22 897 16,0-22 735-16,0 0-303 15,0 22 240-15,0-21-417 16,-21 21-143-16,21-23-113 0,0 23-672 16,0 0-32-16,-23 0-176 15,23 0 16-15,0 0 320 16,0 23-304-16,-21-23 144 0,21 0-128 15,0 0 32-15,0 0 80 16,-23 0-160-16,23 0 128 16,0 0-64-16,0 0-16 15,0 0 112-15,0 0-144 0,0 0 96 16,0 0-64-16,0 0-32 0,0 0 112 15,0 0-32-15,0 0-16 16,0 0 64-16,0 0-144 16,0 0 144-16,0 21-112 15,-22-21-96-15,22 0 192 16,-21 22-80-16,21-22 48 0,-23 22 32 15,23 0 176-15,0 0 225 16,-22 1-161-16,22-1-64 16,0 0-80-16,22 22-192 0,1-22 112 15,-2-22-80-15,1 22-80 16,22-22-480-16,-21 0-689 15,21-22-880-15,-22 22-1488 0,22-22-962 16,-22 0-1247-16</inkml:trace>
  <inkml:trace contextRef="#ctx0" brushRef="#br0" timeOffset="19734.0326">16528 11323 3857 0,'23'-44'3538'16,"-23"22"-1393"-16,21 22-528 15,-21-22 127-15,0 22-367 0,0-21-577 16,0 21-159-16,0 0-241 0,0 0-304 16,0 0-32-16,0 0 192 15,0 0 80-15,0 21-80 16,-21-21-64-16,21 22-128 15,0 0 49-15,-23 0-113 0,23 0 16 16,0 1 0-16,0-23-209 16,0 22-223-16,23 0-64 15,-23-22-128-15,21 0 320 16,1 0 272-16,-22-22 112 0,23 22-48 15,-2-22 32-15,2-1 256 16,-2 23 320-16,-21-22 225 0,0 22 15 16,23 0-192-16,-23 0-304 15,0 0-223-15,0 0-17 16,22 0-96-16,-22 0-16 15,22 22 32-15,0 1 0 16,0-23-80-16,0 0-256 0,0 22-545 16,0-22-303-16,22-22-417 0,-21 22 144 15,-1-23 385-15,-22 23 832 16,21-22 256-16,-21 0 416 15,0 0 273-15,0 0 239 16,-21 1 145-16,21-2 191 16,0 23-383-16,-22-22-225 0,22 22-256 15,0 0-368-15,0 0-160 16,0 0-112-16,-23 0 160 15,23 22-16-15,0 22-32 16,-21-22 112-16,21 0-80 0,0 22-224 16,0-21-16-16,0-1 48 15,0-22-32-15,21 22-208 0,-21-22-33 16,23 0-95-16,-23 0-144 15,22-22-321-15,-22 22 209 16,21-22 144-16,-21-1 271 16,0 1 289-16,0 0 144 0,0 0-32 15,0 0 64-15,-21 1 33 16,21-2-49-16,0 1 32 0,-22 0 768 15,22 0 561-15,0 22-369 16,-23 0-272-16,23 0-383 16,0 0-257-16,-21 0-160 15,21 0 64-15,0 22-16 0,0-22-16 16,0 22 0-16,0 0-977 15,0 1-1504-15,0-2-1601 16,0-21-3985-16</inkml:trace>
  <inkml:trace contextRef="#ctx0" brushRef="#br0" timeOffset="20269.0333">16948 11147 12741 0,'0'0'2289'0,"-22"0"-944"16,22 0-929-16,0 0-320 0,0 0-224 16,0 22 352-16,0 0-192 15,0 22-32-15,22 0 144 16,-1 0-240-16,2 23 64 15,-2-1-2929-15,2-22-10245 16</inkml:trace>
  <inkml:trace contextRef="#ctx0" brushRef="#br0" timeOffset="32986.0529">12776 13398 9572 0,'-21'0'624'16,"21"0"241"-16,0 0-673 0,0 0 32 15,21 0 32-15,-21 0 464 16,23 0-96-16,-1 0-223 16,0 0-33-16,22 0-320 15,0 0 112-15,1 0-128 16,20 0-128-16,-20 0 224 0,21 0-176 15,-22 0 32-15,22 0 112 16,0 0-208-16,-22 0 176 0,1 0-48 16,-1-21 16-16,0 21 576 15,0 0-47-15,0 0 191 16,-22 0-64-16,1 0-288 15,-2 0 65-15,2-23-177 0,-2 23-80 16,2 0 32-16,-23 0-224 16,0 0 16-16,22 0 48 0,-22 0-96 15,0 0 96-15,21 0-464 16,2 0-769-16,-1 0-672 15,0 0-1872-15,0 0-2626 16</inkml:trace>
  <inkml:trace contextRef="#ctx0" brushRef="#br0" timeOffset="34581.0551">14719 13200 9636 0,'-23'-44'528'0,"2"44"561"16,-2-22 95-16,23 0-576 15,-21 22-335-15,-2 0-177 16,1-22-192-16,0 22 80 16,22 0 0-16,-22 0 32 0,0 22 80 15,0 0-224-15,0 0 288 16,0 0-64-16,-22 22-176 15,23 23 144-15,21-23-32 16,-24 0-16-16,24 22-48 0,0-44-176 16,24 22 256-16,-3-22-96 15,1-22-32-15,0 0 48 0,0 0 144 16,22-22 128-16,-22 0-144 15,0 0-64-15,0 0 48 16,-22 0 304-16,0-1 769 16,0 23 271-16,0-21 17 15,0 21-625-15,0 0-880 0,22 21 304 16,-22 2 785-16,23 21 79 0,-23 22-479 15,21 22-321-15,2-21-288 16,-2 21-32-16,2 0-64 16,-23 1 0-16,22-24-257 15,-22 2-191-15,22-1 112 0,-22-22 160 16,0 0 96-16,-22-22 352 15,22 1-272-15,0-2 208 16,-22-21 16-16,22 23-80 16,-23-23 16-16,2 0-32 0,21 0 0 15,-23-23-80-15,2 2-112 16,-2-24-384-16,23-21-145 0,0 0 417 15,0-23 192-15,23 24 128 16,-23-2-80-16,21 23-192 16,2-22-1440-16,21 22-1970 15,-22 0-4882-15</inkml:trace>
  <inkml:trace contextRef="#ctx0" brushRef="#br0" timeOffset="34961.0557">14983 13244 11013 0,'-21'22'816'0,"-2"1"-448"0,23-2 192 15,0 2-384-15,0-2 353 16,0 23 15-16,0-21-208 0,0 21 208 16,0-22-304-16,23 22-144 15,-23-22 81-15,21 0-225 16,2-22 160-16,-2 22 0 15,2-22-176-15,-1-22-64 0,0 0-353 16,0-22 65-16,-22 22 384 16,0-22-32-16,0-1 224 0,0 24-112 15,0-23 48-15,-22 21 657 16,0 2 223-16,0-2 0 15,22 23-383-15,-23 0-657 16,23 23 0-16,0-2-913 0,23 2-1616 16,-1 21-3426-16</inkml:trace>
  <inkml:trace contextRef="#ctx0" brushRef="#br0" timeOffset="35306.0561">15293 13289 15511 0,'-23'-23'1088'16,"1"23"-224"-16,0 0-415 16,22 23-609-16,0-2 224 0,0 2-32 15,0-2-160-15,0 2 288 16,0 21-272-16,0-22 80 0,0 0 64 15,22 0-689-15,0 0-31 16,1-22-224-16,-2 0-17 16,2 0-399-16,-2-22-193 15,2 0 1409-15,-1 0 192 0,-22-23 0 16,0 24 896-16,0-2 305 15,-22-21-353-15,-1 23 113 16,23-2-129-16,-21 1 193 16,-2 22-561-16,2 0-304 0,21 0-240 15,0 22-256-15,0 1-945 0,21-2-2688 16,2 2-5123-16</inkml:trace>
  <inkml:trace contextRef="#ctx0" brushRef="#br0" timeOffset="35751.0568">15778 13156 14838 0,'-22'-22'1793'15,"22"22"-640"-15,-22-22-465 16,22 22-624-16,0 0-144 0,0 0 288 15,0 0-496-15,-22 22 304 16,-1-22-48-16,2 22-208 16,-2 22 432-16,-21-22-352 15,22 22 160-15,0 0 96 16,22 0-304-16,-22 0 368 0,22-21-304 15,22 21 32-15,0-44 96 0,0 22-304 16,1-22 304-16,21-22-129 16,-23 0-79-16,24-23 336 15,-23 1-272-15,0 0 256 16,0-22 0-16,-22 22-96 0,0-22 193 15,0 0-209-15,0 0 0 16,0 22 368-16,0 0 1168 16,0-1 225-16,-22 23 112 0,22 22-656 15,0 0-833-15,0 0-464 16,0 44 208-16,0 0-160 15,0 44 16-15,0-21 0 0,0-1-465 16,22 22-1503-16,0-43-978 16,0-1-3889-16,0-23-5042 15</inkml:trace>
  <inkml:trace contextRef="#ctx0" brushRef="#br0" timeOffset="36301.0575">16175 13090 4738 0,'0'0'5298'16,"0"0"-3889"-16,0 0 47 0,0 0 1 16,0 0-625-16,0 0-623 15,0 0-177-15,0 0 304 0,22 0 80 16,-22 22 192-16,0 0-64 15,0 0-159-15,0 22-225 16,0 0-128-16,0-22-16 16,0 1 0-16,23-2-480 0,-23 2-609 15,0-23-224-15,0 0 977 16,0 0-304-16,0-44 128 15,21 21 496-15,-21-43 32 16,22 22 128-16,1 0 672 0,-2 0 129 16,-21-1 79-16,23 24 353 15,-2-2-49-15,2 23-415 0,-23 0-257 16,22 0-208-16,0 0-31 15,-22 23-209-15,22 21-128 16,0 0-80-16,0 0-176 16,-22 0-673-16,22-22-2192 15,0 22-1441-15,-22-44-5203 0</inkml:trace>
  <inkml:trace contextRef="#ctx0" brushRef="#br0" timeOffset="37151.0587">16682 13046 15078 0,'-44'44'1329'16,"44"-44"-961"-16,0 22 224 0,0 0-512 15,0-22-31-15,23 22 63 16,-2-22-208-16,2 0-33 0,-1-22-831 15,0 22-241-15,-22-22 257 16,22 0 592-16,0 0 400 16,-22 0 128-16,0-22 528 15,0 21 353-15,0 23 31 16,0-21 257-16,-22-2-449 0,22 23-383 15,-22 0-241-15,0 23-208 16,22-2 96-16,-22 23-48 0,-1-21-160 16,23 21 64-16,0 0-32 15,0-22-96-15,0 22 48 16,23-22-609-16,21-22-399 15,-22 0-497-15,22 0-704 0,0 0-1425 16,-21-22 1922-16,21-22 1536 16,-44 22 1024-16,22-22 529 15,-22 22 671-15,21-23 97 16,-21 24-496-16,0-23 48 0,0 21-497 15,0 2-287-15,0 21-337 16,23-23-400-16,-2 23-48 0,-21 0-112 16,45 0 64-16,-23 23-16 15,0-2-80-15,22-21 112 16,-22 23-64-16,0-2 48 15,1 2-80-15,-23-2-96 0,0 2 16 16,0-1 64-16,-23 0-48 16,1 0-128-16,0-22-49 0,0 22 257 15,0-22 80-15,22 0 1 16,-22 0 31-16,22 0-112 15,0 0 15-15,0-22-15 16,22-22 129-16,0 22-97 0,0-22 48 16,22 21 48-16,-21-21 64 15,-2 0 304-15,2 22 16 16,-1 0-48-16,-22 0 48 15,21 0-31-15,-21 0-65 16,0 22-160-16,0 0-208 0,0 0-128 16,0 0-16-16,0 0 32 0,0 0 32 15,23 22-144-15,-23 0 32 16,21-22 63-16,2 22 65 15,-1 0 80-15,0 0-32 16,0-22 16-16,-22 23 16 16,22-2 32-16,-22 2 0 0,22-2 81 15,-22-21-65-15,0 23 64 16,0-2 32-16,-22 2-16 0,22-23-96 15,-22 22-32-15,0-22-32 16,0 22-64-16,22-22-1441 16,-22 0-1056-16,22 0-2770 15</inkml:trace>
  <inkml:trace contextRef="#ctx0" brushRef="#br0" timeOffset="37851.0597">17919 12758 11861 0,'0'-22'1281'15,"0"22"511"-15,0-22-1311 16,0 22-385-16,-23 0 176 0,23 0-400 16,-21 0 176-16,21 0-128 15,-23 0-305-15,1 0 385 16,0 0-288-16,1 22 96 0,-2-22 48 15,2 22-320-15,21 1-80 16,-23-1-225-16,23 0-95 16,23-22 480-16,-23 0-96 15,21 0 480-15,23-22 0 16,-22 0-193-16,23-23 306 0,-24 23-161 15,2-22 224-15,-1 0 640 0,0 0 609 16,0 1-97-16,-22-2-655 16,21 1 191-16,-21 0 801 15,0 21-257-15,0 23-47 16,0 0-721-16,0 0-624 15,0 23 80-15,0 21-64 0,0 22 64 16,-21 21-80-16,21 24-80 16,0 0 0-16,0-22-1520 0,0 20-417 15,0-42 928-15,0-1 273 16,21-22 368-16,-21-22 416 15,0 22 0-15,23-44 112 0,-23 23 224 16,22-23 400-16,-22 0-224 16,22 21-143-16,0-21-65 15,0 0-144-15,-22-21 32 16,44 21 16-16,-22-23 80 15,1 1 80-15,-2-22-192 0,2 0-64 16,-23 0-32-16,22 0-128 0,-22-1 112 16,0 1-16-16,0 23 657 15,-22-2 207-15,-1 2-320 16,2 21-175-16,-2 0-337 15,1 0-64-15,22 21-113 16,-22-21-751-16,22 23-1009 0,0-2-624 16,22-21-1713-16,23 0-3441 15</inkml:trace>
  <inkml:trace contextRef="#ctx0" brushRef="#br0" timeOffset="38366.0604">19088 12383 11397 0,'0'-21'1488'0,"0"21"-15"16,-22-23-945-16,22 23-400 16,-22 23-352-16,0-23 384 0,0 21-80 15,-22 2 193-15,0 21-33 16,0 0-240-16,21 1 304 15,-21 19-112-15,22 3-208 16,0-23 176-16,22 23-256 0,0-45 160 16,0 0-96-16,0 0-128 15,22 0 256-15,0-22-112 0,0-22 192 16,23 0-96-16,-24 0 64 15,24-23-80-15,-23 1-48 16,0 0 0-16,0-23 144 16,0 3-176-16,0-3 96 15,0-22-128-15,0 22 32 0,0 2 560 16,-22 21 1713-16,0 21-480 0,0 1-544 15,0 22-657-15,0 0-528 16,-22 22-128-16,22 22 272 16,0 23-192-16,-22 0-96 15,22-1 176-15,0 0-448 16,0 0-1505-16,0 0-416 0,22-22-880 15,0-23-2194-15</inkml:trace>
  <inkml:trace contextRef="#ctx0" brushRef="#br0" timeOffset="38701.0609">19199 12603 15767 0,'-23'0'64'0,"46"0"80"15,-2 0 48-15,2 0 96 16,-1 0-256-16,22-21-48 0,-22-1-368 16,22 1-689-16,-23-2 113 15,2 1 656-15,-23 0 288 16,23 0 288-16,-23 0 816 15,-23 22 33-15,23-22-97 0,-23 22 17 16,23 0-433-16,-21 0-480 16,-2 22-16-16,2 0-48 15,-1 22-64-15,0 1 48 16,22-2-112-16,0 1 32 0,22-23-16 15,0 23-448-15,-1-44-689 16,23 23-687-16,2-23-2562 0,-3-23-3218 16</inkml:trace>
  <inkml:trace contextRef="#ctx0" brushRef="#br0" timeOffset="38986.0613">19706 12362 12933 0,'0'-67'4114'16,"-22"44"-1809"-16,22 23-400 0,0-21-992 15,-22 21-849-15,22 21 0 16,0 2-80-16,0-2-16 15,0 2-16-15,0 0-481 16,0-2-223-16,0 2-128 0,22 21 239 16,0-44 497-16,-22 22 128 15,22 0 32-15,1 0 32 16,-2-22-48-16,-21 23 192 15,22-2 65-15,-22 1 31 16,0-1-32-16,0 2-192 0,0-2-80 16,0-21 16-16,0 23-16 0,-22-23-352 15,1 0-849-15,-2 0-1136 16,23 0-1617-16,-22-23-3617 15</inkml:trace>
  <inkml:trace contextRef="#ctx0" brushRef="#br0" timeOffset="39151.0615">20059 12316 18232 0,'-44'23'1905'0,"22"0"-1665"15,22-2 224-15,0 24-480 0,0-23-48 16,0 22-64-16,0-22-2129 15,22 22-1777-15,-22-44-6131 16</inkml:trace>
  <inkml:trace contextRef="#ctx0" brushRef="#br0" timeOffset="39286.0617">19993 12162 17480 0,'-22'-22'2513'0,"22"0"-2097"15,0 22-384-15,22 22-624 0,0 0-1537 16,22 0-3762-16</inkml:trace>
  <inkml:trace contextRef="#ctx0" brushRef="#br0" timeOffset="39936.0626">20413 12184 16183 0,'-23'0'3329'0,"23"-22"-1648"16,-22 22-720-16,22 0-753 16,0 0-400-16,0 22 192 15,0 1-465-15,0 21-735 16,0 0-337-16,0-23-208 0,0 25 209 15,0-2 623-15,0 0 513 0,0 0 464 16,0 1 544-16,0-2 433 16,0 1 239-16,0 21-463 15,0-20-401-15,0 22-304 16,0-1-176-16,0-21 144 15,-22-1-256-15,22-23-144 0,0 2-593 16,0-23 561-16,-22 0-1216 16,22-23-417-16,0 2 1440 0,0-23 673 15,0-23 49-15,0 1-81 16,0-1-96-16,22-21-144 15,22 1 288-15,0 20 1520 16,-21-22-463-16,20 45 192 0,1 0-1 16,1 0-127-16,-23 21-513 15,0 2-304-15,0 21-320 16,0 0-80-16,0 0 32 15,0 21-96-15,1 23 0 0,-23-21 96 16,21 21-128-16,-21 0 32 0,0 1-32 16,23-23-192-16,-23 22-208 15,0-22 32-15,0 1 224 16,-23-23 128-16,23 21 48 15,0-21 112-15,0-21-64 16,0 21-64-16,0-45 64 0,0 23-32 16,23-22-144-16,-2-22-849 15,1 20 257-15,22-19 720 16,-21 21 704-16,21-1 689 0,-22 23 96 15,-22 22-353-15,22 0-416 16,0 0-255-16,0 22-33 16,-1 0-176-16,3 22-192 0,-2 0-16 15,-1-21-64-15,2 21-112 16,0 0-881-16,-23-21-1504 15,21-23-336-15,0 0-801 16,2-23-9572-16</inkml:trace>
  <inkml:trace contextRef="#ctx0" brushRef="#br0" timeOffset="41284.0652">16661 14171 10676 0,'-44'-22'305'15,"21"22"-81"-15,1 0 384 16,-22 0-272-16,22 22 608 16,0 0-207-16,-22 22-625 15,22 1 160-15,-22-1-416 0,21-23 240 16,2 23 16-16,21 1-256 15,0-23 304-15,0-22-336 16,21 0-224-16,2 0 112 16,-1 0-753-16,0-44-592 0,0 0-480 15,22 0 369-15,-22 0 591 16,0-23 961-16,-22 23 432 0,0 0 865 15,0 0-33-15,0 0 1025 16,-22 21-64-16,22 2 480 16,-22-2-1168-16,0 23-561 15,22 0-144-15,0 0-479 16,0 0-113-16,0 0 32 0,0 23-160 15,0-23 96-15,22 0-64 16,-22 21 80-16,22-21 32 0,0 23-128 16,-22-23 16-16,23 44-33 15,-23 0-63-15,0 0 208 16,0 22-112-16,0 23 241 15,0-1-17-15,-23 0-96 0,23 1 0 16,0 22-80-16,0-2-32 16,0 2-337-16,0-23-303 15,0-21-80-15,23-1 688 16,-23-22 0-16,0-44 96 0,21 22-48 15,-21-22 160-15,0 0 592 16,0-22-144-16,0 0-175 0,22 0-97 16,-22 0 144-16,0-22 32 15,0 0-160-15,0 21-128 16,0-21 17-16,0 0 15 15,0-1 0-15,-22 1 144 0,1 22 528 16,21 0-335-16,-23 22-545 16,1-23 32-16,0 23-32 0,0 0 48 15,22 0-48-15,-22 0-32 16,22 0 112-16,0 0-128 15,0 0-272-15,0 0-112 16,22 0-545-16,22-21-448 0,22-1-976 16,0-22-3329-16</inkml:trace>
  <inkml:trace contextRef="#ctx0" brushRef="#br0" timeOffset="42004.0663">17455 13774 14454 0,'0'-22'1185'0,"-22"22"-305"16,22 0-144-16,0 0-624 0,-22 0-32 15,22 0 33-15,-22 22-210 16,0 0 194-16,-1 22 47 16,2 0-128-16,-23 23 160 0,22 21-144 15,-22-22 64-15,21 22-112 16,23 1 0-16,-22-24 80 15,22-21-144-15,22 1 32 16,-22-23-128-16,23 0 16 16,-2-22 15-16,24 0-527 0,-1-22-256 15,-23 0-865-15,24 0-640 0,-1-22 144 16,0 0-48-16,0 0 1456 15,-21-1 881-15,21 1 336 16,-22 0 849-16,0 22 128 16,-22-22-17-16,21 22 81 15,-21 0 160-15,0 22 47 0,0-23-63 16,0 23-417-16,0-21-399 15,0 21-385-15,-21 0-80 16,21 0-48-16,0 0-192 0,-22 0 32 16,22 0-64-16,-22 0 16 15,22 21 64-15,-23-21-48 16,2 45 160-16,-2-23-144 0,1 22 16 15,0 22 0-15,22-22-48 16,0 1 0-16,0-1 0 16,0-23-48-16,0 2-16 15,22-2-32-15,0-21-48 0,1 0-224 16,-23 0 592-16,21-21-160 15,2-2 32-15,-1 2-48 0,0-2 16 16,-22-21 16-16,21 0 16 16,-21 22 32-16,0-22 208 15,0 22 369-15,0 22 447 16,0-22-175-16,0 22-593 0,0 0-384 15,0 22 64-15,0 0 80 16,0 22-160-16,0-22 160 16,23 0-240-16,-2 23-272 0,2-45-1713 15,21 0-1281-15,0 0-3265 16</inkml:trace>
  <inkml:trace contextRef="#ctx0" brushRef="#br0" timeOffset="42329.0667">18117 13818 16759 0,'-22'-22'1969'0,"0"22"-608"16,22 0-433-16,-22 0-336 0,0 22-672 16,-1 22 304-16,2-22-336 15,21 22 64-15,-22 0 112 16,22-21-352-16,0 21 224 15,0-22-592-15,0 0-449 16,22 0 801-16,-22 0-896 0,21-22 175 16,2 22 417-16,-1-22 256 15,-22 22 416-15,22-22-224 16,-22 22 512-16,22 0 672 0,-22-22-111 15,0 22 47-15,-22 0-463 16,0 1-273-16,22-2-32 16,-22 2-304-16,-1-23 192 0,2 21-416 15,-1-21-913-15,0 0-880 16,22 0-2881-16,0-21-5299 15</inkml:trace>
  <inkml:trace contextRef="#ctx0" brushRef="#br0" timeOffset="42684.0672">18338 13752 10788 0,'0'-22'2434'0,"0"22"-978"0,-22 0-287 15,22-22-625-15,0 22-560 16,-22 0 224-16,22 0-272 15,-22 22 96-15,0 0 112 16,22 22-64-16,-23 0 224 0,2 0-304 16,-2 0 64-16,1 0 64 15,22 0-256-15,0 1 272 0,0-23-240 16,22 0 48-16,-22 0 128 15,23 0-240-15,-2-22 288 16,2 0-128-16,-23 22-16 16,22-22 144-16,-22 0-160 15,0 0 401-15,0 22 415 0,0-22-160 16,0 22-368-16,-22-22-288 0,-1 22 112 15,2 0-208-15,21 1-896 16,-23-23-673-16,23 0-2321 16,-22 0-4946-16</inkml:trace>
  <inkml:trace contextRef="#ctx0" brushRef="#br0" timeOffset="44434.0697">18448 14039 13654 0,'0'0'1104'0,"0"0"-592"16,0 0-383-16,0 0 431 16,22-23-224-16,0 23-464 15,0-21 368-15,1-2-240 16,21 2-16-16,-22-2 192 0,-22 2-240 15,22-24 208-15,-22 23-48 16,0 0-160-16,0-22 304 0,0 22 208 16,-22 22 465-16,0-22-241 15,22 22-576-15,-23 0 48 16,2 22-192-16,-2 0 16 15,23 22 112-15,-22 0-176 16,0 1 144-16,22 20-96 0,0-21-64 16,22-21 112-16,0-1-192 15,1 0-80-15,-2-22-80 16,24 0-256-16,-23-22 111 0,22 0 145 15,-22-1 224-15,0 2 192 16,0-2-112-16,0 2 128 0,0-23 0 16,-22 21-16-16,22 1 64 15,-22-22 96-15,0 44 321 16,0-22-17-16,0 22-48 15,0 0-256-15,0 0-272 0,22 0 48 16,-22 0 48-16,0 22-16 16,0 0 48-16,22 22-32 0,-22-21-80 15,23 21 64-15,-23-23-96 16,21-21 48-16,-21 23-144 15,23-23-304-15,-23 0 256 16,0 0 240-16,0 0 32 0,0-23 16 16,0 23-32-16,0-21 112 15,22-23 64-15,-22 21-96 16,22 1 112-16,-22 0 64 15,22 0 33-15,-22 22-129 16,22-22-80-16,-22 22 0 0,22 0-64 16,0 22-32-16,-22-22-16 0,22 22-32 15,0-22 0-15,0 22-32 16,22-22-705-16,-22 0-511 15,22 0-977-15,-21-22-1409 16,21 0 369-16,-22 0 1248 16,21 0 1905-16,-43 0 880 0,23 0 1217 15,-2 0 864-15,-21 0-31 16,23 22-818-16,-23-22-383 0,0 22-608 15,0-23-257-15,0 23-240 16,0 0-224-16,0 0-192 16,0 0-80-16,0 0-32 15,0 0 32-15,0 23 0 0,-23-1-80 16,23 0-240-16,-21 22 112 15,21-22 160-15,-23 22 32 16,23-22-16-16,-21 22-16 16,21-21-48-16,0-23-192 0,21 21-48 15,-21-21 80-15,23 0 15 0,-2 0-159 16,-21-21 192-16,23-2 128 15,0-21 80-15,-2 22 0 16,1-22 0-16,0 22 16 16,-22-22 0-16,23 0-16 15,-2-23 48-15,-21 23-64 0,23-22 32 16,-23 0 16-16,0 22 16 15,0 0 929-15,0 21-49 16,0 23-128-16,0 0-415 0,0 0-385 16,-23 23 0-16,23 21 48 15,0 0-64-15,-21 44 48 16,21-22-128-16,21-22-32 0,-21 23-705 15,23-23-736-15,-1-22-255 16,0 0-65-16,-22-22-1153 16,22 0 113-16,0-22-817 15,0 0 1745-15,-22 0 1953 16,22-22 1105-16,-22 21 1488 0,22 1 80 15,-22 0 513-15,0 0-433 0,23 22-880 16,-23-22-865-16,0 22-560 16,0 0-64-16,21 22-63 15,-21-22-113-15,22 22-32 16,0 0-48-16,0 23-96 15,1-23 32-15,-23 0-16 0,21 0-32 16,2-22-16-16,-23 22-176 16,0-22-417-16,22 0 225 0,-22 0 480 15,0 0 16-15,0-22-48 16,0 22 32-16,0-22 32 15,0 0 96-15,22 0-64 0,-22 22 33 16,22-23 15-16,0 1 16 16,0 22 32-16,0-22 64 15,23 22 64-15,-24-22 208 16,1 22-47-16,22-22-17 15,-21 0-208-15,21 0-176 0,-22 22-48 16,0-22-48-16,0 22-32 0,-22-22 64 16,0 22 64-16,0 0-48 15,0 0-16-15,0 0-48 16,0 0-32-16,0 0 0 15,-22 0-96-15,22 0 128 16,-22 22-32-16,0 0 32 0,22 0-48 16,-23 22 16-16,23-22-64 15,0 0-160-15,0-22-144 16,23 22 144-16,-1-22-33 0,-22 0-63 15,44 0 48-15,-22-22 160 16,0 0 80-16,0 0 80 16,-22 0 32-16,22 0-16 0,1 0 320 15,-23 0 369-15,0 22 351 16,0-22-80-16,0 22-319 15,0 0-529-15,0 22-112 16,0 0 32-16,-23 0-64 0,23 0 0 16,0 22-32-16,0-22 0 15,0-22-96-15,23 22-128 0,-2-22-849 16,2 0-528-16,-2 0-271 15,1-22-65-15,1 0 944 16,-23 0 881-16,21 0 96 16,-21 0 64-16,23 0 80 0,-23 22 112 15,0 0-240-15,0 0-736 16,0 0-3490-16</inkml:trace>
  <inkml:trace contextRef="#ctx0" brushRef="#br0" timeOffset="46554.0726">1964 5916 10852 0,'-45'0'32'15,"23"0"161"-15,0 0 207 0,0 22 32 16,22-22 688-16,-22 22-159 15,-1-22-481-15,2 22-144 16,-2 22-112-16,2-22 81 0,-1 22-129 16,22 0-32-16,-23 0 0 15,2 0-128-15,-2 23 144 16,2-1-16-16,-2 0 0 0,23 0-16 15,-22 1-80-15,22 21 48 16,-22-22 0-16,22 22-128 16,0 0 112-16,0-21-112 15,0-1 96-15,0 0-16 16,22 1-80-16,-22-2 144 0,22 2 400 15,1-1-79-15,-2-22 127 0,2 0-112 16,21 0 16-16,-1 2-256 16,24-3-144-16,-1 1-16 15,1 0-64-15,-23 0-48 16,0 0 64-16,-22 22-48 15,0 1 64-15,0 0 0 0,-22-1 0 16,-22 22 0-16,-22 0-32 16,0 22 64-16,0 1-32 0,-23-22-16 15,1-1 64-15,22 0-64 16,0-22 65-16,-1 0-49 15,24 1 0-15,-2-23-16 16,2-22 0-16,-2 22 0 0,23-22 48 16,-22-22-48-16,22 22-16 15,0 0 16-15,-22 0-16 16,22 0-16-16,0 0 0 15,0 0 15-15,0 0-63 0,0 0-16 16,22 0-240-16,0 0-224 0,1 1 448 16,-2-23 64-16,23 22 80 15,1-22 64-15,-24 0-32 16,46 0 80-16,-23 22-80 15,0 0 0-15,-22 0 0 16,22 0-16-16,-21 22 64 0,-23 22 128 16,21 1 32-16,-21-2-63 15,0 24-65-15,0-1-64 16,0 1-16-16,0-1-64 0,0 0 32 15,0 23 0-15,0-22 0 16,0 21-32-16,0-1 0 16,0-20 32-16,0 22-16 0,0-1 48 15,0 0-16-15,0 1-16 16,23-23 0-16,-23 0-16 15,0 0 0-15,0 23 48 16,0-23 48-16,0 23 16 16,0-2-64-16,0 2-32 0,0-23 0 15,0 23-32-15,0-1-16 0,22 1 32 16,-22-2 0-16,0-19-16 15,0 20-16-15,0 0 32 16,22 0 16-16,-22 1-16 16,0 0 64-16,22-23 160 0,-22 0-80 15,21 0-128-15,2 0 48 16,-23 0 32-16,22 1 113 15,-22-1 143-15,22 1 192 16,0-23 0-16,0 22-80 0,23-22-207 16,-24 22-33-16,2-21-192 15,21 21 16-15,-1-22-64 0,1-22 0 16,1 22-16-16,-1-43-48 15,23 21 16-15,-2-44 0 16,2 21-16-16,-1-21-32 16,0 0-65-16,0-21-63 15,0 21-48-15,1-23 16 0,21 2-752 16,-22-2-417-16,-22 2-160 0,22-24-1184 15,1 23-3266-15</inkml:trace>
  <inkml:trace contextRef="#ctx0" brushRef="#br0" timeOffset="47429.0738">6730 4326 17960 0,'0'22'-160'0,"22"0"320"16,-22 0-208-16,22 0 144 15,0 0-16-15,22 1-16 0,-21-23 192 16,21 0-208-16,0 0 64 0,0-23 112 16,0 1-80-16,0-44 16 15,0 0-272-15,23-23 224 16,-2 1 16-16,-20-22-400 15,21-22-752-15,0 21-561 16,1-21 0-16,20 0 465 0,-20 21-433 16,-1 0 1585-16,22 23-192 15,-22 23-1393-15,1 21-3473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23T09:56:45.08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6863 9315 9348 0,'0'0'2641'15,"0"0"-2449"-15,0 0-240 0,0 0 96 16,0 0 80-16,21 0 240 15,-21 22 129-15,23-22 735 16,-2 0-127-16,2 0-65 16,21 0-208-16,0 0-159 0,0 22-65 15,0-22-208-15,0 0-144 16,23 0-16-16,-23 0 1 15,0 0 31-15,22 0 32 16,-22 0 144-16,0 0-32 0,-21 0-80 16,20 0-96-16,-19 0 1 15,19 0-81-15,-21 0-48 0,0 0-64 16,22 0 0-16,-22 22 32 15,0-22-16-15,0 0 16 16,0 0-64-16,0 0-16 16,0 0 32-16,1 0-32 15,-2 0 32-15,-21 0 0 0,0 0-16 16,23 0 0-16,-23 22 32 15,0-22 80-15,0 0 752 0,0 0-143 16,0 0-145-16,0 0-160 16,0 0-160-16,0 0-128 15,0 0-128-15,0 0-16 0,0 0 0 16,0 0-48-16,0 0-224 15,0 0-880-15,0 0-977 16,0 0-1473-16,0 0-3489 16</inkml:trace>
  <inkml:trace contextRef="#ctx0" brushRef="#br0" timeOffset="8719.0132">4942 14480 15126 0,'-21'0'305'0,"-2"0"415"16,23 22-480-16,0-22-256 15,0 22 224-15,0 1 48 16,23-2 224-16,-23 2 161 0,21 0-433 16,1-2 192-16,1 2-368 15,-2-2 16-15,2-21 96 16,-1 0-96-16,22-44 352 15,0 0-96-15,0-23-111 0,23-21-49 16,20-22-224-16,2-1 80 16,-1-43-2658-16,0 0-8211 0</inkml:trace>
  <inkml:trace contextRef="#ctx0" brushRef="#br0" timeOffset="11097.0176">7856 11323 15431 0,'-23'-22'1808'15,"1"0"-463"-15,0 22-321 16,0 0-95-16,22 0-513 0,0 0 160 16,0 0-640-16,0 0-288 15,0 0 368-15,0 22-144 0,22 0 160 16,0 1 144-16,0-23-240 15,1 22 192-15,-2 0-176 16,2-22-48-16,-2 0 176 16,2-22-144-16,21 0 192 0,-22-1 48 15,22-43-416-15,22 0 128 16,-22 0-1280-16,23-22-1346 15,-1 0-2992-15</inkml:trace>
  <inkml:trace contextRef="#ctx0" brushRef="#br0" timeOffset="11737.0185">11100 11081 20281 0,'-45'0'-224'0,"23"0"608"16,22 0-496-16,-22 0 0 15,22 0 256-15,0 22-432 0,22 0 368 16,-22 22 112-16,22-22-352 16,0 1 320-16,1-2-272 0,21-21 80 15,0 0 272-15,22-21-304 16,0-24 368-16,22-43-336 15,23 0-816-15,-1-45-2082 16,0 1-7010-16</inkml:trace>
  <inkml:trace contextRef="#ctx0" brushRef="#br0" timeOffset="17737.0269">3398 17284 17944 0,'0'22'-352'0,"22"-22"592"0,-22 23-272 16,22-2 544-16,-22 2 352 15,22-23-928-15,0 21 625 16,0-21 383-16,0 0-768 0,0 0 913 16,22-21-465-16,-22-23-384 15,44-1 32-15,-21-22-400 16,21-44 80-16,22 2-1361 15,0-23-3281-15,23-2-8964 16</inkml:trace>
  <inkml:trace contextRef="#ctx0" brushRef="#br0" timeOffset="21343.0325">15469 16710 17832 0,'-22'0'352'15,"22"21"-272"-15,0 2 80 16,0 21 48-16,0-22 400 16,0 23-256-16,22-23-191 0,0-1 79 15,22-21 128-15,-22-21 128 0,45-1-112 16,-2-23-224-16,2-44-48 15,21 1-96-15,-1 0-96 16,26-44-2193-16,-26 21-3986 16</inkml:trace>
  <inkml:trace contextRef="#ctx0" brushRef="#br0" timeOffset="24893.0375">15822 9932 15639 0,'0'-44'320'0,"0"23"64"15,0-2 336-15,0-21-432 0,22 22-176 16,-22-22-31-16,22 22-113 16,-22-22 128-16,22 0-32 15,-22 0-112-15,0 0 160 16,0 0-96-16,0-1 16 15,0 1 112-15,-22 0-16 0,0 0 528 16,0 0 112-16,0-1 1 0,-22 23-113 16,22-22 32-16,0 0-255 15,-1 22-17-15,2-22-272 16,-2 22-32-16,-21 0-48 15,22-22-112-15,0 22 96 16,-22 0-80-16,0 0-32 0,0 22 112 16,0-22-144-16,-23-1 80 15,23 23 16-15,-22-22-48 0,0 22 64 16,0 0-48-16,0 0 0 15,-23 0 16-15,23 22 16 16,0 1 0-16,0-1-16 16,-1 0-32-16,1 0 48 0,0 0-32 15,0 22 16-15,22-22 16 16,-23 22-32-16,2 0 32 15,-2 0 16-15,23 0-96 16,0 1 112-16,0-1-16 0,-1 22-48 16,24-22 32-16,-2 0-32 15,2 22 32-15,-2-22 0 0,23 23-16 16,0-1-16-16,23 0 48 15,-2 0-32-15,2-21 32 16,21 20 16-16,-22-21-32 16,22 23 16-16,0-23-16 0,21 1 32 15,2-1 16-15,-23-21-16 16,23 21 32-16,-1-23-32 15,22 23-32-15,-21-21 64 0,-2-1-48 16,24 0-32-16,-23-22 48 16,22 22-32-16,-21-22 64 15,-1 0-32-15,0 0-16 0,0-22 16 16,-22 0-16-16,22 0 32 15,-22-1 64-15,23-21 64 16,-23 23 0-16,0-23 80 16,0-1-80-16,0-22 177 15,0 23-1-15,-21-23-80 0,21 2-112 16,-22 21 112-16,-22-1-48 0,22 1-112 15,-22 0-32-15,0 0-64 16,-22 22-16-16,-23-22-32 16,24 21 0-16,-23 2-672 15,-1-2-849-15,1 23-1344 16,22 0-2226-16,-22 0-9939 0</inkml:trace>
  <inkml:trace contextRef="#ctx0" brushRef="#br0" timeOffset="26703.04">14586 10065 16407 0,'0'-44'448'0,"-22"22"417"0,22-1 15 15,0 23-416-15,0 0-176 16,0-21-192-16,0 21-208 0,0 0 240 16,0 0-432-16,0 21 160 15,0-21 208-15,-22 23-208 16,0 21 272-16,0 22-112 0,0 1-128 15,-22 0 240-15,1 21-128 16,-3 0 16-16,-19 21 112 16,19 25-64-16,-19-24 176 15,21 22-31-15,-22 1-33 16,22-1 176-16,0 0-176 0,-1 1 32 15,23 22 144-15,-22-23-208 0,22 0 64 16,0 23-112-16,0-23-112 16,-1 23 128-16,2-22-112 15,21-1 16-15,-22-1 32 16,22 25-96-16,-23-24 112 15,23 1 32-15,0-1 0 0,0 1 193 16,0-1-65-16,23 0 80 16,-23 1 128-16,22-23-112 15,-1 22 32-15,-21 1-144 0,45-23-160 16,-23 1 17-16,0-1-1 15,22-22-48-15,-22 23 64 0,23-24 0 16,-1 2 16-16,0 22 32 16,0-23 16-16,0 1 16 15,22-1-48-15,-22 0 0 16,0 1-16-16,22-1 32 15,-21 0 16-15,-1 1 80 0,22-1 32 16,-22-22-16-16,23 22-95 0,-23-22 15 16,22 1-48-16,0-1 48 15,-22 0-64-15,22-22-16 16,-21 22 32-16,20-22-32 15,-20 1 0-15,-1-1 16 16,0 0 96-16,0 0-32 0,0 0 64 16,1-22-64-16,-1 23-48 15,-23-24-32-15,24 23-16 16,-1-21-16-16,-22-2 16 15,22 2-64-15,-22-1 33 0,0 0-17 16,22-22-32-16,-21 22 32 16,-23-22-16-16,21 23 0 0,2-23 0 15,-23 0-16-15,21 22-1 16,-21-22-79-16,0 0-256 15,23 0-176-15,-23 0-336 16,0 0-337-16,0 0-224 0,0 0 337 16,0-45-561-16,0 23-1008 15,0-22-657-15,0 0-927 0,0 0 1743 16,0 0 1906-16,0-1 720 15,0 23 1345-15,-23-22 464 16,23 22-337-16,0 22-767 16,-21-22-177-16,-2 0 161 0,2 22 111 15,-2-22-240-15,1 22-208 16,0 0 81-16,0 0-113 15,22 0 544-15,-22 0 145 16,0 0 15-16,22 0 97 0,0 0-385 16,0 0-431-16,0 0-369 15,0 0 16-15,0 0 128 0,0 0 112 16,22 22 0-16,-22-22-32 15,22 22-112-15,0 0-112 16,0 0 64-16,-22 0-32 16,22 0 16-16,1 0 81 15,-2 0 159-15,-21 1-64 0,23-2-32 16,-23 23 0-16,0-21 48 15,0 21 64-15,0 0-47 0,0-22 79 16,-23 23-224-16,23-2-48 16,-21 1-64-16,-24 1-32 15,23-1-32-15,0 0-64 16,-22 0-304-16,22-22-1009 0,0 0-1856 15,0-22-5363-15</inkml:trace>
  <inkml:trace contextRef="#ctx0" brushRef="#br0" timeOffset="31938.0474">19243 15054 18232 0,'-44'23'176'0,"44"-2"-32"16,0-21-496-16,0 0 512 0,21 23-80 16,2-23-288-16,21 0 544 15,0-23-352-15,21-21 96 16,24 0 112-16,-23 0-400 15,23 0 48-15,-1-23-3106 16,0 1-6610-16</inkml:trace>
  <inkml:trace contextRef="#ctx0" brushRef="#br0" timeOffset="32439.0492">21825 14966 18424 0,'-23'21'1665'16,"23"-21"-1297"-16,0 23 448 15,0 0 561-15,0 21-913 16,0-23-64-16,0 2-448 0,23-1 16 16,21-22 192-16,22 0-336 15,22-45 256-15,22-20-496 16,45-25-1985-16,-23-20-945 15,23 0-5618-15</inkml:trace>
  <inkml:trace contextRef="#ctx0" brushRef="#br0" timeOffset="40492.0654">18647 9867 16695 0,'-44'-67'576'16,"44"45"241"-16,-22 0-113 0,22 22-176 16,0 0 97-16,0-22-449 15,0 22-256-15,0 22 16 16,0-22-32-16,22 22-48 15,-22 22-1233-15,0 1-400 0,22 20-1520 16,-22 2-4067-16</inkml:trace>
  <inkml:trace contextRef="#ctx0" brushRef="#br0" timeOffset="41392.0667">20346 16731 17047 0,'-22'-21'1217'15,"0"21"-417"-15,22 0-368 16,0-23 273-16,0 23-529 15,0 0-80-15,0 0-80 0,0 0-112 16,0 0 256-16,22 0-176 16,-22 23 32-16,22-23 240 0,0 21 64 15,-22 2 384-15,22 21-111 16,1-22-305-16,-23 1 0 15,21-1-112-15,2 0-64 16,-2-22 208-16,24-22-80 0,-1-23-192 16,22 1 0-16,-22-45-864 15,44 24-1521-15,-22-24-2017 16,1 1-8996-16</inkml:trace>
  <inkml:trace contextRef="#ctx0" brushRef="#br0" timeOffset="43752.07">22817 16356 15303 0,'-21'45'0'16,"21"-1"368"-16,0 0 80 15,-23 0-80-15,23 0-96 0,0 1-256 16,0-1 176-16,0 0-160 0,0-23-48 16,0 2 112-16,0-1-64 15,0 0 48-15,0-22-16 16,0 0 0-16,0 0 305 15,0 0-305-15,-23-22-48 16,23 22 80-16,-20-22-160 0,-4-1 128 16,24 2 0-16,-21-2-16 15,-1 2 432-15,22-2 160 0,-22 23 385 16,22-21-193-16,-22 21-368 15,22 0-128-15,0 0-191 16,0 0-113-16,0 0-48 16,0 0-65-16,0 0 81 0,0 0-16 15,22 21 0-15,-22-21 65 16,0 23-33-16,0 21-16 15,22-23 16-15,-22-21-32 16,0 23 80-16,0-1-48 0,0-22 0 16,0 0 80-16,22 0 128 15,-22 0 304-15,0 0-80 0,21 0-224 16,-21-22-48-16,0-1-96 15,24 23-32-15,-24-21 0 16,0-2-48-16,20 2 32 16,-20-2-16-16,0 2-80 0,23 21-80 15,-23-23-416-15,0 23-528 16,0-22-897-16,23 22-1617 15,-23-22-5282-15</inkml:trace>
  <inkml:trace contextRef="#ctx0" brushRef="#br0" timeOffset="44102.0705">22796 16114 17207 0,'-23'-44'561'15,"23"22"703"-15,0 22-15 16,-23 0-801-16,23-22-128 0,0 22-128 15,0 0-240-15,0 22 64 16,0 0 32-16,23 0 0 16,-23 44 96-16,0-22 128 0,0 22 145 15,0 0-305-15,0 23-128 16,0-45 48-16,0 22-32 15,0-22-32-15,0-22 80 0,0 22-160 16,0-21-513-16,0-2-815 16,-23 2-1634-16,23-23-5362 15</inkml:trace>
  <inkml:trace contextRef="#ctx0" brushRef="#br0" timeOffset="46602.074">16418 9976 11029 0,'0'23'64'0,"0"-23"-80"15,22 0 432-15,0 0 224 0,22 0-80 16,22 0-368-16,0 0 16 16,23 0-31-16,-1 0-177 15,0-23 112-15,22 23-144 16,-21 0 64-16,22-21 16 15,-24-2-16-15,2 23 32 0,-23-21-16 16,23-2 32-16,-23 2 672 16,0-2 112-16,-22 1 1 15,0-22 31-15,0 22-223 0,0-22 63 16,-21 22-192-16,21-22-32 15,-22-1-319-15,0 1-193 16,0 23 16-16,-22-23 16 0,0-1-145 16,0 1 49-16,-22 0-32 15,0 0-80-15,0-22 160 16,-22 21-48-16,-1 23 0 15,2-22 48-15,-1 0-32 0,-23 0 48 16,23 22 0-16,-23-22-64 16,23 22 128-16,-22 0-80 0,0-22-16 15,0 44 48-15,-23-22-16 16,23 22 32-16,-22-23-16 15,21 23-16-15,-20 23 16 16,-2-23-64-16,1 22 48 0,0 0 0 16,-22 22-32-16,-1-22 32 15,22 22 32-15,1-22-16 16,22 22 0-16,0-22-48 15,0 22 64-15,22 0-16 0,0 1-48 16,-2-1 32-16,25 0 32 16,21 0-48-16,-22 22 112 0,22 0-48 15,22-22-16-15,-1 23 16 16,25-1 64-16,-2 0-80 15,44-22 0-15,0 0-32 16,1-21-48-16,21 21-16 16,22-23-304-16,-22 2-2849 0,-21-2-6548 15</inkml:trace>
  <inkml:trace contextRef="#ctx0" brushRef="#br0" timeOffset="48032.076">16418 10021 10965 0,'-22'0'-65'15,"22"0"81"-15,-22 22-96 16,22-22 96-16,-23 44 97 0,23-22-1 15,-21 23 208-15,-2 21-128 0,2 1 112 16,-2-1 240-16,-20 43-64 16,20 24-79-16,-21 0-145 15,0 43-144-15,0-21 16 16,23 21-112-16,-2 1 16 15,0-22 32-15,23-1-112 0,23 0 112 16,0 1 112-16,-2-1 80 16,2-22 208-16,-2 24-304 15,23-25-64-15,0 2 80 0,0 0 1 16,1 0 303-16,-1-23 208 15,0 22-144-15,0 1 97 16,0-23-113-16,22 0-432 0,-22 23 0 16,1-23 48-16,20-22 256 15,2 23 273-15,-1-23-97 16,1 0 192-16,-1-21-272 15,-1 21-143-15,24-22-97 16,-23-22-16-16,0 23-64 0,0 0-32 16,23-23-48-16,-23 0 32 0,0-1 32 15,1 1 64-15,-2-22 16 16,2 22-16-16,-23 0-96 15,22-21-31-15,-21-2-33 16,-1 23-16-16,0-21-48 0,-1 0 32 16,2-2 16-16,-23 2 112 15,22-2 48-15,-22 2-64 16,0-23-80-16,0 22 16 15,1 0-48-15,-2-22-32 0,2 0 0 16,-1 0 16-16,-22 22-48 16,22-22-16-16,-22 0 0 0,0 0 80 15,0-22-16-15,0 22-32 16,0 0-32-16,0-22-96 15,-22 22-320-15,22-22-225 16,-22 22-351-16,22-23-1 16,0 2 161-16,0-2 320 0,0 2 272 15,-23-2 95-15,23 23 161 0,0-23 16 16,-21 2 112-16,21 21 241 15,0-23 47-15,-23 23-32 16,23 0 96-16,-22-21 288 16,22 21-47-16,0 0-193 15,0 0-384-15,0 0-48 0,0 0 48 16,22 0 160-16,1 21 64 15,-2-21-95-15,2 23-65 16,-1-2-80-16,0 2-16 16,0 0-48-16,-22-2 112 0,22 2 256 15,0-2-144-15,-22 2-80 16,0-1-64-16,0 0 48 0,0 0 144 15,-22-22 113-15,22 22-81 16,-22 0-160-16,0 1-128 16,0-2-32-16,0 2-48 15,22-23-176-15,-23 21-977 0,23 1-1584 16,0 0-2962-16,0-22-8755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23T09:57:54.30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16330 4922 16471 0,'-23'-22'224'16,"2"0"240"-16,21 22-127 0,-23 0-177 15,23-22-128-15,0 22 176 16,0 0-224-16,0 0 0 15,0-22 64-15,0 22-160 16,0 0 208-16,23 22-32 0,-23 0 96 16,21 0 336-16,2 0-128 15,-23 22-192-15,21 0-64 0,2-22-128 16,-1 23 144-16,0-24-96 15,0-21 48-15,0 23 305 16,22-46 159-16,1 2 16 16,-2-2-32-16,1-43-63 0,0 22 95 15,1-44-176-15,-1 21-224 16,0-21-16-16,23 0-112 15,-23 0 144-15,22 22 400 0,-22 21-63 16,0 1-193-16,0 0-256 16,-22 22-96-16,22 22-32 15,-21-22-528-15,-2 22-865 0,24 0-848 16,-24 22-1713-16,23-22-6979 15</inkml:trace>
  <inkml:trace contextRef="#ctx0" brushRef="#br0" timeOffset="1073.0025">3067 5517 16951 0,'22'0'-272'0,"-22"-21"384"16,22 21 256-16,22 0-240 15,-22-23 529-15,22 23-529 16,22-21-256-16,0 21 464 15,1-23-400-15,21 1 48 16,0 1 288-16,0-1-464 0,1 0 304 16,-1 22 32-16,22-22-176 15,-22 0 560-15,23 22-176 0,-23-22-112 16,23-1 273-16,-23 23-353 15,1-22 16-15,-24 22 16 16,1-22-320-16,1 22 208 16,-1-23-112-16,-22 23-288 0,0 0-1169 15,0 0-2145-15,-44 0-5522 16</inkml:trace>
  <inkml:trace contextRef="#ctx0" brushRef="#br0" timeOffset="1488.0031">3552 5828 18840 0,'-22'0'384'0,"0"0"849"15,22-23-1345-15,22 23 240 0,-22 0 16 16,22 0-320-16,22 0 416 15,0 0-192-15,0-21-48 16,23 21 384-16,-1-23-368 0,0 23 144 16,22-22 32-16,0 0-288 15,2 0 224-15,-3 0-48 16,2-1-32-16,21 1 401 15,-22 0-17-15,-22 0 96 0,22-1 80 16,-21 2-304-16,-1-2 225 16,-22 2-81-16,23 21-320 0,-46 0-32 15,24 0-224-15,-24 0 0 16,24 0-977-16,-23 0-2752 15,-22 0-5300-15</inkml:trace>
  <inkml:trace contextRef="#ctx0" brushRef="#br0" timeOffset="9523.0174">22730 6445 16455 0,'0'-22'240'0,"0"22"-32"0,0-22 64 16,0 22-224-16,0 0-144 16,0 22 144-16,0-22-80 15,0 22 32-15,-24 0 176 16,24 0 129-16,0 23 143 0,0-23-64 15,0 22-16-15,24-22 240 16,-4 0 417-16,3-22 416 16,44 0-17-16,0-22-623 15,20-22-417-15,45-23-288 0,1 1-96 16,44 0-368-16,-1-22-2658 0,-21 21-2752 15</inkml:trace>
  <inkml:trace contextRef="#ctx0" brushRef="#br0" timeOffset="10473.0188">3177 6842 15447 0,'0'-21'272'0,"0"21"-256"15,0 0 336-15,22-23-384 16,0 23 256-16,0 0-16 0,0 0-288 16,22 0 304-16,0 0-128 15,1 23-64-15,21-23 240 16,0 0-32-16,22 0 385 15,1 0-129-15,21-23-400 0,0 2 80 16,1-2-208-16,0 1-32 16,-2-22 144-16,-21 22-224 0,23-22 80 15,-22 22-112-15,-24 0-625 16,1 0 17-16,-21 0-480 15,-23 22-1058-15,0 0-719 16,-22 0-3602-16</inkml:trace>
  <inkml:trace contextRef="#ctx0" brushRef="#br0" timeOffset="10860.02">3442 7019 14966 0,'-89'22'1009'15,"68"-22"351"-15,21 0 97 0,0 0-737 16,0 0-880-16,0 0 384 15,21 0-288-15,2 0 417 16,21 0-145-16,0 0 0 16,22 0 192-16,0 0-384 0,1-22 112 15,-1 22 0-15,0 0-80 16,22-22 512-16,0 0-207 15,0 0-97-15,-22 0 80 16,24 0-176-16,-3-1 128 0,-20 1-144 16,21 0-208-16,-22 1 176 15,-22 21-160-15,22 0 32 16,-22 0 32-16,1 0-304 15,-1 0-1297-15,0 21-992 0,-22-21-2994 16</inkml:trace>
  <inkml:trace contextRef="#ctx0" brushRef="#br0" timeOffset="15840.027">3508 8299 14838 0,'-44'0'1297'16,"22"0"48"-16,22 0-737 0,0 0-912 16,22 0 576-16,0 0 128 15,22 0-320-15,0 0 272 16,0 23-272-16,22-23 16 15,23 0 128-15,-23 21-320 16,22-21 160-16,23 0 32 0,-24 0-192 16,24-21 240-16,-1-2-192 0,1 23-48 15,21-23-912-15,-21 3-1857 16,-23-3-3186-16</inkml:trace>
  <inkml:trace contextRef="#ctx0" brushRef="#br0" timeOffset="16280.0276">3927 8587 18376 0,'-66'-23'400'16,"22"23"1041"-16,22 0 63 16,22-21-1055-16,0 21-193 0,0 0-480 15,0 0 112-15,22 0 224 16,22 21-160-16,0 2 32 0,22-23 80 15,22 21-96-15,2-21 16 16,-3 0 32-16,23 0-320 16,23-21-897-16,-23-2-608 15,23 2-1696-15,-1-2-3603 16</inkml:trace>
  <inkml:trace contextRef="#ctx0" brushRef="#br0" timeOffset="17250.0289">10084 8543 15671 0,'0'0'160'16,"0"-23"-240"-16,23 23 16 15,21 0 352-15,0 0-432 16,22 0 224-16,22 0 0 0,-22 0-240 16,23 0 336-16,-1 0-240 15,22 0 32-15,1 0 160 0,0 0-272 16,-2 0 240-16,24 0-80 15,-1 0 96-15,-22 0 752 16,23 0 177-16,21 0 111 16,-21 0-527-16,22 0-289 0,21 0-112 15,-21 0-96-15,21 0 0 16,0 0 0-16,23 0 0 15,-1-21 48-15,1 21-128 16,0 0-48-16,-1 0 16 16,-21 0-16-16,21 0 0 0,-21 0 32 15,22 0 176-15,-23 0 369 0,1 0-193 16,-23 0-272-16,23 0 160 15,-23 0 48-15,1 21 144 16,-1-21-48-16,1 0-175 16,-23 0-113-16,22 0 0 15,1 23-96-15,-1-23 0 0,-21 0-32 16,-1 21-16-16,1-21 48 15,-1 0-16-15,-21 0 0 0,-23 0 0 16,22 23-16-16,-43-23 128 16,20 0 192-16,-20 0 48 15,-23 0-48-15,22 0 0 16,-22 21-160-16,-21-21 1 0,21 0-97 15,-22 0 96-15,0 0-128 16,-1 0 16-16,-21 23-16 16,23-23-32-16,-23 0 0 15,0 0-64-15,0 0-48 0,0 0-625 16,0 22-719-16,0-22-1154 15,0 22-1792-15,-23-22-5458 0</inkml:trace>
  <inkml:trace contextRef="#ctx0" brushRef="#br0" timeOffset="29870.0477">9687 14391 12453 0,'-22'0'432'0,"0"0"753"16,22 0-321-16,-22 0-463 15,22 23-113-15,0-23-400 0,0 22 176 16,0 0 176-16,0 0-288 16,22 22 704-16,-22-21-368 15,22-2-224-15,-22 25 176 16,22-46-208-16,0 21 208 15,0-21 81-15,-22 0-113 0,22 0 624 16,-22 0 32-16,23-21 305 0,-2-2 80 16,2-21-321-16,-1-1-176 15,0 1-368-15,0-23-111 16,22 2-49-16,0-2-256 15,0 1 112-15,0 0-16 0,1 22-160 16,21 0 192-16,-22 21-128 16,-23-21 0-16,24 44 64 15,-1-21-192-15,-22 21 64 0,0-23-353 16,22 23-511-16,-21 0-433 15,-2 23-592-15,2-23-608 16,-23 0-2609-16,22 21-4643 0</inkml:trace>
  <inkml:trace contextRef="#ctx0" brushRef="#br0" timeOffset="33308.0544">9445 15121 10596 0,'-23'0'849'16,"23"0"287"-16,-22 0-143 15,22 0-353-15,0 0-544 16,0 0 160-16,0 0-176 16,0-23-80-16,0 23 96 0,0 0-192 15,0 0 16-15,0 0 176 16,0 23-128-16,22-1 240 15,-22 0 128-15,23 0-47 16,-2 22 63-16,2-21-176 16,-23 21 0-16,22-23 32 0,-1-21-128 15,2 22 208-15,21-22-16 0,-22-22 209 16,0 1 95-16,22-2-112 15,0-21 96-15,1 0 113 16,-1-22-433-16,0-1 0 16,-1 23-176-16,2 0 0 15,-1 0 16-15,-22-1-112 0,22 23 80 16,-22 0-48-16,22 22-32 15,-21-22 16-15,-1 22-320 0,0 0-1409 16,21 0-2945-16,-20 0-8084 16</inkml:trace>
  <inkml:trace contextRef="#ctx0" brushRef="#br0" timeOffset="38218.0612">11695 15673 15895 0,'0'0'336'16,"-22"0"-48"-16,22 0 224 15,0 0-432-15,0 21-32 16,0-21 240-16,0 0-95 0,22 22 191 15,-22-22 128-15,22 22 32 0,0 1-48 16,1-23-207-16,-23 22 79 16,21 0-160-16,2-22 96 15,-1 22 80-15,-22-22-272 16,22 0 0-16,0 0 240 15,-22 0 177-15,22 0 287 0,0-22-416 16,0 0 0-16,23-23 1 16,-24 1-145-16,23-21-48 15,1-2-144-15,-1 1-32 0,-22 0 80 16,22 22-96-16,0-23 32 15,0 23-16-15,0 0-48 16,-22 22 64-16,0 0-80 0,0 22 32 16,-22-22 16-16,23 22-64 15,-23 0 48-15,0 0-64 16,21 0-112-16,-21 0-368 15,23 0-513-15,-23 0-800 16,22 0-480-16,0 0-1232 0,-22 0-3267 16</inkml:trace>
  <inkml:trace contextRef="#ctx0" brushRef="#br0" timeOffset="43568.0687">12666 13862 5890 0,'-22'-22'3090'0,"1"0"-1970"15,21 0 177-15,-23 22-945 16,23-22 80-16,0 0-192 0,-23 22 208 16,23 0-352-16,0-22-96 15,0 22 128-15,0-22-15 0,23 22-65 16,-23 0 48-16,23 0 0 15,-2-22-96-15,1 22 80 16,22 0-16-16,-22 0 144 16,22 0 240-16,1-22-240 0,-23 22-48 15,22 22-96-15,0-22 0 16,-22 22 64-16,1 0 0 15,-23 0 241-15,0 22 47 0,0-22-32 16,0 22-64-16,0 1 64 16,-23 20 0-16,1-21-143 15,0 23-17-15,0-23-64 0,0 0 0 16,22 0 0-16,0 0-64 15,0 0-48-15,0 0-32 16,0 0 32-16,22-21 0 16,-22 21 0-16,22-22 48 15,0 22 32-15,0-44 80 0,22 23 16 16,-21-2 112-16,20-21 1 0,-20 0-145 15,-2 0 0-15,2 0-80 16,-1 0 0-16,0 0 48 16,-22 23-64-16,22-23-16 15,-22 0 0-15,0 23 48 16,0-2-16-16,0 2-64 0,0 21 0 15,0-1-16-15,0 1-48 16,0 0 32-16,0 0-48 16,22 1 0-16,0-24 16 0,0 23 0 15,0-21 16-15,1 21 0 16,-2-21 16-16,23 21 32 15,-44-22 0-15,23 22 96 0,-1-22 545 16,-22 23-1-16,21-1-16 16,-21-1-63-16,0 2-161 15,0-1 64-15,0-1-64 16,0 24-144-16,0-23-80 0,0 1-64 15,-21-24 65-15,21 23-145 0,-22 0 16 16,22 1-64-16,-23-23 16 16,23 22-48-16,-21 0 0 15,-2 0 0-15,2-22-32 16,-2 23-160-16,1-1 176 15,0 0-401-15,0 0-399 0,0-22-272 16,0 22-481-16,0-22-384 16,22 22-256-16,-22-22 1008 15,-1 22-575-15,2 1-2114 0,21-23 1409 16,-23 22-6498-16</inkml:trace>
  <inkml:trace contextRef="#ctx0" brushRef="#br0" timeOffset="45452.0721">13858 14193 11445 0,'0'-22'992'0,"0"0"-287"15,0 0 159-15,0 0-288 16,0 22 177-16,0-22-65 15,-22 22-128-15,22 0-208 0,-22 0-208 16,22 22-32-16,-22 0 80 16,-1 22 17-16,-20 0 127 15,20 23 128-15,-21 21 48 0,23 0 64 16,-2-22 33-16,1 24-257 15,22-25-272-15,0-21-64 16,22-22-32-16,1-1-160 0,21 2 32 16,0-23 16-16,22-23-641 15,0-20-911-15,0-1-145 16,0-21 176-16,1 19-672 15,-1-20-304-15,0 0-3490 16</inkml:trace>
  <inkml:trace contextRef="#ctx0" brushRef="#br0" timeOffset="45767.0726">14322 14193 11701 0,'-23'-44'2593'16,"2"44"-1472"-16,-2 0-49 15,0 22 33-15,-20 0-1 16,21 0-656-16,-22 22-16 16,22 0-47-16,0-21-209 0,0 21 48 15,22 0-192-15,0-22-48 16,0 0-16-16,22 0-80 15,-22 0 80-15,22-22-96 0,-22 0 64 16,22 0 80-16,0-22-64 16,-22 0-32-16,22 0 160 15,0 0 16-15,-22-1 16 0,0 2 48 16,0 21 656-16,0-23 801 15,0 23-369-15,0 0-943 16,0 0-305-16,0 0 176 16,22 23-48-16,-1-2-48 0,2-21-80 15,0 23-48-15,-2-23-96 16,23 0-689-16,-22 0-2528 0,2 0-1842 15,-3 0-4977-15</inkml:trace>
  <inkml:trace contextRef="#ctx0" brushRef="#br0" timeOffset="46102.0731">14365 14193 18776 0,'-22'0'1713'16,"1"0"-737"-16,21 0-367 16,0 0-737-16,21 0 592 0,-21 22-128 15,22 0-384-15,2 0 288 16,-3 1-368-16,1-2 144 0,-22-21 64 15,22 23-320-15,-22-23 256 16,0 0-368-16,22 0-32 16,-22 0 400-16,0-23-785 15,0 2 577-15,0-2 208 16,0-21-96-16,0 22 336 0,0 0 112 15,0 22 977-15,0 0 112 0,0 0-993 16,0 0-208-16,0 0 192 16,22 0 128-16,-22 22-143 15,22 0-385-15,0 0 48 16,0 0-112-16,22 1-80 15,-21-2 48-15,-2 2-513 0,2-23-1247 16,-2 0-1538-16,2-23-1488 16,-23 2-4034-16</inkml:trace>
  <inkml:trace contextRef="#ctx0" brushRef="#br0" timeOffset="46412.0735">14741 13972 20377 0,'-22'0'2065'16,"-1"0"-817"-16,23 0-1056 15,0 0 337-15,23 23-321 16,-23 21 32-16,22-22-112 15,0 22-272-15,-22-22 304 0,22 0-320 16,0 0 64-16,0 0-112 16,-22-22-545-16,22 0 369 0,-22-22-80 15,0-22-320-15,0 22 480 16,22-22 111-16,-22-1 450 15,0 24 543-15,0-2 657 16,0 2 351-16,0-2-367 0,0 23-481 16,0 0-719-16,0 0-257 15,22 0 160-15,-22 23-160 16,22-2 16-16,23 2 48 15,-24-2-224-15,23 2-465 0,-21-1-1824 16,21 0-1793-16,-22-22-3345 16</inkml:trace>
  <inkml:trace contextRef="#ctx0" brushRef="#br0" timeOffset="46867.0741">15226 13774 22442 0,'-44'0'1665'0,"22"0"-209"15,22 0-767-15,0 22-705 0,-22 22 176 16,22-22-256-16,0 23 128 15,0-24-16-15,0 23-241 16,22-21 113-16,-22-23-864 16,22 0-705-16,0 0-576 0,-22 0 256 15,22-23 48-15,-22 2 977 16,22-2 736-16,-22-21 496 15,0 22 1553-15,-22 0 1072 16,22 22 96-16,-22-22-1168 16,22 22-400-16,0 0-769 0,0 0-656 15,0 0 96-15,22 22-144 0,0 0 112 16,23-22-176-16,-1 22-400 15,-23-22-1201-15,24 0-1200 16,-23-22-417-16,22 0 689 16,-44 0 1569-16,0-22 1152 15,0 0 320-15,0 0 240 0,-22-23 272 16,0 1 753-16,0 22 1393 15,0-22-305-15,-1 44-576 0,2-1-753 16,21 2-543-16,0 21-385 16,0 0-560-16,0 21 128 15,21 24 0-15,2-1-64 16,-1 22 16-16,0 0-416 0,-22 23-1457 15,22-45-1360-15,0 22-2690 16,-22-22-4882-16</inkml:trace>
  <inkml:trace contextRef="#ctx0" brushRef="#br0" timeOffset="46992.0743">15447 13708 25179 0,'-22'-67'1089'16,"44"23"-497"-16,0 22-224 16,22 0-272-16,0-22-64 15,23 44-1233-15,-23-22-5506 16</inkml:trace>
  <inkml:trace contextRef="#ctx0" brushRef="#br0" timeOffset="48738.0793">15998 13112 17287 0,'-67'-44'1185'16,"46"22"-65"-16,-1 22-687 15,22 0-1-15,-22 0-192 0,22 0-480 16,0 22 576-16,0 0-272 15,0 22 288-15,0 22 385 16,22 0-481-16,0-22 128 0,-22 23-48 16,21-23-416-16,25 0 304 15,-25-22-256-15,-21 0-64 16,23-22 272-16,0 22-336 15,-23-22 192-15,21 0 64 0,-21-22-272 16,0 0 320-16,23 0-176 16,-2-22-32-16,-21 0 176 0,0 21-192 15,22-21 128-15,-22 23 48 16,22-24-192-16,0 23 256 15,-22 0-48-15,22 22 96 16,-22-22 96-16,23 22-192 16,-2 0 65-16,1 22 47 0,1-22-160 15,-2 22 176-15,2 0-144 0,-2 23-48 16,2-24 96-16,-23 23-160 15,0-21 64-15,0-2 64 16,0 24-128-16,-44-23 64 16,21 0-48-16,-43 0-48 15,22 0 64-15,0-22-48 0,0 22-32 16,23-22-304-16,-2-22-1057 15,23 22-1648-15,0-22-1778 16,23 0-3568-16</inkml:trace>
  <inkml:trace contextRef="#ctx0" brushRef="#br0" timeOffset="49093.0798">16462 13310 17031 0,'0'0'1777'0,"0"0"-1761"15,0 0 560-15,0 23-496 0,0-23 369 16,22 0 287-16,0 0-624 16,0 0 304-16,1 0-240 15,-2 0-224-15,1-23 288 16,1 2-352-16,-2-2 112 0,2-21 160 15,-23 22-352-15,0-22 288 16,0 22-32-16,0-22-144 16,-23 44 1233-16,2-22-209 15,-2 22-31-15,1 0-161 0,1 22-496 16,-2 0 32-16,23 22-144 15,0 0-224-15,0 0 224 0,23-22-192 16,20 22 0-16,1-21 16 16,23-23-896-16,-23 0-3010 15,0 0-5506-15</inkml:trace>
  <inkml:trace contextRef="#ctx0" brushRef="#br0" timeOffset="49658.0806">17213 12714 19977 0,'-23'0'1969'15,"23"0"-1809"-15,0 44 976 0,0 23-15 16,23-1-417-16,-23 22-304 15,21 23-64-15,2-1-304 16,20-21-32-16,-20-1 16 16,21-22-80-16,-22 0 0 0,0-22-64 15,-22-22-784-15,0 0-1089 16,0-22-704-16,0 0-385 15,0-22-6770-15</inkml:trace>
  <inkml:trace contextRef="#ctx0" brushRef="#br0" timeOffset="49928.081">17146 12847 20745 0,'-44'-44'864'0,"44"22"-255"15,0 22-401-15,22-23-160 0,0 1 48 16,22 22 32-16,0 0-96 0,22-22 48 15,-22 44-48-15,1-22-80 16,-23 45 144-16,22-23-96 16,-22 22 32-16,-22-22 48 15,22 23-96-15,-22-24 64 16,0 23 16-16,0-21-96 0,-22-2 64 15,0-21-192-15,0 23-1249 16,-22-1-912-16,22-22-1745 16,22 0-7747-16</inkml:trace>
  <inkml:trace contextRef="#ctx0" brushRef="#br0" timeOffset="50223.0814">17565 12758 20761 0,'23'0'-112'0,"-23"23"288"15,44-23 192-15,-23 22-112 0,2 0-32 16,-2 0-176-16,2 0-48 16,-23 0 145-16,23-22-194 15,-23 0 82-15,0 23 79 16,0-23 160-16,0 0 112 15,-23-23-320-15,0 1-80 0,23 0 176 16,-21-22-128-16,-2-1 128 16,23 1 64-16,0 0-160 15,23 0 64-15,-2 21-112 0,25 2-112 16,-2-1 64-16,-1 22-976 15,2 0-2898-15,-1 0-5859 16</inkml:trace>
  <inkml:trace contextRef="#ctx0" brushRef="#br0" timeOffset="50408.0817">18029 12603 20505 0,'-23'23'464'0,"23"-23"-96"16,0 21 80-16,23 2-175 15,-1 21-225-15,-22-22-96 16,22 0 96-16,0 1-272 16,-22-1-1169-16,22-22-1264 0,-22 0-2370 15</inkml:trace>
  <inkml:trace contextRef="#ctx0" brushRef="#br0" timeOffset="50528.0818">18051 12228 17512 0,'-45'-44'1296'16,"24"44"-1264"-16,21 23-832 15,0-2-2130-15,0 2-6962 16</inkml:trace>
  <inkml:trace contextRef="#ctx0" brushRef="#br0" timeOffset="51644.084">18161 12428 17480 0,'0'22'336'0,"22"-22"192"0,-22 22 528 15,23 0-607-15,-2 23-97 16,2-24-304-16,-23 1 0 16,22 22 64-16,-22-23-192 0,0-21 176 15,0 23-96-15,0-23-112 16,0 0 240-16,0-23-64 0,22 23-96 15,-22-44 128-15,0 1-144 16,22 22 128-16,-22-24 320 16,22 1 465-16,-22 22 351 15,22 0-15-15,-22-1-529 0,22 23-192 16,0 0-208-16,0 0 16 15,0 23-80-15,0-1-143 0,0 0 15 16,0 0-80-16,1 0-16 16,-23 0 0-16,21 1-64 15,2-23-65-15,-23 0-63 16,22 0 160-16,-22-23-16 0,22-21-96 15,0 22 48-15,-22-22 128 16,22 21 0-16,-22 2 80 16,22-2 128-16,0 0 0 15,-22 23 17-15,22 0-97 0,0 0-64 16,0 0 16-16,22 23-64 15,-22 0-32-15,1-23 32 0,-2 21-48 16,2 2-32-16,-23-23-176 16,22 0-481-16,-22 0 145 15,0 0 400-15,22-23-256 16,-22 2 192-16,0-2 160 15,0-21 64-15,-22 21 64 0,22-21 128 16,0 23 544-16,0 21 144 16,0-23-271-16,0 23-529 0,0 0-96 15,0 23 48-15,0-2-32 16,0 2 48-16,22-2-32 15,-22 2-32-15,0 21 16 16,0-44-80-16,22 23-96 0,-22-23-465 16,0 0 321-16,0 0 304 15,0-23-128-15,22 0-80 16,-22-21 32-16,0 0 208 15,0 0 16-15,0 22 80 0,22-22 192 16,-22 22 304-16,0 22-143 16,0-22-321-16,22 22-112 0,0 0 0 15,-22 0-16-15,22 22 0 16,0 0 0-16,-22-22-16 15,22 22-16-15,0-22-16 16,-22 22-32-16,0-22-48 0,22 0 16 16,-22-22 48-16,0 22-144 15,23-22 96-15,-23 0 96 0,0 0 16 16,21 0 32-16,-21 22 64 15,0 0 16-15,0 0-128 16,23 0 0-16,-23 0 48 0,22 22-16 16,-22 0-16-16,22-22-16 15,-22 22 0-15,22 0 0 16,-22-22 0-16,0 0 0 15,22 0 32-15,-22 0-16 16,0-22-48-16,21 0 32 0,-21 0-16 16,23 0 32-16,-23 22 0 15,0-22 48-15,21 22-48 0,-21 0 0 16,0 22 48-16,23 0 160 15,0 22 384-15,-2 0 177 16,-21 22-305-16,0 22-288 16,0-21-160-16,0 22-32 0,0-22-16 15,0-3 32-15,0-20-48 16,0-44-112-16,-21 23 32 15,21-23 32-15,0-23-577 16,0 2-495-16,0-23-1233 0,0 22-3410 16,21-44-10516-16</inkml:trace>
  <inkml:trace contextRef="#ctx0" brushRef="#br0" timeOffset="51964.0844">19861 11589 17367 0,'0'-45'2866'16,"0"45"-1810"-16,0 0-944 15,21 0 128-15,-21 45-256 16,23-1 625-16,-23-1 63 16,0 24-224-16,0-1 112 15,0 0-512-15,0 0-48 0,-23 1 177 16,23-23-306-16,0-22 162 0,0 0-17 15,0 0-273-15,0-22-383 16,0 0-256-16,23 0-1169 16,-23-44-945-16,22 22-2016 15</inkml:trace>
  <inkml:trace contextRef="#ctx0" brushRef="#br0" timeOffset="52239.0848">20147 11699 16823 0,'0'-23'4258'0,"0"23"-1777"0,0 0-1600 15,-22 0-673-15,22 23-48 16,-43 21-128-16,20-22 32 15,1 22-64-15,-22 0-16 0,22 0 0 16,-22-22-32-16,22 23 16 16,-1-45-288-16,2 22-305 15,21-22 257-15,0 0-144 16,21-22-592-16,2 22 863 0,-1-23 241 15,22 1 80-15,0 22-16 0,0-22 17 16,0 22 111-16,0 0 0 16,1 22 16-16,-24 0-112 15,24 1-112-15,-23-1 0 16,0 0-288-16,0 0-1857 15,0-22-1425-15,-22 22-2817 0</inkml:trace>
  <inkml:trace contextRef="#ctx0" brushRef="#br0" timeOffset="52959.0858">20324 11832 20809 0,'-22'-23'2209'16,"22"1"-464"-16,0 22-1697 0,0 0-96 16,22 22 240-16,-22-22-320 15,22 23 176-15,0-2 64 16,0 1-304-16,1-22 240 15,-2 0-256-15,2 0-192 16,-23 0 432-16,21-22-192 0,-21 1 144 16,0-2 48-16,22 1-129 0,-22 0 258 15,0 0 15-15,0 0 512 16,0 22-48-16,0 0-768 15,0 22 192-15,0 0-16 16,23 0-112-16,-23 23 144 0,21-2-176 16,-21-21 48-16,23 22-80 15,-1-21-464-15,0-23 96 16,0 0 208-16,0 0 143 15,0-23 209-15,0 1-80 0,0-22 48 16,1 1 33-16,-2 20-65 16,2-21 208-16,-2 22 384 0,-21 0 48 15,22 22-272-15,-22 0-320 16,23 0-64-16,-23 0 64 15,21 22-32-15,2 22 32 16,-23 1-48-16,22-2 32 16,0 1 32-16,0 23-80 0,0-1 32 15,0 0 0-15,-22 0-80 0,0 22 64 16,0 2 32-16,-22-24-64 15,0 0 112-15,-22 0-80 16,22 0 0-16,-1-22 16 16,-21-23-16-16,22 2 0 15,1-23 64-15,21 0 49 0,-23 0-49 16,23-44-64-16,0 21-16 15,23-42 32-15,20-1 0 16,1 0-16-16,45-45-16 16,-23 23 0-16,45-1 128 0,-23 1 336 15,0 22 448-15,22 22-287 16,0 21-225-16,1 23-192 0,-1 0-96 15,-21 23-96-15,-1-1-16 16,-44 0-32-16,0 0-160 16,-22 0-289-16,-22 0 129 15,0 0 272-15,0-22-48 0,-22 0 32 16,0 22-480-16,0-22-577 15,-22 0-1088-15,0 0-2849 0,0 0-4723 16</inkml:trace>
  <inkml:trace contextRef="#ctx0" brushRef="#br0" timeOffset="54984.0887">9555 17394 14662 0,'0'23'945'0,"-23"-23"-977"0,23 0 288 16,23 0-352-16,-23 21 560 15,0-21 288-15,21 23 529 0,-21-23 15 16,23 22-863-16,-23-22 95 16,22 0-48-16,0 0-256 15,-22 0 545-15,22 0-529 16,22-22-288-16,0-1 192 0,-21-21-352 15,21-21-1201-15,0 20-1344 16,-1-22-4707-16</inkml:trace>
  <inkml:trace contextRef="#ctx0" brushRef="#br0" timeOffset="55259.0891">10195 17306 14102 0,'0'0'944'0,"0"0"433"16,0 0-721-16,0 0 305 0,0 0 639 15,0 0 49-15,0 23-448 16,0-23-449-16,22 21-224 0,-22-21-159 15,21 23-113-15,-21-23 224 16,23-23 48-16,21 2-416 16,0-24-64-16,0 1-128 15,22-23-496-15,23 0-2417 16,-1 2-4707-16</inkml:trace>
  <inkml:trace contextRef="#ctx0" brushRef="#br0" timeOffset="56019.0901">6377 12935 18056 0,'-66'-21'736'15,"44"21"401"-15,22 0-545 0,-23 0-208 16,23 21-480-16,0-21 96 16,23 23 192-16,-23-2-368 0,22-21 320 15,0 23-80-15,22-23-192 16,-22 0 240-16,0-23-320 15,22 2 192-15,0-2-288 16,0-21-1217-16,23 0 33 0,-23 0-305 16,0-1-1969-16,0 1-1392 15</inkml:trace>
  <inkml:trace contextRef="#ctx0" brushRef="#br0" timeOffset="56294.0905">6509 13951 24651 0,'-44'0'736'16,"44"0"-416"-16,22 0-288 15,0-23-128-15,45-21 208 0,21 0-400 16,0-22-2001-16,44-44-5907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23T09:59:34.61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9731 7085 16999 0,'0'0'320'0,"0"0"65"16,0 0-129-16,0 0-352 16,0 0 96-16,0 22 112 0,22-22-80 15,-22 45 176-15,23-23-48 16,-2 0-80-16,2 22 16 15,-1-23-192-15,0-21 160 0,0 23 0 16,-1-23 464-16,2-23 641 16,21 2 31-16,-22-23-111 15,0 0-369-15,22-45-240 16,-22 23-191-16,22-22-209 15,-21-23-16-15,-1 23-64 0,22-22-16 16,-23 21 96-16,2 23-80 0,21 22 112 16,-22 0 80-16,0 22-176 15,0 0-64-15,0 0-80 16,0 22-401-16,1 0-815 15,-2 22-1377-15,2 0-1313 16,-1 0-4290-16</inkml:trace>
  <inkml:trace contextRef="#ctx0" brushRef="#br0" timeOffset="10365.0145">7259 7636 15335 0,'-21'0'432'0,"21"0"304"15,0 0-624-15,0 0-224 0,0 0 256 16,0 0-192-16,21 23 64 0,-21-23 128 15,23 0-96-15,-1 22 352 16,0-22 257-16,-22 22-113 16,22-22 0-16,-22 0-144 15,22 0-47-15,-22 0 543 16,0 0 497-16,0-22-65 0,22 0-720 15,-22-1-255-15,0-21-97 16,21-20-80-16,2-3 0 16,-2 0-144-16,2-21-32 0,21-1-16 15,2 1-384-15,19 0-449 16,-21 22-575-16,22 0-1025 0,0-1-1313 15,0 23-3377-15</inkml:trace>
  <inkml:trace contextRef="#ctx0" brushRef="#br0" timeOffset="17486.0251">18404 6159 16807 0,'-44'-45'833'0,"22"45"591"0,22-22-1344 16,0 0-80-16,0 22 272 15,0-22-560-15,0 22 464 16,0 0-160-16,0 0-240 15,0 0 464-15,22 0-144 16,-22 44 513-16,22-22-17 0,-22 23-560 16,22-1 304-16,-22 0-240 15,22-23 496-15,0 2 305 0,-22-23-161 16,22 0 273-16,0 0-81 15,23-23-400-15,-24-21 81 16,24 0-353-16,-1-22-32 0,0 0-80 16,0-22-208-16,22 0 192 15,-22 21-240-15,23-21 96 16,21 21 64-16,-22 1-208 15,0 22-368-15,1 21-545 16,-1-21-864-16,-22 23-1536 0,22 21-1394 16</inkml:trace>
  <inkml:trace contextRef="#ctx0" brushRef="#br0" timeOffset="21747.0322">18558 8322 15238 0,'0'0'81'0,"0"0"223"15,0 0-80-15,0 0 720 0,0 0 705 16,0 0-320-16,0 0 111 16,23 0-191-16,-23-23-657 0,0 0 112 15,22-20-255-15,0 21-49 16,0-21-256-16,0-1-208 15,22-1 192-15,0-21-224 16,22 21-176-16,0-20-1889 0,23-2-3954 16</inkml:trace>
  <inkml:trace contextRef="#ctx0" brushRef="#br0" timeOffset="28570.0436">795 15562 13990 0,'0'-22'352'16,"-24"22"176"-16,24 0-47 15,0-22-321-15,0 22-64 16,0-22-16-16,0 22-160 0,0-23 176 16,0 23-96-16,0-21 0 0,-21 21 208 15,21-22 176-15,0 0 272 16,0 0-240-16,0-1 33 15,-22-21 527-15,22-21 1 16,0-2-1-16,0-22-128 0,0-22-191 16,0 1-289-16,0-22-256 15,22-22-48-15,-22-1-48 16,21 1-96-16,3 21 112 15,-24 0-112-15,20 45-336 0,-20 0-177 16,0 0-63-16,0 44-112 16,0 0 15-16,0 21-271 0,0 1-225 15,-20 0-752-15,20 22-2288 16,0-22-3075-16</inkml:trace>
  <inkml:trace contextRef="#ctx0" brushRef="#br0" timeOffset="29055.0443">573 15319 17688 0,'-22'22'896'16,"0"-22"-32"-16,22 22-415 0,0-22 95 15,22 45 80-15,-22-23 209 16,44 21-193-16,-22 2-304 16,1-1-48-16,21-22-224 15,-23 0-144-15,2-22 48 16,20 0 0-16,-19-44 48 0,-4-22-960 15,3-44-2434-15,-1-1-4930 0</inkml:trace>
  <inkml:trace contextRef="#ctx0" brushRef="#br0" timeOffset="29605.0451">640 13200 14246 0,'-23'-44'736'0,"1"44"161"0,22-22 15 16,0 22-336-16,0-22-95 15,0 22-385-15,0 0-192 16,22 0 288-16,1 0-192 0,-2 0 224 15,2 22 592-15,-2 0-624 16,24 0 64-16,-24 0-176 16,3 22-64-16,19-44 97 0,-43 22-210 15,22-22 178-15,-22 23-49 16,0-23 688-16,0 0 1713 15,0-23-2081-15,0 23-256 16,-22-22-48-16,-1-22-32 16,23 22 64-16,-20-44-160 0,-4 22-32 15,24-22 32-15,0 22-256 0,0-23-176 16,0 23-577-16,24 0-1040 15,-4-1-1344-15,3 1-4051 16</inkml:trace>
  <inkml:trace contextRef="#ctx0" brushRef="#br0" timeOffset="29921.0481">971 12603 19673 0,'0'23'656'15,"0"-2"-768"-15,0 2-304 16,0-2 992-16,21 24-848 15,2 0 480-15,-2 21-272 0,1-22-80 16,1 0 352-16,-2-21-800 16,2 21-353-16,-2-44 241 0,-21 0-1 15,23 0 850-15,-23 0 127 16,0-23-32-16,0 2 224 15,-23-2-320-15,23-21 256 0,-21 0-112 16,-2 22-208-16,2-22 241 16,-2 21-241-16,1 1 224 15,-22 0 688-15,23-1 289 0,-2 23-641 16,1 0-688-16,22 0-368 15,0 23-2225-15,0-23-289 16,22 0-3120-16</inkml:trace>
  <inkml:trace contextRef="#ctx0" brushRef="#br0" timeOffset="30371.0487">1125 12539 19624 0,'-44'0'2306'0,"44"21"-1282"15,0-21-832-15,0 0-160 16,0 22 0-16,0-1-128 0,21 23 112 15,2-21-112-15,-2-2-784 16,24 2-1009-16,-1-1-896 16,-22-22 271-16,23 0 257 0,-24-22 1201 15,-21-1 864-15,0 2 528 16,0-23 336-16,0 21 1729 15,-21 2-640-15,-2-22 464 0,23 20-16 16,-22 23-272-16,0-22-240 16,22 22-385-16,-22 0-767 15,22 0-529-15,22 22-48 16,-22-22 96-16,44 23-80 0,-21-2-369 15,21 1-335-15,-23-22-464 0,24 0-49 16,-24-22 401-16,2 22 560 16,-23-21 336-16,0-2 80 15,0 1 784-15,-23 0 449 16,2 0-481-16,-1 0 129 15,-22 0-385-15,21 22-80 0,-21-23 0 16,22 23-320-16,22-21 1 16,-22 21-209-16,22 0-192 15,0 0-529-15,22 0-1088 16,0 0-2080-16,22 0-3187 0</inkml:trace>
  <inkml:trace contextRef="#ctx0" brushRef="#br0" timeOffset="30556.049">1456 12339 23306 0,'-23'0'1745'0,"23"23"-1329"15,0-23-736-15,23-23 544 16,-2 23-464-16,2-44 256 15,-1 21-464-15,22-21-2706 16,-22-22-1680-16,0 22-4930 0</inkml:trace>
  <inkml:trace contextRef="#ctx0" brushRef="#br0" timeOffset="30771.0493">1566 11721 24683 0,'-44'0'2417'16,"44"0"-2417"-16,0 22 96 16,22 0-16-16,0 22-176 0,22 22 224 15,-21 0-752-15,21 1-1681 16,0-1-1553-16,-22 0-2097 0,-1-22-4434 15</inkml:trace>
  <inkml:trace contextRef="#ctx0" brushRef="#br0" timeOffset="31051.0496">1743 11743 21465 0,'0'0'2529'0,"-22"0"-768"15,22 0-1296-15,0 22-530 16,0 0 226-16,0 23-97 0,0 20-128 15,-23-21 96-15,23 1-513 16,0-1-431-16,0 0 352 16,0-22 352-16,0-22 240 15,0 22 32-15,0-22-192 0,0 0 96 16,0 0-32-16,23 0 272 15,-23 0 144-15,22-22-96 0,-1 22-64 16,23-22-112-16,1 22-64 16,-1-22 0-16,0 0-304 15,0 22-2065-15,0-22-3570 16</inkml:trace>
  <inkml:trace contextRef="#ctx0" brushRef="#br0" timeOffset="31216.0499">2029 11721 25243 0,'-21'0'1441'0,"21"0"-1089"0,0 22-272 16,0 0 80-16,21 22-192 16,2-21-16-16,21-2-672 15,-22 1-1762-15,22-22-2272 16,-22 0-1248-16</inkml:trace>
  <inkml:trace contextRef="#ctx0" brushRef="#br0" timeOffset="31541.0503">2228 11611 17736 0,'-22'-44'4274'15,"22"21"-849"-15,0 23-1776 16,0 0-1681-16,0 23 48 15,0-1 16-15,22 0 32 16,22 22 32-16,-21 0-80 0,21 0-128 16,-23 0-512-16,23 1-545 15,2-2 145-15,-26 23 159 16,25-21 833-16,-23-1-64 15,0 0 128-15,0 0 320 0,-22-22 417 16,0 22-241-16,0 0-32 0,0-21-176 16,-22-2 225-16,22 2-289 15,-22-23 176-15,22 0-16 16,-22 0-256-16,0-23-64 15,22-42-32-15,-23-2 16 16,23-21-112-16,0-45 80 0,23 1-176 16,21-22-160-16,22 21 224 15,1 1 64-15,21 43-176 16,0 24-1873-16,-22 20-3297 0,0 23-7604 15</inkml:trace>
  <inkml:trace contextRef="#ctx0" brushRef="#br0" timeOffset="36173.0575">7083 8499 16855 0,'-22'-23'833'0,"22"1"63"15,-22 22 225-15,22-22-705 0,0 22 592 16,-22 0-560-16,22 0-256 16,0 0 33-16,0 0-642 15,22 22 497-15,-22 0 64 16,22 1-128-16,0 21 321 0,0-23-321 15,0 23 96-15,0-44 368 16,0 23-208-16,-22-23 512 16,23 0-207-16,-2-23-145 15,2-21 48-15,-2-21-512 16,2-24 160-16,-1 1-112 0,22-1-272 15,-22 1-1233-15,0-22-1936 0,22 22-993 16,-23 21-2065-16</inkml:trace>
  <inkml:trace contextRef="#ctx0" brushRef="#br0" timeOffset="36553.058">7745 8343 17864 0,'0'0'992'0,"0"0"385"0,0 0-17 15,0 0-863-15,0 0-177 16,0 0 208-16,0 23 96 15,0-1 33-15,0 22-273 16,22-22 176-16,-22 0-192 0,0 1-112 16,22-2-192-16,0-21 0 15,23-21 48-15,-1-2 32 16,22-65-79-16,22-1-114 0,22-21-1519 15,23-22-3090-15,22-22-12694 16</inkml:trace>
  <inkml:trace contextRef="#ctx0" brushRef="#br0" timeOffset="46423.0718">3045 13509 15303 0,'-23'-22'528'0,"2"22"-144"0,21 0 16 16,0 0-400-16,0 0-16 0,0 0 144 15,0 0-160-15,21 0 144 16,-21 0 48-16,23 22-48 16,-1-22 80-16,0 22-32 15,0-22 257-15,0 22-17 16,0 0-80-16,22-22 400 0,-22 22 193 15,0-44 255-15,0 0 33 16,22-22-481-16,23-44-224 16,-1-23-416-16,22-43 0 0,45 0-128 15,-1-45-2497-15,0-1-5650 16</inkml:trace>
  <inkml:trace contextRef="#ctx0" brushRef="#br0" timeOffset="47458.0733">13505 13465 19656 0,'-44'0'273'0,"21"0"31"16,23 0-112-16,0 0-112 15,0 0-160-15,0 22 384 0,0 0 336 16,0 0 1-16,23 0-81 16,21-22 208-16,0-22 65 15,22-22-145-15,45-22-400 16,21-45-160-16,44-21-160 0,22-23-1425 15,46-43-6066-15</inkml:trace>
  <inkml:trace contextRef="#ctx0" brushRef="#br0" timeOffset="51242.0796">17499 5298 15623 0,'-22'-45'640'16,"22"23"945"-16,-22 22-545 16,22-22-255-16,0 22-1 0,0 0-800 15,0 0-64-15,0 0 96 16,0 22 32-16,0-22 144 15,22 22-112-15,-22 23 96 0,0-23-96 16,22 0-96-16,0-22 128 16,1 0 240-16,-2 0 513 15,24-22-97-15,-2 0-320 16,1-45-96-16,2 1-79 15,19-1-17-15,-21 1-112 0,23-22-112 16,-1 0 0-16,0-1-128 0,0 1-32 16,23 22-257-16,-23 0-783 15,22 0-465-15,-22 21-736 16,0 23-1825-16,-21-22-8003 15</inkml:trace>
  <inkml:trace contextRef="#ctx0" brushRef="#br0" timeOffset="57456.09">5384 13862 10196 0,'-22'-22'1793'0,"-1"22"-48"16,23-22-289-16,0 22-31 16,-21 0-689-16,21 0-287 15,0 0-353-15,0 0-224 16,0 0 272-16,0 0 176 0,21 0 544 15,-21 22 177-15,0 0-625 16,23 23 96-16,-23-1-240 16,22-23-272-16,-22 2 160 15,22-23-64-15,0 0 305 0,-22-23 47 16,44 2 176-16,-22-46-32 15,23-43-143-15,20 0-241 0,-20-23-80 16,43-21-96-16,-21-1-64 16,44-21-865-16,-25 21-2816 15,3 0-2690-15</inkml:trace>
  <inkml:trace contextRef="#ctx0" brushRef="#br0" timeOffset="58791.0918">10018 13664 15415 0,'-44'0'1440'15,"22"0"-607"-15,0 22 303 16,22-22-576-16,-23 22-480 0,23-22 289 15,0 22-401-15,0 0 192 16,23 0 240-16,-23 0-272 16,22 0 144-16,0-22-208 0,0 22 16 15,0-22 224-15,0 0-256 16,0-22 112-16,23 0 64 15,-1-22-112-15,0-22 177 0,-1-1-33 16,46-43-176-16,-23-1 48 16,45-21-160-16,-1-22-961 15,22 0-3585-15,-21-46-7299 16</inkml:trace>
  <inkml:trace contextRef="#ctx0" brushRef="#br0" timeOffset="60786.0946">14586 13862 19048 0,'-22'0'288'16,"22"0"-320"-16,-22 0 545 0,22 0-561 15,0 0-177-15,22 0 354 16,-22 0-242-16,22 0 145 16,0 0 16-16,22 0-224 15,0-22 336-15,1 22-144 16,21-22-32-16,-22 0-48 0,44 0 160 15,-21-22-608-15,-1 22-2081 0,22-22-1793 16,-22-1-6003-16</inkml:trace>
  <inkml:trace contextRef="#ctx0" brushRef="#br0" timeOffset="61226.0952">18713 13664 21785 0,'-22'22'-656'0,"22"-22"848"0,0 22-400 16,22-22 240-16,0 22-48 16,22-22-192-16,0 0 336 0,45-22-48 15,-1-22-432-15,22-23-2033 16,0 1-2849-16</inkml:trace>
  <inkml:trace contextRef="#ctx0" brushRef="#br0" timeOffset="61646.0958">22730 13641 22874 0,'0'23'1345'15,"0"-23"-913"-15,0 0-512 16,20 0-16-16,3-23 160 0,67 1 64 15,19-44-128-15,45 0-1745 16,67-23-2657-16,22-20-11637 16</inkml:trace>
  <inkml:trace contextRef="#ctx0" brushRef="#br0" timeOffset="63206.098">3817 15959 12117 0,'22'0'592'16,"0"0"49"-16,22 0 175 15,0-22 224-15,22 22-287 16,24-22-593-16,-25 22 80 0,45-22-208 15,-21 22-112-15,21 0-112 16,0 0-1985-16,1 0-2913 16</inkml:trace>
  <inkml:trace contextRef="#ctx0" brushRef="#br0" timeOffset="63511.0984">7238 16026 14102 0,'88'0'1281'0,"-22"0"-641"15,-22 0-80-15,23 0-512 16,0 22-32-16,-2-22 48 15,23 22-480-15,-22-22-1153 0,22 0-3153 16</inkml:trace>
  <inkml:trace contextRef="#ctx0" brushRef="#br0" timeOffset="63811.0989">11739 15937 16567 0,'89'0'544'0,"-45"0"-496"15,22 0 256-15,22 0-400 16,0 0-528-16,-21 0-1649 15,21 22-3137-15</inkml:trace>
  <inkml:trace contextRef="#ctx0" brushRef="#br0" timeOffset="64196.0994">17036 15915 17864 0,'66'0'864'0,"-22"0"-368"0,0 0-160 15,45 0-223-15,-24 0-210 16,46 22-783-16,-22 0-2145 15,-1-22-3282-15</inkml:trace>
  <inkml:trace contextRef="#ctx0" brushRef="#br0" timeOffset="64511.0998">21604 15893 19977 0,'133'-44'1392'15,"-45"44"-1168"-15,0 0-160 16,0 0-240-16,0 22-1536 15,23 0-2722-15,-23 0-6692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23T10:01:04.69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17058 6798 13782 0,'-22'-21'592'16,"22"21"-624"-16,0-23 480 16,-23 23-192-16,23 0-176 15,0 0-32-15,0 0-208 16,0 23 224-16,0-2 64 0,23 2-128 15,-23 20 369-15,22 2-65 0,-22 21 160 16,22-22-32-16,0 0-320 16,0-22 497-16,22 0 47 15,1-22 128-15,-1 0 257 16,22-44-513-16,22-22-320 15,22 0-144-15,1-44-176 0,21 21-832 16,23-21-2066-16,-23-23-5746 16</inkml:trace>
  <inkml:trace contextRef="#ctx0" brushRef="#br0" timeOffset="14039.0205">7259 7681 17127 0,'-21'0'1169'15,"21"0"-881"-15,0 0-240 16,0 22 48-16,21 0 416 16,2 0-352-16,-1 0-176 15,0 1 160-15,22-23-80 16,-22 0 81-16,43 0 79 0,-19-45-144 15,21 1 0-15,20-23-625 16,-21-20-1471-16,0-1-2643 16</inkml:trace>
  <inkml:trace contextRef="#ctx0" brushRef="#br0" timeOffset="14269.0208">8120 7528 11573 0,'44'-23'2161'0,"-21"0"384"16,-2 23-640-16,2-21-673 16,-2-2-95-16,2 2-529 15,-1 21 97-15,0-23-209 16,22 1-464-16,-22 0 192 0,45-22-304 15,-24 22 48-15,24-22-1633 16,-1 0-3489-16</inkml:trace>
  <inkml:trace contextRef="#ctx0" brushRef="#br0" timeOffset="15519.0225">1477 15319 18728 0,'0'0'961'0,"0"0"-657"0,0 0-432 15,0 0 96-15,0 0-32 16,0 0 144-16,23 0 320 15,-23 22-320-15,22 0 384 16,-22 1-160-16,22-1-192 0,-22 0 32 16,22-22-160-16,-22 0 96 15,22 0 48-15,-22 0 0 16,22-22 129-16,1-45-113 0,-2 1-112 15,23-44 0-15,22-22-1697 16,1-24-2417-16,-1-19-11669 16</inkml:trace>
  <inkml:trace contextRef="#ctx0" brushRef="#br0" timeOffset="18463.0274">1058 13553 17752 0,'-66'-44'-417'0,"45"22"-447"0,-2 22 688 16,23-22 3265-16,0 22-3073 15,0 0 160-15,0 22-2753 16,0 0 2593-16,23 22-832 16,21 22 3745-16,-23 45-3121 15,24 21-848-15,-1 22-1586 0,-23 1-495 16,24-23 1424-16,-23 1 1825 15,0-45 737-15,0 2 31 0,-22-2 161 16,22-1 671-16,-22 1-31 16,0 1-96-16,0-45-417 15,23 23-655-15,-23-23 31 16,0 0-304-16,21 0-160 0,-21-22 112 15,0 1-256-15,0-2 64 16,0-21 48-16,0 0-224 16,0 0-96-16,0 0 48 15,0 0-336-15,0 0-1553 0,0 0-448 16,-21-21-1377-16,21-2-1713 0</inkml:trace>
  <inkml:trace contextRef="#ctx0" brushRef="#br0" timeOffset="19013.0282">860 12803 17656 0,'-22'0'464'0,"-1"0"-96"0,23 0 176 16,0 0-512-16,0 0-160 16,0 0 176-16,0 0-304 15,23 22 384-15,-1 0 256 16,0 0-112-16,0 23-15 0,0-1-305 15,23 0 96-15,-24-23 64 16,-21 2-224-16,23-1 256 0,-2-22-144 16,-21 22 32-16,0-22 528 15,0 0 336-15,-21 0-464 16,21-22-223-16,-23 22-177 15,23-22 144-15,-21-1-192 16,-2-21 112-16,1 0-80 0,22-22-112 16,-22 22 112-16,22 0-112 0,0-1-16 15,0 23-209-15,22-1-1423 16,-22-21-1042-16,22 23-2704 15</inkml:trace>
  <inkml:trace contextRef="#ctx0" brushRef="#br0" timeOffset="19313.0286">1058 12450 18904 0,'-22'22'1329'0,"22"-22"-241"16,-21 0-1136-16,21 22 96 15,0 0-144-15,21 1-208 0,-21 20 672 16,22 1-560-16,1 0 288 15,-2 0-816-15,2 0-401 16,-2-21 305-16,2-23-16 16,-1 0 287-16,-22 0 625 0,22 0-208 15,-22-23 240-15,0 1 145 16,-22 0 111-16,22-1 368 0,-22 2-96 15,-1-23 337-15,2 44-529 16,-2-23-416-16,2 2 544 16,21-1-400-16,-23 22-176 15,23 0 32-15,0 0-1857 0,0 0-207 16,23 0-1154-16,-2 0-4481 15</inkml:trace>
  <inkml:trace contextRef="#ctx0" brushRef="#br0" timeOffset="19746.0294">1213 12383 20825 0,'-44'23'1313'16,"21"-23"159"-16,23 22-1616 16,0 0 224-16,0 0-64 15,23 0-256-15,-1 0 400 16,0 1-1248-16,22-2-1073 0,-22-21-849 15,22 0 209-15,-21-21-384 0,-2-2 912 16,-21 1 912-16,0 0 1969 16,0-22 1489-16,0 22 1361 15,-21-1-225-15,-2 23-720 16,2-21-127-16,-2 21-594 15,23 0-799-15,-22 0-513 0,22 0-704 16,0 0 96-16,22 0 144 16,1 21-64-16,-2-21-80 0,2 23-577 15,21-23-399-15,-22 0 95 16,-22-23 145-16,21 2 720 15,-21-2 416-15,0 0-48 16,-21 2 673-16,-1-2 479 16,-1 2-607-16,2-2 175 0,-2 2 65 15,2 21-337-15,21 0-256 16,-23-23-336-16,23 23-256 0,0 0-192 15,23 0-513-15,-2 23-1616 16,2-23-2865-16,-2 0-7124 16</inkml:trace>
  <inkml:trace contextRef="#ctx0" brushRef="#br0" timeOffset="20646.0307">1433 11875 21978 0,'-21'0'1776'0,"21"0"-559"15,0 0-1329-15,0 22 128 16,21 22 16-16,2-21-144 16,21 21 192-16,0 0-736 15,-22 0-1185-15,22 0-1041 0,0-22-431 16,-21 0-561-16,-23 1 737 15,21-23 447-15,-21 0 1202 0,0-23-241 16,0 1 1793-16,-21 0 1921 16,21 0 1200-16,-23-22-591 15,23 22-1522-15,-21-22 113 16,21 0 703-16,-23 21 65 0,23 1-160 15,0 0-304-15,-22 0 256 16,22 22-417-16,0 0-815 16,0 0-562-16,0 0-111 15,0 22 208-15,0 0 32 16,0 23-15-16,0-1-33 0,22 0-81 15,-22-22-671-15,0 22-16 0,0-44 320 16,0 22 496-16,0-22 16 16,0 0-64-16,0 0-48 15,0 0 80-15,0 0 32 16,23-22-16-16,-2 22-48 15,2-22 32-15,-2 0-48 0,2 0-16 16,20 22-16-16,-20-22-16 16,-2 0-400-16,2 22-737 0,-1-22-47 15,0 0 367-15,-22 22 465 16,22-23 400-16,-22 1 144 15,-22 0 576-15,22 0 465 0,-22 22-321 16,22-22 865-16,-22 1-480 16,22 21-209-16,0 0-640 15,0 0-512-15,0 0-128 16,0 0 144-16,22 21 48 15,0 1 64-15,-22 0-144 0,22-22-816 16,0 22-577-16,0-22-416 0,1 0 96 16,-23 0-128-16,21-22 529 15,-21-22 928-15,0 23 592 16,0-24 1184-16,0 23 961 15,0-22 144-15,-21 22-224 16,21 22-688-16,0 0-465 0,0 0-719 16,0 0-353-16,21 0 16 15,-21 0 96-15,23 22-32 16,21 0 16-16,-22 0 0 0,0 0-16 15,21 0 16-15,-20 1-801 16,-1 20-271-16,0-21 239 16,0-22 673-16,-22 22 112 0,0-22 208 15,-22 0 1-15,22 0 175 16,-22 0 336-16,0 0 369 15,-1 0-353-15,2-22-128 16,-1-22-272-16,22 0-272 0,0-22-32 16,22-44-48-16,44-1-64 15,22-21-64-15,23 21-560 0,-1 1-2226 16,0 22-6978-16</inkml:trace>
  <inkml:trace contextRef="#ctx0" brushRef="#br0" timeOffset="21580.0344">3861 12118 18248 0,'-44'0'816'0,"44"0"-496"16,0 22-496-16,0 0 176 15,0 23 48-15,0 43-144 16,22 0 272-16,-22 45-240 16,22-23 112-16,-22 22 112 15,0-21-288-15,0-1 288 0,0 1-128 16,0-23-48-16,0 0 177 0,0 0-194 15,0-44 562-15,-22 23 383 16,22-23-336-16,0-22-159 16,0 0-305-16,0 0-32 15,0 0 16-15,-22-22-32 16,22 0 32-16,0 0-192 0,0-22 64 15,-22-22-32-15,0 22-112 16,0-22 192-16,22 0 0 16,-22 0-16-16,0 0 96 0,22 21-32 15,-23 2 192-15,23-2 144 16,0 1-192-16,-21 22-32 15,21 0-128-15,0 0 0 16,0 0-128-16,0 0-160 0,0 0 160 16,21 0 144-16,-21 22 112 15,23 1 400-15,-1-2-335 16,-22 23-33-16,22-21-64 0,0-2-48 15,0 2-32-15,-22-23 0 16,22 0 32-16,-22 0-32 0,22 0-16 16,-22-23 80-16,22-21-96 15,0-21-480-15,0-24-2754 16,0-43-12213-16</inkml:trace>
  <inkml:trace contextRef="#ctx0" brushRef="#br0" timeOffset="23135.0366">14851 12228 18248 0,'-22'0'176'16,"0"-21"-208"-16,22 42-432 0,0-21 704 16,0 44-448-16,22 23 208 15,-22 0 432-15,0 43-560 16,0 0 352-16,0 22-144 15,0 1-288-15,-22-1 96 16,22 1-865-16,0-23 17 0,0-22 720 16,0-21 64-16,0-1 496 0,0-44 288 15,-22 22 273-15,22-44 159 16,0 22 193-16,0-22 367 15,0-22-1007-15,0 22-433 16,0-44 48-16,0 22-320 16,0-22 224-16,0-1-128 0,0-20-64 15,0 42 224-15,0-21-80 16,0 44 864-16,-22-22 81 15,22 22-609-15,0 22-304 16,0-22-112-16,0 44 144 0,0-21 48 16,0-2-208-16,0 2 144 15,22-2-80-15,-22 2 32 0,22-23 32 16,0 0-112-16,22-23-80 15,0-21-688-15,22 0-1121 16,23-44-2401-16,-23 0-6131 16</inkml:trace>
  <inkml:trace contextRef="#ctx0" brushRef="#br0" timeOffset="35167.0563">9223 13509 11861 0,'0'-22'944'15,"0"0"-736"-15,0 22-79 16,0-22 79-16,22 22 800 16,-22 0-528-16,0-22 17 0,0 22-65 15,0 0-304-15,24 0 592 0,-24 0-208 16,0 0 81-16,21 22 143 15,-21-22-336-15,0 22 80 16,22-22-320-16,-22 22-96 16,22-22 145-16,-22 22-289 0,22-22 272 15,-22 0-32-15,22 0-48 16,-22 0 336-16,22-22-224 15,-22 0 64-15,22 0 16 16,1-23-336-16,-2 1 224 0,2 0-112 16,-1 0 16-16,-1 0 81 15,2 0-241-15,-2 0 192 0,2 22-128 16,-1-22-64-16,0 22 160 15,22-1-176-15,-22 23 80 16,0-21-16-16,0 21-113 16,22 0-863-16,-21 0-1409 15,-1 0-2753-15</inkml:trace>
  <inkml:trace contextRef="#ctx0" brushRef="#br0" timeOffset="40647.064">8562 14679 11157 0,'0'-21'672'0,"0"21"208"16,0-23-704-16,0 23 16 0,0 0-79 16,0 0-418-16,0 0 610 15,0 23 15-15,0-2 416 16,0 2 240-16,0 41-383 0,0 3 351 15,0-1-336-15,0 22-207 16,0 2 31-16,0-2-464 16,0 1 192-16,-23-24-64 0,23 2-128 15,0-23 528-15,0-1-176 16,-21-20 0-16,21-1 33 15,-23 0-129-15,23 0 304 16,0-22-304-16,-22 0 32 16,22 0 16-16,0 0-224 0,0 0 176 15,0 0-160-15,0-22-48 0,-21 0 113 16,21-23-178-16,0 24 82 15,0-23-17-15,-23 22-81 16,23-23 146-16,0 23-130 16,0 1 49-16,-22 21 81 15,22-23-145-15,0 23 224 0,0 0-337 16,0 0 33-16,0 23 449 15,0-2-113-15,22 23 16 16,-22-21-64-16,0 21-144 0,23-22 288 16,-23 22-16-16,21-22-224 15,-21-22 16-15,22 22 16 0,-22-22-16 16,0 0 32-16,0 0 32 15,0 0 80-15,23 0 0 16,-23-22-159-16,21 0 31 16,2-22-64-16,-2 0-64 15,24-1-657-15,-1 1-2272 0,0 0-2242 16</inkml:trace>
  <inkml:trace contextRef="#ctx0" brushRef="#br0" timeOffset="42182.0662">20015 14679 11813 0,'0'-44'1329'0,"0"44"-81"16,0-21-528-16,0 21-207 15,0-23-305-15,0 23 240 0,0 0-240 16,0 0-160-16,0 0 112 16,0 23 144-16,-22-23 465 0,22 44-177 15,0-23 160-15,0 23-95 16,-22 22-33-16,0 0-16 15,0 1-112-15,0-2-15 16,-22 2 31-16,-1 22-256 16,23-23 0-16,-21 23-32 0,-2-24-176 15,23-20 240-15,0-1-80 16,0 0-80-16,22 0 0 0,-22-22-111 15,22 0 63-15,0 0-32 16,-22-22-16-16,22 0 32 16,0 23-64-16,0-23 64 15,0 0 64-15,0 0 48 0,0 0 64 16,0 0-192-16,0-23 0 15,0 1 16-15,0 0-80 16,0 0 80-16,0-22-48 16,0 21-16-16,0 2 0 0,0-1 0 15,0 0 32-15,0 22-80 16,0 0 64-16,0-22-16 0,0 22-64 15,0 0-80-15,0 0-16 16,0 0 96-16,0 22 32 16,0 0 16-16,0-22 16 15,0 22 0-15,0-1-16 0,0 24 112 16,0-23-16-16,0 0-16 15,0-22-16-15,0 22 32 0,0-22-48 16,0 22 32-16,0-22 0 16,0 0 64-16,0 0 32 15,0 0 96-15,22 0-16 16,-22 0-144-16,22-22-32 0,0 0-96 15,22 0 16-15,-22 0-80 16,22 0-1248-16,0-1-1281 16,1 2-1874-16,-1 21-4897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23T10:01:56.35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16263 4900 18984 0,'-22'-22'512'15,"1"0"657"-15,21 22-417 0,0-22-896 16,0 22 384-16,21 0-352 16,-21 0-16-16,0 0 400 0,22 0-448 15,-22 0 400-15,23 22 97 16,-2 0-225-16,2 0 224 15,21 0-448-15,-22 0 160 16,0-22 144-16,22 0-192 16,-22-22 240-16,22-22-192 0,22-23-96 15,-22 1 240-15,0 0-624 16,1-22-1377-16,-1 22-2113 0,-22-23-4738 15</inkml:trace>
  <inkml:trace contextRef="#ctx0" brushRef="#br0" timeOffset="295.0004">17102 4679 23674 0,'-22'0'977'0,"0"0"383"16,0 0-1023-16,22 22-321 15,0-22 224-15,0 0-464 0,0 22 224 16,0-22-16-16,22-22-209 16,22 0 322-16,0-22-722 15,44-22-1408-15,1-22-3873 16</inkml:trace>
  <inkml:trace contextRef="#ctx0" brushRef="#br0" timeOffset="5371.0098">617 15738 22234 0,'-44'0'-1745'0,"44"0"1729"16,0 0 160-16,0 0 128 16,22 23-480-16,0-1 2129 15,1 22-1985-15,21-22 672 16,0-22-2545-16,-1 0 3794 0,1-44-2017 15,23-23-1329-15,-23-42-3073 16,1-24-8724-16</inkml:trace>
  <inkml:trace contextRef="#ctx0" brushRef="#br0" timeOffset="5711.0102">1654 13995 23098 0,'-21'21'64'0,"21"2"256"0,21-1-144 15,2 0-16-15,-2-22 0 16,2 22-176-16,-1-44 113 15,22 0 63-15,0-44-224 16,0-22 144-16,22-1-689 16,1-43-1488-16,-1-1-3233 0,-22-22-8244 15</inkml:trace>
  <inkml:trace contextRef="#ctx0" brushRef="#br0" timeOffset="7069.0129">13438 7240 19865 0,'-21'0'1200'0,"-1"21"-415"15,22-21-449-15,0 23-544 16,0-1 464-16,22 0-208 16,-1 0-64-16,24 0 256 0,-1-22-352 15,0 0 192-15,23 0 48 0,21-22-560 16,22-44-1809-1,23-1-4883-15</inkml:trace>
  <inkml:trace contextRef="#ctx0" brushRef="#br0" timeOffset="7399.0133">14542 7438 23994 0,'-66'23'737'15,"22"-23"95"-15,44 0-432 16,0-23-560-16,22 2 16 0,44-24 304 15,22-43-480-15,67-22-2289 16,44-23-6627-16</inkml:trace>
  <inkml:trace contextRef="#ctx0" brushRef="#br0" timeOffset="8579.015">13638 6092 22042 0,'-45'-44'208'0,"23"44"1040"16,22 0-1008-16,0 0-304 16,0 0-32-16,22 0-48 15,0 22 288-15,22 0-224 0,0 22 48 16,1-21 176-16,21-2-176 0,0-21-368 15,23 0-1041-15,21-44-1584 16,0 0-3074-16</inkml:trace>
  <inkml:trace contextRef="#ctx0" brushRef="#br0" timeOffset="8764.0152">14851 5496 19544 0,'0'21'-128'16,"0"2"609"-16,22-2-225 0,0 2-112 15,22-1 272-15,0-22-160 16,0 0-160-16,23 0 192 16,-1-45-272-16,22 24-112 15,1-23-1440-15,-1 0-3619 16</inkml:trace>
  <inkml:trace contextRef="#ctx0" brushRef="#br0" timeOffset="15441.0278">3883 14039 13558 0,'0'0'976'0,"0"0"-512"15,0 0-896-15,0 22 720 16,0-22 161-16,0 0 591 15,22 0-304-15,-22 22-175 16,22-22 239-16,-22 0 112 0,22 0-63 16,-22-22-97-16,22 0-608 15,1-1 144-15,21-21-192 0,-23-21-192 16,25-2 160-16,19 1-48 15,-20 0-352-15,20-1-1713 16,-20 1-3137-16,-1 22-6259 16</inkml:trace>
  <inkml:trace contextRef="#ctx0" brushRef="#br0" timeOffset="16121.0287">5384 14016 12933 0,'0'0'2193'16,"0"-21"-672"-16,0 21-1665 15,0 21 384-15,0-21 641 16,22 23 31-16,-22-1-144 15,22 0-111-15,-22 0-81 0,22-22-240 16,-22 22 112-16,0-22-192 16,0 0 17-16,22 0 255 0,-22 0 128 15,0-22-240-15,22 0-176 16,0-22-176-16,1 0-16 15,-2 0-32-15,2-23-32 16,-2 23 32-16,2 0-32 0,-1 22 0 16,-1 0 48-16,2 0-32 15,-1 0-80-15,0 0 0 16,-1 22-64-16,2-22-976 15,0 22-3026-15,21-23-3522 16</inkml:trace>
  <inkml:trace contextRef="#ctx0" brushRef="#br0" timeOffset="17846.0311">4633 15121 13350 0,'0'-44'2033'0,"0"21"-1185"15,0 2-240-15,0-2-160 16,0 23-288-16,0 0 177 0,0 0-337 16,0 0 64-16,0 0-96 15,0 0-385-15,0 0 417 16,0 23 113-16,0-2 175 0,0 23 96 15,0 1-128-15,0 21 144 16,0 0-192-16,0 22 48 16,0 1 96-16,0-1-271 0,0 1 143 15,0-45-64-15,0 21-144 16,0-20 160-16,0-23-176 15,0 0 96-15,0 22 32 16,0-22-80-16,-22 0 112 0,22-22-64 16,-22 22 0-16,22-22 16 0,0 0-112 15,-22 0 32-15,22 0 16 16,0 0 16-16,0 0 64 15,0 0-80-15,-21 0 112 16,21-22-48-16,0 0 32 16,0 0-63-16,0 0-33 0,-23 0 0 15,23 22 48-15,0-22-112 16,0 22 96-16,0 0 48 15,0 0-16-15,0 0-176 16,0 0-192-16,0 0 320 0,0 22 384 16,23 0 16-16,-23 0-96 15,21 22-96-15,-21-22-112 0,22 0-48 16,-22 0-64-16,22 1 17 15,-22-1-1-15,0 0-96 16,0-22 32-16,0 0 48 16,22 0 192-16,-22 0 48 15,0 0-48-15,0-22 16 0,0 0-240 16,23-45-48-16,21 23-96 0,0 0-240 15,0-22-3058-15,0 21-7763 16</inkml:trace>
  <inkml:trace contextRef="#ctx0" brushRef="#br0" timeOffset="24166.04">11121 14083 16039 0,'-21'0'16'0,"21"22"80"15,0-22-64-15,0 0-256 16,21 22 864-16,-21-22-336 0,0 22-48 16,23-22 481-16,-23 22-225 15,22-22 64-15,-22 0-480 0,0 0-112 16,22 0 288-16,0 0-288 15,-22 0 160-15,22-22 16 16,0 22-240-16,-22-22 321 16,22 0-225-16,0 0-16 0,0-22 144 15,0 21-144-15,0 2 192 16,-22 21-128-16,0-23 144 0,0 23 112 15,22 0-240-15,-22 0 96 16,0 0-160-16,0 0-64 16,0 0 160-16,0 0-144 15,0-21 80-15,0 21 32 0,0-23-160 16,22 2 112-16,-22-2-304 15,23 1-1585-15,-23 0-2849 16,0 0-4578-16</inkml:trace>
  <inkml:trace contextRef="#ctx0" brushRef="#br0" timeOffset="29911.048">12755 13752 9588 0,'-23'-22'400'16,"23"22"-16"-16,-22-22-96 16,22 22 545-16,0 0-273 15,0 0 641-15,0-22 271 0,0 22-143 16,0 0-129-16,0 0-1184 15,0 0 32-15,22 22 465 16,-22-22 79-16,0 22 160 16,0 0-448-16,23 0-144 0,-23 0 17 15,21 0-209-15,-21 0 272 16,23-22-80-16,-23 0 32 0,0 0 192 15,22 0-160-15,-22-44 368 16,22 22-303-16,0-22-225 16,0-22 128-16,0-1-192 15,22-21 48-15,-21 0 0 16,21 0-144-16,-1-1 208 0,1-21-176 15,-21 44 96-15,21-23 128 16,-22 24-16-16,0 20 128 0,0 1-112 16,0 0-48-16,0 21 96 15,-22 1-176-15,0 22 32 16,23 0-64-16,-23-22-48 0,0 22 32 15,0 0-192-15,0 0-80 16,0 0 16-16,0 0-48 16,0 0-129-16,0 22-815 15,0 0-673-15,21-22-1729 16,-21 23-3169-16</inkml:trace>
  <inkml:trace contextRef="#ctx0" brushRef="#br0" timeOffset="31996.0509">13792 15121 11973 0,'0'0'928'0,"0"22"-896"15,0-22-32-15,0 0 225 16,0 22-33-16,0 0 160 16,0 22-64-16,22-21 48 15,-22 21 512-15,0-1-111 0,0 2-113 16,0 21-32-16,0 0-384 15,0 0 17-15,0 0-113 0,0-22-96 16,0 23 160-16,0-45-160 16,0 22 96-16,0-22-32 15,0 0-80-15,0-22 160 16,0 0-32-16,-22 0 48 0,22 0-64 15,0 0-112-15,0 0 96 16,0 0-96-16,0-22 16 16,-23 0 64-16,23 0-128 15,0 0 160-15,0 22-96 16,-21-22 16-16,21-1 64 0,0 23-96 15,0 0 112-15,0 0-112 0,0 0-112 16,0 0 112-16,0 0 416 16,0 23 161-16,0-1-97 15,0 22-224-15,21-22 64 16,-21 0-128-16,23 0-16 0,-23-22-48 15,22 0-32-15,0 0-16 16,0 0-112-16,22-22-288 16,0 0-2353-16,0-22-6643 0</inkml:trace>
  <inkml:trace contextRef="#ctx0" brushRef="#br0" timeOffset="33206.0526">18757 14943 13222 0,'-22'0'928'15,"22"-21"-240"-15,0 21-464 0,0 0-208 16,0 0 96-16,0 0-128 15,0 0 145-15,0 21-33 16,22-21 352-16,-22 23 80 16,0-23-112-16,0 44 160 0,0-21-111 15,0 21 31-15,0 22-80 16,0 0-160-16,0 23-32 16,-22-1-192-16,22-1-16 0,-22 2-48 15,22-22 32-15,-22-2 0 16,22 2 16-16,0-1-48 15,-22-22 32-15,22 0-48 0,0-22 64 16,-22 0 0-16,22-22-48 16,0 0 240-16,0 0-96 15,0 0-176-15,0-22 16 16,0 0-96-16,0 0 208 15,0 0-48-15,0-22-32 0,0 22 48 16,0 22 16-16,-22-22-32 0,22 22 48 16,0-22-16-16,0 22 48 15,0 0-80-15,0 0-144 16,0 0 160-16,0 22 96 15,0 0 161-15,0 0 175 16,0 0-192-16,0 0-80 0,0 0-64 16,22 0-16-16,-22-22 0 15,22 0 0-15,-22 22 32 16,22-22 48-16,0-22-48 0,0 22 65 15,0-22-161-15,0 0-64 16,22-22-96-16,-22 22-609 16,22-22-2656-16,-21-1-4931 0</inkml:trace>
  <inkml:trace contextRef="#ctx0" brushRef="#br0" timeOffset="34797.0569">23436 15077 11781 0,'0'-67'1200'16,"0"44"417"-16,0 2-48 15,0-2-593-15,0 2-239 16,0-2-1-16,0 23-400 16,0-22 336-16,0 22-287 0,0 0-65 15,0 0-80-15,0 0-368 16,0 0 144-16,0 0-160 0,0 0 112 15,0 22 112-15,21 1-160 16,-21 21 192-16,0 23-48 16,0-2-16-16,0 2 144 15,0 22-208-15,-21-24 64 0,21 2-32 16,0-1-64-16,0-22 144 15,0 0-128-15,0-22 64 16,0 0 48-16,0-22-112 0,0 22 160 16,0-22-80-16,0 0 16 15,0 0 64-15,0 0-176 16,0 0 160-16,0 0 16 0,0 0 224 15,0 0 129-15,0 0-401 16,0-22 48-16,0 22 16 16,0-22-144-16,-23 0 128 15,23 0-80-15,0 0 336 0,0-1 192 16,0 23-175-16,0 0-161 15,0 0-160-15,0 0-32 16,0 0-80-16,0 0-48 16,0 0-64-16,0 0 80 0,-21 0 48 15,21 23 144-15,0-1-96 0,0 22 0 16,0-22 32-16,0 0-48 15,0 1 64-15,21-2-48 16,-21-21 48-16,23 23 32 16,-23-23 80-16,0 0 592 15,21-23-95-15,-21 23-305 0,23-21-176 16,-1-2-96-16,0 1-48 15,-22 0-16-15,22-22 0 16,-22 44-16-16,22-22-32 0,-22-1-48 16,22 23-192-16,-22 0-288 15,22 0-1185-15,0 23-1761 16,22-23-2032-16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23T10:02:47.22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16351 4900 14454 0,'23'22'1777'0,"-23"-22"-1665"16,0 0-64-16,0 22 176 0,0-22 16 15,22 0 80-15,-22 22 17 16,22-22-33-16,-22 0 304 16,22 22 192-16,-22-22 305 0,22 22-273 15,0 0 1-15,-22-22-65 16,22 0-256-16,-22 22-48 15,22-22-95-15,1 0 31 16,-2 0 208-16,24-44-48 16,-1 22-240-16,22-44-160 0,0 0-176 15,23-23-32-15,-2-21-304 16,-20 0-1072-16,21-1-817 0,1 1-257 15,-23 0 1362-15,-22 43 752 16,22 2 320-16,-44 42 80 16,0 1-176-16,0 22-1425 15,0 0-816-15,-22 22-2866 16,0 1-2832-16</inkml:trace>
  <inkml:trace contextRef="#ctx0" brushRef="#br0" timeOffset="7525.0136">14520 4613 15030 0,'-44'-44'513'0,"22"44"1007"16,22-22-879-16,0 22-49 15,0-22-464-15,0 22-272 0,0 0 256 16,0 0-144-16,0-22 32 16,0 22 64-16,0 0-144 0,22 22 240 15,-22 0-96-15,0 0 0 16,22 0 144-16,-22 22-256 15,0 0 160-15,22-22-128 16,-22-22 80-16,22 22 288 0,-22-22 225 16,22 0 799-16,-22 0 129 15,22-44-385-15,0 22-319 16,-22-44-289-16,23 22-48 15,-2-22-240-15,-21-23-64 16,23 45 81-16,-2-22-1 0,2 22-48 16,-1-1-112-16,0 23-32 0,22 0 0 15,-22 1-96-15,22-2 16 16,0 2-112-16,1 21-112 15,-1-23-545-15,0 23-1312 16,22-22-1072-16,-22 22-1874 0,-22-22-4737 16</inkml:trace>
  <inkml:trace contextRef="#ctx0" brushRef="#br0" timeOffset="12075.02">7613 4481 11605 0,'-23'0'1328'0,"23"0"529"16,0 0-560-16,0 0 31 16,0 0-703-16,0 0-225 15,0 0-96-15,0 0-192 16,0 0-16-16,0 0-64 15,0 0 80-15,0 22 529 0,0 0-49 16,23 0-352-16,-23 0-80 16,22 0-80-16,-22 0 64 0,22-22 192 15,0 22 128-15,-22-22 241 16,22 0-209-16,22 0 480 15,-22-44-239-15,22 0-113 16,22 0-320-16,1-45-336 0,-1 1-64 16,0 0-192-16,0-1-1073 15,0-21-2592-15,1 22-4179 16</inkml:trace>
  <inkml:trace contextRef="#ctx0" brushRef="#br0" timeOffset="28508.046">5958 6401 15126 0,'-23'0'529'16,"23"0"351"-16,0 0-528 0,0 22-320 15,0-22 32-15,0 22-16 16,23 0 64-16,-23 0 128 15,22 0 369-15,-1 1 207 16,2-1-432-16,-1-22 64 16,0 0 241-16,0 0-161 0,0 0 256 15,0 0 97-15,0-22 31 16,0-23-271-16,1 1-257 0,-2-22-128 15,23 0-208-15,-21 0-80 16,21-1-16-16,-22 1-192 16,22 0-593-16,0 0-543 15,0 22-769-15,1-1-1313 0,-1 24-3121 16</inkml:trace>
  <inkml:trace contextRef="#ctx0" brushRef="#br0" timeOffset="36773.0575">16815 7438 19929 0,'-22'-21'432'0,"0"-2"-400"15,22 23 480-15,0 0-352 16,0 0-176-16,0 0 224 0,0 0-368 16,22-22 320-16,-22 22-144 15,0 0 0-15,22 22 304 0,-22 1 65 16,22-2 431-16,-22 23-352 15,22 23-224-15,-22-24-48 16,23 24-224-16,-23-23 192 16,21-22-80-16,24-22-80 15,-24 0 481-15,23 0-49 0,-21-44 160 16,43-1-192-16,-22-20-144 0,0-1 49 15,23-22-209-15,-1-23 16 16,-22 1-96-16,22 21 0 16,0 1 192-16,-21 22 160 15,-1 22 16-15,0-1-144 16,0 23-176-16,-23 22 0 0,2-21-144 15,0 21 48-15,-2 21-64 16,2-21-64-16,-2 22 48 16,1 0-528-16,0 23-753 0,1-23-1616 15,-2 0-2402-15,2 0-6450 16</inkml:trace>
  <inkml:trace contextRef="#ctx0" brushRef="#br0" timeOffset="42683.0692">8076 10021 12773 0,'0'22'353'15,"0"-22"-241"-15,0 22 304 16,22-22 656-16,-22 22-271 0,22-22 239 15,0 22-320-15,-22-22-111 16,22 23 223-16,22-23-256 16,-21 0 81-16,-2 22-17 0,2-22 0 15,21 0 177-15,-22 0-17 16,22-22 128-16,0-1-207 0,22-21-273 15,1 0-208-15,21-22-288 16,0-22 32-16,23-1-160 16,-1 1-2097-16,0-22-6035 15</inkml:trace>
  <inkml:trace contextRef="#ctx0" brushRef="#br0" timeOffset="46262.0761">7767 11323 16695 0,'0'0'672'0,"-22"23"-367"15,22-23 223-15,0 0-400 16,0 22 32-16,0 0 416 16,22 22-144-16,-22 0 161 0,22 0-49 15,0 1-48-15,0-23-128 16,1 0-208-16,-2 0 145 15,2-22 47-15,21 0 112 16,-22-44-32-16,44-1-272 0,-22-21-64 16,44-22-96-16,-21-1-112 15,21 2-240-15,0-24-2369 0,23 1-3490 16</inkml:trace>
  <inkml:trace contextRef="#ctx0" brushRef="#br0" timeOffset="58073.0938">7039 15496 13478 0,'0'-23'768'16,"0"23"-384"-16,0 0 176 15,0 0-207-15,0 0-193 0,0 0-96 16,0 0 48-16,0 23 496 16,22-23-64-16,0 22 17 15,0 22-321-15,0-22-176 0,0 23 16 16,23-24-112-16,-24 2 32 15,23-2 144-15,-21-21 16 16,-1 0 176-16,0-44 240 0,22 0 385 16,-22 0-161-16,22-45-144 15,0-21-271-15,0 1-273 16,22-24-128-16,1-1-112 15,-1 2-433-15,22 22-1712 0,-22 0-1793 16,1 22-4225-16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23T09:43:00.15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10238 2427 15383 0,'-21'0'912'15,"-1"-21"-80"-15,0 21 81 16,22 0-737-16,-22 0 32 0,22 0-48 16,-23 0-368-16,23 0 432 15,-21 0-416-15,-2 0-48 16,23 21 224-16,-44 2-400 0,22 21 480 15,-22 0-48-15,0 0-80 16,0 22 464-16,22 0-80 16,-22 22-16-16,21 1-128 0,23-23-224 15,0 0 192-15,0 1-320 16,45-44-1056-16,-23-2-1826 15,21 2-2544-15</inkml:trace>
  <inkml:trace contextRef="#ctx0" brushRef="#br0" timeOffset="455.0006">10327 2626 16439 0,'-44'0'480'0,"22"0"289"0,22 0-689 16,-23 0-32-16,23 0-16 15,-21 0-384-15,21 0-81 0,-22 22 65 16,0-22 112-16,0 22 256 15,22 0-80-15,-23 23 160 16,2-24-112-16,-2 23 16 16,1 0 176-16,0 23-128 15,22-23 112-15,0 1-32 0,0-24-192 16,22 2 112-16,0-23-48 0,1 0 80 15,21 0-64-15,-22-23-144 16,0 2 96-16,0-24 48 16,-1 1 32-16,-21 0 96 15,0 0-64-15,0 21 272 0,-21-21 49 16,-1 0 1167-16,22 44 929 15,-22-22-736-15,0 22-912 16,22 22-737-16,0 1-160 16,-23-2 240-16,23 23-176 15,0 23-272-15,23-23-1969 0,21-22-993 16,-22 0-2577-16</inkml:trace>
  <inkml:trace contextRef="#ctx0" brushRef="#br0" timeOffset="835.0011">10459 2383 17127 0,'-21'23'833'16,"21"-23"-33"-16,-23 0-384 15,23 21-176-15,-22-21-320 0,0 23 176 16,0 21-32-16,0-22-160 16,22 0 160-16,-22 22-96 15,22-22 0-15,-22 22 64 16,22-22-608-16,22 0-720 0,-22 0-433 15,22-22-272-15,22 23 656 16,-22-23 929-16,23 0 560 0,-24 0 16 16,24 0 352-16,-23 0 945 15,-22 0 144-15,22 0 240 16,-22 21 304-16,0-21-112 15,-22 44-1025-15,0-21-528 0,0-2-208 16,-1 24-224-16,2-23-48 16,-2 0-640-16,1 0-2193 15,22-22-2578-15,-22 0-5394 0</inkml:trace>
  <inkml:trace contextRef="#ctx0" brushRef="#br0" timeOffset="1205.0016">10459 2427 18504 0,'-21'0'592'0,"21"23"-496"16,-23-23-288-16,23 21 464 15,0 2-832-15,0-23 336 16,0 22 272-16,0 0-304 16,0 0 496-16,0-22-336 0,0 22 64 15,0 0 272-15,0 0-320 16,23 0 432-16,-23 0-304 0,21 0-112 15,2 0 320-15,-1-22-288 16,0 23 272-16,0-23 16 16,0 21-224-16,-22-21 529 0,22 23-129 15,-22-23 16-15,0 21 304 16,0-21-63-16,0 23-161 15,0-2-432-15,-22 2-128 16,0-23-240-16,22 22-2449 16,-22 0-1601-16,22-22-7860 0</inkml:trace>
  <inkml:trace contextRef="#ctx0" brushRef="#br0" timeOffset="2900.004">10702 2604 22266 0,'0'0'-240'16,"0"22"416"-16,22-22-384 15,-22 0-49-15,22 0-863 16,1 0-33-16,-23-22 945 0,0 22-80 15,21-22-288-15,-21 22 608 16,0-22-208-16,0 0 288 16,0 0 16-16,0 0-208 15,0-22 400-15,-21 21-32 16,21 2 48-16,-23 21 321 0,1-23 271 15,22 23 113-15,-22 0-753 0,0 0-160 16,22 23 0-16,0 21-160 16,0-23 128-16,0 46-80 15,0-45-128-15,22 22 64 16,22-22-416-16,0 0-225 0,-21 0-159 15,21-22-273-15,0 0 81 16,0-22-449-16,-21 0 417 16,20 0 656-16,-21-22 303 15,-22 22 306-15,22-22 255 0,-22 21 272 16,-22 2 241-16,22-23-97 15,0 21 272-15,-22 2-15 0,22 21 79 16,0 0-255-16,0 0-961 16,0 0-384-16,0 0 416 15,22 44 96-15,-22-23 96 16,22 23-240-16,0-21-897 15,-22-1-943-15,23 0 31 0,-2-22 288 16,-21 0 529-16,23 0 255 0,-23 0 833 16,0-22 96-16,0-23 785 15,0 24 383-15,0-2-15 16,0 2 272-16,0-2 432 15,0 2-849-15,-23 21-271 16,23 0-593-16,0 0-352 0,23 0 48 16,-23 21 96-16,22-21 48 15,0 23-112-15,0-2-32 16,0 2-961-16,22-2-1536 0,-22-21-448 15,0 0 0-15,22-21-1025 16,-22-2 2641-16,0 2 1489 16,1-2 1281-16,-23-21 1616 0,0 22-768 15,0-22-144-15,21 22 16 16,-21 0-624-16,0 0-417 15,0 0-287-15,0 0-209 16,0 22-112-16,0-22-15 0,0 22-193 16,0 0-192-16,0 0-240 15,-21 0-272-15,21 0 31 0,0 22 17 16,-23 22-304-16,23-22-224 15,0 22 271-15,0 0 97 16,0 1 320-16,23-24-208 16,-23 23 96-16,44-21 111 0,-22-2 129 15,0-21 16-15,22 0 96 16,-22 0 65-16,0 0 47 15,0-21 0-15,-22-2 112 16,22-21 288-16,-22 23-32 0,0-24-15 16,0 1-177-16,0-22-256 15,0 0-80-15,-22-1-16 0,0 1-48 16,22 0 48-16,-22 0 352 15,22 43 688-15,0 23-111 16,0 0-449-16,0 0-672 16,0 0-256-16,0 23 400 15,22 21 128-15,0 0-160 0,0 22-1313 16,22 0-1344-16,-22 1-1217 0,23-1 880 15,-24-44-207-15,24 0 2417 16,-45 0 976-16,22-22 624 16,0 0 641-16,-22 0 415 15,0-22-623-15,0 0 111 16,0 0-239-16,0 0-289 0,0 0-159 15,0 0 239-15,0 0 32 16,0 0 1-16,0 22-449 16,0 0-144-16,0 0-128 15,0 0-16-15,22 0-112 0,-22 0 48 16,22 0 48-16,0 22 16 0,0 0-80 15,1 0-96-15,-2 0-1296 16,1 0-193-16,0 0 480 16,0-22 657-16,-22 22 432 15,0 0 0-15,23-22 0 16,-23 0 80-16,0 0 32 0,0 0 705 15,0 0 479-15,0 0-463 16,0-22-177-16,0 22-144 0,0-22-144 16,0 0-192-16,0 0 65 15,0 0 335-15,21 0-240 16,2 0-224-16,-1-23-128 15,0 23-16-15,22 0 16 0,-22-22-96 16,22 22-64-16,-21-22-544 16,20 22-241-16,-21 0 17 15,0 0 239-15,1-1 305 16,-23 2 400-16,0 21 96 0,0 0 545 15,0 0-113-15,0 0-368 16,0 0-288-16,-23 0 48 0,23 21 160 16,0 2 32-16,-22-1-48 15,22 0 0-15,0 0-64 16,0 22 0-16,22-22-16 15,-22 0-64-15,23 0 48 0,-2 0-64 16,2-22 16-16,21 0 32 16,-23-22 0-16,2 22 64 15,-2-22 96-15,2 0-48 0,-23-22 80 16,23 22 240-16,-23-22 305 15,0 22-177-15,-23-1 224 16,23 2 625-16,-23 21-337 0,23-23-575 16,-21 23-401-16,21 23-112 15,0-2 64-15,0 2 16 16,0 21-96-16,44-22-881 15,-21 0-1280-15,20 0-1489 16,1-22-2689-16</inkml:trace>
  <inkml:trace contextRef="#ctx0" brushRef="#br0" timeOffset="3785.0053">13218 1501 16471 0,'-44'0'976'0,"22"-23"177"0,22 23-1025 16,-22 0 48-16,22 0-336 16,-23 0 64-16,2 23 176 15,21-23-208-15,-23 22 272 16,1-22-128-16,1 44 96 15,21-22 224-15,0 22-336 0,0 0 192 16,0 0-128-16,0 1-96 16,21-23 176-16,24-1-272 15,-24 2 256-15,24-23 17 0,-1 0-161 16,0-23 64-16,-22 2-513 15,0-1 369-15,1-23 304 0,-2 23-160 16,-21-22 241-16,0 0-33 16,-21-22-192-16,21-1 32 15,-23 2-192-15,-21-2 176 16,22 23 592-16,0 0 817 15,0 22 31-15,0-1-575 0,22 1-449 16,0 22-480-16,0 0-368 0,0 22 208 16,0-22 64-16,0 45 160 15,0-1 32-15,0 23-208 16,0-2-817-16,22-21-255 15,-22 23-433-15,22-23-272 16,0-22-368-16,0 0-1360 0,0 0-1538 16,0-22-2512-16</inkml:trace>
  <inkml:trace contextRef="#ctx0" brushRef="#br0" timeOffset="4335.006">13659 1390 21065 0,'-21'-21'1681'0,"21"-2"-705"15,0 23-912-15,-23-22-16 16,23 22 0-16,-22 0-336 0,22-22-80 16,-22 22-592-16,0 0 207 15,0 0 401-15,0 22 0 0,0 23 320 16,-23-24-16-16,24 23-16 15,-1 23 160-15,22-23-288 16,0 0-496-16,0-22-49 16,22 22-143-16,-1-44 704 0,2 0 240 15,-1 0 32-15,0 0 32 16,0-22-224-16,22-22 112 15,-44 22 48-15,22-22 176 16,-22-1 384-16,0 1-288 0,0 0-111 16,0 0-33-16,0 22 1056 15,0 0 593-15,0 0-608 0,0 22-1137 16,0 22-497-16,0 0 369 15,0 0 177-15,22 45-33 16,1-23-96-16,21-23-705 16,-23 2-991-16,24-1 79 15,-24-22-176-15,24-22-624 0,-23-1-208 16,0-21 1488-16,-22 23 1185 0,0-23 1249 15,0-1 544-15,0 1 64 16,0 0-817-16,-22-1-512 16,22 0-95-16,-22 1 255 15,22 23 624-15,0-1-79 16,0 1-433-16,0 21-319 0,0 0-401 15,0 0-608-15,0 0 31 16,0 21 241-16,-22 1 96 16,22 22-2097-16,0 22-2193 15,0-21-3041-15</inkml:trace>
  <inkml:trace contextRef="#ctx0" brushRef="#br0" timeOffset="4820.0067">13858 1169 23738 0,'-22'0'881'15,"22"0"-1073"-15,22 0 496 16,0 0-624-16,0 0 560 0,22 0-352 16,0-23-417-16,0 23-31 15,1-21-1217-15,-23-2 225 16,0 2 1087-16,-22 21 209 15,22-22 833-15,-22 1-1 0,-22-2 688 16,22 23-111-16,-22 0-769 16,0-21 96-16,22 21-336 15,-22 0-304-15,-1 0 336 16,2 21-336-16,-2 2 160 0,2-2 144 15,-2 1-288-15,23 22 288 16,0-23-288-16,0 24-320 0,0-23-224 16,23 1-305-16,-2-1 305 15,2-22 256-15,-2 0 64 16,2 0 304-16,-1-22 16 15,0-1 256-15,0 1 96 16,-22-23 368-16,22 24 353 0,-22-2-193 16,0-20 449-16,0 22-545 15,-22 21-304-15,22-23 833 0,0 23-593 16,0 0-656-16,0 0-192 15,0 0 112-15,0 44 128 16,0-22 16-16,0 22-176 0,22 0-1393 16,0-22-1392-16,0 0-1377 15,0-22-3986-15</inkml:trace>
  <inkml:trace contextRef="#ctx0" brushRef="#br0" timeOffset="5370.0075">14454 971 19849 0,'22'0'416'0,"-22"0"160"15,0 0-864-15,22 0 400 16,-22-22 80-16,0 22-528 0,0 0 608 15,0 0-400-15,0 0-208 16,0 0-48-16,0 22 224 16,0 1 624-16,0-2-224 15,0 23-352-15,0 22 288 0,0-22-1729 16,0 0-304-16,-22-21 913 15,22-23 576-15,0 22 656 16,0-22 592-16,22-22-720 16,-22-1 561-16,0-21-161 0,0 21 352 15,22-21-479-15,-22 1-465 16,0-1 208-16,0 0 128 0,22 0 1313 15,-22 0 111-15,0 44-575 16,0-22-97-16,0 22-656 16,0 0-576-16,0 0-304 15,0 22 336-15,0 0 240 0,0 22-192 16,0-22-1441-16,22 1-768 15,-22-2 32-15,22-21 513 16,-22 23 671-16,0-23 417 0,22-23 944 16,-22 23 272-16,0-21 1009 15,23-2-65-15,-23-21-575 16,0 22 239-16,0 0 337 0,0 0-240 15,0 22-321-15,21 0-720 16,-21 0-256-16,0 0-80 16,23 22-32-16,-2 0 112 15,2 0-16-15,-1 22-1937 16,-22-21-2481-16,22-23-1937 0</inkml:trace>
  <inkml:trace contextRef="#ctx0" brushRef="#br0" timeOffset="5655.0079">14851 861 19128 0,'-22'-44'3298'0,"22"44"-945"15,0-23-1057-15,-22 23-751 0,22 0-913 16,0 0 31-16,0 23 321 16,0-2 0-16,22 24 144 0,-22-23-112 15,0 22-1216-15,22-22-1361 16,0 1-32-16,-22-2 640 15,44-21 528-15,-22 0 449 16,1 0 767-16,-23-21 385 0,21-2 1345 16,-21 1 976-16,23 0-176 15,-23-22-208-15,-23 22-768 16,23-1-369-16,-21 2-383 15,-2-2-113-15,23 23-288 0,-22 0-272 16,22 0-288-16,0 0-1329 0,0 23-1600 16,22-2-2562-16</inkml:trace>
  <inkml:trace contextRef="#ctx0" brushRef="#br0" timeOffset="6080.0085">15270 750 25259 0,'-66'-23'1697'15,"44"23"-721"-15,0-21-720 16,22 21-384-16,0 21-144 16,0-21 0-16,0 23-592 0,-22-2-321 15,22 2-432-15,-22 21-47 16,22-21 335-16,0-1 321 15,0 0 591-15,0 0 305 16,0 0-16-16,22 0 112 16,0-22 272-16,0 0 401 0,-22 0 175 15,22-22-272-15,0 0-63 0,0 0 207 16,0 0 16-16,-22-23 177 15,0 24-17-15,0-25-96 16,0 2-255-16,-22 0-145 16,22 0-128-16,-22 22-176 15,0-22-80-15,22 44 16 0,0-22 48 16,0 22-128-16,0 0-320 15,0 0-48-15,0 0 384 16,22 22-8116-16,-22 22 16440 0,22 1-9205 16,0-24-431-16,1 23-545 15,-2 0 144-15,2-21-48 0,-2 0-96 16,-21-23-1248-16,23 0-2722 15</inkml:trace>
  <inkml:trace contextRef="#ctx0" brushRef="#br0" timeOffset="6255.0087">15447 750 19977 0,'0'21'2145'0,"0"-21"-1745"0,0 0-224 16,0 0 48-16,0 0-192 16,0 23 96-16,22-23-192 15,-22 23 48-15,0-23-800 16,22 0-929-16,0 0-1040 0,0-23-2658 15,0 0-4978-15</inkml:trace>
  <inkml:trace contextRef="#ctx0" brushRef="#br0" timeOffset="6620.0092">15579 683 14326 0,'-22'-66'3650'15,"0"44"-17"-15,0 22-1199 16,22-22-1010-16,-22 22-976 15,22 22-480-15,-22 0 16 0,22 0 48 16,0 22-80-16,0 0 64 16,0 0-64-16,22 2-624 15,22-25-513-15,0 2-63 16,1-23 207-16,-1 0 289 0,-23-23 224 15,24 2 608-15,-23-2 256 16,0-21 897-16,-22 0 63 0,0 21-431 16,0-21-81-16,-22 0-336 15,0 0-368-15,0-1 0 16,-1 2 128-16,2-1 353 15,-2 21 383-15,23 23-176 0,0-22-255 16,0 22-433-16,0 0-192 16,0 0-241-16,0 22 257 15,0 1 160-15,0 21 0 16,23-1-64-16,-23 2 64 0,21-1-96 15,2 0-128-15,-1 0-224 16,-22 0-96-16,22-21-192 0,0-2-289 16,0 2-768-16,0 0-1520 15,0-2-1937-15,-22-21-9237 16</inkml:trace>
  <inkml:trace contextRef="#ctx0" brushRef="#br0" timeOffset="7768.0116">12026 3157 18344 0,'-22'0'448'15,"22"0"368"-15,0 0-287 16,0 0-609-16,0 0 272 16,0 0 0-16,22 0 32 0,0-23 0 15,0 2-80-15,22-2-32 16,-21 2-96-16,21-25-32 0,0 25 64 15,-22-2-80-15,22 1 80 16,-44 22-96-16,23-22 48 16,-23 22 160-16,0 0 208 15,0 0-368-15,-23 0-192 0,23 0 96 16,-22 22 96-16,-22 0 128 15,22 1-80-15,0-2 32 16,0 2 0-16,0-23 81 16,-1 23-145-16,2-23 64 0,21 21 16 15,0-21 0-15,-23 0-16 16,23 0-32-16,0 0-32 0,0 0 32 15,0 0-64-15,0 0-16 16,0 0-96-16,0 0-32 16,23 0 224-16,-23 0 0 15,21 0-16-15,-21-21-16 0,23 21 0 16,-1-23 16-16,-22 23-48 15,22 0 192-15,-22-23 96 16,0 23 64-16,22 0 112 0,-22 0 177 16,0 0 31-16,0 0-240 15,0 0-384-15,0 0-80 16,-22 0-48-16,22 0 32 0,0 0 0 15,-22 0-144-15,22 23-448 16,0-23-545-16,0 0-1232 16,0 23-1377-16,-22-23-4305 15</inkml:trace>
  <inkml:trace contextRef="#ctx0" brushRef="#br0" timeOffset="8238.0122">12600 2427 18904 0,'-23'-65'1489'0,"2"65"352"16,21-23-1265-16,0 23-288 15,0 0-400-15,0 0-544 16,0 23 480-16,0-2 272 0,21 46 192 16,-21-1-176-16,23 0-32 15,-23 0-32-15,23 0-224 16,-23-22-96-16,0-21 16 0,0-2 96 15,21 2 128-15,-21-23-273 16,0 21-799-16,0-21-545 16,0-21-880-16,22-2-3890 0</inkml:trace>
  <inkml:trace contextRef="#ctx0" brushRef="#br0" timeOffset="8653.0128">12953 2339 20457 0,'0'-22'512'15,"0"0"-608"-15,23 22 192 16,-23 0-128-16,0 0-208 16,0-22 80-16,0 22-448 0,0 0-273 15,0 22 401-15,0 0 368 16,-23 0 208-16,1 1-528 15,0 21 288-15,0-23 288 16,0 2-208-16,0-2 240 0,0 2-128 16,0-1 368-16,22-22 416 15,-23 22-79-15,23-22-113 0,0 0-416 16,0 0-240-16,0 0 160 15,0 0-208-15,0 0 112 16,0 22-64-16,0-22 16 16,0 0 64-16,0 22-80 15,0-22-32-15,0 22 128 0,23-22-64 16,-23 22 176-16,22-22-64 0,0 0 48 15,0 0 113-15,0 0-209 16,0 0 0-16,0 0-80 16,0 0-80-16,1 0-385 15,21 0-479-15,-23 0-80 16,1-22-385-16,1 22-944 0,-2 0-2289 15</inkml:trace>
  <inkml:trace contextRef="#ctx0" brushRef="#br0" timeOffset="9003.0133">13218 2494 21481 0,'0'0'657'16,"0"0"-833"-16,0 0 272 15,0 22-176-15,22-22 112 16,-22 0-1009-16,0 0-319 0,22 0 79 15,0 0-336-15,-22-22 225 16,23-1 959-16,-23 2 321 0,21-2 593 16,-21 2 799-16,0-23-191 15,-21 21 320-15,21 1 351 16,-23 0-1007-16,1 22 255 15,22-22-207-15,-22 22-369 0,22 0-496 16,-22 22 0-16,22 0 32 16,-22 0 0-16,22 1-32 15,0 21-160-15,22-23-657 16,0 23-271-16,0-21-321 0,23-23-271 15,-1 0-177-15,0 0-560 16,-22-23-737-16,-1 2-2128 0</inkml:trace>
  <inkml:trace contextRef="#ctx0" brushRef="#br0" timeOffset="9623.0142">13505 2339 3537 0,'0'-44'1249'15,"0"44"-1137"-15,-22-22 64 16,22 0 5634-16,0 22-3424 0,0 0-402 16,0 0-351-16,-22-22-96 0,22 22-401 15,0 0-495-15,0 0-401 16,0 0-288-16,0 22-16 15,0-22 48-15,0 0 16 16,22 22 64-16,-22 0-1009 0,0-22-351 16,0 22 127-16,0-22 401 15,0 0 192-15,22 0 256 16,-22 0 320-16,0 0 48 15,22-22-48-15,-22 0 176 16,22 0 416-16,-22 0 448 0,0 0 81 16,22 0 47-16,-22 0 33 0,0 0 48 15,0 22-193-15,0 0-368 16,0 0-464-16,0 0-224 15,0 0-352-15,0 0 192 16,0 22 272-16,0 0 0 16,0 0 16-16,0-22-96 0,22 22-16 15,-22 0 16-15,0-22 0 16,22 0 32-16,-22 22-16 0,0-22-16 15,23 0 49-15,-23 22 111 16,21-22 32-16,-21 22 0 16,0-22-80-16,23 22-32 15,-2 1-64-15,-21-23-64 0,23 21 48 16,-23 2-16-16,22-2 0 15,-1-21 0-15,-21 23-64 16,0 21 0-16,23-22 16 16,-23 0-32-16,0 22 48 0,0-22 128 15,0 22-32-15,0-22-48 16,-23 0 0-16,23 0 0 0,0-22 48 15,-21 23 48-15,21-23 0 16,-22 0-32-16,-1 0-64 16,23-23 32-16,-21 1-96 15,21 0 80-15,-23-22 0 0,23 0-32 16,0 0 0-16,0-23-32 15,23 23-112-15,-2 0-608 16,24 23-1217-16,-24-24-2401 0,24 23-7395 16</inkml:trace>
  <inkml:trace contextRef="#ctx0" brushRef="#br0" timeOffset="10034.0173">14034 1898 17848 0,'0'-45'1216'16,"0"45"113"-16,0 0-785 15,0 0-560-15,0 0-16 16,0 0-384-16,-21 0-192 0,21 0 480 15,-23 23 160-15,2-1 224 16,-2 0-256-16,1 0 0 16,0 22 80-16,22 0-160 15,0-22 128-15,0 0-144 16,0 0-208-16,22 1 175 0,0-23 33 15,1 0 176-15,-2 0 81 0,2 0-65 16,-2 0 192-16,2 0-80 16,-1 0 64-16,-22 0 96 15,22 22 192-15,-22-22 337 16,0 22-257-16,0 0-400 15,-22 0-128-15,22 22-128 0,0-44 0 16,0 22-960-16,-22-22-1281 16,22 0-673-16,22 0-127 0,-22-22-2145 15</inkml:trace>
  <inkml:trace contextRef="#ctx0" brushRef="#br0" timeOffset="10489.0179">14255 1964 11669 0,'23'-66'6611'16,"-23"44"-3410"-16,0 22-784 15,0 0-1056-15,0 0-881 16,0 0-736-16,0 0 64 15,21 22 208-15,-21 0 96 0,0 44 32 16,0-22-144-16,0 22-480 0,23 23-1025 16,-23-23-608-16,21 0 208 15,1 0 593-15,2-22 1440 16,-24 0 48-16,21-21 816 15,-21-23 161-15,0 0-49 16,0 0 1-16,0 0-673 0,0 0-336 16,-21 0 0-16,-3-23-48 15,24 2 32-15,-22-23-112 16,1 0-96-16,21-1-16 0,-23-21-64 15,2 0-224-15,-2 0 16 16,23-1 480-16,-23 1 448 16,23 22 0-16,0 22-320 0,23 0-64 15,-23 0-176-15,0 22 144 16,23-23-96-16,-2 23-80 15,-21 0 64-15,23 0-144 16,-2 0 32-16,1 0 0 0,-22 0-96 16,24 23 0-16,-24 21-16 15,0-22 160-15,0 22-16 0,0 0-144 16,-24 0-193-16,2-22-191 15,1 23-352-15,-2-23-209 16,2 0-1184-16,-2 0-1713 16,0-22-736-16,23 0-2193 0</inkml:trace>
  <inkml:trace contextRef="#ctx0" brushRef="#br0" timeOffset="10904.0185">14564 1876 14342 0,'44'-44'3073'0,"-44"21"-880"15,0 23-256-15,23-21-912 0,-23 21-305 16,0-22-464-16,0 22-208 15,-23 0-80-15,23 0-224 16,0 0-176-16,0 0-240 16,-22 22 480-16,0-1 224 15,0 2-192-15,22 21 47 0,-22-22 1 16,0 22 64-16,22-22 112 0,0 0-96 15,0 0 48-15,0 0 16 16,0 0 0-16,0-22 113 16,22 0 15-16,0 0-16 15,0-22-112-15,0 0-96 16,0 0 128-16,-22 0-64 0,23 0-16 15,-23 0 80-15,21-22-64 16,-21 21 96-16,0-21 16 16,0 23 272-16,0-1 464 0,0 22 33 15,0 0-257-15,0 0-800 16,0 0 16-16,0 22 160 0,0 22 0 15,0-23 176-15,-21 24-208 16,21-1-832-16,21-22-673 16,-21 0-208-16,23-22-192 15,-2 0-464-15,2 0-3506 16</inkml:trace>
  <inkml:trace contextRef="#ctx0" brushRef="#br0" timeOffset="11344.0191">14983 1611 20905 0,'23'0'2401'15,"-46"0"-1921"-15,23 0-272 0,0 22-432 16,0-22 464-16,0 22-207 16,0 0-194-16,0 0 129 15,0 0-1248-15,0-22-449 16,23 23 160-16,-23-23-416 0,21 0 113 15,2-23-546-15,-23 23 386 16,22-22 1519-16,0 0 529 0,-22 0 1009 16,0 0 1056-16,0 0 32 15,0 0 48-15,0 0-593 16,-22 22 81-16,22-22-96 15,-22 22-721-15,-1 0-288 16,2 22-319-16,-23 0-65 0,21 0 64 16,1 0-192-16,0 22 48 0,22 0-128 15,0-21-112-15,0 21-481 16,22-23-367-16,0-21 144 15,22 0 127-15,0 0 353 16,1-21 256-16,-1-1 0 0,-22 0 144 16,22-1 96-16,-22-21 224 15,0 44 737-15,-22-22-225 16,0 0-384-16,0 0-272 15,0 22-256-15,-22-22-144 0,22 22-992 16,0 0-1714-16,-22 22-1280 16,22 0-5026-16</inkml:trace>
  <inkml:trace contextRef="#ctx0" brushRef="#br0" timeOffset="11889.0199">12490 3774 18056 0,'-22'0'1729'0,"22"0"-1089"0,0 0 224 15,0 0-255-15,0 0-161 16,0-22-208-16,0 22-144 16,0 0 96-16,0 0-304 15,0 0 144-15,0 0 80 16,22 0-144-16,0-22 160 0,-1 22-112 15,23-44-112-15,2 22-272 0,21-22-2193 16,-25 22-1249-16,2-23-3329 16</inkml:trace>
  <inkml:trace contextRef="#ctx0" brushRef="#br0" timeOffset="13289.0219">13328 3288 5266 0,'23'-22'112'15,"-2"22"832"-15,-21-22-271 16,23 1-369-16,-23 21 256 15,22-22 32-15,-22-1 81 16,0 2-177-16,21-2-48 0,-21 2 160 16,0-2 273-16,0 2-337 0,0-2-32 15,0-21-256-15,0 21-48 16,0 1 721-16,-21 22 592 15,-1-22-849-15,22 22-416 16,-23 22 80-16,-21 0 288 16,23 1-111-16,-2 44 143 0,1-2-96 15,0 2-288-15,0 20-176 16,22 2-112-16,0-23-672 15,22-21-384-15,0-24 79 16,23 2-480-16,20-46-2848 0,-20 2-1698 16</inkml:trace>
  <inkml:trace contextRef="#ctx0" brushRef="#br0" timeOffset="13579.0223">13638 3069 20009 0,'-23'0'944'0,"1"21"-560"15,22 23-416-15,-22 0 240 16,22 1-304-16,22-2 16 0,-22-21-208 15,22 0-640-15,22 0 63 16,-21-22-335-16,-2 0-545 16,24-22 48-16,-24 22-960 15,2-44 1536-15,-23 22 1218 0,0 1 639 16,0-1 1825-16,-23-1-160 15,2 23-384-15,-24-21-448 16,24 21-481-16,-23-23-79 16,-1 23-433-16,23 0-272 0,0 0-256 15,0 23-176-15,0-23 96 16,22 0-1377-16,22 21-624 0,22-21-1920 15,0-21-8373-15</inkml:trace>
  <inkml:trace contextRef="#ctx0" brushRef="#br0" timeOffset="13854.0226">13638 2781 20281 0,'-23'0'1136'0,"23"0"-1104"16,0 0-16-16,0 21-144 15,23 2 96-15,-23-2 192 0,21 2-400 16,-21-1 416-16,23 22-176 16,-23 0-144-16,21-21 336 15,-21 21-288-15,0 0 144 16,0 0 32-16,0 0-176 0,0 1 256 15,23-24-336-15,-23 1-176 16,22 0-128-16,-1-22-529 0,2 0-223 16,-1 0-2098-16,0-22-1152 15,22 0-5362-15</inkml:trace>
  <inkml:trace contextRef="#ctx0" brushRef="#br0" timeOffset="14174.0231">13946 3023 10148 0,'0'-66'4082'16,"0"44"-1233"-16,0 22-544 0,-22 0-896 15,22 0-625-15,0 0-784 16,0 0-352-16,0 0 256 15,0 22 16-15,0-22 256 16,0 45-112-16,22-24-80 0,-22 25 96 16,0-25-144-16,23 23 80 15,-2-21-16-15,-21-2-160 16,23-21 96-16,-2 0-96 15,2 0 48-15,-23-21 48 16,22 21-80-16,0-44 208 0,-22 21 0 16,0 2 0-16,0-25 64 0,0 25 0 15,0-2 208-15,0 1 129 16,-22 0 143-16,22 0 128 15,0 22-400-15,0 0-368 16,0 0-416-16,0 0 336 16,0 22 192-16,0 22-192 0,22-21-1825 15,0 21-992-15,0-44-3026 16</inkml:trace>
  <inkml:trace contextRef="#ctx0" brushRef="#br0" timeOffset="14669.0238">14211 2846 20073 0,'0'0'384'16,"0"0"-304"-16,21 0-96 0,-21 23-48 15,23-23 288-15,0 22-336 0,-2 0 208 16,2-22-96-16,20 22-80 15,-19-22 160-15,-24 22-528 16,21-22 16-16,-21 0 207 16,0 0 305-16,0 0 97 15,-21 0-177-15,21 0 96 0,-24 0 80 16,24-22-64-16,-22 22 160 16,22-22-64-16,0 0-224 15,0 0 96-15,22-1-112 0,-22 2 224 16,0-2 32-16,24 23-48 15,-24 0 112-15,21 0-176 16,-21 0 16-16,0 0-47 0,22 23-65 16,-22-23 64-16,22 0-112 15,-22 21 16-15,0-21 16 16,0 0-80-16,0 0 304 15,0-21-96-15,0 21 80 0,0-23 576 16,0 2 289-16,0 21 79 16,0-23-319-16,0 23-321 0,0 0-416 15,0 0-272-15,22 0 112 16,-22 0-48-16,22 23 48 15,-22-23 16-15,22 21-561 16,0-21-1440-16,-22 23-1488 0,22-23-2034 16,-22 0-7699-16</inkml:trace>
  <inkml:trace contextRef="#ctx0" brushRef="#br0" timeOffset="15324.0247">14719 2560 19144 0,'0'22'1105'15,"0"-22"-1457"-15,0 0 736 16,0 0-608-16,22 22 320 16,-22-22 16-16,22 22-400 0,-22-22 400 15,0 0-288-15,22 22 144 0,-22-22 128 16,0 22-320-16,0-22 368 15,0 22-144-15,0-22 48 16,0 22 144-16,0-22-240 16,0 23 208-16,0-23 0 15,0 0-64-15,0 0 208 0,0 0-224 16,0 0 496-16,0 0 417 15,0 0-641-15,0 0-80 16,0 0-320-16,0 0 96 0,0-23 48 16,0 23-208-16,0 0 240 15,0 0-240-15,0-22 48 16,0 22 128-16,0 0-224 0,22 0 240 15,-22 0-80-15,0 0-32 16,0 0 128-16,0-22-192 16,22 22 160-16,-22 0-64 15,0-22-64-15,0 22 96 0,0-22-32 16,22 22 64-16,-22-22-32 0,0 22-96 15,22-22 144-15,-22 22-128 16,0-22 32-16,22 22 48 16,-22 0-96-16,22-22 96 15,-22 22-32-15,22 0 0 16,-22-22 48-16,0 22-112 0,23 0 112 15,-23 0-96-15,21 0 48 16,-21-22 48-16,23 22-96 16,-23 0 96-16,21 0-48 15,-21 0-64-15,23 0 128 0,-23 0-160 16,0 0 256-16,22 22 0 15,-22 0 48-15,0-22 64 0,22 22-160 16,-22 0-80-16,0 0 16 16,22-22-48-16,-22 22 65 15,22-22-226-15,0-22-783 16,22-22-2690-16,0 0-4545 15</inkml:trace>
  <inkml:trace contextRef="#ctx0" brushRef="#br0" timeOffset="16071.0264">15645 1964 13318 0,'-21'-66'1232'16,"-2"44"721"-16,23-1 560 15,0 23-944-15,0 0-721 16,0 0-848-16,0 0-400 0,0 0 288 15,0 23 176-15,0 21 496 16,23 0-368-16,-2 0-47 0,-21 44-33 16,23-21-160-16,-2 21 64 15,-21 0-1713-15,23-21-16 16,-23-2 176-16,0-20 49 15,0-23-545-15,0 0 208 16,0-22 1297-16,-23 0-3042 0,23-22-2257 16,-21 0 4084-16,-2 0 4959 15,2-22 930-15,21 0-1441 0,-23 0-1584 16,23-1-673-16,0-21-144 15,0-22 112-15,0 21 769 16,0 1 335-16,0 22 65 0,23 0-112 16,-2 0-385-16,23-1-367 15,1 1-433-15,-1 23-160 16,0-23-96-16,0-1-112 15,-22 23-464-15,21 0-817 16,-19 0-832-16,-2 0 224 0,-22 22-1553 16,0 0-2768-16</inkml:trace>
  <inkml:trace contextRef="#ctx0" brushRef="#br0" timeOffset="16256.0267">15756 2273 19576 0,'22'0'241'0,"-22"0"-97"16,22-22-192-16,0 0 80 16,22 0-32-16,0-22-721 15,1 22-1232-15,21-23-3905 0</inkml:trace>
  <inkml:trace contextRef="#ctx0" brushRef="#br0" timeOffset="16581.0271">16197 1853 15879 0,'0'-21'2161'15,"-22"21"-144"-15,22 0-513 16,-22 0-991-16,22 0-449 0,-22 0-64 15,22 21 32-15,-22 2 96 16,1 21-192-16,21 0 144 16,-23 0-112-16,23 0-80 15,0 0-192-15,0 1-977 0,0-23-128 16,23 0 257-16,-2 0-1 15,1-22 609-15,0 0 64 16,-22-22 176-16,22 0 368 0,0 0-16 16,-22-23 528-16,0 23 945 15,23-22-193-15,-23 22-127 16,0-22-177-16,0 22 241 0,0 22-113 15,0-22-239-15,0 22-737 16,0 0-528-16,0 22 256 16,0 0 96-16,0 0 32 15,21 22-32-15,1-22-1553 16,-22 0-1600-16,23 0-705 0,-23-22-2161 15</inkml:trace>
  <inkml:trace contextRef="#ctx0" brushRef="#br0" timeOffset="17836.0289">16396 1809 18376 0,'22'0'2929'16,"-22"0"-2673"-16,0 0-256 15,0 0 112-15,22 23 129 0,-22-2 63 16,22 24-400-16,0-23 224 15,-22 22-272-15,22-22-1377 16,0 0 192-16,-22-22 369 0,0 0 656 16,0 0 592-16,0 0-368 15,0-22 272-15,0 0-96 16,0 0 256-16,0 0 256 15,0-22-400-15,23 21-95 0,-23-21-65 16,21 23 224-16,1-1 448 0,-22 0-160 16,23 22-176-16,-2 0-239 15,-21 0-81-15,0 0 64 16,23 22-144-16,-23 0 112 15,21-1-96-15,2 2-1537 16,-23-2-560-16,22-21 16 0,-22 0 384 16,22 0 1313-16,-22-21 448 15,22-2 1009-15,-22 2 799 16,22-23-31-16,-22 21-416 0,22 1-449 15,-22 0-239-15,0 0-129 16,22 22 96-16,-22-22-287 0,22 22-129 16,1 0-176-16,-23 22-80 15,21-22-16-15,2 22-32 16,-1 0-64-16,-22 0-128 15,21 1-1873-15,2-1-849 16,-23 0 209-16,21-22 64 16,-21 0-529-16,23 0 833 0,-23-22 2689 15,22 0 2674-15,-22-1 431 0,0 1-1039 16,22 0-898-16,-22-22-63 15,0 22-193-15,22 0-207 16,-22-22-257-16,0 22-111 16,0 0-97-16,0-1-336 15,0-21-192-15,0 23-144 0,0-2-48 16,0 2-192-16,-22-2-289 15,22 23-223-15,-22-44-497 16,22 22-159-16,0 0 63 0,-22-23 529 16,22 23-97-16,0-23 833 15,0 24 336-15,0 21 801 0,0-23-177 16,0 23-352-16,0 0-384 15,0 23 689-15,0 21 255 16,22 0-640-16,-22 23-112 16,0-1-192-16,22 22-432 15,-22-21-1361-15,0-23 465 0,22-22 960 16,-22 0 352-16,22-22 272 0,-22 0 320 15,0 0-320-15,22-22-208 16,-22 0 64-16,0 0 240 16,22-23-15-16,-22 24 319 15,0 21 480-15,0-23-143 16,22 23-385-16,-22 0-320 0,0 0-272 15,0 0-16-15,0 23 145 16,0-2-113-16,0 2 96 16,23-1-192-16,-23 22-176 15,0-22-1265-15,21 0-848 0,2-22 480 16,-23 0 432-16,22 22 689 15,-22-22 736-15,21 0 272 0,-21 0 961 16,23 0 320-16,-23 0-145 16,0 0-399-16,21 0-225 15,-21 0-224-15,0 0-336 16,23 22-224-16,-23-22 32 0,0 22-80 15,0-22 32-15,22 22-48 16,-22-22-384-16,0 0-624 0,0 22-17 16,0-22 417-16,0 0 384 15,0 0 224-15,0 0 112 16,0 0 208-16,0 0 272 15,0 0-176-15,0-22-207 0,0 22-49 16,0 0 192-16,0 0 224 16,0 22 48-16,0-22-224 15,0 23-175-15,0 21-145 16,0-23 48-16,0 23 0 0,0 23-112 15,0-1 0-15,0 0-529 0,0 1-799 16,22-23 1040-16,-22 0-433 16,22 0 385-16,-22-44 272 15,0 22-448-15,0-22-1089 16,0 0 321-16,0 0-913 15,0-22-4274-15</inkml:trace>
  <inkml:trace contextRef="#ctx0" brushRef="#br0" timeOffset="18601.03">18206 971 20441 0,'-23'-22'976'0,"23"22"289"16,-22 0-689-16,22 0-816 0,0 22 496 15,-22-22-464-15,22 23 256 16,-22 21 256-16,0-23-320 0,0 45 304 16,0 0-240-16,0 23-112 15,22 21 433-15,-23 1-530 16,23-23 273-16,0 0-47 0,0-21-162 15,23-2 562-15,-1-42 399 16,0 21-64-16,22-22-239 16,-22 0-529-16,22-22 160 15,0 0-160-15,-21 22-32 16,-1-22 112-16,22 0-208 0,-44-22 160 15,22 22-64-15,-22 0-80 0,0 0 16 16,0 0-288-16,0 0-225 16,0 0-191-16,0 0-401 15,0-22-223-15,0 22-801 16,0 0-1489-16,0 0-3521 15</inkml:trace>
  <inkml:trace contextRef="#ctx0" brushRef="#br0" timeOffset="19436.0311">18779 1059 21641 0,'0'22'1041'0,"0"-22"-1105"16,0 21 592-16,0 23 513 16,0 23-833-16,0 22 112 15,0-1-256-15,0 0-192 16,0-21 368-16,0-1-368 0,0-22 176 15,22 0 48-15,-22-22-480 16,0-22-64-16,0 23-929 16,0-23-1520-16,0 0-785 15,0-23-10004-15</inkml:trace>
  <inkml:trace contextRef="#ctx0" brushRef="#br0" timeOffset="19621.0314">18537 1236 23818 0,'-23'-45'625'16,"46"45"-465"-16,-2-22-256 0,24-1 96 16,-1 2 144-16,22-2-288 15,0 2 208-15,0-1-1041 16,1 1-2720-16,-1-2-3026 15</inkml:trace>
  <inkml:trace contextRef="#ctx0" brushRef="#br0" timeOffset="20521.0326">19154 1213 19769 0,'0'0'928'16,"0"0"-1232"-16,0 0 480 15,0 0-384-15,0 45 272 0,-22-23 160 16,22 22-512-16,-22 1 512 15,22-1-256-15,-22 21-80 16,22-20 272-16,0-23-432 16,0 22 288-16,0-44-80 0,22 22-112 15,-22-22 528-15,22 0-192 16,0-22 16-16,-22 0 48 15,22-22-224-15,1-1 336 16,-2 24 16-16,-21-23-111 0,0 0 15 16,0-1-128-16,0 23 816 15,0 0 113-15,-21 0-257 0,21 0-176 16,0 22-704-16,-23 22-64 15,23 0 256-15,0 22-144 16,0 1-112-16,0-1-848 16,23 0 47-16,-2-23-47 0,2 2 255 15,21-23 289-15,-22 0-256 16,21-23-449-16,-20 2 961 0,-2-23 208 15,2 21 401-15,0-21 479 16,-23 0 64-16,0 0-143 16,0 22-513-16,0-23-128 0,21 0-144 15,-21 1-64-15,0 1 64 16,0 22 128-16,0-23 688 15,0 21 193-15,0 1-385 16,0 22-144-16,0-22-207 16,0 22-161-16,0 0-208 0,0 0-353 15,0 22 241-15,0-22 128 0,-21 22 96 16,21 1 64-16,-23 21-112 15,23-1 32-15,-23 22 0 16,23 2-48-16,-21 0 64 16,21-1-112-16,21 1 32 15,2-2-240-15,0-20-624 16,-2-1 464-16,23-22-833 0,-21 0 881 15,-2 0 320-15,-21-22 96 16,23 0 64-16,-23 0 112 0,0-22 384 16,22 0 49-16,-22 0-49 15,0 0 0-15,0 0-256 16,0-23-256-16,0 1-48 15,0 0-64-15,0 0 32 0,0 0 64 16,0 22-16-16,0 0 289 16,-22 0 15-16,22-1-256 15,0 23-208-15,-23 0-192 16,2 0-65-16,-2 23-207 0,23-1-256 15,-44 0-225-15,44 22-527 0,-21-22-593 16,21 22-64-16,0-21-977 16,21-23-1920-16</inkml:trace>
  <inkml:trace contextRef="#ctx0" brushRef="#br0" timeOffset="20781.033">19971 838 23338 0,'-22'-21'1681'0,"22"21"-1105"16,0 0-848-16,0 0 288 15,-22 44-64-15,22-22 0 16,0 44 160-16,-22 0-176 15,22 0-368-15,0-1-465 16,0 2-591-16,0-22-273 0,0-1 272 0,0 0-624 16,0 0 609-16,0-21-17 15,0-23-192-15,22 0-1456 16,-22 0-3266-16</inkml:trace>
  <inkml:trace contextRef="#ctx0" brushRef="#br0" timeOffset="21086.0334">20059 1213 17127 0,'23'0'3586'0,"-23"0"-1857"0,0 0-1201 15,0 0-512-15,0 23 320 16,0-23-176-16,0 22-192 16,0-22 128-16,21 0-112 0,1 0-304 15,-22 0-496-15,22-22-657 16,0-1 160-16,1 1 737 15,-23 0 560-15,0-1 384 16,0 2 321-16,-23-2 143 0,1 2-144 16,0-1 177-16,0 1 191 15,1-2-223-15,-2 23-321 0,1 0-464 16,0 23 32-16,0-2 16 15,0 1-112-15,0 22 32 16,0 22-16-16,0 1-608 16,44-23-561-16,0 0-544 15,0 0-224-15,22-21-832 0,0-23-6355 16</inkml:trace>
  <inkml:trace contextRef="#ctx0" brushRef="#br0" timeOffset="21386.0339">20523 662 20985 0,'0'0'1297'0,"21"0"-1169"0,-21 0-64 16,23 0 80-16,-1 21 688 16,0 23-31-16,22 23-241 15,-44 0-496-15,22-1-96 16,-22 22 16-16,-22 22-384 0,0-22-2129 15,-22 23-1329-15,-22-22 1585 16,21-24 1873-16,-20-20 704 16,-24-1-256-16,1-22-3522 15,-1 0-8147-15</inkml:trace>
  <inkml:trace contextRef="#ctx0" brushRef="#br0" timeOffset="22091.0348">16484 817 18424 0,'0'-23'1216'0,"-22"0"561"16,22 23-1152-16,-22 0-914 16,22 0 514-16,-22 46-321 0,22-2 496 15,-22 22-32-15,0 1-288 16,-1 20 368-16,2-22-528 0,21 25 80 15,0-46 80-15,21 0-608 16,2 1 144-16,21-45-177 16,22 0-1520-16,1-23-3617 15</inkml:trace>
  <inkml:trace contextRef="#ctx0" brushRef="#br0" timeOffset="22721.0357">17234 771 15623 0,'-44'0'416'16,"0"0"256"-16,22 23-736 0,0-23 480 15,0 23-80-15,-22-2 129 16,21 2 479-16,-21-23-528 16,23 22 97-16,-1 22-385 15,-1-22-144-15,2 23 240 16,21-24-352-16,0 23 208 0,0-22-96 15,21-1-160-15,2 2-113 0,20-23-431 16,-20 0 80-16,21 0-513 16,0-23-976-16,-22 2-400 15,22-1 384-15,-22 1 1425 16,0-2 1040-16,1-21 736 15,-2 0 1073-15,-21 22-80 0,0-22-896 16,0-23-17-16,0 23-447 16,-21 0-65-16,21 0 192 15,0-1-399-15,-23 1 335 0,23 22 80 16,0 0 17-16,0-1-1 15,0 23-304-15,0-21-95 0,0 21-257 16,0 0-112-16,0 0-128 16,0 0-256-16,0 0 95 15,0 21 81-15,0 2 112 16,0-1 144-16,0 0-64 15,0 22-144-15,0 22 176 0,0 1-400 16,0 0-960-16,23-1-369 0,-23-22-256 16,21-22-912-16,2 0-2065 15,20 1-4531-15</inkml:trace>
  <inkml:trace contextRef="#ctx0" brushRef="#br0" timeOffset="23486.0368">17697 662 21321 0,'-21'-45'1361'16,"-2"45"-593"-16,23-22-576 16,0 22-240-16,-21-22 112 0,21 22-224 15,0 0-320-15,0 0-352 16,-22 0-1137-16,22 0 480 15,-22 0 1169-15,-1 22 336 16,2 0 128-16,-24 23-80 0,23-1-64 16,-22 0 128-16,22 0-32 15,0 0 112-15,22 1 32 0,0-1-96 16,0-22-64-16,22 0 16 15,0 1 65-15,0-23 127 16,0 0-32-16,0 0-96 16,0-23-144-16,1 1 0 0,-2 0-16 15,2-22 32-15,-23 22 32 16,0-1-32-16,0-21-16 15,0 21 160-15,0 2 400 16,0-2 753-16,0 2-337 0,0 21-960 16,0 21-352-16,22-21 320 15,-22 44 176-15,22 2-96 0,-1-25-112 16,2 24-496-16,21-23-1345 15,-21-22-128-15,21 0-112 16,-23 0-96-16,1-22 481 16,0 0 1247-16,1-1 737 15,-23-21 929-15,0 21 1056 0,0-21-160 16,-23 23-945-16,23-23-479 0,-22 21-369 15,22-21 64-15,-22 22 16 16,22-22-128-16,0 21-128 16,0 2-48-16,0-1 48 15,22 0 33-15,-22 0 239 16,0 22 16-16,22-23-128 0,-22 23-224 15,0 0-192-15,23 0 0 16,-23 23-32-16,0-1 128 16,21 0 16-16,-21 0-64 15,0-1 32-15,0 24-368 0,0-23-673 16,0 22-160-16,0-22 337 0,0 22 320 15,0-21 384-15,23-2 160 16,-23 2 48-16,0-23 32 16,0 0 0-16,0 0 16 15,0 0 112-15,0 0 192 16,0 0 32-16,22 0-96 0,-22 0-176 15,0 0-112-15,22 0-208 16,-22 0-1169-16,0-23-880 0,0 23-864 16,22 0-2466-16</inkml:trace>
  <inkml:trace contextRef="#ctx0" brushRef="#br0" timeOffset="23676.0371">17941 573 18520 0,'-45'0'2801'0,"45"0"-1040"0,0 0-1057 15,0 0-319-15,0 0-642 16,0-22 466-16,23 22-273 0,-1 0-225 16,0-22-127-16,21-1-912 15,2 2-465-15,-1 21-1217 16,0-22-2864-16,0 0-2210 15</inkml:trace>
  <inkml:trace contextRef="#ctx0" brushRef="#br0" timeOffset="24021.0375">18272 374 14614 0,'0'-22'3170'0,"0"1"-657"15,0 21-704-15,-22-23-801 0,22 23-224 16,-23 0-431-16,23-21-241 15,0 21-112-15,-21 0-288 16,21 21 256-16,0-21 15 0,-23 23 34 16,23 20 31-16,-22-21-80 15,22 23 80-15,0-1-353 16,0 0-447-16,22-22-144 15,1 0-1-15,-23-22 497 16,21 22 384-16,-21-22 16 0,23 0 240 16,-23 0-32-16,22 0 0 0,-22-22 369 15,0 0 47-15,0 22 16 16,0-22-192-16,0-1-191 15,0 2-33-15,0-1 96 16,0 0 288-16,0 22-32 16,0 0-656-16,0 0-368 0,0 22 400 15,0 0 144-15,0-1 16 16,0 24-176-16,22-23-688 0,0 0-1121 15,0 0-336-15,0-22 16 16,0 0-1025-16,0 0-4097 16</inkml:trace>
  <inkml:trace contextRef="#ctx0" brushRef="#br0" timeOffset="24406.0381">18514 242 16695 0,'0'-44'2849'0,"0"22"-608"0,0 22-512 16,0-22-560-16,0 22-641 0,0 0-144 15,0 0-352-15,0 0-128 16,0 0-144-16,0 0 16 16,0 22 368-16,0 22-16 15,0 0-80-15,0 23-48 0,23-24-64 16,-23 2-496-16,0 21-401 15,21-45-127-15,2 2 496 16,-23-1 287-16,22-22 257 0,0 22 129 16,0-22-33-16,0-22 128 15,0 22-16-15,-22-22 256 16,22 22 256-16,-22-23-192 0,22 2-47 15,-22-23-177-15,0 22-16 16,0-1-80-16,-22 1 48 16,22 0 288-16,-22 1-528 15,22 21-32-15,-22 0-176 16,22 0-624-16,-22 0-1473 0,22 21-497 15,0 1-2064-15,22 0-5315 0</inkml:trace>
  <inkml:trace contextRef="#ctx0" brushRef="#br0" timeOffset="25071.039">19066 331 24475 0,'-44'-23'1328'16,"44"2"33"-16,0 21-1057 15,-22 0-304-15,22 0 48 0,0 0-608 16,0 0 320-16,-22 0-48 15,22 21-337-15,-22 2 161 0,0 20-144 16,22-21-577-16,0 1 65 16,0-1-865-16,0 0-32 15,22 0-400-15,0-22-160 16,0 0 272-16,0 0 1120 15,0 0 961-15,0-22 960 0,0 0 1633 16,0 0 369-16,0-1-497 0,-22 1-352 16,22 0-225-16,-22 1-511 15,0-2-193-15,22 23-400 16,-22 0-303-16,23-21-161 15,-23 21-192-15,21 21 80 16,2-21 16-16,-1 23-48 16,0-23 144-16,0 21-144 0,0 1 48 15,-1-22 0-15,2 0-817 16,-23 22-255-16,0-22 287 0,0 0 641 15,0 0-144-15,-23 0 112 16,2 0 384-16,21 0 416 16,-22 0 129-16,22 0-193 0,0 0-544 15,0 0-16-15,0-22 128 16,22 22-80-16,22 0 48 15,-23-22-96-15,25 22 32 16,-3-21 16-16,-21 21-32 16,22-23 96-16,-21 2-32 0,-1-2 160 15,-22 1 81-15,0 0-145 0,0 0-48 16,0 0 0-16,0 0 208 15,0 22 80-15,-22-23-256 16,22 23-240-16,0 0-32 16,-23 23 96-16,23-1 16 0,0 22 0 15,0-22 16-15,0 23-48 16,0-1-416-16,23-23-224 15,-23 1 111-15,22 0 321 16,0-22 208-16,-22 23-64 0,22-23 32 16,0-23-304-16,22 23-1073 15,-22-22-448-15,22 0-576 0,-22-22-2337 16</inkml:trace>
  <inkml:trace contextRef="#ctx0" brushRef="#br0" timeOffset="25281.0393">19993 0 22666 0,'-22'0'1729'16,"22"0"-1729"-16,0 0 208 15,22 0-416-15,-22 0 384 16,22 0 144-16,0 22-320 0,0 22 320 15,-22 21-432-15,0 24-592 16,-22-22-1425-16,0-2-1617 16,-22-21-416-16,-22 1-3105 15</inkml:trace>
  <inkml:trace contextRef="#ctx0" brushRef="#br0" timeOffset="26250.0417">12909 4348 17768 0,'-22'0'1248'0,"22"0"-640"15,0 0 161-15,0 0-801 16,0 0 144-16,0-22 80 15,0 22-416-15,0 0 448 16,0 0-224-16,0 0 0 0,0 0 544 16,0 0-144-16,0 0 257 15,22-22-241-15,0 22-336 16,0-22 208-16,1 0-320 0,21 0 96 15,-1-23-16-15,24 23-224 16,-23-21-128-16,0-1-1089 16,22 21 33-16,-43-21 447 0,21 22 49 15,0 0-129-15,-22 22-703 16,-1-22-1730-16,-21 22-2193 15</inkml:trace>
  <inkml:trace contextRef="#ctx0" brushRef="#br0" timeOffset="30305.0474">13946 3796 13013 0,'0'-44'1393'0,"-22"44"-432"15,22-22-177-15,0 22-400 16,0-21-320-16,0-2-32 0,0 23 80 15,22-22-176-15,-22 22 368 16,23-22 96-16,-2 22 81 16,2 0 63-16,-2 0-256 0,24 0 208 15,-23 0-416-15,22 0-96 16,-22 22 112-16,0 0-176 15,0 1 144-15,-1-2-64 16,2 1 0-16,-23 0 353 16,0-22 415-16,0 0 673 0,0 0 63 15,0 0-543-15,0 0-337 0,-23 0-304 16,23-22-48-16,-21 22-96 15,21-22-128-15,-22-22 32 16,22 22-144-16,-22 0 0 16,22 0 16-16,22-22-208 15,0 21-592-15,-1-21-961 0,25 23-1104 16,-25-2-737-16,2 1-4578 15</inkml:trace>
  <inkml:trace contextRef="#ctx0" brushRef="#br0" timeOffset="30655.0479">14432 3421 19064 0,'-22'0'785'0,"1"0"-449"0,21 22-192 16,0 0-288-16,0 1 240 15,0 21-96-15,-24 0-48 0,24 0 144 16,0 0-208-16,0-22 32 16,24 1-368-16,-24-2-97 15,21-21 385-15,1 0 96 16,-22 0 176-16,22-21 96 0,-22-24-208 15,22 23 192-15,-22 0-112 16,0-22 145-16,-22 21 287 16,22 2-112-16,-22-23 16 15,-21 21-160-15,19 1 80 0,2 22 113 16,1-22-257-16,21 22-304 15,0 0-737-15,0 0-1472 0,0 22-752 16,21-22-5235-16</inkml:trace>
  <inkml:trace contextRef="#ctx0" brushRef="#br0" timeOffset="31120.0485">14608 3310 20809 0,'-22'0'1361'0,"22"0"-1025"15,0 0-176-15,0 0-496 16,0 22 384-16,22 0 80 0,-22 1-368 16,23 21 432-16,-2-22-464 15,2 0-401-15,-2 1-431 16,2-2-593-16,21-21 513 0,-22 0 543 15,0-21 353-15,0-2 432 16,-22 1-96-16,22 0 464 16,-22-1 609-16,0 2-65 0,-22-2 465 15,22 1-400-15,-22 0-193 16,22 0 145-16,0 22-225 15,0 0-384-15,0 0-784 16,0 0 192-16,0 0 304 0,22 22-288 16,0 0 128-16,22-22-32 15,-22 22-128-15,23-22-144 0,-24-22-385 16,23 0 177-16,-21 0 560 15,-23 0-80-15,0-21 416 16,0 21 609-16,0-1-145 16,-23 2 33-16,2-2-241 0,-2 2-192 15,2 21-304-15,21 0-96 16,-23 0-176-16,23 0-704 15,23 0-401-15,-2 0-1312 16,23 0-3057-16,-21 0-8421 0</inkml:trace>
  <inkml:trace contextRef="#ctx0" brushRef="#br0" timeOffset="31470.049">15293 2891 22490 0,'-23'0'1184'16,"1"0"-367"-16,22 0-1105 0,0 22 512 15,0-22-400-15,-22 44 16 16,22-22 272-16,-22 22-641 16,0-21 145-16,22 0 80 15,0-2 16-15,-22-21 320 0,22 23-400 16,0-23 160-16,22 0 176 15,-22 0-80-15,22 0 304 16,0 0-192-16,0 0 0 16,0 21 128-16,1-21-256 15,-2 0 240-15,2 23-112 0,-2-2 48 16,-21-21 592-16,0 23-48 0,0-1 49 15,0-1-17-15,-21-21-368 16,-2 22-16-16,2 0-304 16,-2-22-144-16,1 22-1009 15,0-22-1808-15,22 0-1713 16,-22 0-5523-16</inkml:trace>
  <inkml:trace contextRef="#ctx0" brushRef="#br0" timeOffset="31770.0495">15756 2648 16791 0,'0'0'929'0,"0"0"111"16,0 0-848-16,0 0-64 0,0 0 64 16,0 0-256-16,0 0 400 15,-22 22 849-15,22 0 496 16,-45 23-113-16,24 43-815 15,-2-22-321-15,2 22-320 0,21 2-208 16,0-2 16-16,21-44-688 16,23-1 175-16,1-21-447 15,43-22-1553-15,0-22-2546 0</inkml:trace>
  <inkml:trace contextRef="#ctx0" brushRef="#br0" timeOffset="35259.0551">16175 2560 5218 0,'0'-22'128'15,"0"22"1473"-15,0 0-1249 16,0 0 336-16,0 0 881 0,0 0 80 16,0-22 95-16,0 22-383 15,0 0-721-15,0 0-127 16,0-22 47-16,0 22-64 0,0 0 64 15,-22 0 81-15,22 0 47 16,0 0-96-16,0 0-464 16,0 0 32-16,22 22 401 15,-22 0-97-15,0 22-176 0,0 22-288 16,0-22 64-16,22 1-112 15,-22-1 0-15,23-23-112 16,-23 2-448-16,0-2-1041 0,21 2-1361 16,-21-23-4513-16</inkml:trace>
  <inkml:trace contextRef="#ctx0" brushRef="#br0" timeOffset="35954.0561">16153 2781 14038 0,'-22'0'848'15,"22"0"-159"-15,0 0-385 16,0 0-432-16,0 0 336 0,22-23-96 15,0 23-160-15,0-21 288 16,22-2-368-16,1-21 256 16,-1 22-176-16,22 0-1201 15,-22-22-1280-15,0 0-752 0,0 22-721 16,0-23-208-16,-22 24 3906 15,-22-2 4834-15,0 2 224 0,0 21-1601 16,0 0-1232-16,-22 0-768 16,1 0 176-16,-2 0-161 15,1 0-720-15,22 0-272 16,-22 21-288-16,22 2 160 15,0-2-128-15,0-21 96 0,0 23 32 16,22-1-80-16,-22 0-32 0,22 0-512 16,-22 0-48-16,23-22 95 15,-23 0-15-15,21 22 192 16,-21-22 208-16,0 0 144 15,0 0 160-15,0-22 0 16,0 22 48-16,0 0-32 0,0-22-16 16,0 22 145-16,0 0 79 15,0-22 128-15,0 22-128 16,0 0-336-16,0 0-144 0,0 0-96 15,0 0 160-15,0 22 240 16,0-22-64-16,0 22-48 0,0-22-64 16,22 0-32-16,-22 22 32 15,0-22 0-15,0 0-16 16,23 0 32-16,-23 0-16 15,0 0 96-15,0 0-48 16,0 0-32-16,0 0-16 0,0 0-16 16,0 0-48-16,0-22-80 15,0 22-176-15,0 0-176 0,0 0-224 16,0 0-417-16,0 0-528 15,0 0 273-15,0-22-337 16,0 22-496-16,0 0-1233 16</inkml:trace>
  <inkml:trace contextRef="#ctx0" brushRef="#br0" timeOffset="36524.0569">16175 2494 14182 0,'-22'0'1008'16,"22"0"305"-16,0 0-977 15,0 0-288-15,0-23-32 0,0 23-32 16,0 0 288-16,0 0-384 0,0 0 112 15,22 0 128-15,0 23-112 16,-22-1 433-16,23 22-113 16,-2-22-192-16,-21 22 0 15,0 0-208-15,22 0 192 16,-22-21-96-16,0-23 48 0,0 21 592 15,0-21 225-15,0 0 527 16,0 0-303-16,0 0-769 0,0-21-96 16,0-2-256-16,0-21 160 15,23 22-144-15,-23-22-208 16,21 0 368-16,2 0-304 15,-2-1 64-15,2 24-352 0,-1-23-929 16,0 21-400-16,0 2-832 16,22-2-2753-16,-22 1-2818 15</inkml:trace>
  <inkml:trace contextRef="#ctx0" brushRef="#br0" timeOffset="37394.0581">16638 2295 17512 0,'0'0'1920'0,"0"0"-447"16,-21 0-1137-16,21 22-384 15,0-22 80-15,0 22-64 0,0 22 176 16,0 0-224-16,0-21 48 16,0 21 64-16,0 0-480 15,21-22-272-15,-21 0-129 0,23-22 49 16,-2 22 448-16,-21-22 0 15,23-22 176-15,-1 0 160 16,0 0-145-16,0 0 322 0,-22 0-113 16,22-22 80-16,-22 21 32 15,0 2-48-15,-22-23 592 16,22 21 417-16,0 23 15 15,-22-22-31-15,22 22-641 16,0 0-432-16,-22 0-240 0,22 0-112 16,0 0 15-16,0 22-575 0,22-22 32 15,-22 23 111-15,22-23 1 16,22 0 240-16,-22-23-273 15,0 23 17-15,1-22 208 16,-2 0 320-16,2 22 400 16,-23-22 176-16,0 0 1121 0,0 22 191 15,0 0-255-15,0 0-224 16,0 0-833-16,0 0-528 0,-23 0 128 15,23 22 48-15,0 0 16 16,23 0-80-16,-23 0-209 16,22-22-271-16,-1 23-208 0,2-23-32 15,-2 0-209-15,24 0-207 16,-23-23 223-16,0 1 193 15,-22 0 912-15,22 0 320 16,-22 0 993-16,0 22 79 16,0-22 305-16,0 0-352 0,0 22-433 15,0 0-463-15,0 0-625 0,0 0-273 16,0 0 289-16,0 22 80 15,22-22-144-15,-22 22-144 16,22 0-272-16,0-22-64 16,1 0-113-16,-2-22 81 15,2 22 192-15,-1-22 352 0,-22 0 112 16,0 0 80-16,0 0 272 15,0 0 96-15,0 0-31 16,-22-1-1-16,22 1 80 0,-23 0-96 16,23 22-47-16,-21 0-241 15,21-22-208-15,0 22-161 16,0 22-63-16,0-22 64 0,0 22-128 15,0-22-192-15,0 22 32 16,0 1 15-16,0-1-31 16,21-22 240-16,-21 22 240 15,0-22 48-15,23 22 32 0,-23-22-64 16,0 22 128-16,22-22 320 15,-22 22 177-15,0 0-209 0,21 0-240 16,-21 0-96-16,0 22-64 16,23-21-64-16,-23-2-512 15,21-21-1569-15,-21 23-1921 16,0-23-4594-16</inkml:trace>
  <inkml:trace contextRef="#ctx0" brushRef="#br0" timeOffset="37609.0584">17433 1986 19865 0,'0'-22'1904'0,"0"22"-1856"0,22 22 17 16,-22-22 191-16,22 44 496 15,0-22-192-15,23 22-512 16,-24 23 32-16,2-23-192 15,-23 22-80-15,0 0-1361 0,0-22-463 16,-23 23 15-16,-21-23-609 0,0 0-1535 16,-22-22-3651-16</inkml:trace>
  <inkml:trace contextRef="#ctx0" brushRef="#br0" timeOffset="38224.0593">13769 4370 23002 0,'0'0'720'0,"0"0"-720"16,23 0-96-16,-23 0 320 15,22 0-288-15,0 0 80 0,0 0 144 16,22 0-288-16,0-22 320 0,0 22-192 15,23-44-48-15,-1 22 145 16,0-22-210-16,0-1 97 16,-22 1 16-16,0 23-304 15,2-2-80-15,-25 2-176 0,1 21 240 16,-22 0 384-16,0 0-432 15,-22 0-1601-15,22 0-785 16,0 0-2592-16,0 0-3074 16</inkml:trace>
  <inkml:trace contextRef="#ctx0" brushRef="#br0" timeOffset="38829.0601">15116 3642 14358 0,'-22'0'1345'0,"22"0"512"15,-22 0-1137-15,22 0 160 16,0 0-303-16,0 0-129 0,0 0 16 16,0 0-448-16,0 0 240 15,0 0-224-15,0 0-48 16,0 0 192-16,0 0-400 15,0 0 288-15,0 22-32 16,-22 23 0-16,22-2 416 0,-23 23-144 16,2 23 145-16,21-1-193 0,0-22-256 15,0 1 64-15,0-24-224 16,44 2-160-16,0-23-305 15,0-22-1456-15,0-22-1824 16,22-23-6132-16</inkml:trace>
  <inkml:trace contextRef="#ctx0" brushRef="#br0" timeOffset="39209.0607">15491 3730 16167 0,'-22'22'752'0,"0"-22"-63"16,22 0-385-16,0 0-128 16,-22 22-304-16,22-22 288 0,0 22-240 15,0 0 64-15,0 23 192 0,-22-1-192 16,22 0 416-16,0 0-112 15,-22 0-144-15,22-22 48 16,0 1-304-16,22-2 176 16,-22-21-112-16,22 0 80 15,0 0 256-15,-22-21-256 0,22-2 144 16,-22 1-160-16,0-22 81 15,0 0 47-15,0 0-176 16,0 22 0-16,-22-22-16 0,0-1-129 16,0 23 258-16,22 0-97 15,-22 22-17-15,22 0-47 16,0 0-1760-16,0 0-1826 0,0 0-4498 15</inkml:trace>
  <inkml:trace contextRef="#ctx0" brushRef="#br0" timeOffset="39639.0613">15756 3354 16007 0,'-22'0'1184'0,"22"0"145"0,-22 0-305 16,22 0-1008-16,0 0 113 15,0 0-258-15,0 0 1 16,0 0 449-16,22 23-321 15,-22-2 112-15,0 2 0 0,22-1-32 16,-22 23 352-16,0-24-304 0,22 23 144 16,-22-21-128-16,0-1-256 15,22 0 272-15,-22 0-224 16,22 0 64-16,-22 0 80 15,0 1-224-15,22-2 256 16,-22 1-208-16,22 0-304 0,0 0-432 16,-22 0-2210-16,22 1-2528 15</inkml:trace>
  <inkml:trace contextRef="#ctx0" brushRef="#br0" timeOffset="40074.0633">16021 3532 17704 0,'-23'0'592'0,"23"0"-256"16,0 0-64-16,0 0-592 15,0 21 368-15,23-21 192 16,-23 23-400-16,0 21 416 16,23-22-320-16,-23 22 16 0,21-21 208 15,-21-2-384-15,23-21 240 16,-2 0-128-16,-21 0 0 15,22-21 304-15,0-2-208 16,-22 1 176-16,22-22-32 0,-22 0-144 16,0 0 240-16,0 0-144 15,0-1 289-15,0 23 847 0,0-1 529 16,0 23-192-16,0 0-737 15,0 0-816-15,-22 0-192 16,22 23 112-16,0-1 240 16,0 23-144-16,22-1-64 15,-22 0-352-15,22-22-1329 0,1 0-736 16,20 0 384-16,-20-22-2145 0,21-22-4770 15</inkml:trace>
  <inkml:trace contextRef="#ctx0" brushRef="#br0" timeOffset="40539.0639">16462 3288 18808 0,'0'0'1281'16,"0"0"-1121"-16,0 22 80 15,0 0 144-15,0 0-240 0,0 1-96 16,0 21-16-16,22-22-32 0,0 0 96 15,0 1-128-15,-22-23-400 16,23 0-224-16,-23 0-17 16,0 0 401-16,21-23 64 15,-21 1 176-15,0 0 112 16,0-1 32-16,0 2 48 0,0-24 321 15,0 23 543-15,0 0 193 16,-21 22-81-16,21 0-368 0,0-22-736 16,0 22-240-16,21 22 144 15,-21 0 96-15,0-22 48 16,22 22 0-16,1 23-112 15,-23-45-128-15,21 21-400 0,2-21-112 16,-2 0-33-16,2-21 257 16,-23-2 464-16,22 1 64 15,-22-22 192-15,0 22 577 16,0 0-49-16,0-21 113 0,0 20 367 15,0 23-175-15,0 0-609 16,0 0-528-16,0 0-128 0,22 0 64 16,0 0 32-16,-22 23 48 15,44-1-80-15,-22-22-1313 16,23 21-1840-16,-24-21-1121 15,24 0-2418-15,-24-21-2336 0</inkml:trace>
  <inkml:trace contextRef="#ctx0" brushRef="#br0" timeOffset="40799.0643">17058 3134 14854 0,'0'-44'2802'0,"0"23"-17"0,0-2-240 16,-22 0-928-16,22 23-529 15,0-21-271-15,-23 21-273 16,23 0-352-16,0 0-304 0,0 0-208 16,0 21 240-16,0-21-176 15,0 46 416-15,0-25-464 16,23 2-497-16,-23-2-79 15,22 2 239-15,0-23 465 16,22 21 208-16,-44-21-16 0,22 0-16 16,-22 23 16-16,0-23 193 0,0 0 799 15,0 22-176-15,-22-22-463 16,0 21-145-16,0 1-144 15,0 0-64-15,0 0-48 16,22-22-561-16,-23 22-1856 16,23-22-2609-16,0 0-1553 0</inkml:trace>
  <inkml:trace contextRef="#ctx0" brushRef="#br0" timeOffset="42014.066">17610 2692 15991 0,'-22'22'1344'15,"-1"-22"-175"-15,2 23-481 16,-2 21-240-16,1 0 17 16,22 44-273-16,0-22 16 15,22 24-224-15,22-25-96 0,23-21 112 16,-2-21-416-16,25-23-1377 0,19-23-3890 15</inkml:trace>
  <inkml:trace contextRef="#ctx0" brushRef="#br0" timeOffset="46569.0724">18161 2471 9700 0,'0'-21'2193'16,"0"21"-1953"-16,0 0-320 15,0-23 16-15,0 23 224 16,0 0-304-16,0 0 368 0,0 0 320 15,0 0 641-15,0 0 111 16,0 23-735-16,22-23-1 16,1 21-128-16,-23 2-256 15,21-1-16-15,2 22-320 0,-23 0-1456 16,0 0-4563-16</inkml:trace>
  <inkml:trace contextRef="#ctx0" brushRef="#br0" timeOffset="50757.0814">5670 3620 16231 0,'-21'-22'544'0,"21"22"-160"15,0-22-256-15,21 22-128 0,-21-23 80 16,23 23 0-16,-1-21-80 15,21-2 161-15,-20-21-1 16,21 22 80-16,22-23-96 16,1 24-112-16,-1-24 80 0,22-21-112 15,1 23 0-15,-1-23 48 16,0-1-80-16,0 0 48 15,0 23-16-15,1-22-16 16,-23 22 48-16,0 0-16 0,0 0 128 16,-22 21 496-16,23-21-224 15,-45 22-79-15,22 0-177 0,0 0-96 16,-22 0 0-16,0 22-112 15,22-22-16-15,-22 22-176 16,-22 0-1169-16,23 0-1344 16,-23 22-1793-16,0-22-4595 15</inkml:trace>
  <inkml:trace contextRef="#ctx0" brushRef="#br0" timeOffset="51257.0821">5649 3332 18440 0,'0'0'1120'16,"0"0"-271"-16,0 0-337 0,0 0-432 16,0 0-112-16,0 0 64 15,0 0-96-15,0 0 16 16,0 0 240-16,21 22-128 15,-21 1 96-15,0-2-128 0,0 24 16 16,0 0 16-16,0-1-48 16,-21-23 64-16,21 24-48 15,0-23-64-15,0-22 80 16,0 22-64-16,21-22 16 0,-21 22 64 15,23-22 112-15,-1 0 193 16,21-22-177-16,-20 0-144 0,21 0-16 16,1 0-144-16,0 22 96 15,-2-23-128-15,-21 23-929 16,22-21-1552-16,0 21-3730 15</inkml:trace>
  <inkml:trace contextRef="#ctx0" brushRef="#br0" timeOffset="54252.0863">6995 3178 14582 0,'-22'-21'1009'16,"22"21"-241"-16,0 0-384 16,0 0-96-16,-22 0-192 15,22 0-32-15,0 0-16 16,0 0-176-16,-23 0 48 0,23 0-224 15,0 21 128-15,-21-21 160 0,-2 45 48 16,2-24 208-16,-2 23-32 16,1 22 32-16,22 1-48 15,-22 0 81-15,22 21-1 16,0-44-240-16,22 0-32 15,0 1 112-15,1-45-160 0,-2 21 32 16,2-21-96-16,-2-21-208 16,24-24-289-16,-23 1-95 15,0 0 320-15,-22 0 368 0,22-23 16 16,-22 0 48-16,-22 23-64 15,22-22-16-15,-22 1 0 16,0 20 32-16,22-20 96 0,-22 21 288 16,-1-2 945-16,23 25-17 15,-21 21-303-15,21-23-209 16,0 23-432-16,-23 0-352 15,23 0-144-15,0 0-224 16,0 0 144-16,23 0 80 0,-23 23 64 16,21-2 96-16,-21 25-16 0,23-2 32 15,-1 0-16-15,0 22 0 16,0-1 0-16,0 1-608 15,22-22-817-15,-22 1-96 16,22-23-175-16,-22 1-2082 16,22-23-2001-16</inkml:trace>
  <inkml:trace contextRef="#ctx0" brushRef="#br0" timeOffset="54942.0873">7392 3002 15046 0,'-22'0'609'16,"0"-23"383"-16,22 23-384 16,0 0-672-16,-22 0 240 0,22 0-384 15,0 0 80-15,0 0 96 0,0 23-224 16,0-2 368-16,-22 2-224 15,22 0 144-15,0-2 160 16,-22 23-224-16,22 0 208 16,0 1-224-16,0-24 144 15,0 23 0-15,22-22-240 0,-22 0 192 16,22 0-208-16,0-22-48 15,22 0 256-15,-23-22-160 16,2 0-128-16,-2-22-32 0,2 1 32 16,-23-2 304-16,23 24 48 15,-23-23 128-15,-23 0 352 16,0-2-240-16,23 2 257 0,-21 22 1039 15,-2 0 273-15,23 22-624 16,0 0-1185-16,0 0-480 16,0 22 272-16,0 23 208 15,23-1 80-15,-2 0-224 0,25 0 48 16,-25-21-368-16,1-2-545 15,22-21-143-15,-44 23-241 0,23-46-95 16,-23 23-465-16,22-21-1265 16,-22-23 1073-16,-22 21 1409 15,22-21 576-15,-23 21-80 16,3-21-704-16,-4 0-433 0,-19 0 81 15,20-22 719-15,0 22 1074 16,23 0 1776-16,-21-1-785 16,21 1 545-16,0 22-496 15,0 22-672-15,0 0-161 0,0 0-80 16,0 0-656-16,0 0-336 15,0 0 144-15,0 0 16 0,0 22 32 16,21 0-32-16,-21 0 64 16,23 23 96-16,0-1 32 15,-23 21-32-15,21 2 96 16,1-1-208-16,2-22-928 15,-4 2-977-15,-20-2-1249 0,23-44-527 16</inkml:trace>
  <inkml:trace contextRef="#ctx0" brushRef="#br0" timeOffset="55849.0892">7590 2846 14678 0,'23'-21'865'0,"-23"-2"-465"15,22 23 0-15,0-21-144 16,0-2-32-16,0 2-224 0,22-2-16 15,-22 1 0-15,0 22-48 16,0-22 96-16,0 0-96 16,-22 22 80-16,0-22 96 0,0 22 16 15,0 0 368-15,0 0-207 16,-22 0-257-16,22 0 32 15,-22 0-80-15,22 22 192 16,-22 0 80-16,22 0-144 0,-22 23 0 16,22-1-96-16,0 0 32 15,22 0-16-15,0-22-64 0,0 0-32 16,0-22-112-16,22 0-96 15,-21 0-48-15,-2-22-1 16,2 0 49-16,-1-22 288 16,-22 21 80-16,0-21 16 0,0 23-32 15,0-24 177-15,0 23 79 16,-22 0 1008-16,22 0 497 15,0 0-320-15,-23 22-1057 16,23 22-992-16,0-22 304 0,23 22 304 16,-23 0 32-16,22 22-80 15,0-21-192-15,0-2-432 0,0-21-337 16,0 0-207-16,0 0 15 15,0-21 161-15,-22-2-705 16,0 1 848-16,0-22 769 16,0 22 32-16,-22-22 80 15,0 22-15-15,22-22 95 0,-22-1 32 16,0 1-32-16,0 0 544 0,22 0 401 15,0 22-337-15,-22-22 0 16,22 44 97-16,0-22-257 16,0 22-352-16,0-22-96 15,0 22-112-15,0 0-256 0,0 0-48 16,0 0 144-16,0 22-16 15,22 0 112-15,-22 0 64 16,0 0 96-16,22 0-112 16,0 22 16-16,-22 0 0 0,22 23 0 15,0-23-32-15,0 0 32 16,0-22-32-16,0 22 0 15,0-22 16-15,1 0 0 16,-2 0 0-16,-21-22-16 0,23 0 32 16,-2 0 48-16,-21 0 32 15,23 0-16-15,-23-22 16 0,0 0-32 16,22 22-16-16,-22-44-16 15,0 22-48-15,0-22-16 16,-22 22 0-16,22-22 0 16,0 0 64-16,-23 21 112 0,23 2 320 15,0-2 17-15,0 23-289 16,-21-21-192-16,21 21-64 0,0 0-112 15,0 0-144-15,0 21-257 16,-23-21-543-16,23 23 111 16,-21-2 177-16,21 2-1041 15,0 21-144-15,0-22-1905 0,0-22-944 16</inkml:trace>
  <inkml:trace contextRef="#ctx0" brushRef="#br0" timeOffset="56690.0916">8385 2406 5522 0,'44'-23'4562'0,"-44"2"-2929"0,23-2 96 15,-23 1-465-15,0 0-399 16,0 22-129-16,0-22 288 16,0 0-63-16,0 22 143 15,0 0-239-15,0-22-433 16,-23 22-256-16,23 0-336 0,-22 22-32 15,22 0 0-15,-22 0 288 16,0 22 96-16,22 23-192 0,0-2 32 16,0-20-80-16,0-23-480 15,22 0-17-15,0 0-31 16,0-22 32-16,1 0 80 0,-2-22-33 15,1-22-95-15,1 22 176 16,-2-22 304-16,-21 0 144 16,23 0 0-16,-23-1 0 15,-23 1 32-15,23 0 192 16,0 0 1137-16,-21 22 496 0,21 22-129 15,0 0-943-15,0 0-1121 0,0 0-32 16,0 22 288-16,0 0 80 16,21 0 64-16,-21 0-96 15,23 0-32-15,-2 0-193 16,2-22-79-16,-23 0 16 15,22 0-112-15,0 0 144 0,-22-22 112 16,22 0 32-16,0 0 128 16,-22 22-16-16,0-22 32 15,0 22 48-15,0 0 96 0,0 0 0 16,0 0 16-16,0 22 48 15,22 0-96-15,-22 0-144 16,0 0 64-16,0 0-80 16,0-22-112-16,0 22-512 0,0-22 176 15,0 0 224-15,0 0 240 16,0 0 80-16,0-22 32 15,22 0-80-15,0 0-16 0,1-22 32 16,-2 0-32-16,1 22 32 16,22-22 0-16,-21 21 96 15,-2 1 16-15,2 0-128 0,-1 22-16 16,0-22-32-16,0 22-16 15,-22 0 16-15,22 0 16 16,-22 0 0-16,0 0 32 0,0 0 80 16,0 0 96-16,0 0 80 15,0-22-128-15,0 22 48 16,0-22 49-16,-22 22 47 15,22-22 128-15,-22 22 0 0,22 0-128 16,0 0-272-16,0 0-176 0,-22 22 64 16,22 0 176-16,0 22 32 15,0 0-144-15,0 1 96 16,0-23-64-16,22 0-64 15,0-22-16-15,0 0-176 16,0 0-208-16,22-22-497 0,23-45-1184 16,-23 23-2128-16,-1-22-6100 15</inkml:trace>
  <inkml:trace contextRef="#ctx0" brushRef="#br0" timeOffset="63640.1013">7767 4900 13606 0,'0'-22'704'15,"0"22"-432"-15,0 0-304 16,0-22 112-16,0 0 80 15,0-1-240-15,0 1 368 16,22 0 113-16,0 0 191 0,-22-22 64 16,45 0-240-16,-24 0 145 15,2-22-209-15,21 0-32 0,0-1 80 16,0 1-352-16,22 0 192 15,-22-23-48-15,1 24-128 16,20-2 192-16,-20-21-128 16,-1 22 97-16,0 22 31 0,-22-23-80 15,0 23 192-15,1 22-240 16,-2-22 0-16,1 22-64 15,-22 0-96-15,23 0 96 16,-23 0-128-16,21 22-48 0,-21-22-368 16,23 22-929-16,-23 0-768 0,0 0-1360 15,0 0-2162-15</inkml:trace>
  <inkml:trace contextRef="#ctx0" brushRef="#br0" timeOffset="64175.1021">7657 4569 11893 0,'-22'0'1473'16,"22"-22"-1105"-16,0 22 128 16,0-22-160-16,0 22 561 15,0 0-225-15,0-22 48 0,-22 22 81 16,22 0-673-16,0 0-48 15,0 0-256-15,0 0-16 16,22 0 208-16,-22 22-129 0,0-22 210 16,0 22 63-16,0 0 128 15,0 22 288-15,22-22-160 16,-22 0 80-16,0 0-191 0,22 0-225 15,0 0 144-15,0 0-256 16,0-22 144-16,22 22 16 16,-22-22-144-16,23 0 128 15,-1-22-80-15,0 22 0 16,-22-22 16-16,22 0-112 0,-22 0 96 15,22 22-160-15,-22-22-160 0,0 22-273 16,-22-22-639-16,0 22-561 16,0 0-1152-16,0-22-3650 15</inkml:trace>
  <inkml:trace contextRef="#ctx0" brushRef="#br0" timeOffset="65260.1036">8783 3134 15415 0,'0'0'752'16,"-23"0"641"-16,23 0-993 0,0 0-496 15,0 0 96-15,23 23 16 16,-23 21 224-16,21-1-80 0,1 23 0 16,1-22 192-16,-2 23-240 15,-21-23-32-15,23 0-32 16,-2-21-64-16,-21 21 32 15,23-44-576-15,-23 22-128 0,0-22-737 16,22 0-1536-16,-22 0-3650 16</inkml:trace>
  <inkml:trace contextRef="#ctx0" brushRef="#br0" timeOffset="65460.1039">8650 3354 16615 0,'-44'-22'1265'16,"21"22"-225"-16,23 0 145 15,0 0-769-15,0 0-288 16,0-22 48-16,0 22-352 0,23-44 448 16,-1 22-320-16,22-21-16 15,0-1-64-15,0-23-2465 0,0 23-801 16,1 0-1744-16,-24-1-4417 15</inkml:trace>
  <inkml:trace contextRef="#ctx0" brushRef="#br0" timeOffset="66475.1053">9025 3090 12501 0,'0'0'2449'0,"0"0"-1936"15,0 0-97-15,0 0-384 16,0 0 0-16,0 0-224 16,0 0 144-16,0 23 288 0,0-2-48 15,0 2 208-15,0-2-256 16,0 24 32-16,0-24 112 0,0 1-224 15,22 0 48-15,-22 0-64 16,0-22-48-16,0 0 177 16,22 0-1-16,-22 0 112 15,0-22-80-15,0 0-224 0,0 0 144 16,0 1-64-16,-22-24 32 15,22 24 416-15,0-2-16 16,0 23-95-16,0-21-257 16,0 21-48-16,0 0-240 15,0 0-144-15,0 21 239 0,0-21 49 16,22 23 49-16,0-2-33 0,1-21-273 15,-2 23-319-15,2-23 80 16,-2-23 256-16,-21 2-48 16,23-2 192-16,-23-21 192 15,0 23 160-15,0-25 208 16,0 25 32-16,-23-24 64 0,2 1-271 15,21 22-113-15,-23-23-64 16,23 1 288-16,0 23 384 0,-21-2-159 16,21 2-337-16,0 21-224 15,0-23-16-15,0 23-160 16,0 0-112-16,21 0-81 0,-21 0 49 15,0 0 144-15,23 0 16 16,-23 23 0-16,0-2 80 16,21 2-96-16,2-2 128 15,-23 2 16-15,21 21-16 16,-21 0 80-16,22 22-80 0,2-22 0 15,-24 2-192-15,21-25-656 0,-21 2 560 16,22-2 304-16,-22-21-32 16,0 23 0-16,0-23 0 15,22 0 96-15,-22-23 176 16,0 2-112-16,0-2-32 15,0 2 80-15,-22-25-48 0,22 25-96 16,-22-24 80-16,22 23 160 16,-21 0-31-16,21 0-1 15,0 0-160-15,-24 22-64 0,24 0-80 16,0 0-80-16,0-23-16 15,0 23-65-15,0 0-223 16,0 23-336-16,-22-23 16 0,22 0 335 16,0 22-159-16,0-22-208 15,0 22 15-15,0-22 129 16,0 0 208-16,0 0-48 15,0 0 384-15,0-22 176 0,0 22 16 16,0-22 16-16,0 22 304 16,0-23 160-16,0 2-239 0,0 21-81 15,-21-23-128-15,21 2-64 16,0-2 112-16,-23 23 16 15,23-21 128-15,0 21 224 16,0-23-15-16,-21 23-305 0,21 0-256 16,0 0-112-16,0 0-225 15,0 0-511-15,0 0 80 16,21 0-449-16,-21 0-464 0,0 0-1632 15,23 0-1361-15</inkml:trace>
  <inkml:trace contextRef="#ctx0" brushRef="#br0" timeOffset="67010.106">9312 2450 14054 0,'-22'-44'2433'16,"22"44"-272"-16,-21 0-976 0,21 0-209 15,0 0-752-15,0 0-512 0,0 0 416 16,0 21-256-16,21 23 304 15,-21 1-128-15,22-1-208 16,0 0 304-16,22 0-336 16,-22 0-224-16,0-22-385 15,1 1 225-15,-2-2 128 0,2 2 128 16,-23-23 16-16,0 21 288 15,22-21-112-15,-22 0 240 16,0 0-16-16,0 0-64 0,0 0 96 16,0-21-224-16,0 21 128 15,0-23-16-15,-22 23-112 16,22-21 240-16,0 21-176 0,0-23 192 15,0 23 368-15,0 0-176 16,0 0 48-16,0 0-352 16,0 0-48-16,0 0 48 15,0 0-96-15,0 0 96 0,0-22-48 16,22 22-16-16,-22 0 64 0,0 0-112 15,0-22 64-15,0 22 16 16,0-22-80-16,0 22 144 16,0-22-80-16,0 0 81 15,-22 22 271-15,22 0 592 16,-23-22 17-16,23 22-129 0,-21 0-304 15,21 22-288-15,0-22-16 16,-23 22 16-16,23 0-175 16,0 0-81-16,23-22 16 15,-2 0-113-15,24 0-287 0,-1-44-928 16,44-22-2290-16,0 0-8003 15</inkml:trace>
  <inkml:trace contextRef="#ctx0" brushRef="#br0" timeOffset="69195.1091">1235 6511 14966 0,'0'0'785'15,"-22"-22"543"-15,22 22-687 16,0 0-321-16,0 0-240 16,22-22-128-16,-22 22 192 15,44-22-160-15,-21 0 144 0,21-22 96 16,22 0-128-16,-1 0 96 0,2 0-160 15,22-23 0-15,-1 23 32 16,-1-22-160-16,2 0 128 16,-1 22-80-16,1 0 80 15,-45 0-16-15,22 21-64 16,-22-21 64-16,-22 44 0 0,0-21-48 15,1 21 48-15,-2 0-176 16,-21-23 64-16,23 23-96 16,-23 0-624-16,0 0-337 15,0 0 369-15,0 23-1697 0,-23-23 207 16,2 0 962-16,-2 21-145 15,1-21 593-15,0 0 1088 0,0 23 1857 16,0-23-16-16,22 0-240 16,-22 0-337-16,22 0-543 15,-23 0-161-15,23 0-48 16,0-23-31-16,0 23-289 15,0 0-272-15,0 0-64 0,0 0 0 16,23-21-48-16,-23 21 16 0,44-23-32 16,-22 23 32-16,0-22-48 15,23 22 0-15,-24 0 0 16,2 0-64-16,-2 0 32 15,-21 0-48-15,23 0 16 0,-23 22 240 16,0 1 160-16,-23-2-128 16,2 23-176-16,-23 0-80 15,21 1-240-15,-21-23-1184 16,22 22-2162-16,0-44-5298 0</inkml:trace>
  <inkml:trace contextRef="#ctx0" brushRef="#br0" timeOffset="69775.111">1125 5805 15959 0,'-23'-21'496'16,"23"-2"-128"-16,0 23-176 0,0-22-128 15,23 22-112-15,-23-22 96 16,21 22-64-16,2-22 64 0,-1 22 128 15,22 0-80-15,-22 22-32 16,0-22-31-16,1 22-50 16,-2-22 66-16,-21 0-65 15,0 0 80-15,0 22 880 0,0-22-16 16,0 0-720-16,0 0-79 15,0 0 63-15,0 0-16 16,0 0-64-16,0-22 0 16,0 22-64-16,0-22-16 15,-21 0 64-15,21 0-96 0,21-1 0 16,-21-21-608-16,0-1-753 0,0 1-592 15,23 0-704-15,-23-22-1457 16,0 23 128-16</inkml:trace>
  <inkml:trace contextRef="#ctx0" brushRef="#br0" timeOffset="70110.1115">1390 5298 14102 0,'0'0'1136'0,"-23"22"-335"15,23-22-449-15,0 22-192 0,0 0-64 16,0 0 272-16,23 21-352 16,-23-20 16-16,22-2 64 15,-1 2-304-15,-21-2 144 16,23-21-272-16,-2-21 144 0,2 21 208 15,-1-44-304-15,-22 21 96 0,0 1 256 16,0-21 32-16,0 21 128 16,-22 0 64-16,-1 0 208 15,2 22-144-15,-23-22-127 16,22 22 255-16,-22-23 160 15,21 23-16-15,2 0-528 0,21 23-368 16,0-1-80-16,0-22-1281 16,21 22-1344-16,23 0-5171 15</inkml:trace>
  <inkml:trace contextRef="#ctx0" brushRef="#br0" timeOffset="70845.1125">1456 5186 18760 0,'-23'0'592'0,"2"0"849"15,21 0-609-15,0 0-1248 16,0 23 544-16,0-23-224 0,21 22-16 16,2 0 256-16,-2 1-496 0,-21-1-368 15,23-22-257-15,-1 0-495 16,-22 0 239-16,22 0 321 15,-22-22 688-15,0 22 528 16,0-23-208-16,0 23 432 0,-22-22 576 16,22 0 337-16,-22 22 128 15,22 0-657-15,0 0-271 16,0 0-802-16,0 0-159 0,0 0 400 15,22 0-112-15,-22 22 16 16,22-22-48-16,0 0-416 16,0 0-368-16,0 0-321 0,-22 0 49 15,23-22 255-15,-23-1 481 16,0 2 512-16,-23-2 400 15,23 2 673-15,-22-2 128 16,0 2-193-16,0 21 33 16,22-23-401-16,-22 23-320 0,22-22-224 15,0 22-240-15,0 0 0 0,0 0-48 16,22 0-112-16,-22-22 0 15,22 22-592-15,0 0-1057 16,0 0-176-16,-22 0-112 16,23 0-16-16,-23-22-544 15,21 0 1520-15,-21 22 1089 0,0-22 240 16,0 0 1025-16,0 0 912 15,-21 22 512-15,21-22-48 16,-23 22-592-16,23 0-656 0,0 0-529 16,0 0-576-16,0 0-448 15,0 0 48-15,0 0 96 16,0 22 80-16,0 0-96 0,23-22-208 15,-23 22-545-15,0 0-143 16,21-22 288-16,-21 0 416 16,0 22 223-16,23-22 113 15,-23 0-31-15,21 0 47 0,-21 0 0 16,23 0-32-16,-1 0 32 15,-1 0 0-15,2 0 32 0,-2 0-16 16,2 22-80-16,-1-22-48 16,0 22 32-16,-22-22 144 15,0 22-32-15,0 1-128 16,0-2-144-16,0 2-1793 0,-22 21-5939 15</inkml:trace>
  <inkml:trace contextRef="#ctx0" brushRef="#br0" timeOffset="72530.1149">3684 4481 10260 0,'0'0'1873'16,"0"0"-832"-16,-21 22-769 0,21-22-64 16,0 22-32-16,0 0 448 15,0 22 160-15,0 0-79 16,21 22 95-16,-21 22-512 15,0 1 32-15,23 21-143 16,-23-21-145-16,22-24 80 0,-22 2-112 16,0 0-48-16,22-23 32 0,-22 0-193 15,0-1 257-15,0 2-48 16,0-24-32-16,0 2 113 15,0-2-146-15,0-21 81 16,-22 23-144-16,22-23-416 16,0 0 320-16,0 21 16 0,0-21 32 15,0 0 16-15,-22 0-80 16,22-21 160-16,0 21-16 0,0-23 16 15,0 2-161-15,-23-2-239 16,23 2 368-16,0-2 224 16,-21 1 32-16,21 22 305 15,0-21 47-15,0-1 208 0,-23 22 16 16,23 0-351-16,0-22-177 15,0 22-96-15,0 0 112 16,0 0 208-16,0 0-336 16,0 0-192-16,0 0-64 0,0 22 176 15,0 0 112-15,23 21 0 0,-23-20 0 16,0 21-80-16,21-23-32 15,-21 2 16-15,23-2-16 16,-23-21-48-16,22 0-32 16,0 0-288-16,0-21-1105 15,0-2-1568-15,22-21-6003 0</inkml:trace>
  <inkml:trace contextRef="#ctx0" brushRef="#br0" timeOffset="73175.1158">4722 4481 13766 0,'-22'0'944'0,"-1"0"33"16,23 0 127-16,-21 0-768 15,21 0-416-15,0 0 288 0,0 22-336 16,-23 0 240-16,23 22-32 15,0 0-96-15,0 22 353 0,-22 0-273 16,22 45 96-16,0-23-48 16,0 22-224-16,0 1-401 15,0-23-111-15,0-21 288 16,0-1 416-16,0-23-176 15,-22-20 192-15,22-2-80 0,-22 2-16 16,22-2 160-16,-21-21-176 0,21 0 144 16,-23 0-96-16,23 0-80 15,0 0 192-15,-22 0-224 16,22-21 208-16,-22 21 320 15,22-23-79-15,0 2-97 16,0 21-64-16,-22-23 128 0,22 23 240 16,0 0-304-16,0-22 97 15,0 22-177-15,0 0-272 16,0 0 0-16,0 22 48 0,0-22 240 15,0 23-144-15,0-23-80 16,22 21 96-16,-22-21-128 16,0 0 32-16,22 0-112 0,-22 0-305 15,22 0-527-15,1-21-657 16,-2-24-1312-16,1-20-2802 15</inkml:trace>
  <inkml:trace contextRef="#ctx0" brushRef="#br0" timeOffset="74560.1177">3839 4392 5970 0,'0'0'4818'15,"0"0"-3473"-15,0 0-1329 0,0 0 176 16,22 0-112-16,-22 0 128 0,22 0 192 15,0 0 225-15,0 0 175 16,22 0-128-16,0 0-111 16,0 0-257-16,2 0-16 15,19 22-96-15,1 0-80 16,23 1-80-16,-23-23-48 0,22 22 16 15,0-22-48-15,1 0-48 16,-23 0 0-16,22 0 112 0,-21-22 16 16,-2-1 16-16,-20 23 48 15,21-22 64-15,-22 0 80 16,22 22 240-16,-21-22-127 15,-1 22-193-15,-1 0-96 0,1 0 0 16,1 0 16-16,-1 0-48 16,-22-22-16-16,22 22 64 15,1 0 64-15,-24 0-48 16,2 0 32-16,21 0 16 0,-22 0 80 15,-1 0-48-15,2 0-16 16,-23 0-32-16,22 0-32 0,0 0-48 16,-1 0-32-16,2 0-32 15,0 0 48-15,21 0-48 16,-22 0 16-16,-1 0 0 15,3-22 0-15,-4 22 16 16,3 0 1-16,-1 0-1 0,-1 0-16 16,2-22 0-16,-1 22 0 15,0 0-16-15,22 0 16 0,-22 0 0 16,0 0 0-16,0 0 16 15,22 0 0-15,-21 0 16 16,-2 0 32-16,24 0-48 0,-23-22 16 16,22 22 0-16,-22 0-48 15,22 0 80-15,-22 0-16 16,22-22 32-16,-21 22 0 15,21 0 16-15,0 0 32 16,-22 0-48-16,22 0-16 0,0-22-32 16,0 22 0-16,0-22-32 0,-22 22 0 15,22 0 0-15,0-23-16 16,-21 23 16-16,-1-22-16 15,22 22 32-15,-22 0-16 16,0-22 16-16,0 22 32 16,0-21-16-16,0 21-16 0,-22-23 0 15,22 23 16-15,-22-21 48 16,0 21 448-16,0 0 337 0,22-23-657 15,-22 23-144-15,0-22-48 16,23 0-16-16,-23 0 32 16,21 0-32-16,2 0 0 15,-2 0 0-15,-21 0 16 0,23 0-48 16,-1-22 32-16,-22 21-32 15,0 23-16-15,22-22 0 16,-22 22-32-16,0-22 32 16,0 22 0-16,0 0-32 0,0 0 64 15,0-22 128-15,-22 22 48 16,22 0-96-16,0 0-128 0,0 0-48 15,0 0-32-15,0 0 144 16,0 0 0-16,0 0 32 16,0 0 0-16,0 0-16 15,0 0 0-15,22 22-16 0,-22-22-16 16,0 0-48-16,0 0-128 15,0 0-193-15,0 0-703 16,0 22-225-16,0-22-592 0,0 22-608 16,0-22-512-16,0 23-417 15,0-23-2144-15</inkml:trace>
  <inkml:trace contextRef="#ctx0" brushRef="#br0" timeOffset="76342.1209">7546 3752 11269 0,'0'0'3585'0,"-22"0"-2368"16,22 0 79-16,0 0-831 15,0 0-225-15,0 0-64 16,0 0-160-16,0 0 0 15,0 0-96-15,-21 0-80 0,21 0 240 16,0 22-64-16,-23 22 16 16,0 1 16-16,23-1-32 15,-21 22-32-15,21-22-16 0,0 23-240 16,-23-23-32-16,23-23 63 15,0 1 145-15,23 0-192 0,-23-22-64 16,21 0 128-16,2 0 16 16,0-22 144-16,-2 0 64 15,1 1 16-15,2-2 32 16,-4-21-80-16,-20 22 16 15,23 0-112-15,-23 0-769 0,22 0 289 16,-22-22-32-16,0 22 64 0,0 0 255 16,0 0 161-16,0 0 176 15,0-1 16-15,0 1 48 16,0 0-16-16,0 0 65 15,0 0 143-15,0 1 96 16,0 21 432-16,0-23 209 0,0 23-225 16,0 0-320-16,0 0-176 15,0 0-272-15,0 0-128 16,0 0 80-16,0 23 48 0,0-23 32 15,0 21-32-15,0 1 48 16,0 0-48-16,0 0 0 16,0 23 0-16,0-23-16 0,22 0 48 15,-22 22-96-15,0-22 64 16,0 22-160-16,22-22-80 15,-22 0 160-15,22-22-128 16,-22 22 16-16,22-22-48 16,-22 0 0-16,22 0 288 0,-22-22 80 15,0 22-48-15,22-22-48 0,-22 0-16 16,0 0-48-16,22 0 16 15,-22 0 0-15,0 0 32 16,0 0-80-16,0-22 32 16,-22 21-64-16,22 1 96 0,-22 0 368 15,22 22 256-15,0 0-287 16,-22 0-209-16,22 0-112 15,0 22 16-15,-22 0-16 16,22 1-16-16,0-1-80 0,-22 0-112 16,22-22-65-16,0 22-159 15,0-22 0-15,22 0-160 0,-22 0 336 16,22-22 144-16,0 0-32 15,0-23-96-15,0 1-161 16,0 22-159-16,-22-21 304 16,22 20 208-16,-22-21 48 15,0 0-16-15,0-1-16 0,0 1-16 16,0 0 16-16,-22 0 96 0,22 0 624 15,0 21 593-15,-22 1 48 16,22 22-225-16,0 0-528 16,0 0-367-16,0 0-386 15,0 0-175-15,0 0 256 0,0 22 112 16,0 22 64-16,-22 1-32 15,22 0-48-15,0-1 16 16,0 22-32-16,0-22-16 16,22 0 0-16,-22-21-48 0,22 20-64 15,-22-43-192-15,22 22-48 16,1 0-128-16,-23-22 64 15,21 0 80-15,-21 0 111 16,23-22 97-16,-23 22 128 0,0-22 32 16,0 0-16-16,0 1 0 15,0 21 16-15,0-23-16 0,0 1 32 16,0 0 273-16,0 22-17 15,0-22-32-15,0 22 192 16,0 0 160-16,0 0-368 16,0 0-416-16,0 0 64 15,0 0 240-15,0 22-48 0,21 0-80 16,-21-22-48-16,0 22-48 0,23-22-368 15,-23 0-336-15,22 0 336 16,-22-22 111-16,22 22 145 16,-22-22 176-16,0 0 64 15,0 0 0-15,0-23 129 0,0 24 127 16,0-2 208-16,0 23 224 15,0-21 577-15,0 21-801 16,0 0-736-16,0 0-160 16,0 0 400-16,0 21 48 15,22-21 48-15,-22 23-80 0,0-23-48 16,0 0-48-16,22 21-240 0,-22-21-160 15,0-21 207-15,0 21-207 16,22-23 208-16,-22 2 288 16,0-2 0-16,0 23 64 15,0-22 384-15,0 22 657 16,0-22 47-16,0 22-559 0,0 0-737 15,0 0-32-15,22 22 176 16,-22-22-16-16,22 22 0 0,-22-22-32 16,22 23-128-16,-22-23-881 15,22 0-47-15,-22 0 431 16,0 0 513-16,22-23 112 15,-22 1 32-15,0 0 64 0,0-1 272 16,-22 2 225-16,22-2-145 16,0 1 16-16,0 0 577 15,0 22-193-15,0-22-208 16,0 22-448-16,0 0-304 0,0 0 16 15,0 22 96-15,0-22-16 16,22 0 80-16,-22 22 0 0,23-22-64 16,-23 0-64-16,0 0-288 15,0 0-32-15,21 0 432 16,-21 0 0-16,0-22 32 15,-21 0 16-15,21 0 64 0,0 22 512 16,0-22 401-16,0 22 271 16,0 0-543-16,0 0-689 15,0 0-304-15,0 0 144 0,0 0 112 16,0 0 16-16,21 0-80 15,-21 22-48-15,23-22-80 16,-2-22-657-16,2-21-1008 0,21-1-2176 16,0-23-5572-16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23T09:44:24.73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904 5916 11333 0,'22'-23'304'0,"-22"2"-208"0,0 21 64 16,22-23 384-16,1-21 289 15,21 23-225-15,-23-2-224 16,24-21-112-16,-1 0 48 16,0-23 145-16,22 22-17 15,1-20-16-15,21-2-80 0,-22 2-160 16,0-1-32-16,0-1 112 15,0 22-48-15,1-20-31 0,-24 21-81 16,1-1-80-16,1 1 0 16,-1 0 0-16,0 0-64 15,0 22 48-15,-21-22-48 16,21 21 0-16,-22 1-32 0,0 0 16 15,0 0-80-15,-1 0-193 16,-21 22-447-16,23-22-96 16,-23 22-385-16,0-22-1216 15,0 22-3154-15</inkml:trace>
  <inkml:trace contextRef="#ctx0" brushRef="#br0" timeOffset="310.0005">1764 4723 14182 0,'-21'0'1040'0,"21"0"17"16,-22 0 384-16,22-22-929 0,0 22-592 16,22 0 288-16,-22 0-304 15,21-22 112-15,2 22 48 16,-2 0-192-16,2-22 288 15,-1 22-240-15,0 0 96 0,22 0 64 16,-22 0-176-16,1 0 352 16,-2 0 80-16,2 0 176 15,-2 0 33-15,-21 22-353 16,23-22 160-16,-23 22-208 15,0-22-160-15,0 22 160 0,0 22-304 16,0-22 192-16,0 45-384 0,-23-23-1201 16,2 22-1840-16,-23-22-4643 15</inkml:trace>
  <inkml:trace contextRef="#ctx0" brushRef="#br0" timeOffset="8541.016">4457 3377 13654 0,'0'0'1408'16,"0"0"-159"-16,-22-23-625 15,22 23-320-15,0-22 97 0,0 0-225 16,0 22 272-16,22-22-16 15,-22 0-16-15,0 0 80 16,22 1-335-16,-22-1 79 0,22-1-128 16,0 2 0-16,1-23 112 15,-2 21-96-15,1-21 128 0,-22 21-112 16,22-21-16-16,0 22 224 15,-22 0 33-15,23 0 127 16,-23 22-96-16,0-22-208 16,21 22-48-16,-21-22-192 15,0 22 0-15,23 0-16 0,-23 22-32 16,0 0 256-16,22 22-64 0,0 1-96 15,-22-24 0-15,22 25-64 16,0-25 112-16,-22-21-48 16,22 0 48-16,0 23 48 15,-22-23-16-15,22-23 16 16,-22 23-32-16,0-21 32 0,23 21 129 15,-23-23-81-15,0 0 16 16,0 23-32-16,0-21-80 16,0 21-16-16,21-23-32 15,-21 23 16-15,23 0-48 0,-23-22 48 16,21 22 32-16,1-22-64 15,1 22 64-15,-2-22 80 0,2 0 176 16,-1 0-32-16,0-22-64 16,0 0-96-16,22 0-64 15,-22-23-80-15,0 23 0 16,1-44-16-16,21 21-16 0,-23-21 32 15,-21 22-16-15,22 0 32 16,1 22 32-16,-23 22-48 0,21 0-48 16,-21 0-112-16,0 22-176 15,23 0-464-15,-23 0-625 16,22 0-960-16,0 0-817 15,0 0-1744-15,0 0-3842 0</inkml:trace>
  <inkml:trace contextRef="#ctx0" brushRef="#br0" timeOffset="13078.023">7524 8829 15847 0,'-21'22'992'16,"21"-22"-768"-16,0 23 112 0,0-23-15 15,0 22 175-15,0 0 208 16,0 0-400-16,0-22 161 0,21 22-81 15,1-22-16-15,-22 22 176 16,24-22-224-16,-4 0-64 16,3 0-112-16,-1-22-64 15,0 22 129-15,0-22-1 0,0-22 384 16,0 22-224-16,0-23 32 15,0 1-144-15,0 0-240 16,0 0 64-16,0-22-80 16,1 22-32-16,-2 0 32 15,2 0-48-15,-2-1 128 0,2 23-96 16,-23 0 0-16,22 0 48 0,-22 22-80 15,0-22 48-15,22 22-64 16,-22 0 0-16,0 0 0 16,0 0-16-16,0 0 32 15,0 0-64-15,0 0-112 16,0 22-320-16,22-22-593 0,-22 0-623 15,0 22-770-15,0-22-2080 16,0 22-3601-16</inkml:trace>
  <inkml:trace contextRef="#ctx0" brushRef="#br0" timeOffset="14503.025">7590 11567 10900 0,'-20'-23'1009'0,"20"23"288"0,0 0-673 16,0-22-128-16,0 22-16 16,0 0 33-16,-24 0-257 15,24 0-32-15,0 0 432 0,0 0 0 16,0 0-336-16,0 0-223 15,0 0-33-15,0 0 16 16,0 22 48-16,24 23-32 0,-24-23 0 16,20 22-80-16,-20 0 0 15,23-22-16-15,-1 0-48 16,0 0 64-16,0 0-32 15,-22-22 48-15,22 0 112 16,0 0-32-16,0-22 64 0,0 0 96 16,0 0 96-16,0-23 112 0,0 2-47 15,22-1-33-15,-21-23-144 16,-2 23-32-16,-21 0 128 15,23-22 176-15,-1 21-111 16,0 1-65-16,-22 0-80 16,22 23-128-16,0-24-80 0,0 23 0 15,-22 0-32-15,22 0-16 16,0 22 16-16,-22-22-32 0,22 22 48 15,-22 0-96-15,22-22 0 16,-22 22 48-16,0 0-96 16,0 0 16-16,22 0 0 0,-22 0 32 15,0 0 32-15,0 0-16 16,0 0 0-16,0 0-16 15,0 22-64-15,23-22-352 16,-23 0-577-16,0 0-335 16,21 0-225-16,-21 22-1905 0,23-22-2673 15</inkml:trace>
  <inkml:trace contextRef="#ctx0" brushRef="#br0" timeOffset="16977.0295">7436 14215 14070 0,'-23'0'864'0,"23"0"321"16,-21 0-753-16,21 0-304 15,0 0-208-15,21 0 240 16,-21 22-160-16,23 0 48 0,-2-22 64 16,2 23-176-16,21 21 192 15,-22-23-128-15,2 2 0 16,-4-2 128-16,25 2-192 15,-23-1 176-15,0 0 32 16,0-22 417-16,-22 0 335 0,22-22 369 16,0 0 15-16,0-1-255 0,0-21-193 15,0-21-160-15,0-2-480 16,1 1-111-16,21-22-81 15,-23-1-81-15,24 1 114 16,-1 22-130-16,-22 0 49 16,22 22-48-16,0 0-16 0,-22-1-144 15,0 23-384-15,1 0-192 16,-2 22-321-16,-21 0-432 0,23 0 1 15,-2 0-1074-15,-21 22-751 16,23-22-3074-16</inkml:trace>
  <inkml:trace contextRef="#ctx0" brushRef="#br0" timeOffset="18262.0313">7413 15981 14710 0,'-21'0'208'0,"21"-22"128"0,-22 22-175 16,22 0 63-16,0 0-144 0,0 0-80 15,22 0 96-15,-22 0 64 16,0 0 16-16,21 0-112 15,-21 0 256-15,23 22 657 16,-2 1-497-16,2-1-96 16,0 0-112-16,-2 0-160 0,1 0 96 15,2-22-48-15,-4 22 160 16,3-22 241-16,-23-22-65 0,22 0 16 15,0 0 32-15,0-22-175 16,0-1-81-16,0-21-96 16,22 22-96-16,-22-22-80 15,0-1-64-15,0 24 0 0,22-1-16 16,-21 21 32-16,-23-21-64 15,21 22-64-15,2 22-193 16,-23-22-367-16,0 22-480 16,22 0 127-16,-22 0-288 0,22 22-1008 15,-22-22-256-15,22 22-2817 16</inkml:trace>
  <inkml:trace contextRef="#ctx0" brushRef="#br0" timeOffset="21502.0358">12623 5298 17367 0,'0'-22'289'16,"0"22"207"-16,0 0-64 15,0 0-96-15,0 0-304 16,0 0 48-16,0 0-96 0,0 0 144 16,21 0 352-16,-21 0 465 15,22 22-161-15,2 0-384 0,-4 22-159 16,2-22-113-16,22-1-16 15,-21-21 128-15,-1 0 32 16,22 0 128-16,-22-21-112 0,22-1-144 16,1-22-64-16,-1-23-96 15,-1 0 32-15,1-21-96 16,1 0-512-16,-1 0-1185 15,0-23-1008-15,0 45-1201 16,23 0 1617-16,-23 22-2033 0</inkml:trace>
  <inkml:trace contextRef="#ctx0" brushRef="#br0" timeOffset="23307.0384">17499 5320 20729 0,'-44'-22'304'16,"44"22"657"-16,0-22-737 15,0 22 48-15,0 0-288 0,0 0-32 16,0 0 272-16,0 0-416 0,22 0 272 15,-22 0-64-15,22 22-144 16,0 0 208-16,1 0-256 16,-2 0 176-16,2 21-32 15,-1-21-192-15,0 1 112 16,22-23-177-16,0 0 17 0,23-23-288 15,-2-20-144-15,24-1 240 16,21-45-593-16,-22 22-2385 16,23-21-4577-16</inkml:trace>
  <inkml:trace contextRef="#ctx0" brushRef="#br0" timeOffset="23867.0391">20478 5098 17319 0,'0'0'593'0,"-21"0"927"15,21 0-927-15,0 0-529 0,0 0 64 16,0 0-144-16,0 23 272 15,0-2-112-15,0 2 368 16,21-23 225-16,1 21-193 16,1-21 16-16,43 0-432 15,0-21-64-15,44-2 0 0,0-21-304 16,23 0-1905-16,0 0-4882 0</inkml:trace>
  <inkml:trace contextRef="#ctx0" brushRef="#br0" timeOffset="24622.0402">12026 6357 19208 0,'-22'0'448'0,"22"0"-752"16,0 0 512-16,22 22-95 0,-22 0-210 15,22 22 450-15,0-22-449 16,22 0 224-16,-21-22 112 15,21 0-256-15,0 0 384 16,0-44-384-16,22 0 0 16,23-22 0-16,-23-22-1745 0,21 0-2449 15,2-1-6115-15</inkml:trace>
  <inkml:trace contextRef="#ctx0" brushRef="#br0" timeOffset="28827.0461">21051 8013 12773 0,'-21'-22'320'15,"21"22"321"-15,0-23 95 16,-22 23-400-16,22 0-192 0,0 0-80 16,0 0-176-16,0 0 176 15,22 0-64-15,-22 0-48 16,0 0 160-16,21 0-176 15,-21 0 160-15,0 0 16 0,24 0 0 16,-24 23 897-16,0-1-433 16,22 0-192-16,-22 0-127 0,21 0-129 15,-21 0 64-15,23 1-48 16,0-23 336-16,-23 0 240 15,21 0 353-15,23-23-241 16,-22-21-176-16,44 0-79 0,-22-1-193 16,22-20-256-16,-22 19-64 15,22-19-96-15,1-2 16 16,-1 1 0-16,1-1-64 15,-2 24-80-15,2-1-240 0,-1 21-113 16,-22 2-223-16,0 21-641 16,1 0-639-16,-24 0-1730 0,2 21-2257 15</inkml:trace>
  <inkml:trace contextRef="#ctx0" brushRef="#br0" timeOffset="37818.0607">18625 9271 15991 0,'0'0'960'15,"0"0"-528"-15,0 0-63 0,0 0-1 16,0 0-240-16,22-22 64 16,0 22-96-16,22 0-48 15,0 0 64-15,0 0-176 0,23 0 160 16,21 0-96-16,-22 0 0 15,22 0 32-15,1 0-80 16,-1 0 96-16,0 0-48 0,0-23 0 16,0 23 96-16,-21-22 384 15,21 22 289-15,-22 0-193 16,-22 0-272-16,22 0-64 15,-21 0-192-15,-1 0-16 16,0 0 0-16,0 0-64 0,0 0 32 16,0 0-240-16,-22 0-768 0,1 0-673 15,-2 0-1184-15,2 0-737 16,-23-22-1440-16</inkml:trace>
  <inkml:trace contextRef="#ctx0" brushRef="#br0" timeOffset="38103.0611">20192 9138 1984 0,'-45'-22'1905'0,"23"0"320"16,0 0 6195-16,22 0-6227 15,-21 22-608-15,-2-22-577 16,23 0-127-16,0 22-465 15,0-22-80-15,0 22-144 0,0 0-192 16,0 0 112-16,0-22-128 16,23 22 16-16,-2 0 64 0,1 0-96 15,0 22 96-15,0-22-48 16,1 22-48-16,21-22 112 15,-22 22-96-15,0 0 96 16,0 0 80-16,0 0 433 16,0 0 63-16,0 0-208 0,-22 0 80 15,0 0-175-15,0 0-161 0,-22 0 48 16,0 1-192-16,0 21-32 15,-22-22-48-15,-1 22-544 16,1 0-1345-16,0 0-1905 16,1-22-6867-16</inkml:trace>
  <inkml:trace contextRef="#ctx0" brushRef="#br0" timeOffset="50980.0834">23656 11633 13286 0,'0'0'464'16,"0"0"960"-16,0 0-1023 16,0 0-417-16,0 0 272 0,22 0 64 15,-22 22 64-15,22-1 16 16,1 2-176-16,-23-1 145 0,21 0-1 15,2-22-32-15,21 0 96 16,-22 0 48-16,22 0 417 16,0-22-257-16,0-23-32 15,0 2 129-15,22-1-433 0,1-23-128 16,-1 1-160-16,0 22-64 15,0-22-32-15,-1 21-721 16,-20 1-671-16,0 1-737 0,-24 20-721 16,2 1-2240-16,0 0-3458 15</inkml:trace>
  <inkml:trace contextRef="#ctx0" brushRef="#br0" timeOffset="57137.0927">22619 4436 8836 0,'44'-22'416'15,"-22"22"-640"-15,23 0-993 0,-25 0-2817 16,3 0 258-16,21-22 4127 0</inkml:trace>
  <inkml:trace contextRef="#ctx0" brushRef="#br0" timeOffset="57262.0929">22950 4392 4514 0,'44'0'5970'0,"-22"0"-5057"15,0 0 319-15,1 0-832 16,21 0-79-16,0 22 159 15,0-22-96-15,0 0 208 0,0 0-336 16,0 0-192-16,0 0-48 0,0 0-1840 16,0 0-3251-16</inkml:trace>
  <inkml:trace contextRef="#ctx0" brushRef="#br0" timeOffset="57367.093">23700 4459 16167 0,'0'0'1905'16,"23"22"-1329"-16,-23-22 48 15,21 0-544-15,23 22 112 16,1-22-1552-16,-1 0-4515 15</inkml:trace>
  <inkml:trace contextRef="#ctx0" brushRef="#br0" timeOffset="57502.0932">24119 4525 24379 0,'0'0'128'0,"23"22"-208"16,21-22-48-16,22 22-657 16,1-22-3505-16,19 0-5218 15</inkml:trace>
  <inkml:trace contextRef="#ctx0" brushRef="#br0" timeOffset="57617.0934">24694 4503 26972 0,'-23'0'1392'0,"23"0"-815"15,23 0-769-15,-1 22 192 16,-1-22-593-16,46 22-2112 15,-1-22-5299-15</inkml:trace>
  <inkml:trace contextRef="#ctx0" brushRef="#br0" timeOffset="64318.1039">20544 12914 16743 0,'0'0'176'0,"0"0"-64"15,0 0-160-15,0 0 192 0,23 0 176 16,-23 0-15-16,0 0-65 16,22 0-240-16,-22 21 208 15,22-21-16-15,0 0-64 16,-22 23 224-16,22-23-192 15,0 21 144-15,-22-21-48 0,22 23-47 16,0-23 175-16,-22 0 224 0,23 0 288 16,-2-23-127-16,23 23-337 15,-22-44 0-15,22 23-208 16,1-24-48-16,-23 23-80 15,22-22-160-15,-22-1 144 0,21 1-112 16,3 21 16-16,-2-21-80 16,0 23-464-16,0-2-48 15,-22 2-177-15,22-1-511 0,-22 22-945 16,0 0-2193-16,0 0-2930 15</inkml:trace>
  <inkml:trace contextRef="#ctx0" brushRef="#br0" timeOffset="66998.1077">20633 13840 19416 0,'0'0'64'0,"0"0"321"0,0 0-674 16,0 0 434-16,0 0-177 15,22 22-81-15,0-22 370 16,0 22-466-16,0 22 402 15,1-21-161-15,21 21-176 0,-23-23 384 16,24 2-432-16,-1-1 256 0,0-22 0 16,0 0-160-16,0 0 448 15,1-22-80-15,-2-1 368 16,24-21-112-16,-1-21-480 15,0-2 112-15,23 1-400 16,-1 0-1681-16,0-23-3649 0,0 1-8483 16</inkml:trace>
  <inkml:trace contextRef="#ctx0" brushRef="#br0" timeOffset="71408.1138">17919 15231 9844 0,'0'0'1889'16,"0"-22"-1313"-16,0 22-32 16,0 0-159-16,0 0-273 0,0 0-32 15,0 0-32-15,0 0-80 16,0 0 112-16,0 0-16 15,0 0 128-15,22 0 288 0,-22 0 464 16,22 22 113-16,0 1-257 16,-1-2-303-16,-21 23-305 15,23-22-48-15,-1-22 16 0,0 22-32 16,22-22 144-16,0-22 256 15,1 0 16-15,-1-22-207 16,22 0-129-16,0 0 32 16,0-22-16-16,0-1-96 0,1 0-96 15,-1 23-48-15,-22 0-32 0,0 0 48 16,-22 22-48-16,-22 0 80 15,0 22-112-15,0 0-128 16,0 0-80-16,-22 0 192 16,22 0 32-16,-22 22-96 15,0 0-529-15,0 0-976 0,0 0-1728 16,22 1-2402-16</inkml:trace>
  <inkml:trace contextRef="#ctx0" brushRef="#br0" timeOffset="71990.1153">16837 16356 14438 0,'0'0'-16'0,"0"23"-16"16,0-23 288-16,0 22-176 16,22-22 64-16,-22 22 385 15,0 0 207-15,0-22 160 0,23 22-63 16,-23-22-241-16,0 22 32 15,21-22-192-15,2 0 97 0,-1 0 351 16,-1-22 32-16,2 0-287 16,21 0-177-16,0-22-128 15,22-1-128-15,1 23-208 16,-23-22 80-16,22 0-96 0,0 22-112 15,-22-22-192-15,0 22-1217 16,0 0-2176-16,0 0-5796 16</inkml:trace>
  <inkml:trace contextRef="#ctx0" brushRef="#br0" timeOffset="81328.1297">14454 16687 16311 0,'-22'0'-112'0,"0"0"608"0,1 0-256 15,21 0 144-15,0 0-47 16,0 0-530-16,21 0 370 15,-21 23-81-15,22-23 160 16,0 0 320-16,0 21-496 0,22-21 192 16,0 23-144-16,-22-1-176 15,23-22 176-15,-1 22-176 0,0-22 64 16,0 0 48-16,0-22-112 15,-22 0 272-15,22-22-96 16,22 0 48-16,-22-23 17 16,0 1-225-16,23 0 144 0,-23 0-176 15,22-23-561-15,-22 23-799 16,1 0-721-16,20 22-1761 15,-20 0-4802-15</inkml:trace>
  <inkml:trace contextRef="#ctx0" brushRef="#br0" timeOffset="85374.136">7745 12295 18072 0,'-22'44'-48'15,"0"-44"144"-15,22 23 176 16,0-2-448-16,0-21 464 0,22 23-128 16,-22-23-16-16,22 0 608 0,-22 0-367 15,22 0 335-15,0 0-112 16,0-23-80-16,0 2-15 15,1-2-353-15,-2 0 144 16,23-21 48-16,-21 0-96 16,21-22 64-16,22 0-384 0,-22-22 80 15,22 21-64-15,22-21-1568 16,-21 0-2594-16,-1-22-7876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23T09:46:02.16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11121 2560 16503 0,'23'0'-96'16,"-1"-22"432"-16,0 22-272 15,22-22 64-15,0 22 352 16,22-22-576-16,23-1 176 0,-1-21 65 16,22 23-338-16,23-23 370 15,-1-1-290-15,22-21 49 16,1 0 128-16,21 0-512 15,22-1 176-15,1 1 80 16,1 0 96-16,-2-1 256 0,0 2-192 16,-21-2 240-16,0 1 336 0,21 22 1 15,-21-22 543-15,-23-1-335 16,23 23 47-16,-1-21-256 15,-21 20-208-15,-1-21-80 16,1 44-256-16,-1-23 16 16,-22 23-16-16,1-1-160 0,-23 2-64 15,-22-2-1184-15,-21 23-1346 16,-1 0-2784-16</inkml:trace>
  <inkml:trace contextRef="#ctx0" brushRef="#br0" timeOffset="660.0009">11055 3178 15623 0,'0'0'720'0,"22"0"-768"16,1-21 128-16,-2 21-48 0,24-23 96 15,21 2-48-15,0-2 16 0,22-21-32 16,1 21-48-16,21-21 16 16,0 0-64-16,1 0 48 15,21-22 0-15,0 22-48 16,23 0 48-16,-23-1-16 15,23 1-16-15,-23-22 96 0,23 22 48 16,-1-23 561-16,0 2 31 16,1 21-96-16,0-23 177 15,21 1-33-15,-21 0 128 0,-1-1-159 16,23 1-161-16,-24 22-176 15,4-22-224-15,-4 22-16 0,1 0-128 16,-21 0-32-16,0 0 0 16,-23 21-16-16,0 1 0 15,-22 0 16-15,0 0-64 16,-21 0 16-16,-1 22-320 15,0-22-560-15,-22 22-657 0,-21 0-832 16,21 0-1601-16,-23 0-2513 0</inkml:trace>
  <inkml:trace contextRef="#ctx0" brushRef="#br0" timeOffset="9847.015">21273 3354 13382 0,'0'-44'352'15,"0"22"160"-15,0 0 528 16,0 0-559-16,0 22 495 0,-22-21 17 16,22 21-369-16,0 0-192 15,0 0-304-15,0 0 0 0,0 0-192 16,0 0 144-16,0 21 128 15,0 23 0-15,0 0 81 16,22 1-209-16,-22-24 0 16,0 24 96-16,22-23 64 15,0-22 464-15,0 0-16 0,22 0 145 16,0 0 31-16,0-44-159 15,1 21-81-15,-1-21-240 0,0 0-80 16,22-22-160-16,-22 0-160 16,0 1 64-16,0-2-48 15,23 0 0-15,-23-21 48 16,0 43-32-16,-22-20 32 0,0 21-16 15,0 21 16-15,0 1 32 16,-22 22-48-16,23-22-64 16,-23 22-16-16,21 0-64 15,-21 0-336-15,23 0-240 0,21 0-577 16,-22 22-704-16,0-22-1376 15,22 22-2898-15</inkml:trace>
  <inkml:trace contextRef="#ctx0" brushRef="#br0" timeOffset="13467.0201">14873 6798 11541 0,'-22'0'576'0,"22"0"16"16,0 0 481-16,-22 0 15 15,22 0-479-15,0-21-417 0,-22 21 48 16,22 0-160-16,0 0 128 15,-22 0 240-15,22 0-96 0,-22 0 241 16,0 0 79-16,0 0-128 16,-1 0-32-16,2 21-192 15,-23 2-47-15,21-2 159 16,-21-21-128-16,22 22-48 0,-22-22-160 15,22 22 96-15,-22-22 64 16,22 23 80-16,-23-23-111 16,23 0-81-16,-22 0 32 15,23 0 0-15,-2 0-16 0,-21 0-16 16,22 22-128-16,0-22 48 15,0 0-48-15,0 0-16 0,0 0 32 16,0 0-16-16,22 0-32 16,-22 0 32-16,22 0-48 15,-23 0 48-15,23 0-32 16,0 0-80-16,0 0-368 0,0 0-305 15,0 0-159-15,-21 0-433 16,21 0-720-16,0 0-1760 0,0 0-2786 16,0-22 1152-16</inkml:trace>
  <inkml:trace contextRef="#ctx0" brushRef="#br0" timeOffset="13982.0208">14389 6445 14918 0,'0'0'1265'16,"0"0"-913"-16,-24 0 609 0,24 0-513 16,0 0-160-16,-22 22-176 15,22-22-64-15,-21 22 368 0,21 0 32 16,-23 1 17-16,2 21-129 15,-2-22-32-15,0 22 64 16,2 0-80-16,-1-22 16 16,0 22-64-16,0-21 129 0,0 21 175 15,22-44 160-15,-22 21 161 16,22 1-337-16,0-22-400 15,0 0-64-15,0 0-64 16,0 0 16-16,0 22 32 0,0-22 16 16,22 0 96-16,-22 0 64 0,22 23 16 15,-22-23-32-15,22 22-48 16,0 0 64-16,0-22 33 15,-1 22 47-15,2 0-48 16,0 0-128-16,-2 0-64 16,23 0 16-16,-22 0-80 0,23 0 0 15,-23 0-16-15,22 1-48 16,0-1-961-16,0 0-1584 15,0-22-3458-15,-21 21-9364 0</inkml:trace>
  <inkml:trace contextRef="#ctx0" brushRef="#br0" timeOffset="18459.0278">6840 10109 15735 0,'0'-22'1344'0,"0"22"497"16,-22 0-928-16,22 0-145 0,0 0-528 16,-22 0-224-16,0 0 112 15,22 0-192-15,-22 0 160 0,22 0-48 16,-22 22 0-16,0-22 352 15,0 0-448-15,0 23 96 16,0-1-16-16,-23 0-96 16,24 1 160-16,-23-2-112 15,21 2 80-15,-21-2 112 0,22 2-95 16,-22-2 31-16,22 24-48 15,-22-23 368-15,22 0-32 0,0 0-256 16,22-1 16-16,-23-21-64 16,2 22-16-16,21 0 48 15,0-22 48-15,0 0 176 16,0 0-79-16,0 0-81 0,0 23 16 15,0-23-128-15,0 0 80 16,0 0-16-16,0 0 32 16,0 0 32-16,0 0-80 15,0 0 32-15,21 0-80 0,2 0-32 16,-23 21 16-16,22-21-48 15,22 0 16-15,-22 23 0 0,22 0-16 16,0-2 16-16,0 2-16 16,0-2 32-16,0 2-16 15,-21-2 17-15,21 2 47 16,0-23 16-16,0 22 0 0,0 0-80 15,0 0-64-15,-21-22 64 16,21 22-96-16,0 0-1233 0,0-22-2529 16,0 0-5858-16</inkml:trace>
  <inkml:trace contextRef="#ctx0" brushRef="#br0" timeOffset="24774.0366">22112 6445 20361 0,'-23'-44'224'0,"23"44"-224"15,0 0 432-15,0 0-864 16,0 0 496-16,23 22 64 15,-23-22-368-15,21 22 496 16,2 0-400-16,21 0 144 0,-22 0 144 16,0 1-336-16,22-23 464 15,0 0 96-15,-22 0 321 0,23-23 319 16,20 1-560-16,-20-22 160 15,21-22-287-15,0 22-1 16,-1-23 0-16,25 2-416 16,-2-2 208-16,22-21-144 0,1 22-816 15,-1 0-769-15,-22-1-1681 16,22 23-2432-16</inkml:trace>
  <inkml:trace contextRef="#ctx0" brushRef="#br0" timeOffset="33534.0533">20523 7703 12597 0,'-45'-22'561'0,"24"22"415"16,-2 0-208-16,2-22-303 15,-2 22-97-15,1-23-176 16,0 23-128-16,-22-21 16 0,0 21-96 15,-1-23 64-15,1 23-16 16,0-21-16-16,-22 21 192 16,22 0 176-16,-22-22-16 15,-1 22-32-15,1-21 65 0,1-2 143 16,-24 23-336-16,23-23 64 15,-23 23 0-15,1-21-208 0,21 21 48 16,-20-23-112-16,-2 23 16 16,23 0-16-16,-22 0-16 15,0-21 32-15,-1 21-16 16,23 0 0-16,-22 0 16 0,22 0-32 15,-22-23 32-15,21 23-32 16,-21 0 64-16,0 0-32 16,21 0-16-16,-21 23-16 15,22-23 48-15,-1 0-32 0,2 21 16 16,-1-21 0-16,-1 23-16 15,23-2 0-15,-23-21 0 0,23 23 16 16,1 0-32-16,21-2 16 16,-22 1 0-16,21-1 0 15,1 2-16-15,0-2 32 16,0-21-32-16,22 23 16 15,-22-1 0-15,22 0 0 0,0 0-16 16,0 0 0-16,0 0 16 0,22 1 0 16,-22 21 16-16,22-23-16 15,0 2 16-15,0 0 32 16,1-2 0-16,21 2 16 15,-22-2 0-15,21 24 1 0,1-23 15 16,23 0 48-16,-23 0-48 16,23 0 48-16,-23 1 0 15,22 21-80-15,0-23 0 16,0 1-32-16,23 23-16 15,-23-25 0-15,0 3 16 0,22 0 16 16,-22-2-48-16,23 2 16 0,-1-1 16 16,0-22 0-16,-22 22 32 15,23-22 48-15,-1 0 48 16,22 22 48-16,-21-22 0 15,-1 0 0-15,0 22-16 16,0-22-64-16,0 0-64 0,1 22 0 16,-1-22 16-16,-22 0 16 15,22 0 33-15,-21 0 95 0,-1-22-128 16,22 22-16-16,-22 0 48 15,1-22-32-15,-1 0 48 16,-22 0 32-16,23 0-96 16,-23-1 32-16,22 2 32 0,-22-2-16 15,0 0 0-15,0-20-64 16,-22 21 16-16,0-21 0 15,0-1-16-15,1-1 0 16,-23 1-16-16,21 0-32 0,-21 0 48 16,0-23-32-16,0 23 0 15,-21 0 32-15,-2-1-16 0,1 1-48 16,0 0 48-16,-22 0 16 15,22 21-32-15,-45-20 0 16,23 22-16-16,-22 21-16 16,0-23-16-16,0 23 16 0,-23 0-64 15,23 0-32-15,1 23-64 16,-2-23-560-16,23 21-497 15,0 1-1344-15,22-22-3634 0,-1 21-5490 16</inkml:trace>
  <inkml:trace contextRef="#ctx0" brushRef="#br0" timeOffset="34534.0547">21295 9204 6899 0,'0'-22'8740'15,"0"22"-7732"-15,0-22-320 16,0 22-95-16,0 0 31 0,0-22-96 16,0 22-352-16,0 0-48 0,0 0-240 15,0 0 128-15,22 0 16 16,-22 0 0-16,22 22 769 15,-22 0 207-15,22 22-207 16,-22-21-433-16,22 21-192 16,1 0-16-16,-2-22-96 0,2 0-64 15,21-22 176-15,-22 0 160 16,22-22 144-16,0 0-47 15,22-22-193-15,-22 0-112 0,23-23-80 16,-23 1 32-16,22 0-96 16,0 22 80-16,0-22 224 0,0 22 48 15,-22-1 128-15,23 23-112 16,-23 0-15-16,0 0-49 15,0 22-176-15,-22 0-64 16,0 0 0-16,1 0-16 16,-2 22 48-16,2-22-80 0,-2 0 16 15,-21 22-48-15,23-22 48 0,-23 0 16 16,22 0-64-16,-22 0 48 15,0 0 0-15,22 0-64 16,-22 0 80-16,0 0-32 16,0 0-32-16,0 0-384 15,0 0-433-15,0 0-543 0,0 22-1153 16,22-22-1089-16,-22 0-2881 15,0 0-4034-15</inkml:trace>
  <inkml:trace contextRef="#ctx0" brushRef="#br0" timeOffset="37306.0593">11144 13244 13110 0,'0'0'352'0,"0"0"-272"16,0 0-1041-16,0 0 81 15,0 0 656-15,0-22 0 16,0 0 384-16,0-22-272 0,0 22 160 16,0-22 64-16,0 0 96 0,0-23 368 15,0 2-96-15,-23-2-95 16,2 1 479-16,-2-24-864 15,1 2 416-15,0 1 112 16,0-1 17-16,0 22 335 16,1 20-240-16,-2 2 97 0,2 0 255 15,21 44-272-15,-23-21-351 16,23 21-305-16,-23 0 32 15,23 0-176-15,0 0 96 0,-21 0-112 16,21 21-65-16,0 23 194 16,0 23-146-16,0 0-15 15,0 43 176-15,21-23-176 0,-21 1-432 16,23 2-16-16,0-24 176 15,21 1 336-15,-23-23-48 16,1-23 32-16,0 2 0 16,0-2-113-16,23 2 161 15,-24-23-32-15,2 0 16 0,-23 0-192 16,22 0-768-16,0 0-337 0,0-23 97 15,-22 2 271-15,22-2 337 16,0 2-16-16,-22-23-17 16,0 21-271-16,0-21-545 15,0 0-704-15,0-1-304 0,0 1 2497 16,0 21 2513-16,-22 2 1569 15,22-2-672-15,0 23-865 16,-22 0-832-16,22 0-1137 0,0 0-432 16,0 23-96-16,0-2 0 15,0 24-48-15,22 0 0 16,0-23-64-16,0 22-224 0,-22-22-1393 15,22 0-64-15,0-22-16 16,0 0-1696-16,-22-22 976 16,0 0-2450-16,0-22 3987 15</inkml:trace>
  <inkml:trace contextRef="#ctx0" brushRef="#br0" timeOffset="37426.0594">11166 12516 12469 0,'-22'-22'1585'16,"-1"22"-1169"-16,23 0-448 15,0 22-128-15,0-22-976 16,23 23-1106-16,-1-23-1983 15,-22 21-482-15,22-21 3939 0</inkml:trace>
  <inkml:trace contextRef="#ctx0" brushRef="#br0" timeOffset="38276.0606">11342 12450 11829 0,'22'0'2193'0,"-22"0"-1169"16,0 0-543-16,-22 0-305 0,22 0 80 16,0 22-304-16,0 0 208 15,0 0-144-15,0 1-64 16,0 20 176-16,0-22-240 15,0 23 192-15,0-21-80 0,0 21-48 16,0 0 160-16,-22-21-192 16,22 21 128-16,0-22-32 0,0-22-96 15,0 22 112-15,0-22-128 16,0 22 48-16,22-22 48 15,-22 0-80-15,22 0 144 16,-22 0-96-16,22 23 32 0,-22-23 80 16,22 21-64-16,1 2 160 15,-2 21-112-15,-21 0 144 16,23 22 16-16,-23 0-224 15,0-22 48-15,22 23-48 0,-22-23 32 16,0 0 48-16,-22-23-80 16,22 2 304-16,-23-23 305 0,2 22-321 15,21-22 32-15,-23-22-64 16,1-22-192-16,22 0-80 15,-22-23-272-15,22-21-416 16,0 22-497-16,0-44 417 16,0 22 271-16,22-1 449 0,-22 0 112 15,22 23 65-15,-22 22 127 0,23-22 16 16,-23 22-144-16,21 22 240 15,-21 0-288-15,0 0 96 16,0 22 224-16,0-22-80 16,0 22-16-16,0 0-15 0,0 0-113 15,0 0 32-15,0 0 112 16,0 0 128-16,0 22-288 15,0 0-48-15,0 22 16 16,23 0 0-16,-23 22 0 0,0-22-128 16,0 22 64-16,22 1-32 15,-22-23-48-15,0 0 48 0,22-21-32 16,-22-2 0-16,0-21-96 15,0 0-16-15,0 0 160 16,0 0 64-16,0-21-64 16,0-24 112-16,0 1-80 15,0-23-64-15,0 23 16 0,0 0-48 16,0 0 96-16,22 0 145 15,-22 22 15-15,22 22 48 0,0-21-16 16,-22 21-80-16,22 0 0 16,-22 21-64-16,22-21-64 15,-22 22-16-15,22-1-16 16,0-21-48-16,0 23 16 0,-22-23 0 15,0 21-32-15,22-21-224 16,-22 0-128-16,0 0-32 16,0 0-49-16,0 0-271 15,0 0-657-15,0-21-800 0,0 21-1008 16,22-23-2738-16,-22 23 2898 15</inkml:trace>
  <inkml:trace contextRef="#ctx0" brushRef="#br0" timeOffset="39700.0637">11452 12295 4129 0,'-21'-88'0'0,"21"65"-64"15,-23-21 2369-15,23 22-1520 16,-22 0 255-16,22 0-159 0,0 0 751 16,0 22-703-16,-22 0-241 15,22 0-112-15,0 0-191 16,0 0-273-16,0 0-144 15,0 0 720-15,22 22-144 16,-22 0 96-16,22 22-143 0,1 23 127 16,-2-2-16-16,2 25-368 0,-1-24-144 15,0 22-64-15,0-44 16 16,-22 22-16-16,0-45 0 15,22 2 17-15,-22-2 255 16,0 2 16-16,0-23-64 0,0 22 0 16,0-22 128-16,0 0-80 15,0 0-272-15,0-22 16 16,-22-1-48-16,22-21-80 15,0 23 80-15,0-45-32 0,0 22 16 16,0 0 16-16,22 22 16 16,-22 0 80-16,22 0-16 0,-22 22-32 15,22 0 16-15,-22 0 0 16,22 0 49-16,0 0-33 15,-22 22-48-15,22 0-16 16,0 0 0-16,0 0-32 16,0-22-385-16,1 22-351 0,-23-22-416 15,21 0-721-15,-21 0 16 0,0 0-512 16,0 0-2289-16,0-22 624 15,0 0 4018-15</inkml:trace>
  <inkml:trace contextRef="#ctx0" brushRef="#br0" timeOffset="40700.0651">11739 11832 14550 0,'-22'-23'897'0,"0"23"639"15,22 0-703-15,0 0-657 16,0 23 48-16,0-2-320 16,0 45 192-16,22-21-32 15,0 43-160-15,1-22 224 0,-2 23-240 16,24-24 80-16,-23 2 16 15,-22-23-176-15,22-21-369 0,-22-1 1 16,22 0 512-16,-22-22-224 16,0 0-352-16,0 0-801 15,-22 0-464-15,22-22 449 16,0 0 783-16,-22-1 193 0,22 2 480 15,-22-2 1665-15,22 0 208 16,0 2-465-16,0 21-351 16,0 0-449-16,0 0-224 15,0 0-80-15,0 0 97 0,22 0-161 16,-22-23-160-16,22 23-32 15,0 0-80-15,22-21 80 0,-22-2-80 16,1 2 16-16,-2-2 48 16,-21 1-96-16,22 0 112 15,-22 0-32-15,0 0 48 16,0 0 48-16,0 0 320 15,0 0 193-15,-22 0 47 0,22 22 112 16,-21 0-288-16,-2 0-400 0,1 0-47 16,22 22-49-16,-22 0-32 15,0 22 0-15,22 0-49 16,0 0 49-16,0-21-64 15,0 21 0-15,22-23-16 16,0 2-32-16,23-2 16 0,-24-21-176 16,1-21-640-16,22 21 768 15,-21-23-417-15,-23 2 273 16,21-23 288-16,-21 21 16 15,0 1 32-15,0 0 32 0,0 0 272 16,0 0 113-16,0 0-49 0,0 22 544 16,0 0-143-16,0 0-433 15,0 0-336-15,0 0 0 16,0 22-16-16,23-22-32 15,-1 22-32-15,0 0 16 16,0-22-32-16,0 0-80 0,0-22-497 16,0 0-223-16,0 0 336 15,1 0 416-15,-2 0 128 0,-21-22 0 16,0 22 112-16,-21-1 352 15,21 1 576-15,0 22 225 16,-23-22 48-16,23 22-625 16,0 0-544-16,0 0-224 0,0 0 32 15,23 22-16-15,-23 0-32 16,21-22-272-16,1 0-305 15,-22 0 17-15,22 0 224 16,0 0 112-16,-22-22 144 0,0 0 144 16,23 0 16-16,-23 0 64 15,0 1 368-15,0 21 689 0,0 0-321 16,0 0-688-16,0 21-32 15,0 23 48-15,21 23-64 16,2-1-64-16,-1 0-32 16,21 22-16-16,-20-21-288 0,21 21-1793 15,-21-44-1633-15,-2 23-1088 16,1-45 2353-16,-22-22-865 15</inkml:trace>
  <inkml:trace contextRef="#ctx0" brushRef="#br0" timeOffset="40865.0653">12291 11544 19192 0,'-44'0'352'0,"22"0"497"16,22 0-849-16,0 0-1137 0,0 0-287 15,22 0-3026-15,0 0-3458 16</inkml:trace>
  <inkml:trace contextRef="#ctx0" brushRef="#br0" timeOffset="42000.0669">12755 11257 18696 0,'0'-43'1425'15,"-23"20"-193"-15,23 23-992 0,-22-22-32 16,22 22 17-16,0 0-434 16,0 0 322-16,0 22-562 15,-20 1 321-15,20 20 288 16,0 46-352-16,0-1 368 0,20 22-224 15,-20 1-832-15,22 21-737 16,1 0-1360-16,-2-21-785 0,2-23 1713 16,-1-22 1937-16,0 1 656 15,0-23 225-15,-22-23 335 16,0 2-367-16,0-23-529 15,0 0-80-15,-22 0-144 0,0 0-753 16,0-23-15-16,-1 2 608 16,2-23 176-16,-2 0 16 15,1-23-320-15,2 1 336 0,-4 22 720 16,24-22 961-16,-22 21-400 15,22 23-433-15,22-22-320 16,-22 23-144-16,24-24 81 0,18 23 31 16,-19 0-304-16,21 0 48 15,-22 0-224-15,22-1-48 16,0 2 64-16,0-1-336 15,0 0-272-15,-21-22 160 16,-2 44 175-16,1-23 257 0,1 1-64 16,-23 22 209-16,0-22 703 0,0 22 144 15,-23 0-15-15,23 0-225 16,-22-22-335-16,1 22-113 15,21 22-256-15,-23 0 32 16,2 0-128-16,21 23 16 16,-23-1 16-16,23-1-96 0,0 2 32 15,23-1-16-15,-2 0-96 16,2-21-192-16,-2-2 31 15,1 1 49-15,1-22-256 0,-2-22 80 16,-21 22 224-16,23-44 256 16,-23 22-32-16,0-22 32 0,0 0 0 15,0 21 160-15,0-20 336 16,0 21 321-16,0 0 207 15,-23 22-80-15,23 0-495 16,0 0-433-16,0 22-32 16,0 22-16-16,23-23-80 0,-23 24-64 15,22-23-625-15,0 0-111 0,0 0-32 16,0-22-97-16,0-22-127 15,0 0 191-15,0-22 657 16,1 0 304-16,-23 0 128 16,0 0 464-16,0-1 513 15,21 23 384-15,-21-22-193 0,0 22-607 16,23 22-273-16,-23-22-160 15,21 22-80-15,2 0-64 16,-1 0 32-16,-1 22-80 0,2 0-48 16,-23 22-48-16,22-22-320 15,0 23-913-15,-22-23-287 16,0 0 255-16,0 0 513 0,-22 0 496 15,22-22 208-15,-22 0 80 16,-1-22 288-16,23 0 224 16,-21 0-208-16,21 0-208 15,0-23-96-15,0-21-16 0,0 22-48 16,0-22 16-16,21-1 16 15,-21 2 0-15,23 20 48 0,-23 1 112 16,0 44 497-16,0 0 303 16,0 0-512-16,0 0-176 15,0 22 65-15,0 45-193 16,22-2-48-16,-22 2-80 0,22 21-80 15,0-22-208-15,0-22-1105 16,0 23-432-16,0-45 16 16,0 0-64-16,1-1-320 15,-23-21-1392-15,0 0-5795 0</inkml:trace>
  <inkml:trace contextRef="#ctx0" brushRef="#br0" timeOffset="42135.0671">13505 11412 19352 0,'0'0'1537'0,"0"0"-1281"15,0 0-48-15,22 0 144 0,0-22-207 16,22 22-226-16,22-22-703 0,-22-23-4146 16</inkml:trace>
  <inkml:trace contextRef="#ctx0" brushRef="#br0" timeOffset="42315.0674">13858 11456 24475 0,'0'0'880'0,"0"0"-544"16,22 0-640-16,0 0 336 16,0-22 80-16,0 0-2769 0,22-22-2513 15,-21-1-9925-15</inkml:trace>
  <inkml:trace contextRef="#ctx0" brushRef="#br0" timeOffset="42860.0681">14057 11081 23306 0,'0'0'224'15,"0"0"-400"-15,22 0 592 16,0 0-480-16,0 22 192 0,-22 0 81 16,22 22-354-16,22 22 370 15,-22-22-338-15,-1 23 17 0,-21-23-192 16,23 0-304-16,0-22 592 15,-23-22-32-15,0 22 16 16,0-22 368-16,0-22-464 16,0 0 208-16,0-22-80 15,-23 0 48-15,23-1 208 0,0 1-336 16,0 1 128-16,0-2-16 15,0 23 144-15,0 0 241 0,0 22-465 16,0 0 224-16,23 22 304 16,-23 0-352-16,21 23 32 15,2 20-256-15,-2-21 32 0,25-21-384 16,-25-1-657-16,23 0 449 15,0-22 256-15,-22-22 128 16,0 0 272-16,0-1-32 16,-22-21 656-16,0 22 497 15,0-21-65-15,0-2-112 0,-22 23-159 16,22-22 31-16,0 22-272 0,0 0-191 15,-22 0-177-15,22 22-160 16,0-22 48-16,0 22-128 16,0 0-400-16,0 0-1537 15,22 0-2770-15,0 0-6306 16</inkml:trace>
  <inkml:trace contextRef="#ctx0" brushRef="#br0" timeOffset="43265.0687">14631 11037 24315 0,'0'0'1760'0,"0"0"-1167"16,0 0-1009-16,21 0 1072 16,2 0-816-16,21 22 0 15,-22-22 560-15,22 22-816 16,0-22-17-16,-22 22-559 15,0 0-449-15,0 0 545 0,-22-22 240 16,0 22 608-16,0 0 608 0,0-22-112 16,-22 0 625-16,0 23-465 15,22-23 160-15,-22 0 689 16,0 0-1361-16,22-23 368 15,0 23-448-15,0-44-80 0,0 22 240 16,22-22-400-16,0-22 336 16,0 22-160-16,0-1-64 15,0 23 256-15,0 0-288 0,-22 0 240 16,23 22-80-16,-23 22-32 15,21-22 240-15,2 44-272 16,-2 1 128-16,2-1-112 0,-23-22-576 16,22 22-785-16,0-22-1104 15,0 0-784-15,-22 0-961 16,0-22-2529-16</inkml:trace>
  <inkml:trace contextRef="#ctx0" brushRef="#br0" timeOffset="43805.0694">15050 10971 3601 0,'-44'-111'144'0,"21"45"6643"15,23 22-3713-15,-21-23 1280 16,21 46-1073-16,-23-23-1472 15,23 44-704-15,0-23-1009 16,0 23 0-16,0 0-96 16,23 0-48-16,-2 0 176 0,2 0-240 15,-2 23 32-15,2-2-112 16,-1 2-1-16,0 21 177 15,-22-22-96-15,22 22 144 0,0 0 0 16,-22 0-64-16,0 0 160 16,22 23-128-16,-22-23 48 15,0 0 48-15,22 0-112 0,-22-22 97 16,22 0-146-16,0 0 1 15,-22 0-112-15,22-22-816 16,0 0 80-16,-22-22 127 16,23 0-223-16,-23-22 559 0,0 22 337 15,0-22 128-15,0 22 32 0,0-22 449 16,21 22 511-16,-21 22-95 15,0 0-97-15,0-23-416 16,0 23-128-16,0 0 144 16,0 23-143-16,23-1-129 15,-23-22-16-15,21 22-112 0,2 0 16 16,-23 0-48-16,22-22-16 15,0 0-32-15,0 0-465 16,0-22-303-16,-22 0-48 0,22 0 656 16,0-23 176-16,-22 23 32 15,0-22 112-15,22 23 224 16,-22-24 16-16,0 23 176 0,0 0 128 15,0 0-15-15,0 22-273 16,-22 0-192-16,22 0-144 16,-22 22-160-16,22 0-352 15,-22 22-785-15,0-21-960 16,22 20-2193-16,-22-21-6931 0</inkml:trace>
  <inkml:trace contextRef="#ctx0" brushRef="#br0" timeOffset="43965.0697">15204 10639 24443 0,'22'-21'64'15,"22"21"368"-15,23 0-720 0,-1-23-561 16,22 2-6306-16</inkml:trace>
  <inkml:trace contextRef="#ctx0" brushRef="#br0" timeOffset="46640.0734">22575 10109 19240 0,'-22'0'-80'16,"22"23"368"-16,0-23-448 15,0 22 208-15,0 0 240 16,0 1-288-16,22-23 561 0,0 0-129 15,22 0 256-15,0 0 193 16,21-23-417-16,2-21 96 0,23-23-304 16,-3 1-208-16,1-1 224 15,1-21-368-15,-1-22-336 16,0 22-1825-16,1-22-1857 15,-1-1-2145-15,-22 23 945 0,0 0 2112 16</inkml:trace>
  <inkml:trace contextRef="#ctx0" brushRef="#br0" timeOffset="51680.0805">22288 11875 16647 0,'22'0'-1056'15,"0"0"-129"-15,22 0-1296 16,0 0-4882-16</inkml:trace>
  <inkml:trace contextRef="#ctx0" brushRef="#br0" timeOffset="56254.0876">22509 10574 19480 0,'-22'-23'353'16,"-1"0"-33"-16,23 23-176 16,0 0-512-16,23 0 320 0,-1 0-849 15,22 0-1152-15,0 0-1744 16,22-21-3843-16</inkml:trace>
  <inkml:trace contextRef="#ctx0" brushRef="#br0" timeOffset="56734.0883">23082 10065 17447 0,'0'0'1041'0,"-21"0"-1025"16,21 0-32-16,0 22 176 15,0 0-304-15,0 23 352 16,0 0-224-16,0-1-64 16,0 21 224-16,0-20-320 0,0-1 288 15,21-22-160-15,-21-1-32 16,23-21 144-16,-23 22-208 0,0-22 208 15,21 0-16-15,2 0-112 16,-1 0 192-16,0-22-176 16,0 22 80-16,0 0 64 15,0-21-224-15,-22 21 272 0,22 0-208 16,-22-22 128-16,0 0 80 15,0 0-96-15,0 0 144 0,0-1-80 16,-22 2-80-16,0-2 144 16,-22 2-96-16,22 21 225 15,0-23-225-15,-1 23-224 16,2 0-593-16,21 23-2512 0,0-2-3810 15</inkml:trace>
  <inkml:trace contextRef="#ctx0" brushRef="#br0" timeOffset="57104.0888">23502 10220 18248 0,'-22'0'-80'16,"22"0"128"-16,0 23 176 16,-23-23-416-16,23 44 336 0,0-23-160 15,0 24-112-15,0-23 320 16,23 0-400-16,-23 0 144 15,44-1-416-15,-22-21-129 16,22 0 433-16,-22 0-112 0,22 0 96 16,0-21 64-16,-21-1-48 15,-2 0 320-15,2 0-112 16,-23-23 432-16,0 24 257 15,0-2-433-15,-23-21 64 0,2 23-240 16,-2-2 400-16,-21 23 16 0,22 0-560 16,0 0-32-16,0 23-1216 15,22-2-3138-15,0 2-6019 16</inkml:trace>
  <inkml:trace contextRef="#ctx0" brushRef="#br0" timeOffset="57785.091">23833 10132 19048 0,'-22'0'608'16,"22"0"-415"-16,0 22-402 15,0-22 578-15,0 22-561 16,0 22 240-16,22-21 112 16,-22-2-432-16,22 2 432 0,0-2-929 15,-22 2-367-15,22-23 143 0,-22 22 1 16,22-22 816-16,-22-22 208 15,22 22-176-15,-22-23 416 16,22 2-128-16,-22-2 272 16,0 2 96-16,0-2-304 0,0 2 497 15,0-2 191-15,0 1 193 16,0 22-193-16,23 0-752 15,-23 0 80-15,0 22-128 16,0 1 64-16,0-2-48 0,21 2-224 16,-21 21 176-16,22-23-272 15,-22 2-1376-15,23-1-353 0,-2-22-1265 16,2 0-2176-16,-2-22-1842 15,2 22 6244-15,-23-44 1872 16,22 21 833-16,-22 2 4514 16,0-2-3986-16,0-21 48 0,0 22 496 15,0 0-640-15,0 22-176 16,0-23-800-16,0 23-993 15,0 23-32-15,22-23-48 0,-22 22 64 16,22 23-96-16,-22-24-192 16,22 23 0-16,-22-21-1649 15,22-2-1616-15,0 2-1377 0,0-23-1089 16,1 0-64-16,-23-23 5939 15,21 2 1969-15,1-2 5394 16,-22-21-3601-16,23 23-896 16,-23-24-241-16,20 23-320 15,4 22-929-15,-24-23-895 0,21 23-241 16,1 0-208-16,1 23-16 0,21-23-16 15,-21 22-112-15,-2 23-544 16,23-24-2034-16,-21 2-3649 16</inkml:trace>
  <inkml:trace contextRef="#ctx0" brushRef="#br0" timeOffset="58145.0915">24826 10132 18600 0,'-22'-23'2993'0,"22"1"-479"0,-23 0-882 15,23 22-575-15,-21 0-1121 16,21 0 128-16,-23 22-64 15,2 0-224-15,-1 1 336 0,-1 21-625 16,2 0-447-16,-2 0-1105 16,23 0-1953-16,0-21-432 15,0-1 1201-15,23-22 2416 16,-2 0 1025-16,24-22 273 0,-1-1 1984 15,-23 2 992-15,24-23-976 0,-23 0-272 16,0-1-880-16,0 0-497 16,-22-21-463-16,22-1-273 15,-22 23 32-15,0-21-64 16,0 20 1184-16,0 1 193 15,-22 22-385-15,22 22-399 0,0 0-545 16,-22 22-144-16,-22 22 144 16,22 22-192-16,-22 22 96 15,21 1-256-15,23-22-1009 0,0 0-768 16,23-23-576-16,-2 0-1153 15,2-23 1217-15,-1-21-4082 16</inkml:trace>
  <inkml:trace contextRef="#ctx0" brushRef="#br0" timeOffset="63940.0996">23038 11015 11733 0,'23'-66'160'0,"-23"21"1393"16,0 23 271-16,0 0-143 0,-23 22-576 15,23 0-737-15,0 0-384 16,0 0-48-16,23 22 80 15,-23 0 32-15,21 23-112 0,2-1 176 16,-2 22-144-16,-21 22 96 16,23 0 48-16,-1 45-224 15,-22-23 144-15,0 23-112 0,0-23-112 16,0 1-416-16,0-24-433 15,0-20 49-15,-22-1-33 16,22-22-720-16,-23 0-1840 16,23-22-4531-16</inkml:trace>
  <inkml:trace contextRef="#ctx0" brushRef="#br0" timeOffset="64385.1002">22994 11037 13494 0,'-22'-22'304'0,"0"22"416"15,22 0-272-15,-22 0-176 0,1 22-159 16,-23 0-65-16,21 22 128 16,-21 0-224-16,21 0 128 15,0 22-64-15,3-22-128 16,-4 1 112-16,3-1-337 0,21-22-751 15,0-22-561-15,0 0 545 0,21 0 1072 16,3-44-288-16,-4-1 239 16,26 1 242-16,-2-21 15 15,23-2-32-15,-24 1-32 16,1 0 336-16,-22 22 1777 15,23-1 112-15,-24 23-176 0,2 22-560 16,-2 0-817-16,2 22-160 16,-1 1-319-16,0 21-209 15,0 0-128-15,0 22-80 0,22-22-433 16,-22 0-1744-16,22-21-2161 15,1-2-5682-15</inkml:trace>
  <inkml:trace contextRef="#ctx0" brushRef="#br0" timeOffset="65085.1012">21935 13023 17319 0,'-22'-65'529'0,"0"42"207"16,-22 2 112-16,22 21-896 15,-1 0 497-15,2 0-481 16,-2 0-64-16,-21 21 384 16,22 23-560-16,0-21 352 0,0 21-96 15,0-22-193-15,0 22 145 16,22-22-864-16,0 0 192 0,0 0 319 15,0 0-31-15,0-22 608 16,0 22-272-16,0-22 128 16,0 22 288-16,0 0-95 15,0 1 367-15,-22-2-160 0,22 23-16 16,-22-21 64-16,-1 21-320 15,-20 0 177-15,20-22-241 0,2 22-64 16,-2-22 96-16,2 22-240 16,-2-22 144-16,1 0-208 15,0-22-689-15,22 23-223 16,0-23-1361-16,0 22-609 0,0-22-1296 15,22 0-1921-15</inkml:trace>
  <inkml:trace contextRef="#ctx0" brushRef="#br0" timeOffset="66160.1027">22001 13068 15335 0,'-22'0'1168'0,"0"0"273"16,0 0-785-16,22 0-448 0,-22 0-64 15,0 0-32-15,22 22-144 16,-22 0 128-16,0 22-128 15,0 0 48-15,-1 0 32 16,23-22-112-16,-21 22 32 0,-2 0-80 16,23-21-624-16,0-2-481 15,0 2 1-15,23-1-33 16,-2-22 369-16,24-22-897 15,-1 22-832-15,0-44 512 0,0 21-352 16,22 2 1088-16,-22-23 1297 16,0 21 944-16,1-21 1522 0,-1 22 159 15,-22 0 160-15,0 0-432 16,-22 0 112-16,0 22-32 15,0 0-960-15,0 0-689 16,0 0-336-16,-22 0-256 0,22 0-80 16,-22 22-16-16,22 0-32 15,-22 0-64-15,22 0-16 0,0 0-80 16,22 0-288-16,-22-22-304 15,22 23 47-15,22-23-63 16,-22-23-481-16,22 1 209 16,-22 0 512-16,1 0 480 0,-2 0 96 15,-21 0 528-15,0 0 1665 16,0 0-320-16,-21 22-769 15,21 0-543-15,-23 22-433 16,1-22-144-16,22 22-80 16,0 0-48-16,0 0-96 0,22 0-369 15,1 0-479-15,21-22-657 0,0-22-1440 16,22-22-1425-16,0 0 288 15,-22 22 2833-15,-1-44 1441 16,-19 22 1153-16,-4-23 928 16,3 23 1280-16,-23-22 1153 15,0 22-416-15,-23-1-1793 0,23 23-544 16,-20-1-529-16,20 23-623 15,-24 0-449-15,24 0-304 0,0 0 0 16,0 23 112-16,0-1-16 16,24 23-177-16,-24-1-415 15,0 0-208-15,20 22-17 0,-20-22 17 16,0-21 384-16,23 21 128 15,-23-22 112-15,0 0 224 16,0-22 16-16,0 22-16 16,0-22 16-16,0 0-32 15,0 0 0-15,0 22 16 0,23-22-16 16,-23 0 16-16,0 0 0 0,21 0 32 15,-21-22 64-15,23 22 32 16,-23-22-48-16,23 22-16 16,-23-22 0-16,0 0-16 15,0-1 16-15,0 23 0 16,0-21 80-16,0 21 64 0,-23 0-64 15,23 0-96-15,0 0-96 16,0 0-16-16,-23 0-96 16,23 21-320-16,0-21-113 0,0 23-319 15,0-23-112-15,0 0 223 16,0 0 273-16,0 0 272 15,0 0 160-15,0 0 16 0,23 0-208 16,-23 0-753-16,23 0-720 16,-23-23-111-16,21 23 79 15,2-21-224-15,20-2-512 16,-21 2-1873-16,-22-2 2305 0</inkml:trace>
  <inkml:trace contextRef="#ctx0" brushRef="#br0" timeOffset="67133.1048">23126 12979 11605 0,'23'-21'1136'0,"-23"21"-63"15,0-23-577-15,0 23-432 16,0 0 0-16,22 0-48 0,-22 0-80 16,0 0-48-16,22 0-224 15,-22 0 80-15,0 0 144 16,22 0-112-16,-22-21 176 15,0 21-161-15,22 0-159 0,-22 0 288 16,0-23 32-16,0 23 96 16,0 0 16-16,0-22 240 0,0 22 753 15,0 0-193-15,0 0-255 16,0 0-449-16,0 0-208 15,0 0 128-15,0 22-80 16,0-22 32-16,22 0-32 0,-22 23-16 16,0-23 112-16,22 0-112 15,-22 0 64-15,22 0-16 16,-22 0-48-16,22 0 32 15,0-23-16-15,-22 23 0 0,22-22 16 16,-22 22-16-16,0-22 48 16,0 0 0-16,23 22 16 0,-23-22 0 15,0 0 0-15,0 22 80 16,-23-23-144-16,23 23 0 15,0 0 16-15,0-22-192 16,0 22-1073-16,23 0-720 16,-23 0-2401-16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23T09:47:29.05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10857 3002 10516 0,'44'-23'1281'16,"-21"23"-1009"-16,42-44 368 16,-21 22 65-16,44-22-161 15,1 0 48-15,21-23-160 16,22 23-160-16,23-22-191 0,21-22-49 15,-21 22 16-15,21-1-80 16,1 2 48-16,0-2-96 16,-1-21-129-16,1 22 241 0,-1-1-48 15,-21 1 96-15,21-22 561 16,1 21 751-16,-23 2-191 15,23-2-193-15,0 1 33 0,-23-22-225 16,22 22-95-16,1-1-145 16,-22-21-240-16,-1 22-112 15,0-1-96-15,1 23-80 16,-23 0-32-16,1 0-48 0,-23 22 16 15,-22 1-16-15,0-2-112 16,1 2-256-16,-23 21-240 0,0-23-145 16,-21 23-335-16,-2-22-561 15,-20 22-816-15,21-22-1089 16,-21 22-1840-16</inkml:trace>
  <inkml:trace contextRef="#ctx0" brushRef="#br0" timeOffset="8698.014">12468 5496 9780 0,'-23'0'3169'0,"23"0"-1904"0,-21-23 112 15,21 23-833-15,0 0 176 16,0 0-544-16,0 0 32 15,0 0-160-15,0 0-80 16,0 0 160-16,0 0-192 0,21 0 96 16,-21 0 32-16,23 0-96 15,-1 0 273-15,21 0-129 16,-20-21 128-16,21 21 64 15,22-23-128-15,-22 1 0 0,1 22-112 16,-1-21-48-16,-22 21 64 16,0-22-128-16,0 22 128 0,-22 0-64 15,0 0 32-15,0 0 208 16,0 0 481-16,0 0-225 15,0 0-480-15,0 0-96 16,0 0-320-16,0 0-705 0,0 0-1616 16,0 0-1969-16,22 0-1185 15</inkml:trace>
  <inkml:trace contextRef="#ctx0" brushRef="#br0" timeOffset="10208.0161">13107 3023 14694 0,'-21'0'705'15,"-2"-21"-81"-15,1 21-48 16,22 0 16-16,-21 0-592 0,21 0 0 15,-23 0 32-15,23 0-480 16,-21 0 448-16,-2 0-32 16,1 21 0-16,0-21 144 0,0 23-240 15,-22 0 256-15,22-2-112 16,0 23-32-16,-22-21 256 15,21 21-144-15,1-1 64 0,2 1-96 16,20 22-48-16,0-22 145 16,-24 1-177-16,24 21 96 15,24-22-32-15,-24 23-64 16,0-23 128-16,20 22-112 15,-20-22 80-15,22 23 96 0,-22-23-32 16,0 22 32-16,0 0-16 0,0 1 192 16,0-2 64-16,0 2-176 15,0-1 241-15,0-22 95 16,0 22-192-16,0-22-112 15,0 23-144-15,0-23 80 16,0 0-80-16,0 0 177 0,0 0 47 16,0-22-128-16,0 22 0 15,23 0-96-15,-23 1-32 0,0-1-64 16,21-22-32-16,-21 22 32 15,0-22-16-15,23 22 16 16,-23-22 16-16,0 23-32 0,0-24 32 16,0 2 32-16,0-2 48 15,0 2 208-15,-23-2 65 16,23 2-273-16,0-1-32 15,0 0-16-15,0-22 96 16,-21 23-48-16,21-1-16 0,0-22-48 16,0 22-32-16,0-22 32 0,0 22-64 15,0-22 16-15,-23 0 16 16,23 22 32-16,0-22 64 15,0 0-48-15,0 22 0 16,-22-22-32-16,22 21-16 16,-20-21-32-16,20 0-16 0,-24 22 48 15,2-22-16-15,22 23-16 16,-21-23 32-16,-2 0-32 15,23 21-32-15,-23-21 48 0,23 23-64 16,-21-23 16-16,21 0-208 16,0 21-352-16,0-21-513 15,0 0-880-15,0 0-1056 0,0 0-1521 16,0 0-3586-16</inkml:trace>
  <inkml:trace contextRef="#ctx0" brushRef="#br0" timeOffset="10718.0168">12468 5186 14182 0,'-23'0'1409'15,"23"-21"-129"-15,0 21-479 16,-21 0-321-16,21 0 304 16,0 0-528-16,0 0 144 0,0 0-480 15,0 0-112-15,0 0 256 16,0 0-176-16,0 21 416 0,0 2-159 15,21-23-113-15,-21 22 144 16,0 0-160-16,0 1 368 16,0-1 400-16,0 0-192 15,-21 0 1-15,21 0-273 16,0 0 96-16,0-22 128 0,0 21 81 15,0-21-17-15,0 22-320 0,0-22 0 16,0 0-128-16,0 23-128 16,0-23 64-16,0 0-96 15,0 0 64-15,0 21-16 16,0-21-32-16,0 0 112 15,0 0-128-15,0 23 128 0,0-23-80 16,0 21-48-16,21-21 80 16,-21 0-80-16,0 23 81 15,23-23-33-15,-23 0-48 0,22 21 32 16,0-21-32-16,-1 23 0 15,2-23-16-15,-2 0-161 0,2 22-1183 16,0-22-1441-16,-2 22-3442 16</inkml:trace>
  <inkml:trace contextRef="#ctx0" brushRef="#br0" timeOffset="19015.0297">21758 2957 14982 0,'23'-22'1121'0,"-23"0"-225"16,0 0-207-16,0 22-1 15,0-22 112-15,0 22-207 16,0 0-33-16,0 0-32 16,0 0-512-16,0 0-112 15,0 0 16-15,0 44 144 0,0-22 96 16,0 22-208-16,21-21 16 15,-21-2-128-15,23 2 304 16,-1 0 80-16,-22-23-32 16,22 0 304-16,0 0-15 0,0-23 79 15,0 0-272-15,0-21-192 16,22-22-16-16,0-1-80 0,-21 2-16 15,42-24-208-15,-20 23-656 16,-1 0-1-16,0 0 49 16,0 22-737-16,0 21-1328 15,1 2-1969-15,-1-23-5331 16</inkml:trace>
  <inkml:trace contextRef="#ctx0" brushRef="#br0" timeOffset="24919.0409">12732 5407 16711 0,'-22'-21'112'0,"22"21"673"15,0 0 95-15,0-22-464 0,0 22-288 16,0 0-368-16,0 22 208 15,0-22 144-15,0 21-176 16,22 1 144-16,-22 1-112 0,23 21 0 16,-23 0 80-16,21 0-224 15,2 22 112-15,-1 1 48 16,-22 21-16-16,22 0 80 15,-22 23-368-15,0 21-192 16,0 0-81-16,0 1-1023 0,0 0 1440 16,0-23 80-16,-22 23 112 0,22-24 592 15,0 2 144-15,0 21-16 16,0-21-319-16,0-1-33 15,0 1-32-15,0-1-272 16,0 0 48-16,0-22 16 16,0 23 16-16,0 0-16 0,0-1-80 15,0 0 401-15,-22 1 31 16,22-1-192-16,-23 1 80 15,23-1-256-15,-21 0-96 0,21 1 48 16,-23-1-48-16,23 0 0 16,-22-22-32-16,22 1 16 0,-20 21 192 15,20-22 144-15,-24 23-15 16,24-23-129-16,-22 0-48 15,1 23-16-15,21-23-48 16,-23 0 144-16,0 23 0 16,23-22 80-16,-21-1-16 0,21-22-31 15,-23 21 47-15,23 3-96 0,-21-25-64 16,-1 24-128-16,22-23 0 15,-22 22 16-15,-1-21-48 16,2-23 0-16,-2 22 16 16,1-22 0-16,0 0 16 15,0 0 16-15,-22-21-32 0,22 20-16 16,-22 1 16-16,0 1 64 15,0-23-96-15,0 22 48 16,-1 0 32-16,-20 0-64 16,-2-22 16-16,1 23-32 0,-22-1 0 15,21 0 0-15,-21-23-32 16,0 24 48-16,-23-23 0 0,23 0 16 15,0 22 16-15,-23-21-64 16,23-2 64-16,-21 1-32 16,-2 0 16-16,22 0-16 15,-21 0 32-15,0 1-48 0,-23 21 0 16,23-22-48-16,0 0-16 15,-23 22 48-15,22-22 32 0,-20 0 0 16,-2 22 0-16,22-21 32 16,-21-2-48-16,1 23 16 15,20-21 16-15,-22-2-32 16,22 2 16-16,-20 0 0 0,20-2 32 15,-22 2 16-15,23-1-16 16,-22 0 80-16,22 0 0 16,-1 0-16-16,1 0-80 15,-23 1 48-15,23-2 128 0,0 1 64 16,21-1-192-16,-22 2-48 15,2-23 65-15,-1 21-1 0,21 2-32 16,1-23-32-16,-1 21 32 16,1-21-16-16,0 23 16 15,0-23-32-15,21 22 0 16,-21 0 16-16,22-22-32 15,-22 23 48-15,22-23-64 0,-1 22 48 16,1 0-32-16,22-22-16 16,-22 22 32-16,0-22 0 0,21 22 32 15,1-22-32-15,1 0 32 16,-1 22 96-16,-2-22-16 15,3 0 0-15,21 23 64 16,-1-23-16-16,-20 0-80 0,20 0-48 16,2 21-32-16,-2-21-16 15,2 0 16-15,-24 23-16 16,23-23 32-16,0 0 0 15,0 0-32-15,0 21 48 0,0-21-48 16,22 0 48-16,-22 23 32 16,-1-23-16-16,23 0-16 0,-21 0-16 15,21 0-16-15,0 0-16 16,-23 0 32-16,23 0-16 15,0 21-48-15,0-21 32 16,0 0 0-16,-22 0 0 0,22 0-32 16,0 0-16-16,0 0-32 15,0 0-144-15,0 0-272 0,0 0-144 16,0 0-289-16,0 0-655 15,22 0-930-15,-22 0-735 16,23 0-1921-16,-23-21-3234 16,21-2 5442-16</inkml:trace>
  <inkml:trace contextRef="#ctx0" brushRef="#br0" timeOffset="25419.0416">5670 12516 10548 0,'0'0'4546'0,"0"0"-3217"16,-21 0-256-16,21 0-49 16,-22 0-528-16,22 0 144 15,-23 23-367-15,23-23-241 0,-21 21 64 16,21-21-96-16,-23 22-16 15,23-1 80-15,-21 2 32 0,-2-2 64 16,23 2-192-16,-22 21 160 16,0-22 144-16,0 23 32 15,0-1 593-15,0-22-593 0,0 22 336 16,0 0-272-16,-1-21 192 15,2 21 417-15,-2-23-641 16,1 2 0-16,22-1-64 16,0 0-80-16,-21 0-32 15,21 0-128-15,0-22-16 0,0 22 32 16,0-22-112-16,21 22 64 0,-21-22 0 15,22 22-32-15,-22-22 96 16,23 0-64-16,-23 0 48 16,21 22 17-16,2-22-49 15,-1 0 128-15,22 22-16 16,-22-22-16-16,0 22 48 0,22-22-48 15,0 23-48-15,0-23-48 16,-21 21 0-16,20 2 16 16,2-2-64-16,-2 2 48 0,3-2-64 15,-2 2-961-15,-1-1-1504 16,24 0-2897-16,-24 0-10165 15</inkml:trace>
  <inkml:trace contextRef="#ctx0" brushRef="#br0" timeOffset="40561.0646">11806 11655 15607 0,'0'21'160'0,"0"-21"-96"16,0 23 224-16,0-23 192 16,22 44-128-16,-22-22-64 15,0 45-192-15,22-24 0 16,-22 23 1-16,22-21-17 0,-22 21 16 15,22 0-96-15,0 23 32 16,0-1 0-16,0 0-32 0,22 1 32 16,-22 21-32-16,0-1 16 15,23 3 0-15,-24-24 16 16,24 23-48-16,-23-23 48 15,22 22-16-15,-22-21 256 0,22-24 336 16,-21 24-208-16,-2-1 657 16,1 0-401-16,-22 1-176 15,22-1 129-15,-22 0 159 0,22 0-272 16,-22 1-272-16,23-1-144 15,-23 0-16-15,21-22-16 16,2 1 32-16,-23-1 96 0,22 0 1 16,0 0-81-16,-22 1-64 15,21 0 0-15,2-3 48 16,-23 3 0-16,0-23-32 15,21 22 112-15,-21-22-64 16,0 23-16-16,0-23-48 0,0 1 16 16,0 21 32-16,0-21 0 0,-21-24 16 15,21 23-32-15,0-22 32 16,-23 23-48-16,23-23 48 15,-21 0 96-15,-1 0 80 16,0-1-128-16,-1-21 0 16,2 23-47-16,-2-23-49 0,-21 22 0 15,22 0 32-15,-22-22 16 16,0 22-48-16,0-22 32 15,0 22 16-15,-1 0 64 0,1 1-64 16,0-2 48-16,-22 2-80 16,22-2-16-16,0 1-32 0,0 0-16 15,-1 1 16-15,1-1 16 16,0 0-48-16,0 0 32 15,22 0 16-15,-22-22-32 16,22 22 0-16,0-22 64 16,0 22-16-16,22-22 32 0,-22 0-80 15,22 0 0-15,0 0-16 0,0 0-208 16,0 0-256-16,0 0-593 15,0 0-800-15,0 0-1312 16,0-22-2866-16,0 0-3105 16,0-22 5875-16</inkml:trace>
  <inkml:trace contextRef="#ctx0" brushRef="#br0" timeOffset="40946.0652">11739 15430 5730 0,'0'-22'10037'0,"0"22"-8453"16,0 0-399-16,-22 0-193 0,22 0 273 15,-22 0-849-15,22 0-272 16,-22 0 304-16,22 0-95 16,-22 22-129-16,22-22-96 15,-22 22 176-15,22-22 224 0,-22 21-48 16,22 24 113-16,-22-23-81 15,0 22-144-15,22 1 0 0,-22-1-144 16,22 21 177-16,-22-20-33 16,22-1-192-16,0 22 160 15,0-22-224-15,0 0 64 16,0-21 0-16,22 21-128 0,-22-22 80 15,22 0-96-15,0 0 0 16,-22-22 64-16,22 22-112 16,0 0 144-16,0-22-128 15,-22 0 32-15,22 22 16 0,0-22-80 16,-22 22 64-16,22-22-32 15,0 22-480-15,-22-22-896 0,23 0-1442 16,-2 22-2288-16,2-22-5283 16</inkml:trace>
  <inkml:trace contextRef="#ctx0" brushRef="#br0" timeOffset="42725.0687">21648 4525 15174 0,'0'-22'609'15,"-22"22"383"-15,22 0-320 0,0-22-47 16,0 22-305-16,0 0-112 16,0 0-192-16,0 0-80 15,0 0 96-15,0 0 0 16,22 22 256-16,-22 0-16 15,0 0-16-15,0 22 289 0,0-22-113 16,0 22-208-16,0-22-128 0,0 22-96 16,22-22 128-16,0-22-112 15,0 22 144-15,1-22 304 16,21-22 257-16,0-22-81 15,0 0-192-15,22 0-112 16,-22-22-96-16,22 0-96 0,-22-1-63 16,23 1-17-16,-23 22-16 15,0 0 16-15,0 44-32 0,-22-22-80 16,22 22 16-16,1 0-609 15,-24 0-2576-15,23 0-3490 16</inkml:trace>
  <inkml:trace contextRef="#ctx0" brushRef="#br0" timeOffset="62541.099">17477 7482 13510 0,'-22'-21'512'16,"0"-2"128"-16,22 2 97 0,-22-2-193 15,22 23-224-15,0-22 144 16,0 22-320-16,0 0-128 16,0 0-32-16,0 0-16 15,22 0 112-15,-22 22 464 16,22 22 81-16,-22 0-305 0,22 2-304 15,-22-25 0-15,22 22-48 16,0-43 16-16,1 23 128 0,21-23 304 16,0-44 369-16,0 1-129 15,23-24-304-15,-2-22-208 16,23 1-96-16,-21-22-32 0,21-1-64 15,0 1-816-15,23-1-129 16,-23 23-95-16,0 22-81 16,0 22-784-16,-21 0-2305 0,21 22-5794 15</inkml:trace>
  <inkml:trace contextRef="#ctx0" brushRef="#br0" timeOffset="63626.1005">14013 14614 4882 0,'0'0'2785'0,"0"0"-2065"16,0 0-367-16,0 21 95 15,0-21 272-15,0 0-240 0,21 23-400 16,2-23-32-16,-23 0-48 16,44 21-1793-16,-22-21-1568 15</inkml:trace>
  <inkml:trace contextRef="#ctx0" brushRef="#br0" timeOffset="67013.1076">22222 14391 15703 0,'0'-21'432'0,"0"21"384"15,0 0-560-15,0 0-512 0,0 0 384 16,0 0-144-16,0 21 16 15,22 2 240-15,0 21-31 16,-22-22 47-16,22 0-80 16,0 0-96-16,0 1 16 0,-22-2-96 15,22-21 32-15,0 23 64 16,1-23 32-16,-2-23 544 15,23 2 241-15,1-24-49 0,-1 1-416 16,22-23-320-16,0 2-80 16,-1-24-48-16,25 23-560 15,-2-22-1169-15,-22 21-272 0,1 23-688 16,-2 23-432-16,-20-2-2866 15</inkml:trace>
  <inkml:trace contextRef="#ctx0" brushRef="#br0" timeOffset="73185.1181">21560 8608 16135 0,'0'-21'320'16,"0"21"-96"-16,0-23-112 16,0 23-112-16,0 0 0 0,22-21 16 15,-22 21-64-15,0 0 48 16,22 0-32-16,-22 0-80 0,0 21 64 15,22 2 112-15,-22-2 0 16,0 24 64-16,0-23-80 16,22 22 0-16,-22-44 96 15,0 22 80-15,0-22 705 16,22 0 271-16,-22 0 17 0,22-22-257 15,23 0-431-15,-1-44-161 0,22 22-320 16,0-23 0-16,0 1-64 16,0 0-592-16,1 0-721 15,-23 20-128-15,0 3-239 16,0 21-257-16,-22 22-448 0,-22-22-1233 15,0 22-2241-15</inkml:trace>
  <inkml:trace contextRef="#ctx0" brushRef="#br0" timeOffset="73710.1188">21251 9955 18952 0,'0'-23'192'16,"0"23"-96"-16,0 0 128 15,0 0-208-15,0 0 16 16,0 0-352-16,0 0 144 0,0 23 288 16,0-2-16-16,0 2-16 15,0-1 48-15,22 0-160 0,-22 0 96 16,22-22-128-16,0 0 369 15,0 0-49-15,0-22-80 16,0-22 32-16,22 0-144 16,23 0 0-16,-1-23-48 0,0 1-256 15,22-22-1745-15,0-1-4034 16</inkml:trace>
  <inkml:trace contextRef="#ctx0" brushRef="#br0" timeOffset="86590.1368">16506 12891 12117 0,'-88'-44'768'0,"44"22"385"15,21 22-721-15,2-22-384 16,21 22 304-16,0 0-512 15,-23 0-80-15,23-22 464 16,0 22-288-16,0 0-288 0,0 0 224 16,0 0 64-16,23 0-128 15,-2 22 464-15,-21-22-144 0,45 0 0 16,-23 0 320-16,22 0 193 15,22 0-353-15,0 0 96 16,22 0-64-16,1 0-240 16,22-22 64-16,-1 22 32 0,22-23-272 15,-22 1 160-15,45 22 112 16,-23-22-224-16,0-1 96 15,2 23 48-15,20-21-176 16,-22-2 144-16,22 2 16 0,-21 21-96 16,-1-23 224-16,1 2 113 15,-1 21 15-15,0-22 128 0,1 1-32 16,-1 21-48-16,-21-23 49 15,20 23-209-15,3-22 16 16,-24 22-48-16,22 0-32 16,-22-22 48-16,1 22-128 0,-1 0-32 15,0-22 16-15,-21 22-96 16,-1 0 64-16,0 0-16 15,1 0-48-15,-23 0 64 0,0-22 0 16,0 22-64-16,0 0 80 16,1 0-48-16,-23 0 48 15,0-22 224-15,0 22-48 0,1 0-96 16,21 0-80-16,-22 0 0 15,0 0 1-15,0 0-33 16,0 0 32-16,0 0-16 16,-22 0 0-16,22-23 16 15,0 23-48-15,-21 0 48 0,-1 0-48 16,-1 0-16-16,2 0 64 0,-23 0-16 15,22 0 16-15,-22 0 0 16,0-21-48-16,0 21 16 16,0 0-16-16,0 0-48 15,22 0-48-15,-22 0-689 16,0 21-1584-16,0-21-2193 0,-22 0-7844 15</inkml:trace>
  <inkml:trace contextRef="#ctx0" brushRef="#br0" timeOffset="87765.1385">16175 12847 14390 0,'22'-22'656'0,"-22"22"465"15,0-22-705-15,0 22-432 16,0 0 176-16,0 0-176 0,0 0-240 16,0 22 432-16,23-22-128 0,-23 22-32 15,0 22 464-15,0-21 145 16,21 42-33-16,-21-21 32 15,0 23-64-15,0-1-447 16,0 0-129-16,0 1 160 0,0-23-192 16,0 0 0-16,22-23 144 15,-22 24-32-15,0-23-176 16,23-22 112-16,-23 22 32 15,0-22-48-15,0 0 144 0,21 0 384 16,-21 0 176-16,23-22-304 16,-2 22-256-16,2-22 0 0,-1 22-64 15,0-22-128-15,0 22 144 16,0-23-96-16,22 23-48 15,1 0 96-15,-24-21-48 16,24 21 0-16,-1 0 64 16,22 0-128-16,-22 0 144 0,22 0-112 15,23 0 48-15,-23-23 16 0,22 23-32 16,0 0-16-16,23-21 32 15,-23 21 0-15,22 0 64 16,1-23-96-16,21 23 32 16,-22-21 32-16,1 21-80 15,-1 0 96-15,22-23-64 0,-21 23-16 16,-1 0 64-16,0 0-48 15,23 0 48-15,-23-22-32 16,22 22-16-16,-21 0 32 16,21 0 0-16,-21-22 0 0,21 22 81 15,-22 0 191-15,1-22-16 16,21 22-64-16,-22 0-48 0,1 0-16 15,-1 0-80-15,0 0-32 16,1-22-16-16,-23 22 0 16,1 0-16-16,-2 0 16 15,2-22-16-15,-1 22 32 0,0 0-32 16,-22 0 0-16,1-22 0 15,21 22 16-15,-43 0-16 0,21-22 0 16,-22 22 16-16,0 0 0 16,-22 0-32-16,22-22 48 15,-22 22-16-15,0 0 0 16,0 0 0-16,0-22 112 0,1 22 416 15,-23-22 33-15,0 22-49 16,21-23-176-16,-21 2-160 16,0-2 0-16,0 2-176 15,0-2 16-15,0-21-80 0,0-22 48 16,0 22 32-16,-21-23-48 15,-2 0 48-15,23 2-16 0,-22 22 385 16,0-2-145-16,22 23-80 16,-22 0-144-16,22 0-96 15,0 22-160-15,-22 0-1345 16,22 22-1408-16,-22-22-801 15,-22 22-5250-15</inkml:trace>
  <inkml:trace contextRef="#ctx0" brushRef="#br0" timeOffset="88230.1391">17146 12914 17688 0,'-22'-45'1904'0,"22"45"-815"16,0-22-545-16,0 22-176 0,0-22-336 15,0 22-48-15,22 0-32 16,-22 22-64-16,22 0 144 15,-22 0 16-15,22 1-112 16,-22 21 48-16,0 0 96 16,23 0-64-16,-23 0-32 0,0 0 0 15,21 0 64-15,2 0-160 0,-23 0-1648 16,22-21-1170-16,22-2-2896 15</inkml:trace>
  <inkml:trace contextRef="#ctx0" brushRef="#br0" timeOffset="88575.1396">18625 12691 19048 0,'0'0'304'15,"0"0"-624"-15,0 23 784 16,22-1 1-16,-22 23 159 16,0-1-64-16,0 0-576 15,0 1 272-15,0-1-240 16,0 0-48-16,0-23 192 0,0 2-336 15,0-1 16-15,22 0-1216 16,-22-22-1058-16,0 22-2352 16</inkml:trace>
  <inkml:trace contextRef="#ctx0" brushRef="#br0" timeOffset="88875.14">20103 12472 19721 0,'0'0'160'15,"0"22"64"-15,0 23 1072 16,0-2-127-16,0 1-817 15,22 21-144-15,-22 2-256 0,0-22 96 16,22 21 16-16,-22-21-448 16,22-1-1953-16,-22 0-2129 0,0-23-5651 15</inkml:trace>
  <inkml:trace contextRef="#ctx0" brushRef="#br0" timeOffset="95966.1517">18117 13046 12485 0,'-22'0'833'0,"0"0"-161"16,22 0-368-16,-22 0-480 15,22 0 384-15,0 0-288 16,0 22 0-16,-22 0 256 16,22 0-336-16,0 0 256 0,0 22-96 15,0 0-112-15,-23 0 400 16,23 23-112-16,0-2 208 0,0 2-63 15,0-1-353-15,0-22 272 16,0 22 144-16,23-21 0 16,-1-1 16-16,0 0-368 0,0 0 112 15,0-22-48-15,22 22 64 16,-22 0 209-16,22-21-225 15,1 21 48-15,-1-23-16 16,-22 2-64-16,22 21 112 16,0-22-48-16,0 0 480 0,0 22-224 15,0-22-159-15,1 0 143 16,-1 0-272-16,0 0-112 0,0 1 32 15,-22-2-64-15,22 2 16 16,0-2 16-16,0-21-48 16,1 23 48-16,-23-23-16 15,22 21-32-15,-22 2 80 0,0-23-112 16,0 0 80-16,0 22 0 15,0-22-64-15,0 0 64 0,0 22-48 16,0-22 16-16,-22 0 32 16,23 0-48-16,-23 0 32 15,0 0-16-15,0 0-128 0,0-22-480 16,0 22-593-16,0-22-256 15,-23 22-447-15,23-23-257 16,-22 2 336-16,0 21 1088 16,22-23 705-16,-22 2 224 15,0 21 369-15,0-23 287 16,0 23 17-16,0-21 239 0,0 21-272 15,0-23 289-15,0 23-33 0,22-22-207 16,-22 22-241-16,22 0-16 16,0 0-111-16,0 0-241 15,0 0-400-15,0 0 48 16,0 0 128-16,22 0 64 15,-22 22 128-15,22 1 160 0,22-2-32 16,-22 2-80-16,0-2-128 16,22 2-96-16,-22-2-32 0,0 24 0 15,0-23-64-15,1 0 64 16,-23 0-32-16,0 23 16 15,0-24-288-15,-45 25-880 0,23-2 512 16,-22-23-1153-16,22 23-640 16,-22-22 272-16,22-22-3346 15</inkml:trace>
  <inkml:trace contextRef="#ctx0" brushRef="#br0" timeOffset="96746.1528">17588 13289 15062 0,'-23'0'-64'16,"23"21"112"-16,0 2-80 16,0-2 433-16,23 23 63 0,-1 1-208 15,0-1 384-15,22 22-304 16,-23 0-16-16,25 1 177 15,-2 21-161-15,-1 0-176 0,-21 22 48 16,22-21-224-16,1 21-48 16,-1 1 256-16,-23-23-192 15,24 0-96-15,-1 1 240 0,-22 22-144 16,22-24-32-16,1-21 320 15,-1 22 401-15,0 0-305 16,0-21-80-16,22 22 368 16,-22-23-336-16,0 23-144 15,1-1 225-15,21-22-129 0,-22 0-112 16,22 0-128-16,-22-21 112 0,22 20 48 15,0-21-144-15,-21 1 32 16,21-23-32-16,0 22 0 16,-22-22-16-16,22 22-32 15,1-22 64-15,-23 0-64 16,0 0 16-16,0 1 16 0,0-1-32 15,0 0 48-15,0 0-64 16,-21 0-16-16,21 0 64 16,-22 0-64-16,0-22 48 0,0 22-16 15,-22-22-32-15,22 22 64 16,-22-22-80-16,22 0 32 0,-22 0-16 15,0 0-80-15,0 0-880 16,0 22-1089-16,0-22-896 16,0-22-2306-16</inkml:trace>
  <inkml:trace contextRef="#ctx0" brushRef="#br0" timeOffset="97711.1541">17455 13664 10612 0,'0'-45'929'0,"22"45"-209"16,-22-22-528-16,0 22 64 16,0-22-400-16,0 22 208 0,22 0-16 15,-22 0-128-15,22 0 625 16,1 22-305-16,-23 0 16 0,21 0 992 15,24 23-623-15,-23 21 191 16,-1 22-272-16,23 23-256 16,-21-1 193-16,21 0-289 15,0 22-96-15,0-21 16 0,0 22-144 16,1-1 112-16,-1-22-32 15,0 0-64-15,0 24 112 16,0-24-160-16,0 1 80 16,1-2 64-16,-1-20-96 0,0 21 304 15,-22 1 224-15,22-1-208 0,-22-22 417 16,0 22-305-16,22-21 128 15,-22-1-16-15,22 0 481 16,-21-22-465-16,21 23-160 16,-22-23 0-16,22 0-79 15,0 0-161-15,0 1-16 0,0-23-48 16,22 0-16-16,-22 0 0 15,1 1-64-15,21-1 16 0,-22-23 32 16,22 23-64-16,-22-22 48 16,1 22-16-16,21-21-32 15,-22 21 48-15,-22-23-64 0,22 2 48 16,0-1 0-16,-21 0-32 15,-2 0 32-15,1-22-32 16,23 22 0-16,-24-22-16 16,2 23-64-16,-1-23-240 15,0 0-593-15,-22-23-1040 16,22 23-1280-16,0-22-3522 0</inkml:trace>
  <inkml:trace contextRef="#ctx0" brushRef="#br0" timeOffset="97926.1544">19530 16887 18728 0,'-23'21'208'16,"1"1"-480"-16,22-22-784 0,0 22-481 16,0 0-1697-16,0-22-1968 15,0 23-257-15</inkml:trace>
  <inkml:trace contextRef="#ctx0" brushRef="#br0" timeOffset="98606.1554">19442 15849 19416 0,'21'-22'833'16,"-21"22"-609"-16,0 0-496 16,0 22 384-16,22-22-96 15,0 22-112-15,1 0 320 0,-2 0-256 16,2 0 240-16,-1 0 208 0,22 23-384 15,-22-23 192-15,-22 22-208 16,22-22-32-16,-22 0 160 16,0 0-224-16,0 0 240 15,0 0-32-15,-22 0-176 16,0 0 208-16,0-22-224 0,-22 22 16 15,44-22-480-15,-23 22-1009 16,23-22-2416-16,0 0-4739 16,0 0 2177-16</inkml:trace>
  <inkml:trace contextRef="#ctx0" brushRef="#br0" timeOffset="99026.156">19706 16974 16071 0,'-22'-22'1216'16,"0"22"-783"-16,22-22-97 16,-22 22 256-16,22 0-400 15,0 0-32-15,0 0-96 16,0 0-32-16,0 0-80 0,0 22 16 15,0-22 64-15,0 22 272 16,0 22 209-16,22 0-161 0,-22 0-240 16,0 1-64-16,22-23 32 15,-22 22 0-15,0 1 160 16,0-23 0-16,-22 0 128 15,22 1-80-15,-22-23-160 16,0 21-79-16,-22 2-66 0,21-2-767 16,-43 2-1073-16,23-2-1568 0,-24-21-4291 15,1 23 1521-15</inkml:trace>
  <inkml:trace contextRef="#ctx0" brushRef="#br0" timeOffset="101527.1601">21537 10639 26716 0,'67'-65'-80'0,"-23"-2"96"0,22 0-48 0,22 24-64 0,-21-1 64 0,-23 22-144 0,22-1-193 0,-22 2-319 0,1 21 256 0,-1 0-529 0,-23 21-1055 0,2 2-386 0,-1-1-863 0,-22 0-3218 0</inkml:trace>
  <inkml:trace contextRef="#ctx0" brushRef="#br0" timeOffset="102382.1613">21141 10904 17656 0,'0'0'48'16,"0"0"-32"-16,0 0-96 15,0 0-177-15,0 0 482 16,0 0 287-16,23 22-160 0,-23 1 48 15,0-23-112-15,21 0 225 16,-21 0 367-16,21 0 64 16,2 0-95-16,-1-45-321 0,0 23-192 15,0-21-80-15,0-2 160 16,22 1 353-16,-22 22 31 15,22-23-304-15,0 24-288 0,1-23-224 16,-1 21 64-16,0 2-64 16,22-2-64-16,-22 0-672 15,0 2-1233-15,23-2-2241 16,-23-21-4402-16</inkml:trace>
  <inkml:trace contextRef="#ctx0" brushRef="#br0" timeOffset="107395.1732">18845 12582 18424 0,'-22'0'112'0,"0"0"-208"0,22 0 272 16,-22 21-368-16,0 2 256 15,0 21-32-15,0 0-176 16,0 0 304-16,22 23-240 0,-22-1 224 15,0 1 0-15,22 21-272 16,-22-22 256-16,0 0-896 16,22-22-737-16,-22 0-224 0,22 0-656 15,0-44-352-15,0 23-1825 16,-23-23-288-16,23-23 5618 15</inkml:trace>
  <inkml:trace contextRef="#ctx0" brushRef="#br0" timeOffset="108030.1741">18603 12758 13830 0,'22'-22'176'16,"-22"0"-224"-16,0 22 144 16,0-23-176-16,0 23 112 0,22 0-16 15,-22 0-96-15,0 0 592 16,0 0-288-16,0 23-128 15,0-23 48-15,0 22-160 0,0 0 64 16,-22-22-32-16,22 0 16 16,0 23 224-16,0-23-31 15,0 0 47-15,0 0-128 0,0 22-160 16,0-22 80-16,0 0-96 15,0 0 48-15,0 0-32 16,0 22-48-16,0-22 112 16,0 0-48-16,0 0-96 15,0 0 96-15,0 0-224 0,22 0-641 16,-22 0-527-16,22 0-529 0,-22-22 32 15,22 0-208-15,-22 22-576 16,22-23 736-16,-22 23 2033 16,22-22-176-16,-22 0 64 15,0 22 32-15,22 0 64 16,-22-23 336-16,0 23-80 0,22 0 0 15,-22-21-240-15,22 21 64 16,0-23 1-16,0 23 719 16,1 0-688-16,-2-21-96 0,2 21 112 15,-1 0 48-15,-22-23 64 16,22 23 97-16,-22 0 271 15,0 0 2834-15,0 0-1121 0,0 0-993 16,-22 0-127-16,0 0 31 16,22 23-303-16,-23-23-273 15,23 21-320-15,-21 2-223 16,21 21-97-16,-23 0-32 0,23 1-48 15,0 21 16-15,0 0 32 0,-22 22-64 16,22-21 32-16,0-1-144 16,-22 0-945-16,22 1 769 15,0-46-560-15,-22 23-257 16,22-21 97-16,0-23-433 15,0 0-1600-15,0 0-4579 0,0-23 5923 16</inkml:trace>
  <inkml:trace contextRef="#ctx0" brushRef="#br0" timeOffset="108315.1745">19132 12603 15783 0,'0'-21'1024'15,"0"21"-688"-15,0 0-224 16,0 21-32-16,0-21-64 0,-22 23 257 16,22 21-81-16,-22 0 32 0,22 23 32 15,0-1-224-15,-22 1 160 16,22-2-96-16,-22 2-80 15,22-1 80-15,-22-22-176 16,22 0-304-16,0 0-433 0,0-22-975 16,0-22-689-16,0 23-1009 15,22-23-1456-15,-22-23 1904 16,0 1 3042-16</inkml:trace>
  <inkml:trace contextRef="#ctx0" brushRef="#br0" timeOffset="108545.1748">19220 12714 10004 0,'23'-23'4402'15,"-23"2"-2993"-15,0 21-145 16,0 0-95-16,0 0-881 16,-23 21-224-16,23 2-16 0,0-1 16 15,0 23 112-15,0 21 16 16,-21 22-32-16,21-21-80 0,0 21-48 15,0-22-32-15,0 0-768 16,0-22 208-16,0-21-673 16,21-2-848-16,-21-21-1024 15,0 0-1249-15,23-21-2721 0,-23-2 7443 16</inkml:trace>
  <inkml:trace contextRef="#ctx0" brushRef="#br0" timeOffset="108755.1751">19507 12670 18584 0,'0'21'672'16,"-22"-21"49"-16,22 23-737 16,-22-1 304-16,22 0-112 15,-21 23-192-15,21 21 240 0,0 0-272 16,0 1 48-16,0-1 128 15,0 0-432-15,0-22-368 0,0 0-817 16,0 0-2321-16,0-21-752 16,21-23-2625-16</inkml:trace>
  <inkml:trace contextRef="#ctx0" brushRef="#br0" timeOffset="108995.1754">19662 12758 18712 0,'0'23'1281'15,"-22"-1"-721"-15,0 22 16 0,22 0 128 16,-22 23-303-16,22-2-369 16,0-20 32-16,0 21 16 15,0-22-160-15,0 0-80 16,22-22-673-16,-22 0-463 15,0-22-353-15,22 0-816 0,-22 0-529 16,0-22-1312-16,0 0-2897 16,0 0 7123-16</inkml:trace>
  <inkml:trace contextRef="#ctx0" brushRef="#br0" timeOffset="111562.18">22641 10639 19416 0,'0'0'48'0,"0"0"161"16,0 0-530-16,0 0 241 15,0 0 128-15,0 0-192 0,22 0 256 16,-22 23-112-16,22-2 0 15,-1-21 192-15,3 23-272 0,-24-1 160 16,20 0-64-16,3 0-32 16,0-22 160-16,-23 0-15 15,21 0 623-15,-21 0 304 16,23-22-175-16,0 0-49 0,-2-23-272 15,23 1-15-15,-22 0-193 16,22 0-272-16,-22-23 80 16,23 2-176-16,-1-1-16 15,0 0 64-15,0-1-272 0,0 1-208 16,-22 21-33-16,22 23-335 15,-22 0-465-15,0 0-575 0,0 22-626 16,1-22-2192-16,-2 22-3009 16</inkml:trace>
  <inkml:trace contextRef="#ctx0" brushRef="#br0" timeOffset="120007.1918">18735 11611 18808 0,'-22'-44'320'0,"22"44"-64"16,-22-23-32-16,22 23 17 15,0 0-482-15,22 0 273 16,-22 0 17-16,22 0-242 16,0 0 321-16,0 23-240 0,0-1 64 15,0 0 192-15,0 22-304 16,1 22 320-16,-2-22-144 0,-21 0-48 15,23 0 273-15,-1-22-145 16,0-22 448-16,22 0 640 16,-22 0 97-16,22-22-193 15,0-44-607-15,22 0-289 0,1-22-32 16,21-1-256-16,0-21 144 15,0 22-224-15,23-23-865 0,-23 23-463 16,0 0-145-16,0 22 496 16,-21 22 17-16,-1 21-897 15,-22 23-1425-15,0 0-3089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23T09:49:48.45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11850 14789 11653 0,'-22'22'2177'16,"0"-22"-1137"-16,-1 22-31 16,2 0-433-16,-2-22 416 15,1 22-575-15,-22 0-17 0,22 1-272 16,0-23-80-16,0 21 128 15,0 2 144-15,0-23-96 16,0 0 64-16,0 21-47 16,0-21 63-16,22 23-224 0,-22-23-32 15,-1 0 80-15,2 0-112 16,21 23 48-16,-23-23-32 0,23 0-16 15,-22 0 0-15,22 0 0 16,-22 0 80-16,22 21 0 16,0-21-32-16,0 0-32 15,0 0-80-15,0 0-16 0,0 0 80 16,0 0-16-16,0 0 16 15,0 0-16-15,0 0 0 16,0-21 0-16,22 21 0 16,-22 0 32-16,0 0-16 0,0 0 32 15,0 0 16-15,0 0-64 16,0 0 16-16,-22-23 0 0,22 23 0 15,0 0 0-15,0 0 16 16,0 0 0-16,0 0 48 16,0 0 96-16,0 0 144 15,0 0-64-15,0 0-160 16,0 0-47-16,0 0-49 0,0 0 0 15,0 0-16-15,0 0 0 0,0 0 16 16,0 0 0-16,0 23 0 16,0-23 0-16,0 0 0 15,0 0 0-15,0 0-33 16,0 0 49-16,0 0-64 15,0 0-112-15,22 21-352 0,-22-21 0 16,0 0-384-16,22 0-721 16,-22 0-448-16,23 0-1969 15,-23 0-1585-15,21 0 1858 16,-21 0 2752-16</inkml:trace>
  <inkml:trace contextRef="#ctx0" brushRef="#br0" timeOffset="2195.0031">13527 15518 3793 0,'44'0'2930'0,"-22"-22"-2482"15,0 22 128-15,22-23 304 16,-21 23 113-16,21 0-241 0,-1 0-175 16,-20-21-305-16,21 21-48 15,0 0 16-15,0 21-112 16,1-21 64-16,-1 0-80 15,0 0-64-15,-22 23 96 16,22-1-144-16,0-22 32 0,-22 22 0 16,0-22-16-16,-1 22 176 0,2 0 144 15,0-22-47-15,-2 0-33 16,-21 22-16-16,23-22-48 15,-2 0-16-15,-21 0-96 16,22 23 48-16,2-23-96 16,-3 0 0-16,1 0 32 0,0 0-48 15,0 0-48-15,0 0-720 16,0-23-1617-16,22 23-3074 15</inkml:trace>
  <inkml:trace contextRef="#ctx0" brushRef="#br0" timeOffset="2749.0046">14211 15341 11365 0,'-22'0'1472'0,"22"0"-79"16,0-22-240-16,0 22-817 16,0 0-656-16,0 0 448 15,22 0-176-15,-22 0 144 16,44 22 144-16,-21-22-160 0,21 22 160 15,-1-22-80-15,2 23-96 0,-1-23 96 16,0 22-192-16,-22 0 96 16,22 0-32-16,-22-1-80 15,0 2 128-15,1-23-64 16,-23 22-32-16,0 0 96 15,0 0-128-15,0 0 144 0,0 0 192 16,-23-22-32-16,1 23-15 16,0-2 15-16,0-21-192 0,22 23-96 15,-22-2 32-15,22 1-144 16,0 0-1489-16,0 1-2113 15,0-1-4642-15</inkml:trace>
  <inkml:trace contextRef="#ctx0" brushRef="#br0" timeOffset="3659.0059">14343 17659 13077 0,'0'-22'705'0,"0"22"239"16,0-23-335-16,-21 23 127 16,21 0-608-16,0 0 144 15,0 0-160-15,0 0-240 0,0 0 352 16,0 0-336-16,0 0 160 0,0 0 96 15,0-21-304-15,0 21 336 16,0 0-144-16,-23 0-64 16,23-22 336-16,0 22-112 15,-21 0 305-15,21-22-1 16,-23 22-128-16,23 0 144 0,0 0-256 15,0 0-48-15,0 0-63 16,0 0-306-16,0 0 193 16,0 0-48-16,0 0-16 0,23 0 161 15,-2 22-161-15,-21-22 112 16,23 22 32-16,-2-22-128 15,1 21 144-15,2 2-128 0,-3-23 0 16,1 22 80-16,0 0-128 16,0-22 96-16,0 23-32 15,0-23-48-15,-22 0 96 16,22 21-96-16,-22-21 48 15,0 0 0-15,0 0-80 0,0 23 112 16,0-2-48-16,-22-21-368 0,22 23-753 16,0-2-1040-16,-22 2-2113 15,22-23-3826-15</inkml:trace>
  <inkml:trace contextRef="#ctx0" brushRef="#br0" timeOffset="6200.012">18073 15496 10308 0,'-44'0'1281'0,"44"0"111"16,-23 0-607-16,23-23 111 0,0 23-175 15,-21 0 111-15,21 0-160 16,0 0-528-16,0 0-96 15,0 0 64-15,0 23-176 16,0-23 48-16,0 22 160 16,21-22-48-16,2 22 113 0,-1-22 255 15,22 22-96-15,0-22 16 16,23 0 80-16,-1 0-64 15,0-22-63-15,22 22-65 0,23 0-144 16,-23-22 64-16,22 22-128 16,0 0 48-16,-21-22 64 15,-1 22-112-15,0 0-32 0,-22 0 16 16,-22-23-16-16,1 23 32 15,-1 0-64-15,-44 0 64 16,22 0-64-16,-22 0 32 16,0 0 496-16,0 0 417 0,0 0-609 15,0 0-304-15,-22 0-64 16,0 0-64-16,0 0-304 0,0-21-288 15,-22 21-49-15,21 0 49 16,-21-22-16-16,22 22 223 16,-22 0 97-16,22-22-176 15,0 0 160-15,0 22 32 0,0-23 127 16,0 23 113-16,0-22 80 15,0 22 64-15,-1-22-16 16,2 22 144-16,-2 0 241 16,23 0 47-16,-22-21-64 0,22 21-80 15,0 0-144-15,0 0-96 16,0 0-96-16,0 0 144 0,0 21 48 15,22-21 240-15,1 0 177 16,-2 22 47-16,2 0-112 16,21 1-80-16,0-23-31 15,0 22-129-15,0 0-192 16,0 0 64-16,-22-1-16 0,0 2 0 15,-22-1-16-15,23-22 0 0,-23 22 16 16,0 0 0-16,0 0 16 16,-23-22-80-16,23 22 0 15,-44 1-48-15,22-2-16 16,-22 2-64-16,0-2-576 15,0 23-1505-15,-22-21-768 0,22-1-4275 16</inkml:trace>
  <inkml:trace contextRef="#ctx0" brushRef="#br0" timeOffset="7020.0132">17875 17792 15911 0,'0'0'880'0,"21"-23"-768"0,2 23 64 16,-1 0 128-16,22-21-47 15,0 21-49-15,0 0 320 16,22-23 96-16,1 23-128 16,21 0 113-16,0-21-241 15,0 21-32-15,23-23-64 0,-1 23-64 16,0-22 0-16,-22 22-176 15,1 0-32-15,-23 0 32 0,0 0-48 16,-22 0 32-16,-22 0 0 16,22 0-32-16,-21 0 32 15,-23 0 0-15,22 0-64 16,-22 0 48-16,0 0-16 0,0 0 16 15,0 0 96-15,0 0-32 16,0 0-80-16,0 0-272 16,-22 0-352-16,-1 0-497 15,2-22-655-15,-2 22-1698 0,1-23-3905 16</inkml:trace>
  <inkml:trace contextRef="#ctx0" brushRef="#br0" timeOffset="7315.0136">18889 17505 13446 0,'-21'0'1760'0,"21"0"-335"15,0 0-849-15,0 0-624 16,0 0 481-16,0 0 207 16,21 0 272-16,-21 0 33 0,23 0-81 15,21 22 65-15,-22-22-433 16,22 22-224-16,-22-22-112 15,22 22-64-15,-22 0 96 0,0-1-16 16,0-21 144-16,0 23 80 16,1-1-143-16,-2 0-33 15,-21-22-96-15,0 23-16 16,0-2 48-16,0 2-144 15,0-23 64-15,-21 44-32 0,-2-23-64 16,-21 24 16-16,0-1-352 0,0-22-1873 16,0 22-1553-16,0 0-3441 15</inkml:trace>
  <inkml:trace contextRef="#ctx0" brushRef="#br0" timeOffset="12947.0222">22089 15650 7459 0,'-21'0'1713'16,"-2"-21"96"-16,23 21-801 0,-22 0 80 16,22-23-351-16,0 23 79 0,0-22-63 15,0 22 495-15,0-22-432 16,0 22-143-16,0-22-193 15,0 22-128-15,0 0-240 16,22 0-80-16,1 0 48 16,-2 0-64-16,23-22 48 0,1 22 80 15,21 0-48-15,22-22 209 16,23 22 191-16,-1-23-96 15,22 2-192-15,-21-1-144 0,0 0 16 16,-2 22 16-16,-20-22 64 16,-23 22 304-16,0-23 97 15,-22 23-65-15,-22 0-64 0,0-22-176 16,0 22-80-16,-22 0-128 15,22 0-32-15,-22 0 0 16,0 0 0-16,0 0-16 16,0 0-32-16,0 0-16 0,0 0 0 15,0 0-160-15,-22 0-1425 16,22-22-672-16,0 22-400 0,-22 0-1633 15,0 0-2225-15</inkml:trace>
  <inkml:trace contextRef="#ctx0" brushRef="#br0" timeOffset="13252.0226">22972 15298 13045 0,'-22'0'1121'0,"22"-23"944"15,0 23-1377-15,0-21-384 16,0 21-64-16,0 0-304 0,22 0 321 15,0 0 79-15,-22 0 48 16,44 0 288-16,-21 0-320 16,21 0 113-16,-23 21 143 15,24-21-384-15,-1 23 16 16,-22-2-224-16,0 23-32 0,0-21 144 15,-22 21-176-15,0-22 224 0,0-1 16 16,-22 2-112-16,0 21 128 16,0-22-128-16,0 0-128 15,-22 0 128-15,21 1-144 16,-21-23-64-16,23 21-1072 0,21 23-2002 15,-23-22-3153-15</inkml:trace>
  <inkml:trace contextRef="#ctx0" brushRef="#br0" timeOffset="13882.0235">22817 17262 14134 0,'0'22'768'0,"23"-22"-223"0,-23 22 511 15,23-22 1-15,-2 23-465 16,-21-23 368-16,23 21 241 15,-2 2-465-15,1-23 305 16,0 21-193-16,0 2-144 0,0-2-191 16,0 2-369-16,22-23 144 15,0 22-176-15,-21 0-176 16,21-22 176-16,-22 22-176 0,0-22 80 15,0 22 48-15,-22-22-112 16,0 22 128-16,0-22 80 16,0 22-48-16,0-1 144 0,0 2-288 15,-22-1 224-15,0 0-160 16,0 1 112-16,0 21 32 15,0-23-48-15,-1 2-112 16,2-2 64-16,-2 24-80 16,23-23 0-16,-21 0-16 0,21 0 0 15,-23 0-32-15,23 0-48 0,0 0-400 16,-22 0-528-16,22 0-2754 15,0 0 2497-15,0 1-4897 16</inkml:trace>
  <inkml:trace contextRef="#ctx0" brushRef="#br0" timeOffset="18551.0311">22597 9469 15671 0,'0'0'1472'0,"0"-22"-31"16,-22 22-288-16,22 0-657 15,0 0-480-15,0 0 80 16,0 0-176-16,22 22 224 0,-22 1 48 16,0-2 192-16,22 2 16 15,-22 21-320-15,22-23 80 0,0 2-48 16,0-1-64-16,-1-22 225 15,3 0 15-15,-4 0 464 16,3 0 160-16,21-45-191 16,-21 1-49-16,44-21-304 0,-24-2-64 15,1 1-111-15,23-22-241 16,-23-23 128-16,22 23-112 15,-22 0 16-15,22 22 48 0,-22-1-48 16,-22 23 48-16,23 22-32 16,-24 0-64-16,2 22 64 15,-2 0-177-15,2 0-527 0,-1 0-400 16,0 0-1169-16,0 22-1169 15,22-22-2913-15</inkml:trace>
  <inkml:trace contextRef="#ctx0" brushRef="#br0" timeOffset="20851.0343">13990 3465 3105 0,'0'-88'-1057'0</inkml:trace>
  <inkml:trace contextRef="#ctx0" brushRef="#br0" timeOffset="21101.0346">13549 3023 11845 0,'-44'0'1104'16,"44"0"-767"-16,-22 0-225 15,22 23-96-15,-22 0 64 16,22-2-192-16,-23 2 240 16,23-2-160-16,-21 2-224 0,21-23-1297 15,0 21-2017-15</inkml:trace>
  <inkml:trace contextRef="#ctx0" brushRef="#br0" timeOffset="22466.0365">12269 2802 19448 0,'22'-44'321'0,"-22"44"-450"0,23 0 210 16,-2 0 79-16,1 23-288 0,0-2 288 16,0 23-64-16,1 1-112 15,-2 21 208-15,2 0-240 16,-1 1 48-16,0-23 80 15,-22 23-288-15,0-24-32 0,0-21-97 16,0 0 193-16,0 0 304 16,0-22-208-16,-22 0 144 15,0 0 48-15,22-22-176 16,-23 0 129-16,2 0-162 0,-2-21-95 15,1-1-192-15,22 0-64 16,-22-23 256-16,22 23 176 0,0-23-64 16,-22 23 368-16,22-1 32 15,0 1 0-15,0 23 1 16,22-23-193-16,-22 21 64 15,22-21-112-15,-22 22-144 16,22 0 96-16,1 0-112 0,-23 0 80 16,21 22 0-16,2-22-80 0,-23 22 64 15,22 0-80-15,0 0-48 16,-22 0 64-16,21 22-96 15,2 0 128-15,-23 0 32 16,0 22 16-16,0 0 0 16,0 23-32-16,-23-2 32 0,2-20 32 15,21-1-128-15,-22 0 112 16,0-21-32-16,-1-2 0 15,23-21 48-15,0 23-16 0,0-23 48 16,0 0-48-16,0-23-192 16,0 23 192-16,23-21-48 15,-1-2-32-15,0 1 48 0,-1 22-16 16,2-22 0-16,-2 22 32 15,2 22 16-15,0-22 32 16,-2 22-64-16,1 22 32 16,2-21 0-16,-24 0-64 0,20-2 32 15,2 2-16-15,1-2-16 16,-2-21 0-16,-21 0-16 0,23 0-64 15,-23 0-80-15,22 0-448 16,-22-21-161-16,0-2-511 16,0 2-689-16,0-2 464 15,0 23 977-15,0-23 95 0,0 2 401 16,0 21 769-16,0-23 447 15,0 23-79-15,0 0-369 16,0 0-400-16,0 0-48 16,0 0-79-16,0 0 207 0,0 0-48 15,0 0-48-15,0 0-64 16,22 0-32-16,0 0-64 0,-22 0-112 15,22 0-16-15,-22 0-16 16,22 0 0-16,-22-22 80 16,0 0-64-16,22 0 48 15,-22 0-16-15,-22 0 16 16,22-1 96-16,-22 2 289 0,0-2 47 15,0 2 128-15,0 21 97 0,0-23-353 16,-1 23-224-16,2 23-128 16,21-2-16-16,-23 2 0 15,1 21-32-15,22 0-48 16,22 0-128-16,1 1-545 0,21-24-351 15,0 2-625-15,22-23-1392 16,22 0-2322-16</inkml:trace>
  <inkml:trace contextRef="#ctx0" brushRef="#br0" timeOffset="22786.037">13284 2802 15415 0,'0'-65'3585'15,"0"42"-1328"-15,-22 1-848 0,0 0-497 16,0 22-95-16,0 0-609 16,22 0-288-16,-22 0 80 15,0 22 16-15,22 0-96 16,0 1-176-16,-22-2-705 15,22 2-143-15,22-2-257 0,-22 2 192 16,0-23-143-16,22 21-81 16,-22-21 193-16,0 0 896 0,0 0 528 15,0 0-48-15,0-21 320 16,0 21 849-16,0-23 591 15,0 23 209-15,-22 0-432 16,22 0-688-16,0 0-545 0,0 0-368 16,0 0-144-16,0 0 32 15,0 0-16-15,22 23-48 16,-22-23 16-16,22 21-512 15,0-21-1041-15,22 0-1232 0,-22-21-1553 16,22-23-3698-16</inkml:trace>
  <inkml:trace contextRef="#ctx0" brushRef="#br0" timeOffset="23161.0375">13417 2648 14710 0,'0'-66'3298'16,"0"66"-641"-16,-22-22-656 15,22 22-817-15,0-22-671 16,0 22-401-16,0 0-176 0,0 0-224 16,0 0 143-16,0 0 33 15,0 22 80-15,0 0-144 16,0-22-224-16,0 22 0 0,0 0 160 15,0 0 224-15,-23 0 96 16,23-22 16-16,-21 44 64 16,21-21-16-16,0-2-48 0,0 2-16 15,21 21-32-15,2-23-32 16,-1 2-32-16,-1-23-32 15,2 0-208-15,-1 0 144 16,0-23 112-16,0 2 112 16,-22-23-16-16,22 0-16 0,-22-1 16 15,0 1 48-15,-22-22 16 0,0 0-32 16,0 0 64-16,0-1 145 15,-1 23 463-15,23 0 801 16,-21 22-849-16,21 22 96 16,0-22-639-16,0 22-225 15,0 22-81-15,21 0 49 0,2 22 16 16,-1 23-48-16,0-2-1728 15,0 2-2082-15,0-1-4258 0</inkml:trace>
  <inkml:trace contextRef="#ctx0" brushRef="#br0" timeOffset="23566.0381">12799 3620 18040 0,'-44'44'352'16,"-1"-22"-400"-16,25 1 144 16,20-23-32-16,-24 0-224 15,24 21 304-15,0-21-160 16,0 0 48-16,0 0 240 0,0 0-224 15,0 0 576-15,0 0 577 16,44-21-353-16,-22-24 209 16,45 1-129-16,-1 0-95 0,45-23 63 15,-24-21-240-15,46 21-159 16,-22 1-241-16,20-21-176 15,-20 20 128-15,-1 2-48 0,0 19-80 16,-21 2 16-16,-1 0-128 16,-21 0 48-16,-23 22 16 15,-22 22-144-15,0-23 112 16,-22 23-240-16,0 0-769 15,0 0-511-15,-22 0-2226 0,22 23-1424 16,-45-23-6868-16</inkml:trace>
  <inkml:trace contextRef="#ctx0" brushRef="#br0" timeOffset="23926.0386">12821 3951 20809 0,'-45'22'1073'16,"24"-22"-721"-16,21 0-48 0,0 0-336 16,0 0 128-16,21 0 496 15,2-22-32-15,21 0 177 16,22-22-33-16,1 0-320 15,20-1-112-15,24-21-144 16,-1 0-16-16,1 0 17 0,21 0-33 16,0-1 0-16,1 0 16 0,-23 1 32 15,1 0 64-15,-23 23-16 16,-22-2 128-16,-22 24 144 15,-23-2 64-15,-21 23 33 16,23-21-193-16,-23 21-304 16,0 0-48-16,0-23-128 0,0 23-384 15,0 0-1041-15,0 0-1729 16,0 0-1488-16,23 0-3746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23T09:54:11.01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13880 3774 19352 0,'0'-22'433'15,"0"0"-65"-15,0 22 256 16,0-21-528-16,0 21 240 0,0-23 32 16,0 23-224-16,-22 0 65 15,22 0-209-15,0 0 80 16,0 0-240-16,0 0-225 15,0 0 289-15,22 0-32 0,-22 23 144 16,22 20-16-16,0-21 0 16,0 22 96-16,1-21-48 15,-2-1-48-15,2 0 80 0,-2-22 16 16,2 0 289-16,21-22 47 15,-22-23-272-15,22 1 144 16,0 0 48-16,0-44-16 0,0-1-64 16,0 1-128-16,2 0 1 15,19-23-177-15,-21 2-33 16,0-2-15-16,22 22-32 0,-22 23 96 15,0 0-48-15,1 43-160 16,-1-21-976-16,-22 44-1009 16,0 0-1537-16,22 0-4258 15</inkml:trace>
  <inkml:trace contextRef="#ctx0" brushRef="#br0" timeOffset="7260.0101">16286 3090 17143 0,'0'-21'1009'0,"0"21"287"15,0 0-975-15,0 0-401 16,-23 0 80-16,23 21-49 0,-22 2 178 16,1 21-17-16,-24 0-16 15,23 43 272-15,-22 23-400 0,0 24 112 16,0 20-64-16,21 1-640 15,23-45-801-15,0 0-544 16,23-43 176-16,21-24 1281 16,0 2-208-16,22-45 63 0,0 0-2192 15</inkml:trace>
  <inkml:trace contextRef="#ctx0" brushRef="#br0" timeOffset="9835.0137">16682 3774 18376 0,'0'-22'496'0,"0"22"272"16,0 0-752-16,0 0-144 16,0 0 144-16,0 22-64 15,23 0 160-15,-23 23 289 16,0 21 15-16,0 22-272 0,0 1-128 15,0-2-96-15,0 2-16 0,0-23-160 16,22-22-641-16,-22 0-575 16,0-22-97-16,0 1-864 15,0-23-977-15</inkml:trace>
  <inkml:trace contextRef="#ctx0" brushRef="#br0" timeOffset="10185.0142">16771 3664 18456 0,'-22'0'272'15,"22"0"0"-15,22-22-304 16,-22 22 0-16,0 0 16 15,0 0 0-15,22-22 64 0,-22 22-144 16,22 0 176-16,-22 0-32 16,22 0-80-16,-22-22 128 0,22 22-128 15,1 0 64-15,-2 0-64 16,-21 0-16-16,23 22 32 15,-1 0-96-15,-22 0 32 16,0 23 192-16,0-2-16 0,-22 1-64 16,-1 1 64-16,2-1-96 15,-24 0 128-15,23 0-208 16,-22 0-592-16,22-22-1985 0,0 0-2466 15,0 1-4481-15</inkml:trace>
  <inkml:trace contextRef="#ctx0" brushRef="#br0" timeOffset="11100.0155">17344 3841 14534 0,'0'0'1169'15,"0"-23"-113"-15,0 1 17 16,0 0-593-16,0 0-208 16,0 22-32-16,0-22-16 15,0 1 80-15,0 21-80 0,-21 0-272 16,21-23-48-16,-23 23-48 15,2 0 80-15,-1 23 96 16,-22-2-128-16,21 23 416 0,1-22-304 16,0 23-16-16,0-1 32 15,22-22-64-15,0 22-64 0,0-22 16 16,22-22 0-16,0 0 64 15,0 0-112-15,22 0 32 16,-21-22 96-16,-1 0 48 16,-22 0 96-16,21 0 337 15,-21-22 591-15,0 21 385 0,0 23 271 16,0-22-319-16,0 22-545 0,0 0-735 15,-21 0-241-15,21 22 144 16,0 1-32-16,0-1-113 16,21 0-63-16,2 0-192 15,-2 0-208-15,2-22-224 16,21 0-193-16,-22-22 353 0,0 0 592 15,-22 0 96-15,22-23 128 16,-22 23 192-16,0 0 80 16,0-22 209-16,0 23 15 15,0-2-240-15,-22 1-128 0,22 22-80 16,0-22-80-16,0 22-112 15,0-22-48-15,0 22-80 0,0 0-48 16,0 0 48-16,22 0 16 16,-22 0 16-16,22 0 48 15,-22 0 0-15,22 0 32 16,-22 0 16-16,23 0 0 0,-23 0-32 15,0 0-32-15,0 0-16 16,0 22 48-16,0-22 0 0,0 22 160 16,0 0-80-16,0 22 16 15,0-22-128-15,0 0-48 16,0 0 16-16,21 0 0 15,2-22-80-15,21 0-240 0,-23 0-224 16,23-22-65-16,2 0 289 16,-25-22 368-16,2 23 32 15,-2-24 16-15,1 1-48 16,-22-23 0-16,0 23-16 0,0-22-48 15,0 0 80-15,0 21 112 16,0 23 336-16,0-22 97 0,0 22-113 16,-22 22-224-16,22 0-64 15,0 0-96-15,0 0-192 16,0 0-80-16,0 0 144 15,0 22 48-15,0 0-32 16,22 22 112-16,-22 22-16 0,0 1-64 16,0 21-1025-16,0-21-1392 15,0-23 32-15,22 1-1745 0,-22-24-1408 16</inkml:trace>
  <inkml:trace contextRef="#ctx0" brushRef="#br0" timeOffset="11365.0159">17830 3509 18712 0,'0'-21'1873'0,"0"21"-785"16,22 0-992-16,-22 0 97 0,23 0-145 16,-2-23-48-16,2 23 64 15,-1 0-144-15,22 0 112 0,-23 0-64 16,-21 0-80-16,23 0 80 15,-23 23-65-15,0-23 210 16,0 21 207-16,0 2 64 16,0 21 16-16,0-22-336 0,0 22-32 15,0-22-64-15,0 23-160 16,0-24-1345-16,0-21-1376 0,0 22-2578 15,22-22-5041-15</inkml:trace>
  <inkml:trace contextRef="#ctx0" brushRef="#br0" timeOffset="11500.0161">18161 3244 18280 0,'-22'0'0'0,"22"0"-128"0,0 22-1041 16,0-22-1840-16,22 22-3346 0</inkml:trace>
  <inkml:trace contextRef="#ctx0" brushRef="#br0" timeOffset="11720.0164">18183 3201 16279 0,'0'0'848'0,"0"0"-463"0,0 0-161 16,0 22-208-16,0-1 208 15,23 1-288-15,-23 0 192 16,21 22 80-16,2 1-224 0,-1-1 192 15,0 0-192-15,0 23-16 16,-22-23 64-16,22 0-576 16,-22 0-849-16,0-22-304 15,0 1-464-15,-22-2-128 16,22-21-912-16</inkml:trace>
  <inkml:trace contextRef="#ctx0" brushRef="#br0" timeOffset="12127.0176">18272 3421 19496 0,'0'0'1265'0,"0"-23"-1025"16,22 23-256-16,0 0 128 16,0 0-96-16,0 0-80 15,0 0 112-15,0 0-272 0,0 0-48 16,0 0 192-16,-22 23-32 15,0-23 144-15,0 0-80 16,0 0 512-16,0 22 480 0,0 0-367 16,0 1-241-16,0 21-256 15,0-23-80-15,0 2-48 16,0-1-240-16,22 0-369 0,0-22-639 15,0 0-977-15,22 0-1745 16,-21-22-1296-16,-1 0 3249 16,0-1 2625-16,0-21 1457 15,-22 0 320-15,0 22 720 16,0-23 833-16,-22 24-865 0,22-2-928 15,-22 1-448-15,22 22-913 0,-22 0-655 16,22 0-242-16,0 0 33 16,0 22 144-16,0 1-256 15,0 21-1184-15,22-22-1218 16,0 23-847-16,0-45-1810 15,22 21-2912-15</inkml:trace>
  <inkml:trace contextRef="#ctx0" brushRef="#br0" timeOffset="12519.0194">18801 3443 18920 0,'0'-45'3810'0,"0"45"-1121"0,0-21-816 16,-22 21-785-16,22 0-943 15,0 0-370-15,0 0 97 16,0 21 128-16,0 24-336 0,22-23-992 16,0 1-433-16,0-2-992 15,1-21-513-15,-2 23-944 16,24-23-592-16,-23-23 2001 15,0 2 3217-15,0-2 3266 0,0 1 720 16,0 0-1057-16,-22-1 513 16,0 2-769-16,0 21-1200 15,0-23-752-15,0 23-769 0,0 0-464 16,0 23-16-16,22-23 80 15,-22 21 16-15,22 24-112 0,-22-23-625 16,22 1-1072-16,0-2-512 16,-22-21-528-16,22 23 1040 15,-22-23 1505-15,0-23 400 16,0 2 1089-16,0-24 1264 0,0 23-80 15,-22-22-672-15,0-1-705 16,0 1-464-16,0 0 209 16,0 23-161-16,0-1 32 15,22-1-272-15,0 23-320 0,0 0-432 16,0 0-368-16,0 45-1345 15,22-24-4114-15</inkml:trace>
  <inkml:trace contextRef="#ctx0" brushRef="#br0" timeOffset="13149.0203">19751 3332 5218 0,'0'0'112'0,"0"0"5058"16,0 0-4241-16,0 0 415 15,0 0 481-15,0 0-656 16,0 0-561-16,0 0-512 0,0 0-160 16,0 0 272-16,0 0-80 15,0 0 64-15,0 0 288 0,0 0 145 16,0 0 143-16,-23 0-256 15,23-22 257-15,0 22 207 16,-22 0-240-16,0 0 145 16,22 0-81-16,-22 0-320 0,0 22-271 15,-22 23-97-15,22-1 112 16,22 0-64-16,0 0-176 15,0 0 16-15,0 23-48 16,22-45 16-16,22 22-208 0,-22-44-257 16,22 23 177-16,1-23-80 15,-2-23-192-15,1 1 640 0,0 0 80 16,-21-22 272-16,-23-1 192 15,22 1-159-15,-22 0-49 16,-22 0 32-16,22 0 304 16,-23-1 145-16,2 23-177 15,-2 0-560-15,23 22-240 0,-22 0-208 16,22 0-417-16,-22 0-1424 0,0 22-1584 15,1 0-2562-15</inkml:trace>
  <inkml:trace contextRef="#ctx0" brushRef="#br0" timeOffset="13634.0209">19838 3332 12133 0,'23'0'768'16,"-23"0"289"-16,21 0 400 0,2 0-689 15,-1 0-368-15,0 0 32 16,0 0-144-16,0-22 689 16,-22 22-225-16,0 0-256 15,22 0 81-15,-22 0-305 16,0 0 176-16,0 0-176 0,0 0-544 15,0 0 272-15,0 22 32 16,0 0 144-16,0 1 288 0,0 21-47 16,22 0-193-16,-22 0-256 15,0-21 16-15,0 21 96 16,22-44-112-16,-22 22 176 15,0-22 48-15,0 0 640 0,0 0 801 16,0 0-625-16,23-22-703 16,-23-22-193-16,21 21-96 15,1-21 48-15,0 0-112 16,0 0 64-16,1 21 16 0,-2 1-48 15,2 0 112-15,-1 22-80 16,0 0-16-16,0 0-16 0,0 22-32 16,-22 0 32-16,22 22-80 15,-22 1-16-15,22 0 31 16,-22-24-511-16,22 2-720 15,1-2-753-15,-23 2-689 0,21-23-2112 16,23-23-6243-16</inkml:trace>
  <inkml:trace contextRef="#ctx0" brushRef="#br0" timeOffset="14069.0216">21051 3310 20185 0,'0'-22'1648'0,"-21"22"257"16,21-22-1152-16,0 22-865 0,21 0 192 15,-21 0-160-15,24 0 80 16,-2 22 16-16,-1 0-144 0,2 0 160 15,21 23-96-15,-23-1 0 16,-21 0 32-16,23-21-145 16,-23-2 161-16,0 2 16 15,0-2-32-15,0-21 513 0,-23 0 143 16,23 0-160-16,-21-21-144 15,21-2-240-15,0 2 128 16,0-2-192-16,0-21 0 16,0 21-64-16,21-21-528 0,2 0-112 15,21 0-289-15,0 22-815 0,22 1-1858 16,-22-1-5490-16</inkml:trace>
  <inkml:trace contextRef="#ctx0" brushRef="#br0" timeOffset="14389.022">21714 3201 24539 0,'-22'0'1360'16,"22"0"-1136"-16,0 0-288 15,0 22-144-15,-22-1 288 16,22 23-304-16,0 0-464 0,-22 22-529 15,22-21-864-15,0 0 241 16,0-1 351-16,0-23-16 16,0 2 1441-16,0-23 512 15,22 0 545-15,0 0-81 16,0-23-480-16,22 2 113 0,-21-23 79 15,-2-1 497-15,-21 23 143 0,23-22-688 16,-23-23-207-16,-23 23-337 16,23 1-64-16,-21-2 128 15,-2 24-64-15,23-2-16 16,-21 23-593-16,21 0-4113 0,0 0-2961 15</inkml:trace>
  <inkml:trace contextRef="#ctx0" brushRef="#br0" timeOffset="14849.0226">21869 3178 25195 0,'-22'0'592'16,"22"23"-720"-16,22-1 48 15,-22-1 224-15,22 23-1200 0,0 0-1329 16,0 1-481-16,-22-24-719 0,22 24-561 16,-22-23 1921-16,22-22 1713 15,-22 0 2593-15,0 0 1472 16,22-22-1584-16,-22 22-128 15,0-45-384-15,22 24 95 16,-22-2-447-16,0 1-33 0,22 22 1 16,-22-22-609-16,0 22-160 15,0 0-336-15,23 22-96 16,-23 0 128-16,21 1 0 0,2-2-16 15,-2 2-416-15,2-1-849 16,-23 0 561-16,22-22 656 16,0 0 368-16,-22 0 432 0,0-22 65 15,0-23 431-15,22 24-111 16,-22-24-273-16,0 23-304 15,-22-22-239-15,22 22 95 16,0 1-32-16,0-1-112 0,0 22-160 16,0 0-128-16,0 0-224 15,0 0-336-15,22 22-897 0,-22-1-1792 16,22 1-3779-16</inkml:trace>
  <inkml:trace contextRef="#ctx0" brushRef="#br0" timeOffset="15064.0229">22597 3002 25515 0,'0'-45'2497'16,"0"45"-1712"-16,0 0-1009 15,22 0 192-15,-22 22-241 0,0 22 17 16,0 23 224-16,0 0-192 15,0-1-48-15,0-1-1441 16,-22 1-1488-16,22-22-177 16,0 1-351-16,-22 0-593 15,22-24 1104-15,0-21-4545 0</inkml:trace>
  <inkml:trace contextRef="#ctx0" brushRef="#br0" timeOffset="15339.0233">22840 3134 21946 0,'0'0'3185'0,"0"-21"-1568"15,0 21-1281-15,0 0-736 16,-23 21 944-16,23 2 48 16,-21 21-240-16,-2-22-95 15,0 21-402-15,3-21 274 0,20 22-210 16,-24-22-15-16,24 1-112 0,-21-2-480 15,21-21 192-15,0 23 160 16,0-23-209-16,0 0-367 16,0 0 144-16,0 0 704 15,21 0 96-15,-21-23-112 16,24 23 144-16,-24 0-353 0,20 0-895 15,3 0-1601-15,0 0-2402 16,-2 0-4993-16</inkml:trace>
  <inkml:trace contextRef="#ctx0" brushRef="#br0" timeOffset="15499.0236">23061 3310 23674 0,'21'0'2529'0,"-21"0"-336"16,0-22-1520-16,0 22-449 16,0 0-432-16,0 22 112 15,0-22 208-15,0 22-240 16,0 0-320-16,0 1-1521 0,0-2-1137 15,23-21-2016-15,-2 0-7028 16</inkml:trace>
  <inkml:trace contextRef="#ctx0" brushRef="#br0" timeOffset="15999.0243">23237 3223 17319 0,'0'-66'4210'0,"0"66"-528"15,0-23-1377-15,0 23-1392 0,0 0-1234 16,0 0 209-16,0 23 272 16,-22 21-304-16,22-1-32 15,0 1-1104-15,22-22-1009 0,0 22-689 16,22-21-303-16,0-23-1553 15,1 0-1585-15,-1-23 3089 16,-23 1 7620-16,24 0 1441 0,-23-22-1842 16,0 22-1487-16,0-21-177 15,-22 20 0-15,0 2-529 16,0-2-159-16,0 23-737 15,0 0-784-15,0 0-448 16,0 0 192-16,0 23 192 0,0 21 16 16,0-1-1088-16,22 1-737 0,-22 0-1393 15,22 1-95-15,0-24 752 16,0 24 2016-16,0-23 625 15,-22 1 881-15,22-2 2368 16,-22 2-175-16,0-2-641 16,0 2-913-16,0 21-607 0,0-22-641 15,-22 22-192-15,0-21-160 16,0 20 0-16,0-21-112 0,0 0-208 15,0-22-128-15,0 0 304 16,22 0-273-16,0-22-127 16,0 0 256-16,22 0 208 15,0-22 32-15,0-22-352 0,22-1-913 16,0 2-1200-16,0 20 2033 15,0-21 608-15,1 43 64 16,-23 1-96-16,22 22-112 16,-22 0-689-16,0 22-4065 0,-22-22-7379 15</inkml:trace>
  <inkml:trace contextRef="#ctx0" brushRef="#br0" timeOffset="16284.0247">24319 3023 25595 0,'21'0'544'16,"-21"23"-63"-16,22 0-17 15,21 21 320-15,-19 21-464 16,-3 23-624-16,-21 0 240 0,-21 23-784 15,-3-23-1745-15,-41 1-2722 0,-1-22-3425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23T09:52:18.52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10857 3069 15222 0,'-22'-46'737'0,"0"25"127"16,-1-2-240-16,23 23-191 16,-21 0-321-16,21-22-32 0,0 22 96 15,0 0-256-15,0 0 96 0,0 0-144 16,0 0-128-16,0 22 272 15,0-22-48-15,0 44 16 16,0-21 96-16,0 44-160 16,0-23 64-16,0 22 96 15,0 21-112-15,0 1 128 0,0 23-80 16,0-22 96-16,0 22 32 15,0-2 16-15,21 2 208 16,-21 21 128-16,23-22-32 0,-23 23-95 16,22-23-257-16,-22 23 0 15,0-1-32-15,22 0-48 16,-22 1 128-16,0 0-80 0,0-1-64 15,0 1 112-15,0-2 112 16,-22 2 657-16,22 0-209 16,0 0 176-16,0-23-352 15,0 22-207-15,0 1 15 0,0-23-192 16,0 22 128-16,0-21-128 0,0-1-80 15,22 22-48-15,-22-21 64 16,0-23 0-16,21 23 48 16,-21-23 144-16,0 0 64 15,23 1-144-15,-23-1 337 16,0-22-305-16,23 22 0 0,-23-22 48 15,21 1-96-15,-21-2-80 16,0 2 16-16,23 0-32 16,-23-1-16-16,0 1 0 0,21-23 0 15,-21 21-64-15,0-22 32 16,22 3-16-16,-22-2 32 15,0-22-16-15,22 22-32 0,-22-22 16 16,22 0 16-16,-22 1-32 16,0-23 32-16,22 21-16 15,-22-21-32-15,0 0 80 16,0 0-32-16,0 0 0 15,0 0-16-15,0 0 32 0,0 0-112 16,0 0 96-16,0 0-416 0,0 0-528 16,0 0-721-16,0-21-1537 15,0-2-2048-15,0-21-8276 16</inkml:trace>
  <inkml:trace contextRef="#ctx0" brushRef="#br0" timeOffset="4426.0079">8429 3332 18584 0,'-22'-22'128'0,"22"22"704"15,-22 0-527-15,22 0-209 16,0 0 0-16,0 0-368 0,22 0 480 15,-22 0-160-15,0 22-176 16,22-22 368-16,-22 22-320 16,23-22 112-16,-23 23 144 15,0-23-288-15,21 0 496 16,-21 0 16-16,22-23 192 0,1 1 177 15,-2 0-593-15,2 0 112 0,-2-22 224 16,2 23-272-16,-1-1 128 16,-22-1-207-16,22 2-81 15,0-2 192-15,0 23-176 16,0-21 96-16,-22-2 160 15,22 2-320-15,23-2 48 16,-24-21-112-16,24-1-272 0,-1 1-2081 16,0-23-3090-16</inkml:trace>
  <inkml:trace contextRef="#ctx0" brushRef="#br0" timeOffset="8571.0137">1764 4260 15415 0,'-21'0'432'0,"-1"-22"96"16,22 22-48-16,0 0 32 16,0 0-335-16,0 0-322 0,0 0 193 15,0 22-112-15,0 0 144 16,22 22 1-16,-1-22-97 0,2 22 224 15,-2 0-192-15,2-21 0 16,21-1 288-16,-22 0 128 16,22-22 144-16,-21-22-112 15,-2 0-127-15,2-1 95 0,-2-21-64 16,2 0-160-16,-23-22-32 15,22 0-208-15,0-22 0 16,0-1-80-16,-1 1-928 16,2 22-337-16,21-1-928 0,0 1-1697 15,1 23-1873-15</inkml:trace>
  <inkml:trace contextRef="#ctx0" brushRef="#br0" timeOffset="11331.0176">1566 5231 11557 0,'0'0'1921'0,"-22"0"-497"0,22 0-1056 15,0 0-319-15,0-22-82 16,0 22-63-16,22 0 225 0,-22 0-129 16,22 22 320-16,-22 0 224 15,22 1-192-15,1-1 0 16,-2 22-192-16,2-22-80 15,-2 0 48-15,2-22-80 0,-1 0 241 16,-22 0 143-16,44-22-96 16,-23 0 224-16,2-44-304 0,21-1-176 15,0-21 0-15,22-1-160 16,-22-21-688-16,1 22-2994 15,-1-1-5970-15</inkml:trace>
  <inkml:trace contextRef="#ctx0" brushRef="#br0" timeOffset="11926.0184">1654 6511 15623 0,'-21'0'1008'16,"21"0"113"-16,0 0-609 15,0 0-256-15,0 0-336 0,0 0 112 16,0 23-16-16,0-23-16 15,0 0 224-15,21 0-48 16,-21 0 176-16,0 22 32 0,23-22-79 16,-23 0-49-16,0 0-176 15,21 0 160-15,-21-22 192 16,23 22-320-16,-1-23 0 0,-1-21-32 15,2 22-96-15,-2-22 16 16,24 0-128-16,-23 0-288 16,22-1-1009-16,-22 1-720 15,22 0-2033-15,-21 0-7059 0</inkml:trace>
  <inkml:trace contextRef="#ctx0" brushRef="#br0" timeOffset="18879.0314">13814 3069 18120 0,'-22'0'640'16,"-1"21"-992"-16,23-21 528 0,-21 23-160 15,21 21-256-15,-22-23 576 16,22 45-592-16,0-22 352 15,-23 22 160-15,23 23-256 16,0 21 528-16,0 1-560 16,-21 21 144-16,21 23 64 0,0-1-400 15,0 1 432-15,0 21-320 0,-23-21-16 16,23 21 352-16,0-21-416 15,0 0 336-15,0-23-128 16,0 1-80-16,-21 21 625 16,21-22-433-16,0 1 32 15,-23-1-32-15,1-21-192 0,22 21 352 16,-22 0-272-16,0-21 176 15,22 21 256-15,-22-21-224 16,0-1 129-16,22-21-418 0,0 21 290 16,-22-22 191-16,22-22-320 15,0 23 304-15,0-23-32 16,0 0-208-16,0-22 64 0,0 23-272 15,0-2 160-15,22-19-128 16,-22-3-16-16,22 1 128 16,-22 0-208-16,22-22 128 15,0 22 16-15,0-22-112 0,0 23 128 16,1-24-160-16,21 2 64 15,-23-2 64-15,24 2-144 0,-1 0 144 16,22-23-32-16,-22 21 16 16,23-21 96-16,-2 0-128 15,24 23 96-15,-1-23-48 16,0 0 0-16,2 21 32 0,19-21-64 15,-21 0 64-15,22 0-48 16,23 0 0-16,0 0 32 16,-23 0-48-16,22 0 64 0,1 0-64 15,21 0 48-15,-21 0-32 16,21 0 0-16,-1 23 144 15,4-23 97-15,-4 0-145 0,2 0 0 16,21 0-96-16,-21 0 128 16,21 0-16-16,-21 0-64 15,21 0 32-15,-21 0-112 16,21 0 96-16,-21 0-16 15,21 0-16-15,1 0 112 0,-23 22-32 16,23-22 0-16,0 0 48 16,-23 0-64-16,23 22-16 15,-23-22-16-15,23 0 0 0,-24 0-48 16,25 0-16-16,-24 0 80 15,0 0 16-15,1 0 96 16,-23 0 65-16,1 0-145 0,-1 22 48 16,1-22 176-16,-1 0-96 15,-22 22 32-15,1-22-16 0,-23 0-64 16,1 0-160-16,-1 0-16 16,0 0 16-16,-22 0-16 15,1 0 0-15,21 0 16 16,-45-22-48-16,24 22 16 15,-1-22 0-15,-22 0 0 0,0 0 16 16,0-1-32-16,1 2 48 0,-23-2-16 16,0-21-16-16,22 21 32 15,-22-21 16-15,0 0-48 16,0-22 48-16,0-1-64 15,0-20 32-15,1-1 16 16,21-23-16-16,-23 22 0 0,24-20 0 16,-23-2-16-16,22-21-16 15,-22 21 16-15,22 1 16 16,-22-22 16-16,22-1-16 0,-21 1-16 15,21-23 0-15,0 1 16 16,-22 21-80-16,0-21-16 16,22 20 0-16,-22 2 64 0,-22 1 80 15,22 19-48-15,0 3 80 16,0-2 32-16,0 23 33 15,-1-1-1-15,-21-21-64 16,24 22-16-16,-4 0-48 0,3-1 16 16,-23 1-48-16,23 0 32 15,-2-1-16-15,2 1 0 0,0 0-16 16,-2 22 16-16,-21-23-32 15,23 23 32-15,-23 0 0 16,21 0 0-16,-21 22 0 16,0 0-32-16,0-23 64 0,0 23-48 15,0 21 16-15,0-21-16 16,0 0 16-16,0 22-16 15,0-22 32-15,0 23-80 16,0-1 80-16,0-1 0 0,-21 2-16 16,21-2 16-16,0 2-16 15,-23-2 16-15,23 23-32 0,-21-21-16 16,21-2 0-16,-23 23-16 15,0-23-16-15,2 23 32 16,-25-21-48-16,26 21 32 16,-25-23 0-16,1 23 16 15,-22 0 0-15,0-22 0 0,0 22 16 16,-1 0-16-16,-21 0 16 0,0-22 16 15,-23 22-32-15,23 0-32 16,-22 0-48-16,21-22 16 16,-21 22 16-16,-22 0 0 15,22 0-32-15,-23-22-33 0,1 22 1 16,-2 0 64-16,3 0 32 15,-24-22 32-15,23 22 0 16,-23 0-16-16,23 0 32 16,-22-23-16-16,21 23 0 15,-21 0 0-15,0 0 0 0,-1 0 0 16,1-21 0-16,-1 21 0 0,-22 0 0 15,23 0-16-15,-1 0 32 16,-21-23-32-16,21 23 16 16,-21 0-16-16,-1 0-16 15,23 0-16-15,-22 0-16 16,21 0-32-16,0 0-16 0,-22 0-32 15,45 0 16-15,-23 0 64 16,1 0 32-16,0 0 32 0,0 0 0 16,-1 0-48-16,22 0 48 15,-21 0 0-15,0 0 0 16,21 0 0-16,0 0 0 15,1 0 0-15,0 23 0 0,21-23 0 16,-21 0 0-16,22 0 16 16,0 21-16-16,-1-21 48 15,1 0-32-15,21 23 64 16,-21-23-64-16,22 22 0 0,-23 0-16 15,23-22-16-15,0 22 16 16,0 0 16-16,-1 0-16 0,1 1-16 16,0-2 16-16,22 2-16 15,0 0-16-15,22-2 0 16,-1 23-352-16,1-21-1377 15,0 21-1264-15,22-22-1393 0,0 21-7124 16</inkml:trace>
  <inkml:trace contextRef="#ctx0" brushRef="#br0" timeOffset="21360.036">12512 6026 20265 0,'-22'-22'704'16,"22"22"-304"-16,0 0-528 15,0 0 224-15,22 0-80 16,22 0 80-16,0-22-208 0,0 22 192 15,22 0-96-15,23-22-112 16,21 22 256-16,1-22-176 16,-1 22 64-16,0 0-64 15,22-22-400-15,-21 22-368 0,21-23-241 16,-21 23 625-16,-23-21 416 15,0-2-48-15,-21 23 304 0,-2-21 96 16,2-2 321-16,-23 23 191 16,-22-21-208-16,22 21-224 15,-23 0-320-15,2-23-96 16,0 23 16-16,-23-22-112 15,21 22 0-15,-21 0-144 0,0-22-352 16,0 22-272-16,-21-22-209 0,21 22-240 16,-23-22 497-16,0 22 528 15,2-23 352-15,-1 1 64 16,22 22 272-16,-22 0 64 15,22-22-143-15,0 22-129 16,-22 0-80-16,22 0-80 0,0 0-16 16,0 0-80-16,0 0-16 15,0 0 160-15,0 0 288 16,22 22 208-16,-22 0-32 0,22-22-255 15,0 23 47-15,22-1-128 16,-21 0-112-16,-2 0-96 0,23-22-16 16,-44 22 32-16,22 1-48 15,-22-2-160-15,24-21-417 16,-24 23-1071-16,0-2-2514 15,-24 2-8132-15</inkml:trace>
  <inkml:trace contextRef="#ctx0" brushRef="#br0" timeOffset="22061.0376">12690 7461 17127 0,'-67'0'481'0,"67"0"-177"15,-23 21 272-15,23-21-48 16,0 0-656-16,0 0 80 0,23 0 64 15,-2 0-64-15,25 0 80 16,-4-21 0-16,2 21-32 16,23-23 32-16,21 2-48 15,1-24 48-15,-2 23-32 0,24 0 16 16,-22-22 32-16,21 21 272 15,0-21-144-15,-22 23-32 16,0-23-31-16,1 21 31 16,-1 1 160-16,-44 22-64 0,22-22-160 15,-22 22-64-15,-21-22 0 16,-1 22 16-16,0 0-32 0,-22 0 16 15,22 0-32-15,-22 0 16 16,0 0-112-16,22 0-320 16,-22-22-161-16,0 0-271 15,0 22-64-15,0-22-81 0,0 0 17 16,0 0 255-16,0 0-127 15,0 22 752-15,-22-22 640 16,0 22 353-16,22 0-49 16,-22 0 32-16,22 0-47 15,-22 0-257-15,22 22-208 0,0-22-160 16,0 0 0-16,22 22 128 0,-22-22 97 15,44 22-1-15,-22 0-128 16,22 0-128-16,-1 0-64 16,-20-22-96-16,21 22-32 15,-21 0-144-15,-23 0-1121 16,0 23-2144-16,0-23-8629 0</inkml:trace>
  <inkml:trace contextRef="#ctx0" brushRef="#br0" timeOffset="43169.0693">4149 16974 8723 0,'-24'0'769'16,"24"0"63"-16,0 0-416 15,0 0 177-15,-20 0 111 0,20 0 433 16,0 0 31-16,0 0-448 0,0 0 145 16,0 0-385-16,0 0 32 15,0 0-176-15,0 0 145 16,0 23 511-16,0-23-304 15,20 44-191-15,4-23-65 0,-3 2 96 16,-21-2-64-16,22 2-176 16,1-23-224-16,-2 0 161 15,1 22 79-15,0-22 128 16,0-22-240-16,1-1-32 0,21-21 144 15,-22 0-112-15,22-22 32 16,0 1 64-16,23-24-15 0,-24 1 47 16,24 0-80-16,-1 21-32 15,-22-21-16-15,22 22-112 16,-21-1 0-16,-1 45-80 15,-23-22 0-15,1 44 16 16,-22-22-16-16,0 22 16 0,0 0 128 16,0 0 144-16,0 0-144 0,0 0-112 15,0 0-48-15,0 0 48 16,0 0-48-16,0 0-16 15,0 0 80-15,0 0-96 16,0 0-48-16,0 0-336 16,0 0-1201-16,0 0-1648 0,0 0-1473 15,0 0-6131-15</inkml:trace>
  <inkml:trace contextRef="#ctx0" brushRef="#br0" timeOffset="54700.0866">10790 14679 4402 0,'0'0'144'16,"0"0"3569"-16,0-21-2960 0,0 21 159 16,0 0-48-16,0 0-63 15,-21 0-129-15,21 0 16 16,0 0 17-16,0 0-417 15,0 0-368-15,0 0 80 16,0 0-48-16,0 0 160 0,0 21 144 16,0 2-80-16,0-2 144 15,21 22-128-15,-21 2 144 0,0-1 97 16,23 23 495-16,-23-2-560 15,0 2-192-15,22 0-32 16,-22-1 48-16,22-22-47 16,-22 0 175-16,0 0 80 0,21-22-16 15,-21 0 32-15,0 1-112 16,0-1 1-16,0-22-193 15,0 22-16-15,0-22 32 16,0 0 0-16,0 0 48 0,0 0 176 16,0 0-112-16,0 0-144 0,0 0-80 15,-21 0-16-15,21-22 0 16,0 22 16-16,0-22 16 15,0 22-48-15,0-23-16 16,-22 23 128-16,22-22-64 16,0 22 16-16,0-22-160 0,-22 1 96 15,22 21 144-15,0 0-112 16,0-23 0-16,0 23 0 0,0 0-16 15,0 0 32-15,0 0 0 16,0 0 0-16,0 0-144 16,0 0 144-16,0 0 160 15,0 23-16-15,0-2-48 0,0 1 1 16,22-22-1-16,-22 22-64 15,0 1-32-15,22-23 0 16,-22 22-32-16,0-22-16 16,0 0-48-16,0 0-48 15,21 0-81-15,-21 0-1279 0,0-22-2514 16,23-23-8084-16</inkml:trace>
  <inkml:trace contextRef="#ctx0" brushRef="#br0" timeOffset="55479.0885">7900 14745 11589 0,'0'-22'672'16,"0"22"-928"-16,0 0 224 0,0 22 320 15,0 22-80-15,21 0 336 0,-21 22-143 16,0 1-49-16,0 0 400 15,0-2-176-15,0 2-191 16,0-1-113-16,0-22-176 16,0 0 128-16,0 0-288 0,0-21 176 15,0-1 80-15,0-22-32 16,0 0 432-16,0 22-47 15,-21-22-129-15,21 0-48 16,0-22-320-16,0 0 160 16,-23-1-32-16,23 1-176 0,0 0 80 15,0 1-128-15,-21-2 96 0,21 23-32 16,0-21-32-16,-23-2 160 15,23 23 96-15,0 0 80 16,0 0-175-16,0 0-193 16,0 0 128-16,0 23-48 15,23-2 96-15,-23 2 64 0,21-2 32 16,-21-21 160-16,23 22-224 15,-2 0-64-15,-21-22-16 16,23 0-96-16,-23 0 32 0,22 0-64 16,-22 0-64-16,22 0-624 15,0 0-2818-15,0-22-5106 16</inkml:trace>
  <inkml:trace contextRef="#ctx0" brushRef="#br0" timeOffset="59404.0965">4391 17593 14790 0,'0'0'-448'16,"0"21"448"-16,0-21-80 0,0 23 384 15,22-1 529-15,0 0 287 0,0 1-288 16,0 21 161-16,0 0-369 15,0-23-416-15,1 24 80 16,-2-23-176-16,-21 0 49 16,22-22-145-16,-22 0-16 15,0 0 1648-15,0 0 241 0,0-22-1665 16,-22-22-144-16,1 0-80 15,-2 0 176-15,1 0 32 16,0-1 193-16,0 0-113 0,22 24-96 16,-22-23 96-16,22 22-384 15,0 0 128-15,22 0-96 16,0 22 0-16,0-22-816 0,0 22-2594 15,1 0-1584-15,20 0-8517 16</inkml:trace>
  <inkml:trace contextRef="#ctx0" brushRef="#br0" timeOffset="59734.0969">4700 17483 18376 0,'-23'22'576'0,"2"0"-208"15,21-22 273-15,0 22-481 16,0-22 544-16,0 22 224 0,21 21-399 15,-21-20-17-15,23 21-416 16,-23-21 80-16,22-2-160 16,0 2-48-16,0-23-32 15,0 0 224-15,-22 0 144 0,22 0-224 16,0-23-48-16,-22 2 288 15,0-2-256-15,0 1 49 0,0-23-97 16,0 24 32-16,-22-23 48 16,0 22-112-16,0 0 128 15,0 22-128-15,-22-22 96 16,44 22 32-16,-23 0-240 15,23 22 32-15,0 0-1121 0,0 0-1200 16,23 0-1745-16,-1 0-3874 0</inkml:trace>
  <inkml:trace contextRef="#ctx0" brushRef="#br0" timeOffset="60184.0976">4877 17438 16615 0,'-23'23'1553'16,"23"-23"-145"-16,0 0-943 0,0 0-561 15,0 22 816-15,23 0 545 16,-2 0-1057-16,-21 0 128 16,44 0 0-16,-22 0-272 0,1-1 0 15,-2-21-112-15,-21 0 176 16,23 0-32-16,-23 0-64 15,22 0 288-15,-22-21-112 16,0 21-16-16,-22-22-128 0,22 0-96 16,0 0 513-16,-23 0 223 15,23 22 416-15,0 0-415 0,0 0-577 16,0 0-256-16,0 0 48 15,23 22 176-15,-1 0-128 16,-22-22-32-16,22 22 96 16,0-22-80-16,0 0 64 0,0 0-208 15,-22-22 64-15,0 0 144 16,0 22-48-16,-22-22 96 15,0 0-48-15,0 0 0 16,0-1 48-16,-23 2 16 0,24-2 624 16,-2 23-432-16,1-21 352 15,22 21-383-15,0 0-321 0,0 0-81 16,22 0 33-16,1 0-1152 15,21 21-2610-15,0-21-5890 16</inkml:trace>
  <inkml:trace contextRef="#ctx0" brushRef="#br0" timeOffset="60394.0978">5273 17527 21065 0,'-21'0'240'16,"21"0"176"-16,0 0-352 0,0 0 209 15,0 0 463-15,0 0-416 16,21 0 144-16,-21-22-304 16,22 0-144-16,1 0 224 15,-2-1-400-15,2 2-704 0,-23-2-1889 16,22 2-3506-16</inkml:trace>
  <inkml:trace contextRef="#ctx0" brushRef="#br0" timeOffset="60734.0983">5362 17062 15735 0,'-23'0'2497'0,"23"0"-640"15,0 0-193-15,0 0-751 0,0 0-1233 16,0 0 1200-16,0 0-112 16,23 23 321-16,-1-2-65 15,0 24-960-15,0-1 705 16,0-22-641-16,0 23 16 0,22-1 160 15,-21 0-576-15,-2-21 624 16,-21 21-544-16,23-23 272 0,-23-21 80 16,21 23-464-16,-21-23 384 15,0 0-704-15,0 22-1 16,0-22-15-16,0 0-368 15,0-22-1089-15,0 22-1809 0,0-23-3922 16</inkml:trace>
  <inkml:trace contextRef="#ctx0" brushRef="#br0" timeOffset="61164.0989">5604 17106 15879 0,'-21'-21'1617'0,"-2"21"-33"0,23 0-623 16,0 0-1-16,0 0-400 15,0 0-175-15,0 21 255 16,0 2 192-16,0 21-352 16,-21 0-47-16,21 1-225 0,0-1-16 15,0 0-176-15,21-21 0 16,-21-2 16-16,0 2-80 0,0-23 80 15,0 0-96-15,0 0 0 16,0 0 272-16,0 0-128 16,23-23-80-16,-23 2 80 15,0 21-160-15,0-23 112 0,21 23-16 16,-21 0 96-16,23 0 208 15,-1 0-192-15,-1 0 32 16,2 0-112-16,-1 23-48 16,21-23-160-16,-20 0-1585 0,0 0-2577 15,-2 0-3377-15</inkml:trace>
  <inkml:trace contextRef="#ctx0" brushRef="#br0" timeOffset="61904.1">5781 17262 20633 0,'-23'22'1377'15,"2"-22"-513"-15,21 0-736 16,21 22-304-16,-21-22 512 0,23 0-464 16,-23 0 80-16,23 0 336 15,-23 0-384-15,21 0-32 16,-21-22-576-16,0-22-97 0,23 21 401 15,-23 1-224-15,-23 0 608 16,23 0 352-16,-21 0 785 16,-2 22 223-16,23 0-511 15,-23 0-1-15,23 0-224 16,0 22-352-16,0 0-32 0,0 22-256 15,23-21 160-15,0 21-96 0,-2-22-176 16,24-22 160-16,-24 23-1072 16,3-23-721-16,-4-23-976 15,3 1-593-15,-1-22 257 16,-1 21-113-16,-21-21 465 15,0 0 3378-15,-21 21 3008 0,-1 2 1105 16,22-2-1360-16,-23 23-609 16,23 0-608-16,-20 0-1152 15,20 0-737-15,0 0-208 0,0 23-96 16,20-2 160-16,3 24-160 15,-23-23 32-15,22 0-304 0,22 0-881 16,-22-22-864-16,0 0-1280 16,-22 0-225-16,22-22-672 15,-22-22 1041-15,22 22 1936 16,-22-1 2706-16,0 2 4273 15,0 21-1247-15,-22 0-1522 0,22 0-1040 16,0 0-1585-16,22 0 368 0,-22 21 945 16,22 2-400-16,22 43-513 15,-21-21-416-15,21 21-160 16,0 1-80-16,-22-2-96 15,22 24-256-15,-22-45-736 16,-22 22-897-16,0-44 32 0,0-22-272 16,-22 0 480-16,0 0 833 15,0-22 496-15,0-1 480 16,-1-20 1344-16,2-1 914 0,-2 0-626 15,2-22-351-15,21 22-304 16,0 21-497-16,21-21-192 16,2 22-96-16,-2-22-128 0,2 21-144 15,-1 1-16-15,0 22-80 16,0 0 32-16,0 0-464 15,0 0-1040-15,0 0-2002 16,-22 22-3473-16</inkml:trace>
  <inkml:trace contextRef="#ctx0" brushRef="#br0" timeOffset="70318.1136">6863 17106 9348 0,'-45'-21'1520'16,"45"21"-1311"-16,0 0 95 15,0-23 240-15,0 23 96 16,-22 0 113-16,22 0-529 0,0 0-96 15,0 23 48-15,0-2-128 16,0 2 400-16,22 21-352 16,0-22 272-16,-22 23 16 0,23-1-464 15,-2 1 256-15,2-24-111 16,-2 2-97-16,2-2 272 15,21-21-192-15,-22 0 352 16,0-21-64-16,22-2-272 0,-22 2 64 16,22-24-96-16,1 23-16 0,-1-23 80 15,0 23-160-15,-22-22 128 16,22 22 160-16,0 22 144 15,-23 0-15-15,23 0-209 16,-21 0 0-16,0 0-16 16,20 22-128-16,-19 0 80 0,-4 0-64 15,3 0-32-15,-23-22 80 16,22 23-112-16,-22-1 80 15,22 0 0-15,-22-22-64 16,0 22-64-16,0-22 144 0,-22 0-128 16,22 23 160-16,-22-23-80 15,22 0 16-15,0 0-16 0,0-23-112 16,22 1 112-16,0 0 16 15,0 0 16-15,22-1 48 16,0 1-48-16,0 0 320 16,22 0 80-16,1 0 240 15,-23-1 305-15,22 2-353 0,0-2-336 16,22 23 97-16,-21-21-193 0,-1 21-64 15,0-23 48-15,0 23-128 16,-21 0-16-16,20 0-64 16,-20 0 80-16,-1 0-32 15,0 0 16-15,0 23-16 0,0-23-32 16,1 21 32-16,-1 2 16 15,-23-2-80-15,24 2 64 16,-23-1-32-16,22 0 0 16,0-22 32-16,1 22-80 0,-1-22 32 15,0 0 32-15,-1 0 16 16,24-22-32-16,-1 22-16 0,1-22 48 15,-1 0-32-15,-22 22 32 16,22-23 0-16,-22 23-16 16,22 0 32-16,0-21-32 15,-21 21 48-15,20 0-32 16,2 0-16-16,-1 0 16 0,22 0 0 15,-21 0-16-15,-1 0 64 16,-22 0 0-16,22 0 128 0,1-23-48 16,-23 23 16-16,22-21-80 15,-22 21-64-15,0-23 48 16,0 2-48-16,0-2 96 15,-22 23 80-15,22-22 16 0,-21 0-63 16,-1 0 15-16,-22 22-128 16,22-21 16-16,-22-1 32 15,21 0 32-15,-21-23-48 16,0 23-32-16,0 0 64 0,0-1 16 15,0 2 240-15,0-2 16 16,0 23-208-16,0 0-80 0,0 0-32 16,0 0 0-16,0 0-32 15,0 0-64-15,0 0-48 16,0 0-496-16,0 0-689 15,0 23-1936-15,-21-2-2194 0</inkml:trace>
  <inkml:trace contextRef="#ctx0" brushRef="#br0" timeOffset="71168.1148">9047 17681 12165 0,'-44'0'880'0,"22"0"-223"16,22 23-241-16,-22-23 336 0,0 21-656 15,-1 23 593-15,23 0 79 16,-21 1-224-16,21-1 145 15,0 22-481-15,0-22 144 16,0-22-208-16,0 23-208 0,21-23 144 16,2 0-64-16,-1-22-336 15,22 0-433-15,-22 0-287 0,22-44-769 16,-22 21-1905-16,22-21-4033 15</inkml:trace>
  <inkml:trace contextRef="#ctx0" brushRef="#br0" timeOffset="71463.1152">9179 17836 15527 0,'-44'44'1776'15,"23"-22"-735"-15,21 0-801 16,0 0-48-16,0 0-96 0,0-22-192 16,0 22 176-16,21 0-80 15,-21-22-48-15,23 0 16 0,-23 0 48 16,21 0 128-16,2 0 16 15,-2-22-80-15,-21 0 32 16,22 0-80-16,-22 0-80 16,24 0 240-16,-24 0-128 15,0 22-16-15,-24-22 32 0,2 0-63 16,22 22-17-16,-21 0 288 0,-2-23 192 15,2 23-128-15,-2 23-128 16,23-23-144-16,-21 22-128 16,21-22-272-16,21 22-1025 15,2-22-1728-15,-2 0-2594 16</inkml:trace>
  <inkml:trace contextRef="#ctx0" brushRef="#br0" timeOffset="71718.1156">9290 17571 14182 0,'-21'0'480'16,"21"0"-32"-16,-24 0-848 15,24 0 624-15,0 0 529 16,24 0-33-16,-24 22 385 0,0-1 319 15,21 24-912-15,-21 0-127 16,22-1-257-16,0 21 64 0,0-20-160 16,0-1-112-16,0 0 96 15,23-22-256-15,-24 0-1041 16,2-22-832-16,-1 0-2321 15,-1 0-3890-15</inkml:trace>
  <inkml:trace contextRef="#ctx0" brushRef="#br0" timeOffset="72043.1161">9511 17704 18264 0,'-45'44'-192'0,"45"-23"496"16,0 2 96-16,23-2-544 15,-23 2 608-15,22-1-240 16,-1 0-224-16,-21-22 208 15,23 22-256-15,-2-22 192 16,2-22 33-16,-23 0-594 0,22 0 289 16,-22-1-80-16,0-21-16 0,0 23 176 15,0-2-16-15,0 2 208 16,0-2 961-16,-22 23 527 15,22 0 417-15,0 0-1280 16,-23 0-481-16,23 0-176 0,23 23-128 16,-23-2 208-16,22 23-336 15,0-21 224-15,0-2-112 16,0 2-688-16,0-1-1073 15,0-22-1377-15,0 0-2064 16,1-22-7908-16</inkml:trace>
  <inkml:trace contextRef="#ctx0" brushRef="#br0" timeOffset="72498.1167">9753 17614 18232 0,'0'0'704'16,"0"23"-32"-16,0-23-239 0,0 22-129 15,0 0 192-15,23 1-256 16,-23-2-112-16,21 2-64 0,-21-2-256 15,23 2 112-15,-23-23-768 16,22 0 31-16,-22 0 641 16,0-23-208-16,0 2 128 15,0-2-240-15,0-21 416 0,0 22 352 16,0 0 992-16,0-1 193 15,0 2 480-15,0 21-576 16,0 0-673-16,0 0-320 16,22 0 208-16,-22 21-15 0,22 2-369 15,-22-1-64-15,21 0-32 16,2 1-176-16,-1-23 64 0,-22 21-817 15,22-21-223-15,-22 0-113 16,0 0 209-16,0-21-385 16,0-2-207-16,0 1 863 15,0 0 817-15,0-1 1137 0,0 2 960 16,0-1-464-16,0 22-209 15,0 0-815-15,22 0-449 16,-22 0 432-16,0 0-63 0,22 22-497 16,0-22-48-16,0 21-64 15,0 2-16-15,1-23-961 16,-2 22-1872-16,2-22-3714 0,-1 0-12068 15</inkml:trace>
  <inkml:trace contextRef="#ctx0" brushRef="#br0" timeOffset="72868.1172">10327 17438 18664 0,'0'0'144'16,"0"0"1521"-16,22 0-96 16,-22 23-689-16,22-1 160 0,0 0-639 15,0 0-17-15,1 0-240 16,-23 0-192-16,21-22 304 15,-21 0-368-15,0 0 208 16,0 0 16-16,23 0 80 0,-23-22-16 16,0-22-224-16,0 0 128 15,-23 0-48-15,23 0-80 16,0 0 192-16,0-1 256 15,0 23 513-15,0 0-593 0,0 22-352 16,0-23-32-16,23 46-96 0,-1-23-144 16,0 22-1201-16,0 0-1648 15,22 23-1570-15,-22-24-4177 16</inkml:trace>
  <inkml:trace contextRef="#ctx0" brushRef="#br0" timeOffset="73933.1187">10746 17350 19112 0,'-44'0'897'0,"44"-21"495"15,-22 21-863-15,22 0-449 16,0 0 1040-16,-22 0-544 16,22 0-95-16,-22 0-385 0,22 21-208 15,-22-21 256-15,22 23-336 16,0-2 272-16,0 2-176 15,22-2-17-15,-22-21 242 16,22 23-322-16,0-23 193 16,0 0 64-16,0 0-144 0,-22-23 289 15,22 23-289-15,-22-21 224 0,23-2-64 16,-23 2-16-16,-23 21 128 15,23-23-48-15,-22 23 688 16,0 0-128-16,22 0-543 16,0 0-65-16,0 23-160 0,0-23 112 15,0 21-80-15,22 2 0 16,-22-23 0-16,22 0-32 15,1 0 80-15,-2 0-32 16,2-23 16-16,-1 2 32 0,-22-2-145 16,0-21 49-16,0 0-192 15,0-1 112-15,-22 1 128 0,22 0-144 16,-23 0 208-16,23 0-32 15,-21 21 544-15,21 23-127 16,0 0-273-16,0 0-256 16,0 23 144-16,0-2 160 15,21 23-16-15,2 1-160 0,-1 21 16 16,0-21-32-16,-1-23 0 0,2 0-16 15,-23 1-80-15,23-23-128 16,-23 0-272-16,21 0 256 16,-21-23 95-16,0 1-335 15,0-22 160-15,0-1 16 16,0 1 288-16,0 22 16 0,0-1 208 15,0 23 448-15,0 0-303 16,0 0-401-16,23 0 112 16,-23 23 80-16,0-1 96 0,21 0-176 15,1 22-32-15,-22-21-48 16,22-23-32-16,0 22 16 15,0-22-64-15,-22 0-48 0,23 0 32 16,-23 0 80-16,21-22-16 16,-21-1-16-16,23 1 48 15,-23 0 16-15,0 0 32 16,0 0 272-16,0 22 208 0,0 0 0 15,0 0-432-15,0 0-112 16,0 0 96-16,0 22-64 0,22 0 0 16,-22 0-16-16,22 0-48 15,0-22-16-15,0 23-608 16,22-23-176-16,-22-23 95 15,0 1 65-15,0 0 336 0,0-22 160 16,0 0 192-16,0 0 0 16,1 21 96-16,-23-21 736 15,0 22 465-15,0 0-289 16,0 0 97-16,-23 22-289 0,23 0-416 15,0 0-224-15,-22 0-32 16,22 22-96-16,0-22-96 0,-22 44 48 16,22-21-16-16,0-2 32 15,22 23-96-15,0-21-80 16,1-2-256-16,-2-21 112 15,2 23 112-15,21-23-64 16,-44 0 256-16,22 22 16 0,-22-22 48 16,0 0 112-16,0 22 144 0,-22 0-112 15,0 0-16-15,-23 1-32 16,1-1-64-16,0 0-64 15,22 0-96-15,-22 1-672 16,22-2-2546-16,0-21-7538 16</inkml:trace>
  <inkml:trace contextRef="#ctx0" brushRef="#br0" timeOffset="77508.1237">13880 17350 11349 0,'-22'0'544'0,"22"0"-48"0,-22 0 945 15,22 23-81-15,0-23-191 16,-22 0 0-16,22 0 31 15,0 0-496-15,0 0-560 16,0 0 113-16,22 0-17 0,0 0 80 16,0-23-16-16,44 2-224 0,-22-24 144 15,23-22-128-15,21 1-64 16,-1 21 96-16,3-20-128 15,-23-2 112-15,20 23-112 16,-21 1-32-16,-22-1 128 16,1-1-128-16,-1 23 96 0,-23 0-16 15,-21-1-32-15,23 2 64 16,-23-2-16-16,0 23 369 0,0-21 207 15,0 21-304-15,0 0-176 16,-23 0-144-16,23-23 0 16,0 23-80-16,-21 0-32 15,-2 0-16-15,2 0-112 0,-2 23 112 16,1-23-96-16,0 0 32 15,0 21 32-15,0-21 80 16,0 0 96-16,22 0-64 16,0 0-241-16,0 0 225 0,22 23-16 15,-22-23 80-15,22 0 0 16,22 0-16-16,-22 0 48 0,22 0-64 15,-21 0 64-15,-2 0-48 16,2 0 32-16,-1 21 17 16,-22-21 95-16,0 23 112 15,0-23-16-15,0 22-96 0,-22 0-112 16,-1 0 16-16,23 1-32 15,-21-1-576-15,-2 0-1825 16,23-1-2386-16</inkml:trace>
  <inkml:trace contextRef="#ctx0" brushRef="#br0" timeOffset="78598.1252">13946 17748 12981 0,'0'-23'657'16,"-22"23"15"-16,22 0-768 0,0 0 272 15,0 0-224-15,0 0 176 16,22 0 608-16,-22 0 1 16,0 0 319-16,23 0-63 0,-2 0-129 15,2 0-64-15,-2 0-335 16,2 0-225-16,-1 23-128 15,0-23-144-15,0 0 112 0,-22 21 0 16,0-21-16-16,0 0 112 16,0 0 512-16,0 0-159 15,0 0-241-15,0 0-96 16,0 0 80-16,0 0 128 0,-22 0-64 15,22 0-64-15,0 0-96 16,0 0-144-16,0 0 17 0,-22 0 15 16,22 0-64-16,0 0 16 15,0 0 16-15,0 0-16 16,0-21-32-16,0 21 64 15,0 0-32-15,0 0 0 0,0 0-16 16,0 0 0-16,-22 0 0 16,22 0-16-16,0 0 32 15,0 0 80-15,0 0-160 16,0 0 32-16,0 0 32 0,22 21 112 15,-22 2-32-15,22-2-96 16,0 2 48-16,-22 21 0 0,22-44 32 16,0 22-48-16,-22-22 16 15,22 0 16-15,-22 0 16 16,0 0-16-16,0 0 16 15,0 0-16-15,0-22-64 16,-22 0 32-16,22 22 0 0,-22-22 16 16,0-1 16-16,0 2 48 0,0-2 0 15,22 2-112-15,0-2 0 16,0 2-64-16,22-24-224 15,0 23-1713-15,22-1-1809 16,0-20-2737-16</inkml:trace>
  <inkml:trace contextRef="#ctx0" brushRef="#br0" timeOffset="78933.1257">14343 17571 16519 0,'-21'22'224'0,"21"-22"144"16,0 0-272-16,0 0 16 15,0 21 689-15,0 2-177 16,21-1-336-16,-21 0 80 16,22 1-464-16,2-2 176 0,-3-21 32 15,-21 23-160-15,22-23 224 16,0 0-144-16,-22-23 65 0,22 2 95 15,-22-2-144-15,0 23 80 16,0-22-16-16,-22 0-96 16,0-1 112-16,0 2 176 15,22-1 544-15,-21 0 17 0,-3 22-401 16,24 0-400-16,0 0-224 15,0 22-256-15,0-22-1185 16,24 22-592-16,-3-22-1889 16,23 21-3761-16</inkml:trace>
  <inkml:trace contextRef="#ctx0" brushRef="#br0" timeOffset="79368.1263">14564 17527 17239 0,'-22'0'561'0,"0"0"-337"16,22 22-112-16,0-22-48 0,22 22 288 15,-22 0-176-15,22-1-160 16,0 2 96-16,0-1-64 0,1-22-64 16,-2 0-368-16,2 0-560 15,-2 0 287-15,2-22 449 16,-23-1 16-16,0 2 416 15,0-1-16-15,0-22 849 0,-23 22 575 16,23 22 257-16,-21-22-256 16,21 22-288-16,0 0-721 15,-23 0-336-15,23 0-400 16,23 0 64-16,-23 0 128 0,0 0-160 15,21 22 128-15,2-22-64 0,-1 0 0 16,0 0 16-16,-22 0-560 16,0 0 160-16,0 0 384 15,0 0-48-15,0-22 128 16,0 22-96-16,0-22 96 15,-22 22 256-15,0-23 320 0,22 23-64 16,-23-21 17-16,23 21-113 16,0 0-352-16,0 0-176 0,0 0-64 15,0 0 16-15,23 0-128 16,-1 21-1313-16,0-21-1873 15,0 23-1712-15,0-23-5091 16</inkml:trace>
  <inkml:trace contextRef="#ctx0" brushRef="#br0" timeOffset="79778.1269">14939 17461 19817 0,'-22'0'752'0,"22"0"400"0,0 0-1264 15,0 0 336-15,0 0 225 0,0 0 367 16,22-23-496-16,1 23-400 15,21-21 288-15,-23-2-2225 16,24 2-2193-16,-1-2-3681 16</inkml:trace>
  <inkml:trace contextRef="#ctx0" brushRef="#br0" timeOffset="79988.1272">15116 17151 20009 0,'-22'0'912'16,"0"0"625"-16,22 22-1425 0,0-22 496 15,0 44 401-15,0-21-657 16,22 21 32-16,-22-22-432 16,22 22 48-16,0-21 96 15,0-2-496-15,0 2-721 0,0-2-1216 16,0-21-896-16,0 0-865 0,0-21-3650 15</inkml:trace>
  <inkml:trace contextRef="#ctx0" brushRef="#br0" timeOffset="80233.1275">15293 17151 20505 0,'-23'0'1713'0,"1"0"-161"0,22 22-959 16,-22 0 95-16,0 0 80 16,22 1-496-16,-22 21-160 0,22-22-95 15,0 22-34-15,0-21 17 16,0-23-128-16,0 21-160 15,0-21 96-15,22 0 176 0,0 0 32 16,-22 0 32-16,22 0-64 16,0-21 48-16,-22 21-64 15,23 0 48-15,-2 0-32 16,2 0 48-16,-2 0-576 16,2 0-1409-16,-1 0-2497 0,0 0-4354 15</inkml:trace>
  <inkml:trace contextRef="#ctx0" brushRef="#br0" timeOffset="80918.1285">15403 17217 22298 0,'-22'0'368'0,"-1"23"512"15,23-23-720-15,0 22-16 16,23 0 321-16,-23-22-481 0,22 22 64 16,-22-22 144-16,44 0-336 15,-22 0-385-15,0-22-687 0,0 0-641 16,0 0 272-16,-22-1 257 15,22-21 223-15,-22 22 1201 16,0 0 352-16,0-1 1841 16,-22 23 193-16,22 0-946 15,-22 0-527-15,22 0-561 0,0 23-80 16,0-1 112-16,0 0-352 0,0 22-32 15,0-21-96-15,22-1 0 16,0 0-48-16,0 0-752 16,23-22-352-16,-24 0-769 15,2-22-592-15,-2-22-33 16,2 21-255-16,-23-21-208 0,22 0 2673 15,-22 21 2705-15,0 2 1680 16,0 21-655-16,0-23-1121 16,0 23-1457-16,0 23-575 15,0-2 1263-15,0 2-79 0,22 43-401 16,0-21-399-16,0 21-289 15,22 1-192-15,-22 21-80 0,22-22-48 16,-44 21-176-16,21-42-576 16,-42 0-97-16,21-1-672 15,-22-44-688-15,0 21-608 16,-22-42 992-16,22-2 561 0,0 2 736 15,0-46 544-15,0 23 1600 16,0 0 817-16,22-22-144 0,0 21-944 16,0 1-272-16,22 23-353 15,0-23-64-15,0 21-144 16,0 1-127-16,22 0-241 15,-22 0-96-15,0-1-48 0,21 23-16 16,-19 0 0-16,-24 0-48 16,22 0-144-16,-22 0-353 15,0 23-191-15,0-23-240 16,0 22-145-16,-22-22-448 0,22 22-704 15,0-22-704-15,0 0-1649 16,0 0-7332-16</inkml:trace>
  <inkml:trace contextRef="#ctx0" brushRef="#br0" timeOffset="84984.1362">16220 16754 13414 0,'0'0'96'0,"21"0"240"0,-21 0 64 16,22 0-208-16,1 0 208 15,-2 22-352-15,2 0 320 0,-23 23 17 16,21-1 95-16,2-23-64 15,-1 23-368-15,0-22 144 16,0 1 96-16,22-23-160 16,0 21 80-16,0-21-127 0,1 0-17 15,-1 0 128-15,22-21-208 16,-22-2 0-16,22 1 176 0,0 0-224 15,0 0 160-15,-22 1-96 16,23-23-16-16,-1 21 96 16,-22 23-160-16,-21-22 128 15,21 22-32-15,-22-22-48 0,-1 22 48 16,2 0-48-16,-2 0 64 15,2 0 112-15,-1 22-144 16,-22-22 48-16,22 22-48 16,-22-22-32-16,0 23 128 15,0-23 64-15,-22 22-16 0,22-22 240 16,-22 22-112-16,22-22-80 0,-23 0-112 15,23 0-64-15,-21 21 32 16,21-21 32-16,0 0-112 16,0 0-144-16,0 0 144 15,0 0 48-15,21 0 32 16,2 0 64-16,21 0-128 0,0-21 64 15,-22 21-64-15,45 0 0 16,-23 0 16-16,0-22 257 0,0 22 175 16,23 0 256-16,-2 0 160 15,2-22-239-15,-1 22-257 16,-1 0-64-16,2 0-176 15,-1 0-64-15,1 0 32 0,-1 0-96 16,-22 22 64-16,22-22-48 16,-22 0 32-16,22 0 0 15,0 0-32-15,1 0 32 16,-1 0-32-16,0 0 32 0,-22 0 16 15,23 0 96-15,-1 0 192 0,22 0-175 16,-22-22-49-16,0 22-16 16,0 0-80-16,1 0-16 15,-2 0 48-15,2 0-16 16,21 0-48-16,-21 0 64 15,-1 0 16-15,0 0-32 0,22 0 64 16,-21 0 32-16,21 22-32 16,-22-22 32-16,22 0-48 15,-22 0-16-15,23 0 0 0,-23 0 32 16,0 0-32-16,1 0 0 15,-1 0-16-15,0 0 0 16,0 0-16-16,-22 0 0 0,22 0 0 16,-22 0-16-16,22 0 32 15,-21 0 16-15,-1 0 48 16,0 0-16-16,23 0 16 15,-24 0 16-15,3 0 17 16,19-22-33-16,-21 22 32 0,0 0-32 16,22 0-32-16,-22-23 0 0,0 23-32 15,1 0 32-15,-24-22 96 16,24 22 176-16,-23-22-192 15,22 22-64-15,-22-22-48 16,22 22-32-16,-21-23 32 0,21 23-64 16,-23-21 32-16,2 21 16 15,-1-23-16-15,-22 23 32 16,0 0 32-16,22-21-112 0,-22 21-96 15,0-23-560-15,-22 23-577 16,0 0-784-16,-1 0-1264 16,2 0-1153-16,-46 0-7940 0</inkml:trace>
  <inkml:trace contextRef="#ctx0" brushRef="#br0" timeOffset="85519.1369">18492 17151 17319 0,'-44'0'769'0,"22"0"-609"16,0 0-128-16,-22 22 144 0,22 22 176 15,-22-21 96-15,22 21 257 16,-23 22-321-16,24-22-208 16,21 0 0-16,0-21-320 15,0 21 176-15,21 0-368 0,2-22-1265 16,-1 0 993-16,22-22-353 15,-22 0-383-15,22 0-561 0,0-22-704 16,-22 0-1073-16</inkml:trace>
  <inkml:trace contextRef="#ctx0" brushRef="#br0" timeOffset="85819.1374">18558 17438 16295 0,'-21'-21'1585'0,"-2"21"-273"0,23 0-880 16,0 21-335-16,0-21-65 15,0 0 80-15,0 23-32 16,0-1 32-16,0-22-16 15,0 22-112-15,23-22 80 16,-2 0 64-16,2 0-64 0,-1 0 32 16,-22 0 0-16,22 0-48 15,0-22 16-15,-22 22-16 16,0 0 80-16,0-22 64 0,0 22 576 15,0-23-191-15,-22 23-225 16,0 0 160-16,0 0 128 0,-1-21-255 16,2 21-289-16,-2 0-96 15,23 21-16-15,0-21-224 16,0 0-1089-16,0 23-1056 15,23-23-721-15,-2 0-1888 16,24 0-7267-16</inkml:trace>
  <inkml:trace contextRef="#ctx0" brushRef="#br0" timeOffset="86224.1379">18823 17151 16823 0,'-22'-22'1457'16,"22"-1"-641"-16,-22 23 33 15,22 0-241-15,0 0 128 16,0 0 305-16,0 0-753 0,0 23-16 16,0-1 448-16,0 0-464 15,0 22 97-15,0 1-289 0,22-1-144 16,0-21 288-16,0 21-384 15,1-23 208-15,-23 2-353 16,21-23-399-16,2 0-240 16,-1 0-289-16,0 0 97 0,0-23 159 15,0 2 81-15,0-2 239 16,-22 2 625-16,0-2 144 0,0 1 1825 15,-22 0 673-15,22 22-690 16,-22 0-943-16,22 0-769 16,0 0-80-16,0 22-80 15,0 0 0-15,0 22 96 0,22-21-208 16,0-2 96-16,22 2-336 15,-22-2-833-15,0-21-976 16,22 0-752-16,-22 0-3026 16,-22 0-2352-16</inkml:trace>
  <inkml:trace contextRef="#ctx0" brushRef="#br0" timeOffset="86784.1387">19176 17284 18536 0,'0'0'976'15,"0"0"-607"-15,0 0 111 16,0 22-448-16,0 1 448 0,0-23 224 15,23 21-496-15,-23 2 145 16,21-23-273-16,2 21-96 0,-1-21 128 16,-22 0-144-16,22 0-128 15,0-21-241-15,-22 21 145 16,0-23 240-16,22 2-96 15,-22-2 16-15,0 1 256 0,0 0 721 16,0 22 783-16,0 0-511 16,0 0-929-16,0 0-192 15,0 0 16-15,21 22 176 16,-21 0-80-16,23 1-224 0,-2-2 240 15,2 2-272-15,0-2-224 16,-2-21-208-16,-21 0 64 0,22-21 352 16,-22 21-113-16,0-23-95 15,0-21 48-15,0 22 224 16,0-22 192-16,0 21 993 15,0 23 127-15,0-22-79 0,0 22-545 16,0 0-720-16,0 0 144 16,22 22 272-16,-22 1-48 15,0-23-128-15,23 22-80 0,-23 0-15 16,21 0-82-16,-21-22 1 15,0 23-304-15,23-23-16 16,-23 0 288-16,22-23-128 0,-22 1 144 16,22 22 64-16,-22-22 48 15,0 22 448-15,0 0-15 16,0 0 111-16,22 0-128 15,0 22-144-15,0 0-128 16,0-22-144-16,0 23-16 0,1-23-176 16,20 21-1280-16,-21-21-2834 0,0-21-6307 15</inkml:trace>
  <inkml:trace contextRef="#ctx0" brushRef="#br0" timeOffset="88104.1405">20037 17151 19656 0,'0'22'561'15,"0"22"751"-15,0-21-559 16,22 21-353-16,-22-22 144 16,23 22 80-16,-23-21-239 15,0-2-1-15,21-21 16 0,-21 23-160 16,22-23 96-16,-22 0-192 15,22-23 96-15,-22 2-208 16,22-2 80-16,-22-21-32 0,23 0-80 16,-23-1 481-16,0 23 303 15,0 0-144-15,21 0-15 16,-21 0-353-16,0 22-208 0,0 0-176 15,0 0 96-15,23 22-16 16,-1 0-416-16,-22 0-497 16,22 0-335-16,0 1-321 15,0-1-1441-15,0 0 897 16,0-22 673-16,0 0 1056 0,1 0 400 15,-2-22 96-15,-21 0 304 0,0 22 1425 16,0-23 352-16,0 1 80 16,0 22-481-16,0-22-719 15,-21 22-433-15,21 0-272 16,0 0-272-16,0 0-32 0,-23 22 0 15,23 0-48-15,0 1-16 16,0-1-96-16,23 0-544 16,-23-22-176-16,21 22-177 15,2-22-15-15,-23 0-33 0,21-22 561 16,1 0 240-16,-22 0 32 15,23-1 208-15,-23 1 384 0,0 0 1137 16,0 22 63-16,0-22-239 16,0 22-529-16,0 0-592 15,0 0-192-15,0 22 128 16,0 0 0-16,0 0-64 15,21 1-80-15,-21-1 16 0,23 0-48 16,21-22-224-16,-22 0-240 0,0 0 0 16,0-22 384-16,0 0-64 15,-22-1-241-15,22-21 17 16,-22 0 80-16,23 0 240 15,-23 21 176-15,0-21 688 16,0 44 369-16,0-21-257 0,0 21-640 16,0 0-256-16,21 21 289 15,-21 2 95-15,0 21-80 16,0 0-160-16,0 0-48 0,23 0-48 15,-2 1 0-15,-21-1-176 16,22-21-800-16,22-2 479 16,-21-21-367-16,-23 0 448 0,22-21 96 15,0-2-337-15,0 1-191 16,22-22 560-16,-44 21 272 15,22 1 128-15,-22 0 688 16,21 22-79-16,-21 0-577 0,0 0 208 16,0 22 112-16,0 0-64 15,0 1-192-15,0-1-112 0,24 0-95 16,-24 0-17-16,0-22-49 15,22 23-15-15,-22-23-464 16,21 0 272-16,-21 0-160 16,23 0 336-16,-23 0 64 0,23 0 32 15,-23 0 16-15,0-23 32 16,0 23 400-16,0 0 80 15,0 0-367-15,0 0-161 16,0 23 96-16,0-23 112 0,21 21-64 16,-21-21-96-16,0 23-16 15,0-23-64-15,21 21-32 0,-21-21 0 16,23 0 16-16,-1 0 64 15,0 0-48-15,0-21 64 16,-22 21-16-16,22 0 160 16,0-23 192-16,-22 23-144 15,0 0-96-15,22 0-64 0,-22 0-32 16,0 0-64-16,0 0 0 0,22 0-32 15,-22 0-448-15,0 0-1040 16,0 23-2146-16,0-23-4546 16</inkml:trace>
  <inkml:trace contextRef="#ctx0" brushRef="#br0" timeOffset="90184.1435">13483 11853 10740 0,'0'0'817'0,"0"-21"-321"15,22 21 416-15,-22 0-47 16,22 0-257-16,0 0-480 15,0 0 240-15,0 0-128 0,0 0 65 16,-22 0 383-16,23 21 64 16,-2 1 97-16,2 0 111 15,-2 0-272-15,-21 0 241 16,23 23-689-16,-1-1-128 0,-1-22 16 15,-21 22-176-15,23-22 128 16,-23-22-32-16,0 22-16 0,0-22 961 16,0 0 559-16,0-22-1312 15,0 0-128-15,-23 0-80 16,2-22 64-16,-1 22-80 15,22-22 32-15,-23 21 1 0,2-21-1 16,21 22 96-16,0 0-128 16,0 1-48-16,0-2 48 15,0 1-96-15,0 22 32 0,0-22-737 16,21 22-1008-16,-21-22-688 15,23 22-784-15,-1-22-3538 16</inkml:trace>
  <inkml:trace contextRef="#ctx0" brushRef="#br0" timeOffset="91564.1454">13748 11765 4546 0,'-22'0'1488'0,"22"-22"-1360"0,-23 22 2209 16,23 0-832-16,-21-22-256 15,21 22 95-15,0 0-175 16,0-22-353-16,0 22-288 0,0-23 81 15,0 2-177-15,0-1-16 16,21 22-224-16,2-22-208 16,-1 0 112-16,-1 22-192 15,2-22-560-15,-1 22-817 16,0 0-2048-16,0-23-2466 0</inkml:trace>
  <inkml:trace contextRef="#ctx0" brushRef="#br0" timeOffset="91934.1459">13969 11611 12085 0,'-23'0'992'0,"23"0"-863"0,-22 22 191 16,22-22-384-16,0 22 432 15,0-1 384-15,0 2-144 16,0 21 113-16,22-22-321 0,-22 0 128 16,23 23-208-16,-2-24-400 15,2-21 336-15,-2 22-160 16,2-22 241-16,-1 0 15 15,0-22-208-15,-22 22 128 0,22-21-176 16,-22-24 16-16,22 23 96 0,-22 0-32 16,-22-22 240-16,0 21-255 15,0 2-145-15,0-1 240 16,-1 0 96-16,2 22-64 15,-2 0-112-15,23 0-400 16,-21 0-64-16,21 22-1281 0,0 0-736 16,21 22-1809-16,2-22-4130 15</inkml:trace>
  <inkml:trace contextRef="#ctx0" brushRef="#br0" timeOffset="92654.1469">14211 11633 20825 0,'-22'0'400'16,"22"0"-336"-16,0 0-208 16,22 22 160-16,-1-1 16 0,2 2-208 15,0-1-144-15,-2-22-368 0,23 22-225 16,-22-22 1-16,2 0-129 15,-3 0 449-15,-21-22 656 16,0 0 48-16,0-1-48 16,0 2 288-16,0 21 561 15,-21-22 415-15,21 22-47 0,0 0-369 16,0 0-928-16,0 0-48 15,0 0 80-15,21 22 80 16,1-1-64-16,0 2 16 0,0-23-48 16,0 22-480-16,22-22-576 15,-22 0-113-15,0 0 177 0,-22-22 560 16,0-1 432-16,0 2 32 15,0-23 128-15,-22 22 608 16,0-23 641-16,0 23 447 16,22-22-95-16,-22 44-512 15,22-22-417-15,-22 22-624 0,22 0-320 16,22-22 16-16,0 22 32 0,0 0-912 15,0 22-913-15,22-22-896 16,-21 0-145-16,21 22-879 16,-23-22 31-16,2 0 560 15,-23-22 2034-15,22 0 1808 16,-22 0 2001-16,0 0 209 0,-22 0 495 15,22 0-752-15,0 22 161 16,-23-23-577-16,23 23-833 16,0-22-560-16,0 22-527 15,0 0-401-15,0 0 63 0,0 22 49 16,0 1 80-16,23-1-48 15,-1 0 32-15,0-22 0 0,0 22-32 16,0 0 48-16,0 0-32 16,0-22 32-16,0 0-64 15,0 0 80-15,-22 22-48 16,0-22 0-16,22 0 193 0,-22 0 31 15,0 0 256-15,0 22 16 16,0-22-384-16,0 0-128 0,0 22-544 16,0-22-897-16,0 0-1024 15,22 0-1217-15,1 0-2672 16</inkml:trace>
  <inkml:trace contextRef="#ctx0" brushRef="#br0" timeOffset="93384.1479">15381 11147 20153 0,'0'-22'560'0,"0"22"-416"0,0 0-560 15,0 0 192-15,0 0-112 16,0 0 288-16,0 0 192 15,0 0-384-15,0 0 320 16,-23 0-32-16,23 22 208 0,-21 0 384 16,21 0-272-16,-23 1-112 15,23-2-176-15,0 1-80 0,23-22 48 16,-23 22-48-16,21-22 176 15,2 0-64-15,-1 0-288 16,0-22 0-16,-22 0 144 16,22 1 48-16,-22-2 16 0,0 1 48 15,0 0-32-15,0 22 513 16,0-22 527-16,0 22-287 15,0 0-737-15,0 22-64 16,0-22 80-16,0 22-64 0,0 0-64 16,22 1 96-16,0-23-16 15,0 21-337-15,0-21-367 0,-22-21-224 16,22 21 271-16,0-23 289 15,-22 1 256-15,0 0 128 16,0-22-48-16,0 22 0 16,0 0 32-16,0 0 240 0,0 0 321 15,0 0 31-15,22 22-160 16,-22-22-160-16,23 22 64 0,-2 0-159 15,-21 0 31-15,23 0-112 16,-2 22-64-16,2-22-16 16,-1 22-48-16,0 0 64 15,-22-22-64-15,22 0 16 0,0 0 112 16,-22 0-48-16,0-22 32 15,22 0-112-15,-22 0 32 16,0 0 16-16,0-1 0 16,0-21-32-16,0 22 32 15,0 22 448-15,-22-21 353 0,22 21-257 16,0 0-304-16,0 0-384 0,0 0 16 15,0 21 112-15,0 23 16 16,0-22-16-16,0 23 0 16,22-23-80-16,0 22 0 15,0-44-96-15,0 0-384 16,21 0-609-16,3 0-800 0,-2-22-1408 15,-21-22-417-15,21 22-3969 16</inkml:trace>
  <inkml:trace contextRef="#ctx0" brushRef="#br0" timeOffset="93874.1486">16484 10574 19624 0,'0'-23'689'15,"0"23"-561"-15,0 0-336 0,0 0 208 16,22 23 160-16,0-2 112 16,1 23 672-16,-23 0-335 15,21 23-129-15,1-1 32 16,1 22-464-16,-2-21 176 15,2-1-208-15,-2 0-48 0,2-22 208 16,-1-22-272-16,-22-22-112 16,0 22-192-16,0-22 32 15,0-22-1489-15,-22 0-320 0,-1-22 784 16,2 0 977-16,-23 0-624 15,21-22-1602-15,1-1-991 16,1 1 1200-16,-24 0 4290 0,23-1 2144 16,0 23-623-16,0 0-1137 15,22 23-976-15,-22-2-257 16,22 0-400-16,0 23-400 15,0-21-144-15,0 21-208 0,22 0 96 16,0 0 32-16,0 21-64 16,0-21 48-16,23 23 0 0,-24 0 0 15,1-2 64-15,1 2-48 16,-2 21 16-16,-21-23-80 15,0 2-288-15,0-1-368 16,0 0-449-16,0 0-1136 0,0 0-2273 16,0 0-6723-16</inkml:trace>
  <inkml:trace contextRef="#ctx0" brushRef="#br0" timeOffset="94703.1508">16969 10484 21833 0,'-21'-22'273'16,"-1"22"-33"-16,22 0-432 16,0 0-48-16,0 0-225 0,-23 0-127 15,23 0 448-15,-21 0 128 0,-2 22-144 16,1 1 320-16,22-23-48 15,-22 21 208-15,0 2 48 16,22 0-304-16,0 21 48 16,0-23-96-16,0-21 0 15,22 23 112-15,0-2-47 0,0-21 63 16,1 0-64-16,-2 0-224 15,2-21 64-15,-23-2 144 16,22 23-64-16,-22-21 96 0,0-2-32 16,0 2-32-16,0-2 16 15,0 23 32-15,-22-23 544 16,22 23 48-16,0 0-656 0,0 0-208 15,0 0 144-15,22 23 16 16,-22-23 80-16,21 23-32 16,2-23-16-16,-2 0-272 15,-21 0-368-15,23 0-145 0,-23 0 113 16,22-23 288-16,-22 0 304 0,0 2 16 15,0-2-48-15,0 1 96 16,0 0 0-16,-22-21 96 16,22 21 560-16,0 0 337 15,0 22-1-15,0 0-496 16,0 0-432-16,0 0-192 0,0 0 96 15,0 0 0-15,22 0 0 16,0 0 48-16,-22 22 0 16,22-22 0-16,0 22 16 15,0-22-48-15,-22 22 80 0,22-22-32 16,-22 21 48-16,22-21 192 15,-22 22-16-15,0-22 1 0,0 0-193 16,23 22 48-16,-23-22-16 16,21 0 48-16,2 0-32 15,-23-22-32-15,22 0-32 16,22 22-112-16,-44-43-160 15,21 21 160-15,2-22-128 0,-23 0-97 16,0 0-47-16,22 0 160 0,-22-23 128 16,0 22 64-16,0 1 352 15,0 22 433-15,-22 0 15 16,22 22-240-16,0 0-672 15,0 0-16-15,0 44 32 0,0-22 144 16,0 45-16-16,0-23 16 16,0 23-432-16,22-2-897 15,-22-20-816-15,22-1-128 0,-22-22-1040 16,0-22-1857-16,-22 0-3154 15</inkml:trace>
  <inkml:trace contextRef="#ctx0" brushRef="#br0" timeOffset="94963.1512">17300 10287 13542 0,'0'-44'3361'16,"-21"21"-1136"-16,21 23-960 15,0-21-865-15,0 21-256 16,21 0-240-16,-21 0 176 0,23 0-80 16,-2 0-32-16,2 0 144 15,-1 0-160-15,-22-23 80 0,22 23 304 16,0 0 209-16,-22 0 303 15,22 0-160-15,-22 23-144 16,22-23 81-16,-22 21-241 16,22-21-224-16,0 23-96 0,-22-2-32 15,23 2 64-15,-23-2-128 16,0-21-144-16,21 0-528 0,-21 0-161 15,0 0 529-15,0 0-1377 16,0 0-1008-16,0-44-672 16,-21 23-2962-16</inkml:trace>
  <inkml:trace contextRef="#ctx0" brushRef="#br0" timeOffset="95218.1516">17521 9932 13238 0,'0'-44'2785'16,"0"44"-1457"-16,0 0-959 15,0 0-129-15,0 0-1073 0,0 0-143 16,0 0-321-16,0 0-1344 0,0 0 560 15,0 0 560-15,23 0 865 16,-23 0 752-16,0 0 1185 16,21-21 784-16,-21 21-369 15,0 21-335-15,23-21 384 16,-23 23-625-16,22 21-111 0,0 0-449 15,-1 0-576-15,-21 0 144 16,23 23-64-16,-23-22-656 0,21-1-865 16,-21 0-656-16,0-23-1664 15,-21 2-4035-15</inkml:trace>
  <inkml:trace contextRef="#ctx0" brushRef="#br0" timeOffset="95478.1519">17544 10065 17608 0,'0'0'544'0,"21"-22"-640"16,2 22 160-16,21 0 48 0,-23 0-192 16,23 0 176-16,-21 0-48 15,0-22-128-15,-2 22 288 16,-21 0 992-16,23 0-79 15,-23 0 80-15,0 0-33 0,0 22-223 16,0-22-593-16,0 22-304 16,21 22 112-16,-21-21-256 15,22-1 16-15,-22-22-545 0,22 22-735 16,-22-22-1105-16,23 0-977 15,-23 0-2353-15</inkml:trace>
  <inkml:trace contextRef="#ctx0" brushRef="#br0" timeOffset="95613.153">17852 9822 16951 0,'0'0'1105'0,"23"0"-1121"0,-23 0 96 16,0 22-480-16,21 1-1009 15,2-2-1760-15,-1 2-1906 0</inkml:trace>
  <inkml:trace contextRef="#ctx0" brushRef="#br0" timeOffset="96438.1541">18029 9976 13494 0,'0'0'2849'0,"0"0"-1392"15,0 0-1009-15,0 23-144 16,0-23 16-16,0 0-144 0,22 22-112 15,-22-22-48-15,22 22 32 16,-22 0-48-16,22-22 48 16,-22 0 16-16,22 0 0 0,-22 0 128 15,0 0-112-15,0-22-15 16,0 0-1-16,0 0-48 15,0-1-32-15,0 2-32 16,-22-23-33-16,22 21 17 16,0 2 64-16,-22-2 64 0,22 23 209 15,0-22 415-15,0 22-160 0,0 0-624 16,0 0 32-16,0 22 32 15,0-22 48-15,22 23-32 16,-22-2 16-16,22 2 16 16,0-23 16-16,0 0 32 15,-22 21 0-15,22-21 32 0,1-21-16 16,-2 21-32-16,-21-23-16 15,23 23-16-15,-1-21 16 16,-22 21-16-16,22-23 48 0,-22 23 192 16,0 0-63-16,22 0-81 15,-22 0-48-15,0 0 32 16,22 0-16-16,-22 23-48 0,22-23 16 15,-22 0-48-15,22 21 48 16,-22-21-112-16,22 0-144 16,-22 0 96-16,0-21 80 15,22 21 16-15,-22-23 32 0,22 1-16 16,-22 22 32-16,0-22 272 15,0 22 352-15,0 0 0 0,22 0-560 16,-22 0 0-16,0 0 113 16,22 0 47-16,-22 22-112 15,22 0-64-15,-22-22-64 16,23 23 48-16,-23-23-48 0,0 21 32 15,21-21-32-15,-21 0 96 16,0-21-32-16,0 21-64 16,0-23 16-16,0 1-32 15,23 0 16-15,-23 0-32 0,0 0 32 16,0 0 16-16,22 22-16 15,-22-22 176-15,0 22 192 0,0-22-80 16,0 22 16-16,0 0 65 16,0 0-97-16,0 0-176 15,0 0-128-15,0 0 64 16,0 0 16-16,0 0-48 15,0-22 16-15,0 22 0 0,-22-22-16 16,22 0-16-16,-23-1-32 0,23-21-48 16,-21 23 32-16,-2-2 16 15,1 2-80-15,-22-2-64 16,22 1-208-16,-22 22-577 15,0 0-656-15,-22 0-784 16,21 0-704-16,-21 0-2962 0</inkml:trace>
  <inkml:trace contextRef="#ctx0" brushRef="#br0" timeOffset="96948.1548">19088 9492 18072 0,'-44'-45'1889'0,"44"23"-641"15,0 22-1120-15,0 0-432 16,-22 22 608-16,22 23-416 16,0-24 32-16,0 23-608 15,0-21-1009-15,0-2-544 0,22 2-1569 16,-22-23-2945-16</inkml:trace>
  <inkml:trace contextRef="#ctx0" brushRef="#br0" timeOffset="97073.155">19000 9293 11797 0,'0'0'16'16,"22"0"-224"-16,-22 22 384 16,22 0-3282-16</inkml:trace>
  <inkml:trace contextRef="#ctx0" brushRef="#br0" timeOffset="97358.1554">19243 9425 17992 0,'22'22'304'15,"-22"-22"1281"-15,0 22-1185 16,0 1-112-16,22 21-224 15,-22-23-224-15,0 2-48 0,22-23-1153 16,-22 21-496-16,0-21 1137 16,0 0 880-16,0-21-32 15,22-2 96-15,-22-21 272 16,0 0 209-16,0 0-161 0,0 0 577 15,21 22 495-15,-21 0-255 16,0 0-81-16,23 22-1007 0,-23 0-241 16,21 0 144-16,2 0-304 15,0 22 304-15,-2 0-240 16,-21 0-497-16,22 0-1247 15,0 0-1154-15,1-22-1168 0,-2 22-3585 16</inkml:trace>
  <inkml:trace contextRef="#ctx0" brushRef="#br0" timeOffset="97653.1558">20037 8785 18296 0,'-22'-22'1136'0,"22"44"-944"0,-22 0-176 15,0 22 97-15,0 1-145 16,0 21 112-16,0 22-192 15,-1-22-737-15,23 0-191 16,0-22 31-16,0 1 305 16,23-23 272-16,-1 0 352 0,0 0-80 15,22-22-1329-15,0 0-1280 16,1-22-449-16,-2 0-944 0</inkml:trace>
  <inkml:trace contextRef="#ctx0" brushRef="#br0" timeOffset="98638.1572">20368 8962 15046 0,'-44'-44'1665'15,"22"44"-352"-15,0 0-689 16,-22 0-352-16,21 22-224 16,2 0-64-16,-2 0 64 0,1 0-160 15,0 0-272-15,22 22-80 0,0-22-64 16,0 0 191-16,22-22 113 15,0 22 240-15,1-22 80 16,-2 0-80-16,-21 0 96 16,23-22 32-16,-1 0 321 15,-22 22 95-15,0-22 192 0,0 0 225 16,0 0 79-16,22 22-47 15,-22 0-609-15,0 0-576 16,0 0 160-16,0 22 48 0,0 0-32 16,22 0 16-16,0 0-208 15,0-22-721-15,0 22-559 16,0-22-369-16,1 0 336 0,-2 0 417 15,-21-22 911-15,23 0 225 16,-23 0 97-16,21 0 143 16,-21-22-80-16,22 22-160 15,-22-22 0-15,23 0-16 16,-23 22 128-16,21-23 512 0,2 23 113 15,-1 0-65-15,-22 0-16 0,0 22 193 16,22-22 367-16,-22 22-175 16,0 0-625-16,0 0-672 15,0 0 160-15,0 22 64 16,0-22 128-16,0 22-96 0,0 0-48 15,0 0 16-15,0 0-16 16,0 1 0-16,22-1 16 16,0 0 16-16,0-22 16 15,0 22-16-15,23 0-16 0,-24-22 16 16,2 22-16-16,-2-22-16 15,-21 22 0-15,22-22 32 0,-22 0 128 16,0 0 320-16,-22 0-63 16,1 0-257-16,-2 22-128 15,2-22-16-15,-2 0-160 16,-21 0-561-16,44 0-223 15,-22 0 111-15,22 0-175 0,0-22-433 16,0 22-768-16,0-22-16 0,22 0 16 16,0 0 1681-16,0 0 512 15,1-22 48-15,21 21 688 16,-23 1 1025-16,1-22-432 15,1 22-33-15,-23-22 49 16,21 22-224-16,-21 22-321 0,0-22-16 16,0 22 33-16,0-22-289 15,0 22-512-15,0 0-144 16,0 22 80-16,0 0 96 0,0 0 64 15,-21 0-96-15,21 22 0 16,0-22 16-16,0 0-48 16,0 0 0-16,0-22 0 0,21 23 16 15,2-23 48-15,-1 0 80 16,0 22-64-16,-22-22 0 15,22 0 64-15,0 0-16 16,-22 0-16-16,0 22 16 0,-22 0-96 16,0-22 128-16,0 22-48 15,-23 0 0-15,1-22-112 0,22 22-208 16,-22 0-1248-16,23-22-497 15,21 0 240-15,0 0 144 16,0 0-480-16,21 0-1056 16,2-22-2210-16</inkml:trace>
  <inkml:trace contextRef="#ctx0" brushRef="#br0" timeOffset="99517.1609">20964 8829 16951 0,'-22'-22'2257'0,"22"0"-880"15,0 22-897-15,0 0-656 0,0 22 144 16,0-22 32-16,22 22 16 15,0-22 48-15,-22 0 32 16,22 22-32-16,0-22 64 16,-1 0-16-16,-21-22 32 15,24 22 0-15,-24-22 305 0,22 0 127 16,-22 0-256-16,0 0-96 0,0 0-160 15,0 0-48-15,0 22 16 16,0-22-96-16,-22 22 16 16,22 0 0-16,0 0 16 15,-24 0 80-15,24 22-112 16,0 0 32-16,0 0 0 0,0 0 32 15,24 22 0-15,-2-44-16 16,-1 22 32-16,2-22-128 16,0 0 32-16,-2 0 48 15,23 0 48-15,-22-22 32 0,0 0-16 16,-22 0-16-16,22 0 16 15,0 0-48-15,-22 0 32 0,22 22 0 16,-22-22 16-16,22 22-32 16,-22 0-32-16,22 0 16 15,-22 22 16-15,0-22 16 16,23 22-16-16,-23-22 0 0,21 22 16 15,-21 0 16-15,23-22 32 16,-23 0 16-16,21 0 0 0,2 0-32 16,-23-22-16-16,22 0-16 15,-1 22 0-15,-21-22-16 16,23 0 16-16,-1 0-32 15,-22 22 32-15,22 0-48 16,0-22 0-16,-22 22 16 0,22 22 0 16,0-22 32-16,-22 0-16 15,22 22 0-15,0 0 0 0,1-22 0 16,-2 22 16-16,2-22 0 15,-2 0 0-15,2 22-16 16,-1-22 0-16,0 0-16 0,22 0-32 16,-22-22 48-16,22 22-32 15,-22 0 32-15,22 0-16 16,-21 0 0-16,21 0 16 15,-23 0 0-15,2-22 0 16,-1 22 16-16,22 0-16 0,-22 0 48 16,0 0-16-16,-22-22 16 0,22 0 0 15,0 0-16-15,-22-1-16 16,0-21 0-16,0 0-64 15,0 0-80-15,0 0-32 16,0 0 32-16,-22-22 32 16,0 20 16-16,0 3-64 0,0 21 160 15,0 0 64-15,0 22 48 16,0 0-96-16,-1 0-80 0,2 22-16 15,-2 0-752-15,2 1-1217 16,-2-23 208-16,1 20 96 16,22 3 544-16,-22-23 177 15,22 23-177-15,0-23-415 0,0 0-2562 16</inkml:trace>
  <inkml:trace contextRef="#ctx0" brushRef="#br0" timeOffset="100522.1623">13946 12428 19624 0,'44'-22'-272'0,"-21"-22"673"0,21 21-161 16,0-21 272-16,44 0 32 15,-22 21-576-15,22-21 96 16,-21 0-16-16,-1 22-320 16,0 0-688-16,-22 0-865 0,1 22-80 15,-24 0 272-15,2-22-512 16,-2 22 961-16,-21 0 559 15,0 0 913-15,0 0 801 16,-21 22-465-16,-2-22-544 0,2 22-16 16,-2 0-1680-16,-21 0-3011 15</inkml:trace>
  <inkml:trace contextRef="#ctx0" brushRef="#br0" timeOffset="100787.1627">13902 12647 14966 0,'-22'0'2049'0,"22"0"-1552"0,0 0-321 15,22-21 432-15,22-2-672 16,0 2 304-16,23-22-16 16,-1-2-176-16,0 1 416 15,23 0-432-15,-2 0 144 0,-20-2-48 16,21 2-288-16,-22 23 336 15,-21-23-272-15,20 21 112 16,-20 1 144-16,-23 0-224 16,0 0 449-16,-22 22-353 15,22 0-16-15,-22-22 160 0,0 22-288 16,0 0-144-16,0 0-1441 0,22 0-1345 15,-22 0-5009-15</inkml:trace>
  <inkml:trace contextRef="#ctx0" brushRef="#br0" timeOffset="101972.1643">13836 12428 11797 0,'-22'0'2017'0,"22"0"-1169"15,0 0 49-15,0 0-833 16,0 0-208-16,0 0 352 16,0 0-320-16,0-22 224 0,0 22 224 15,22 0-64-15,-22-23 352 16,22 23-112-16,0-21-63 0,22-2-49 15,-22 0-208-15,45 2 144 16,-23-23-48-16,22 0 160 16,0-1 289-16,0 23-401 15,1-22-80-15,0 22-64 0,-2-22-240 16,-21 22 176-16,0 0-160 15,-22 22 80-15,0-22 16 16,0 22-144-16,1-23 208 16,-2 23-176-16,2-22 64 0,-23 22 32 15,0 0-208-15,21 0-336 16,-21 0-593-16,0 0-511 0,0 0-369 15,0 0-1841-15,0 22-2161 16</inkml:trace>
  <inkml:trace contextRef="#ctx0" brushRef="#br0" timeOffset="102632.1652">13769 12494 8307 0,'0'0'1889'0,"0"0"-1120"16,0 0-145-16,0-22 384 0,23 22 161 16,-1-22-225-16,0 0-143 15,22 0-97-15,22-1 0 16,-22-21-127-16,23 0-161 15,21 0 0-15,-22 0 64 16,22-1-192-16,-22 1-144 0,23 22-80 16,-45-22-16-16,22 22 32 15,-22 0-64-15,0 0 32 16,0 0-64-16,-21 22 32 0,-1 0 16 15,-22-23-32-15,22 23 16 16,-22 0-48-16,0 0-384 16,0 0-512-16,0 0-433 0,0 0-656 15,0 23-2193-15,0-23-3105 16</inkml:trace>
  <inkml:trace contextRef="#ctx0" brushRef="#br0" timeOffset="103189.1667">13792 12825 10468 0,'-23'0'80'16,"23"-22"112"-16,0 22 321 0,0 0-129 15,0-22 448-15,0 22-191 16,0-23 15-16,23 23 96 15,-23-22-144-15,22 0 385 16,0 22-209-16,22-23 1 0,0-21 47 16,1 23-288-16,20-23-32 15,2 1-111-15,21-2-17 0,1 1 80 16,-24 0-192-16,24 0 96 15,-1-2 65-15,-22 2-353 16,0 23 64-16,-22-23-112 16,1 21 0-16,-1 23 32 0,-22-22-96 15,0 0 96-15,0 22-64 16,-22 0 16-16,22 0 64 15,-22-22-96-15,0 22 112 16,0 0-112-16,0 0 0 0,0 0-416 16,0 0-849-16,0 0-80 15,0 0-79-15,0 22-945 0,0-22-1953 16,0 0-4066-16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23T09:54:43.70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5339 4282 15383 0,'0'0'2161'0,"0"0"-1361"0,0 0-272 16,0 0-176-16,0 0 97 0,0 0-161 16,0 0 112-16,0 0 32 15,45-22 592-15,-1 0-303 16,0-23-385-16,44 1-128 15,22-21-240-15,1-2 32 16,-1 23-128-16,-21-22-176 0,21 22-448 16,-44-1-897-16,0 23-320 15,-43 0-768-15,-2 22-321 0,-21 0-1376 16,0 0-1120-16</inkml:trace>
  <inkml:trace contextRef="#ctx0" brushRef="#br0" timeOffset="550.0007">5472 3929 13574 0,'0'-22'1168'0,"0"22"225"16,0-22-577-16,0 22-336 15,0 0-415-15,0 0-65 16,0 0-33-16,0 0-159 16,0 0 272-16,0 0-96 15,0 22 112-15,0-22 209 0,0 22-49 16,0 22-16-16,-22-22-128 0,22 22-64 15,0-22 208-15,0 22 48 16,0-21 80-16,0-2-128 16,0-21-143-16,22 22-17 15,-22 0-16-15,22-22 160 16,-22 0 240-16,22 23 48 0,1-23 193 15,-2 0-33-15,23 0 0 16,-21 0-64-16,20 0-271 0,2 0-145 16,-2 0-208-16,3 0-64 15,-2-23 16-15,-1 23-192 16,-19 0-433-16,19 0-2160 0,0 0-2946 15</inkml:trace>
  <inkml:trace contextRef="#ctx0" brushRef="#br0" timeOffset="4525.0063">7789 7107 17367 0,'-44'0'241'0,"44"-22"63"15,0 22 240-15,-22 0-416 0,22 0-96 16,0 0 96-16,0 0-208 16,0 0 160-16,0 22-48 15,0 23 64-15,0 20 0 0,0 24-128 16,22-1 32-16,0 0-432 15,-22 22-272-15,22-21 303 16,0-23 321-16,0-21 144 16,-22-1 16-16,23-23-96 15,-23 2 177-15,0 0-145 0,0-2 16 16,0-21 0-16,0 0-160 0,-23 0-641 15,1 23-880-15,0-23-143 16,0 0 255-16,0 0 512 16,0 0 737-16,0 0 464 15,0 0 977-15,0 0-17 16,0-23 113-16,0 2 576 0,-1 21-529 15,23-23-703-15,-20 23-209 16,20-23-272-16,0 23 48 0,0 0-32 16,0-21-48-16,0 21 0 15,0 0-16-15,20 0 48 16,-20 21 32-16,23 2 48 15,-1 0-48-15,0-2-32 0,0 23-47 16,0-21-17-16,0 21-64 16,0-22 16-16,22-22-64 15,-22 0 96-15,23 0-97 16,-1-22-1023-16,0 0-2354 0,-22-23-4289 15</inkml:trace>
  <inkml:trace contextRef="#ctx0" brushRef="#br0" timeOffset="5185.0072">9179 7041 17544 0,'-21'22'288'0,"21"-22"368"16,-23 22-400-16,23-22-96 16,0 22-32-16,0 23-16 0,0-1 32 15,23 0 241-15,-23 22 127 16,21 22-336-16,2 23-208 15,-2-24-48-15,-21 2-304 0,22-1-65 16,-22-44 321-16,0 0 160 16,0 2 64-16,0-25 96 15,-22-21 273-15,22 23-65 0,-21-23 0 16,-2 0-272-16,23 0-64 15,-21-23-128-15,-2 23-192 16,2-21-192-16,-24-2 352 16,23 0 96-16,22 2 64 0,-22-2 64 15,0 23 160-15,22 0 32 0,0 0-80 16,0 0-176-16,0 23 0 15,0-2-16-15,22 2 48 16,0 21 96-16,0-21 17 16,0-2-17-16,1-21-16 15,21 23 80-15,0-23 0 0,-23-23-80 16,25 2-96-16,-25-23-128 15,23 21-384-15,-22-21-401 16,0 0-1231-16,0-23-3363 0</inkml:trace>
  <inkml:trace contextRef="#ctx0" brushRef="#br0" timeOffset="6685.0093">8054 6026 16695 0,'-44'-22'929'0,"22"22"95"0,0 0-576 16,22 0-336-16,-22 22-144 0,-1 22 128 16,23 22-80-16,-21 1-16 15,21 21 144-15,0 0-256 16,0 0 144-16,21 1-128 15,2-45-144-15,21 0 32 16,0-22-304-16,0-22 432 0,0-22-176 16,0-22-305-16,0 0-63 15,0-1 304-15,-21 1 288 16,-23 0 112-16,0 22-48 15,0-22 656-15,0 44 1041 0,-23-22 800 16,2 22-1136-16,21 22-897 16,-23 22-144-16,23 0-256 0,0 0-128 15,0 1-96-15,23-1-112 16,21-22-128-16,0-22-544 15,0 0-2050-15,0 0 1858 16,-22-44-2354-16,22 22 1105 0,-44-23 2145 16,22 1 528-16,-22 22 721 15,-22-22 255-15,-22 22 545 0,22 0 304 16,-22 0-320-16,0 0-448 15,22 22-337-15,0 0-432 16,-1 0-480-16,2 0-224 16,21 0-112-16,0 22-704 0,0-22-465 15,21 22-432-15,-21-22 129 16,23-22-706-16,-1 0 257 15,22-1 545-15,-44 2 527 16,22-23 993-16,-22 21 865 0,22 23 1760 16,-22-21 1088-16,0 21-415 15,0-23-1313-15,0 23-897 0,0 0-880 16,0 23-64-16,0-2-16 15,22 2-64-15,0 21-80 16,1-23-64-16,-2-21 0 16,1 23-320-16,1-23-464 15,-2 0-1-15,2-23 497 0,-23 2 400 16,21-2 16-16,-21-21 80 15,0 23 32-15,-21-24 208 0,21 1 401 16,0 22 399-16,0 0-96 16,0 22-399-16,0 0-385 15,0 0-272-15,0 0 112 16,0 22-64-16,21 0 16 0,2 0-64 15,-1 0-48-15,-22 0-272 16,22 1-529-16,0-2 81 16,-22-21 368-16,22 0 160 15,-22-21 111-15,22-2 129 0,-22 1 80 16,0-22 112-16,0 0 417 0,0 22 255 15,0 0 49-15,0 0 111 16,0 22-560-16,0 0-320 16,0 0-112-16,22 0-64 15,0 0 32-15,-22 0-112 16,23 22-656-16,-2-22-673 0,1 22-656 15,1-22-448-15,-23 0-240 16,0 0 1248-16,21 0 1361 0,-21-22 736 16,0 0 1489-16,0 22 1008 15,0-22-352-15,0 22-672 16,0 0-1248-16,0 0-401 15,23 0 400-15,-2 44-176 0,2-22-303 16,-1 22-177-16,0 0-64 16,22 23-144-16,-22-23-49 15,0 0-447-15,-22 0-256 16,0-22 448-16,0-22 400 15,0 0 48-15,0 0-529 0,-22-22 49 16,22-22 416-16,-22 0 64 0,0 0-48 16,0-23-96-16,0 1-624 15,0 0 720-15,22 22 80 16,0-23 64-16,0 46 352 15,0-23-160-15,0 21-176 0,0 23-96 16,0-22-48-16,22 22-32 16,-22 0-16-16,22 0-16 15,0 0 32-15,0 0-16 0,-22 22-96 16,22-22-144-16,-22 23-16 15,22-2 176-15,-22-21 112 16,0 23-160-16,0-2-769 0,0-21-864 16,0 23-1648-16,0-23-2738 15</inkml:trace>
  <inkml:trace contextRef="#ctx0" brushRef="#br0" timeOffset="7300.0102">9202 5673 20009 0,'0'-23'1905'0,"0"23"-497"16,-23 0-848-16,23 23-528 15,0-1 113-15,0 22-354 16,0 1 81-16,23-1-800 16,-2-23-1201-16,1 2 48 0,2-2-784 15,-3-21 368-15,1 0 832 16,0-21-704-16,0-2 1456 15,-22 2 1185-15,0-2 1809 0,0-21 384 16,-22 22 1-16,22-22-385 16,-22 22-433-16,0-23-207 15,22 23-369-15,-21 22-63 0,-3-22-289 16,24 22-464-16,0 0-240 15,0 0-96-15,0 0-544 16,0 0-144-16,0 0 239 16,0 0 225-16,24 0 224 0,-3-23 16 15,1 2 64-15,22-2 0 16,-22 2 16-16,22-2 96 0,-21 23 128 15,-2-21 417-15,2 21-97 16,-1 0-144-16,-22 0 128 16,21 21-63-16,-21 2-33 15,0-2-224-15,0 23-224 0,0 1-48 16,0-1-176-16,0-21-496 15,0-1-1249-15,0 0 80 16,0-22-32-16,-21 0-304 0,21 0 208 16,0-22 1841-16,0 0 304 15,0-23-64-15,0 1-80 16,0 0-16-16,0 0 832 0,21 0 1473 15,-21 21-464-15,23 1 128 16,-23 1-352-16,0-1-257 16,0 22-671-16,0 0-33 15,21 22-144-15,-21-1-176 16,0 24-240-16,23-1-144 0,-1 0-144 15,0-23-1008-15,-22 24-753 0,22-45-240 16,0 22-497-16,-22-22-1311 16,22 0-1618-16</inkml:trace>
  <inkml:trace contextRef="#ctx0" brushRef="#br0" timeOffset="7955.0111">9599 5121 17752 0,'-23'-44'1728'16,"2"44"417"-16,21 0-1376 15,-23-23-385-15,23 23-272 0,0 0-288 16,0-22 80-16,23 0-192 16,-23 0-160-16,21 0 15 15,-21 0 177-15,23 0 304 16,-23 22 0-16,0 0 32 15,0 0 144-15,22 22 177 0,0 0 367 16,-22 22-352-16,22 23-272 0,0-2-144 16,0 24-352-16,0-22-1121 15,-22-1-928-15,22-23 64 16,1-21 656-16,-23 1 897 15,0-23-224-15,0 0 735 16,0-23 97-16,0 1 1121 0,0-21 656 16,0 21-577-16,0-22-752 15,0 22 881-15,0-23 463 16,21 23-319-16,-21-1-497 0,23 23-47 15,-23-21 143-15,22 21-208 16,-22 0-271-16,22 0-177 16,-22 0-192-16,22 21-48 0,-22 2-80 15,0-23-705-15,21 22-159 16,-21-22 176-16,0 0 239 15,0 0 273-15,0 0 256 16,0 0 16-16,0 0 16 0,0 0 192 16,0 0 241-16,0 0-49 15,0 0 80-15,0-22 128 0,0 22-304 16,0 0-144-16,0 0-31 15,23 22-49-15,-23-22 32 16,22 22-64-16,-22-22-48 16,0 23-16-16,22-23-48 0,-22 0-16 15,0 22 0-15,0-22 32 16,22 0 32-16,-22-22-32 15,0 22-112-15,0-23 63 16,0 1 33-16,0 22 16 0,0-22 0 16,22 22-16-16,-22-23-64 15,0 23-240-15,0-21-736 0,0 21-849 16,0-23-1137-16,0 23-2864 15</inkml:trace>
  <inkml:trace contextRef="#ctx0" brushRef="#br0" timeOffset="8125.0114">9731 5098 16391 0,'-44'23'1761'0,"22"-23"-48"15,22 0-1057-15,0 0-560 16,0 0-144-16,0 0-336 0,0 0 192 15,22-23-1601-15,0 23-4450 16</inkml:trace>
  <inkml:trace contextRef="#ctx0" brushRef="#br0" timeOffset="8265.0115">9687 5010 25531 0,'-66'0'1153'0,"66"0"-865"15,0 0-448-15,22 0-545 16,22 0-2688-16,0-22-8292 0</inkml:trace>
  <inkml:trace contextRef="#ctx0" brushRef="#br0" timeOffset="8465.0118">10062 5098 20217 0,'45'-21'240'0,"-24"-2"-320"16,24 23-1153-16,-1-22-2641 0,-23 0-6450 16</inkml:trace>
  <inkml:trace contextRef="#ctx0" brushRef="#br0" timeOffset="8950.0125">10151 5298 21625 0,'0'-22'417'0,"0"22"-257"0,22-23-128 15,-22 1-48-15,22 0 48 16,0-1-304-16,-22 2 144 0,21 21 79 15,-21-23-63-15,0 2 64 16,0-2-112-16,0 2 160 16,0-2-96-16,-21 1-96 15,-1 22 288-15,22-22-64 0,-22 22 881 16,0-22 671-16,-1 22-591 15,23 44-561-15,-21-22 208 16,21 45-111-16,21-2-385 16,24-20-256-16,20 0-64 0,2-45-1825 15,21 0-7316-15</inkml:trace>
  <inkml:trace contextRef="#ctx0" brushRef="#br0" timeOffset="10591.016">11695 8299 19673 0,'111'-110'288'0,"-67"45"-256"16,22 20 368-16,1-21-80 15,-2 0-240-15,-20 22-48 0,21-2-80 16,-44 2 144-16,22 23-112 15,-22-2 272-15,0 1 272 16,0 0-416-16,1 0-64 0,-2 22-112 16,-21-22-96-16,22 22-208 15,-22 0-464-15,0 0-145 16,0 0 449-16,0 0 208 15,0 0-1393-15,-22-22-256 0,22 22 673 16,-21 0 1568-16,-2 0 672 0,1 0 737 16,0 0-160-16,0 0-241 15,22 0 145-15,-22 0-192 16,22 0-881-16,0 0-320 15,0 0-16-15,0 0 16 16,22 0 32-16,0 0 96 0,0 0 0 16,0 0 176-16,22 0 288 15,0 0-143-15,1 0-289 16,-1 0-112-16,-22 0 64 0,-22 22 304 15,0 0 176-15,0 22-256 16,-45 1-336-16,1 20-48 16,-22 25 48-16,0-24-128 0,0 0-784 15,22 0-2834-15,22-22-6594 16</inkml:trace>
  <inkml:trace contextRef="#ctx0" brushRef="#br0" timeOffset="12226.0183">11828 7681 17047 0,'0'0'689'16,"22"0"-641"-16,0 0 288 16,0-22 32-16,0-1-256 15,22 23-48-15,-21-21-64 16,20-2 64-16,-21 2 16 0,23 21-32 15,-24 0 32-15,2 0-64 16,-1 0-32-16,0 0 0 16,0 0-80-16,0 21-608 15,0 2-2786-15,0-2-5186 0</inkml:trace>
  <inkml:trace contextRef="#ctx0" brushRef="#br0" timeOffset="18421.0269">12690 4193 15383 0,'0'-22'512'0,"0"22"-32"16,0-22 288-16,0 22-608 15,0 0 17-15,0-21-65 0,0 21 80 16,0 0-128-16,-24 0 0 16,24 0 32-16,0 0-96 15,0 0-32-15,-22 0 0 16,1 21 160-16,-2 1-64 0,0 23-32 15,2-1 32-15,-23-22-32 16,22 22-48-16,0 0 80 0,-1-22 0 16,-21 22-16-16,44-21 0 15,-22-1-32-15,22 0 48 16,-22 0-64-16,22 0 64 15,0-22 112-15,0 22 32 0,22 0 336 16,0 0-319-16,1-22 63 16,21 22 96-16,-22 0-160 15,0-22 16-15,22 22-128 16,-44 0-32-16,21 0 288 0,-21 0 321 15,0 0 15-15,-21 22-256 16,21 1-64-16,-23 21-112 16,2-22-208-16,-1 0 65 0,0 0-81 15,-1 0-64-15,2-21 32 16,21-2-48-16,0 2-32 15,0-23-97-15,0 0 49 16,0 21-48-16,0-21 16 0,0 0 32 16,0 0-64-16,0 0-192 15,0 0-208-15,0 0 384 0,0 0 176 16,0 0 32-16,0 0 0 15,21 0 0-15,-21 0 0 16,23 0 32-16,-1 0 48 16,0 0 208-16,-1 23 224 0,23-23-176 15,-21 22-208-15,0 0-64 16,20 1 0-16,-43-1-16 15,24 0 64-15,-4 0-47 16,-20 0 95-16,0 21-16 0,0-21 480 16,-20 22-336-16,20 0-128 15,-24 0-64-15,24-21 304 0,-22 21-239 16,22-22-145-16,0 1 0 15,0 21 16-15,-21-22-64 16,21 0 16-16,0 1 16 16,0-2-16-16,0 23 16 0,0-21 0 15,-23-2 0-15,23 2 0 16,0 21 16-16,-23-22-32 0,23 22 48 15,0-22 64-15,-21 22 240 16,21-22-208-16,0 0-80 16,0 1-32-16,21-23 16 15,2 21 16-15,0 2-32 0,20-23-16 16,1-23-32-16,22 2-336 15,1-24-1793-15,21-21-6227 16</inkml:trace>
  <inkml:trace contextRef="#ctx0" brushRef="#br0" timeOffset="28493.0417">12732 6401 15927 0,'0'-22'480'0,"0"22"625"0,0 0-737 16,0-22-352-16,0 22 112 15,0 0-224-15,0-22 128 16,0 22 0-16,0 0-96 16,0 0 80-16,0 0-448 15,0 0-497-15,-22 22 817 0,22-22-240 16,-44 44 416-16,22-22-64 15,-22 22 0-15,0 0 368 16,-22-21 416-16,21 21 97 0,24 0-225 16,-24-22-208-16,23 22-47 15,22-22-241-15,-22 0-80 16,22 0-48-16,0 1 80 0,22-2 80 15,0-21-80-15,23 23 80 16,-24-2 32-16,24-21 16 16,-2 0-48-16,1 22-144 15,2-22 0-15,-25 22-16 0,1-22-16 16,2 23 96-16,-4-1 112 15,2 22 369-15,-22-22 31 0,0 22-80 16,0-22 65-16,0 22-337 16,0 1 16-16,-22-1-176 15,22 0-128-15,-20 0 48 16,20-22-64-16,0 22 32 0,0-22-32 15,-24 0-48-15,24-22 16 16,0 23-48-16,0-2 96 16,-22 2 16-16,22-23-32 15,0 21-32-15,-21 2-16 0,21 0 48 16,-23-2 48-16,23 22-16 15,-23-20 48-15,23 21-32 0,-21-22 48 16,21 22-48-16,0-22-16 16,0 23 0-16,0-24-48 15,0 23 112-15,21-21 0 16,-21 0-16-16,23 21 16 15,0 0-32-15,-23-22-48 0,0 22 32 16,21-22-32-16,-21 23 48 0,0-1-16 16,0-23 48-16,-21 23-32 15,21-1 16-15,0-20 48 16,-23 21 48-16,23 1-16 15,-23-1 32-15,23 0 0 16,-21 0-128-16,-2 0 208 0,23 0-48 16,-21 23-80-16,-1-23-48 15,-23 22 17-15,24 0-49 16,-2-21 448-16,-21 21-144 0,22-22 32 15,22 0-128-15,0 0-112 16,0-22-80-16,0 22-32 0,22-22-48 16,0 22 32-16,23-21-16 15,-1-1 0-15,0-22 32 16,0 22-32-16,23-22-80 15,-24 22-912-15,23-22-1025 16,-22 0-1473-16,23 0-6162 0</inkml:trace>
  <inkml:trace contextRef="#ctx0" brushRef="#br0" timeOffset="38854.0632">1985 13156 12805 0,'-88'0'369'0,"66"-22"639"15,0 22-416-15,22 0 65 16,0 0-369-16,0-22-352 0,0 22 224 16,22 0-224-16,22 0 96 15,1-22 16-15,-1 22-112 16,22 0 176-16,-1 0-160 15,2 0 64-15,22 0 288 0,-1-22-128 16,-1 0 544-16,24-1-15 16,-1 23-305-16,-21-44-112 0,21 23-96 15,-22-2 48-15,1-21-112 16,-1 22-32-16,0-22 64 15,-22 22-192-15,1 0 80 16,-1-1-112-16,-22 1-48 16,0 0 80-16,-22-1-160 0,0 23-176 15,-22 0-112-15,0 0 192 0,0 0-81 16,-22-21-639-16,0 21 400 15,0 0-97-15,-22-23 129 16,0 23 352-16,0 0 96 16,0-21 352-16,-1 21 1185 0,23-23 368 15,0 23-865-15,22 0-144 16,-22 0-432-16,22 0-416 15,0 0 64-15,22 0 96 16,0 23-16-16,0-2 17 0,0-21 15 16,22 23-48-16,1-2 0 15,-1 2 16-15,0-1-80 16,0 23 64-16,-22-23-144 15,22 0 48-15,-44 22-48 0,22 1-161 16,-22-1-127-16,-44 21-2289 16,22 2-769-16,-22-1-5858 0</inkml:trace>
  <inkml:trace contextRef="#ctx0" brushRef="#br0" timeOffset="47444.0764">15756 4392 10933 0,'-22'0'768'0,"22"0"432"16,-22 0-623-16,22 0-561 16,0 0 80-16,0 0-448 0,0 0-113 15,0 0 161-15,0 0-32 16,-23 22 416-16,23-22 64 15,0 22-192-15,-21 1 208 16,21-1-128-16,-23 0-80 0,23 0 176 16,0 0-112-16,0 0-16 15,0 0 320-15,0 0-47 16,23 0 47-16,-2 0 48 15,2 0-112-15,-1 22 48 0,0-22-128 16,0 0-160-16,0 0 96 16,0 23-96-16,-22-23 80 0,22 0 160 15,-22 22 369-15,0-22-1 16,-22 0-224-16,0 22-96 15,0-22 48-15,0 0-127 16,0 22 79-16,0-21 0 16,-1-23-80-16,2 21-96 0,21-21-176 15,0 23-48-15,0-23-16 0,0 0 0 16,0 0 96-16,21 21 0 15,-21-21 0-15,23 0-48 16,-23 0-16-16,22 0 96 16,-22 0 0-16,0 23 32 15,22-23 16-15,-22 22-32 0,22-22 48 16,0 22 0-16,-22 1-32 15,22-1 0-15,0 22-80 16,-22-22 32-16,0 21 16 0,0-21-16 16,-22 22 48-16,0 23-48 15,0-23 32-15,0 0 16 16,0 1 112-16,0-23 512 0,-1 22-239 15,2-22-193-15,21 1-64 16,-23-2 80-16,23 2-80 16,0-2-128-16,0 2-16 15,0-2 16-15,0 2 32 0,0-1 112 16,23 0 96-16,-23 0-96 15,21 0-96-15,2 0-16 0,-1 0-48 16,22-22-64-16,0 22 32 16,0-22-16-16,21 0-2016 15,2-44-6132-15</inkml:trace>
  <inkml:trace contextRef="#ctx0" brushRef="#br0" timeOffset="50039.08">8452 10440 19208 0,'-45'0'465'0,"45"0"-385"15,0 0 384-15,0 0-960 0,0 0 640 16,22 22-32-16,-22-22-368 15,23 22 560-15,-2 1-560 16,24-2 224-16,-24-21 208 16,2 0-465-16,21 0 450 0,-22-21-257 15,22-2 31-15,-22-21 274 16,22 1-305-16,-22-23 496 15,1-22-144-15,20 21-256 16,-20-22 240-16,-23 23-368 0,21-23 208 16,2 24-80-16,-2-2-480 15,2 23-1-15,21 0-927 0,0 22-2146 16,0 0-3601-16</inkml:trace>
  <inkml:trace contextRef="#ctx0" brushRef="#br0" timeOffset="50439.0806">10349 10375 20153 0,'0'22'400'0,"-22"0"-704"15,22-22 1184-15,0 21-816 16,22-21 144-16,-22 22 385 0,22-22-802 15,0 0 642-15,0 0 239 16,1-22-528-16,21-21 512 0,0-1-656 16,0-45-48-16,0 1 336 15,22-1-528-15,0-43-560 16,23 21-2450-16,-23-21-6002 0</inkml:trace>
  <inkml:trace contextRef="#ctx0" brushRef="#br0" timeOffset="54389.0861">2758 12140 14214 0,'0'-22'320'0,"0"22"-368"16,0 0-368-16,0 0 32 0,22-22-753 16,0 22-1024-16,0 0-1568 15,0 0-2258-15</inkml:trace>
  <inkml:trace contextRef="#ctx0" brushRef="#br0" timeOffset="55109.0871">1588 12626 10516 0,'45'21'609'0,"-24"2"-257"16,2-2 496-16,-2 2-15 15,2-1-337-15,-1 23 192 16,-1-23-544-16,2-22-32 0,-23 22 48 16,21-22 385-16,-21 0 1375 15,0 0 113-15,-21 0-1729 16,21-22-15-16,-23 22 15 15,2-45 160-15,-1 23-144 16,-1-23-192-16,23 24-48 0,-21-23 112 16,21 21-128-16,0-20-64 0,0-1-64 15,0 22-1072-15,21-22-1602 16,2 22-3552-16</inkml:trace>
  <inkml:trace contextRef="#ctx0" brushRef="#br0" timeOffset="55439.0876">1764 12406 21033 0,'-21'22'480'15,"-1"-22"-320"-15,22 0 401 0,0 22-929 16,22 0 368-16,-1 0 208 15,2 23-753-15,21-24 145 16,-22 1-992-16,22-22-225 16,-22 0 1201-16,23 0-33 0,-24-22 353 15,2 1 288-15,-23-2-528 0,0 1 592 16,0 0-256-16,0 0 433 15,-23 0 63-15,2 0 80 16,-24-1-32-16,23 2-127 16,-22-2 159-16,-1 23 0 15,1 0 32-15,23 0 17 0,21 0-497 16,-22 0-352-16,22 23-1153 15,22-2-1712-15,-1-21-2770 16</inkml:trace>
  <inkml:trace contextRef="#ctx0" brushRef="#br0" timeOffset="55859.0882">1964 12207 22266 0,'-45'0'1392'0,"45"21"-1584"16,0-21 464-16,22 23-576 0,1-2 208 15,-2 2 64-15,23-2-1505 0,1-21-111 16,-1 0-753-16,0-21-737 16,-22-2 337-16,0 2-305 15,-22-23 2786-15,0 21 2145 16,0 1 1201-16,-22 0 847 0,0 0-719 15,-1 22-273-15,-20-22-976 16,43 22-977-16,-22 0-575 16,22 22-530-16,22-22 81 15,0 22 64-15,-1 0-192 0,24-22 32 16,-1 0-1168-16,-22 0 687 15,23-22-143-15,-24 0 48 0,2 0 704 16,-23 0 160-16,-23 0 576 16,2 0 16-16,-24 0 145 15,1 0 255-15,0 0-79 16,0-1-289-16,22 23-32 15,0 0-416-15,22 0-272 0,0-22-416 16,22 22-144-16,0 0-1729 0,-1 0-3186 16,24-22-9524-16</inkml:trace>
  <inkml:trace contextRef="#ctx0" brushRef="#br0" timeOffset="56124.0885">2228 11699 23674 0,'-22'0'689'0,"22"0"-449"16,0 0 208-16,0 0-928 0,22 22 640 15,0 0-64-15,0-22-592 16,1 22 912-16,-2 0-736 15,2 0 144-15,-2 22 496 16,2-22-720-16,-23 0 688 0,21 22-528 16,1-44-977-16,2 23 48 15,-4-23-1152-15,-20 0-256 0,23-23-2113 16,-23 1-4738-16</inkml:trace>
  <inkml:trace contextRef="#ctx0" brushRef="#br0" timeOffset="56404.0889">2470 11655 5154 0,'-20'-66'11205'0,"-4"44"-6867"0,2-1-2033 16,22 1-96-16,-21 22-752 15,21 0-737-15,0 22-576 16,0 1-176-16,-23 21 128 0,23 21-144 16,0-20-48-16,0 21-368 15,23-44-1089-15,-23 22-384 0,21-22-144 16,-21 0 385-16,22-22 1055 15,-22 0 609-15,0-22 192 16,24 0 353-16,-24 1 351 16,0-2 144-16,0 1-367 15,20 22-369-15,-20 0-176 0,0 0-112 16,23 0 144-16,-23 0-112 0,0 0-544 15,22 0-1345-15,0 0-800 16,0 0-2802-16,-22 0-5778 16</inkml:trace>
  <inkml:trace contextRef="#ctx0" brushRef="#br0" timeOffset="56909.0896">2603 11655 21561 0,'-22'0'2690'0,"22"0"-930"16,0 0-1263-16,0 0-721 15,0 0 336-15,0 0-288 0,22 0 111 16,1 0-95-16,-2 0-1312 0,-21 0-1009 15,23 0-1121-15,-2-22-1472 16,2-22-945-16,-23 22 3378 16,0-23 4898-16,0 23 3201 15,-23 0-2064-15,2 0 447 16,-2 22-303-16,2-22-1025 0,21 22-1552 15,-23 22-625-15,23-22-256 16,0 22-176-16,23 22 32 0,-2-22-64 16,2 23-32-16,21-23 176 15,-22 0-1601-15,22 0-1136 16,-22-22-449-16,22 0 465 15,-22 0-464-15,0-22 3393 0,-22 0 864 16,0 0 1906-16,22 22-353 16,-22-22-560-16,0 22-497 15,0 22-159-15,0 0-561 16,0 22-607-16,22 0-145 0,-22 0-96 15,22 22-64-15,-22-22-577 16,22 22-31-16,-22-44-1089 0,0 1 1713 16,0-23 112-16,0 0 112 15,0 0 113-15,-22-23-113 16,22-21 256-16,-22-21-208 15,22-2-208-15,0-22-48 0,0 24-32 16,0-24 64-16,0 23-48 16,22 22 16-16,0 0-48 15,1 22-1025-15,-23 22-2560 0,21-23-3395 16</inkml:trace>
  <inkml:trace contextRef="#ctx0" brushRef="#br0" timeOffset="64042.1015">16197 10375 17656 0,'-22'0'160'16,"22"0"528"-16,-22 0-608 15,22 0 112-15,0 0-176 0,22 0-208 16,-22 0 448-16,22 0-448 15,-22 0 272-15,23 0 112 16,20 0-240-16,-20 22 352 16,-2-22-240-16,2 0 0 0,-2 0 289 15,2 0-321-15,-1-22 288 16,0 0 16-16,0 0-96 15,0-1 208-15,0 2-352 0,0-23 48 16,0 0-32-16,1-1-176 16,-2 0 160-16,24-21-192 15,-24-1-1024-15,23 23-1393 0,1-21-3346 16</inkml:trace>
  <inkml:trace contextRef="#ctx0" brushRef="#br0" timeOffset="64492.1021">18448 10419 18936 0,'-22'0'785'16,"22"0"-33"-16,0 0-272 0,0 0-368 15,0 0-192-15,0 0 416 0,22 0-208 16,-22 0 208-16,22 0 177 16,-22 0-129-16,22 0 64 15,0 0-160-15,1 0-16 16,-2 0 145-16,2 0-49 15,21-22 0-15,0-22-176 0,0 22-160 16,22-45 80-16,0 23-144 16,23-44 48-16,21-1-1633 15,0 1-3457-15</inkml:trace>
  <inkml:trace contextRef="#ctx0" brushRef="#br0" timeOffset="71793.1135">860 14282 13734 0,'0'65'144'16,"0"2"0"-16,22-1 96 0,0 45 256 16,22-23 97-16,-21-1 15 15,21 24-464-15,-1-22-160 16,-20-22 16-16,-2-2 32 15,23-20-64-15,-21-1 96 0,-23 0-64 16,22-21 48-16,-22-2 64 16,0 2-32-16,0-2 64 15,0-21 48-15,0 22 64 16,-22-22 16-16,22 0-128 15,-23 22 305-15,23-22-97 0,-21 0 240 16,21 0-544-16,-23 0-48 0,23 0 112 16,-21 0 64-16,21 0 48 15,-23 23 48-15,23-23-95 16,0 0-33-16,0 0-64 15,0 0-64-15,0 22-64 0,0-22-80 16,0 0 64-16,0 0 48 16,0 0 16-16,0 0 272 15,0 0-176-15,0 0 0 0,0 0 80 16,0 0 80-16,0 0 272 15,23 22 0-15,-23-22-223 16,21 22-33-16,2 22-64 0,-23-44-112 16,21 22-96-16,2-22 0 15,-1 22-16-15,0-44 32 16,0 0-801-16,22-1-1135 15,-21-42-3587-15,-23-2-7187 16</inkml:trace>
  <inkml:trace contextRef="#ctx0" brushRef="#br0" timeOffset="72238.1141">463 14679 18168 0,'-23'-21'1761'16,"23"21"-1793"-16,0 0 80 0,23 21-96 15,-2 2 48-15,2-2 208 16,21 1-416-16,-22-1 320 0,0-21-144 15,23 23-80-15,-24-23-337 16,-21 0-159-16,23 0 272 16,-23-23 16-16,0 2-529 15,-23-1 833-15,2-22 96 0,-24 0 513 16,1 0 527-16,22 0-768 15,-23-1 673-15,24 23-1 16,-2-22-175-16,2 22-433 0,21 22-576 16,0-23 64-16,21 23-400 15,-21-21-2274-15,44 21-2272 16,-21-23-6691-16</inkml:trace>
  <inkml:trace contextRef="#ctx0" brushRef="#br0" timeOffset="72541.1153">551 14215 21545 0,'-22'22'64'0,"22"0"353"16,0 1-690-16,0 21 273 15,22 0 64-15,22-23-432 16,1 24-928-16,-24-23-673 15,23 0-752-15,-21-22 159 0,-1-22 1074 16,-1 0 463-16,-21 0 321 16,24-22 848-16,-24 21 880 0,-24-21 977 15,24 23-80-15,-21-24 16 16,-1 23-736-16,-22 0-385 15,21 0 112-15,2 0 113 16,-2 22 448-16,1 0-817 16,0 0-816-16,22 0-160 0,0 0-1585 15,0 22-544-15,22-22-1665 0,0 22-3105 16</inkml:trace>
  <inkml:trace contextRef="#ctx0" brushRef="#br0" timeOffset="72716.1155">684 14061 20441 0,'-23'0'1008'16,"23"22"-575"-16,0 0-690 0,0 0 289 16,23 0-112-16,-2 0-192 15,24 0-608-15,-24-22-1681 16,3 0-1121-16,-4 0 208 0,3-44-2384 15</inkml:trace>
  <inkml:trace contextRef="#ctx0" brushRef="#br0" timeOffset="72976.1159">838 14061 7891 0,'-23'-66'6723'0,"3"43"-2481"15,-4 2-1200-15,3-2-946 0,-1 23-239 16,22 0-1200-16,0 0-577 15,0 0-384-15,0 23 256 0,22-23-1 16,-22 21-15-16,45 2-704 16,-25-23-769-16,3 0-640 15,-23 0 481-15,22 0 703 16,-22 0 865-16,0-23 400 0,0 2 240 15,-22-2 1665-15,-1-21-448 16,-21 22-240-16,23 0-176 16,-1 0-145-16,-1 22-127 15,2 0-593-15,21 0-288 0,0 0-288 16,0 0-80-16,21 0 80 15,-21 0-1505-15,45 0-3009 0,-24 0-4290 16</inkml:trace>
  <inkml:trace contextRef="#ctx0" brushRef="#br0" timeOffset="73956.1172">661 13443 24427 0,'-21'0'1760'16,"-2"0"-1535"-16,46 22-305 15,-23 0 16-15,21 22 64 0,23 0-209 16,-21 0-1183-16,20 1-1009 16,1-23-465-16,-21 0-815 15,-1 0 591-15,0 0 1089 16,-22-22 1649-16,0 0 1329 15,0 0-833-15,0 0 16 0,-22-22 1120 16,22 0-623-16,-22 0-369 0,-1-23-304 16,3 23-192-16,-4-22 144 15,24 0 496-15,-21 22 1553 16,21 0 96-16,-22 22-577 15,22-22 145-15,0 22-736 16,0 0-705-16,0 0-352 0,0 0 176 16,0 22 32-16,0 0 48 15,0 0-64-15,22-22-32 0,-22 22-48 16,0 0 0-16,21-22-144 15,-21 22 176-15,0 0 32 16,0 0 80-16,0-22-96 16,0 23 32-16,0-1-48 0,0-22 48 15,0 0 16-15,0 0-48 16,0 0-64-16,0 0-240 15,0 0 160-15,0 0 208 16,0-22-16-16,24-1-16 0,-24 1 16 16,20 0-16-16,-20 0-16 15,23 0 0-15,-23 22 160 0,0-22-64 16,0 22 64-16,0 0 272 15,0 0 32-15,0 0-223 16,0 0-193-16,0 0-96 16,0 0-112-16,0 0 79 0,0 0 17 15,0 0 16-15,22 0 0 16,-22 0-16-16,0 0 48 15,0 0 0-15,0 0 32 0,0-22-15 16,0 22 15-16,0-22 0 16,0 22-16-16,0-22 0 15,0 22 16-15,0 0 96 0,0 0 304 16,0 0-80-16,0 0-288 15,0 0-192-15,0 0 96 16,0 22 32-16,22 0-64 16,0 0 96-16,0 0-48 15,0 0-16-15,1 0-32 0,-2 0-96 16,-21 0 16-16,23-22 112 0,-23 23-16 15,21-23 16-15,-21 22 80 16,0 0 0-16,0-22-16 16,22 22-48-16,-22 0 16 15,0 0 16-15,0 0-64 16,0 0 48-16,0 0-112 0,0-22 16 15,0 0 128-15,0 0-16 16,0 0-16-16,0-22 0 0,0 0 80 16,-22-22 144-16,1 0-160 15,-2-23 16-15,23 23-32 16,-21-22 96-16,21 44 32 15,0-22-64-15,21 22-96 0,2 0-48 16,-23 22-32-16,21 0-32 16,1 0-240-16,-22 0-1152 15,23 0-1970-15,-23 22-1568 16,0-22-2754-16</inkml:trace>
  <inkml:trace contextRef="#ctx0" brushRef="#br0" timeOffset="86991.1386">3817 14193 13093 0,'-22'0'449'16,"0"0"223"-16,22 0 80 15,-22 0 65-15,22 0-225 0,0 0-288 16,0 0-272-16,0 0-160 0,22 22 224 16,-22 0 0-16,22-22-128 15,0 22 80-15,0 1 64 16,0-23-224-16,0 0 96 15,0 0 240-15,0-23 1009 16,0 1-273-16,0-22-207 0,1 0-161 16,-2-22-272-16,23-22-64 15,-21 0-240-15,0-1-112 0,21-21-1008 16,-1 21-2690-16,23-21-4386 15</inkml:trace>
  <inkml:trace contextRef="#ctx0" brushRef="#br0" timeOffset="87841.1397">7701 14149 18024 0,'-44'22'-352'16,"22"-22"960"-16,0 0-416 15,22 0-416-15,0 0 560 0,22 22-640 16,0 0 464-16,0 0 0 15,22 0-640-15,-22 1 720 0,22-23-352 16,0 0 96-16,0-23 448 16,0 1-592-16,1-44 384 15,21 0 32-15,-22-23-400 16,22-20-1425-16,0-24-5874 0</inkml:trace>
  <inkml:trace contextRef="#ctx0" brushRef="#br0" timeOffset="89801.1425">12247 13928 8884 0,'0'-21'3313'0,"0"21"-3297"15,0 0 0-15,0 0-48 0,0 21-32 16,0-21 896-16,0 23 129 15,22-2-305-15,-22 2 225 0,0-2 303 16,22 2-464-16,1-1-367 16,-23 0-129-16,21 0-240 15,23-22 0-15,-22-22 112 16,45-22 32-16,21-23-16 15,0-43-1073-15,23-22-3313 0</inkml:trace>
  <inkml:trace contextRef="#ctx0" brushRef="#br0" timeOffset="90546.1435">15358 14215 19112 0,'-88'-22'-352'16,"66"22"896"-16,0 22-608 15,0 0 0-15,22 0 224 0,0 1-496 16,0-2 384-16,0-21-400 15,44 23-144-15,1-46 704 16,20-21-240-16,46 0 160 16,-1-44-912-16,45-23-3859 0,-23 2-4433 15</inkml:trace>
  <inkml:trace contextRef="#ctx0" brushRef="#br0" timeOffset="90926.1441">19022 13995 24651 0,'0'21'-288'0,"0"-21"416"16,0 23-512-16,0-23 223 0,22 22 258 15,22-22-594-15,0 0 177 16,44 0-2257-16,23-45-1697 16,21-20-2897-16</inkml:trace>
  <inkml:trace contextRef="#ctx0" brushRef="#br0" timeOffset="91226.1445">22443 13840 21625 0,'0'22'801'16,"21"0"-817"-16,-21 1-16 16,45-2 528-16,-1-21-784 0,66 0 448 15,23-21-1665-15,65-46-6787 16</inkml:trace>
  <inkml:trace contextRef="#ctx0" brushRef="#br0" timeOffset="92710.1476">5472 14943 15270 0,'0'0'129'0,"-22"0"-1810"16,22 0 1361-16,0 23 416 16,0-2-16-16,0 25 288 15,0 19 368-15,-22 2 337 16,22-1-97-16,0 22-464 0,0-21 321 15,0 20-177-15,0-20-80 0,0-23-304 16,0 1-159-16,22-1-129 16,-22-23 32-16,22 1-145 15,-22 0-575-15,22 1-3906 16</inkml:trace>
  <inkml:trace contextRef="#ctx0" brushRef="#br0" timeOffset="93360.1485">9489 14922 17143 0,'0'-23'609'16,"-23"23"-81"-16,23-22 224 0,0 22-480 16,0 0-32-16,0 0-128 15,0 22 209-15,0-22 719 16,0 23-288-16,0 21-399 15,23 0 527-15,-23 0-560 16,0 0-16-16,0 1-224 0,0 21-32 16,0-21 64-16,0-1-224 0,0 21 192 15,-23-20-112-15,23-1-48 16,0 0-1184-16,0 0-2594 15,0 0-864-15</inkml:trace>
  <inkml:trace contextRef="#ctx0" brushRef="#br0" timeOffset="94175.1497">9269 15606 18984 0,'-46'-44'320'0,"25"44"129"15,21-22-17-15,-23 22-336 0,23-22 256 16,0 22-560-16,23 0 64 15,-23 22 368-15,21-22-192 0,1 22 336 16,-22 0 64-16,24 0-400 16,19-22 208-16,-21 23-240 15,0-23-32-15,-22 21 208 16,22-21-224-16,0 0 176 15,-22-21 49-15,22 21-241 0,-22-23 224 16,23 1-128-16,-23 0-32 0,0 0 240 16,0 22 848-16,0 0-31 15,0 0-625-15,0 0-576 16,0 0 288-16,21 22-48 15,-21 0-64-15,23-22 0 16,20 22-80-16,-20 1 96 0,-2-23-160 16,2 0-2609-16,-1 0-3922 15</inkml:trace>
  <inkml:trace contextRef="#ctx0" brushRef="#br0" timeOffset="94780.1505">5163 15673 16887 0,'-22'0'657'16,"22"0"-754"-16,22 0 49 15,0 21 801-15,1 1 415 16,-2 0-623-16,23 1-49 0,-22-1 0 15,1 0-208-15,-2 0 144 16,24-22-127-16,-23 0 31 16,0 0-16-16,0-22-208 15,0-22 112-15,22 21-160 0,-21-42-64 16,-2 21 96-16,2-1-224 0,-2 1-1457 15,2 0-208-15,-1 21-1568 16,-1 2-3570-16</inkml:trace>
  <inkml:trace contextRef="#ctx0" brushRef="#br0" timeOffset="97325.1541">2581 17505 7459 0,'0'22'336'15,"22"0"1121"-15,-22-22-225 0,23 44-639 16,-2-23 31-16,2 2 64 0,-2-1 401 16,2 23 31-16,-1-24-399 15,0 23 127-15,22 0-544 16,-22-21 160-16,0 21-160 15,22-22-368-15,0 0 112 16,-22-22 16-16,23 0-16 0,-1 0 113 16,0-22-129-16,0 0 0 15,22-22 112-15,0 21-96 16,-22-21 80-16,45 23 0 15,-23-2-112-15,0 2 112 0,22-2-112 16,1 1 32-16,-23 22 64 16,22-22 64-16,-22 22 16 0,22-23-80 15,2 23-80-15,-3 0 32 16,-21 0-80-16,22 0 64 15,-21 0 0-15,-1 0-80 16,22-21 48-16,-22 21 0 0,1 0-48 16,-23 0 64-16,22 21-16 15,-22-21 0-15,23 23 48 0,-46 21-16 16,24-21 0-16,-24 21 48 15,24 0-80-15,-23 22-16 16,0-22 16-16,22 0-64 16,-22-22 48-16,23 0-48 0,-24-22 32 15,23 22 0-15,-22-22 32 16,22 0 16-16,1 0 0 15,-1 0-32-15,-22 0 48 16,22-22-48-16,-22 22 32 0,22-22-32 16,0 22 48-16,-21-22-48 15,20 0 48-15,2 0-48 0,-2 0 16 16,3 0 48-16,20 0 193 15,-21-1 767-15,20 2-816 16,1-2-96-16,0 23 16 16,0 0 32-16,-22 0-16 15,23 0 32-15,-1 0-128 0,-22 0 33 16,22 0 223-16,1 23-112 15,-2-23-96-15,2 0 0 0,-1 0 16 16,-22 0-48-16,22 0-32 16,1 0 32-16,-23 21 96 15,22-21-64-15,0 0-48 0,-22 23-32 16,23-23-16-16,-2 22 16 15,2-22-32-15,20 22 48 16,-20 0-32-16,23-22 0 16,-25 22 16-16,23 0-16 15,-22-22-16-15,22 22 16 0,-21 0 0 16,21-22 0-16,0 22 0 0,-21 0 16 15,21 0-16-15,-22-22 0 16,22 23 0-16,-22-1 0 16,22 0-16-16,1 0 16 15,22-22 32-15,-24 22-64 16,2 0 32-16,21 0 0 0,-21-22 0 15,22 0 32-15,-2 0-32 16,2 0 0-16,21 0-32 0,-22 0 80 16,1-22-80-16,-1 22 64 15,0 0-32-15,23-22 0 16,-23 22 0-16,0 0 16 15,23-22-16-15,-1 22 0 0,-22-22 0 16,24 0 0-16,-3 22 0 16,24-22 0-16,-23-1 0 15,23 1 16-15,-23 0-32 16,22 0 32-16,1 0-16 0,0-22-32 15,-1 22 48-15,-22 0-16 16,22 0 0-16,3 22 16 0,-26-22-32 16,24-1 16-16,-24 23-16 15,24-21 32-15,-22 21-16 16,21 0 0-16,0-23-16 15,1 23 16-15,0-21 0 0,-23 21-16 16,22 0 16-16,1-23-16 16,-1 23 16-16,1 0 16 15,-23 0-48-15,23 0 32 0,-23 0 0 16,23 0-16-16,-23 0 32 15,23 0-32-15,-23 0 0 16,22 0 0-16,-20 23 32 0,-3-23-32 16,1 0 32-16,1 21-64 15,21-21 64-15,-21 0 0 16,-1 0 0-16,1 23 64 15,-1-23 64-15,1 0 32 16,-1 0-80-16,0 0-64 0,0 0 0 16,2 0-32-16,-2 0 0 0,0 0 32 15,23 0-48-15,-23 0 32 16,0 0-32-16,-21 0 32 15,21 0-16-15,0 0 0 16,-21 0 32-16,21 0 16 16,-21 0 64-16,21 0 65 0,0 0 47 15,-21-23-112-15,21 23 0 16,0 0 0-16,1-21 80 15,-1 21-112-15,1 0 0 0,-1-23-16 16,0 23-48-16,1 0-32 16,-1-21 32-16,-22 21 0 15,23 0 0-15,-23 0 0 0,1 0 0 16,-1-23 0-16,1 23 0 15,-1 0 16-15,0 0 16 16,-22 0-32-16,23 0 0 16,-1 0 0-16,0 0 0 0,1 0-16 15,-23 0 16-15,23 0-48 0,-23-22 80 16,0 22-32-16,0 0 16 15,-1 0-48-15,3 0 64 16,-23 0-48-16,20 0 16 16,-20 0 32-16,-2 0 96 15,2-22 64-15,-1 22 0 0,0 0-112 16,-22-23-31-16,23 23-65 15,-1-21 48-15,22 21 0 16,-22-22 16-16,-22 0 368 0,23 22-112 16,-1-22-128-16,-22 0-48 15,22 0-64-15,-21 0-32 16,21-1-32-16,-22 2 16 0,22-2 0 15,0 2-16-15,-22-2-16 16,1 23 0-16,-2-21 0 16,0-2 0-16,-19 23 0 15,-3-22-224-15,1 22-704 16,-22-22-977-16,-22 0-2353 0,1 22-5699 15</inkml:trace>
  <inkml:trace contextRef="#ctx0" brushRef="#br0" timeOffset="102604.1634">12335 18034 15591 0,'-21'0'160'0,"-2"0"64"16,23 0 1120-16,-22 0-863 15,0 0 15-15,22 0 384 16,-22 0 33-16,0 0-65 0,0 22-400 16,0 1-208-16,0 43-32 15,-1-22-79-15,23 22 79 0,0 22-176 16,0 0 0-16,0 1 64 15,23-1-160-15,-1-22-80 16,22-43-705-16,0-1-864 16,-22 0-191-16,23-44-1122 15,-2 0-2272-15</inkml:trace>
  <inkml:trace contextRef="#ctx0" brushRef="#br0" timeOffset="103464.1646">12401 18387 18488 0,'-44'0'1665'15,"44"22"-1409"-15,-22 0 784 16,22 1-447-16,-21 21-657 0,21 0 368 15,21-22-272-15,-21 22-192 16,22-22 304-16,22-22-272 16,-21 0-48-16,21 0-225 15,0-22-399-15,-23 0-208 0,2 0 159 16,-2 0 65-16,-21 0 624 0,0-22 64 15,-21 22 96-15,-2 22 288 16,2-23 560-16,-23 23 769 16,21 0 144-16,-21 0-625 15,22 0-463-15,22 23-449 16,0-23-208-16,0 22-32 0,0-22-128 15,22 0 64-15,22 0-961 16,1 0-1168-16,-2-22 320 0,1-23 64 16,2 1-848-16,-25 1 80 15,1 20 2593-15,2-21-2673 16,-24 0 3089-16,-24 0 2433 15,24 22 1329-15,-22 0-1232 0,1 22-946 16,-2 0-159-16,0 0-1072 16,23 0-417-16,0 22-272 15,0 22 16-15,0 0-32 16,0 0-64-16,23 22-128 15,0-22 128-15,20 23-80 0,1-1-416 16,-22-22-1569-16,22-22 160 0,-21 0-512 16,-1-22-961-16,0 0 289 15,-22-44 1472-15,22 22 1153 16,-22-22 544-16,0 22 208 15,-22-23 4098-15,22 23-945 0,-22 22 49 16,22-22-1265-16,-22 22-1152 16,22 0-577-16,0 22-384 15,0 0-64-15,0 1-32 0,0-1-16 16,22 0-16-16,-22 0-48 15,22 0 0-15,22-22-352 16,-22 0-833-16,0 0 129 0,-22-22 351 16,22 0 705-16,-22 0 64 15,0-23 32-15,0 23 128 16,0 0 977-16,-22 22 544 15,22-22-657-15,0 22-288 16,0 0-191-16,0 0-417 0,0 22-96 16,0-22-16-16,0 22-16 0,22 0 16 15,-22-22-48-15,23 23-64 16,-2-1-257-16,2-22-687 15,-2 0-529-15,-21 0 225 16,22-22 1248-16,-22-1 80 16,0 1 128-16,0 0 1328 0,0 22 369 15,-22 0-592-15,22-22 143 16,0 22-495-16,0 0-657 15,0 0-208-15,0 22 16 0,22-22-16 16,1 22-16-16,-2-22 16 16,2 22-448-16,21-22-2738 15,0 0-6098-15</inkml:trace>
  <inkml:trace contextRef="#ctx0" brushRef="#br0" timeOffset="104714.1663">13769 18167 20489 0,'-43'0'928'0,"43"0"81"15,0 0-385-15,0 0-752 16,0 22 448-16,0 0 609 0,22 22-785 15,-22 0 112-15,21 0-256 0,24-22-32 16,-23 0 208-16,0 0-224 16,22-22 128-16,-22 0 32 15,0 0-144-15,1-22 192 16,-23 0-112-16,21 0-96 15,-21-22 352-15,0 0-384 0,0 22 400 16,-21-22 304-16,21 22 81 16,-23 0 47-16,23 22-352 15,0-22-208-15,0 22-192 0,0 0-96 16,23 0 64-16,21 22-48 15,0-22-96-15,-22 22-768 0,22-22-881 16,0 0-304-16,0 0 176 16,-23 0 865-16,2-22 799 15,0 0 337-15,-23 0-15 16,21 0 495-16,-21-1 1072 15,0 1 273-15,-21 22-288 0,21-22-416 16,-23 22-369-16,23 0-224 0,-23 0 33 16,23 0-417-16,0 0-224 15,0 0-80-15,0 0 112 16,0 22-32-16,23 0-33 15,-23 1-319-15,23-23-528 16,-2 0-129-16,2 0-159 0,-2 0 175 16,1-23 785-16,-22 1 144 15,24 0 128-15,-24-22 64 16,0 22 385-16,0 22 623 15,-24-22 225-15,24 22-401 0,0 0-384 16,-22 0-304-16,22 0-192 16,0 22-112-16,0-22 64 0,22 22 0 15,-22 0-32-15,24 0-48 16,19 0-16-16,-21-22-416 15,0 0-400-15,0-22 287 16,0 0 305-16,-22 0 224 0,22 0 32 16,-22-22 96-16,0 0 32 15,-22 22 224-15,22-1 481 0,0 2 159 16,-22 21-112-16,22-23-431 15,0 23-369-15,0 23-96 16,0-2 64-16,22 2 0 16,-22 21 80-16,22 0-80 0,-22 0 0 15,22-22 0-15,22 22-128 16,-21-22-209-16,-2-22-671 15,2 0 288-15,-2 0 335 16,2 0 337-16,-1-22 80 0,-22 0 32 16,22-22 32-16,-22 22 16 15,0 22 545-15,0-22 255 0,0 22-320 16,0 0-383-16,0 0-209 15,0 0-32-15,0 22 48 16,0-22-16-16,22 22 16 16,-22 0-17-16,22 0 17 15,0-22-80-15,-22 22-432 0,22 0-384 16,0-22 143-16,0 0 305 15,0 0 272-15,-22 0 192 0,0 0 80 16,0 0 144-16,0 0 545 16,0 0-273-16,0 0-304 15,0 23 16-15,22-23-48 16,-22 0-112-16,0 22-48 0,0-22-16 15,23 0 32-15,-23 22-32 16,21-22-16-16,2 0-64 16,-2-22-560-16,2 22-689 15,-1-22-1536-15,0-1-5443 0</inkml:trace>
  <inkml:trace contextRef="#ctx0" brushRef="#br0" timeOffset="106879.1694">551 13112 16407 0,'-44'-44'3442'0,"21"44"-1890"16,23 0-2272-16,0 0 1328 0,0-22-672 15,0 22-736-15,0 0 1168 16,0 22-544-16,23-22 256 15,-1 22-144-15,0 0 2241 16,22 22-2097-16,1-22-80 0,-24 0 32 16,23 0 0-16,-21-22 64 15,-1-22 144-15,-1-22 16 0,3 0-16 16,-4-66-112-16,3-1-176 15,43-44 32-15,-22 1-272 16,23 0-4114-16,-24-2-12197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pPr/>
              <a:t>12/23/2018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7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31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77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256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522B17B-1D78-4EE5-9C18-EB4A72818163}"/>
              </a:ext>
            </a:extLst>
          </p:cNvPr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F7BFC26-DBE3-4221-A73A-FC741665A66F}"/>
              </a:ext>
            </a:extLst>
          </p:cNvPr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xmlns="" id="{7E1BC047-2876-4E22-98CC-19C0072888C0}"/>
              </a:ext>
            </a:extLst>
          </p:cNvPr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4F7AC0F-5514-47ED-8804-B0F719276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914400"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Calibri" pitchFamily="34" charset="0"/>
              </a:rPr>
              <a:t>Vu Pham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8470208D-5FB3-46E3-9D34-7C1B185C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baseline="0">
                <a:solidFill>
                  <a:prstClr val="whit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C41445E6-E7C7-4CCB-816E-710DB865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baseline="0">
                <a:solidFill>
                  <a:prstClr val="whit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1.   Fundamental Concept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3764D508-02F6-44D8-A3FC-1262043C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2B1DB-01A4-43CB-A70E-FFD414B758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656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DD8C16B-858D-4889-AAF0-D45E3FDF9B2D}"/>
              </a:ext>
            </a:extLst>
          </p:cNvPr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564F579-BB61-4C2E-BEA7-0898CBA378C6}"/>
              </a:ext>
            </a:extLst>
          </p:cNvPr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8EAD514-F5A7-421B-999A-DE262E01F332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2FAE90D-BADB-4080-8C4C-A9976EA91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914400"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Calibri" pitchFamily="34" charset="0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8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9040CC8E-468E-4124-B207-23385267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baseline="0">
                <a:solidFill>
                  <a:prstClr val="whit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D1E1A516-4CA3-4BE4-8A0D-4956E4E6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baseline="0">
                <a:solidFill>
                  <a:prstClr val="whit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1.   Fundamental Concept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D2778EEB-D0CE-457D-8B01-3D921161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30B676-E470-490A-8678-0B0A5C3DF1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531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1F3698-354D-410A-A769-FD70C323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94CB05-03C5-4CFD-A331-775907AA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1.   Fundamental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7BBCAC-1641-4560-BB09-D90EA122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CAFEA1-52DB-483F-91D1-545748CF02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51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B8724EB-90EF-4B31-AD98-EF1912E900BC}"/>
              </a:ext>
            </a:extLst>
          </p:cNvPr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2EF307-AB4E-4386-B71A-FE852E8C00EB}"/>
              </a:ext>
            </a:extLst>
          </p:cNvPr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5B243A9-0A81-430C-8CC5-C30366D30DF1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BB67BEB-082F-4173-8232-9080532C4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914400"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Calibri" pitchFamily="34" charset="0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8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8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xmlns="" id="{BB0BFEB3-CD47-48E5-87B2-022AD8EC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baseline="0">
                <a:solidFill>
                  <a:prstClr val="whit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xmlns="" id="{08F5874F-BEEF-4050-A53E-08150526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baseline="0">
                <a:solidFill>
                  <a:prstClr val="whit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1.   Fundamental Concept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xmlns="" id="{4B0D513C-D569-4D92-A4E3-CA947BAF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18AE9F-10AB-4C3A-B1A9-100172F62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69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B5D0381-F858-4C9B-A5ED-AEE401325D83}"/>
              </a:ext>
            </a:extLst>
          </p:cNvPr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E591475-725C-4DCD-8783-4DDC4DA05098}"/>
              </a:ext>
            </a:extLst>
          </p:cNvPr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49D07E6-9C81-41F4-A3FD-B6978F4ED40E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DC58310-4188-4A5F-8452-C14FE47E7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914400"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Calibri" pitchFamily="34" charset="0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18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4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8" y="990618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676404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xmlns="" id="{FCC589D4-03FD-410A-9F61-66EA458D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baseline="0">
                <a:solidFill>
                  <a:prstClr val="whit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xmlns="" id="{84573CF5-B8FB-48F7-8C53-D40E7BF4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baseline="0">
                <a:solidFill>
                  <a:prstClr val="whit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1.   Fundamental Concept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xmlns="" id="{01BB7810-736D-44FF-9FCF-EE26E7A2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855458-448C-4E79-A397-1CE31EC1B5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044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59F373D-D7FE-4BF6-AAFA-CCDB4FCD40DB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F789EFD-3705-466A-8955-B9E1EE7BC151}"/>
              </a:ext>
            </a:extLst>
          </p:cNvPr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1670BB5-6D79-4A61-B6E6-A8AD91452746}"/>
              </a:ext>
            </a:extLst>
          </p:cNvPr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2B97D90-6823-4F36-9E0F-2538498B1B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baseline="0">
                <a:solidFill>
                  <a:prstClr val="whit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C881EC7-BB67-465A-9143-1E525F576E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baseline="0">
                <a:solidFill>
                  <a:prstClr val="whit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1.   Fundamental Concept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3FDB424-E96D-41D9-ADAE-A59640AECBC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F5E751-CBDF-4CFC-AD2D-D4EFBEA91A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089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C6454EF-5720-4F7B-8BCD-03050593D41B}"/>
              </a:ext>
            </a:extLst>
          </p:cNvPr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E38D52-0DC5-4F4C-95C7-E3F1022410BF}"/>
              </a:ext>
            </a:extLst>
          </p:cNvPr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071211F3-2916-409F-B208-86B3B45A7C8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baseline="0">
                <a:solidFill>
                  <a:prstClr val="whit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43E59C7-E0CB-4E2B-903E-8BF1B854F3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baseline="0">
                <a:solidFill>
                  <a:prstClr val="whit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1.   Fundamental Concept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xmlns="" id="{4547306A-9300-43FD-BB4E-0F7D0E547A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B49804-BC48-43E9-A46A-2DEAC38F8A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465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061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67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13818619-1726-4418-8096-0A5C570C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668F96B1-731D-4B2B-A277-98ED13B3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1.   Fundamental Concept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28FB701-5CCC-4AC9-9385-FD6C87A9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6C1D0-6F24-482D-8C08-4D78657D19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562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19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5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527C3539-0181-42B1-91ED-551393F3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BD0694F-BF78-4769-BE4F-B419DF76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1.   Fundamental Concept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4AECAFC-9709-4E09-BB33-BD63E81E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3CFCD-3A7D-4E0A-A0D0-5F353B3489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125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9C42FD-2362-4631-B6C2-D04E61AC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9AD19B-0487-42FB-9027-AB7D23DA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1.   Fundamental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9A82D2-F789-430C-8788-C2B27F7A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6250E-698A-4CE1-BF7B-51DDD8E8B5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497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04DDCF-FABE-417F-8C3F-5AF5F692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953F9A-CF6B-4D75-83C8-7FA64818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1.   Fundamental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4981AD-9751-4421-9656-B04ECD6D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77935-5EEE-48A2-BC5A-CA1C4C01D1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45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01-background.jpg">
            <a:extLst>
              <a:ext uri="{FF2B5EF4-FFF2-40B4-BE49-F238E27FC236}">
                <a16:creationId xmlns:a16="http://schemas.microsoft.com/office/drawing/2014/main" xmlns="" id="{09AF306C-ABBF-4696-AA7D-18707AF5F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382000" cy="1122361"/>
          </a:xfrm>
        </p:spPr>
        <p:txBody>
          <a:bodyPr>
            <a:normAutofit/>
          </a:bodyPr>
          <a:lstStyle>
            <a:lvl1pPr algn="l">
              <a:defRPr sz="3900" b="0" i="0">
                <a:solidFill>
                  <a:schemeClr val="bg1"/>
                </a:solidFill>
                <a:latin typeface="Whitney-BlackSC"/>
                <a:cs typeface="Whitney-Black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6600"/>
            <a:ext cx="4953000" cy="4267200"/>
          </a:xfrm>
        </p:spPr>
        <p:txBody>
          <a:bodyPr>
            <a:normAutofit/>
          </a:bodyPr>
          <a:lstStyle>
            <a:lvl1pPr>
              <a:defRPr sz="2500">
                <a:latin typeface="Times New Roman"/>
                <a:cs typeface="Times New Roman"/>
              </a:defRPr>
            </a:lvl1pPr>
            <a:lvl2pPr marL="1031735" indent="-396821">
              <a:buFont typeface="Arial" pitchFamily="34" charset="0"/>
              <a:buChar char="•"/>
              <a:defRPr sz="2500">
                <a:latin typeface="Times New Roman"/>
                <a:cs typeface="Times New Roman"/>
              </a:defRPr>
            </a:lvl2pPr>
            <a:lvl3pPr>
              <a:defRPr sz="2500">
                <a:latin typeface="Times New Roman"/>
                <a:cs typeface="Times New Roman"/>
              </a:defRPr>
            </a:lvl3pPr>
            <a:lvl4pPr marL="2222198" indent="-317457">
              <a:buFont typeface="Arial" pitchFamily="34" charset="0"/>
              <a:buChar char="•"/>
              <a:defRPr sz="2500">
                <a:latin typeface="Times New Roman"/>
                <a:cs typeface="Times New Roman"/>
              </a:defRPr>
            </a:lvl4pPr>
            <a:lvl5pPr marL="2857111" indent="-317457">
              <a:buFont typeface="Arial" pitchFamily="34" charset="0"/>
              <a:buChar char="•"/>
              <a:defRPr sz="25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297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4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9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04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74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09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44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79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056072-0E88-4C79-A4E8-AE35FD49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E49013-6849-46CB-9D43-63565E59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1.   Fundamental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094052-2B6A-41B1-A991-0C98D6E8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A3D3D-7177-456C-9790-E8D13DC93A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3896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36B948CE-2A4F-49DE-9B89-123F03AD7D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435BA370-0B29-4BC6-8B16-B646C9AD2B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1.   Fundamental Concept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4EADF5C6-CEC1-4466-BC5B-584384EC0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9F5CC3-584E-4A29-AB42-06139DAF6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732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76" y="648813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defTabSz="914400">
              <a:defRPr/>
            </a:pPr>
            <a:r>
              <a:rPr lang="en-US" sz="1200">
                <a:solidFill>
                  <a:prstClr val="white"/>
                </a:solidFill>
                <a:cs typeface="Arial" charset="0"/>
              </a:rPr>
              <a:t>Vu Pham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3" y="6492894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94"/>
            <a:ext cx="3429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Ch. 1.   Fundamental Concept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94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01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76" y="648813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defTabSz="914400">
              <a:defRPr/>
            </a:pPr>
            <a:r>
              <a:rPr lang="en-US" sz="1200">
                <a:solidFill>
                  <a:prstClr val="white"/>
                </a:solidFill>
                <a:cs typeface="Arial" charset="0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8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3" y="6492894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94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Ch. 1.   Fundamental Concept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94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3137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Ch. 1.   Fundamental Concept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3762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1576" y="648813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defTabSz="914400">
              <a:defRPr/>
            </a:pPr>
            <a:r>
              <a:rPr lang="en-US" sz="1200">
                <a:solidFill>
                  <a:prstClr val="white"/>
                </a:solidFill>
                <a:cs typeface="Arial" charset="0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8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8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94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94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Ch. 1.   Fundamental Concept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94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065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576" y="648813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defTabSz="914400">
              <a:defRPr/>
            </a:pPr>
            <a:r>
              <a:rPr lang="en-US" sz="1200">
                <a:solidFill>
                  <a:prstClr val="white"/>
                </a:solidFill>
                <a:cs typeface="Arial" charset="0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18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4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8" y="990618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676404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94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94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Ch. 1.   Fundamental Concept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94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21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94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94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Ch. 1.   Fundamental Concept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94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73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94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94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Ch. 1.   Fundamental Concept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94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482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67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Ch. 1.   Fundamental Concept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3722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19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5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Ch. 1.   Fundamental Concept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638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Ch. 1.   Fundamental Concept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835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Ch. 1.   Fundamental Concept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6375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1-backgroun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382000" cy="1122361"/>
          </a:xfrm>
        </p:spPr>
        <p:txBody>
          <a:bodyPr>
            <a:normAutofit/>
          </a:bodyPr>
          <a:lstStyle>
            <a:lvl1pPr algn="l">
              <a:defRPr sz="3900" b="0" i="0">
                <a:solidFill>
                  <a:schemeClr val="bg1"/>
                </a:solidFill>
                <a:latin typeface="Whitney-BlackSC"/>
                <a:cs typeface="Whitney-Black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6600"/>
            <a:ext cx="4953000" cy="4267200"/>
          </a:xfrm>
        </p:spPr>
        <p:txBody>
          <a:bodyPr>
            <a:normAutofit/>
          </a:bodyPr>
          <a:lstStyle>
            <a:lvl1pPr>
              <a:defRPr sz="2500">
                <a:latin typeface="Times New Roman"/>
                <a:cs typeface="Times New Roman"/>
              </a:defRPr>
            </a:lvl1pPr>
            <a:lvl2pPr marL="1031735" indent="-396821">
              <a:buFont typeface="Arial" pitchFamily="34" charset="0"/>
              <a:buChar char="•"/>
              <a:defRPr sz="2500">
                <a:latin typeface="Times New Roman"/>
                <a:cs typeface="Times New Roman"/>
              </a:defRPr>
            </a:lvl2pPr>
            <a:lvl3pPr>
              <a:defRPr sz="2500">
                <a:latin typeface="Times New Roman"/>
                <a:cs typeface="Times New Roman"/>
              </a:defRPr>
            </a:lvl3pPr>
            <a:lvl4pPr marL="2222198" indent="-317457">
              <a:buFont typeface="Arial" pitchFamily="34" charset="0"/>
              <a:buChar char="•"/>
              <a:defRPr sz="2500">
                <a:latin typeface="Times New Roman"/>
                <a:cs typeface="Times New Roman"/>
              </a:defRPr>
            </a:lvl4pPr>
            <a:lvl5pPr marL="2857111" indent="-317457">
              <a:buFont typeface="Arial" pitchFamily="34" charset="0"/>
              <a:buChar char="•"/>
              <a:defRPr sz="25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2951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4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9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04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74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09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44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79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1.   Fundamental Concept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6590A-EE2E-4445-B31E-1D199C07F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6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237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1.   Fundamental Concept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7731A-9089-5D42-9290-952E645E9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7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05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93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94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36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xmlns="" id="{6C8517FE-9207-46EF-AE78-F2FEF5B72488}"/>
              </a:ext>
            </a:extLst>
          </p:cNvPr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xmlns="" id="{F0A57604-DD86-4341-8F4C-7E3558599A24}"/>
              </a:ext>
            </a:extLst>
          </p:cNvPr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xmlns="" id="{42E8FA55-AF1B-4D78-A577-A1749B71D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8228013" cy="2055813"/>
          </a:xfrm>
          <a:prstGeom prst="roundRect">
            <a:avLst>
              <a:gd name="adj" fmla="val 16667"/>
            </a:avLst>
          </a:prstGeom>
          <a:solidFill>
            <a:srgbClr val="3333B2"/>
          </a:solidFill>
          <a:ln w="25400">
            <a:solidFill>
              <a:srgbClr val="3333B2"/>
            </a:solidFill>
            <a:round/>
            <a:headEnd/>
            <a:tailEnd/>
          </a:ln>
          <a:effectLst>
            <a:outerShdw blurRad="114300" dist="1524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xmlns="" id="{7F75D085-800B-4879-946F-DCFCBEC6F61F}"/>
              </a:ext>
            </a:extLst>
          </p:cNvPr>
          <p:cNvSpPr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spc="-1">
                <a:solidFill>
                  <a:srgbClr val="FFFFFF"/>
                </a:solidFill>
                <a:latin typeface="Calibri"/>
              </a:rPr>
              <a:t>Vu Pham</a:t>
            </a:r>
            <a:endParaRPr lang="en-IN" sz="1200" spc="-1"/>
          </a:p>
        </p:txBody>
      </p:sp>
      <p:sp>
        <p:nvSpPr>
          <p:cNvPr id="1030" name="PlaceHolder 5">
            <a:extLst>
              <a:ext uri="{FF2B5EF4-FFF2-40B4-BE49-F238E27FC236}">
                <a16:creationId xmlns:a16="http://schemas.microsoft.com/office/drawing/2014/main" xmlns="" id="{C7F7B2DE-9DD7-4094-9C43-091E1739D1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title text format</a:t>
            </a:r>
          </a:p>
        </p:txBody>
      </p:sp>
      <p:sp>
        <p:nvSpPr>
          <p:cNvPr id="5" name="PlaceHolder 6">
            <a:extLst>
              <a:ext uri="{FF2B5EF4-FFF2-40B4-BE49-F238E27FC236}">
                <a16:creationId xmlns:a16="http://schemas.microsoft.com/office/drawing/2014/main" xmlns="" id="{A3E8FDBC-BBBD-4C0F-A99B-6FC7D41AD56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963"/>
            <a:ext cx="8229600" cy="397668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en-IN"/>
              <a:t>Click to edit the outline text format</a:t>
            </a:r>
          </a:p>
          <a:p>
            <a:pPr lvl="1"/>
            <a:r>
              <a:rPr lang="en-IN"/>
              <a:t>Second Outline Level</a:t>
            </a:r>
          </a:p>
          <a:p>
            <a:pPr lvl="2"/>
            <a:r>
              <a:rPr lang="en-IN"/>
              <a:t>Third Outline Level</a:t>
            </a:r>
          </a:p>
          <a:p>
            <a:pPr lvl="3"/>
            <a:r>
              <a:rPr lang="en-IN"/>
              <a:t>Fourth Outline Level</a:t>
            </a:r>
          </a:p>
          <a:p>
            <a:pPr lvl="4"/>
            <a:r>
              <a:rPr lang="en-IN"/>
              <a:t>Fifth Outline Level</a:t>
            </a:r>
          </a:p>
          <a:p>
            <a:pPr lvl="5"/>
            <a:r>
              <a:rPr lang="en-IN"/>
              <a:t>Sixth Outline Level</a:t>
            </a:r>
          </a:p>
          <a:p>
            <a:pPr lvl="6"/>
            <a:r>
              <a:rPr lang="en-IN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63395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E7BD699B-3071-4B8D-80E7-B3645844F9D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7DB0578C-2D35-4F24-8728-4C2D2A7E5C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223BC2-1F4D-4154-ACED-76987E7F5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AC0E74-996F-4F0A-BE7F-FF7A4FD2C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Ch. 1.   Fundamental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EEB709-3A5E-43A4-AEE6-913039635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84234ED-861B-4AC7-AD98-4CB02B5293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44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Ch. 1.   Fundamental Concept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fld id="{6D6CB6DE-1033-4C2C-8280-139BC16F7CB4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3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emf"/><Relationship Id="rId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emf"/><Relationship Id="rId4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emf"/><Relationship Id="rId4" Type="http://schemas.openxmlformats.org/officeDocument/2006/relationships/customXml" Target="../ink/ink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1.xml"/><Relationship Id="rId5" Type="http://schemas.microsoft.com/office/2007/relationships/hdphoto" Target="../media/hdphoto5.wdp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emf"/><Relationship Id="rId4" Type="http://schemas.openxmlformats.org/officeDocument/2006/relationships/customXml" Target="../ink/ink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emf"/><Relationship Id="rId4" Type="http://schemas.openxmlformats.org/officeDocument/2006/relationships/customXml" Target="../ink/ink1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emf"/><Relationship Id="rId4" Type="http://schemas.openxmlformats.org/officeDocument/2006/relationships/customXml" Target="../ink/ink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.xml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4.xml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emf"/><Relationship Id="rId5" Type="http://schemas.openxmlformats.org/officeDocument/2006/relationships/customXml" Target="../ink/ink5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emf"/><Relationship Id="rId5" Type="http://schemas.openxmlformats.org/officeDocument/2006/relationships/customXml" Target="../ink/ink6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>
            <a:extLst>
              <a:ext uri="{FF2B5EF4-FFF2-40B4-BE49-F238E27FC236}">
                <a16:creationId xmlns:a16="http://schemas.microsoft.com/office/drawing/2014/main" xmlns="" id="{5783A1A6-D177-48D1-8E5E-3548B66A8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6208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                                            (Cassandra Query Language) </a:t>
            </a:r>
            <a:endParaRPr lang="en-IN" b="1" spc="-1" dirty="0">
              <a:solidFill>
                <a:schemeClr val="bg1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E85DA8F-58FD-43CC-A204-51D5BE3B2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868863"/>
            <a:ext cx="4119563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252595"/>
                </a:solidFill>
                <a:effectLst/>
                <a:uLnTx/>
                <a:uFillTx/>
                <a:latin typeface="Arial Narrow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Dr. Rajiv Misra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Dept. of Computer Science &amp; Engg.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Indian Institute of Technology Patna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Narrow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rajivm@iitp.ac.in</a:t>
            </a:r>
          </a:p>
        </p:txBody>
      </p:sp>
      <p:pic>
        <p:nvPicPr>
          <p:cNvPr id="5123" name="Picture 2" descr="Related image">
            <a:extLst>
              <a:ext uri="{FF2B5EF4-FFF2-40B4-BE49-F238E27FC236}">
                <a16:creationId xmlns:a16="http://schemas.microsoft.com/office/drawing/2014/main" xmlns="" id="{EA2EBC0B-AEE1-4765-8085-985B3FFC8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69"/>
          <a:stretch>
            <a:fillRect/>
          </a:stretch>
        </p:blipFill>
        <p:spPr bwMode="auto">
          <a:xfrm>
            <a:off x="395288" y="4292600"/>
            <a:ext cx="2974975" cy="20288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stomShape 4">
            <a:extLst>
              <a:ext uri="{FF2B5EF4-FFF2-40B4-BE49-F238E27FC236}">
                <a16:creationId xmlns:a16="http://schemas.microsoft.com/office/drawing/2014/main" xmlns="" id="{65498602-D572-494C-94CF-776C9FA3EEF2}"/>
              </a:ext>
            </a:extLst>
          </p:cNvPr>
          <p:cNvSpPr/>
          <p:nvPr/>
        </p:nvSpPr>
        <p:spPr>
          <a:xfrm>
            <a:off x="0" y="6524625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125" name="Footer Placeholder 3">
            <a:extLst>
              <a:ext uri="{FF2B5EF4-FFF2-40B4-BE49-F238E27FC236}">
                <a16:creationId xmlns:a16="http://schemas.microsoft.com/office/drawing/2014/main" xmlns="" id="{A057D7CD-1984-48DF-8134-DF6F3CA431AB}"/>
              </a:ext>
            </a:extLst>
          </p:cNvPr>
          <p:cNvSpPr txBox="1">
            <a:spLocks/>
          </p:cNvSpPr>
          <p:nvPr/>
        </p:nvSpPr>
        <p:spPr bwMode="auto">
          <a:xfrm>
            <a:off x="4572000" y="6453188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pic>
        <p:nvPicPr>
          <p:cNvPr id="5132" name="Picture 1" descr="iitp2.png">
            <a:extLst>
              <a:ext uri="{FF2B5EF4-FFF2-40B4-BE49-F238E27FC236}">
                <a16:creationId xmlns:a16="http://schemas.microsoft.com/office/drawing/2014/main" xmlns="" id="{DF4ACD2B-725B-441A-930F-6FA9F94E4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797425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>
            <a:extLst>
              <a:ext uri="{FF2B5EF4-FFF2-40B4-BE49-F238E27FC236}">
                <a16:creationId xmlns:a16="http://schemas.microsoft.com/office/drawing/2014/main" xmlns="" id="{C50E2493-741F-4300-88B5-C420B9D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en-US" altLang="en-US" b="1" dirty="0"/>
              <a:t>Introducing CQL</a:t>
            </a:r>
            <a:endParaRPr lang="en-US" altLang="en-US" b="1" dirty="0">
              <a:cs typeface="Times New Roman" panose="02020603050405020304" pitchFamily="18" charset="0"/>
            </a:endParaRPr>
          </a:p>
        </p:txBody>
      </p:sp>
      <p:sp>
        <p:nvSpPr>
          <p:cNvPr id="24581" name="Content Placeholder 7">
            <a:extLst>
              <a:ext uri="{FF2B5EF4-FFF2-40B4-BE49-F238E27FC236}">
                <a16:creationId xmlns:a16="http://schemas.microsoft.com/office/drawing/2014/main" xmlns="" id="{92C4E576-A96C-4A7A-975A-58EFEA04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/>
          <a:p>
            <a:pPr algn="just" eaLnBrk="1" hangingPunct="1">
              <a:buFontTx/>
              <a:buBlip>
                <a:blip r:embed="rId2"/>
              </a:buBlip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CQL is a reintroduction of schema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so that you don’t have to read code to understand the data model.</a:t>
            </a:r>
          </a:p>
          <a:p>
            <a:pPr algn="just" eaLnBrk="1" hangingPunct="1">
              <a:buFontTx/>
              <a:buBlip>
                <a:blip r:embed="rId2"/>
              </a:buBlip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Blip>
                <a:blip r:embed="rId2"/>
              </a:buBlip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CQL creates a common language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so that details of the data model can be easily communicated.</a:t>
            </a:r>
          </a:p>
          <a:p>
            <a:pPr algn="just" eaLnBrk="1" hangingPunct="1">
              <a:buFontTx/>
              <a:buBlip>
                <a:blip r:embed="rId2"/>
              </a:buBlip>
              <a:tabLst>
                <a:tab pos="1349375" algn="l"/>
              </a:tabLst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Blip>
                <a:blip r:embed="rId2"/>
              </a:buBlip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CQL is a best-practices Cassandra interface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and hides the messy details.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en-US" sz="2800" dirty="0">
              <a:latin typeface="+mj-lt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xmlns="" id="{0FF9F7EA-24D2-4E6A-A1DB-25DA2419CF2B}"/>
              </a:ext>
            </a:extLst>
          </p:cNvPr>
          <p:cNvSpPr/>
          <p:nvPr/>
        </p:nvSpPr>
        <p:spPr>
          <a:xfrm>
            <a:off x="0" y="6524625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FC4FFCCD-5AD7-4B1B-882B-DCFA44BBB462}"/>
              </a:ext>
            </a:extLst>
          </p:cNvPr>
          <p:cNvSpPr txBox="1">
            <a:spLocks/>
          </p:cNvSpPr>
          <p:nvPr/>
        </p:nvSpPr>
        <p:spPr bwMode="auto">
          <a:xfrm>
            <a:off x="4572000" y="6453188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70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xmlns="" id="{C410082E-92B8-4E9B-91AC-6F596275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en-US" altLang="en-US" b="1" dirty="0"/>
              <a:t>Introducing CQL (Contd.)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408F44A-9DC0-4F2A-A10D-E442DA297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99064"/>
            <a:ext cx="9144000" cy="5688496"/>
          </a:xfrm>
          <a:prstGeom prst="rect">
            <a:avLst/>
          </a:prstGeom>
        </p:spPr>
      </p:pic>
      <p:sp>
        <p:nvSpPr>
          <p:cNvPr id="9" name="CustomShape 4">
            <a:extLst>
              <a:ext uri="{FF2B5EF4-FFF2-40B4-BE49-F238E27FC236}">
                <a16:creationId xmlns:a16="http://schemas.microsoft.com/office/drawing/2014/main" xmlns="" id="{1D5D20F0-4DD6-4C13-B6D5-9CA5F15AA77A}"/>
              </a:ext>
            </a:extLst>
          </p:cNvPr>
          <p:cNvSpPr/>
          <p:nvPr/>
        </p:nvSpPr>
        <p:spPr>
          <a:xfrm>
            <a:off x="0" y="6524625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xmlns="" id="{6B9B34D1-BBB9-44E8-816D-349E6202C652}"/>
              </a:ext>
            </a:extLst>
          </p:cNvPr>
          <p:cNvSpPr txBox="1">
            <a:spLocks/>
          </p:cNvSpPr>
          <p:nvPr/>
        </p:nvSpPr>
        <p:spPr bwMode="auto">
          <a:xfrm>
            <a:off x="4572000" y="6453188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>
            <a:extLst>
              <a:ext uri="{FF2B5EF4-FFF2-40B4-BE49-F238E27FC236}">
                <a16:creationId xmlns:a16="http://schemas.microsoft.com/office/drawing/2014/main" xmlns="" id="{C50E2493-741F-4300-88B5-C420B9D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en-IN" b="1" dirty="0"/>
              <a:t>Remember this:</a:t>
            </a:r>
            <a:endParaRPr lang="en-US" altLang="en-US" b="1" dirty="0">
              <a:cs typeface="Times New Roman" panose="02020603050405020304" pitchFamily="18" charset="0"/>
            </a:endParaRPr>
          </a:p>
        </p:txBody>
      </p:sp>
      <p:sp>
        <p:nvSpPr>
          <p:cNvPr id="24581" name="Content Placeholder 7">
            <a:extLst>
              <a:ext uri="{FF2B5EF4-FFF2-40B4-BE49-F238E27FC236}">
                <a16:creationId xmlns:a16="http://schemas.microsoft.com/office/drawing/2014/main" xmlns="" id="{92C4E576-A96C-4A7A-975A-58EFEA04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/>
          <a:p>
            <a:r>
              <a:rPr lang="en-IN" dirty="0"/>
              <a:t>Cassandra finds rows fast</a:t>
            </a:r>
          </a:p>
          <a:p>
            <a:endParaRPr lang="en-IN" dirty="0"/>
          </a:p>
          <a:p>
            <a:r>
              <a:rPr lang="en-IN" dirty="0"/>
              <a:t>Cassandra scans columns fast</a:t>
            </a:r>
          </a:p>
          <a:p>
            <a:endParaRPr lang="en-IN" dirty="0"/>
          </a:p>
          <a:p>
            <a:r>
              <a:rPr lang="en-US" dirty="0"/>
              <a:t>Cassandra </a:t>
            </a:r>
            <a:r>
              <a:rPr lang="en-US" i="1" dirty="0"/>
              <a:t>does not </a:t>
            </a:r>
            <a:r>
              <a:rPr lang="en-US" dirty="0"/>
              <a:t>scan rows</a:t>
            </a:r>
            <a:endParaRPr lang="en-US" altLang="en-US" dirty="0">
              <a:latin typeface="+mj-lt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xmlns="" id="{A8869883-C668-4BB6-A41B-3CAAD15A085E}"/>
              </a:ext>
            </a:extLst>
          </p:cNvPr>
          <p:cNvSpPr/>
          <p:nvPr/>
        </p:nvSpPr>
        <p:spPr>
          <a:xfrm>
            <a:off x="0" y="6524625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4A393CAB-863C-46DD-B41E-6B8C175122BA}"/>
              </a:ext>
            </a:extLst>
          </p:cNvPr>
          <p:cNvSpPr txBox="1">
            <a:spLocks/>
          </p:cNvSpPr>
          <p:nvPr/>
        </p:nvSpPr>
        <p:spPr bwMode="auto">
          <a:xfrm>
            <a:off x="4572000" y="6453188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88880" y="992880"/>
              <a:ext cx="3813480" cy="612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7000" y="980640"/>
                <a:ext cx="3839760" cy="63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31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>
            <a:extLst>
              <a:ext uri="{FF2B5EF4-FFF2-40B4-BE49-F238E27FC236}">
                <a16:creationId xmlns:a16="http://schemas.microsoft.com/office/drawing/2014/main" xmlns="" id="{EC443D9B-E2AE-4847-AF8D-72FD4E37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en-US" altLang="en-US" b="1" dirty="0"/>
              <a:t>The CQL/Cassandra Mapping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89EF9A-678A-478E-8662-C3CE0DDA7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00"/>
            <a:ext cx="9144000" cy="5519530"/>
          </a:xfrm>
          <a:prstGeom prst="rect">
            <a:avLst/>
          </a:prstGeom>
        </p:spPr>
      </p:pic>
      <p:sp>
        <p:nvSpPr>
          <p:cNvPr id="8" name="CustomShape 4">
            <a:extLst>
              <a:ext uri="{FF2B5EF4-FFF2-40B4-BE49-F238E27FC236}">
                <a16:creationId xmlns:a16="http://schemas.microsoft.com/office/drawing/2014/main" xmlns="" id="{F6E0FDF8-B8B5-48E5-B124-75775C2A5A1B}"/>
              </a:ext>
            </a:extLst>
          </p:cNvPr>
          <p:cNvSpPr/>
          <p:nvPr/>
        </p:nvSpPr>
        <p:spPr>
          <a:xfrm>
            <a:off x="0" y="6524625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23E5DCA5-A908-4431-9D83-4683B13452D7}"/>
              </a:ext>
            </a:extLst>
          </p:cNvPr>
          <p:cNvSpPr txBox="1">
            <a:spLocks/>
          </p:cNvSpPr>
          <p:nvPr/>
        </p:nvSpPr>
        <p:spPr bwMode="auto">
          <a:xfrm>
            <a:off x="4572000" y="6453188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55840" y="1008720"/>
              <a:ext cx="7698600" cy="5515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840" y="993960"/>
                <a:ext cx="7722720" cy="554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>
            <a:extLst>
              <a:ext uri="{FF2B5EF4-FFF2-40B4-BE49-F238E27FC236}">
                <a16:creationId xmlns:a16="http://schemas.microsoft.com/office/drawing/2014/main" xmlns="" id="{F12DB7DE-3B58-4C53-9F16-EC2BB427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en-US" altLang="en-US" b="1" dirty="0"/>
              <a:t>The CQL/Cassandra Mapping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B5949F6-C787-4EC5-AC7E-F1ED79BB72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b="1420"/>
          <a:stretch/>
        </p:blipFill>
        <p:spPr>
          <a:xfrm>
            <a:off x="0" y="769243"/>
            <a:ext cx="9144000" cy="5522227"/>
          </a:xfrm>
          <a:prstGeom prst="rect">
            <a:avLst/>
          </a:prstGeom>
        </p:spPr>
      </p:pic>
      <p:sp>
        <p:nvSpPr>
          <p:cNvPr id="8" name="CustomShape 4">
            <a:extLst>
              <a:ext uri="{FF2B5EF4-FFF2-40B4-BE49-F238E27FC236}">
                <a16:creationId xmlns:a16="http://schemas.microsoft.com/office/drawing/2014/main" xmlns="" id="{324A7BBE-364D-4777-85C3-7BF5B6838BF5}"/>
              </a:ext>
            </a:extLst>
          </p:cNvPr>
          <p:cNvSpPr/>
          <p:nvPr/>
        </p:nvSpPr>
        <p:spPr>
          <a:xfrm>
            <a:off x="0" y="6524625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9C8BB2FC-D6DB-4BE8-A0E7-9D353261008D}"/>
              </a:ext>
            </a:extLst>
          </p:cNvPr>
          <p:cNvSpPr txBox="1">
            <a:spLocks/>
          </p:cNvSpPr>
          <p:nvPr/>
        </p:nvSpPr>
        <p:spPr bwMode="auto">
          <a:xfrm>
            <a:off x="4572000" y="6453188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50840" y="1358640"/>
              <a:ext cx="8659440" cy="5388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600" y="1349640"/>
                <a:ext cx="8685720" cy="540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>
            <a:extLst>
              <a:ext uri="{FF2B5EF4-FFF2-40B4-BE49-F238E27FC236}">
                <a16:creationId xmlns:a16="http://schemas.microsoft.com/office/drawing/2014/main" xmlns="" id="{BF446694-F8AB-46BB-92E7-5E370E91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en-US" altLang="en-US" sz="4200" b="1" dirty="0"/>
              <a:t>The CQL/Cassandra Mapping (Contd.)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2E62B7C-2731-4DBB-9691-9CD84C5D3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00"/>
            <a:ext cx="9144000" cy="5695950"/>
          </a:xfrm>
          <a:prstGeom prst="rect">
            <a:avLst/>
          </a:prstGeom>
        </p:spPr>
      </p:pic>
      <p:sp>
        <p:nvSpPr>
          <p:cNvPr id="8" name="CustomShape 4">
            <a:extLst>
              <a:ext uri="{FF2B5EF4-FFF2-40B4-BE49-F238E27FC236}">
                <a16:creationId xmlns:a16="http://schemas.microsoft.com/office/drawing/2014/main" xmlns="" id="{AC893B31-D458-4018-8100-4FD2092DF3DD}"/>
              </a:ext>
            </a:extLst>
          </p:cNvPr>
          <p:cNvSpPr/>
          <p:nvPr/>
        </p:nvSpPr>
        <p:spPr>
          <a:xfrm>
            <a:off x="0" y="6524625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B750AD52-7BFA-49C2-AB07-EAD153906F91}"/>
              </a:ext>
            </a:extLst>
          </p:cNvPr>
          <p:cNvSpPr txBox="1">
            <a:spLocks/>
          </p:cNvSpPr>
          <p:nvPr/>
        </p:nvSpPr>
        <p:spPr bwMode="auto">
          <a:xfrm>
            <a:off x="4572000" y="6453188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223280" y="3178440"/>
              <a:ext cx="6991200" cy="3083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2840" y="3166200"/>
                <a:ext cx="7010640" cy="310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>
            <a:extLst>
              <a:ext uri="{FF2B5EF4-FFF2-40B4-BE49-F238E27FC236}">
                <a16:creationId xmlns:a16="http://schemas.microsoft.com/office/drawing/2014/main" xmlns="" id="{9A87DA60-4934-4FA1-B59C-9FA4ADD5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29" y="899318"/>
            <a:ext cx="8382000" cy="5059363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en-US" dirty="0"/>
              <a:t>Collection Semantics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lang="en-US" altLang="en-US" dirty="0"/>
              <a:t>Sets hold list of unique elements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lang="en-US" altLang="en-US" dirty="0"/>
              <a:t>Lists hold ordered, possibly repeating elements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lang="en-US" altLang="en-US" dirty="0"/>
              <a:t>Maps hold a list of key-value pairs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dirty="0"/>
              <a:t>Uses same old Cassandra </a:t>
            </a:r>
            <a:r>
              <a:rPr lang="en-US" altLang="en-US" dirty="0" err="1"/>
              <a:t>datastructure</a:t>
            </a:r>
            <a:endParaRPr lang="en-US" altLang="en-US" dirty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dirty="0"/>
              <a:t>Declaring</a:t>
            </a:r>
          </a:p>
        </p:txBody>
      </p:sp>
      <p:sp>
        <p:nvSpPr>
          <p:cNvPr id="29699" name="Title 2">
            <a:extLst>
              <a:ext uri="{FF2B5EF4-FFF2-40B4-BE49-F238E27FC236}">
                <a16:creationId xmlns:a16="http://schemas.microsoft.com/office/drawing/2014/main" xmlns="" id="{7B03E133-A128-4128-9880-5381E302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en-US" altLang="en-US" b="1" dirty="0"/>
              <a:t>CQL for Sets, Lists and Maps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B78FEFF-945E-47D5-9651-07526898F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9311" y="4369036"/>
            <a:ext cx="6955437" cy="2061928"/>
          </a:xfrm>
          <a:prstGeom prst="rect">
            <a:avLst/>
          </a:prstGeom>
        </p:spPr>
      </p:pic>
      <p:sp>
        <p:nvSpPr>
          <p:cNvPr id="8" name="CustomShape 4">
            <a:extLst>
              <a:ext uri="{FF2B5EF4-FFF2-40B4-BE49-F238E27FC236}">
                <a16:creationId xmlns:a16="http://schemas.microsoft.com/office/drawing/2014/main" xmlns="" id="{317E623A-77EE-4988-AC68-8971950F7AD7}"/>
              </a:ext>
            </a:extLst>
          </p:cNvPr>
          <p:cNvSpPr/>
          <p:nvPr/>
        </p:nvSpPr>
        <p:spPr>
          <a:xfrm>
            <a:off x="0" y="6524625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5BDCC140-25EF-4D5A-A2B5-6A5DBEC2BF71}"/>
              </a:ext>
            </a:extLst>
          </p:cNvPr>
          <p:cNvSpPr txBox="1">
            <a:spLocks/>
          </p:cNvSpPr>
          <p:nvPr/>
        </p:nvSpPr>
        <p:spPr bwMode="auto">
          <a:xfrm>
            <a:off x="4572000" y="6453188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104120" y="1541520"/>
              <a:ext cx="7452360" cy="4752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4400" y="1528560"/>
                <a:ext cx="7471080" cy="477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>
            <a:extLst>
              <a:ext uri="{FF2B5EF4-FFF2-40B4-BE49-F238E27FC236}">
                <a16:creationId xmlns:a16="http://schemas.microsoft.com/office/drawing/2014/main" xmlns="" id="{5EC0361C-508F-4088-88F4-16EE6267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en-US" altLang="en-US" b="1" dirty="0"/>
              <a:t>Inserting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139CE9-805D-461E-8F82-99973298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mytable</a:t>
            </a:r>
            <a:r>
              <a:rPr lang="en-US" dirty="0"/>
              <a:t> (row, </a:t>
            </a:r>
            <a:r>
              <a:rPr lang="en-US" b="1" dirty="0" err="1"/>
              <a:t>myset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IN" dirty="0"/>
              <a:t>   VALUES (123, </a:t>
            </a:r>
            <a:r>
              <a:rPr lang="en-IN" b="1" dirty="0"/>
              <a:t>{ ‘apple’, ‘banana’}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mytable</a:t>
            </a:r>
            <a:r>
              <a:rPr lang="en-US" dirty="0"/>
              <a:t> (row, </a:t>
            </a:r>
            <a:r>
              <a:rPr lang="en-US" b="1" dirty="0" err="1"/>
              <a:t>mylist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fr-FR" dirty="0"/>
              <a:t>   VALUES (123, </a:t>
            </a:r>
            <a:r>
              <a:rPr lang="fr-FR" b="1" dirty="0"/>
              <a:t>[‘apple’,’banana’,’apple’]</a:t>
            </a:r>
            <a:r>
              <a:rPr lang="fr-FR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mytable</a:t>
            </a:r>
            <a:r>
              <a:rPr lang="en-US" dirty="0"/>
              <a:t> (row, </a:t>
            </a:r>
            <a:r>
              <a:rPr lang="en-US" b="1" dirty="0" err="1"/>
              <a:t>mymap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IN" dirty="0"/>
              <a:t>    VALUES (123, </a:t>
            </a:r>
            <a:r>
              <a:rPr lang="en-IN" b="1" dirty="0"/>
              <a:t>{1:’apple’,2:’banana’}</a:t>
            </a:r>
            <a:r>
              <a:rPr lang="en-IN" dirty="0"/>
              <a:t>)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xmlns="" id="{5962348F-8B24-4867-A0E5-F12A47B71F96}"/>
              </a:ext>
            </a:extLst>
          </p:cNvPr>
          <p:cNvSpPr/>
          <p:nvPr/>
        </p:nvSpPr>
        <p:spPr>
          <a:xfrm>
            <a:off x="0" y="6524625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4AA170CE-F4FB-459A-ADA3-5794A01A5EE4}"/>
              </a:ext>
            </a:extLst>
          </p:cNvPr>
          <p:cNvSpPr txBox="1">
            <a:spLocks/>
          </p:cNvSpPr>
          <p:nvPr/>
        </p:nvSpPr>
        <p:spPr bwMode="auto">
          <a:xfrm>
            <a:off x="4572000" y="6453188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>
            <a:extLst>
              <a:ext uri="{FF2B5EF4-FFF2-40B4-BE49-F238E27FC236}">
                <a16:creationId xmlns:a16="http://schemas.microsoft.com/office/drawing/2014/main" xmlns="" id="{FCABAB3F-05C1-4DEC-A918-B21B538C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en-US" altLang="en-US" b="1" dirty="0"/>
              <a:t>Updating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B9A85446-B0D5-47CB-A9E3-1045A730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62000"/>
            <a:ext cx="8382000" cy="5059363"/>
          </a:xfrm>
        </p:spPr>
        <p:txBody>
          <a:bodyPr/>
          <a:lstStyle/>
          <a:p>
            <a:pPr marL="0" indent="0">
              <a:buNone/>
            </a:pPr>
            <a:r>
              <a:rPr lang="en-IN" sz="2200" dirty="0"/>
              <a:t>UPDATE </a:t>
            </a:r>
            <a:r>
              <a:rPr lang="en-IN" sz="2200" dirty="0" err="1"/>
              <a:t>mytable</a:t>
            </a:r>
            <a:r>
              <a:rPr lang="en-IN" sz="2200" dirty="0"/>
              <a:t> SET </a:t>
            </a:r>
            <a:r>
              <a:rPr lang="en-IN" sz="2200" b="1" dirty="0" err="1"/>
              <a:t>myset</a:t>
            </a:r>
            <a:r>
              <a:rPr lang="en-IN" sz="2200" b="1" dirty="0"/>
              <a:t> = </a:t>
            </a:r>
            <a:r>
              <a:rPr lang="en-IN" sz="2200" b="1" dirty="0" err="1"/>
              <a:t>myset</a:t>
            </a:r>
            <a:r>
              <a:rPr lang="en-IN" sz="2200" b="1" dirty="0"/>
              <a:t> + {‘</a:t>
            </a:r>
            <a:r>
              <a:rPr lang="en-IN" sz="2200" b="1" dirty="0" err="1"/>
              <a:t>apple’,‘banana</a:t>
            </a:r>
            <a:r>
              <a:rPr lang="en-IN" sz="2200" b="1" dirty="0"/>
              <a:t>’}</a:t>
            </a:r>
          </a:p>
          <a:p>
            <a:pPr marL="0" indent="0">
              <a:buNone/>
            </a:pPr>
            <a:r>
              <a:rPr lang="en-IN" sz="2200" dirty="0"/>
              <a:t>WHERE row = 123;</a:t>
            </a:r>
          </a:p>
          <a:p>
            <a:pPr marL="0" indent="0">
              <a:buNone/>
            </a:pPr>
            <a:r>
              <a:rPr lang="en-IN" sz="2200" dirty="0"/>
              <a:t>UPDATE </a:t>
            </a:r>
            <a:r>
              <a:rPr lang="en-IN" sz="2200" dirty="0" err="1"/>
              <a:t>mytable</a:t>
            </a:r>
            <a:r>
              <a:rPr lang="en-IN" sz="2200" dirty="0"/>
              <a:t> SET </a:t>
            </a:r>
            <a:r>
              <a:rPr lang="en-IN" sz="2200" b="1" dirty="0" err="1"/>
              <a:t>myset</a:t>
            </a:r>
            <a:r>
              <a:rPr lang="en-IN" sz="2200" b="1" dirty="0"/>
              <a:t> = </a:t>
            </a:r>
            <a:r>
              <a:rPr lang="en-IN" sz="2200" b="1" dirty="0" err="1"/>
              <a:t>myset</a:t>
            </a:r>
            <a:r>
              <a:rPr lang="en-IN" sz="2200" b="1" dirty="0"/>
              <a:t> - { ‘apple’ }</a:t>
            </a:r>
          </a:p>
          <a:p>
            <a:pPr marL="0" indent="0">
              <a:buNone/>
            </a:pPr>
            <a:r>
              <a:rPr lang="en-IN" sz="2200" dirty="0"/>
              <a:t>WHERE row = 123;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/>
              <a:t>UPDATE </a:t>
            </a:r>
            <a:r>
              <a:rPr lang="en-IN" sz="2200" dirty="0" err="1"/>
              <a:t>mytable</a:t>
            </a:r>
            <a:r>
              <a:rPr lang="en-IN" sz="2200" dirty="0"/>
              <a:t> SET </a:t>
            </a:r>
            <a:r>
              <a:rPr lang="en-IN" sz="2200" b="1" dirty="0" err="1"/>
              <a:t>mylist</a:t>
            </a:r>
            <a:r>
              <a:rPr lang="en-IN" sz="2200" b="1" dirty="0"/>
              <a:t> = </a:t>
            </a:r>
            <a:r>
              <a:rPr lang="en-IN" sz="2200" b="1" dirty="0" err="1"/>
              <a:t>mylist</a:t>
            </a:r>
            <a:r>
              <a:rPr lang="en-IN" sz="2200" b="1" dirty="0"/>
              <a:t> + [‘</a:t>
            </a:r>
            <a:r>
              <a:rPr lang="en-IN" sz="2200" b="1" dirty="0" err="1"/>
              <a:t>apple’,‘banana</a:t>
            </a:r>
            <a:r>
              <a:rPr lang="en-IN" sz="2200" b="1" dirty="0"/>
              <a:t>’]</a:t>
            </a:r>
          </a:p>
          <a:p>
            <a:pPr marL="0" indent="0">
              <a:buNone/>
            </a:pPr>
            <a:r>
              <a:rPr lang="en-IN" sz="2200" dirty="0"/>
              <a:t>WHERE row = 123;</a:t>
            </a:r>
          </a:p>
          <a:p>
            <a:pPr marL="0" indent="0">
              <a:buNone/>
            </a:pPr>
            <a:r>
              <a:rPr lang="en-IN" sz="2200" dirty="0"/>
              <a:t>UPDATE </a:t>
            </a:r>
            <a:r>
              <a:rPr lang="en-IN" sz="2200" dirty="0" err="1"/>
              <a:t>mytable</a:t>
            </a:r>
            <a:r>
              <a:rPr lang="en-IN" sz="2200" dirty="0"/>
              <a:t> SET </a:t>
            </a:r>
            <a:r>
              <a:rPr lang="en-IN" sz="2200" b="1" dirty="0" err="1"/>
              <a:t>mylist</a:t>
            </a:r>
            <a:r>
              <a:rPr lang="en-IN" sz="2200" b="1" dirty="0"/>
              <a:t> = [‘banana’] + </a:t>
            </a:r>
            <a:r>
              <a:rPr lang="en-IN" sz="2200" b="1" dirty="0" err="1"/>
              <a:t>mylist</a:t>
            </a:r>
            <a:endParaRPr lang="en-IN" sz="2200" b="1" dirty="0"/>
          </a:p>
          <a:p>
            <a:pPr marL="0" indent="0">
              <a:buNone/>
            </a:pPr>
            <a:r>
              <a:rPr lang="en-IN" sz="2200" dirty="0"/>
              <a:t>WHERE row = 123;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/>
              <a:t>UPDATE </a:t>
            </a:r>
            <a:r>
              <a:rPr lang="en-IN" sz="2200" dirty="0" err="1"/>
              <a:t>mytable</a:t>
            </a:r>
            <a:r>
              <a:rPr lang="en-IN" sz="2200" dirty="0"/>
              <a:t> SET </a:t>
            </a:r>
            <a:r>
              <a:rPr lang="en-IN" sz="2200" b="1" dirty="0" err="1"/>
              <a:t>mymap</a:t>
            </a:r>
            <a:r>
              <a:rPr lang="en-IN" sz="2200" b="1" dirty="0"/>
              <a:t>[‘fruit’] = ‘apple’</a:t>
            </a:r>
          </a:p>
          <a:p>
            <a:pPr marL="0" indent="0">
              <a:buNone/>
            </a:pPr>
            <a:r>
              <a:rPr lang="en-IN" sz="2200" dirty="0"/>
              <a:t>WHERE row = 123</a:t>
            </a:r>
          </a:p>
          <a:p>
            <a:pPr marL="0" indent="0">
              <a:buNone/>
            </a:pPr>
            <a:r>
              <a:rPr lang="en-IN" sz="2200" dirty="0"/>
              <a:t>UPDATE </a:t>
            </a:r>
            <a:r>
              <a:rPr lang="en-IN" sz="2200" dirty="0" err="1"/>
              <a:t>mytable</a:t>
            </a:r>
            <a:r>
              <a:rPr lang="en-IN" sz="2200" dirty="0"/>
              <a:t> SET </a:t>
            </a:r>
            <a:r>
              <a:rPr lang="en-IN" sz="2200" b="1" dirty="0" err="1"/>
              <a:t>mymap</a:t>
            </a:r>
            <a:r>
              <a:rPr lang="en-IN" sz="2200" b="1" dirty="0"/>
              <a:t> = </a:t>
            </a:r>
            <a:r>
              <a:rPr lang="en-IN" sz="2200" b="1" dirty="0" err="1"/>
              <a:t>mymap</a:t>
            </a:r>
            <a:r>
              <a:rPr lang="en-IN" sz="2200" b="1" dirty="0"/>
              <a:t> + { ‘</a:t>
            </a:r>
            <a:r>
              <a:rPr lang="en-IN" sz="2200" b="1" dirty="0" err="1"/>
              <a:t>fruit’:‘apple</a:t>
            </a:r>
            <a:r>
              <a:rPr lang="en-IN" sz="2200" b="1" dirty="0"/>
              <a:t>’}</a:t>
            </a:r>
          </a:p>
          <a:p>
            <a:pPr marL="0" indent="0">
              <a:buNone/>
            </a:pPr>
            <a:r>
              <a:rPr lang="en-IN" sz="2200" dirty="0"/>
              <a:t>WHERE row = 123</a:t>
            </a: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xmlns="" id="{5E1C6993-7670-4B03-9A16-F37044FF5334}"/>
              </a:ext>
            </a:extLst>
          </p:cNvPr>
          <p:cNvSpPr/>
          <p:nvPr/>
        </p:nvSpPr>
        <p:spPr>
          <a:xfrm>
            <a:off x="0" y="6524625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6A739F0A-F162-4BAE-90A2-1A233C27E1C4}"/>
              </a:ext>
            </a:extLst>
          </p:cNvPr>
          <p:cNvSpPr txBox="1">
            <a:spLocks/>
          </p:cNvSpPr>
          <p:nvPr/>
        </p:nvSpPr>
        <p:spPr bwMode="auto">
          <a:xfrm>
            <a:off x="4572000" y="6453188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xmlns="" id="{8B65D79B-233B-42AB-A406-7D7AED40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en-US" altLang="en-US" b="1" dirty="0"/>
              <a:t>SETS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FDC6D1D-CBF0-439D-86E5-5AFC796C7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50" y="1119187"/>
            <a:ext cx="8915400" cy="5043074"/>
          </a:xfrm>
          <a:prstGeom prst="rect">
            <a:avLst/>
          </a:prstGeom>
        </p:spPr>
      </p:pic>
      <p:sp>
        <p:nvSpPr>
          <p:cNvPr id="8" name="CustomShape 4">
            <a:extLst>
              <a:ext uri="{FF2B5EF4-FFF2-40B4-BE49-F238E27FC236}">
                <a16:creationId xmlns:a16="http://schemas.microsoft.com/office/drawing/2014/main" xmlns="" id="{33BCB301-BA67-401B-AD86-2D27445E957E}"/>
              </a:ext>
            </a:extLst>
          </p:cNvPr>
          <p:cNvSpPr/>
          <p:nvPr/>
        </p:nvSpPr>
        <p:spPr>
          <a:xfrm>
            <a:off x="0" y="6524625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E74A946B-FEA4-4726-9430-F69AC774521E}"/>
              </a:ext>
            </a:extLst>
          </p:cNvPr>
          <p:cNvSpPr txBox="1">
            <a:spLocks/>
          </p:cNvSpPr>
          <p:nvPr/>
        </p:nvSpPr>
        <p:spPr bwMode="auto">
          <a:xfrm>
            <a:off x="4572000" y="6453188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90440" y="1573200"/>
              <a:ext cx="8302320" cy="4212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280" y="1569600"/>
                <a:ext cx="8317080" cy="422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Preface</a:t>
            </a:r>
            <a:endParaRPr lang="en-IN" b="1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90502" y="860644"/>
            <a:ext cx="8607186" cy="5270408"/>
          </a:xfrm>
        </p:spPr>
        <p:txBody>
          <a:bodyPr/>
          <a:lstStyle/>
          <a:p>
            <a:pPr algn="just">
              <a:buNone/>
            </a:pPr>
            <a:endParaRPr lang="en-US" sz="2600" b="1" dirty="0">
              <a:solidFill>
                <a:srgbClr val="FF0000"/>
              </a:solidFill>
              <a:latin typeface="+mj-lt"/>
            </a:endParaRPr>
          </a:p>
          <a:p>
            <a:pPr algn="just"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</a:rPr>
              <a:t>Content of this Lecture:</a:t>
            </a:r>
          </a:p>
          <a:p>
            <a:pPr algn="just">
              <a:buNone/>
            </a:pPr>
            <a:endParaRPr lang="en-US" sz="2800" dirty="0">
              <a:solidFill>
                <a:prstClr val="black"/>
              </a:solidFill>
              <a:latin typeface="+mj-lt"/>
            </a:endParaRPr>
          </a:p>
          <a:p>
            <a:pPr algn="just"/>
            <a:r>
              <a:rPr lang="en-US" sz="2800" dirty="0">
                <a:solidFill>
                  <a:prstClr val="black"/>
                </a:solidFill>
                <a:latin typeface="+mj-lt"/>
              </a:rPr>
              <a:t>In this lecture, we will discuss CQL (Cassandra Query Language)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apping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to Cassandra's Internal Data Structure.</a:t>
            </a:r>
          </a:p>
          <a:p>
            <a:pPr algn="just"/>
            <a:endParaRPr lang="en-IN" sz="2600" dirty="0">
              <a:solidFill>
                <a:prstClr val="black"/>
              </a:solidFill>
            </a:endParaRPr>
          </a:p>
          <a:p>
            <a:pPr algn="just">
              <a:buNone/>
            </a:pP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xmlns="" id="{ED298E7A-F8F0-4C54-ACCF-90CBC396C8EF}"/>
              </a:ext>
            </a:extLst>
          </p:cNvPr>
          <p:cNvSpPr/>
          <p:nvPr/>
        </p:nvSpPr>
        <p:spPr>
          <a:xfrm>
            <a:off x="0" y="6524625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662E6DF5-FEF1-4119-B4A1-125433079792}"/>
              </a:ext>
            </a:extLst>
          </p:cNvPr>
          <p:cNvSpPr txBox="1">
            <a:spLocks/>
          </p:cNvSpPr>
          <p:nvPr/>
        </p:nvSpPr>
        <p:spPr bwMode="auto">
          <a:xfrm>
            <a:off x="4572000" y="6453188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xmlns="" id="{C7919F1E-9286-453A-8182-1078332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en-US" altLang="en-US" b="1" dirty="0"/>
              <a:t>LISTS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3D4A219-2277-41FE-A566-D5EEF441B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00"/>
            <a:ext cx="9144000" cy="5688496"/>
          </a:xfrm>
          <a:prstGeom prst="rect">
            <a:avLst/>
          </a:prstGeom>
        </p:spPr>
      </p:pic>
      <p:sp>
        <p:nvSpPr>
          <p:cNvPr id="7" name="CustomShape 4">
            <a:extLst>
              <a:ext uri="{FF2B5EF4-FFF2-40B4-BE49-F238E27FC236}">
                <a16:creationId xmlns:a16="http://schemas.microsoft.com/office/drawing/2014/main" xmlns="" id="{1C4C8A36-E47F-4CF0-8F94-2E7FDE1B02D0}"/>
              </a:ext>
            </a:extLst>
          </p:cNvPr>
          <p:cNvSpPr/>
          <p:nvPr/>
        </p:nvSpPr>
        <p:spPr>
          <a:xfrm>
            <a:off x="0" y="6524625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2311F806-8E55-4BAE-9BD8-EDBFA76F579D}"/>
              </a:ext>
            </a:extLst>
          </p:cNvPr>
          <p:cNvSpPr txBox="1">
            <a:spLocks/>
          </p:cNvSpPr>
          <p:nvPr/>
        </p:nvSpPr>
        <p:spPr bwMode="auto">
          <a:xfrm>
            <a:off x="4572000" y="6453188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93400" y="2336040"/>
              <a:ext cx="6912360" cy="3290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600" y="2330280"/>
                <a:ext cx="6932880" cy="3309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xmlns="" id="{ADFE70A3-7784-445B-9A5A-992E2E86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en-US" altLang="en-US" b="1" dirty="0"/>
              <a:t>MAPS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2837136-088D-4B91-9798-EE386ECBB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50" y="762000"/>
            <a:ext cx="9029700" cy="5708374"/>
          </a:xfrm>
          <a:prstGeom prst="rect">
            <a:avLst/>
          </a:prstGeom>
        </p:spPr>
      </p:pic>
      <p:sp>
        <p:nvSpPr>
          <p:cNvPr id="7" name="CustomShape 4">
            <a:extLst>
              <a:ext uri="{FF2B5EF4-FFF2-40B4-BE49-F238E27FC236}">
                <a16:creationId xmlns:a16="http://schemas.microsoft.com/office/drawing/2014/main" xmlns="" id="{D004F81F-14BB-4B49-A014-B9637B643042}"/>
              </a:ext>
            </a:extLst>
          </p:cNvPr>
          <p:cNvSpPr/>
          <p:nvPr/>
        </p:nvSpPr>
        <p:spPr>
          <a:xfrm>
            <a:off x="0" y="6524625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1CEF1282-AF22-4768-9586-2816C32919F9}"/>
              </a:ext>
            </a:extLst>
          </p:cNvPr>
          <p:cNvSpPr txBox="1">
            <a:spLocks/>
          </p:cNvSpPr>
          <p:nvPr/>
        </p:nvSpPr>
        <p:spPr bwMode="auto">
          <a:xfrm>
            <a:off x="4572000" y="6453188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06280" y="1596960"/>
              <a:ext cx="8318160" cy="4180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760" y="1591200"/>
                <a:ext cx="8339040" cy="419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>
            <a:extLst>
              <a:ext uri="{FF2B5EF4-FFF2-40B4-BE49-F238E27FC236}">
                <a16:creationId xmlns:a16="http://schemas.microsoft.com/office/drawing/2014/main" xmlns="" id="{22DA0B3F-B829-4DA6-88EC-D9BDB256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99318"/>
            <a:ext cx="8839200" cy="5059363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/>
              <a:t>(in </a:t>
            </a:r>
            <a:r>
              <a:rPr lang="en-IN" sz="2000" b="1" dirty="0" err="1"/>
              <a:t>cqlsh</a:t>
            </a:r>
            <a:r>
              <a:rPr lang="en-IN" sz="2000" b="1" dirty="0"/>
              <a:t>)</a:t>
            </a:r>
          </a:p>
          <a:p>
            <a:pPr marL="0" indent="0">
              <a:buNone/>
            </a:pPr>
            <a:r>
              <a:rPr lang="en-US" sz="2000" dirty="0"/>
              <a:t>CREATE KEYSPACE test WITH replication =</a:t>
            </a:r>
          </a:p>
          <a:p>
            <a:pPr marL="0" indent="0">
              <a:buNone/>
            </a:pPr>
            <a:r>
              <a:rPr lang="en-IN" sz="2000" dirty="0"/>
              <a:t>     {'class': '</a:t>
            </a:r>
            <a:r>
              <a:rPr lang="en-IN" sz="2000" dirty="0" err="1"/>
              <a:t>SimpleStrategy</a:t>
            </a:r>
            <a:r>
              <a:rPr lang="en-IN" sz="2000" dirty="0"/>
              <a:t>', '</a:t>
            </a:r>
            <a:r>
              <a:rPr lang="en-IN" sz="2000" dirty="0" err="1"/>
              <a:t>replication_factor</a:t>
            </a:r>
            <a:r>
              <a:rPr lang="en-IN" sz="2000" dirty="0"/>
              <a:t>': 1};</a:t>
            </a:r>
          </a:p>
          <a:p>
            <a:pPr marL="0" indent="0">
              <a:buNone/>
            </a:pPr>
            <a:r>
              <a:rPr lang="en-IN" sz="2000" dirty="0"/>
              <a:t>USE test;</a:t>
            </a:r>
          </a:p>
          <a:p>
            <a:pPr marL="0" indent="0">
              <a:buNone/>
            </a:pPr>
            <a:r>
              <a:rPr lang="en-US" sz="2000" dirty="0"/>
              <a:t>CREATE TABLE stuff ( a int, b int, </a:t>
            </a:r>
            <a:r>
              <a:rPr lang="en-US" sz="2000" dirty="0" err="1"/>
              <a:t>myset</a:t>
            </a:r>
            <a:r>
              <a:rPr lang="en-US" sz="2000" dirty="0"/>
              <a:t> set&lt;int&gt;,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mylist</a:t>
            </a:r>
            <a:r>
              <a:rPr lang="en-US" sz="2000" dirty="0"/>
              <a:t> list&lt;int&gt;, </a:t>
            </a:r>
            <a:r>
              <a:rPr lang="en-US" sz="2000" dirty="0" err="1"/>
              <a:t>mymap</a:t>
            </a:r>
            <a:r>
              <a:rPr lang="en-US" sz="2000" dirty="0"/>
              <a:t> map&lt;</a:t>
            </a:r>
            <a:r>
              <a:rPr lang="en-US" sz="2000" dirty="0" err="1"/>
              <a:t>int,int</a:t>
            </a:r>
            <a:r>
              <a:rPr lang="en-US" sz="2000" dirty="0"/>
              <a:t>&gt;, PRIMARY KEY (</a:t>
            </a:r>
            <a:r>
              <a:rPr lang="en-US" sz="2000" dirty="0" err="1"/>
              <a:t>a,b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IN" sz="2000" dirty="0"/>
              <a:t>UPDATE stuff SET </a:t>
            </a:r>
            <a:r>
              <a:rPr lang="en-IN" sz="2000" dirty="0" err="1"/>
              <a:t>myset</a:t>
            </a:r>
            <a:r>
              <a:rPr lang="en-IN" sz="2000" dirty="0"/>
              <a:t> = {1,2}, </a:t>
            </a:r>
            <a:r>
              <a:rPr lang="en-IN" sz="2000" dirty="0" err="1"/>
              <a:t>mylist</a:t>
            </a:r>
            <a:r>
              <a:rPr lang="en-IN" sz="2000" dirty="0"/>
              <a:t> = [3,4,5], </a:t>
            </a:r>
            <a:r>
              <a:rPr lang="en-IN" sz="2000" dirty="0" err="1"/>
              <a:t>mymap</a:t>
            </a:r>
            <a:r>
              <a:rPr lang="en-IN" sz="2000" dirty="0"/>
              <a:t> = {6:7,8:9} WHERE a = 0</a:t>
            </a:r>
          </a:p>
          <a:p>
            <a:pPr marL="0" indent="0">
              <a:buNone/>
            </a:pPr>
            <a:r>
              <a:rPr lang="en-IN" sz="2000" dirty="0"/>
              <a:t>AND b = 1;</a:t>
            </a:r>
          </a:p>
          <a:p>
            <a:pPr marL="0" indent="0">
              <a:buNone/>
            </a:pPr>
            <a:r>
              <a:rPr lang="en-IN" sz="2000" dirty="0"/>
              <a:t>SELECT * FROM stuff;</a:t>
            </a:r>
          </a:p>
          <a:p>
            <a:pPr marL="0" indent="0">
              <a:buNone/>
            </a:pPr>
            <a:r>
              <a:rPr lang="en-IN" sz="2000" b="1" dirty="0"/>
              <a:t>(in </a:t>
            </a:r>
            <a:r>
              <a:rPr lang="en-IN" sz="2000" b="1" dirty="0" err="1"/>
              <a:t>cassandra</a:t>
            </a:r>
            <a:r>
              <a:rPr lang="en-IN" sz="2000" b="1" dirty="0"/>
              <a:t>-cli)</a:t>
            </a:r>
          </a:p>
          <a:p>
            <a:pPr marL="0" indent="0">
              <a:buNone/>
            </a:pPr>
            <a:r>
              <a:rPr lang="en-IN" sz="2000" dirty="0"/>
              <a:t>use test;</a:t>
            </a:r>
          </a:p>
          <a:p>
            <a:pPr marL="0" indent="0">
              <a:buNone/>
            </a:pPr>
            <a:r>
              <a:rPr lang="en-IN" sz="2000" dirty="0"/>
              <a:t>list stuff ;</a:t>
            </a:r>
          </a:p>
          <a:p>
            <a:pPr marL="0" indent="0">
              <a:buNone/>
            </a:pPr>
            <a:r>
              <a:rPr lang="en-IN" sz="2000" b="1" dirty="0"/>
              <a:t>(in </a:t>
            </a:r>
            <a:r>
              <a:rPr lang="en-IN" sz="2000" b="1" dirty="0" err="1"/>
              <a:t>cqlsh</a:t>
            </a:r>
            <a:r>
              <a:rPr lang="en-IN" sz="2000" b="1" dirty="0"/>
              <a:t>)</a:t>
            </a:r>
          </a:p>
          <a:p>
            <a:pPr marL="0" indent="0">
              <a:buNone/>
            </a:pPr>
            <a:r>
              <a:rPr lang="en-US" sz="2000" dirty="0"/>
              <a:t>SELECT </a:t>
            </a:r>
            <a:r>
              <a:rPr lang="en-US" sz="2000" dirty="0" err="1"/>
              <a:t>key_aliases,column_aliases</a:t>
            </a:r>
            <a:r>
              <a:rPr lang="en-US" sz="2000" dirty="0"/>
              <a:t> from </a:t>
            </a:r>
            <a:r>
              <a:rPr lang="en-US" sz="2000" dirty="0" err="1"/>
              <a:t>system.schema_columnfamilies</a:t>
            </a:r>
            <a:r>
              <a:rPr lang="en-US" sz="2000" dirty="0"/>
              <a:t> WHERE</a:t>
            </a:r>
          </a:p>
          <a:p>
            <a:pPr marL="0" indent="0">
              <a:buNone/>
            </a:pPr>
            <a:r>
              <a:rPr lang="en-US" sz="2000" dirty="0" err="1"/>
              <a:t>keyspace_name</a:t>
            </a:r>
            <a:r>
              <a:rPr lang="en-US" sz="2000" dirty="0"/>
              <a:t> = 'test' AND </a:t>
            </a:r>
            <a:r>
              <a:rPr lang="en-US" sz="2000" dirty="0" err="1"/>
              <a:t>columnfamily_name</a:t>
            </a:r>
            <a:r>
              <a:rPr lang="en-US" sz="2000" dirty="0"/>
              <a:t> = 'stuff';</a:t>
            </a:r>
            <a:endParaRPr lang="en-US" altLang="en-US" sz="2000" dirty="0"/>
          </a:p>
        </p:txBody>
      </p:sp>
      <p:sp>
        <p:nvSpPr>
          <p:cNvPr id="35843" name="Title 2">
            <a:extLst>
              <a:ext uri="{FF2B5EF4-FFF2-40B4-BE49-F238E27FC236}">
                <a16:creationId xmlns:a16="http://schemas.microsoft.com/office/drawing/2014/main" xmlns="" id="{CC0E10C9-E586-436A-B702-F5C31BB9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en-US" altLang="en-US" b="1" dirty="0"/>
              <a:t>Example</a:t>
            </a: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xmlns="" id="{F587E355-3236-48F9-98F0-8663B48A504C}"/>
              </a:ext>
            </a:extLst>
          </p:cNvPr>
          <p:cNvSpPr/>
          <p:nvPr/>
        </p:nvSpPr>
        <p:spPr>
          <a:xfrm>
            <a:off x="0" y="6524625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A54C74B3-2DE7-4068-8014-F3C11AB33B2F}"/>
              </a:ext>
            </a:extLst>
          </p:cNvPr>
          <p:cNvSpPr txBox="1">
            <a:spLocks/>
          </p:cNvSpPr>
          <p:nvPr/>
        </p:nvSpPr>
        <p:spPr bwMode="auto">
          <a:xfrm>
            <a:off x="4572000" y="6453188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36600" y="1422360"/>
              <a:ext cx="4314600" cy="4227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6880" y="1414800"/>
                <a:ext cx="4329000" cy="424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4E0EBBC-FE35-4333-BFBD-07E06F2E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59174"/>
            <a:ext cx="8382000" cy="4866997"/>
          </a:xfrm>
        </p:spPr>
        <p:txBody>
          <a:bodyPr/>
          <a:lstStyle/>
          <a:p>
            <a:r>
              <a:rPr lang="en-US" sz="2800" dirty="0"/>
              <a:t>CQL is a reintroduction of schema</a:t>
            </a:r>
          </a:p>
          <a:p>
            <a:r>
              <a:rPr lang="en-US" sz="2800" dirty="0"/>
              <a:t>CQL creates a common data modeling language</a:t>
            </a:r>
          </a:p>
          <a:p>
            <a:r>
              <a:rPr lang="en-US" sz="2800" dirty="0"/>
              <a:t>CQL is a best-practices Cassandra interface</a:t>
            </a:r>
          </a:p>
          <a:p>
            <a:r>
              <a:rPr lang="en-US" sz="2800" dirty="0"/>
              <a:t>CQL let’s you take advantage of the C* Data structure</a:t>
            </a:r>
          </a:p>
          <a:p>
            <a:r>
              <a:rPr lang="en-US" sz="2800" dirty="0"/>
              <a:t>CQL protocol is binary and therefore interoperable with </a:t>
            </a:r>
            <a:r>
              <a:rPr lang="en-IN" sz="2800" dirty="0"/>
              <a:t>any language</a:t>
            </a:r>
          </a:p>
          <a:p>
            <a:r>
              <a:rPr lang="en-US" sz="2800" dirty="0"/>
              <a:t>CQL is asynchronous and fast (Thrift transport layer is </a:t>
            </a:r>
            <a:r>
              <a:rPr lang="en-IN" sz="2800" dirty="0"/>
              <a:t>synchronous)</a:t>
            </a:r>
          </a:p>
          <a:p>
            <a:r>
              <a:rPr lang="en-US" sz="2800" dirty="0"/>
              <a:t>CQL allows the possibility for prepared statements</a:t>
            </a:r>
            <a:endParaRPr lang="en-I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429DBD-E16B-4E17-B68F-74F440D5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xmlns="" id="{D7CBAEBF-5E85-4CC6-B32E-176152E1DB18}"/>
              </a:ext>
            </a:extLst>
          </p:cNvPr>
          <p:cNvSpPr/>
          <p:nvPr/>
        </p:nvSpPr>
        <p:spPr>
          <a:xfrm>
            <a:off x="0" y="6514687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097FF67C-C794-435B-80CF-30D0EFECE689}"/>
              </a:ext>
            </a:extLst>
          </p:cNvPr>
          <p:cNvSpPr txBox="1">
            <a:spLocks/>
          </p:cNvSpPr>
          <p:nvPr/>
        </p:nvSpPr>
        <p:spPr bwMode="auto">
          <a:xfrm>
            <a:off x="4572000" y="6443250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24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>
            <a:extLst>
              <a:ext uri="{FF2B5EF4-FFF2-40B4-BE49-F238E27FC236}">
                <a16:creationId xmlns:a16="http://schemas.microsoft.com/office/drawing/2014/main" xmlns="" id="{64463324-8B36-49E0-B134-A4E5DE241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The Awesomeness that is Cassandra: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en-US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+mj-lt"/>
                <a:cs typeface="Times New Roman" panose="02020603050405020304" pitchFamily="18" charset="0"/>
              </a:rPr>
              <a:t>Distributed columnar data store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+mj-lt"/>
                <a:cs typeface="Times New Roman" panose="02020603050405020304" pitchFamily="18" charset="0"/>
              </a:rPr>
              <a:t>No single point of failure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+mj-lt"/>
                <a:cs typeface="Times New Roman" panose="02020603050405020304" pitchFamily="18" charset="0"/>
              </a:rPr>
              <a:t>Optimized for availability (through “</a:t>
            </a:r>
            <a:r>
              <a:rPr lang="en-US" altLang="en-US" sz="2600" dirty="0" err="1">
                <a:latin typeface="+mj-lt"/>
                <a:cs typeface="Times New Roman" panose="02020603050405020304" pitchFamily="18" charset="0"/>
              </a:rPr>
              <a:t>Tunably</a:t>
            </a:r>
            <a:r>
              <a:rPr lang="en-US" altLang="en-US" sz="2600" dirty="0">
                <a:latin typeface="+mj-lt"/>
                <a:cs typeface="Times New Roman" panose="02020603050405020304" pitchFamily="18" charset="0"/>
              </a:rPr>
              <a:t>” consistent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+mj-lt"/>
                <a:cs typeface="Times New Roman" panose="02020603050405020304" pitchFamily="18" charset="0"/>
              </a:rPr>
              <a:t>Optimized for writes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+mj-lt"/>
                <a:cs typeface="Times New Roman" panose="02020603050405020304" pitchFamily="18" charset="0"/>
              </a:rPr>
              <a:t>Easily maintainable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+mj-lt"/>
                <a:cs typeface="Times New Roman" panose="02020603050405020304" pitchFamily="18" charset="0"/>
              </a:rPr>
              <a:t>Almost infinitely scalable</a:t>
            </a:r>
          </a:p>
        </p:txBody>
      </p:sp>
      <p:sp>
        <p:nvSpPr>
          <p:cNvPr id="17411" name="Title 2">
            <a:extLst>
              <a:ext uri="{FF2B5EF4-FFF2-40B4-BE49-F238E27FC236}">
                <a16:creationId xmlns:a16="http://schemas.microsoft.com/office/drawing/2014/main" xmlns="" id="{1221410B-E7C9-4C86-82B7-365F9E23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en-US" altLang="en-US" b="1" dirty="0">
                <a:cs typeface="Times New Roman" panose="02020603050405020304" pitchFamily="18" charset="0"/>
              </a:rPr>
              <a:t>What Problems does CQL Solve?	</a:t>
            </a: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xmlns="" id="{4B5C6E16-13FA-4046-9351-BEC2B2521E4B}"/>
              </a:ext>
            </a:extLst>
          </p:cNvPr>
          <p:cNvSpPr/>
          <p:nvPr/>
        </p:nvSpPr>
        <p:spPr>
          <a:xfrm>
            <a:off x="0" y="6524625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xmlns="" id="{67614E9A-F846-4038-A8EE-19BAE6D2BCBA}"/>
              </a:ext>
            </a:extLst>
          </p:cNvPr>
          <p:cNvSpPr txBox="1">
            <a:spLocks/>
          </p:cNvSpPr>
          <p:nvPr/>
        </p:nvSpPr>
        <p:spPr bwMode="auto">
          <a:xfrm>
            <a:off x="4572000" y="6453188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63760" y="1104840"/>
              <a:ext cx="7079040" cy="4370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600" y="1100160"/>
                <a:ext cx="7093080" cy="438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51DE4D0-421E-4865-B8F7-BFCC2A0B0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Cassandra’s usability challenges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Times New Roman" pitchFamily="18" charset="0"/>
              </a:rPr>
              <a:t>NoSQL: “Where are my JOINS? No Schema? De-normalize!?” 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dirty="0" err="1">
                <a:latin typeface="+mj-lt"/>
                <a:cs typeface="Times New Roman" pitchFamily="18" charset="0"/>
              </a:rPr>
              <a:t>BigTable</a:t>
            </a:r>
            <a:r>
              <a:rPr lang="en-US" dirty="0">
                <a:latin typeface="+mj-lt"/>
                <a:cs typeface="Times New Roman" pitchFamily="18" charset="0"/>
              </a:rPr>
              <a:t>: “Tables with millions of columns!?”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endParaRPr lang="en-US" dirty="0">
              <a:latin typeface="+mj-lt"/>
              <a:cs typeface="Times New Roman" pitchFamily="18" charset="0"/>
            </a:endParaRPr>
          </a:p>
          <a:p>
            <a:pPr marL="342900" lvl="1" indent="-342900" eaLnBrk="1" hangingPunct="1">
              <a:buFontTx/>
              <a:buBlip>
                <a:blip r:embed="rId2"/>
              </a:buBlip>
              <a:defRPr/>
            </a:pPr>
            <a:r>
              <a:rPr lang="en-US" sz="3200" b="1" dirty="0">
                <a:solidFill>
                  <a:srgbClr val="FF0000"/>
                </a:solidFill>
                <a:latin typeface="+mj-lt"/>
              </a:rPr>
              <a:t>CQL Saves the day!</a:t>
            </a:r>
          </a:p>
          <a:p>
            <a:pPr marL="742950" lvl="2" indent="-342900" eaLnBrk="1" hangingPunct="1">
              <a:defRPr/>
            </a:pPr>
            <a:r>
              <a:rPr lang="en-US" dirty="0">
                <a:latin typeface="+mj-lt"/>
                <a:cs typeface="Times New Roman" pitchFamily="18" charset="0"/>
              </a:rPr>
              <a:t>A </a:t>
            </a:r>
            <a:r>
              <a:rPr lang="en-US" i="1" dirty="0">
                <a:latin typeface="+mj-lt"/>
                <a:cs typeface="Times New Roman" pitchFamily="18" charset="0"/>
              </a:rPr>
              <a:t>best-practices</a:t>
            </a:r>
            <a:r>
              <a:rPr lang="en-US" dirty="0">
                <a:latin typeface="+mj-lt"/>
                <a:cs typeface="Times New Roman" pitchFamily="18" charset="0"/>
              </a:rPr>
              <a:t> interface to Cassandra</a:t>
            </a:r>
          </a:p>
          <a:p>
            <a:pPr marL="742950" lvl="2" indent="-342900" eaLnBrk="1" hangingPunct="1">
              <a:defRPr/>
            </a:pPr>
            <a:r>
              <a:rPr lang="en-US" dirty="0">
                <a:latin typeface="+mj-lt"/>
                <a:cs typeface="Times New Roman" pitchFamily="18" charset="0"/>
              </a:rPr>
              <a:t>Uses familiar SQL-Like language</a:t>
            </a:r>
          </a:p>
          <a:p>
            <a:pPr lvl="1" eaLnBrk="1" hangingPunct="1">
              <a:buFontTx/>
              <a:buNone/>
              <a:defRPr/>
            </a:pPr>
            <a:endParaRPr lang="en-US" sz="3200" dirty="0">
              <a:latin typeface="+mj-lt"/>
            </a:endParaRPr>
          </a:p>
        </p:txBody>
      </p:sp>
      <p:sp>
        <p:nvSpPr>
          <p:cNvPr id="18435" name="Title 2">
            <a:extLst>
              <a:ext uri="{FF2B5EF4-FFF2-40B4-BE49-F238E27FC236}">
                <a16:creationId xmlns:a16="http://schemas.microsoft.com/office/drawing/2014/main" xmlns="" id="{3E61F695-1B0A-4BF2-8ADE-FF63D02E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en-US" altLang="en-US" sz="3800" b="1" dirty="0">
                <a:cs typeface="Times New Roman" panose="02020603050405020304" pitchFamily="18" charset="0"/>
              </a:rPr>
              <a:t>What Problems does CQL Solve? (Contd.)</a:t>
            </a: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xmlns="" id="{F39A30C0-6B38-487C-B016-02D6B9B32AF8}"/>
              </a:ext>
            </a:extLst>
          </p:cNvPr>
          <p:cNvSpPr/>
          <p:nvPr/>
        </p:nvSpPr>
        <p:spPr>
          <a:xfrm>
            <a:off x="0" y="6524625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xmlns="" id="{E52D5FAB-8548-4C85-9099-DF4346EA8324}"/>
              </a:ext>
            </a:extLst>
          </p:cNvPr>
          <p:cNvSpPr txBox="1">
            <a:spLocks/>
          </p:cNvSpPr>
          <p:nvPr/>
        </p:nvSpPr>
        <p:spPr bwMode="auto">
          <a:xfrm>
            <a:off x="4572000" y="6453188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>
            <a:extLst>
              <a:ext uri="{FF2B5EF4-FFF2-40B4-BE49-F238E27FC236}">
                <a16:creationId xmlns:a16="http://schemas.microsoft.com/office/drawing/2014/main" xmlns="" id="{94C48086-642E-4CBE-BC10-795547FF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en-US" altLang="en-US" b="1" dirty="0">
                <a:cs typeface="Times New Roman" panose="02020603050405020304" pitchFamily="18" charset="0"/>
              </a:rPr>
              <a:t>C* Data Model</a:t>
            </a:r>
          </a:p>
        </p:txBody>
      </p:sp>
      <p:pic>
        <p:nvPicPr>
          <p:cNvPr id="19461" name="Picture 2">
            <a:extLst>
              <a:ext uri="{FF2B5EF4-FFF2-40B4-BE49-F238E27FC236}">
                <a16:creationId xmlns:a16="http://schemas.microsoft.com/office/drawing/2014/main" xmlns="" id="{524BF8BC-9098-49C9-BA6D-6619F2D0A7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7"/>
          <a:stretch>
            <a:fillRect/>
          </a:stretch>
        </p:blipFill>
        <p:spPr>
          <a:xfrm>
            <a:off x="0" y="760413"/>
            <a:ext cx="9144000" cy="5699125"/>
          </a:xfrm>
        </p:spPr>
      </p:pic>
      <p:sp>
        <p:nvSpPr>
          <p:cNvPr id="6" name="CustomShape 4">
            <a:extLst>
              <a:ext uri="{FF2B5EF4-FFF2-40B4-BE49-F238E27FC236}">
                <a16:creationId xmlns:a16="http://schemas.microsoft.com/office/drawing/2014/main" xmlns="" id="{A6908C07-258A-43A6-8AC8-FD2F2C69CBA7}"/>
              </a:ext>
            </a:extLst>
          </p:cNvPr>
          <p:cNvSpPr/>
          <p:nvPr/>
        </p:nvSpPr>
        <p:spPr>
          <a:xfrm>
            <a:off x="0" y="6524625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xmlns="" id="{8610267F-BC1E-49DE-AAC2-C31F36DB255F}"/>
              </a:ext>
            </a:extLst>
          </p:cNvPr>
          <p:cNvSpPr txBox="1">
            <a:spLocks/>
          </p:cNvSpPr>
          <p:nvPr/>
        </p:nvSpPr>
        <p:spPr bwMode="auto">
          <a:xfrm>
            <a:off x="4572000" y="6453188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96720" y="0"/>
              <a:ext cx="7047360" cy="2344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000" y="-13320"/>
                <a:ext cx="7070400" cy="236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>
            <a:extLst>
              <a:ext uri="{FF2B5EF4-FFF2-40B4-BE49-F238E27FC236}">
                <a16:creationId xmlns:a16="http://schemas.microsoft.com/office/drawing/2014/main" xmlns="" id="{17DFB369-E9CB-4A3E-9A27-FBEB1A44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en-US" altLang="en-US" b="1" dirty="0">
                <a:cs typeface="Times New Roman" panose="02020603050405020304" pitchFamily="18" charset="0"/>
              </a:rPr>
              <a:t>C* Data Model (Contd.)</a:t>
            </a:r>
          </a:p>
        </p:txBody>
      </p:sp>
      <p:sp>
        <p:nvSpPr>
          <p:cNvPr id="20485" name="Content Placeholder 7">
            <a:extLst>
              <a:ext uri="{FF2B5EF4-FFF2-40B4-BE49-F238E27FC236}">
                <a16:creationId xmlns:a16="http://schemas.microsoft.com/office/drawing/2014/main" xmlns="" id="{6A9E634E-34CF-4B1B-8A51-B3AEC184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endParaRPr lang="en-US" altLang="en-US"/>
          </a:p>
        </p:txBody>
      </p:sp>
      <p:pic>
        <p:nvPicPr>
          <p:cNvPr id="20486" name="Picture 2">
            <a:extLst>
              <a:ext uri="{FF2B5EF4-FFF2-40B4-BE49-F238E27FC236}">
                <a16:creationId xmlns:a16="http://schemas.microsoft.com/office/drawing/2014/main" xmlns="" id="{05B18347-3CC5-4E66-BC29-A8D3B514F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6"/>
          <a:stretch>
            <a:fillRect/>
          </a:stretch>
        </p:blipFill>
        <p:spPr bwMode="auto">
          <a:xfrm>
            <a:off x="0" y="776288"/>
            <a:ext cx="9144000" cy="57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xmlns="" id="{7577B811-F3ED-4CE7-B7E0-9CFB84A40F42}"/>
              </a:ext>
            </a:extLst>
          </p:cNvPr>
          <p:cNvSpPr txBox="1">
            <a:spLocks/>
          </p:cNvSpPr>
          <p:nvPr/>
        </p:nvSpPr>
        <p:spPr bwMode="auto">
          <a:xfrm>
            <a:off x="3170583" y="1858617"/>
            <a:ext cx="5973417" cy="4558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5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Row Key, Column Name, Column                      </a:t>
            </a:r>
            <a:r>
              <a:rPr lang="en-IN" sz="2400" dirty="0"/>
              <a:t>Value have types</a:t>
            </a:r>
          </a:p>
          <a:p>
            <a:r>
              <a:rPr lang="en-IN" sz="2400" dirty="0"/>
              <a:t>Column Name has comparator</a:t>
            </a:r>
          </a:p>
          <a:p>
            <a:r>
              <a:rPr lang="en-IN" sz="2400" dirty="0" err="1"/>
              <a:t>RowKey</a:t>
            </a:r>
            <a:r>
              <a:rPr lang="en-IN" sz="2400" dirty="0"/>
              <a:t> has </a:t>
            </a:r>
            <a:r>
              <a:rPr lang="en-IN" sz="2400" dirty="0" err="1"/>
              <a:t>partitioner</a:t>
            </a:r>
            <a:endParaRPr lang="en-IN" sz="2400" dirty="0"/>
          </a:p>
          <a:p>
            <a:r>
              <a:rPr lang="en-US" sz="2400" dirty="0"/>
              <a:t>Rows can have any number of                  columns - even in same column family</a:t>
            </a:r>
          </a:p>
          <a:p>
            <a:r>
              <a:rPr lang="en-US" sz="2400" dirty="0"/>
              <a:t>Rows can have </a:t>
            </a:r>
            <a:r>
              <a:rPr lang="en-US" sz="2400" i="1" dirty="0"/>
              <a:t>many </a:t>
            </a:r>
            <a:r>
              <a:rPr lang="en-US" sz="2400" dirty="0"/>
              <a:t>columns</a:t>
            </a:r>
          </a:p>
          <a:p>
            <a:r>
              <a:rPr lang="en-US" sz="2400" dirty="0"/>
              <a:t>Column Values can be omitted</a:t>
            </a:r>
          </a:p>
          <a:p>
            <a:r>
              <a:rPr lang="en-IN" sz="2400" dirty="0"/>
              <a:t>Time-to-live is useful!</a:t>
            </a:r>
          </a:p>
          <a:p>
            <a:r>
              <a:rPr lang="en-IN" sz="2400" dirty="0"/>
              <a:t>Tombstones</a:t>
            </a:r>
            <a:endParaRPr lang="en-US" sz="2400" dirty="0">
              <a:latin typeface="+mj-lt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xmlns="" id="{06FBB66C-20D0-4E1C-AE2C-EF5D2AA03BE4}"/>
              </a:ext>
            </a:extLst>
          </p:cNvPr>
          <p:cNvSpPr/>
          <p:nvPr/>
        </p:nvSpPr>
        <p:spPr>
          <a:xfrm>
            <a:off x="0" y="6524625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64437274-ADD9-4A01-8A87-D7D4ED38E8D0}"/>
              </a:ext>
            </a:extLst>
          </p:cNvPr>
          <p:cNvSpPr txBox="1">
            <a:spLocks/>
          </p:cNvSpPr>
          <p:nvPr/>
        </p:nvSpPr>
        <p:spPr bwMode="auto">
          <a:xfrm>
            <a:off x="4572000" y="6453188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325440" y="770760"/>
              <a:ext cx="8628120" cy="5276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8240" y="757080"/>
                <a:ext cx="8645400" cy="5301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>
            <a:extLst>
              <a:ext uri="{FF2B5EF4-FFF2-40B4-BE49-F238E27FC236}">
                <a16:creationId xmlns:a16="http://schemas.microsoft.com/office/drawing/2014/main" xmlns="" id="{BCB1BB9B-2E42-4FDB-A8A1-8E3E10BB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en-US" altLang="en-US" b="1" dirty="0">
                <a:cs typeface="Times New Roman" panose="02020603050405020304" pitchFamily="18" charset="0"/>
              </a:rPr>
              <a:t>C* Data Model: Writes</a:t>
            </a:r>
          </a:p>
        </p:txBody>
      </p:sp>
      <p:sp>
        <p:nvSpPr>
          <p:cNvPr id="21509" name="Content Placeholder 7">
            <a:extLst>
              <a:ext uri="{FF2B5EF4-FFF2-40B4-BE49-F238E27FC236}">
                <a16:creationId xmlns:a16="http://schemas.microsoft.com/office/drawing/2014/main" xmlns="" id="{98CF0D81-D554-4A9D-BED3-BE660D632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endParaRPr lang="en-US" altLang="en-US"/>
          </a:p>
        </p:txBody>
      </p:sp>
      <p:pic>
        <p:nvPicPr>
          <p:cNvPr id="21510" name="Picture 2">
            <a:extLst>
              <a:ext uri="{FF2B5EF4-FFF2-40B4-BE49-F238E27FC236}">
                <a16:creationId xmlns:a16="http://schemas.microsoft.com/office/drawing/2014/main" xmlns="" id="{AF2F0446-98CE-45E7-B5C9-5A41EAEBC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" t="16602" r="11111" b="6683"/>
          <a:stretch>
            <a:fillRect/>
          </a:stretch>
        </p:blipFill>
        <p:spPr bwMode="auto">
          <a:xfrm>
            <a:off x="0" y="760413"/>
            <a:ext cx="9144000" cy="571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xmlns="" id="{4A8DC052-9493-44B8-A8D6-029294BA0E3D}"/>
              </a:ext>
            </a:extLst>
          </p:cNvPr>
          <p:cNvSpPr txBox="1">
            <a:spLocks/>
          </p:cNvSpPr>
          <p:nvPr/>
        </p:nvSpPr>
        <p:spPr bwMode="auto">
          <a:xfrm>
            <a:off x="5880652" y="834887"/>
            <a:ext cx="3263348" cy="3906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5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Insert into</a:t>
            </a:r>
          </a:p>
          <a:p>
            <a:pPr marL="0" indent="0">
              <a:buNone/>
            </a:pPr>
            <a:r>
              <a:rPr lang="en-IN" sz="2400" dirty="0"/>
              <a:t>     </a:t>
            </a:r>
            <a:r>
              <a:rPr lang="en-IN" sz="2400" dirty="0" err="1"/>
              <a:t>MemTable</a:t>
            </a:r>
            <a:endParaRPr lang="en-IN" sz="2400" dirty="0"/>
          </a:p>
          <a:p>
            <a:r>
              <a:rPr lang="en-IN" sz="2400" dirty="0"/>
              <a:t>Dump to</a:t>
            </a:r>
          </a:p>
          <a:p>
            <a:pPr marL="0" indent="0">
              <a:buNone/>
            </a:pPr>
            <a:r>
              <a:rPr lang="en-IN" sz="2400" dirty="0"/>
              <a:t>     </a:t>
            </a:r>
            <a:r>
              <a:rPr lang="en-IN" sz="2400" dirty="0" err="1"/>
              <a:t>CommitLog</a:t>
            </a:r>
            <a:endParaRPr lang="en-IN" sz="2400" dirty="0"/>
          </a:p>
          <a:p>
            <a:r>
              <a:rPr lang="en-IN" sz="2400" dirty="0"/>
              <a:t>No read</a:t>
            </a:r>
          </a:p>
          <a:p>
            <a:r>
              <a:rPr lang="en-IN" sz="2400" dirty="0"/>
              <a:t>Very Fast!</a:t>
            </a:r>
          </a:p>
          <a:p>
            <a:r>
              <a:rPr lang="en-IN" sz="2400" dirty="0"/>
              <a:t>Blocks on CPU</a:t>
            </a:r>
          </a:p>
          <a:p>
            <a:pPr marL="0" indent="0">
              <a:buNone/>
            </a:pPr>
            <a:r>
              <a:rPr lang="en-IN" sz="2400" dirty="0"/>
              <a:t>      before O/I!</a:t>
            </a:r>
            <a:endParaRPr lang="en-US" sz="2400" dirty="0">
              <a:latin typeface="+mj-lt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xmlns="" id="{324EE4EB-AB8C-4202-B419-9F33842AC279}"/>
              </a:ext>
            </a:extLst>
          </p:cNvPr>
          <p:cNvSpPr/>
          <p:nvPr/>
        </p:nvSpPr>
        <p:spPr>
          <a:xfrm>
            <a:off x="0" y="6524625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029880EE-2EE5-4797-8EF2-8F7655841A47}"/>
              </a:ext>
            </a:extLst>
          </p:cNvPr>
          <p:cNvSpPr txBox="1">
            <a:spLocks/>
          </p:cNvSpPr>
          <p:nvPr/>
        </p:nvSpPr>
        <p:spPr bwMode="auto">
          <a:xfrm>
            <a:off x="4572000" y="6453188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2248200" y="396720"/>
              <a:ext cx="6721200" cy="4530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4520" y="385560"/>
                <a:ext cx="6749280" cy="454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>
            <a:extLst>
              <a:ext uri="{FF2B5EF4-FFF2-40B4-BE49-F238E27FC236}">
                <a16:creationId xmlns:a16="http://schemas.microsoft.com/office/drawing/2014/main" xmlns="" id="{DD8CD224-ADE6-4FD3-A6B0-6B9083EF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en-US" altLang="en-US" b="1" dirty="0">
                <a:cs typeface="Times New Roman" panose="02020603050405020304" pitchFamily="18" charset="0"/>
              </a:rPr>
              <a:t>C* Data Model: Reads</a:t>
            </a:r>
          </a:p>
        </p:txBody>
      </p:sp>
      <p:pic>
        <p:nvPicPr>
          <p:cNvPr id="22534" name="Picture 2">
            <a:extLst>
              <a:ext uri="{FF2B5EF4-FFF2-40B4-BE49-F238E27FC236}">
                <a16:creationId xmlns:a16="http://schemas.microsoft.com/office/drawing/2014/main" xmlns="" id="{EE46ECB8-953D-473C-A56E-75489597A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24" r="858" b="5527"/>
          <a:stretch/>
        </p:blipFill>
        <p:spPr bwMode="auto">
          <a:xfrm>
            <a:off x="0" y="974036"/>
            <a:ext cx="9144000" cy="547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xmlns="" id="{532559B8-7600-4C9F-82DC-4A10FE9EDC10}"/>
              </a:ext>
            </a:extLst>
          </p:cNvPr>
          <p:cNvSpPr txBox="1">
            <a:spLocks/>
          </p:cNvSpPr>
          <p:nvPr/>
        </p:nvSpPr>
        <p:spPr bwMode="auto">
          <a:xfrm>
            <a:off x="4572001" y="834887"/>
            <a:ext cx="4572000" cy="3906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Get values from </a:t>
            </a:r>
            <a:r>
              <a:rPr lang="en-IN" sz="2000" dirty="0" err="1"/>
              <a:t>Memtable</a:t>
            </a:r>
            <a:endParaRPr lang="en-IN" sz="2000" dirty="0"/>
          </a:p>
          <a:p>
            <a:r>
              <a:rPr lang="en-IN" sz="2000" dirty="0"/>
              <a:t>Get values from row cache if present</a:t>
            </a:r>
          </a:p>
          <a:p>
            <a:r>
              <a:rPr lang="en-IN" sz="2000" dirty="0"/>
              <a:t>Otherwise check bloom filter to find appropriate </a:t>
            </a:r>
            <a:r>
              <a:rPr lang="en-IN" sz="2000" dirty="0" err="1"/>
              <a:t>SSTables</a:t>
            </a:r>
            <a:endParaRPr lang="en-IN" sz="2000" dirty="0"/>
          </a:p>
          <a:p>
            <a:r>
              <a:rPr lang="en-US" sz="2000" dirty="0"/>
              <a:t>Check Key Cache for fast </a:t>
            </a:r>
            <a:r>
              <a:rPr lang="en-IN" sz="2000" dirty="0" err="1"/>
              <a:t>SSTable</a:t>
            </a:r>
            <a:r>
              <a:rPr lang="en-IN" sz="2000" dirty="0"/>
              <a:t> Search</a:t>
            </a:r>
          </a:p>
          <a:p>
            <a:r>
              <a:rPr lang="en-IN" sz="2000" dirty="0"/>
              <a:t>Get values from </a:t>
            </a:r>
            <a:r>
              <a:rPr lang="en-IN" sz="2000" dirty="0" err="1"/>
              <a:t>SSTables</a:t>
            </a:r>
            <a:endParaRPr lang="en-IN" sz="2000" dirty="0"/>
          </a:p>
          <a:p>
            <a:r>
              <a:rPr lang="en-IN" sz="2000" dirty="0"/>
              <a:t>Repopulate Row Cache</a:t>
            </a:r>
          </a:p>
          <a:p>
            <a:r>
              <a:rPr lang="en-IN" sz="2000" b="1" dirty="0"/>
              <a:t>Super Fast Col. retrieval</a:t>
            </a:r>
          </a:p>
          <a:p>
            <a:r>
              <a:rPr lang="en-IN" sz="2000" b="1" dirty="0"/>
              <a:t>Fast row slicing</a:t>
            </a:r>
            <a:endParaRPr lang="en-US" sz="2000" dirty="0">
              <a:latin typeface="+mj-lt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xmlns="" id="{979571DE-3EBA-4B1B-8B27-9FA4D6AC03D2}"/>
              </a:ext>
            </a:extLst>
          </p:cNvPr>
          <p:cNvSpPr/>
          <p:nvPr/>
        </p:nvSpPr>
        <p:spPr>
          <a:xfrm>
            <a:off x="0" y="6524625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E6D15F89-35C1-4F3D-8B27-CCE995E1C8C4}"/>
              </a:ext>
            </a:extLst>
          </p:cNvPr>
          <p:cNvSpPr txBox="1">
            <a:spLocks/>
          </p:cNvSpPr>
          <p:nvPr/>
        </p:nvSpPr>
        <p:spPr bwMode="auto">
          <a:xfrm>
            <a:off x="4572000" y="6453188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890720" y="333720"/>
              <a:ext cx="6538320" cy="5952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6680" y="325800"/>
                <a:ext cx="6557040" cy="596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>
            <a:extLst>
              <a:ext uri="{FF2B5EF4-FFF2-40B4-BE49-F238E27FC236}">
                <a16:creationId xmlns:a16="http://schemas.microsoft.com/office/drawing/2014/main" xmlns="" id="{438F3D80-861C-41BB-9571-ACA3A3F7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en-US" altLang="en-US" b="1" dirty="0">
                <a:cs typeface="Times New Roman" panose="02020603050405020304" pitchFamily="18" charset="0"/>
              </a:rPr>
              <a:t>C* Data Model: Reads (Contd.)</a:t>
            </a:r>
          </a:p>
        </p:txBody>
      </p:sp>
      <p:pic>
        <p:nvPicPr>
          <p:cNvPr id="23558" name="Picture 2">
            <a:extLst>
              <a:ext uri="{FF2B5EF4-FFF2-40B4-BE49-F238E27FC236}">
                <a16:creationId xmlns:a16="http://schemas.microsoft.com/office/drawing/2014/main" xmlns="" id="{822A19B0-924E-4B4D-9DBE-9A9B72A920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" t="21373" r="815" b="2670"/>
          <a:stretch/>
        </p:blipFill>
        <p:spPr bwMode="auto">
          <a:xfrm>
            <a:off x="0" y="1192696"/>
            <a:ext cx="9144000" cy="526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xmlns="" id="{762035F8-7699-4D42-AF2E-973EB2F58D4E}"/>
              </a:ext>
            </a:extLst>
          </p:cNvPr>
          <p:cNvSpPr txBox="1">
            <a:spLocks/>
          </p:cNvSpPr>
          <p:nvPr/>
        </p:nvSpPr>
        <p:spPr bwMode="auto">
          <a:xfrm>
            <a:off x="4999383" y="834887"/>
            <a:ext cx="4144618" cy="3906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Get values from </a:t>
            </a:r>
            <a:r>
              <a:rPr lang="en-IN" sz="2000" dirty="0" err="1"/>
              <a:t>Memtable</a:t>
            </a:r>
            <a:endParaRPr lang="en-IN" sz="2000" dirty="0"/>
          </a:p>
          <a:p>
            <a:r>
              <a:rPr lang="en-IN" sz="2000" dirty="0"/>
              <a:t>Get values from row cache if present</a:t>
            </a:r>
          </a:p>
          <a:p>
            <a:r>
              <a:rPr lang="en-IN" sz="2000" dirty="0"/>
              <a:t>Otherwise check bloom filter to find appropriate </a:t>
            </a:r>
            <a:r>
              <a:rPr lang="en-IN" sz="2000" dirty="0" err="1"/>
              <a:t>SSTables</a:t>
            </a:r>
            <a:endParaRPr lang="en-IN" sz="2000" dirty="0"/>
          </a:p>
          <a:p>
            <a:r>
              <a:rPr lang="en-US" sz="2000" dirty="0"/>
              <a:t>Check Key Cache for fast </a:t>
            </a:r>
            <a:r>
              <a:rPr lang="en-IN" sz="2000" dirty="0" err="1"/>
              <a:t>SSTable</a:t>
            </a:r>
            <a:r>
              <a:rPr lang="en-IN" sz="2000" dirty="0"/>
              <a:t> Search</a:t>
            </a:r>
          </a:p>
          <a:p>
            <a:r>
              <a:rPr lang="en-IN" sz="2000" dirty="0"/>
              <a:t>Get values from </a:t>
            </a:r>
            <a:r>
              <a:rPr lang="en-IN" sz="2000" dirty="0" err="1"/>
              <a:t>SSTables</a:t>
            </a:r>
            <a:endParaRPr lang="en-IN" sz="2000" dirty="0"/>
          </a:p>
          <a:p>
            <a:r>
              <a:rPr lang="en-IN" sz="2000" dirty="0"/>
              <a:t>Repopulate Row Cache</a:t>
            </a:r>
          </a:p>
          <a:p>
            <a:r>
              <a:rPr lang="en-IN" sz="2000" b="1" dirty="0"/>
              <a:t>Super Fast Col. retrieval</a:t>
            </a:r>
          </a:p>
          <a:p>
            <a:r>
              <a:rPr lang="en-IN" sz="2000" b="1" dirty="0"/>
              <a:t>Fast row slicing</a:t>
            </a:r>
            <a:endParaRPr lang="en-US" sz="2000" dirty="0">
              <a:latin typeface="+mj-lt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xmlns="" id="{B0F88689-7247-41A5-818B-25174FDA513B}"/>
              </a:ext>
            </a:extLst>
          </p:cNvPr>
          <p:cNvSpPr/>
          <p:nvPr/>
        </p:nvSpPr>
        <p:spPr>
          <a:xfrm>
            <a:off x="0" y="6524625"/>
            <a:ext cx="4572000" cy="29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algn="ctr" defTabSz="914400">
              <a:defRPr/>
            </a:pPr>
            <a:r>
              <a:rPr lang="en-IN" sz="1800" b="1" spc="-1" dirty="0">
                <a:solidFill>
                  <a:srgbClr val="FFFFFF"/>
                </a:solidFill>
                <a:latin typeface="Calibri"/>
              </a:rPr>
              <a:t>Big Data Computing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278A7E5D-76A2-4C76-B02A-6E5E80B812B5}"/>
              </a:ext>
            </a:extLst>
          </p:cNvPr>
          <p:cNvSpPr txBox="1">
            <a:spLocks/>
          </p:cNvSpPr>
          <p:nvPr/>
        </p:nvSpPr>
        <p:spPr bwMode="auto">
          <a:xfrm>
            <a:off x="4572000" y="6453188"/>
            <a:ext cx="457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4091040" y="810360"/>
              <a:ext cx="4401720" cy="5698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79160" y="795600"/>
                <a:ext cx="4421160" cy="5721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860</Words>
  <Application>Microsoft Office PowerPoint</Application>
  <PresentationFormat>On-screen Show (4:3)</PresentationFormat>
  <Paragraphs>184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ＭＳ Ｐゴシック</vt:lpstr>
      <vt:lpstr>ＭＳ Ｐゴシック</vt:lpstr>
      <vt:lpstr>Arial</vt:lpstr>
      <vt:lpstr>Arial Narrow</vt:lpstr>
      <vt:lpstr>Calibri</vt:lpstr>
      <vt:lpstr>Constantia</vt:lpstr>
      <vt:lpstr>DejaVu Sans</vt:lpstr>
      <vt:lpstr>Times New Roman</vt:lpstr>
      <vt:lpstr>Whitney-BlackSC</vt:lpstr>
      <vt:lpstr>Office Theme</vt:lpstr>
      <vt:lpstr>1_Beamer</vt:lpstr>
      <vt:lpstr>2_Beamer</vt:lpstr>
      <vt:lpstr>CQL                                            (Cassandra Query Language) </vt:lpstr>
      <vt:lpstr>Preface</vt:lpstr>
      <vt:lpstr>What Problems does CQL Solve? </vt:lpstr>
      <vt:lpstr>What Problems does CQL Solve? (Contd.)</vt:lpstr>
      <vt:lpstr>C* Data Model</vt:lpstr>
      <vt:lpstr>C* Data Model (Contd.)</vt:lpstr>
      <vt:lpstr>C* Data Model: Writes</vt:lpstr>
      <vt:lpstr>C* Data Model: Reads</vt:lpstr>
      <vt:lpstr>C* Data Model: Reads (Contd.)</vt:lpstr>
      <vt:lpstr>Introducing CQL</vt:lpstr>
      <vt:lpstr>Introducing CQL (Contd.)</vt:lpstr>
      <vt:lpstr>Remember this:</vt:lpstr>
      <vt:lpstr>The CQL/Cassandra Mapping</vt:lpstr>
      <vt:lpstr>The CQL/Cassandra Mapping</vt:lpstr>
      <vt:lpstr>The CQL/Cassandra Mapping (Contd.)</vt:lpstr>
      <vt:lpstr>CQL for Sets, Lists and Maps </vt:lpstr>
      <vt:lpstr>Inserting</vt:lpstr>
      <vt:lpstr>Updating</vt:lpstr>
      <vt:lpstr>SETS</vt:lpstr>
      <vt:lpstr>LISTS</vt:lpstr>
      <vt:lpstr>MAPS</vt:lpstr>
      <vt:lpstr>Example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Yash</dc:creator>
  <cp:lastModifiedBy>SHOBHA</cp:lastModifiedBy>
  <cp:revision>2142</cp:revision>
  <dcterms:created xsi:type="dcterms:W3CDTF">2014-04-18T01:28:15Z</dcterms:created>
  <dcterms:modified xsi:type="dcterms:W3CDTF">2018-12-23T10:06:49Z</dcterms:modified>
</cp:coreProperties>
</file>