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Mangal" panose="02040503050203030202" pitchFamily="18" charset="0"/>
      <p:regular r:id="rId14"/>
    </p:embeddedFont>
    <p:embeddedFont>
      <p:font typeface="Montserrat" panose="020B0604020202020204" charset="0"/>
      <p:regular r:id="rId15"/>
      <p:bold r:id="rId16"/>
      <p:italic r:id="rId17"/>
      <p:boldItalic r:id="rId18"/>
    </p:embeddedFont>
    <p:embeddedFont>
      <p:font typeface="Open Sans" panose="020B0604020202020204" charset="0"/>
      <p:regular r:id="rId19"/>
      <p:bold r:id="rId20"/>
      <p:italic r:id="rId21"/>
      <p:boldItalic r:id="rId22"/>
    </p:embeddedFont>
    <p:embeddedFont>
      <p:font typeface="PT Sans Narrow"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261"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d08bdc4de3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d08bdc4de3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08bdc4de3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08bdc4de3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d08bdc4d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d08bdc4d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d08bdc4de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d08bdc4de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d08bdc4de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d08bdc4de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08bdc4de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08bdc4de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d08bdc4de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d08bdc4de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08bdc4de3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08bdc4de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08bdc4de3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08bdc4de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08bdc4de3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08bdc4de3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3"/>
              </a:buClr>
              <a:buSzPts val="13000"/>
              <a:buNone/>
              <a:defRPr sz="13000">
                <a:solidFill>
                  <a:schemeClr val="accent3"/>
                </a:solidFill>
              </a:defRPr>
            </a:lvl1pPr>
            <a:lvl2pPr lvl="1" algn="ctr" rtl="0">
              <a:spcBef>
                <a:spcPts val="0"/>
              </a:spcBef>
              <a:spcAft>
                <a:spcPts val="0"/>
              </a:spcAft>
              <a:buClr>
                <a:schemeClr val="accent3"/>
              </a:buClr>
              <a:buSzPts val="13000"/>
              <a:buNone/>
              <a:defRPr sz="13000">
                <a:solidFill>
                  <a:schemeClr val="accent3"/>
                </a:solidFill>
              </a:defRPr>
            </a:lvl2pPr>
            <a:lvl3pPr lvl="2" algn="ctr" rtl="0">
              <a:spcBef>
                <a:spcPts val="0"/>
              </a:spcBef>
              <a:spcAft>
                <a:spcPts val="0"/>
              </a:spcAft>
              <a:buClr>
                <a:schemeClr val="accent3"/>
              </a:buClr>
              <a:buSzPts val="13000"/>
              <a:buNone/>
              <a:defRPr sz="13000">
                <a:solidFill>
                  <a:schemeClr val="accent3"/>
                </a:solidFill>
              </a:defRPr>
            </a:lvl3pPr>
            <a:lvl4pPr lvl="3" algn="ctr" rtl="0">
              <a:spcBef>
                <a:spcPts val="0"/>
              </a:spcBef>
              <a:spcAft>
                <a:spcPts val="0"/>
              </a:spcAft>
              <a:buClr>
                <a:schemeClr val="accent3"/>
              </a:buClr>
              <a:buSzPts val="13000"/>
              <a:buNone/>
              <a:defRPr sz="13000">
                <a:solidFill>
                  <a:schemeClr val="accent3"/>
                </a:solidFill>
              </a:defRPr>
            </a:lvl4pPr>
            <a:lvl5pPr lvl="4" algn="ctr" rtl="0">
              <a:spcBef>
                <a:spcPts val="0"/>
              </a:spcBef>
              <a:spcAft>
                <a:spcPts val="0"/>
              </a:spcAft>
              <a:buClr>
                <a:schemeClr val="accent3"/>
              </a:buClr>
              <a:buSzPts val="13000"/>
              <a:buNone/>
              <a:defRPr sz="13000">
                <a:solidFill>
                  <a:schemeClr val="accent3"/>
                </a:solidFill>
              </a:defRPr>
            </a:lvl5pPr>
            <a:lvl6pPr lvl="5" algn="ctr" rtl="0">
              <a:spcBef>
                <a:spcPts val="0"/>
              </a:spcBef>
              <a:spcAft>
                <a:spcPts val="0"/>
              </a:spcAft>
              <a:buClr>
                <a:schemeClr val="accent3"/>
              </a:buClr>
              <a:buSzPts val="13000"/>
              <a:buNone/>
              <a:defRPr sz="13000">
                <a:solidFill>
                  <a:schemeClr val="accent3"/>
                </a:solidFill>
              </a:defRPr>
            </a:lvl6pPr>
            <a:lvl7pPr lvl="6" algn="ctr" rtl="0">
              <a:spcBef>
                <a:spcPts val="0"/>
              </a:spcBef>
              <a:spcAft>
                <a:spcPts val="0"/>
              </a:spcAft>
              <a:buClr>
                <a:schemeClr val="accent3"/>
              </a:buClr>
              <a:buSzPts val="13000"/>
              <a:buNone/>
              <a:defRPr sz="13000">
                <a:solidFill>
                  <a:schemeClr val="accent3"/>
                </a:solidFill>
              </a:defRPr>
            </a:lvl7pPr>
            <a:lvl8pPr lvl="7" algn="ctr" rtl="0">
              <a:spcBef>
                <a:spcPts val="0"/>
              </a:spcBef>
              <a:spcAft>
                <a:spcPts val="0"/>
              </a:spcAft>
              <a:buClr>
                <a:schemeClr val="accent3"/>
              </a:buClr>
              <a:buSzPts val="13000"/>
              <a:buNone/>
              <a:defRPr sz="13000">
                <a:solidFill>
                  <a:schemeClr val="accent3"/>
                </a:solidFill>
              </a:defRPr>
            </a:lvl8pPr>
            <a:lvl9pPr lvl="8" algn="ctr" rtl="0">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5400"/>
              <a:buNone/>
              <a:defRPr sz="5400" b="0">
                <a:solidFill>
                  <a:schemeClr val="dk2"/>
                </a:solidFill>
              </a:defRPr>
            </a:lvl1pPr>
            <a:lvl2pPr lvl="1" rtl="0">
              <a:spcBef>
                <a:spcPts val="0"/>
              </a:spcBef>
              <a:spcAft>
                <a:spcPts val="0"/>
              </a:spcAft>
              <a:buClr>
                <a:schemeClr val="dk2"/>
              </a:buClr>
              <a:buSzPts val="5400"/>
              <a:buNone/>
              <a:defRPr sz="5400" b="0">
                <a:solidFill>
                  <a:schemeClr val="dk2"/>
                </a:solidFill>
              </a:defRPr>
            </a:lvl2pPr>
            <a:lvl3pPr lvl="2" rtl="0">
              <a:spcBef>
                <a:spcPts val="0"/>
              </a:spcBef>
              <a:spcAft>
                <a:spcPts val="0"/>
              </a:spcAft>
              <a:buClr>
                <a:schemeClr val="dk2"/>
              </a:buClr>
              <a:buSzPts val="5400"/>
              <a:buNone/>
              <a:defRPr sz="5400" b="0">
                <a:solidFill>
                  <a:schemeClr val="dk2"/>
                </a:solidFill>
              </a:defRPr>
            </a:lvl3pPr>
            <a:lvl4pPr lvl="3" rtl="0">
              <a:spcBef>
                <a:spcPts val="0"/>
              </a:spcBef>
              <a:spcAft>
                <a:spcPts val="0"/>
              </a:spcAft>
              <a:buClr>
                <a:schemeClr val="dk2"/>
              </a:buClr>
              <a:buSzPts val="5400"/>
              <a:buNone/>
              <a:defRPr sz="5400" b="0">
                <a:solidFill>
                  <a:schemeClr val="dk2"/>
                </a:solidFill>
              </a:defRPr>
            </a:lvl4pPr>
            <a:lvl5pPr lvl="4" rtl="0">
              <a:spcBef>
                <a:spcPts val="0"/>
              </a:spcBef>
              <a:spcAft>
                <a:spcPts val="0"/>
              </a:spcAft>
              <a:buClr>
                <a:schemeClr val="dk2"/>
              </a:buClr>
              <a:buSzPts val="5400"/>
              <a:buNone/>
              <a:defRPr sz="5400" b="0">
                <a:solidFill>
                  <a:schemeClr val="dk2"/>
                </a:solidFill>
              </a:defRPr>
            </a:lvl5pPr>
            <a:lvl6pPr lvl="5" rtl="0">
              <a:spcBef>
                <a:spcPts val="0"/>
              </a:spcBef>
              <a:spcAft>
                <a:spcPts val="0"/>
              </a:spcAft>
              <a:buClr>
                <a:schemeClr val="dk2"/>
              </a:buClr>
              <a:buSzPts val="5400"/>
              <a:buNone/>
              <a:defRPr sz="5400" b="0">
                <a:solidFill>
                  <a:schemeClr val="dk2"/>
                </a:solidFill>
              </a:defRPr>
            </a:lvl6pPr>
            <a:lvl7pPr lvl="6" rtl="0">
              <a:spcBef>
                <a:spcPts val="0"/>
              </a:spcBef>
              <a:spcAft>
                <a:spcPts val="0"/>
              </a:spcAft>
              <a:buClr>
                <a:schemeClr val="dk2"/>
              </a:buClr>
              <a:buSzPts val="5400"/>
              <a:buNone/>
              <a:defRPr sz="5400" b="0">
                <a:solidFill>
                  <a:schemeClr val="dk2"/>
                </a:solidFill>
              </a:defRPr>
            </a:lvl7pPr>
            <a:lvl8pPr lvl="7" rtl="0">
              <a:spcBef>
                <a:spcPts val="0"/>
              </a:spcBef>
              <a:spcAft>
                <a:spcPts val="0"/>
              </a:spcAft>
              <a:buClr>
                <a:schemeClr val="dk2"/>
              </a:buClr>
              <a:buSzPts val="5400"/>
              <a:buNone/>
              <a:defRPr sz="5400" b="0">
                <a:solidFill>
                  <a:schemeClr val="dk2"/>
                </a:solidFill>
              </a:defRPr>
            </a:lvl8pPr>
            <a:lvl9pPr lvl="8" rtl="0">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Open Sans"/>
                <a:ea typeface="Open Sans"/>
                <a:cs typeface="Open Sans"/>
                <a:sym typeface="Open Sans"/>
              </a:defRPr>
            </a:lvl1pPr>
            <a:lvl2pPr lvl="1" algn="r" rtl="0">
              <a:buNone/>
              <a:defRPr sz="1000">
                <a:solidFill>
                  <a:schemeClr val="dk2"/>
                </a:solidFill>
                <a:latin typeface="Open Sans"/>
                <a:ea typeface="Open Sans"/>
                <a:cs typeface="Open Sans"/>
                <a:sym typeface="Open Sans"/>
              </a:defRPr>
            </a:lvl2pPr>
            <a:lvl3pPr lvl="2" algn="r" rtl="0">
              <a:buNone/>
              <a:defRPr sz="1000">
                <a:solidFill>
                  <a:schemeClr val="dk2"/>
                </a:solidFill>
                <a:latin typeface="Open Sans"/>
                <a:ea typeface="Open Sans"/>
                <a:cs typeface="Open Sans"/>
                <a:sym typeface="Open Sans"/>
              </a:defRPr>
            </a:lvl3pPr>
            <a:lvl4pPr lvl="3" algn="r" rtl="0">
              <a:buNone/>
              <a:defRPr sz="1000">
                <a:solidFill>
                  <a:schemeClr val="dk2"/>
                </a:solidFill>
                <a:latin typeface="Open Sans"/>
                <a:ea typeface="Open Sans"/>
                <a:cs typeface="Open Sans"/>
                <a:sym typeface="Open Sans"/>
              </a:defRPr>
            </a:lvl4pPr>
            <a:lvl5pPr lvl="4" algn="r" rtl="0">
              <a:buNone/>
              <a:defRPr sz="1000">
                <a:solidFill>
                  <a:schemeClr val="dk2"/>
                </a:solidFill>
                <a:latin typeface="Open Sans"/>
                <a:ea typeface="Open Sans"/>
                <a:cs typeface="Open Sans"/>
                <a:sym typeface="Open Sans"/>
              </a:defRPr>
            </a:lvl5pPr>
            <a:lvl6pPr lvl="5" algn="r" rtl="0">
              <a:buNone/>
              <a:defRPr sz="1000">
                <a:solidFill>
                  <a:schemeClr val="dk2"/>
                </a:solidFill>
                <a:latin typeface="Open Sans"/>
                <a:ea typeface="Open Sans"/>
                <a:cs typeface="Open Sans"/>
                <a:sym typeface="Open Sans"/>
              </a:defRPr>
            </a:lvl6pPr>
            <a:lvl7pPr lvl="6" algn="r" rtl="0">
              <a:buNone/>
              <a:defRPr sz="1000">
                <a:solidFill>
                  <a:schemeClr val="dk2"/>
                </a:solidFill>
                <a:latin typeface="Open Sans"/>
                <a:ea typeface="Open Sans"/>
                <a:cs typeface="Open Sans"/>
                <a:sym typeface="Open Sans"/>
              </a:defRPr>
            </a:lvl7pPr>
            <a:lvl8pPr lvl="7" algn="r" rtl="0">
              <a:buNone/>
              <a:defRPr sz="1000">
                <a:solidFill>
                  <a:schemeClr val="dk2"/>
                </a:solidFill>
                <a:latin typeface="Open Sans"/>
                <a:ea typeface="Open Sans"/>
                <a:cs typeface="Open Sans"/>
                <a:sym typeface="Open Sans"/>
              </a:defRPr>
            </a:lvl8pPr>
            <a:lvl9pPr lvl="8" algn="r" rtl="0">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5psNiFYlDrfyiH77cew7qLd-3_noKf9N/view?usp=drivesdk"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hyperlink" Target="https://maker.pro/arduino/tutorial/how-to-connect-an-ultrasonic-sensor-to-an-arduino" TargetMode="External"/><Relationship Id="rId3" Type="http://schemas.openxmlformats.org/officeDocument/2006/relationships/hyperlink" Target="https://technicalromboz.com/" TargetMode="External"/><Relationship Id="rId7" Type="http://schemas.openxmlformats.org/officeDocument/2006/relationships/hyperlink" Target="https://www.youtube.com/watch?v=sxqBbkhozY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forum.arduino.cc/" TargetMode="External"/><Relationship Id="rId5" Type="http://schemas.openxmlformats.org/officeDocument/2006/relationships/hyperlink" Target="https://www.circuito.io/" TargetMode="External"/><Relationship Id="rId4" Type="http://schemas.openxmlformats.org/officeDocument/2006/relationships/hyperlink" Target="https://www.instructables.com/" TargetMode="External"/><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3"/>
          <p:cNvPicPr preferRelativeResize="0"/>
          <p:nvPr/>
        </p:nvPicPr>
        <p:blipFill>
          <a:blip r:embed="rId3">
            <a:alphaModFix amt="50000"/>
          </a:blip>
          <a:stretch>
            <a:fillRect/>
          </a:stretch>
        </p:blipFill>
        <p:spPr>
          <a:xfrm>
            <a:off x="91800" y="0"/>
            <a:ext cx="9052201" cy="5143500"/>
          </a:xfrm>
          <a:prstGeom prst="rect">
            <a:avLst/>
          </a:prstGeom>
          <a:noFill/>
          <a:ln>
            <a:noFill/>
          </a:ln>
        </p:spPr>
      </p:pic>
      <p:sp>
        <p:nvSpPr>
          <p:cNvPr id="67" name="Google Shape;67;p13"/>
          <p:cNvSpPr txBox="1"/>
          <p:nvPr/>
        </p:nvSpPr>
        <p:spPr>
          <a:xfrm>
            <a:off x="687975" y="0"/>
            <a:ext cx="6623400" cy="754200"/>
          </a:xfrm>
          <a:prstGeom prst="rect">
            <a:avLst/>
          </a:prstGeom>
          <a:noFill/>
          <a:ln>
            <a:noFill/>
          </a:ln>
          <a:effectLst>
            <a:outerShdw blurRad="114300" dist="57150" dir="5400000" algn="bl" rotWithShape="0">
              <a:srgbClr val="000000">
                <a:alpha val="6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3700" b="1">
                <a:solidFill>
                  <a:srgbClr val="FFFF00"/>
                </a:solidFill>
                <a:latin typeface="Montserrat"/>
                <a:ea typeface="Montserrat"/>
                <a:cs typeface="Montserrat"/>
                <a:sym typeface="Montserrat"/>
              </a:rPr>
              <a:t>Automatic Hand Sanitizer</a:t>
            </a:r>
            <a:endParaRPr sz="3700" b="1">
              <a:solidFill>
                <a:srgbClr val="FFFF00"/>
              </a:solidFill>
              <a:latin typeface="Montserrat"/>
              <a:ea typeface="Montserrat"/>
              <a:cs typeface="Montserrat"/>
              <a:sym typeface="Montserrat"/>
            </a:endParaRPr>
          </a:p>
        </p:txBody>
      </p:sp>
      <p:sp>
        <p:nvSpPr>
          <p:cNvPr id="68" name="Google Shape;68;p13"/>
          <p:cNvSpPr txBox="1"/>
          <p:nvPr/>
        </p:nvSpPr>
        <p:spPr>
          <a:xfrm>
            <a:off x="743175" y="669925"/>
            <a:ext cx="3792000" cy="4464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1700" b="1">
                <a:latin typeface="Montserrat"/>
                <a:ea typeface="Montserrat"/>
                <a:cs typeface="Montserrat"/>
                <a:sym typeface="Montserrat"/>
              </a:rPr>
              <a:t>Switching Theory Mini-Project</a:t>
            </a:r>
            <a:endParaRPr sz="1700" b="1">
              <a:latin typeface="Montserrat"/>
              <a:ea typeface="Montserrat"/>
              <a:cs typeface="Montserrat"/>
              <a:sym typeface="Montserrat"/>
            </a:endParaRPr>
          </a:p>
        </p:txBody>
      </p:sp>
      <p:pic>
        <p:nvPicPr>
          <p:cNvPr id="69" name="Google Shape;69;p13"/>
          <p:cNvPicPr preferRelativeResize="0"/>
          <p:nvPr/>
        </p:nvPicPr>
        <p:blipFill rotWithShape="1">
          <a:blip r:embed="rId4">
            <a:alphaModFix/>
          </a:blip>
          <a:srcRect t="4690" b="-4689"/>
          <a:stretch/>
        </p:blipFill>
        <p:spPr>
          <a:xfrm>
            <a:off x="743163" y="1116327"/>
            <a:ext cx="5512275" cy="3070325"/>
          </a:xfrm>
          <a:prstGeom prst="rect">
            <a:avLst/>
          </a:prstGeom>
          <a:noFill/>
          <a:ln>
            <a:noFill/>
          </a:ln>
        </p:spPr>
      </p:pic>
      <p:sp>
        <p:nvSpPr>
          <p:cNvPr id="70" name="Google Shape;70;p13"/>
          <p:cNvSpPr txBox="1"/>
          <p:nvPr/>
        </p:nvSpPr>
        <p:spPr>
          <a:xfrm>
            <a:off x="6558375" y="1327750"/>
            <a:ext cx="2493600" cy="708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rgbClr val="FFFF00"/>
                </a:solidFill>
                <a:latin typeface="Montserrat"/>
                <a:ea typeface="Montserrat"/>
                <a:cs typeface="Montserrat"/>
                <a:sym typeface="Montserrat"/>
              </a:rPr>
              <a:t>Submitted to: -</a:t>
            </a:r>
            <a:endParaRPr sz="1700" b="1">
              <a:solidFill>
                <a:srgbClr val="FFFF00"/>
              </a:solidFill>
              <a:latin typeface="Montserrat"/>
              <a:ea typeface="Montserrat"/>
              <a:cs typeface="Montserrat"/>
              <a:sym typeface="Montserrat"/>
            </a:endParaRPr>
          </a:p>
          <a:p>
            <a:pPr marL="0" lvl="0" indent="0" algn="l" rtl="0">
              <a:spcBef>
                <a:spcPts val="0"/>
              </a:spcBef>
              <a:spcAft>
                <a:spcPts val="0"/>
              </a:spcAft>
              <a:buNone/>
            </a:pPr>
            <a:r>
              <a:rPr lang="en" sz="1700" b="1">
                <a:latin typeface="Montserrat"/>
                <a:ea typeface="Montserrat"/>
                <a:cs typeface="Montserrat"/>
                <a:sym typeface="Montserrat"/>
              </a:rPr>
              <a:t>Jimson Mathew sir</a:t>
            </a:r>
            <a:endParaRPr sz="1700" b="1">
              <a:latin typeface="Montserrat"/>
              <a:ea typeface="Montserrat"/>
              <a:cs typeface="Montserrat"/>
              <a:sym typeface="Montserrat"/>
            </a:endParaRPr>
          </a:p>
        </p:txBody>
      </p:sp>
      <p:sp>
        <p:nvSpPr>
          <p:cNvPr id="71" name="Google Shape;71;p13"/>
          <p:cNvSpPr txBox="1"/>
          <p:nvPr/>
        </p:nvSpPr>
        <p:spPr>
          <a:xfrm>
            <a:off x="6558375" y="2451713"/>
            <a:ext cx="2493600" cy="9696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rgbClr val="FFFF00"/>
                </a:solidFill>
                <a:latin typeface="Montserrat"/>
                <a:ea typeface="Montserrat"/>
                <a:cs typeface="Montserrat"/>
                <a:sym typeface="Montserrat"/>
              </a:rPr>
              <a:t>Submitted By: -</a:t>
            </a:r>
            <a:endParaRPr sz="1700" b="1">
              <a:solidFill>
                <a:srgbClr val="FFFF00"/>
              </a:solidFill>
              <a:latin typeface="Montserrat"/>
              <a:ea typeface="Montserrat"/>
              <a:cs typeface="Montserrat"/>
              <a:sym typeface="Montserrat"/>
            </a:endParaRPr>
          </a:p>
          <a:p>
            <a:pPr marL="0" lvl="0" indent="0" algn="l" rtl="0">
              <a:spcBef>
                <a:spcPts val="0"/>
              </a:spcBef>
              <a:spcAft>
                <a:spcPts val="0"/>
              </a:spcAft>
              <a:buNone/>
            </a:pPr>
            <a:r>
              <a:rPr lang="en" sz="1700" b="1">
                <a:latin typeface="Montserrat"/>
                <a:ea typeface="Montserrat"/>
                <a:cs typeface="Montserrat"/>
                <a:sym typeface="Montserrat"/>
              </a:rPr>
              <a:t>Tarusi Mittal</a:t>
            </a:r>
            <a:endParaRPr sz="1700" b="1">
              <a:latin typeface="Montserrat"/>
              <a:ea typeface="Montserrat"/>
              <a:cs typeface="Montserrat"/>
              <a:sym typeface="Montserrat"/>
            </a:endParaRPr>
          </a:p>
          <a:p>
            <a:pPr marL="0" lvl="0" indent="0" algn="l" rtl="0">
              <a:spcBef>
                <a:spcPts val="0"/>
              </a:spcBef>
              <a:spcAft>
                <a:spcPts val="0"/>
              </a:spcAft>
              <a:buNone/>
            </a:pPr>
            <a:r>
              <a:rPr lang="en" sz="1700" b="1">
                <a:latin typeface="Montserrat"/>
                <a:ea typeface="Montserrat"/>
                <a:cs typeface="Montserrat"/>
                <a:sym typeface="Montserrat"/>
              </a:rPr>
              <a:t>1901CS65</a:t>
            </a:r>
            <a:endParaRPr sz="1700" b="1">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 And Future Scope</a:t>
            </a:r>
            <a:endParaRPr/>
          </a:p>
        </p:txBody>
      </p:sp>
      <p:sp>
        <p:nvSpPr>
          <p:cNvPr id="180" name="Google Shape;180;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This project is made by keeping in mind the current situation of the world. So as to minimize the contact between people this project can be installed in public places to ensure proper sanitization. The project can be further extended by installing a simple led which indicates if the sanitizer bottle is less than 20 percent left and needs refilling.</a:t>
            </a:r>
            <a:endParaRPr/>
          </a:p>
          <a:p>
            <a:pPr marL="0" lvl="0" indent="0" algn="l" rtl="0">
              <a:spcBef>
                <a:spcPts val="1200"/>
              </a:spcBef>
              <a:spcAft>
                <a:spcPts val="0"/>
              </a:spcAft>
              <a:buNone/>
            </a:pPr>
            <a:br>
              <a:rPr lang="en"/>
            </a:br>
            <a:r>
              <a:rPr lang="en"/>
              <a:t>Here is the video demonstration of the project:</a:t>
            </a:r>
            <a:endParaRPr/>
          </a:p>
          <a:p>
            <a:pPr marL="0" lvl="0" indent="0" algn="l" rtl="0">
              <a:spcBef>
                <a:spcPts val="1200"/>
              </a:spcBef>
              <a:spcAft>
                <a:spcPts val="0"/>
              </a:spcAft>
              <a:buNone/>
            </a:pPr>
            <a:r>
              <a:rPr lang="en" u="sng">
                <a:solidFill>
                  <a:schemeClr val="hlink"/>
                </a:solidFill>
                <a:hlinkClick r:id="rId3"/>
              </a:rPr>
              <a:t>https://drive.google.com/file/d/15psNiFYlDrfyiH77cew7qLd-3_noKf9N/view?usp=drivesdk</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a:p>
            <a:pPr marL="0" lvl="0" indent="0" algn="l" rtl="0">
              <a:spcBef>
                <a:spcPts val="0"/>
              </a:spcBef>
              <a:spcAft>
                <a:spcPts val="0"/>
              </a:spcAft>
              <a:buNone/>
            </a:pPr>
            <a:endParaRPr/>
          </a:p>
        </p:txBody>
      </p:sp>
      <p:sp>
        <p:nvSpPr>
          <p:cNvPr id="186" name="Google Shape;186;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14325" algn="l" rtl="0">
              <a:lnSpc>
                <a:spcPct val="200000"/>
              </a:lnSpc>
              <a:spcBef>
                <a:spcPts val="0"/>
              </a:spcBef>
              <a:spcAft>
                <a:spcPts val="0"/>
              </a:spcAft>
              <a:buSzPts val="1350"/>
              <a:buChar char="●"/>
            </a:pPr>
            <a:r>
              <a:rPr lang="en" sz="1350" u="sng">
                <a:solidFill>
                  <a:schemeClr val="hlink"/>
                </a:solidFill>
                <a:highlight>
                  <a:srgbClr val="FFFFFF"/>
                </a:highlight>
                <a:hlinkClick r:id="rId3"/>
              </a:rPr>
              <a:t>https://technicalromboz.com</a:t>
            </a:r>
            <a:r>
              <a:rPr lang="en" sz="1350" u="sng">
                <a:solidFill>
                  <a:schemeClr val="hlink"/>
                </a:solidFill>
                <a:highlight>
                  <a:srgbClr val="FFFFFF"/>
                </a:highlight>
              </a:rPr>
              <a:t> </a:t>
            </a:r>
            <a:endParaRPr sz="1350">
              <a:solidFill>
                <a:schemeClr val="dk1"/>
              </a:solidFill>
              <a:highlight>
                <a:srgbClr val="FFFFFF"/>
              </a:highlight>
            </a:endParaRPr>
          </a:p>
          <a:p>
            <a:pPr marL="457200" lvl="0" indent="-314325" algn="l" rtl="0">
              <a:lnSpc>
                <a:spcPct val="200000"/>
              </a:lnSpc>
              <a:spcBef>
                <a:spcPts val="0"/>
              </a:spcBef>
              <a:spcAft>
                <a:spcPts val="0"/>
              </a:spcAft>
              <a:buSzPts val="1350"/>
              <a:buChar char="●"/>
            </a:pPr>
            <a:r>
              <a:rPr lang="en" sz="1350" u="sng">
                <a:solidFill>
                  <a:schemeClr val="hlink"/>
                </a:solidFill>
                <a:highlight>
                  <a:srgbClr val="FFFFFF"/>
                </a:highlight>
                <a:hlinkClick r:id="rId4"/>
              </a:rPr>
              <a:t>https://www.instructables.com/</a:t>
            </a:r>
            <a:endParaRPr sz="1350">
              <a:solidFill>
                <a:schemeClr val="dk1"/>
              </a:solidFill>
              <a:highlight>
                <a:srgbClr val="FFFFFF"/>
              </a:highlight>
            </a:endParaRPr>
          </a:p>
          <a:p>
            <a:pPr marL="457200" lvl="0" indent="-314325" algn="l" rtl="0">
              <a:lnSpc>
                <a:spcPct val="200000"/>
              </a:lnSpc>
              <a:spcBef>
                <a:spcPts val="0"/>
              </a:spcBef>
              <a:spcAft>
                <a:spcPts val="0"/>
              </a:spcAft>
              <a:buSzPts val="1350"/>
              <a:buChar char="●"/>
            </a:pPr>
            <a:r>
              <a:rPr lang="en" sz="1350" u="sng">
                <a:solidFill>
                  <a:schemeClr val="hlink"/>
                </a:solidFill>
                <a:highlight>
                  <a:srgbClr val="FFFFFF"/>
                </a:highlight>
                <a:hlinkClick r:id="rId5"/>
              </a:rPr>
              <a:t>https://www.circuito.io/</a:t>
            </a:r>
            <a:endParaRPr sz="1350">
              <a:solidFill>
                <a:schemeClr val="dk1"/>
              </a:solidFill>
              <a:highlight>
                <a:srgbClr val="FFFFFF"/>
              </a:highlight>
            </a:endParaRPr>
          </a:p>
          <a:p>
            <a:pPr marL="457200" lvl="0" indent="-314325" algn="l" rtl="0">
              <a:lnSpc>
                <a:spcPct val="200000"/>
              </a:lnSpc>
              <a:spcBef>
                <a:spcPts val="0"/>
              </a:spcBef>
              <a:spcAft>
                <a:spcPts val="0"/>
              </a:spcAft>
              <a:buSzPts val="1350"/>
              <a:buChar char="●"/>
            </a:pPr>
            <a:r>
              <a:rPr lang="en" sz="1350" u="sng">
                <a:solidFill>
                  <a:schemeClr val="hlink"/>
                </a:solidFill>
                <a:highlight>
                  <a:srgbClr val="FFFFFF"/>
                </a:highlight>
                <a:hlinkClick r:id="rId6"/>
              </a:rPr>
              <a:t>https://forum.arduino.cc/</a:t>
            </a:r>
            <a:endParaRPr sz="1350">
              <a:solidFill>
                <a:schemeClr val="dk1"/>
              </a:solidFill>
              <a:highlight>
                <a:srgbClr val="FFFFFF"/>
              </a:highlight>
            </a:endParaRPr>
          </a:p>
          <a:p>
            <a:pPr marL="457200" lvl="0" indent="-314325" algn="l" rtl="0">
              <a:lnSpc>
                <a:spcPct val="200000"/>
              </a:lnSpc>
              <a:spcBef>
                <a:spcPts val="0"/>
              </a:spcBef>
              <a:spcAft>
                <a:spcPts val="0"/>
              </a:spcAft>
              <a:buSzPts val="1350"/>
              <a:buChar char="●"/>
            </a:pPr>
            <a:r>
              <a:rPr lang="en" sz="1350" u="sng">
                <a:solidFill>
                  <a:schemeClr val="hlink"/>
                </a:solidFill>
                <a:highlight>
                  <a:srgbClr val="FFFFFF"/>
                </a:highlight>
                <a:hlinkClick r:id="rId7"/>
              </a:rPr>
              <a:t>https://www.youtube.com/watch?v=sxqBbkhozYM</a:t>
            </a:r>
            <a:endParaRPr sz="1350">
              <a:solidFill>
                <a:schemeClr val="dk1"/>
              </a:solidFill>
              <a:highlight>
                <a:srgbClr val="FFFFFF"/>
              </a:highlight>
            </a:endParaRPr>
          </a:p>
          <a:p>
            <a:pPr marL="457200" lvl="0" indent="-314325" algn="l" rtl="0">
              <a:lnSpc>
                <a:spcPct val="200000"/>
              </a:lnSpc>
              <a:spcBef>
                <a:spcPts val="0"/>
              </a:spcBef>
              <a:spcAft>
                <a:spcPts val="0"/>
              </a:spcAft>
              <a:buSzPts val="1350"/>
              <a:buChar char="●"/>
            </a:pPr>
            <a:r>
              <a:rPr lang="en" sz="1350" u="sng">
                <a:solidFill>
                  <a:schemeClr val="hlink"/>
                </a:solidFill>
                <a:highlight>
                  <a:srgbClr val="FFFFFF"/>
                </a:highlight>
                <a:hlinkClick r:id="rId8"/>
              </a:rPr>
              <a:t>https://maker.pro/arduino/tutorial/how-to-connect-an-ultrasonic-sensor-to-an-arduino</a:t>
            </a:r>
            <a:endParaRPr sz="1350">
              <a:solidFill>
                <a:schemeClr val="dk1"/>
              </a:solidFill>
              <a:highlight>
                <a:srgbClr val="FFFFFF"/>
              </a:highlight>
            </a:endParaRPr>
          </a:p>
          <a:p>
            <a:pPr marL="0" lvl="0" indent="0" algn="l" rtl="0">
              <a:spcBef>
                <a:spcPts val="1200"/>
              </a:spcBef>
              <a:spcAft>
                <a:spcPts val="0"/>
              </a:spcAft>
              <a:buNone/>
            </a:pPr>
            <a:endParaRPr sz="1350">
              <a:solidFill>
                <a:schemeClr val="dk1"/>
              </a:solidFill>
              <a:highlight>
                <a:srgbClr val="FFFFFF"/>
              </a:highlight>
            </a:endParaRPr>
          </a:p>
          <a:p>
            <a:pPr marL="0" lvl="0" indent="0" algn="l" rtl="0">
              <a:spcBef>
                <a:spcPts val="1200"/>
              </a:spcBef>
              <a:spcAft>
                <a:spcPts val="1200"/>
              </a:spcAft>
              <a:buNone/>
            </a:pPr>
            <a:endParaRPr sz="1350">
              <a:solidFill>
                <a:schemeClr val="dk1"/>
              </a:solidFill>
              <a:highlight>
                <a:srgbClr val="FFFFFF"/>
              </a:highlight>
            </a:endParaRPr>
          </a:p>
        </p:txBody>
      </p:sp>
      <p:pic>
        <p:nvPicPr>
          <p:cNvPr id="187" name="Google Shape;187;p23"/>
          <p:cNvPicPr preferRelativeResize="0"/>
          <p:nvPr/>
        </p:nvPicPr>
        <p:blipFill>
          <a:blip r:embed="rId9">
            <a:alphaModFix/>
          </a:blip>
          <a:stretch>
            <a:fillRect/>
          </a:stretch>
        </p:blipFill>
        <p:spPr>
          <a:xfrm>
            <a:off x="5464149" y="156125"/>
            <a:ext cx="3237100" cy="2873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p:nvPr/>
        </p:nvSpPr>
        <p:spPr>
          <a:xfrm>
            <a:off x="312575" y="365350"/>
            <a:ext cx="8299800" cy="359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3700" b="1">
                <a:solidFill>
                  <a:srgbClr val="FFFF00"/>
                </a:solidFill>
                <a:latin typeface="Montserrat"/>
                <a:ea typeface="Montserrat"/>
                <a:cs typeface="Montserrat"/>
                <a:sym typeface="Montserrat"/>
              </a:rPr>
              <a:t>   </a:t>
            </a:r>
            <a:r>
              <a:rPr lang="en" sz="3600" b="1">
                <a:solidFill>
                  <a:schemeClr val="accent1"/>
                </a:solidFill>
                <a:latin typeface="PT Sans Narrow"/>
                <a:ea typeface="PT Sans Narrow"/>
                <a:cs typeface="PT Sans Narrow"/>
                <a:sym typeface="PT Sans Narrow"/>
              </a:rPr>
              <a:t>INDEX</a:t>
            </a:r>
            <a:endParaRPr sz="3600" b="1">
              <a:solidFill>
                <a:schemeClr val="dk1"/>
              </a:solidFill>
            </a:endParaRPr>
          </a:p>
          <a:p>
            <a:pPr marL="0" lvl="0" indent="457200" algn="l" rtl="0">
              <a:lnSpc>
                <a:spcPct val="150000"/>
              </a:lnSpc>
              <a:spcBef>
                <a:spcPts val="1200"/>
              </a:spcBef>
              <a:spcAft>
                <a:spcPts val="0"/>
              </a:spcAft>
              <a:buNone/>
            </a:pPr>
            <a:r>
              <a:rPr lang="en" b="1">
                <a:solidFill>
                  <a:srgbClr val="3C78D8"/>
                </a:solidFill>
                <a:latin typeface="Montserrat"/>
                <a:ea typeface="Montserrat"/>
                <a:cs typeface="Montserrat"/>
                <a:sym typeface="Montserrat"/>
              </a:rPr>
              <a:t>1. Overview</a:t>
            </a:r>
            <a:endParaRPr b="1">
              <a:solidFill>
                <a:srgbClr val="3C78D8"/>
              </a:solidFill>
              <a:latin typeface="Montserrat"/>
              <a:ea typeface="Montserrat"/>
              <a:cs typeface="Montserrat"/>
              <a:sym typeface="Montserrat"/>
            </a:endParaRPr>
          </a:p>
          <a:p>
            <a:pPr marL="0" lvl="0" indent="457200" algn="l" rtl="0">
              <a:lnSpc>
                <a:spcPct val="150000"/>
              </a:lnSpc>
              <a:spcBef>
                <a:spcPts val="1200"/>
              </a:spcBef>
              <a:spcAft>
                <a:spcPts val="0"/>
              </a:spcAft>
              <a:buNone/>
            </a:pPr>
            <a:r>
              <a:rPr lang="en" b="1">
                <a:solidFill>
                  <a:srgbClr val="3C78D8"/>
                </a:solidFill>
                <a:latin typeface="Montserrat"/>
                <a:ea typeface="Montserrat"/>
                <a:cs typeface="Montserrat"/>
                <a:sym typeface="Montserrat"/>
              </a:rPr>
              <a:t>2. Components required</a:t>
            </a:r>
            <a:endParaRPr b="1">
              <a:solidFill>
                <a:srgbClr val="3C78D8"/>
              </a:solidFill>
              <a:latin typeface="Montserrat"/>
              <a:ea typeface="Montserrat"/>
              <a:cs typeface="Montserrat"/>
              <a:sym typeface="Montserrat"/>
            </a:endParaRPr>
          </a:p>
          <a:p>
            <a:pPr marL="0" lvl="0" indent="457200" algn="l" rtl="0">
              <a:lnSpc>
                <a:spcPct val="150000"/>
              </a:lnSpc>
              <a:spcBef>
                <a:spcPts val="1200"/>
              </a:spcBef>
              <a:spcAft>
                <a:spcPts val="0"/>
              </a:spcAft>
              <a:buNone/>
            </a:pPr>
            <a:r>
              <a:rPr lang="en" b="1">
                <a:solidFill>
                  <a:srgbClr val="3C78D8"/>
                </a:solidFill>
                <a:latin typeface="Montserrat"/>
                <a:ea typeface="Montserrat"/>
                <a:cs typeface="Montserrat"/>
                <a:sym typeface="Montserrat"/>
              </a:rPr>
              <a:t>3. Setup</a:t>
            </a:r>
            <a:endParaRPr b="1">
              <a:solidFill>
                <a:srgbClr val="3C78D8"/>
              </a:solidFill>
              <a:latin typeface="Montserrat"/>
              <a:ea typeface="Montserrat"/>
              <a:cs typeface="Montserrat"/>
              <a:sym typeface="Montserrat"/>
            </a:endParaRPr>
          </a:p>
          <a:p>
            <a:pPr marL="0" lvl="0" indent="457200" algn="l" rtl="0">
              <a:lnSpc>
                <a:spcPct val="150000"/>
              </a:lnSpc>
              <a:spcBef>
                <a:spcPts val="1200"/>
              </a:spcBef>
              <a:spcAft>
                <a:spcPts val="0"/>
              </a:spcAft>
              <a:buNone/>
            </a:pPr>
            <a:r>
              <a:rPr lang="en" b="1">
                <a:solidFill>
                  <a:srgbClr val="3C78D8"/>
                </a:solidFill>
                <a:latin typeface="Montserrat"/>
                <a:ea typeface="Montserrat"/>
                <a:cs typeface="Montserrat"/>
                <a:sym typeface="Montserrat"/>
              </a:rPr>
              <a:t>4. Working Principle</a:t>
            </a:r>
            <a:endParaRPr b="1">
              <a:solidFill>
                <a:srgbClr val="3C78D8"/>
              </a:solidFill>
              <a:latin typeface="Montserrat"/>
              <a:ea typeface="Montserrat"/>
              <a:cs typeface="Montserrat"/>
              <a:sym typeface="Montserrat"/>
            </a:endParaRPr>
          </a:p>
          <a:p>
            <a:pPr marL="0" lvl="0" indent="457200" algn="l" rtl="0">
              <a:lnSpc>
                <a:spcPct val="150000"/>
              </a:lnSpc>
              <a:spcBef>
                <a:spcPts val="1200"/>
              </a:spcBef>
              <a:spcAft>
                <a:spcPts val="0"/>
              </a:spcAft>
              <a:buNone/>
            </a:pPr>
            <a:r>
              <a:rPr lang="en" b="1">
                <a:solidFill>
                  <a:srgbClr val="3C78D8"/>
                </a:solidFill>
                <a:latin typeface="Montserrat"/>
                <a:ea typeface="Montserrat"/>
                <a:cs typeface="Montserrat"/>
                <a:sym typeface="Montserrat"/>
              </a:rPr>
              <a:t>5. Code Snippets &amp; Explanation</a:t>
            </a:r>
            <a:endParaRPr b="1">
              <a:solidFill>
                <a:srgbClr val="3C78D8"/>
              </a:solidFill>
              <a:latin typeface="Montserrat"/>
              <a:ea typeface="Montserrat"/>
              <a:cs typeface="Montserrat"/>
              <a:sym typeface="Montserrat"/>
            </a:endParaRPr>
          </a:p>
          <a:p>
            <a:pPr marL="0" lvl="0" indent="457200" algn="l" rtl="0">
              <a:lnSpc>
                <a:spcPct val="150000"/>
              </a:lnSpc>
              <a:spcBef>
                <a:spcPts val="1200"/>
              </a:spcBef>
              <a:spcAft>
                <a:spcPts val="1200"/>
              </a:spcAft>
              <a:buNone/>
            </a:pPr>
            <a:r>
              <a:rPr lang="en" b="1">
                <a:solidFill>
                  <a:srgbClr val="3C78D8"/>
                </a:solidFill>
                <a:latin typeface="Montserrat"/>
                <a:ea typeface="Montserrat"/>
                <a:cs typeface="Montserrat"/>
                <a:sym typeface="Montserrat"/>
              </a:rPr>
              <a:t>6. Conclusion and future scope</a:t>
            </a:r>
            <a:endParaRPr sz="2000">
              <a:solidFill>
                <a:srgbClr val="1C4587"/>
              </a:solidFill>
            </a:endParaRPr>
          </a:p>
        </p:txBody>
      </p:sp>
      <p:pic>
        <p:nvPicPr>
          <p:cNvPr id="77" name="Google Shape;77;p14"/>
          <p:cNvPicPr preferRelativeResize="0"/>
          <p:nvPr/>
        </p:nvPicPr>
        <p:blipFill>
          <a:blip r:embed="rId3">
            <a:alphaModFix/>
          </a:blip>
          <a:stretch>
            <a:fillRect/>
          </a:stretch>
        </p:blipFill>
        <p:spPr>
          <a:xfrm>
            <a:off x="5223002" y="1096700"/>
            <a:ext cx="2846600" cy="2132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Components Required</a:t>
            </a:r>
            <a:endParaRPr b="1" dirty="0">
              <a:solidFill>
                <a:srgbClr val="FF0000"/>
              </a:solidFill>
              <a:latin typeface="Montserrat"/>
              <a:ea typeface="Montserrat"/>
              <a:cs typeface="Montserrat"/>
              <a:sym typeface="Montserrat"/>
            </a:endParaRPr>
          </a:p>
          <a:p>
            <a:pPr marL="0" lvl="0" indent="0" algn="l" rtl="0">
              <a:spcBef>
                <a:spcPts val="0"/>
              </a:spcBef>
              <a:spcAft>
                <a:spcPts val="0"/>
              </a:spcAft>
              <a:buNone/>
            </a:pPr>
            <a:endParaRPr dirty="0">
              <a:latin typeface="Montserrat"/>
              <a:ea typeface="Montserrat"/>
              <a:cs typeface="Montserrat"/>
              <a:sym typeface="Montserrat"/>
            </a:endParaRPr>
          </a:p>
        </p:txBody>
      </p:sp>
      <p:sp>
        <p:nvSpPr>
          <p:cNvPr id="83" name="Google Shape;83;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sz="1400" b="1" dirty="0">
                <a:solidFill>
                  <a:srgbClr val="3C78D8"/>
                </a:solidFill>
                <a:latin typeface="Montserrat"/>
                <a:ea typeface="Montserrat"/>
                <a:cs typeface="Montserrat"/>
                <a:sym typeface="Montserrat"/>
              </a:rPr>
              <a:t>1. Arduino uno</a:t>
            </a:r>
            <a:endParaRPr sz="1400" b="1" dirty="0">
              <a:solidFill>
                <a:srgbClr val="3C78D8"/>
              </a:solidFill>
              <a:latin typeface="Montserrat"/>
              <a:ea typeface="Montserrat"/>
              <a:cs typeface="Montserrat"/>
              <a:sym typeface="Montserrat"/>
            </a:endParaRPr>
          </a:p>
          <a:p>
            <a:pPr marL="0" lvl="0" indent="0" algn="just" rtl="0">
              <a:spcBef>
                <a:spcPts val="1200"/>
              </a:spcBef>
              <a:spcAft>
                <a:spcPts val="0"/>
              </a:spcAft>
              <a:buNone/>
            </a:pPr>
            <a:r>
              <a:rPr lang="en" sz="1400" b="1" dirty="0">
                <a:solidFill>
                  <a:srgbClr val="3C78D8"/>
                </a:solidFill>
                <a:latin typeface="Montserrat"/>
                <a:ea typeface="Montserrat"/>
                <a:cs typeface="Montserrat"/>
                <a:sym typeface="Montserrat"/>
              </a:rPr>
              <a:t>2. l293d motor driver</a:t>
            </a:r>
            <a:endParaRPr sz="1400" b="1" dirty="0">
              <a:solidFill>
                <a:srgbClr val="3C78D8"/>
              </a:solidFill>
              <a:latin typeface="Montserrat"/>
              <a:ea typeface="Montserrat"/>
              <a:cs typeface="Montserrat"/>
              <a:sym typeface="Montserrat"/>
            </a:endParaRPr>
          </a:p>
          <a:p>
            <a:pPr marL="0" lvl="0" indent="0" algn="just" rtl="0">
              <a:spcBef>
                <a:spcPts val="1200"/>
              </a:spcBef>
              <a:spcAft>
                <a:spcPts val="0"/>
              </a:spcAft>
              <a:buNone/>
            </a:pPr>
            <a:r>
              <a:rPr lang="en" sz="1400" b="1" dirty="0">
                <a:solidFill>
                  <a:srgbClr val="3C78D8"/>
                </a:solidFill>
                <a:latin typeface="Montserrat"/>
                <a:ea typeface="Montserrat"/>
                <a:cs typeface="Montserrat"/>
                <a:sym typeface="Montserrat"/>
              </a:rPr>
              <a:t>3. Ultrasonic Sensor -HC-SR04(Generic)</a:t>
            </a:r>
            <a:endParaRPr sz="1400" b="1" dirty="0">
              <a:solidFill>
                <a:srgbClr val="3C78D8"/>
              </a:solidFill>
              <a:latin typeface="Montserrat"/>
              <a:ea typeface="Montserrat"/>
              <a:cs typeface="Montserrat"/>
              <a:sym typeface="Montserrat"/>
            </a:endParaRPr>
          </a:p>
          <a:p>
            <a:pPr marL="0" lvl="0" indent="0" algn="just" rtl="0">
              <a:spcBef>
                <a:spcPts val="1200"/>
              </a:spcBef>
              <a:spcAft>
                <a:spcPts val="0"/>
              </a:spcAft>
              <a:buNone/>
            </a:pPr>
            <a:r>
              <a:rPr lang="en" sz="1400" b="1" dirty="0">
                <a:solidFill>
                  <a:srgbClr val="3C78D8"/>
                </a:solidFill>
                <a:latin typeface="Montserrat"/>
                <a:ea typeface="Montserrat"/>
                <a:cs typeface="Montserrat"/>
                <a:sym typeface="Montserrat"/>
              </a:rPr>
              <a:t>4. Jumper wires(m-m, m-f, f-f)</a:t>
            </a:r>
            <a:endParaRPr sz="1400" b="1" dirty="0">
              <a:solidFill>
                <a:srgbClr val="3C78D8"/>
              </a:solidFill>
              <a:latin typeface="Montserrat"/>
              <a:ea typeface="Montserrat"/>
              <a:cs typeface="Montserrat"/>
              <a:sym typeface="Montserrat"/>
            </a:endParaRPr>
          </a:p>
          <a:p>
            <a:pPr marL="0" lvl="0" indent="0" algn="just" rtl="0">
              <a:spcBef>
                <a:spcPts val="1200"/>
              </a:spcBef>
              <a:spcAft>
                <a:spcPts val="0"/>
              </a:spcAft>
              <a:buNone/>
            </a:pPr>
            <a:r>
              <a:rPr lang="en" sz="1400" b="1" dirty="0">
                <a:solidFill>
                  <a:srgbClr val="3C78D8"/>
                </a:solidFill>
                <a:latin typeface="Montserrat"/>
                <a:ea typeface="Montserrat"/>
                <a:cs typeface="Montserrat"/>
                <a:sym typeface="Montserrat"/>
              </a:rPr>
              <a:t>5. Water Pump DC 5V to 12V Submersible Motor Pump</a:t>
            </a:r>
            <a:endParaRPr sz="1400" b="1" dirty="0">
              <a:solidFill>
                <a:srgbClr val="3C78D8"/>
              </a:solidFill>
              <a:latin typeface="Montserrat"/>
              <a:ea typeface="Montserrat"/>
              <a:cs typeface="Montserrat"/>
              <a:sym typeface="Montserrat"/>
            </a:endParaRPr>
          </a:p>
          <a:p>
            <a:pPr marL="0" lvl="0" indent="0" algn="just" rtl="0">
              <a:spcBef>
                <a:spcPts val="600"/>
              </a:spcBef>
              <a:spcAft>
                <a:spcPts val="0"/>
              </a:spcAft>
              <a:buNone/>
            </a:pPr>
            <a:r>
              <a:rPr lang="en" sz="1400" b="1" dirty="0">
                <a:solidFill>
                  <a:srgbClr val="3C78D8"/>
                </a:solidFill>
                <a:latin typeface="Montserrat"/>
                <a:ea typeface="Montserrat"/>
                <a:cs typeface="Montserrat"/>
                <a:sym typeface="Montserrat"/>
              </a:rPr>
              <a:t>6. Ac-dc Convertor</a:t>
            </a:r>
            <a:endParaRPr sz="1400" b="1" dirty="0">
              <a:solidFill>
                <a:srgbClr val="3C78D8"/>
              </a:solidFill>
              <a:latin typeface="Montserrat"/>
              <a:ea typeface="Montserrat"/>
              <a:cs typeface="Montserrat"/>
              <a:sym typeface="Montserrat"/>
            </a:endParaRPr>
          </a:p>
          <a:p>
            <a:pPr marL="0" lvl="0" indent="0" algn="just" rtl="0">
              <a:spcBef>
                <a:spcPts val="600"/>
              </a:spcBef>
              <a:spcAft>
                <a:spcPts val="0"/>
              </a:spcAft>
              <a:buNone/>
            </a:pPr>
            <a:r>
              <a:rPr lang="en" sz="1400" b="1" dirty="0">
                <a:solidFill>
                  <a:srgbClr val="3C78D8"/>
                </a:solidFill>
                <a:latin typeface="Montserrat"/>
                <a:ea typeface="Montserrat"/>
                <a:cs typeface="Montserrat"/>
                <a:sym typeface="Montserrat"/>
              </a:rPr>
              <a:t>7. Pipe</a:t>
            </a:r>
            <a:endParaRPr sz="1400" b="1" dirty="0">
              <a:solidFill>
                <a:srgbClr val="3C78D8"/>
              </a:solidFill>
              <a:latin typeface="Montserrat"/>
              <a:ea typeface="Montserrat"/>
              <a:cs typeface="Montserrat"/>
              <a:sym typeface="Montserrat"/>
            </a:endParaRPr>
          </a:p>
          <a:p>
            <a:pPr marL="0" lvl="0" indent="0" algn="just" rtl="0">
              <a:spcBef>
                <a:spcPts val="1200"/>
              </a:spcBef>
              <a:spcAft>
                <a:spcPts val="0"/>
              </a:spcAft>
              <a:buNone/>
            </a:pPr>
            <a:endParaRPr sz="1400" dirty="0">
              <a:solidFill>
                <a:srgbClr val="000000"/>
              </a:solidFill>
              <a:latin typeface="Mangal"/>
              <a:ea typeface="Mangal"/>
              <a:cs typeface="Mangal"/>
              <a:sym typeface="Mangal"/>
            </a:endParaRPr>
          </a:p>
          <a:p>
            <a:pPr marL="0" lvl="0" indent="0" algn="just" rtl="0">
              <a:spcBef>
                <a:spcPts val="1200"/>
              </a:spcBef>
              <a:spcAft>
                <a:spcPts val="1200"/>
              </a:spcAft>
              <a:buClr>
                <a:schemeClr val="dk1"/>
              </a:buClr>
              <a:buSzPts val="1100"/>
              <a:buFont typeface="Arial"/>
              <a:buNone/>
            </a:pPr>
            <a:endParaRPr sz="1400" dirty="0">
              <a:solidFill>
                <a:srgbClr val="000000"/>
              </a:solidFill>
              <a:latin typeface="Mangal"/>
              <a:ea typeface="Mangal"/>
              <a:cs typeface="Mangal"/>
              <a:sym typeface="Mangal"/>
            </a:endParaRPr>
          </a:p>
        </p:txBody>
      </p:sp>
      <p:pic>
        <p:nvPicPr>
          <p:cNvPr id="84" name="Google Shape;84;p15"/>
          <p:cNvPicPr preferRelativeResize="0"/>
          <p:nvPr/>
        </p:nvPicPr>
        <p:blipFill>
          <a:blip r:embed="rId3">
            <a:alphaModFix/>
          </a:blip>
          <a:stretch>
            <a:fillRect/>
          </a:stretch>
        </p:blipFill>
        <p:spPr>
          <a:xfrm>
            <a:off x="6760550" y="568225"/>
            <a:ext cx="1285650" cy="1079375"/>
          </a:xfrm>
          <a:prstGeom prst="rect">
            <a:avLst/>
          </a:prstGeom>
          <a:noFill/>
          <a:ln>
            <a:noFill/>
          </a:ln>
        </p:spPr>
      </p:pic>
      <p:pic>
        <p:nvPicPr>
          <p:cNvPr id="85" name="Google Shape;85;p15"/>
          <p:cNvPicPr preferRelativeResize="0"/>
          <p:nvPr/>
        </p:nvPicPr>
        <p:blipFill>
          <a:blip r:embed="rId4">
            <a:alphaModFix/>
          </a:blip>
          <a:stretch>
            <a:fillRect/>
          </a:stretch>
        </p:blipFill>
        <p:spPr>
          <a:xfrm>
            <a:off x="4016100" y="1471375"/>
            <a:ext cx="1649900" cy="1182950"/>
          </a:xfrm>
          <a:prstGeom prst="rect">
            <a:avLst/>
          </a:prstGeom>
          <a:noFill/>
          <a:ln>
            <a:noFill/>
          </a:ln>
        </p:spPr>
      </p:pic>
      <p:pic>
        <p:nvPicPr>
          <p:cNvPr id="86" name="Google Shape;86;p15"/>
          <p:cNvPicPr preferRelativeResize="0"/>
          <p:nvPr/>
        </p:nvPicPr>
        <p:blipFill>
          <a:blip r:embed="rId5">
            <a:alphaModFix/>
          </a:blip>
          <a:stretch>
            <a:fillRect/>
          </a:stretch>
        </p:blipFill>
        <p:spPr>
          <a:xfrm>
            <a:off x="6912400" y="1853041"/>
            <a:ext cx="1649900" cy="977509"/>
          </a:xfrm>
          <a:prstGeom prst="rect">
            <a:avLst/>
          </a:prstGeom>
          <a:noFill/>
          <a:ln>
            <a:noFill/>
          </a:ln>
        </p:spPr>
      </p:pic>
      <p:pic>
        <p:nvPicPr>
          <p:cNvPr id="87" name="Google Shape;87;p15"/>
          <p:cNvPicPr preferRelativeResize="0"/>
          <p:nvPr/>
        </p:nvPicPr>
        <p:blipFill>
          <a:blip r:embed="rId6">
            <a:alphaModFix/>
          </a:blip>
          <a:stretch>
            <a:fillRect/>
          </a:stretch>
        </p:blipFill>
        <p:spPr>
          <a:xfrm>
            <a:off x="5451025" y="1759191"/>
            <a:ext cx="1309525" cy="1309525"/>
          </a:xfrm>
          <a:prstGeom prst="rect">
            <a:avLst/>
          </a:prstGeom>
          <a:noFill/>
          <a:ln>
            <a:noFill/>
          </a:ln>
        </p:spPr>
      </p:pic>
      <p:pic>
        <p:nvPicPr>
          <p:cNvPr id="88" name="Google Shape;88;p15"/>
          <p:cNvPicPr preferRelativeResize="0"/>
          <p:nvPr/>
        </p:nvPicPr>
        <p:blipFill>
          <a:blip r:embed="rId7">
            <a:alphaModFix/>
          </a:blip>
          <a:stretch>
            <a:fillRect/>
          </a:stretch>
        </p:blipFill>
        <p:spPr>
          <a:xfrm>
            <a:off x="6695475" y="2969625"/>
            <a:ext cx="1785825" cy="1579775"/>
          </a:xfrm>
          <a:prstGeom prst="rect">
            <a:avLst/>
          </a:prstGeom>
          <a:noFill/>
          <a:ln>
            <a:noFill/>
          </a:ln>
        </p:spPr>
      </p:pic>
      <p:pic>
        <p:nvPicPr>
          <p:cNvPr id="89" name="Google Shape;89;p15"/>
          <p:cNvPicPr preferRelativeResize="0"/>
          <p:nvPr/>
        </p:nvPicPr>
        <p:blipFill>
          <a:blip r:embed="rId8">
            <a:alphaModFix/>
          </a:blip>
          <a:stretch>
            <a:fillRect/>
          </a:stretch>
        </p:blipFill>
        <p:spPr>
          <a:xfrm>
            <a:off x="4325934" y="3338800"/>
            <a:ext cx="2098265" cy="1579775"/>
          </a:xfrm>
          <a:prstGeom prst="rect">
            <a:avLst/>
          </a:prstGeom>
          <a:noFill/>
          <a:ln>
            <a:noFill/>
          </a:ln>
        </p:spPr>
      </p:pic>
      <p:pic>
        <p:nvPicPr>
          <p:cNvPr id="90" name="Google Shape;90;p15"/>
          <p:cNvPicPr preferRelativeResize="0"/>
          <p:nvPr/>
        </p:nvPicPr>
        <p:blipFill rotWithShape="1">
          <a:blip r:embed="rId9">
            <a:alphaModFix/>
          </a:blip>
          <a:srcRect l="48046"/>
          <a:stretch/>
        </p:blipFill>
        <p:spPr>
          <a:xfrm>
            <a:off x="2595875" y="3316652"/>
            <a:ext cx="1420225" cy="1666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542875" y="77225"/>
            <a:ext cx="2484300" cy="690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Setup</a:t>
            </a:r>
            <a:endParaRPr b="1">
              <a:solidFill>
                <a:srgbClr val="FF0000"/>
              </a:solidFill>
              <a:latin typeface="Montserrat"/>
              <a:ea typeface="Montserrat"/>
              <a:cs typeface="Montserrat"/>
              <a:sym typeface="Montserrat"/>
            </a:endParaRPr>
          </a:p>
        </p:txBody>
      </p:sp>
      <p:pic>
        <p:nvPicPr>
          <p:cNvPr id="96" name="Google Shape;96;p16"/>
          <p:cNvPicPr preferRelativeResize="0"/>
          <p:nvPr/>
        </p:nvPicPr>
        <p:blipFill>
          <a:blip r:embed="rId3">
            <a:alphaModFix/>
          </a:blip>
          <a:stretch>
            <a:fillRect/>
          </a:stretch>
        </p:blipFill>
        <p:spPr>
          <a:xfrm>
            <a:off x="966963" y="702800"/>
            <a:ext cx="6122026" cy="4111725"/>
          </a:xfrm>
          <a:prstGeom prst="rect">
            <a:avLst/>
          </a:prstGeom>
          <a:noFill/>
          <a:ln>
            <a:noFill/>
          </a:ln>
        </p:spPr>
      </p:pic>
      <p:cxnSp>
        <p:nvCxnSpPr>
          <p:cNvPr id="97" name="Google Shape;97;p16"/>
          <p:cNvCxnSpPr/>
          <p:nvPr/>
        </p:nvCxnSpPr>
        <p:spPr>
          <a:xfrm rot="10800000">
            <a:off x="3097450" y="1268025"/>
            <a:ext cx="4453500" cy="11700"/>
          </a:xfrm>
          <a:prstGeom prst="straightConnector1">
            <a:avLst/>
          </a:prstGeom>
          <a:noFill/>
          <a:ln w="9525" cap="flat" cmpd="sng">
            <a:solidFill>
              <a:schemeClr val="dk2"/>
            </a:solidFill>
            <a:prstDash val="solid"/>
            <a:round/>
            <a:headEnd type="none" w="med" len="med"/>
            <a:tailEnd type="triangle" w="med" len="med"/>
          </a:ln>
        </p:spPr>
      </p:cxnSp>
      <p:cxnSp>
        <p:nvCxnSpPr>
          <p:cNvPr id="98" name="Google Shape;98;p16"/>
          <p:cNvCxnSpPr/>
          <p:nvPr/>
        </p:nvCxnSpPr>
        <p:spPr>
          <a:xfrm flipH="1">
            <a:off x="7089050" y="3356850"/>
            <a:ext cx="480300" cy="1800"/>
          </a:xfrm>
          <a:prstGeom prst="straightConnector1">
            <a:avLst/>
          </a:prstGeom>
          <a:noFill/>
          <a:ln w="9525" cap="flat" cmpd="sng">
            <a:solidFill>
              <a:schemeClr val="dk2"/>
            </a:solidFill>
            <a:prstDash val="solid"/>
            <a:round/>
            <a:headEnd type="none" w="med" len="med"/>
            <a:tailEnd type="triangle" w="med" len="med"/>
          </a:ln>
        </p:spPr>
      </p:cxnSp>
      <p:cxnSp>
        <p:nvCxnSpPr>
          <p:cNvPr id="99" name="Google Shape;99;p16"/>
          <p:cNvCxnSpPr/>
          <p:nvPr/>
        </p:nvCxnSpPr>
        <p:spPr>
          <a:xfrm>
            <a:off x="5535875" y="2537925"/>
            <a:ext cx="1996800" cy="18300"/>
          </a:xfrm>
          <a:prstGeom prst="straightConnector1">
            <a:avLst/>
          </a:prstGeom>
          <a:noFill/>
          <a:ln w="9525" cap="flat" cmpd="sng">
            <a:solidFill>
              <a:schemeClr val="dk2"/>
            </a:solidFill>
            <a:prstDash val="solid"/>
            <a:round/>
            <a:headEnd type="none" w="med" len="med"/>
            <a:tailEnd type="none" w="med" len="med"/>
          </a:ln>
        </p:spPr>
      </p:cxnSp>
      <p:cxnSp>
        <p:nvCxnSpPr>
          <p:cNvPr id="100" name="Google Shape;100;p16"/>
          <p:cNvCxnSpPr/>
          <p:nvPr/>
        </p:nvCxnSpPr>
        <p:spPr>
          <a:xfrm>
            <a:off x="5526675" y="2547125"/>
            <a:ext cx="9300" cy="690000"/>
          </a:xfrm>
          <a:prstGeom prst="straightConnector1">
            <a:avLst/>
          </a:prstGeom>
          <a:noFill/>
          <a:ln w="9525" cap="flat" cmpd="sng">
            <a:solidFill>
              <a:schemeClr val="dk2"/>
            </a:solidFill>
            <a:prstDash val="solid"/>
            <a:round/>
            <a:headEnd type="none" w="med" len="med"/>
            <a:tailEnd type="triangle" w="med" len="med"/>
          </a:ln>
        </p:spPr>
      </p:cxnSp>
      <p:cxnSp>
        <p:nvCxnSpPr>
          <p:cNvPr id="101" name="Google Shape;101;p16"/>
          <p:cNvCxnSpPr/>
          <p:nvPr/>
        </p:nvCxnSpPr>
        <p:spPr>
          <a:xfrm flipH="1">
            <a:off x="4307650" y="1666175"/>
            <a:ext cx="3215700" cy="900"/>
          </a:xfrm>
          <a:prstGeom prst="straightConnector1">
            <a:avLst/>
          </a:prstGeom>
          <a:noFill/>
          <a:ln w="9525" cap="flat" cmpd="sng">
            <a:solidFill>
              <a:schemeClr val="dk2"/>
            </a:solidFill>
            <a:prstDash val="solid"/>
            <a:round/>
            <a:headEnd type="none" w="med" len="med"/>
            <a:tailEnd type="triangle" w="med" len="med"/>
          </a:ln>
        </p:spPr>
      </p:cxnSp>
      <p:cxnSp>
        <p:nvCxnSpPr>
          <p:cNvPr id="102" name="Google Shape;102;p16"/>
          <p:cNvCxnSpPr/>
          <p:nvPr/>
        </p:nvCxnSpPr>
        <p:spPr>
          <a:xfrm>
            <a:off x="3787625" y="2080250"/>
            <a:ext cx="3735900" cy="36000"/>
          </a:xfrm>
          <a:prstGeom prst="straightConnector1">
            <a:avLst/>
          </a:prstGeom>
          <a:noFill/>
          <a:ln w="9525" cap="flat" cmpd="sng">
            <a:solidFill>
              <a:schemeClr val="dk2"/>
            </a:solidFill>
            <a:prstDash val="solid"/>
            <a:round/>
            <a:headEnd type="none" w="med" len="med"/>
            <a:tailEnd type="none" w="med" len="med"/>
          </a:ln>
        </p:spPr>
      </p:cxnSp>
      <p:cxnSp>
        <p:nvCxnSpPr>
          <p:cNvPr id="103" name="Google Shape;103;p16"/>
          <p:cNvCxnSpPr/>
          <p:nvPr/>
        </p:nvCxnSpPr>
        <p:spPr>
          <a:xfrm>
            <a:off x="3787625" y="2061825"/>
            <a:ext cx="9300" cy="830400"/>
          </a:xfrm>
          <a:prstGeom prst="straightConnector1">
            <a:avLst/>
          </a:prstGeom>
          <a:noFill/>
          <a:ln w="9525" cap="flat" cmpd="sng">
            <a:solidFill>
              <a:schemeClr val="dk2"/>
            </a:solidFill>
            <a:prstDash val="solid"/>
            <a:round/>
            <a:headEnd type="none" w="med" len="med"/>
            <a:tailEnd type="triangle" w="med" len="med"/>
          </a:ln>
        </p:spPr>
      </p:cxnSp>
      <p:sp>
        <p:nvSpPr>
          <p:cNvPr id="104" name="Google Shape;104;p16"/>
          <p:cNvSpPr txBox="1"/>
          <p:nvPr/>
        </p:nvSpPr>
        <p:spPr>
          <a:xfrm>
            <a:off x="7523350" y="1051475"/>
            <a:ext cx="1564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Motion sensor</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105" name="Google Shape;105;p16"/>
          <p:cNvSpPr txBox="1"/>
          <p:nvPr/>
        </p:nvSpPr>
        <p:spPr>
          <a:xfrm>
            <a:off x="7523350" y="1464650"/>
            <a:ext cx="1435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Breadboard</a:t>
            </a:r>
            <a:endParaRPr>
              <a:latin typeface="Montserrat"/>
              <a:ea typeface="Montserrat"/>
              <a:cs typeface="Montserrat"/>
              <a:sym typeface="Montserrat"/>
            </a:endParaRPr>
          </a:p>
          <a:p>
            <a:pPr marL="0" lvl="0" indent="0" algn="l" rtl="0">
              <a:spcBef>
                <a:spcPts val="0"/>
              </a:spcBef>
              <a:spcAft>
                <a:spcPts val="0"/>
              </a:spcAft>
              <a:buNone/>
            </a:pPr>
            <a:endParaRPr/>
          </a:p>
        </p:txBody>
      </p:sp>
      <p:sp>
        <p:nvSpPr>
          <p:cNvPr id="106" name="Google Shape;106;p16"/>
          <p:cNvSpPr txBox="1"/>
          <p:nvPr/>
        </p:nvSpPr>
        <p:spPr>
          <a:xfrm>
            <a:off x="7523350" y="1922325"/>
            <a:ext cx="1435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Arduino UNO</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107" name="Google Shape;107;p16"/>
          <p:cNvSpPr txBox="1"/>
          <p:nvPr/>
        </p:nvSpPr>
        <p:spPr>
          <a:xfrm>
            <a:off x="7523350" y="2318750"/>
            <a:ext cx="1435500" cy="104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a:latin typeface="Montserrat"/>
                <a:ea typeface="Montserrat"/>
                <a:cs typeface="Montserrat"/>
                <a:sym typeface="Montserrat"/>
              </a:rPr>
              <a:t>l293d motor</a:t>
            </a:r>
            <a:r>
              <a:rPr lang="en" b="1">
                <a:solidFill>
                  <a:schemeClr val="dk1"/>
                </a:solidFill>
                <a:latin typeface="Montserrat"/>
                <a:ea typeface="Montserrat"/>
                <a:cs typeface="Montserrat"/>
                <a:sym typeface="Montserrat"/>
              </a:rPr>
              <a:t> </a:t>
            </a:r>
            <a:r>
              <a:rPr lang="en">
                <a:latin typeface="Montserrat"/>
                <a:ea typeface="Montserrat"/>
                <a:cs typeface="Montserrat"/>
                <a:sym typeface="Montserrat"/>
              </a:rPr>
              <a:t>driver</a:t>
            </a:r>
            <a:endParaRPr>
              <a:latin typeface="Montserrat"/>
              <a:ea typeface="Montserrat"/>
              <a:cs typeface="Montserrat"/>
              <a:sym typeface="Montserrat"/>
            </a:endParaRPr>
          </a:p>
          <a:p>
            <a:pPr marL="0" lvl="0" indent="0" algn="l" rtl="0">
              <a:spcBef>
                <a:spcPts val="1200"/>
              </a:spcBef>
              <a:spcAft>
                <a:spcPts val="0"/>
              </a:spcAft>
              <a:buNone/>
            </a:pPr>
            <a:endParaRPr>
              <a:latin typeface="Montserrat"/>
              <a:ea typeface="Montserrat"/>
              <a:cs typeface="Montserrat"/>
              <a:sym typeface="Montserrat"/>
            </a:endParaRPr>
          </a:p>
        </p:txBody>
      </p:sp>
      <p:sp>
        <p:nvSpPr>
          <p:cNvPr id="108" name="Google Shape;108;p16"/>
          <p:cNvSpPr txBox="1"/>
          <p:nvPr/>
        </p:nvSpPr>
        <p:spPr>
          <a:xfrm>
            <a:off x="7523350" y="3142850"/>
            <a:ext cx="1435500" cy="801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a:latin typeface="Montserrat"/>
                <a:ea typeface="Montserrat"/>
                <a:cs typeface="Montserrat"/>
                <a:sym typeface="Montserrat"/>
              </a:rPr>
              <a:t>Water Pump</a:t>
            </a:r>
            <a:endParaRPr>
              <a:latin typeface="Montserrat"/>
              <a:ea typeface="Montserrat"/>
              <a:cs typeface="Montserrat"/>
              <a:sym typeface="Montserrat"/>
            </a:endParaRPr>
          </a:p>
          <a:p>
            <a:pPr marL="0" lvl="0" indent="0" algn="l" rtl="0">
              <a:spcBef>
                <a:spcPts val="1200"/>
              </a:spcBef>
              <a:spcAft>
                <a:spcPts val="0"/>
              </a:spcAft>
              <a:buNone/>
            </a:pPr>
            <a:endParaRPr>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455913" y="338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Initial Setup</a:t>
            </a:r>
            <a:endParaRPr sz="2820" b="1">
              <a:solidFill>
                <a:srgbClr val="FF0000"/>
              </a:solidFill>
              <a:latin typeface="Montserrat"/>
              <a:ea typeface="Montserrat"/>
              <a:cs typeface="Montserrat"/>
              <a:sym typeface="Montserrat"/>
            </a:endParaRPr>
          </a:p>
        </p:txBody>
      </p:sp>
      <p:pic>
        <p:nvPicPr>
          <p:cNvPr id="114" name="Google Shape;114;p17"/>
          <p:cNvPicPr preferRelativeResize="0"/>
          <p:nvPr/>
        </p:nvPicPr>
        <p:blipFill>
          <a:blip r:embed="rId3">
            <a:alphaModFix/>
          </a:blip>
          <a:stretch>
            <a:fillRect/>
          </a:stretch>
        </p:blipFill>
        <p:spPr>
          <a:xfrm>
            <a:off x="2083025" y="1076225"/>
            <a:ext cx="5266374" cy="3714425"/>
          </a:xfrm>
          <a:prstGeom prst="rect">
            <a:avLst/>
          </a:prstGeom>
          <a:noFill/>
          <a:ln>
            <a:noFill/>
          </a:ln>
        </p:spPr>
      </p:pic>
      <p:sp>
        <p:nvSpPr>
          <p:cNvPr id="115" name="Google Shape;115;p17"/>
          <p:cNvSpPr txBox="1"/>
          <p:nvPr/>
        </p:nvSpPr>
        <p:spPr>
          <a:xfrm>
            <a:off x="813650" y="3944375"/>
            <a:ext cx="12489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Pipe</a:t>
            </a:r>
            <a:endParaRPr>
              <a:latin typeface="Open Sans"/>
              <a:ea typeface="Open Sans"/>
              <a:cs typeface="Open Sans"/>
              <a:sym typeface="Open Sans"/>
            </a:endParaRPr>
          </a:p>
        </p:txBody>
      </p:sp>
      <p:sp>
        <p:nvSpPr>
          <p:cNvPr id="116" name="Google Shape;116;p17"/>
          <p:cNvSpPr txBox="1"/>
          <p:nvPr/>
        </p:nvSpPr>
        <p:spPr>
          <a:xfrm>
            <a:off x="670250" y="2371650"/>
            <a:ext cx="1248900" cy="615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Ultrasonic Sensor</a:t>
            </a:r>
            <a:endParaRPr>
              <a:latin typeface="Open Sans"/>
              <a:ea typeface="Open Sans"/>
              <a:cs typeface="Open Sans"/>
              <a:sym typeface="Open Sans"/>
            </a:endParaRPr>
          </a:p>
        </p:txBody>
      </p:sp>
      <p:sp>
        <p:nvSpPr>
          <p:cNvPr id="117" name="Google Shape;117;p17"/>
          <p:cNvSpPr txBox="1"/>
          <p:nvPr/>
        </p:nvSpPr>
        <p:spPr>
          <a:xfrm>
            <a:off x="7510850" y="1076225"/>
            <a:ext cx="1248900" cy="615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Arduino Board</a:t>
            </a:r>
            <a:endParaRPr>
              <a:latin typeface="Open Sans"/>
              <a:ea typeface="Open Sans"/>
              <a:cs typeface="Open Sans"/>
              <a:sym typeface="Open Sans"/>
            </a:endParaRPr>
          </a:p>
        </p:txBody>
      </p:sp>
      <p:sp>
        <p:nvSpPr>
          <p:cNvPr id="118" name="Google Shape;118;p17"/>
          <p:cNvSpPr txBox="1"/>
          <p:nvPr/>
        </p:nvSpPr>
        <p:spPr>
          <a:xfrm>
            <a:off x="7510850" y="3237419"/>
            <a:ext cx="755326" cy="615523"/>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Open Sans"/>
                <a:ea typeface="Open Sans"/>
                <a:cs typeface="Open Sans"/>
                <a:sym typeface="Open Sans"/>
              </a:rPr>
              <a:t>Motor Driver</a:t>
            </a:r>
            <a:endParaRPr dirty="0">
              <a:latin typeface="Open Sans"/>
              <a:ea typeface="Open Sans"/>
              <a:cs typeface="Open Sans"/>
              <a:sym typeface="Open Sans"/>
            </a:endParaRPr>
          </a:p>
        </p:txBody>
      </p:sp>
      <p:cxnSp>
        <p:nvCxnSpPr>
          <p:cNvPr id="119" name="Google Shape;119;p17"/>
          <p:cNvCxnSpPr>
            <a:stCxn id="115" idx="0"/>
          </p:cNvCxnSpPr>
          <p:nvPr/>
        </p:nvCxnSpPr>
        <p:spPr>
          <a:xfrm rot="10800000" flipH="1">
            <a:off x="1438100" y="3500675"/>
            <a:ext cx="681900" cy="443700"/>
          </a:xfrm>
          <a:prstGeom prst="straightConnector1">
            <a:avLst/>
          </a:prstGeom>
          <a:noFill/>
          <a:ln w="9525" cap="flat" cmpd="sng">
            <a:solidFill>
              <a:schemeClr val="dk2"/>
            </a:solidFill>
            <a:prstDash val="solid"/>
            <a:round/>
            <a:headEnd type="none" w="med" len="med"/>
            <a:tailEnd type="triangle" w="med" len="med"/>
          </a:ln>
        </p:spPr>
      </p:cxnSp>
      <p:cxnSp>
        <p:nvCxnSpPr>
          <p:cNvPr id="120" name="Google Shape;120;p17"/>
          <p:cNvCxnSpPr/>
          <p:nvPr/>
        </p:nvCxnSpPr>
        <p:spPr>
          <a:xfrm rot="10800000" flipH="1">
            <a:off x="1919150" y="2473650"/>
            <a:ext cx="1375800" cy="205800"/>
          </a:xfrm>
          <a:prstGeom prst="straightConnector1">
            <a:avLst/>
          </a:prstGeom>
          <a:noFill/>
          <a:ln w="9525" cap="flat" cmpd="sng">
            <a:solidFill>
              <a:schemeClr val="dk2"/>
            </a:solidFill>
            <a:prstDash val="solid"/>
            <a:round/>
            <a:headEnd type="none" w="med" len="med"/>
            <a:tailEnd type="triangle" w="med" len="med"/>
          </a:ln>
        </p:spPr>
      </p:cxnSp>
      <p:cxnSp>
        <p:nvCxnSpPr>
          <p:cNvPr id="121" name="Google Shape;121;p17"/>
          <p:cNvCxnSpPr/>
          <p:nvPr/>
        </p:nvCxnSpPr>
        <p:spPr>
          <a:xfrm flipH="1">
            <a:off x="5258750" y="1384025"/>
            <a:ext cx="2252100" cy="1656600"/>
          </a:xfrm>
          <a:prstGeom prst="straightConnector1">
            <a:avLst/>
          </a:prstGeom>
          <a:noFill/>
          <a:ln w="9525" cap="flat" cmpd="sng">
            <a:solidFill>
              <a:schemeClr val="dk2"/>
            </a:solidFill>
            <a:prstDash val="solid"/>
            <a:round/>
            <a:headEnd type="none" w="med" len="med"/>
            <a:tailEnd type="triangle" w="med" len="med"/>
          </a:ln>
        </p:spPr>
      </p:cxnSp>
      <p:cxnSp>
        <p:nvCxnSpPr>
          <p:cNvPr id="122" name="Google Shape;122;p17"/>
          <p:cNvCxnSpPr>
            <a:cxnSpLocks/>
            <a:stCxn id="118" idx="1"/>
          </p:cNvCxnSpPr>
          <p:nvPr/>
        </p:nvCxnSpPr>
        <p:spPr>
          <a:xfrm flipH="1" flipV="1">
            <a:off x="6314150" y="3527819"/>
            <a:ext cx="1196700" cy="17362"/>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2900" y="1286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a:t>Final Setup</a:t>
            </a:r>
            <a:endParaRPr sz="3020" b="1">
              <a:solidFill>
                <a:srgbClr val="FF0000"/>
              </a:solidFill>
              <a:latin typeface="Montserrat"/>
              <a:ea typeface="Montserrat"/>
              <a:cs typeface="Montserrat"/>
              <a:sym typeface="Montserrat"/>
            </a:endParaRPr>
          </a:p>
        </p:txBody>
      </p:sp>
      <p:pic>
        <p:nvPicPr>
          <p:cNvPr id="128" name="Google Shape;128;p18"/>
          <p:cNvPicPr preferRelativeResize="0"/>
          <p:nvPr/>
        </p:nvPicPr>
        <p:blipFill>
          <a:blip r:embed="rId3">
            <a:alphaModFix/>
          </a:blip>
          <a:stretch>
            <a:fillRect/>
          </a:stretch>
        </p:blipFill>
        <p:spPr>
          <a:xfrm>
            <a:off x="6025100" y="1152475"/>
            <a:ext cx="2752951" cy="3670602"/>
          </a:xfrm>
          <a:prstGeom prst="rect">
            <a:avLst/>
          </a:prstGeom>
          <a:noFill/>
          <a:ln>
            <a:noFill/>
          </a:ln>
        </p:spPr>
      </p:pic>
      <p:pic>
        <p:nvPicPr>
          <p:cNvPr id="129" name="Google Shape;129;p18"/>
          <p:cNvPicPr preferRelativeResize="0"/>
          <p:nvPr/>
        </p:nvPicPr>
        <p:blipFill>
          <a:blip r:embed="rId4">
            <a:alphaModFix/>
          </a:blip>
          <a:stretch>
            <a:fillRect/>
          </a:stretch>
        </p:blipFill>
        <p:spPr>
          <a:xfrm>
            <a:off x="374975" y="1152475"/>
            <a:ext cx="2752949" cy="3670624"/>
          </a:xfrm>
          <a:prstGeom prst="rect">
            <a:avLst/>
          </a:prstGeom>
          <a:noFill/>
          <a:ln>
            <a:noFill/>
          </a:ln>
        </p:spPr>
      </p:pic>
      <p:sp>
        <p:nvSpPr>
          <p:cNvPr id="130" name="Google Shape;130;p18"/>
          <p:cNvSpPr txBox="1"/>
          <p:nvPr/>
        </p:nvSpPr>
        <p:spPr>
          <a:xfrm>
            <a:off x="3200225" y="1374525"/>
            <a:ext cx="1708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Montserrat"/>
                <a:ea typeface="Montserrat"/>
                <a:cs typeface="Montserrat"/>
                <a:sym typeface="Montserrat"/>
              </a:rPr>
              <a:t>Front View</a:t>
            </a:r>
            <a:endParaRPr sz="2000" b="1">
              <a:latin typeface="Montserrat"/>
              <a:ea typeface="Montserrat"/>
              <a:cs typeface="Montserrat"/>
              <a:sym typeface="Montserrat"/>
            </a:endParaRPr>
          </a:p>
        </p:txBody>
      </p:sp>
      <p:sp>
        <p:nvSpPr>
          <p:cNvPr id="131" name="Google Shape;131;p18"/>
          <p:cNvSpPr txBox="1"/>
          <p:nvPr/>
        </p:nvSpPr>
        <p:spPr>
          <a:xfrm>
            <a:off x="4506500" y="3905600"/>
            <a:ext cx="1478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Montserrat"/>
                <a:ea typeface="Montserrat"/>
                <a:cs typeface="Montserrat"/>
                <a:sym typeface="Montserrat"/>
              </a:rPr>
              <a:t>Top View</a:t>
            </a:r>
            <a:endParaRPr sz="2000" b="1">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369225" y="436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Working Principle</a:t>
            </a:r>
            <a:endParaRPr/>
          </a:p>
        </p:txBody>
      </p:sp>
      <p:sp>
        <p:nvSpPr>
          <p:cNvPr id="137" name="Google Shape;137;p19"/>
          <p:cNvSpPr txBox="1"/>
          <p:nvPr/>
        </p:nvSpPr>
        <p:spPr>
          <a:xfrm>
            <a:off x="3625100" y="2423100"/>
            <a:ext cx="1780800" cy="400200"/>
          </a:xfrm>
          <a:prstGeom prst="rect">
            <a:avLst/>
          </a:prstGeom>
          <a:gradFill>
            <a:gsLst>
              <a:gs pos="0">
                <a:srgbClr val="DFE9FB"/>
              </a:gs>
              <a:gs pos="100000">
                <a:srgbClr val="6E9BE7"/>
              </a:gs>
            </a:gsLst>
            <a:path path="circle">
              <a:fillToRect l="50000" t="50000" r="50000" b="50000"/>
            </a:path>
            <a:tileRect/>
          </a:gradFill>
          <a:ln w="9525" cap="flat" cmpd="sng">
            <a:solidFill>
              <a:srgbClr val="000000"/>
            </a:solidFill>
            <a:prstDash val="solid"/>
            <a:round/>
            <a:headEnd type="none" w="sm" len="sm"/>
            <a:tailEnd type="none" w="sm" len="sm"/>
          </a:ln>
          <a:effectLst>
            <a:outerShdw blurRad="57150" dist="57150" dir="5400000" algn="bl" rotWithShape="0">
              <a:srgbClr val="000000">
                <a:alpha val="5000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a:t>Arduino Uno Board</a:t>
            </a:r>
            <a:endParaRPr/>
          </a:p>
        </p:txBody>
      </p:sp>
      <p:sp>
        <p:nvSpPr>
          <p:cNvPr id="138" name="Google Shape;138;p19"/>
          <p:cNvSpPr txBox="1"/>
          <p:nvPr/>
        </p:nvSpPr>
        <p:spPr>
          <a:xfrm>
            <a:off x="6590075" y="2423100"/>
            <a:ext cx="1184100" cy="400200"/>
          </a:xfrm>
          <a:prstGeom prst="rect">
            <a:avLst/>
          </a:prstGeom>
          <a:gradFill>
            <a:gsLst>
              <a:gs pos="0">
                <a:srgbClr val="DFE9FB"/>
              </a:gs>
              <a:gs pos="100000">
                <a:srgbClr val="6E9BE7"/>
              </a:gs>
            </a:gsLst>
            <a:path path="circle">
              <a:fillToRect l="50000" t="50000" r="50000" b="50000"/>
            </a:path>
            <a:tileRect/>
          </a:gradFill>
          <a:ln w="9525" cap="flat" cmpd="sng">
            <a:solidFill>
              <a:srgbClr val="000000"/>
            </a:solidFill>
            <a:prstDash val="solid"/>
            <a:round/>
            <a:headEnd type="none" w="sm" len="sm"/>
            <a:tailEnd type="none" w="sm" len="sm"/>
          </a:ln>
          <a:effectLst>
            <a:outerShdw blurRad="57150" dist="57150" dir="5400000" algn="bl" rotWithShape="0">
              <a:srgbClr val="000000">
                <a:alpha val="5000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a:t>Motor Driver</a:t>
            </a:r>
            <a:endParaRPr/>
          </a:p>
        </p:txBody>
      </p:sp>
      <p:sp>
        <p:nvSpPr>
          <p:cNvPr id="139" name="Google Shape;139;p19"/>
          <p:cNvSpPr txBox="1"/>
          <p:nvPr/>
        </p:nvSpPr>
        <p:spPr>
          <a:xfrm>
            <a:off x="578775" y="2423100"/>
            <a:ext cx="278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40" name="Google Shape;140;p19"/>
          <p:cNvSpPr txBox="1"/>
          <p:nvPr/>
        </p:nvSpPr>
        <p:spPr>
          <a:xfrm>
            <a:off x="1259025" y="2427450"/>
            <a:ext cx="1599900" cy="400200"/>
          </a:xfrm>
          <a:prstGeom prst="rect">
            <a:avLst/>
          </a:prstGeom>
          <a:gradFill>
            <a:gsLst>
              <a:gs pos="0">
                <a:srgbClr val="DFE9FB"/>
              </a:gs>
              <a:gs pos="100000">
                <a:srgbClr val="6E9BE7"/>
              </a:gs>
            </a:gsLst>
            <a:path path="circle">
              <a:fillToRect l="50000" t="50000" r="50000" b="50000"/>
            </a:path>
            <a:tileRect/>
          </a:gradFill>
          <a:ln w="9525" cap="flat" cmpd="sng">
            <a:solidFill>
              <a:srgbClr val="000000"/>
            </a:solidFill>
            <a:prstDash val="solid"/>
            <a:round/>
            <a:headEnd type="none" w="sm" len="sm"/>
            <a:tailEnd type="none" w="sm" len="sm"/>
          </a:ln>
          <a:effectLst>
            <a:outerShdw blurRad="57150" dist="57150" dir="5400000" algn="bl" rotWithShape="0">
              <a:srgbClr val="000000">
                <a:alpha val="5000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a:t>Ultrasonic Sensor</a:t>
            </a:r>
            <a:endParaRPr/>
          </a:p>
        </p:txBody>
      </p:sp>
      <p:sp>
        <p:nvSpPr>
          <p:cNvPr id="141" name="Google Shape;141;p19"/>
          <p:cNvSpPr txBox="1"/>
          <p:nvPr/>
        </p:nvSpPr>
        <p:spPr>
          <a:xfrm>
            <a:off x="7543125" y="1755725"/>
            <a:ext cx="560400" cy="400200"/>
          </a:xfrm>
          <a:prstGeom prst="rect">
            <a:avLst/>
          </a:prstGeom>
          <a:gradFill>
            <a:gsLst>
              <a:gs pos="0">
                <a:srgbClr val="DFE9FB"/>
              </a:gs>
              <a:gs pos="100000">
                <a:srgbClr val="6E9BE7"/>
              </a:gs>
            </a:gsLst>
            <a:path path="circle">
              <a:fillToRect l="50000" t="50000" r="50000" b="50000"/>
            </a:path>
            <a:tileRect/>
          </a:gradFill>
          <a:ln w="9525" cap="flat" cmpd="sng">
            <a:solidFill>
              <a:srgbClr val="000000"/>
            </a:solidFill>
            <a:prstDash val="solid"/>
            <a:round/>
            <a:headEnd type="none" w="sm" len="sm"/>
            <a:tailEnd type="none" w="sm" len="sm"/>
          </a:ln>
          <a:effectLst>
            <a:outerShdw blurRad="57150" dist="57150" dir="5400000" algn="bl" rotWithShape="0">
              <a:srgbClr val="000000">
                <a:alpha val="5000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a:t>  On</a:t>
            </a:r>
            <a:endParaRPr/>
          </a:p>
        </p:txBody>
      </p:sp>
      <p:sp>
        <p:nvSpPr>
          <p:cNvPr id="142" name="Google Shape;142;p19"/>
          <p:cNvSpPr txBox="1"/>
          <p:nvPr/>
        </p:nvSpPr>
        <p:spPr>
          <a:xfrm>
            <a:off x="6083875" y="1275075"/>
            <a:ext cx="659700" cy="400200"/>
          </a:xfrm>
          <a:prstGeom prst="rect">
            <a:avLst/>
          </a:prstGeom>
          <a:gradFill>
            <a:gsLst>
              <a:gs pos="0">
                <a:srgbClr val="DFE9FB"/>
              </a:gs>
              <a:gs pos="100000">
                <a:srgbClr val="6E9BE7"/>
              </a:gs>
            </a:gsLst>
            <a:path path="circle">
              <a:fillToRect l="50000" t="50000" r="50000" b="50000"/>
            </a:path>
            <a:tileRect/>
          </a:gradFill>
          <a:ln w="9525" cap="flat" cmpd="sng">
            <a:solidFill>
              <a:srgbClr val="000000"/>
            </a:solidFill>
            <a:prstDash val="solid"/>
            <a:round/>
            <a:headEnd type="none" w="sm" len="sm"/>
            <a:tailEnd type="none" w="sm" len="sm"/>
          </a:ln>
          <a:effectLst>
            <a:outerShdw blurRad="57150" dist="57150" dir="5400000" algn="bl" rotWithShape="0">
              <a:srgbClr val="000000">
                <a:alpha val="5000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a:t>Pump</a:t>
            </a:r>
            <a:endParaRPr/>
          </a:p>
        </p:txBody>
      </p:sp>
      <p:sp>
        <p:nvSpPr>
          <p:cNvPr id="143" name="Google Shape;143;p19"/>
          <p:cNvSpPr txBox="1"/>
          <p:nvPr/>
        </p:nvSpPr>
        <p:spPr>
          <a:xfrm>
            <a:off x="2122000" y="3439800"/>
            <a:ext cx="1464300" cy="400200"/>
          </a:xfrm>
          <a:prstGeom prst="rect">
            <a:avLst/>
          </a:prstGeom>
          <a:gradFill>
            <a:gsLst>
              <a:gs pos="0">
                <a:srgbClr val="DFE9FB"/>
              </a:gs>
              <a:gs pos="100000">
                <a:srgbClr val="6E9BE7"/>
              </a:gs>
            </a:gsLst>
            <a:path path="circle">
              <a:fillToRect l="50000" t="50000" r="50000" b="50000"/>
            </a:path>
            <a:tileRect/>
          </a:gradFill>
          <a:ln w="9525" cap="flat" cmpd="sng">
            <a:solidFill>
              <a:srgbClr val="000000"/>
            </a:solidFill>
            <a:prstDash val="solid"/>
            <a:round/>
            <a:headEnd type="none" w="sm" len="sm"/>
            <a:tailEnd type="none" w="sm" len="sm"/>
          </a:ln>
          <a:effectLst>
            <a:outerShdw blurRad="57150" dist="57150" dir="5400000" algn="bl" rotWithShape="0">
              <a:srgbClr val="000000">
                <a:alpha val="5000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a:t>Distance&lt;10cm</a:t>
            </a:r>
            <a:endParaRPr/>
          </a:p>
        </p:txBody>
      </p:sp>
      <p:cxnSp>
        <p:nvCxnSpPr>
          <p:cNvPr id="144" name="Google Shape;144;p19"/>
          <p:cNvCxnSpPr>
            <a:stCxn id="137" idx="3"/>
            <a:endCxn id="138" idx="1"/>
          </p:cNvCxnSpPr>
          <p:nvPr/>
        </p:nvCxnSpPr>
        <p:spPr>
          <a:xfrm>
            <a:off x="5405900" y="2623200"/>
            <a:ext cx="1184100" cy="0"/>
          </a:xfrm>
          <a:prstGeom prst="straightConnector1">
            <a:avLst/>
          </a:prstGeom>
          <a:noFill/>
          <a:ln w="9525" cap="flat" cmpd="sng">
            <a:solidFill>
              <a:schemeClr val="dk2"/>
            </a:solidFill>
            <a:prstDash val="solid"/>
            <a:round/>
            <a:headEnd type="none" w="med" len="med"/>
            <a:tailEnd type="triangle" w="med" len="med"/>
          </a:ln>
        </p:spPr>
      </p:cxnSp>
      <p:cxnSp>
        <p:nvCxnSpPr>
          <p:cNvPr id="145" name="Google Shape;145;p19"/>
          <p:cNvCxnSpPr>
            <a:stCxn id="140" idx="2"/>
            <a:endCxn id="146" idx="0"/>
          </p:cNvCxnSpPr>
          <p:nvPr/>
        </p:nvCxnSpPr>
        <p:spPr>
          <a:xfrm flipH="1">
            <a:off x="1311075" y="2827650"/>
            <a:ext cx="747900" cy="612300"/>
          </a:xfrm>
          <a:prstGeom prst="straightConnector1">
            <a:avLst/>
          </a:prstGeom>
          <a:noFill/>
          <a:ln w="9525" cap="flat" cmpd="sng">
            <a:solidFill>
              <a:schemeClr val="dk2"/>
            </a:solidFill>
            <a:prstDash val="solid"/>
            <a:round/>
            <a:headEnd type="none" w="med" len="med"/>
            <a:tailEnd type="triangle" w="med" len="med"/>
          </a:ln>
        </p:spPr>
      </p:cxnSp>
      <p:cxnSp>
        <p:nvCxnSpPr>
          <p:cNvPr id="147" name="Google Shape;147;p19"/>
          <p:cNvCxnSpPr>
            <a:stCxn id="140" idx="2"/>
            <a:endCxn id="143" idx="0"/>
          </p:cNvCxnSpPr>
          <p:nvPr/>
        </p:nvCxnSpPr>
        <p:spPr>
          <a:xfrm>
            <a:off x="2058975" y="2827650"/>
            <a:ext cx="795300" cy="612300"/>
          </a:xfrm>
          <a:prstGeom prst="straightConnector1">
            <a:avLst/>
          </a:prstGeom>
          <a:noFill/>
          <a:ln w="9525" cap="flat" cmpd="sng">
            <a:solidFill>
              <a:schemeClr val="dk2"/>
            </a:solidFill>
            <a:prstDash val="solid"/>
            <a:round/>
            <a:headEnd type="none" w="med" len="med"/>
            <a:tailEnd type="triangle" w="med" len="med"/>
          </a:ln>
        </p:spPr>
      </p:cxnSp>
      <p:cxnSp>
        <p:nvCxnSpPr>
          <p:cNvPr id="148" name="Google Shape;148;p19"/>
          <p:cNvCxnSpPr>
            <a:endCxn id="137" idx="2"/>
          </p:cNvCxnSpPr>
          <p:nvPr/>
        </p:nvCxnSpPr>
        <p:spPr>
          <a:xfrm rot="10800000" flipH="1">
            <a:off x="3586400" y="2823300"/>
            <a:ext cx="929100" cy="597900"/>
          </a:xfrm>
          <a:prstGeom prst="straightConnector1">
            <a:avLst/>
          </a:prstGeom>
          <a:noFill/>
          <a:ln w="9525" cap="flat" cmpd="sng">
            <a:solidFill>
              <a:schemeClr val="dk2"/>
            </a:solidFill>
            <a:prstDash val="solid"/>
            <a:round/>
            <a:headEnd type="none" w="med" len="med"/>
            <a:tailEnd type="triangle" w="med" len="med"/>
          </a:ln>
        </p:spPr>
      </p:cxnSp>
      <p:cxnSp>
        <p:nvCxnSpPr>
          <p:cNvPr id="149" name="Google Shape;149;p19"/>
          <p:cNvCxnSpPr>
            <a:stCxn id="138" idx="0"/>
          </p:cNvCxnSpPr>
          <p:nvPr/>
        </p:nvCxnSpPr>
        <p:spPr>
          <a:xfrm rot="10800000" flipH="1">
            <a:off x="7182125" y="2124000"/>
            <a:ext cx="406800" cy="299100"/>
          </a:xfrm>
          <a:prstGeom prst="straightConnector1">
            <a:avLst/>
          </a:prstGeom>
          <a:noFill/>
          <a:ln w="9525" cap="flat" cmpd="sng">
            <a:solidFill>
              <a:schemeClr val="dk2"/>
            </a:solidFill>
            <a:prstDash val="solid"/>
            <a:round/>
            <a:headEnd type="none" w="med" len="med"/>
            <a:tailEnd type="triangle" w="med" len="med"/>
          </a:ln>
        </p:spPr>
      </p:cxnSp>
      <p:sp>
        <p:nvSpPr>
          <p:cNvPr id="150" name="Google Shape;150;p19"/>
          <p:cNvSpPr txBox="1"/>
          <p:nvPr/>
        </p:nvSpPr>
        <p:spPr>
          <a:xfrm rot="-2172839">
            <a:off x="6973647" y="2012061"/>
            <a:ext cx="765230" cy="36938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if d&lt;10</a:t>
            </a:r>
            <a:endParaRPr sz="1200" b="1"/>
          </a:p>
        </p:txBody>
      </p:sp>
      <p:cxnSp>
        <p:nvCxnSpPr>
          <p:cNvPr id="151" name="Google Shape;151;p19"/>
          <p:cNvCxnSpPr>
            <a:stCxn id="141" idx="1"/>
          </p:cNvCxnSpPr>
          <p:nvPr/>
        </p:nvCxnSpPr>
        <p:spPr>
          <a:xfrm rot="10800000">
            <a:off x="6743625" y="1534925"/>
            <a:ext cx="799500" cy="420900"/>
          </a:xfrm>
          <a:prstGeom prst="straightConnector1">
            <a:avLst/>
          </a:prstGeom>
          <a:noFill/>
          <a:ln w="9525" cap="flat" cmpd="sng">
            <a:solidFill>
              <a:schemeClr val="dk2"/>
            </a:solidFill>
            <a:prstDash val="solid"/>
            <a:round/>
            <a:headEnd type="none" w="med" len="med"/>
            <a:tailEnd type="triangle" w="med" len="med"/>
          </a:ln>
        </p:spPr>
      </p:cxnSp>
      <p:sp>
        <p:nvSpPr>
          <p:cNvPr id="152" name="Google Shape;152;p19"/>
          <p:cNvSpPr txBox="1"/>
          <p:nvPr/>
        </p:nvSpPr>
        <p:spPr>
          <a:xfrm>
            <a:off x="3236400" y="1284125"/>
            <a:ext cx="1831500" cy="400200"/>
          </a:xfrm>
          <a:prstGeom prst="rect">
            <a:avLst/>
          </a:prstGeom>
          <a:gradFill>
            <a:gsLst>
              <a:gs pos="0">
                <a:srgbClr val="DFE9FB"/>
              </a:gs>
              <a:gs pos="100000">
                <a:srgbClr val="6E9BE7"/>
              </a:gs>
            </a:gsLst>
            <a:path path="circle">
              <a:fillToRect l="50000" t="50000" r="50000" b="50000"/>
            </a:path>
            <a:tileRect/>
          </a:gradFill>
          <a:ln w="9525" cap="flat" cmpd="sng">
            <a:solidFill>
              <a:srgbClr val="000000"/>
            </a:solidFill>
            <a:prstDash val="solid"/>
            <a:round/>
            <a:headEnd type="none" w="sm" len="sm"/>
            <a:tailEnd type="none" w="sm" len="sm"/>
          </a:ln>
          <a:effectLst>
            <a:outerShdw blurRad="57150" dist="571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a:t>Pumps Out sanitizer</a:t>
            </a:r>
            <a:endParaRPr/>
          </a:p>
        </p:txBody>
      </p:sp>
      <p:cxnSp>
        <p:nvCxnSpPr>
          <p:cNvPr id="153" name="Google Shape;153;p19"/>
          <p:cNvCxnSpPr>
            <a:stCxn id="142" idx="1"/>
            <a:endCxn id="152" idx="3"/>
          </p:cNvCxnSpPr>
          <p:nvPr/>
        </p:nvCxnSpPr>
        <p:spPr>
          <a:xfrm flipH="1">
            <a:off x="5067775" y="1475175"/>
            <a:ext cx="1016100" cy="9000"/>
          </a:xfrm>
          <a:prstGeom prst="straightConnector1">
            <a:avLst/>
          </a:prstGeom>
          <a:noFill/>
          <a:ln w="9525" cap="flat" cmpd="sng">
            <a:solidFill>
              <a:schemeClr val="dk2"/>
            </a:solidFill>
            <a:prstDash val="solid"/>
            <a:round/>
            <a:headEnd type="none" w="med" len="med"/>
            <a:tailEnd type="triangle" w="med" len="med"/>
          </a:ln>
        </p:spPr>
      </p:cxnSp>
      <p:cxnSp>
        <p:nvCxnSpPr>
          <p:cNvPr id="154" name="Google Shape;154;p19"/>
          <p:cNvCxnSpPr>
            <a:endCxn id="140" idx="1"/>
          </p:cNvCxnSpPr>
          <p:nvPr/>
        </p:nvCxnSpPr>
        <p:spPr>
          <a:xfrm rot="-5400000">
            <a:off x="752925" y="2880450"/>
            <a:ext cx="759000" cy="253200"/>
          </a:xfrm>
          <a:prstGeom prst="bentConnector2">
            <a:avLst/>
          </a:prstGeom>
          <a:noFill/>
          <a:ln w="9525" cap="flat" cmpd="sng">
            <a:solidFill>
              <a:schemeClr val="dk2"/>
            </a:solidFill>
            <a:prstDash val="solid"/>
            <a:round/>
            <a:headEnd type="none" w="med" len="med"/>
            <a:tailEnd type="none" w="med" len="med"/>
          </a:ln>
        </p:spPr>
      </p:cxnSp>
      <p:cxnSp>
        <p:nvCxnSpPr>
          <p:cNvPr id="155" name="Google Shape;155;p19"/>
          <p:cNvCxnSpPr>
            <a:endCxn id="140" idx="1"/>
          </p:cNvCxnSpPr>
          <p:nvPr/>
        </p:nvCxnSpPr>
        <p:spPr>
          <a:xfrm rot="10800000" flipH="1">
            <a:off x="1014825" y="2627550"/>
            <a:ext cx="244200" cy="8700"/>
          </a:xfrm>
          <a:prstGeom prst="straightConnector1">
            <a:avLst/>
          </a:prstGeom>
          <a:noFill/>
          <a:ln w="9525" cap="flat" cmpd="sng">
            <a:solidFill>
              <a:schemeClr val="dk2"/>
            </a:solidFill>
            <a:prstDash val="solid"/>
            <a:round/>
            <a:headEnd type="none" w="med" len="med"/>
            <a:tailEnd type="triangle" w="med" len="med"/>
          </a:ln>
        </p:spPr>
      </p:cxnSp>
      <p:sp>
        <p:nvSpPr>
          <p:cNvPr id="146" name="Google Shape;146;p19"/>
          <p:cNvSpPr txBox="1"/>
          <p:nvPr/>
        </p:nvSpPr>
        <p:spPr>
          <a:xfrm>
            <a:off x="578775" y="3439800"/>
            <a:ext cx="1464300" cy="400200"/>
          </a:xfrm>
          <a:prstGeom prst="rect">
            <a:avLst/>
          </a:prstGeom>
          <a:gradFill>
            <a:gsLst>
              <a:gs pos="0">
                <a:srgbClr val="DFE9FB"/>
              </a:gs>
              <a:gs pos="100000">
                <a:srgbClr val="6E9BE7"/>
              </a:gs>
            </a:gsLst>
            <a:path path="circle">
              <a:fillToRect l="50000" t="50000" r="50000" b="50000"/>
            </a:path>
            <a:tileRect/>
          </a:gradFill>
          <a:ln w="9525" cap="flat" cmpd="sng">
            <a:solidFill>
              <a:srgbClr val="000000"/>
            </a:solidFill>
            <a:prstDash val="solid"/>
            <a:round/>
            <a:headEnd type="none" w="sm" len="sm"/>
            <a:tailEnd type="none" w="sm" len="sm"/>
          </a:ln>
          <a:effectLst>
            <a:outerShdw blurRad="57150" dist="57150" dir="5400000" algn="bl" rotWithShape="0">
              <a:srgbClr val="000000">
                <a:alpha val="5000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a:t>Distance&gt;10cm</a:t>
            </a:r>
            <a:endParaRPr/>
          </a:p>
        </p:txBody>
      </p:sp>
      <p:cxnSp>
        <p:nvCxnSpPr>
          <p:cNvPr id="156" name="Google Shape;156;p19"/>
          <p:cNvCxnSpPr>
            <a:stCxn id="152" idx="1"/>
            <a:endCxn id="140" idx="0"/>
          </p:cNvCxnSpPr>
          <p:nvPr/>
        </p:nvCxnSpPr>
        <p:spPr>
          <a:xfrm flipH="1">
            <a:off x="2058900" y="1484225"/>
            <a:ext cx="1177500" cy="943200"/>
          </a:xfrm>
          <a:prstGeom prst="straightConnector1">
            <a:avLst/>
          </a:prstGeom>
          <a:noFill/>
          <a:ln w="9525" cap="flat" cmpd="sng">
            <a:solidFill>
              <a:schemeClr val="dk2"/>
            </a:solidFill>
            <a:prstDash val="solid"/>
            <a:round/>
            <a:headEnd type="none" w="med" len="med"/>
            <a:tailEnd type="triangle" w="med" len="med"/>
          </a:ln>
        </p:spPr>
      </p:cxnSp>
      <p:sp>
        <p:nvSpPr>
          <p:cNvPr id="157" name="Google Shape;157;p19"/>
          <p:cNvSpPr txBox="1"/>
          <p:nvPr/>
        </p:nvSpPr>
        <p:spPr>
          <a:xfrm rot="-2324599">
            <a:off x="2366904" y="1743862"/>
            <a:ext cx="1189296" cy="4001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After 1 sec</a:t>
            </a:r>
            <a:endParaRPr b="1"/>
          </a:p>
        </p:txBody>
      </p:sp>
      <p:sp>
        <p:nvSpPr>
          <p:cNvPr id="158" name="Google Shape;158;p19"/>
          <p:cNvSpPr txBox="1"/>
          <p:nvPr/>
        </p:nvSpPr>
        <p:spPr>
          <a:xfrm rot="-2282466">
            <a:off x="1643253" y="1581628"/>
            <a:ext cx="1978493" cy="35389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t>Motor Driver switches off</a:t>
            </a:r>
            <a:endParaRPr sz="11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a:spLocks noGrp="1"/>
          </p:cNvSpPr>
          <p:nvPr>
            <p:ph type="title"/>
          </p:nvPr>
        </p:nvSpPr>
        <p:spPr>
          <a:xfrm>
            <a:off x="311700" y="1377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Code Snippets </a:t>
            </a:r>
            <a:endParaRPr/>
          </a:p>
        </p:txBody>
      </p:sp>
      <p:sp>
        <p:nvSpPr>
          <p:cNvPr id="164" name="Google Shape;164;p20"/>
          <p:cNvSpPr txBox="1">
            <a:spLocks noGrp="1"/>
          </p:cNvSpPr>
          <p:nvPr>
            <p:ph type="body" idx="1"/>
          </p:nvPr>
        </p:nvSpPr>
        <p:spPr>
          <a:xfrm>
            <a:off x="311700" y="1658111"/>
            <a:ext cx="3553164" cy="2910913"/>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165" name="Google Shape;165;p20"/>
          <p:cNvPicPr preferRelativeResize="0"/>
          <p:nvPr/>
        </p:nvPicPr>
        <p:blipFill rotWithShape="1">
          <a:blip r:embed="rId3">
            <a:alphaModFix/>
          </a:blip>
          <a:srcRect t="4190" r="54170" b="22354"/>
          <a:stretch/>
        </p:blipFill>
        <p:spPr>
          <a:xfrm>
            <a:off x="311700" y="1060704"/>
            <a:ext cx="4190626" cy="3778122"/>
          </a:xfrm>
          <a:prstGeom prst="rect">
            <a:avLst/>
          </a:prstGeom>
          <a:noFill/>
          <a:ln>
            <a:noFill/>
          </a:ln>
        </p:spPr>
      </p:pic>
      <p:pic>
        <p:nvPicPr>
          <p:cNvPr id="166" name="Google Shape;166;p20"/>
          <p:cNvPicPr preferRelativeResize="0"/>
          <p:nvPr/>
        </p:nvPicPr>
        <p:blipFill rotWithShape="1">
          <a:blip r:embed="rId4">
            <a:alphaModFix/>
          </a:blip>
          <a:srcRect t="2556" r="53585" b="22696"/>
          <a:stretch/>
        </p:blipFill>
        <p:spPr>
          <a:xfrm>
            <a:off x="4745944" y="1060704"/>
            <a:ext cx="3530174" cy="37781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11700" y="91600"/>
            <a:ext cx="6075300" cy="85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Code Snippets </a:t>
            </a:r>
            <a:endParaRPr/>
          </a:p>
        </p:txBody>
      </p:sp>
      <p:sp>
        <p:nvSpPr>
          <p:cNvPr id="172" name="Google Shape;172;p21"/>
          <p:cNvSpPr txBox="1">
            <a:spLocks noGrp="1"/>
          </p:cNvSpPr>
          <p:nvPr>
            <p:ph type="body" idx="1"/>
          </p:nvPr>
        </p:nvSpPr>
        <p:spPr>
          <a:xfrm>
            <a:off x="5877175" y="2425959"/>
            <a:ext cx="4166400" cy="3800416"/>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173" name="Google Shape;173;p21"/>
          <p:cNvPicPr preferRelativeResize="0"/>
          <p:nvPr/>
        </p:nvPicPr>
        <p:blipFill rotWithShape="1">
          <a:blip r:embed="rId3">
            <a:alphaModFix/>
          </a:blip>
          <a:srcRect t="2479" r="63515" b="24355"/>
          <a:stretch/>
        </p:blipFill>
        <p:spPr>
          <a:xfrm>
            <a:off x="392565" y="1069910"/>
            <a:ext cx="3336125" cy="3763347"/>
          </a:xfrm>
          <a:prstGeom prst="rect">
            <a:avLst/>
          </a:prstGeom>
          <a:noFill/>
          <a:ln>
            <a:noFill/>
          </a:ln>
        </p:spPr>
      </p:pic>
      <p:pic>
        <p:nvPicPr>
          <p:cNvPr id="174" name="Google Shape;174;p21"/>
          <p:cNvPicPr preferRelativeResize="0"/>
          <p:nvPr/>
        </p:nvPicPr>
        <p:blipFill rotWithShape="1">
          <a:blip r:embed="rId4">
            <a:alphaModFix/>
          </a:blip>
          <a:srcRect t="4357" r="57175" b="22472"/>
          <a:stretch/>
        </p:blipFill>
        <p:spPr>
          <a:xfrm>
            <a:off x="4728975" y="1222285"/>
            <a:ext cx="3915902" cy="3763347"/>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0</TotalTime>
  <Words>311</Words>
  <Application>Microsoft Office PowerPoint</Application>
  <PresentationFormat>On-screen Show (16:9)</PresentationFormat>
  <Paragraphs>61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PT Sans Narrow</vt:lpstr>
      <vt:lpstr>Mangal</vt:lpstr>
      <vt:lpstr>Montserrat</vt:lpstr>
      <vt:lpstr>Open Sans</vt:lpstr>
      <vt:lpstr>Arial</vt:lpstr>
      <vt:lpstr>Tropic</vt:lpstr>
      <vt:lpstr>PowerPoint Presentation</vt:lpstr>
      <vt:lpstr>PowerPoint Presentation</vt:lpstr>
      <vt:lpstr>Components Required </vt:lpstr>
      <vt:lpstr>Setup</vt:lpstr>
      <vt:lpstr>Initial Setup</vt:lpstr>
      <vt:lpstr>Final Setup</vt:lpstr>
      <vt:lpstr>Working Principle</vt:lpstr>
      <vt:lpstr>Code Snippets </vt:lpstr>
      <vt:lpstr>Code Snippets </vt:lpstr>
      <vt:lpstr>Conclusion And Future Scope</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Tarusi Mittal</cp:lastModifiedBy>
  <cp:revision>2</cp:revision>
  <dcterms:modified xsi:type="dcterms:W3CDTF">2021-04-12T09:11:55Z</dcterms:modified>
</cp:coreProperties>
</file>