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3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04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946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4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6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3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78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5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4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9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6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5C08C8-0679-42FC-A8D1-50C64938C271}" type="datetimeFigureOut">
              <a:rPr lang="en-US" smtClean="0"/>
              <a:t>6/16/2015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D4719-52FD-4861-B0E0-3BAFF5EF3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05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Survinator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4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Name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Major &amp; Year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Role for the group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391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Travis	 Bangs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Design pattern</a:t>
            </a:r>
          </a:p>
          <a:p>
            <a:r>
              <a:rPr lang="en-US" sz="2800" dirty="0" smtClean="0"/>
              <a:t>Server &amp; Hosting</a:t>
            </a:r>
            <a:endParaRPr lang="en-US" sz="2800" dirty="0"/>
          </a:p>
          <a:p>
            <a:r>
              <a:rPr lang="en-US" sz="2800" dirty="0" smtClean="0"/>
              <a:t>MySQL</a:t>
            </a:r>
          </a:p>
          <a:p>
            <a:r>
              <a:rPr lang="en-US" sz="2800" dirty="0" smtClean="0"/>
              <a:t>PHP &amp; Server-side Scripting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46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Colby Troutt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Functionality vs. Efficiency</a:t>
            </a:r>
            <a:endParaRPr lang="en-US" sz="2800" dirty="0"/>
          </a:p>
          <a:p>
            <a:r>
              <a:rPr lang="en-US" sz="2800" dirty="0" smtClean="0"/>
              <a:t>Users</a:t>
            </a:r>
            <a:endParaRPr lang="en-US" sz="2800" dirty="0"/>
          </a:p>
          <a:p>
            <a:r>
              <a:rPr lang="en-US" sz="2800" dirty="0" err="1" smtClean="0"/>
              <a:t>SurveyList</a:t>
            </a:r>
            <a:endParaRPr lang="en-US" sz="2800" dirty="0"/>
          </a:p>
          <a:p>
            <a:r>
              <a:rPr lang="en-US" sz="2800" dirty="0" smtClean="0"/>
              <a:t>Surveys</a:t>
            </a:r>
            <a:endParaRPr lang="en-US" sz="2800" dirty="0"/>
          </a:p>
          <a:p>
            <a:r>
              <a:rPr lang="en-US" sz="2800" dirty="0" smtClean="0"/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75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Andrew 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Mobile Development</a:t>
            </a:r>
          </a:p>
          <a:p>
            <a:r>
              <a:rPr lang="en-US" sz="2800" dirty="0" smtClean="0"/>
              <a:t>Demonstration</a:t>
            </a:r>
          </a:p>
          <a:p>
            <a:pPr lvl="1"/>
            <a:r>
              <a:rPr lang="en-US" sz="2400" dirty="0" smtClean="0"/>
              <a:t>Logging in</a:t>
            </a:r>
          </a:p>
          <a:p>
            <a:pPr lvl="1"/>
            <a:r>
              <a:rPr lang="en-US" sz="2400" dirty="0" smtClean="0"/>
              <a:t>Creating surveys</a:t>
            </a:r>
          </a:p>
          <a:p>
            <a:pPr lvl="1"/>
            <a:r>
              <a:rPr lang="en-US" sz="2400" dirty="0" smtClean="0"/>
              <a:t>Taking surveys</a:t>
            </a:r>
            <a:endParaRPr lang="en-US" sz="2400" dirty="0"/>
          </a:p>
          <a:p>
            <a:r>
              <a:rPr lang="en-US" sz="2800" dirty="0" smtClean="0"/>
              <a:t>Download the app and take surveys!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000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Samuel Roman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Web development</a:t>
            </a:r>
          </a:p>
          <a:p>
            <a:r>
              <a:rPr lang="en-US" sz="2800" dirty="0" smtClean="0"/>
              <a:t>Demonstration</a:t>
            </a:r>
          </a:p>
          <a:p>
            <a:pPr lvl="1"/>
            <a:r>
              <a:rPr lang="en-US" sz="2400" dirty="0" smtClean="0"/>
              <a:t>Logging in</a:t>
            </a:r>
          </a:p>
          <a:p>
            <a:pPr lvl="1"/>
            <a:r>
              <a:rPr lang="en-US" sz="2400" dirty="0" smtClean="0"/>
              <a:t>Creating surveys</a:t>
            </a:r>
          </a:p>
          <a:p>
            <a:pPr lvl="1"/>
            <a:r>
              <a:rPr lang="en-US" sz="2400" dirty="0" smtClean="0"/>
              <a:t>Taking surveys</a:t>
            </a:r>
          </a:p>
          <a:p>
            <a:pPr lvl="1"/>
            <a:r>
              <a:rPr lang="en-US" sz="2400" dirty="0" smtClean="0"/>
              <a:t>Viewing results</a:t>
            </a:r>
          </a:p>
          <a:p>
            <a:r>
              <a:rPr lang="en-US" sz="2800" dirty="0" smtClean="0"/>
              <a:t>“Final Presentation Survey”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Questions?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2951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70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The Survinator</vt:lpstr>
      <vt:lpstr>Introduction</vt:lpstr>
      <vt:lpstr>Travis  Bangs</vt:lpstr>
      <vt:lpstr>Colby Troutt</vt:lpstr>
      <vt:lpstr>Andrew Vance</vt:lpstr>
      <vt:lpstr>Samuel Roman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Survinator</dc:title>
  <dc:creator>Colby Troutt</dc:creator>
  <cp:lastModifiedBy>Colby Troutt</cp:lastModifiedBy>
  <cp:revision>2</cp:revision>
  <dcterms:created xsi:type="dcterms:W3CDTF">2015-06-16T04:42:45Z</dcterms:created>
  <dcterms:modified xsi:type="dcterms:W3CDTF">2015-06-16T04:58:44Z</dcterms:modified>
</cp:coreProperties>
</file>