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EF384-40AB-4D00-9F28-8BDFA81D0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1FFAC4-9C91-4895-B406-9448D22D1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285A3E-0774-49A4-876D-FA7CF49C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C0B4-AF4E-4CA8-A2D7-E4D62FBE6244}" type="datetimeFigureOut">
              <a:rPr lang="ru-RU" smtClean="0"/>
              <a:t>05.07.2025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F796F1-C9A4-4163-8454-422CB0CEE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0DCCBA-817D-4F38-89AE-8822F8C55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9B9A-D077-4196-9C07-8EED9EC5B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9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612BF-BB31-4DA5-B8C2-505715737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724C63-BF93-4416-A3FA-7DA46B7A1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10B0B4-998B-467F-AA00-F8AA3CE2C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C0B4-AF4E-4CA8-A2D7-E4D62FBE6244}" type="datetimeFigureOut">
              <a:rPr lang="ru-RU" smtClean="0"/>
              <a:t>05.07.2025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B28B03-C653-41EA-BA00-B87F0A57E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53FADE-17CD-4FA0-824E-412F2637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9B9A-D077-4196-9C07-8EED9EC5B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678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F6ADF9B-8FE4-4287-A189-CFC84E10B9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5E65943-D132-4776-B5C4-96613D0A0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639265-7F1F-4DCE-A72F-F3C4EE7B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C0B4-AF4E-4CA8-A2D7-E4D62FBE6244}" type="datetimeFigureOut">
              <a:rPr lang="ru-RU" smtClean="0"/>
              <a:t>05.07.2025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8765BD-19AF-41FD-B5A2-D6762E955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6B5C06-043B-45FC-AAF6-1E6CA921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9B9A-D077-4196-9C07-8EED9EC5B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70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4335B-BDC0-4F0E-B253-6A46A434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52EEE-4EA2-4AC0-A29D-49511C538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E3B431-6EEF-4C29-B2E3-2487DD31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C0B4-AF4E-4CA8-A2D7-E4D62FBE6244}" type="datetimeFigureOut">
              <a:rPr lang="ru-RU" smtClean="0"/>
              <a:t>05.07.2025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2B288D-CF05-446F-A160-4EC26C58F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626FD1-27BE-4B0D-B300-28600A5F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9B9A-D077-4196-9C07-8EED9EC5B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32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A94229-98AC-456C-8E4E-2161675A9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4C09D7-2D4B-451C-BD65-A9B1BC050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61844B-032C-42B4-B2B3-E944B1F5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C0B4-AF4E-4CA8-A2D7-E4D62FBE6244}" type="datetimeFigureOut">
              <a:rPr lang="ru-RU" smtClean="0"/>
              <a:t>05.07.2025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F2ACF7-C387-4495-BF28-AF9EF604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9CB2FA-EBE3-486F-B46F-B5884EB1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9B9A-D077-4196-9C07-8EED9EC5B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169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AB866F-1F42-4495-A9D5-DDE778D23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42A49A-99C8-4802-980E-55F0688EC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9F7A8E-A2EA-4436-8A6C-E6418FC23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57D091-A039-4E8D-8E0F-8DC1B19E1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C0B4-AF4E-4CA8-A2D7-E4D62FBE6244}" type="datetimeFigureOut">
              <a:rPr lang="ru-RU" smtClean="0"/>
              <a:t>05.07.2025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73C204-9559-49F0-82BE-B90C317C9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F08C77-B4B8-4AA8-A43F-5C020EBFC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9B9A-D077-4196-9C07-8EED9EC5B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272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96EF6-05C3-44C4-A556-1573CA425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72A4EA-728F-4C82-8C0A-034737210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BA0A53-9456-4F42-9F04-850EEA8B2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D742693-4A6E-4CA3-A14F-D993853E9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056323C-933D-4DF5-9758-640CE71DF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0551C2-82C5-45BC-913C-1ED42AA1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C0B4-AF4E-4CA8-A2D7-E4D62FBE6244}" type="datetimeFigureOut">
              <a:rPr lang="ru-RU" smtClean="0"/>
              <a:t>05.07.2025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121FF4C-FE90-4184-A6B8-289965513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0D55211-C590-4C69-99DA-196C54D6C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9B9A-D077-4196-9C07-8EED9EC5B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95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C92973-0A05-4DD8-965B-06F75FC4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8B9D9F-3607-4C85-81CB-5942F457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C0B4-AF4E-4CA8-A2D7-E4D62FBE6244}" type="datetimeFigureOut">
              <a:rPr lang="ru-RU" smtClean="0"/>
              <a:t>05.07.2025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638FCB-2860-427B-89CF-8CF08765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0A0ABFB-0422-4B84-9414-D59AE4E3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9B9A-D077-4196-9C07-8EED9EC5B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94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AA5B54B-8273-4681-861C-CE36CF5C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C0B4-AF4E-4CA8-A2D7-E4D62FBE6244}" type="datetimeFigureOut">
              <a:rPr lang="ru-RU" smtClean="0"/>
              <a:t>05.07.2025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CA59756-6C43-4B5C-ACB8-CB68EFD1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CC81DF8-A271-4722-84D5-CFD90F26F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9B9A-D077-4196-9C07-8EED9EC5B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02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8D60B-7749-446D-B6C7-9FCA92F9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4E6B73-D55C-41D6-B47E-F414DD062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175D06-B850-4BDD-8EA7-7EF725AC8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6735A8-3372-4CFD-8F45-ADCAE84B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C0B4-AF4E-4CA8-A2D7-E4D62FBE6244}" type="datetimeFigureOut">
              <a:rPr lang="ru-RU" smtClean="0"/>
              <a:t>05.07.2025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A2E57C-F2B0-4438-8598-EA16EFA6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266E13-E1D9-4607-82DB-E845A075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9B9A-D077-4196-9C07-8EED9EC5B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55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8B1176-38A9-43F5-B6AE-4AEC47F12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85FB67C-3FAB-416C-83EC-E71CCDFA1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367C3A0-923C-4DAE-B3D2-CFD7C6AA1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AB00A4-5644-4807-86F7-C7B80C47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C0B4-AF4E-4CA8-A2D7-E4D62FBE6244}" type="datetimeFigureOut">
              <a:rPr lang="ru-RU" smtClean="0"/>
              <a:t>05.07.2025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26BB63D-C349-4256-9ACF-52A2D8DE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31E0AF-D45F-40C7-AC70-2731944D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19B9A-D077-4196-9C07-8EED9EC5B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1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E6D93A-E3CA-4BDE-8073-23947DB2E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0EE570-0146-4D1B-94CB-259111E9E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223A87-C146-4D74-A32F-47804D855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2C0B4-AF4E-4CA8-A2D7-E4D62FBE6244}" type="datetimeFigureOut">
              <a:rPr lang="ru-RU" smtClean="0"/>
              <a:t>05.07.2025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8DAD78-6235-4323-A531-B60C791FE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5F3490-4ECA-459C-9C0C-7CE5076E6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19B9A-D077-4196-9C07-8EED9EC5BD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92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qEICkzvGhFczD7MWOikd-6vCBnLM4Kd9_dfFpTYsQHM/edit?gid=63855280#gid=6385528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2AE66-A767-48B7-A841-B192EFF9EF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Automation issues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FBBCE2-31B3-4167-BE6D-3E63E48AA3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Analytics of automation of arrivals project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5383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3E8AA0C-CE67-4073-9ADE-9073635D5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600"/>
            <a:ext cx="10515600" cy="5567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• </a:t>
            </a:r>
            <a:r>
              <a:rPr lang="ru-RU" sz="2000" dirty="0"/>
              <a:t>Задача проекта</a:t>
            </a:r>
            <a:endParaRPr lang="ru-RU" sz="1200" dirty="0"/>
          </a:p>
          <a:p>
            <a:pPr marL="0" indent="0">
              <a:buNone/>
            </a:pPr>
            <a:r>
              <a:rPr lang="ru-RU" sz="1200" dirty="0"/>
              <a:t> - Поиск закономерностей в поведении метрик проекта для создания нового паттерна автоматизации</a:t>
            </a:r>
          </a:p>
          <a:p>
            <a:pPr marL="0" indent="0">
              <a:buNone/>
            </a:pPr>
            <a:r>
              <a:rPr lang="ru-RU" sz="1200" dirty="0"/>
              <a:t> - Расчет качественных характеристик существующей автоматизации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en-US" sz="2000" dirty="0"/>
              <a:t>• </a:t>
            </a:r>
            <a:r>
              <a:rPr lang="ru-RU" sz="2000" dirty="0"/>
              <a:t>Данные</a:t>
            </a:r>
          </a:p>
          <a:p>
            <a:pPr marL="0" indent="0">
              <a:buNone/>
            </a:pPr>
            <a:r>
              <a:rPr lang="ru-RU" sz="1200" dirty="0"/>
              <a:t> - Метрики проекта оценки качества прибытий водителей (обезличенные) – автоматические теги и ручная оценка (</a:t>
            </a:r>
            <a:r>
              <a:rPr lang="en-US" sz="1200" dirty="0">
                <a:hlinkClick r:id="rId2"/>
              </a:rPr>
              <a:t>csv</a:t>
            </a:r>
            <a:r>
              <a:rPr lang="ru-RU" sz="1200" dirty="0"/>
              <a:t>)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en-US" sz="2000" dirty="0"/>
              <a:t>• </a:t>
            </a:r>
            <a:r>
              <a:rPr lang="ru-RU" sz="2000" dirty="0"/>
              <a:t>Инструменты</a:t>
            </a:r>
            <a:endParaRPr lang="ru-RU" sz="1200" dirty="0"/>
          </a:p>
          <a:p>
            <a:pPr marL="0" indent="0">
              <a:buNone/>
            </a:pPr>
            <a:r>
              <a:rPr lang="ru-RU" sz="1200" dirty="0"/>
              <a:t> - </a:t>
            </a:r>
            <a:r>
              <a:rPr lang="en-US" sz="1200" dirty="0"/>
              <a:t>SQL </a:t>
            </a:r>
            <a:endParaRPr lang="ru-RU" sz="1200" dirty="0"/>
          </a:p>
          <a:p>
            <a:pPr marL="0" indent="0">
              <a:buNone/>
            </a:pPr>
            <a:r>
              <a:rPr lang="ru-RU" sz="1200" dirty="0"/>
              <a:t> - </a:t>
            </a:r>
            <a:r>
              <a:rPr lang="en-US" sz="1200" dirty="0"/>
              <a:t>Google Spreadsheets </a:t>
            </a:r>
            <a:endParaRPr lang="ru-RU" sz="1200" dirty="0"/>
          </a:p>
          <a:p>
            <a:pPr marL="0" indent="0">
              <a:buNone/>
            </a:pPr>
            <a:r>
              <a:rPr lang="ru-RU" sz="1200" dirty="0"/>
              <a:t> - </a:t>
            </a:r>
            <a:r>
              <a:rPr lang="en-US" sz="1200" dirty="0" err="1"/>
              <a:t>Jupyter</a:t>
            </a:r>
            <a:r>
              <a:rPr lang="en-US" sz="1200" dirty="0"/>
              <a:t> Notebooks </a:t>
            </a:r>
            <a:endParaRPr lang="ru-RU" sz="1200" dirty="0"/>
          </a:p>
          <a:p>
            <a:pPr marL="0" indent="0">
              <a:buNone/>
            </a:pPr>
            <a:r>
              <a:rPr lang="ru-RU" sz="1200" dirty="0"/>
              <a:t> - </a:t>
            </a:r>
            <a:r>
              <a:rPr lang="en-US" sz="1200" dirty="0"/>
              <a:t>Python (</a:t>
            </a:r>
            <a:r>
              <a:rPr lang="ru-RU" sz="1200" dirty="0"/>
              <a:t>библиотеки </a:t>
            </a:r>
            <a:r>
              <a:rPr lang="en-US" sz="1200" dirty="0"/>
              <a:t>pandas, matplotlib, seaborn, </a:t>
            </a:r>
            <a:r>
              <a:rPr lang="en-US" sz="1200" dirty="0" err="1"/>
              <a:t>numpy</a:t>
            </a:r>
            <a:r>
              <a:rPr lang="en-US" sz="1200" dirty="0"/>
              <a:t>) </a:t>
            </a:r>
            <a:endParaRPr lang="ru-RU" sz="1200" dirty="0"/>
          </a:p>
          <a:p>
            <a:pPr marL="0" indent="0">
              <a:buNone/>
            </a:pPr>
            <a:r>
              <a:rPr lang="ru-RU" sz="1200" dirty="0"/>
              <a:t> - </a:t>
            </a:r>
            <a:r>
              <a:rPr lang="en-US" sz="1200" dirty="0" err="1"/>
              <a:t>PowerBI</a:t>
            </a:r>
            <a:r>
              <a:rPr lang="en-US" sz="1200" dirty="0"/>
              <a:t> </a:t>
            </a: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en-US" sz="2000" dirty="0"/>
              <a:t>• </a:t>
            </a:r>
            <a:r>
              <a:rPr lang="ru-RU" sz="2000" dirty="0"/>
              <a:t>Методы</a:t>
            </a:r>
          </a:p>
          <a:p>
            <a:pPr marL="0" indent="0">
              <a:buNone/>
            </a:pPr>
            <a:r>
              <a:rPr lang="ru-RU" sz="1200" dirty="0"/>
              <a:t> - Описательная статистика </a:t>
            </a:r>
          </a:p>
          <a:p>
            <a:pPr marL="0" indent="0">
              <a:buNone/>
            </a:pPr>
            <a:r>
              <a:rPr lang="ru-RU" sz="1200" dirty="0"/>
              <a:t> - Объединение, группировка </a:t>
            </a:r>
          </a:p>
          <a:p>
            <a:pPr marL="0" indent="0">
              <a:buNone/>
            </a:pPr>
            <a:r>
              <a:rPr lang="ru-RU" sz="1200" dirty="0"/>
              <a:t> - Последовательные закономерности/паттерны, сходства</a:t>
            </a:r>
          </a:p>
          <a:p>
            <a:pPr marL="0" indent="0">
              <a:buNone/>
            </a:pPr>
            <a:r>
              <a:rPr lang="ru-RU" sz="1200" dirty="0"/>
              <a:t> - Предписывающая статистика</a:t>
            </a:r>
          </a:p>
          <a:p>
            <a:pPr marL="0" indent="0">
              <a:buNone/>
            </a:pP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01137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02B42C3-C798-4C32-AB22-7A21CA525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577248"/>
              </p:ext>
            </p:extLst>
          </p:nvPr>
        </p:nvGraphicFramePr>
        <p:xfrm>
          <a:off x="1176867" y="719666"/>
          <a:ext cx="10092265" cy="483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8453">
                  <a:extLst>
                    <a:ext uri="{9D8B030D-6E8A-4147-A177-3AD203B41FA5}">
                      <a16:colId xmlns:a16="http://schemas.microsoft.com/office/drawing/2014/main" val="1860897607"/>
                    </a:ext>
                  </a:extLst>
                </a:gridCol>
                <a:gridCol w="2018453">
                  <a:extLst>
                    <a:ext uri="{9D8B030D-6E8A-4147-A177-3AD203B41FA5}">
                      <a16:colId xmlns:a16="http://schemas.microsoft.com/office/drawing/2014/main" val="866577529"/>
                    </a:ext>
                  </a:extLst>
                </a:gridCol>
                <a:gridCol w="2018453">
                  <a:extLst>
                    <a:ext uri="{9D8B030D-6E8A-4147-A177-3AD203B41FA5}">
                      <a16:colId xmlns:a16="http://schemas.microsoft.com/office/drawing/2014/main" val="3798189746"/>
                    </a:ext>
                  </a:extLst>
                </a:gridCol>
                <a:gridCol w="2018453">
                  <a:extLst>
                    <a:ext uri="{9D8B030D-6E8A-4147-A177-3AD203B41FA5}">
                      <a16:colId xmlns:a16="http://schemas.microsoft.com/office/drawing/2014/main" val="3492502724"/>
                    </a:ext>
                  </a:extLst>
                </a:gridCol>
                <a:gridCol w="2018453">
                  <a:extLst>
                    <a:ext uri="{9D8B030D-6E8A-4147-A177-3AD203B41FA5}">
                      <a16:colId xmlns:a16="http://schemas.microsoft.com/office/drawing/2014/main" val="3936307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Задачи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Начало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Срок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Дни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Статус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91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Сбор информации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2025-07-05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2025-07-05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Выполнено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049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Формулировка цели и постановка задач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2025-07-06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2025-07-06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Выполняется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564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Определение метрик и инструментов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2025-07-06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2025-07-06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Выполняется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720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Предзащита идеи проекта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2025-07-07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2025-07-07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 начато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62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Подготовка данных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2025-07-08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2025-07-10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Не начато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0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Очистка и стандартизация данных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2025-07-11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2025-07-12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Не начато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230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400" dirty="0"/>
                        <a:t>Анализ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2025-07-13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2025-07-19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Не начато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33061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r>
                        <a:rPr lang="ru-RU" sz="1400" dirty="0"/>
                        <a:t>Интерпретация результатов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2025-07-20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2025-07-26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Не начато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948709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r>
                        <a:rPr lang="ru-RU" sz="1400" dirty="0"/>
                        <a:t>Презентация результатов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2025-07-26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2025-08-03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Не начато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03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400" dirty="0"/>
                        <a:t>Защита проекта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2025-08-04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2025-08-04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Не начато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372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0540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185</Words>
  <Application>Microsoft Office PowerPoint</Application>
  <PresentationFormat>Широкоэкранный</PresentationFormat>
  <Paragraphs>76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Automation issues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Automation issues</dc:title>
  <dc:creator>User</dc:creator>
  <cp:lastModifiedBy>User</cp:lastModifiedBy>
  <cp:revision>6</cp:revision>
  <dcterms:created xsi:type="dcterms:W3CDTF">2025-07-05T07:52:19Z</dcterms:created>
  <dcterms:modified xsi:type="dcterms:W3CDTF">2025-07-05T12:05:08Z</dcterms:modified>
</cp:coreProperties>
</file>