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5" r:id="rId13"/>
    <p:sldId id="276" r:id="rId14"/>
    <p:sldId id="272" r:id="rId15"/>
    <p:sldId id="271" r:id="rId16"/>
    <p:sldId id="266" r:id="rId17"/>
    <p:sldId id="267" r:id="rId18"/>
    <p:sldId id="274" r:id="rId19"/>
    <p:sldId id="277" r:id="rId20"/>
    <p:sldId id="278" r:id="rId21"/>
    <p:sldId id="279" r:id="rId22"/>
    <p:sldId id="280" r:id="rId23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F1"/>
    <a:srgbClr val="FFD9CC"/>
    <a:srgbClr val="C88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1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6401" y="4016655"/>
            <a:ext cx="8415197" cy="1207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750" b="0" i="0">
                <a:solidFill>
                  <a:srgbClr val="3C3F40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0" i="0">
                <a:solidFill>
                  <a:srgbClr val="FFD9CC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rgbClr val="3C3F40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0" i="0">
                <a:solidFill>
                  <a:srgbClr val="FFD9CC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100" b="0" i="0">
                <a:solidFill>
                  <a:srgbClr val="FFD9CC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80562" y="-534070"/>
            <a:ext cx="5783580" cy="156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100" b="0" i="0">
                <a:solidFill>
                  <a:srgbClr val="FFD9CC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3063" y="3245581"/>
            <a:ext cx="8961873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rgbClr val="3C3F40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rvonshi/tarvonshi/tree/main/automati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qEICkzvGhFczD7MWOikd-6vCBnLM4Kd9_dfFpTYsQHM/edit?gid=63855280#gid=63855280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81" y="1068044"/>
            <a:ext cx="6914952" cy="24217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lang="en-US" sz="7600" spc="1320" dirty="0">
                <a:solidFill>
                  <a:srgbClr val="3C3F40"/>
                </a:solidFill>
              </a:rPr>
              <a:t>Automation issues</a:t>
            </a:r>
            <a:endParaRPr sz="7600" dirty="0"/>
          </a:p>
        </p:txBody>
      </p:sp>
      <p:sp>
        <p:nvSpPr>
          <p:cNvPr id="5" name="object 5"/>
          <p:cNvSpPr/>
          <p:nvPr/>
        </p:nvSpPr>
        <p:spPr>
          <a:xfrm>
            <a:off x="11754320" y="1068044"/>
            <a:ext cx="2052320" cy="1937385"/>
          </a:xfrm>
          <a:custGeom>
            <a:avLst/>
            <a:gdLst/>
            <a:ahLst/>
            <a:cxnLst/>
            <a:rect l="l" t="t" r="r" b="b"/>
            <a:pathLst>
              <a:path w="2052319" h="1937385">
                <a:moveTo>
                  <a:pt x="826592" y="413385"/>
                </a:moveTo>
                <a:lnTo>
                  <a:pt x="762812" y="407619"/>
                </a:lnTo>
                <a:lnTo>
                  <a:pt x="706361" y="400443"/>
                </a:lnTo>
                <a:lnTo>
                  <a:pt x="656729" y="391490"/>
                </a:lnTo>
                <a:lnTo>
                  <a:pt x="613371" y="380339"/>
                </a:lnTo>
                <a:lnTo>
                  <a:pt x="575792" y="366598"/>
                </a:lnTo>
                <a:lnTo>
                  <a:pt x="515823" y="329793"/>
                </a:lnTo>
                <a:lnTo>
                  <a:pt x="472630" y="277888"/>
                </a:lnTo>
                <a:lnTo>
                  <a:pt x="442010" y="207733"/>
                </a:lnTo>
                <a:lnTo>
                  <a:pt x="430110" y="164820"/>
                </a:lnTo>
                <a:lnTo>
                  <a:pt x="419773" y="116154"/>
                </a:lnTo>
                <a:lnTo>
                  <a:pt x="410502" y="61353"/>
                </a:lnTo>
                <a:lnTo>
                  <a:pt x="401739" y="0"/>
                </a:lnTo>
                <a:lnTo>
                  <a:pt x="397459" y="44399"/>
                </a:lnTo>
                <a:lnTo>
                  <a:pt x="392010" y="90157"/>
                </a:lnTo>
                <a:lnTo>
                  <a:pt x="384632" y="136182"/>
                </a:lnTo>
                <a:lnTo>
                  <a:pt x="374611" y="181406"/>
                </a:lnTo>
                <a:lnTo>
                  <a:pt x="361188" y="224739"/>
                </a:lnTo>
                <a:lnTo>
                  <a:pt x="343611" y="265099"/>
                </a:lnTo>
                <a:lnTo>
                  <a:pt x="321157" y="301409"/>
                </a:lnTo>
                <a:lnTo>
                  <a:pt x="293077" y="332587"/>
                </a:lnTo>
                <a:lnTo>
                  <a:pt x="258622" y="357543"/>
                </a:lnTo>
                <a:lnTo>
                  <a:pt x="217055" y="375196"/>
                </a:lnTo>
                <a:lnTo>
                  <a:pt x="121970" y="392696"/>
                </a:lnTo>
                <a:lnTo>
                  <a:pt x="0" y="412521"/>
                </a:lnTo>
                <a:lnTo>
                  <a:pt x="0" y="417779"/>
                </a:lnTo>
                <a:lnTo>
                  <a:pt x="91516" y="426288"/>
                </a:lnTo>
                <a:lnTo>
                  <a:pt x="140665" y="434898"/>
                </a:lnTo>
                <a:lnTo>
                  <a:pt x="184734" y="446278"/>
                </a:lnTo>
                <a:lnTo>
                  <a:pt x="223939" y="460705"/>
                </a:lnTo>
                <a:lnTo>
                  <a:pt x="258546" y="478485"/>
                </a:lnTo>
                <a:lnTo>
                  <a:pt x="314972" y="525195"/>
                </a:lnTo>
                <a:lnTo>
                  <a:pt x="356031" y="588657"/>
                </a:lnTo>
                <a:lnTo>
                  <a:pt x="371424" y="627380"/>
                </a:lnTo>
                <a:lnTo>
                  <a:pt x="383730" y="671131"/>
                </a:lnTo>
                <a:lnTo>
                  <a:pt x="393192" y="720204"/>
                </a:lnTo>
                <a:lnTo>
                  <a:pt x="400075" y="774890"/>
                </a:lnTo>
                <a:lnTo>
                  <a:pt x="404622" y="835444"/>
                </a:lnTo>
                <a:lnTo>
                  <a:pt x="411480" y="772083"/>
                </a:lnTo>
                <a:lnTo>
                  <a:pt x="419582" y="715797"/>
                </a:lnTo>
                <a:lnTo>
                  <a:pt x="429374" y="666115"/>
                </a:lnTo>
                <a:lnTo>
                  <a:pt x="441223" y="622579"/>
                </a:lnTo>
                <a:lnTo>
                  <a:pt x="455587" y="584695"/>
                </a:lnTo>
                <a:lnTo>
                  <a:pt x="493407" y="524040"/>
                </a:lnTo>
                <a:lnTo>
                  <a:pt x="546138" y="480364"/>
                </a:lnTo>
                <a:lnTo>
                  <a:pt x="617042" y="449884"/>
                </a:lnTo>
                <a:lnTo>
                  <a:pt x="660349" y="438416"/>
                </a:lnTo>
                <a:lnTo>
                  <a:pt x="709434" y="428815"/>
                </a:lnTo>
                <a:lnTo>
                  <a:pt x="764717" y="420636"/>
                </a:lnTo>
                <a:lnTo>
                  <a:pt x="826592" y="413385"/>
                </a:lnTo>
                <a:close/>
              </a:path>
              <a:path w="2052319" h="1937385">
                <a:moveTo>
                  <a:pt x="2052040" y="1179461"/>
                </a:moveTo>
                <a:lnTo>
                  <a:pt x="1983219" y="1172019"/>
                </a:lnTo>
                <a:lnTo>
                  <a:pt x="1919185" y="1164361"/>
                </a:lnTo>
                <a:lnTo>
                  <a:pt x="1859737" y="1156335"/>
                </a:lnTo>
                <a:lnTo>
                  <a:pt x="1804670" y="1147762"/>
                </a:lnTo>
                <a:lnTo>
                  <a:pt x="1753793" y="1138491"/>
                </a:lnTo>
                <a:lnTo>
                  <a:pt x="1706892" y="1128344"/>
                </a:lnTo>
                <a:lnTo>
                  <a:pt x="1663750" y="1117155"/>
                </a:lnTo>
                <a:lnTo>
                  <a:pt x="1624203" y="1104773"/>
                </a:lnTo>
                <a:lnTo>
                  <a:pt x="1588008" y="1091018"/>
                </a:lnTo>
                <a:lnTo>
                  <a:pt x="1524914" y="1058760"/>
                </a:lnTo>
                <a:lnTo>
                  <a:pt x="1472844" y="1019060"/>
                </a:lnTo>
                <a:lnTo>
                  <a:pt x="1430172" y="970597"/>
                </a:lnTo>
                <a:lnTo>
                  <a:pt x="1395272" y="912050"/>
                </a:lnTo>
                <a:lnTo>
                  <a:pt x="1366520" y="842124"/>
                </a:lnTo>
                <a:lnTo>
                  <a:pt x="1353934" y="802474"/>
                </a:lnTo>
                <a:lnTo>
                  <a:pt x="1342275" y="759472"/>
                </a:lnTo>
                <a:lnTo>
                  <a:pt x="1331341" y="712965"/>
                </a:lnTo>
                <a:lnTo>
                  <a:pt x="1320927" y="662787"/>
                </a:lnTo>
                <a:lnTo>
                  <a:pt x="1310817" y="608774"/>
                </a:lnTo>
                <a:lnTo>
                  <a:pt x="1300822" y="550760"/>
                </a:lnTo>
                <a:lnTo>
                  <a:pt x="1290739" y="488581"/>
                </a:lnTo>
                <a:lnTo>
                  <a:pt x="1280363" y="422059"/>
                </a:lnTo>
                <a:lnTo>
                  <a:pt x="1274775" y="474091"/>
                </a:lnTo>
                <a:lnTo>
                  <a:pt x="1268704" y="526084"/>
                </a:lnTo>
                <a:lnTo>
                  <a:pt x="1261973" y="578015"/>
                </a:lnTo>
                <a:lnTo>
                  <a:pt x="1254353" y="629843"/>
                </a:lnTo>
                <a:lnTo>
                  <a:pt x="1245641" y="681532"/>
                </a:lnTo>
                <a:lnTo>
                  <a:pt x="1235659" y="733044"/>
                </a:lnTo>
                <a:lnTo>
                  <a:pt x="1224165" y="784364"/>
                </a:lnTo>
                <a:lnTo>
                  <a:pt x="1210995" y="835444"/>
                </a:lnTo>
                <a:lnTo>
                  <a:pt x="1194371" y="883704"/>
                </a:lnTo>
                <a:lnTo>
                  <a:pt x="1173899" y="926477"/>
                </a:lnTo>
                <a:lnTo>
                  <a:pt x="1149832" y="964145"/>
                </a:lnTo>
                <a:lnTo>
                  <a:pt x="1122476" y="997089"/>
                </a:lnTo>
                <a:lnTo>
                  <a:pt x="1092085" y="1025690"/>
                </a:lnTo>
                <a:lnTo>
                  <a:pt x="1058938" y="1050328"/>
                </a:lnTo>
                <a:lnTo>
                  <a:pt x="1023315" y="1071372"/>
                </a:lnTo>
                <a:lnTo>
                  <a:pt x="985494" y="1089215"/>
                </a:lnTo>
                <a:lnTo>
                  <a:pt x="945743" y="1104226"/>
                </a:lnTo>
                <a:lnTo>
                  <a:pt x="904341" y="1116799"/>
                </a:lnTo>
                <a:lnTo>
                  <a:pt x="861555" y="1127302"/>
                </a:lnTo>
                <a:lnTo>
                  <a:pt x="817676" y="1136116"/>
                </a:lnTo>
                <a:lnTo>
                  <a:pt x="772985" y="1143609"/>
                </a:lnTo>
                <a:lnTo>
                  <a:pt x="727735" y="1150175"/>
                </a:lnTo>
                <a:lnTo>
                  <a:pt x="591439" y="1168095"/>
                </a:lnTo>
                <a:lnTo>
                  <a:pt x="546760" y="1174737"/>
                </a:lnTo>
                <a:lnTo>
                  <a:pt x="502894" y="1182344"/>
                </a:lnTo>
                <a:lnTo>
                  <a:pt x="568642" y="1188059"/>
                </a:lnTo>
                <a:lnTo>
                  <a:pt x="630453" y="1194358"/>
                </a:lnTo>
                <a:lnTo>
                  <a:pt x="688467" y="1201381"/>
                </a:lnTo>
                <a:lnTo>
                  <a:pt x="742797" y="1209281"/>
                </a:lnTo>
                <a:lnTo>
                  <a:pt x="793597" y="1218184"/>
                </a:lnTo>
                <a:lnTo>
                  <a:pt x="840994" y="1228229"/>
                </a:lnTo>
                <a:lnTo>
                  <a:pt x="885101" y="1239558"/>
                </a:lnTo>
                <a:lnTo>
                  <a:pt x="926084" y="1252296"/>
                </a:lnTo>
                <a:lnTo>
                  <a:pt x="964044" y="1266609"/>
                </a:lnTo>
                <a:lnTo>
                  <a:pt x="999134" y="1282611"/>
                </a:lnTo>
                <a:lnTo>
                  <a:pt x="1061186" y="1320266"/>
                </a:lnTo>
                <a:lnTo>
                  <a:pt x="1113332" y="1366367"/>
                </a:lnTo>
                <a:lnTo>
                  <a:pt x="1156601" y="1422019"/>
                </a:lnTo>
                <a:lnTo>
                  <a:pt x="1192047" y="1488351"/>
                </a:lnTo>
                <a:lnTo>
                  <a:pt x="1207173" y="1525854"/>
                </a:lnTo>
                <a:lnTo>
                  <a:pt x="1220749" y="1566430"/>
                </a:lnTo>
                <a:lnTo>
                  <a:pt x="1232890" y="1610245"/>
                </a:lnTo>
                <a:lnTo>
                  <a:pt x="1243749" y="1657400"/>
                </a:lnTo>
                <a:lnTo>
                  <a:pt x="1253439" y="1708061"/>
                </a:lnTo>
                <a:lnTo>
                  <a:pt x="1262100" y="1762353"/>
                </a:lnTo>
                <a:lnTo>
                  <a:pt x="1269873" y="1820418"/>
                </a:lnTo>
                <a:lnTo>
                  <a:pt x="1276883" y="1882394"/>
                </a:lnTo>
                <a:lnTo>
                  <a:pt x="1282141" y="1936851"/>
                </a:lnTo>
                <a:lnTo>
                  <a:pt x="1284579" y="1936851"/>
                </a:lnTo>
                <a:lnTo>
                  <a:pt x="1291031" y="1880692"/>
                </a:lnTo>
                <a:lnTo>
                  <a:pt x="1299070" y="1817458"/>
                </a:lnTo>
                <a:lnTo>
                  <a:pt x="1307528" y="1758543"/>
                </a:lnTo>
                <a:lnTo>
                  <a:pt x="1316545" y="1703755"/>
                </a:lnTo>
                <a:lnTo>
                  <a:pt x="1326311" y="1652930"/>
                </a:lnTo>
                <a:lnTo>
                  <a:pt x="1336979" y="1605876"/>
                </a:lnTo>
                <a:lnTo>
                  <a:pt x="1348701" y="1562442"/>
                </a:lnTo>
                <a:lnTo>
                  <a:pt x="1361630" y="1522425"/>
                </a:lnTo>
                <a:lnTo>
                  <a:pt x="1375956" y="1485671"/>
                </a:lnTo>
                <a:lnTo>
                  <a:pt x="1409357" y="1421206"/>
                </a:lnTo>
                <a:lnTo>
                  <a:pt x="1450200" y="1367650"/>
                </a:lnTo>
                <a:lnTo>
                  <a:pt x="1499755" y="1323581"/>
                </a:lnTo>
                <a:lnTo>
                  <a:pt x="1559318" y="1287589"/>
                </a:lnTo>
                <a:lnTo>
                  <a:pt x="1630172" y="1258265"/>
                </a:lnTo>
                <a:lnTo>
                  <a:pt x="1670215" y="1245654"/>
                </a:lnTo>
                <a:lnTo>
                  <a:pt x="1713572" y="1234198"/>
                </a:lnTo>
                <a:lnTo>
                  <a:pt x="1760397" y="1223695"/>
                </a:lnTo>
                <a:lnTo>
                  <a:pt x="1810842" y="1213980"/>
                </a:lnTo>
                <a:lnTo>
                  <a:pt x="1865071" y="1204874"/>
                </a:lnTo>
                <a:lnTo>
                  <a:pt x="1923237" y="1196200"/>
                </a:lnTo>
                <a:lnTo>
                  <a:pt x="2052040" y="117946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39393" y="3313870"/>
            <a:ext cx="1679575" cy="1678939"/>
          </a:xfrm>
          <a:custGeom>
            <a:avLst/>
            <a:gdLst/>
            <a:ahLst/>
            <a:cxnLst/>
            <a:rect l="l" t="t" r="r" b="b"/>
            <a:pathLst>
              <a:path w="1679575" h="1678939">
                <a:moveTo>
                  <a:pt x="73151" y="145924"/>
                </a:moveTo>
                <a:lnTo>
                  <a:pt x="43717" y="139646"/>
                </a:lnTo>
                <a:lnTo>
                  <a:pt x="20572" y="123113"/>
                </a:lnTo>
                <a:lnTo>
                  <a:pt x="5428" y="99773"/>
                </a:lnTo>
                <a:lnTo>
                  <a:pt x="0" y="73079"/>
                </a:lnTo>
                <a:lnTo>
                  <a:pt x="5430" y="43671"/>
                </a:lnTo>
                <a:lnTo>
                  <a:pt x="20583" y="20544"/>
                </a:lnTo>
                <a:lnTo>
                  <a:pt x="43717" y="5423"/>
                </a:lnTo>
                <a:lnTo>
                  <a:pt x="73151" y="0"/>
                </a:lnTo>
                <a:lnTo>
                  <a:pt x="98940" y="5423"/>
                </a:lnTo>
                <a:lnTo>
                  <a:pt x="120201" y="20551"/>
                </a:lnTo>
                <a:lnTo>
                  <a:pt x="134649" y="43674"/>
                </a:lnTo>
                <a:lnTo>
                  <a:pt x="139978" y="73079"/>
                </a:lnTo>
                <a:lnTo>
                  <a:pt x="134648" y="99773"/>
                </a:lnTo>
                <a:lnTo>
                  <a:pt x="120197" y="123113"/>
                </a:lnTo>
                <a:lnTo>
                  <a:pt x="98929" y="139646"/>
                </a:lnTo>
                <a:lnTo>
                  <a:pt x="73151" y="145924"/>
                </a:lnTo>
                <a:close/>
              </a:path>
              <a:path w="1679575" h="1678939">
                <a:moveTo>
                  <a:pt x="456268" y="145924"/>
                </a:moveTo>
                <a:lnTo>
                  <a:pt x="426977" y="139646"/>
                </a:lnTo>
                <a:lnTo>
                  <a:pt x="403900" y="123113"/>
                </a:lnTo>
                <a:lnTo>
                  <a:pt x="388778" y="99773"/>
                </a:lnTo>
                <a:lnTo>
                  <a:pt x="383350" y="73079"/>
                </a:lnTo>
                <a:lnTo>
                  <a:pt x="388777" y="43671"/>
                </a:lnTo>
                <a:lnTo>
                  <a:pt x="403904" y="20544"/>
                </a:lnTo>
                <a:lnTo>
                  <a:pt x="426969" y="5423"/>
                </a:lnTo>
                <a:lnTo>
                  <a:pt x="456268" y="0"/>
                </a:lnTo>
                <a:lnTo>
                  <a:pt x="483145" y="5423"/>
                </a:lnTo>
                <a:lnTo>
                  <a:pt x="506569" y="20551"/>
                </a:lnTo>
                <a:lnTo>
                  <a:pt x="523135" y="43674"/>
                </a:lnTo>
                <a:lnTo>
                  <a:pt x="529420" y="73079"/>
                </a:lnTo>
                <a:lnTo>
                  <a:pt x="523132" y="99773"/>
                </a:lnTo>
                <a:lnTo>
                  <a:pt x="506556" y="123113"/>
                </a:lnTo>
                <a:lnTo>
                  <a:pt x="483124" y="139646"/>
                </a:lnTo>
                <a:lnTo>
                  <a:pt x="456268" y="145924"/>
                </a:lnTo>
                <a:close/>
              </a:path>
              <a:path w="1679575" h="1678939">
                <a:moveTo>
                  <a:pt x="839619" y="145924"/>
                </a:moveTo>
                <a:lnTo>
                  <a:pt x="810185" y="139646"/>
                </a:lnTo>
                <a:lnTo>
                  <a:pt x="787039" y="123113"/>
                </a:lnTo>
                <a:lnTo>
                  <a:pt x="771896" y="99773"/>
                </a:lnTo>
                <a:lnTo>
                  <a:pt x="766467" y="73079"/>
                </a:lnTo>
                <a:lnTo>
                  <a:pt x="771897" y="43671"/>
                </a:lnTo>
                <a:lnTo>
                  <a:pt x="787050" y="20544"/>
                </a:lnTo>
                <a:lnTo>
                  <a:pt x="810185" y="5423"/>
                </a:lnTo>
                <a:lnTo>
                  <a:pt x="839619" y="0"/>
                </a:lnTo>
                <a:lnTo>
                  <a:pt x="866353" y="5423"/>
                </a:lnTo>
                <a:lnTo>
                  <a:pt x="889708" y="20551"/>
                </a:lnTo>
                <a:lnTo>
                  <a:pt x="906253" y="43674"/>
                </a:lnTo>
                <a:lnTo>
                  <a:pt x="912537" y="73079"/>
                </a:lnTo>
                <a:lnTo>
                  <a:pt x="906253" y="99773"/>
                </a:lnTo>
                <a:lnTo>
                  <a:pt x="889703" y="123113"/>
                </a:lnTo>
                <a:lnTo>
                  <a:pt x="866340" y="139646"/>
                </a:lnTo>
                <a:lnTo>
                  <a:pt x="839619" y="145924"/>
                </a:lnTo>
                <a:close/>
              </a:path>
              <a:path w="1679575" h="1678939">
                <a:moveTo>
                  <a:pt x="1222736" y="145924"/>
                </a:moveTo>
                <a:lnTo>
                  <a:pt x="1196015" y="139646"/>
                </a:lnTo>
                <a:lnTo>
                  <a:pt x="1172652" y="123113"/>
                </a:lnTo>
                <a:lnTo>
                  <a:pt x="1156102" y="99773"/>
                </a:lnTo>
                <a:lnTo>
                  <a:pt x="1149818" y="73079"/>
                </a:lnTo>
                <a:lnTo>
                  <a:pt x="1156104" y="43671"/>
                </a:lnTo>
                <a:lnTo>
                  <a:pt x="1172663" y="20544"/>
                </a:lnTo>
                <a:lnTo>
                  <a:pt x="1196015" y="5423"/>
                </a:lnTo>
                <a:lnTo>
                  <a:pt x="1222736" y="0"/>
                </a:lnTo>
                <a:lnTo>
                  <a:pt x="1252183" y="5423"/>
                </a:lnTo>
                <a:lnTo>
                  <a:pt x="1275320" y="20551"/>
                </a:lnTo>
                <a:lnTo>
                  <a:pt x="1290460" y="43674"/>
                </a:lnTo>
                <a:lnTo>
                  <a:pt x="1295888" y="73079"/>
                </a:lnTo>
                <a:lnTo>
                  <a:pt x="1290459" y="99773"/>
                </a:lnTo>
                <a:lnTo>
                  <a:pt x="1275315" y="123113"/>
                </a:lnTo>
                <a:lnTo>
                  <a:pt x="1252170" y="139646"/>
                </a:lnTo>
                <a:lnTo>
                  <a:pt x="1222736" y="145924"/>
                </a:lnTo>
                <a:close/>
              </a:path>
              <a:path w="1679575" h="1678939">
                <a:moveTo>
                  <a:pt x="1606067" y="145924"/>
                </a:moveTo>
                <a:lnTo>
                  <a:pt x="1579211" y="139646"/>
                </a:lnTo>
                <a:lnTo>
                  <a:pt x="1555779" y="123113"/>
                </a:lnTo>
                <a:lnTo>
                  <a:pt x="1539203" y="99773"/>
                </a:lnTo>
                <a:lnTo>
                  <a:pt x="1532915" y="73079"/>
                </a:lnTo>
                <a:lnTo>
                  <a:pt x="1539203" y="43674"/>
                </a:lnTo>
                <a:lnTo>
                  <a:pt x="1555779" y="20551"/>
                </a:lnTo>
                <a:lnTo>
                  <a:pt x="1579211" y="5423"/>
                </a:lnTo>
                <a:lnTo>
                  <a:pt x="1606067" y="0"/>
                </a:lnTo>
                <a:lnTo>
                  <a:pt x="1635358" y="5423"/>
                </a:lnTo>
                <a:lnTo>
                  <a:pt x="1658435" y="20551"/>
                </a:lnTo>
                <a:lnTo>
                  <a:pt x="1673557" y="43674"/>
                </a:lnTo>
                <a:lnTo>
                  <a:pt x="1678985" y="73079"/>
                </a:lnTo>
                <a:lnTo>
                  <a:pt x="1673560" y="99773"/>
                </a:lnTo>
                <a:lnTo>
                  <a:pt x="1658442" y="123113"/>
                </a:lnTo>
                <a:lnTo>
                  <a:pt x="1635366" y="139646"/>
                </a:lnTo>
                <a:lnTo>
                  <a:pt x="1606067" y="145924"/>
                </a:lnTo>
                <a:close/>
              </a:path>
              <a:path w="1679575" h="1678939">
                <a:moveTo>
                  <a:pt x="73151" y="529127"/>
                </a:moveTo>
                <a:lnTo>
                  <a:pt x="43717" y="522850"/>
                </a:lnTo>
                <a:lnTo>
                  <a:pt x="20572" y="506316"/>
                </a:lnTo>
                <a:lnTo>
                  <a:pt x="5428" y="482976"/>
                </a:lnTo>
                <a:lnTo>
                  <a:pt x="0" y="456282"/>
                </a:lnTo>
                <a:lnTo>
                  <a:pt x="5428" y="426877"/>
                </a:lnTo>
                <a:lnTo>
                  <a:pt x="20572" y="403754"/>
                </a:lnTo>
                <a:lnTo>
                  <a:pt x="43717" y="388626"/>
                </a:lnTo>
                <a:lnTo>
                  <a:pt x="73151" y="383203"/>
                </a:lnTo>
                <a:lnTo>
                  <a:pt x="98929" y="388626"/>
                </a:lnTo>
                <a:lnTo>
                  <a:pt x="120197" y="403754"/>
                </a:lnTo>
                <a:lnTo>
                  <a:pt x="134648" y="426877"/>
                </a:lnTo>
                <a:lnTo>
                  <a:pt x="139978" y="456282"/>
                </a:lnTo>
                <a:lnTo>
                  <a:pt x="134648" y="482976"/>
                </a:lnTo>
                <a:lnTo>
                  <a:pt x="120197" y="506316"/>
                </a:lnTo>
                <a:lnTo>
                  <a:pt x="98929" y="522850"/>
                </a:lnTo>
                <a:lnTo>
                  <a:pt x="73151" y="529127"/>
                </a:lnTo>
                <a:close/>
              </a:path>
              <a:path w="1679575" h="1678939">
                <a:moveTo>
                  <a:pt x="456268" y="529127"/>
                </a:moveTo>
                <a:lnTo>
                  <a:pt x="426977" y="522850"/>
                </a:lnTo>
                <a:lnTo>
                  <a:pt x="403900" y="506316"/>
                </a:lnTo>
                <a:lnTo>
                  <a:pt x="388778" y="482976"/>
                </a:lnTo>
                <a:lnTo>
                  <a:pt x="383350" y="456282"/>
                </a:lnTo>
                <a:lnTo>
                  <a:pt x="388775" y="426877"/>
                </a:lnTo>
                <a:lnTo>
                  <a:pt x="403893" y="403754"/>
                </a:lnTo>
                <a:lnTo>
                  <a:pt x="426969" y="388626"/>
                </a:lnTo>
                <a:lnTo>
                  <a:pt x="456268" y="383203"/>
                </a:lnTo>
                <a:lnTo>
                  <a:pt x="483133" y="388626"/>
                </a:lnTo>
                <a:lnTo>
                  <a:pt x="506564" y="403754"/>
                </a:lnTo>
                <a:lnTo>
                  <a:pt x="523135" y="426877"/>
                </a:lnTo>
                <a:lnTo>
                  <a:pt x="529420" y="456282"/>
                </a:lnTo>
                <a:lnTo>
                  <a:pt x="523132" y="482976"/>
                </a:lnTo>
                <a:lnTo>
                  <a:pt x="506556" y="506316"/>
                </a:lnTo>
                <a:lnTo>
                  <a:pt x="483124" y="522850"/>
                </a:lnTo>
                <a:lnTo>
                  <a:pt x="456268" y="529127"/>
                </a:lnTo>
                <a:close/>
              </a:path>
              <a:path w="1679575" h="1678939">
                <a:moveTo>
                  <a:pt x="839619" y="529127"/>
                </a:moveTo>
                <a:lnTo>
                  <a:pt x="810185" y="522850"/>
                </a:lnTo>
                <a:lnTo>
                  <a:pt x="787039" y="506316"/>
                </a:lnTo>
                <a:lnTo>
                  <a:pt x="771896" y="482976"/>
                </a:lnTo>
                <a:lnTo>
                  <a:pt x="766467" y="456282"/>
                </a:lnTo>
                <a:lnTo>
                  <a:pt x="771896" y="426877"/>
                </a:lnTo>
                <a:lnTo>
                  <a:pt x="787039" y="403754"/>
                </a:lnTo>
                <a:lnTo>
                  <a:pt x="810185" y="388626"/>
                </a:lnTo>
                <a:lnTo>
                  <a:pt x="839619" y="383203"/>
                </a:lnTo>
                <a:lnTo>
                  <a:pt x="866340" y="388626"/>
                </a:lnTo>
                <a:lnTo>
                  <a:pt x="889703" y="403754"/>
                </a:lnTo>
                <a:lnTo>
                  <a:pt x="906253" y="426877"/>
                </a:lnTo>
                <a:lnTo>
                  <a:pt x="912537" y="456282"/>
                </a:lnTo>
                <a:lnTo>
                  <a:pt x="906253" y="482976"/>
                </a:lnTo>
                <a:lnTo>
                  <a:pt x="889703" y="506316"/>
                </a:lnTo>
                <a:lnTo>
                  <a:pt x="866340" y="522850"/>
                </a:lnTo>
                <a:lnTo>
                  <a:pt x="839619" y="529127"/>
                </a:lnTo>
                <a:close/>
              </a:path>
              <a:path w="1679575" h="1678939">
                <a:moveTo>
                  <a:pt x="1222736" y="529127"/>
                </a:moveTo>
                <a:lnTo>
                  <a:pt x="1196015" y="522850"/>
                </a:lnTo>
                <a:lnTo>
                  <a:pt x="1172652" y="506316"/>
                </a:lnTo>
                <a:lnTo>
                  <a:pt x="1156102" y="482976"/>
                </a:lnTo>
                <a:lnTo>
                  <a:pt x="1149818" y="456282"/>
                </a:lnTo>
                <a:lnTo>
                  <a:pt x="1156102" y="426877"/>
                </a:lnTo>
                <a:lnTo>
                  <a:pt x="1172652" y="403754"/>
                </a:lnTo>
                <a:lnTo>
                  <a:pt x="1196015" y="388626"/>
                </a:lnTo>
                <a:lnTo>
                  <a:pt x="1222736" y="383203"/>
                </a:lnTo>
                <a:lnTo>
                  <a:pt x="1252170" y="388626"/>
                </a:lnTo>
                <a:lnTo>
                  <a:pt x="1275315" y="403754"/>
                </a:lnTo>
                <a:lnTo>
                  <a:pt x="1290459" y="426877"/>
                </a:lnTo>
                <a:lnTo>
                  <a:pt x="1295888" y="456282"/>
                </a:lnTo>
                <a:lnTo>
                  <a:pt x="1290459" y="482976"/>
                </a:lnTo>
                <a:lnTo>
                  <a:pt x="1275315" y="506316"/>
                </a:lnTo>
                <a:lnTo>
                  <a:pt x="1252170" y="522850"/>
                </a:lnTo>
                <a:lnTo>
                  <a:pt x="1222736" y="529127"/>
                </a:lnTo>
                <a:close/>
              </a:path>
              <a:path w="1679575" h="1678939">
                <a:moveTo>
                  <a:pt x="1606086" y="529127"/>
                </a:moveTo>
                <a:lnTo>
                  <a:pt x="1579222" y="522850"/>
                </a:lnTo>
                <a:lnTo>
                  <a:pt x="1555791" y="506316"/>
                </a:lnTo>
                <a:lnTo>
                  <a:pt x="1539220" y="482976"/>
                </a:lnTo>
                <a:lnTo>
                  <a:pt x="1532935" y="456282"/>
                </a:lnTo>
                <a:lnTo>
                  <a:pt x="1539223" y="426877"/>
                </a:lnTo>
                <a:lnTo>
                  <a:pt x="1555798" y="403754"/>
                </a:lnTo>
                <a:lnTo>
                  <a:pt x="1579230" y="388626"/>
                </a:lnTo>
                <a:lnTo>
                  <a:pt x="1606086" y="383203"/>
                </a:lnTo>
                <a:lnTo>
                  <a:pt x="1635377" y="388626"/>
                </a:lnTo>
                <a:lnTo>
                  <a:pt x="1658454" y="403754"/>
                </a:lnTo>
                <a:lnTo>
                  <a:pt x="1673577" y="426877"/>
                </a:lnTo>
                <a:lnTo>
                  <a:pt x="1679005" y="456282"/>
                </a:lnTo>
                <a:lnTo>
                  <a:pt x="1673580" y="482976"/>
                </a:lnTo>
                <a:lnTo>
                  <a:pt x="1658462" y="506316"/>
                </a:lnTo>
                <a:lnTo>
                  <a:pt x="1635385" y="522850"/>
                </a:lnTo>
                <a:lnTo>
                  <a:pt x="1606086" y="529127"/>
                </a:lnTo>
                <a:close/>
              </a:path>
              <a:path w="1679575" h="1678939">
                <a:moveTo>
                  <a:pt x="73151" y="912350"/>
                </a:moveTo>
                <a:lnTo>
                  <a:pt x="43717" y="906072"/>
                </a:lnTo>
                <a:lnTo>
                  <a:pt x="20572" y="889538"/>
                </a:lnTo>
                <a:lnTo>
                  <a:pt x="5428" y="866199"/>
                </a:lnTo>
                <a:lnTo>
                  <a:pt x="0" y="839504"/>
                </a:lnTo>
                <a:lnTo>
                  <a:pt x="5428" y="810099"/>
                </a:lnTo>
                <a:lnTo>
                  <a:pt x="20572" y="786977"/>
                </a:lnTo>
                <a:lnTo>
                  <a:pt x="43717" y="771849"/>
                </a:lnTo>
                <a:lnTo>
                  <a:pt x="73151" y="766425"/>
                </a:lnTo>
                <a:lnTo>
                  <a:pt x="98929" y="771849"/>
                </a:lnTo>
                <a:lnTo>
                  <a:pt x="120197" y="786977"/>
                </a:lnTo>
                <a:lnTo>
                  <a:pt x="134648" y="810099"/>
                </a:lnTo>
                <a:lnTo>
                  <a:pt x="139978" y="839504"/>
                </a:lnTo>
                <a:lnTo>
                  <a:pt x="134648" y="866199"/>
                </a:lnTo>
                <a:lnTo>
                  <a:pt x="120197" y="889538"/>
                </a:lnTo>
                <a:lnTo>
                  <a:pt x="98929" y="906072"/>
                </a:lnTo>
                <a:lnTo>
                  <a:pt x="73151" y="912350"/>
                </a:lnTo>
                <a:close/>
              </a:path>
              <a:path w="1679575" h="1678939">
                <a:moveTo>
                  <a:pt x="456268" y="912350"/>
                </a:moveTo>
                <a:lnTo>
                  <a:pt x="426977" y="906072"/>
                </a:lnTo>
                <a:lnTo>
                  <a:pt x="403900" y="889538"/>
                </a:lnTo>
                <a:lnTo>
                  <a:pt x="388778" y="866199"/>
                </a:lnTo>
                <a:lnTo>
                  <a:pt x="383350" y="839504"/>
                </a:lnTo>
                <a:lnTo>
                  <a:pt x="388775" y="810099"/>
                </a:lnTo>
                <a:lnTo>
                  <a:pt x="403893" y="786977"/>
                </a:lnTo>
                <a:lnTo>
                  <a:pt x="426969" y="771849"/>
                </a:lnTo>
                <a:lnTo>
                  <a:pt x="456268" y="766425"/>
                </a:lnTo>
                <a:lnTo>
                  <a:pt x="483133" y="771849"/>
                </a:lnTo>
                <a:lnTo>
                  <a:pt x="506564" y="786977"/>
                </a:lnTo>
                <a:lnTo>
                  <a:pt x="523135" y="810099"/>
                </a:lnTo>
                <a:lnTo>
                  <a:pt x="529420" y="839504"/>
                </a:lnTo>
                <a:lnTo>
                  <a:pt x="523132" y="866199"/>
                </a:lnTo>
                <a:lnTo>
                  <a:pt x="506556" y="889538"/>
                </a:lnTo>
                <a:lnTo>
                  <a:pt x="483124" y="906072"/>
                </a:lnTo>
                <a:lnTo>
                  <a:pt x="456268" y="912350"/>
                </a:lnTo>
                <a:close/>
              </a:path>
              <a:path w="1679575" h="1678939">
                <a:moveTo>
                  <a:pt x="839619" y="912350"/>
                </a:moveTo>
                <a:lnTo>
                  <a:pt x="810185" y="906072"/>
                </a:lnTo>
                <a:lnTo>
                  <a:pt x="787039" y="889538"/>
                </a:lnTo>
                <a:lnTo>
                  <a:pt x="771896" y="866199"/>
                </a:lnTo>
                <a:lnTo>
                  <a:pt x="766467" y="839504"/>
                </a:lnTo>
                <a:lnTo>
                  <a:pt x="771896" y="810099"/>
                </a:lnTo>
                <a:lnTo>
                  <a:pt x="787039" y="786977"/>
                </a:lnTo>
                <a:lnTo>
                  <a:pt x="810185" y="771849"/>
                </a:lnTo>
                <a:lnTo>
                  <a:pt x="839619" y="766425"/>
                </a:lnTo>
                <a:lnTo>
                  <a:pt x="866340" y="771849"/>
                </a:lnTo>
                <a:lnTo>
                  <a:pt x="889703" y="786977"/>
                </a:lnTo>
                <a:lnTo>
                  <a:pt x="906253" y="810099"/>
                </a:lnTo>
                <a:lnTo>
                  <a:pt x="912537" y="839504"/>
                </a:lnTo>
                <a:lnTo>
                  <a:pt x="906253" y="866199"/>
                </a:lnTo>
                <a:lnTo>
                  <a:pt x="889703" y="889538"/>
                </a:lnTo>
                <a:lnTo>
                  <a:pt x="866340" y="906072"/>
                </a:lnTo>
                <a:lnTo>
                  <a:pt x="839619" y="912350"/>
                </a:lnTo>
                <a:close/>
              </a:path>
              <a:path w="1679575" h="1678939">
                <a:moveTo>
                  <a:pt x="1222736" y="912350"/>
                </a:moveTo>
                <a:lnTo>
                  <a:pt x="1196015" y="906072"/>
                </a:lnTo>
                <a:lnTo>
                  <a:pt x="1172652" y="889538"/>
                </a:lnTo>
                <a:lnTo>
                  <a:pt x="1156102" y="866199"/>
                </a:lnTo>
                <a:lnTo>
                  <a:pt x="1149818" y="839504"/>
                </a:lnTo>
                <a:lnTo>
                  <a:pt x="1156102" y="810099"/>
                </a:lnTo>
                <a:lnTo>
                  <a:pt x="1172652" y="786977"/>
                </a:lnTo>
                <a:lnTo>
                  <a:pt x="1196015" y="771849"/>
                </a:lnTo>
                <a:lnTo>
                  <a:pt x="1222736" y="766425"/>
                </a:lnTo>
                <a:lnTo>
                  <a:pt x="1252170" y="771849"/>
                </a:lnTo>
                <a:lnTo>
                  <a:pt x="1275315" y="786977"/>
                </a:lnTo>
                <a:lnTo>
                  <a:pt x="1290459" y="810099"/>
                </a:lnTo>
                <a:lnTo>
                  <a:pt x="1295888" y="839504"/>
                </a:lnTo>
                <a:lnTo>
                  <a:pt x="1290459" y="866199"/>
                </a:lnTo>
                <a:lnTo>
                  <a:pt x="1275315" y="889538"/>
                </a:lnTo>
                <a:lnTo>
                  <a:pt x="1252170" y="906072"/>
                </a:lnTo>
                <a:lnTo>
                  <a:pt x="1222736" y="912350"/>
                </a:lnTo>
                <a:close/>
              </a:path>
              <a:path w="1679575" h="1678939">
                <a:moveTo>
                  <a:pt x="1606086" y="912350"/>
                </a:moveTo>
                <a:lnTo>
                  <a:pt x="1579222" y="906072"/>
                </a:lnTo>
                <a:lnTo>
                  <a:pt x="1555791" y="889538"/>
                </a:lnTo>
                <a:lnTo>
                  <a:pt x="1539220" y="866199"/>
                </a:lnTo>
                <a:lnTo>
                  <a:pt x="1532935" y="839504"/>
                </a:lnTo>
                <a:lnTo>
                  <a:pt x="1539223" y="810099"/>
                </a:lnTo>
                <a:lnTo>
                  <a:pt x="1555798" y="786977"/>
                </a:lnTo>
                <a:lnTo>
                  <a:pt x="1579230" y="771849"/>
                </a:lnTo>
                <a:lnTo>
                  <a:pt x="1606086" y="766425"/>
                </a:lnTo>
                <a:lnTo>
                  <a:pt x="1635377" y="771849"/>
                </a:lnTo>
                <a:lnTo>
                  <a:pt x="1658454" y="786977"/>
                </a:lnTo>
                <a:lnTo>
                  <a:pt x="1673577" y="810099"/>
                </a:lnTo>
                <a:lnTo>
                  <a:pt x="1679005" y="839504"/>
                </a:lnTo>
                <a:lnTo>
                  <a:pt x="1673580" y="866199"/>
                </a:lnTo>
                <a:lnTo>
                  <a:pt x="1658462" y="889538"/>
                </a:lnTo>
                <a:lnTo>
                  <a:pt x="1635385" y="906072"/>
                </a:lnTo>
                <a:lnTo>
                  <a:pt x="1606086" y="912350"/>
                </a:lnTo>
                <a:close/>
              </a:path>
              <a:path w="1679575" h="1678939">
                <a:moveTo>
                  <a:pt x="73151" y="1295573"/>
                </a:moveTo>
                <a:lnTo>
                  <a:pt x="43717" y="1289295"/>
                </a:lnTo>
                <a:lnTo>
                  <a:pt x="20572" y="1272761"/>
                </a:lnTo>
                <a:lnTo>
                  <a:pt x="5428" y="1249422"/>
                </a:lnTo>
                <a:lnTo>
                  <a:pt x="0" y="1222727"/>
                </a:lnTo>
                <a:lnTo>
                  <a:pt x="5430" y="1193319"/>
                </a:lnTo>
                <a:lnTo>
                  <a:pt x="20583" y="1170192"/>
                </a:lnTo>
                <a:lnTo>
                  <a:pt x="43717" y="1155071"/>
                </a:lnTo>
                <a:lnTo>
                  <a:pt x="73151" y="1149648"/>
                </a:lnTo>
                <a:lnTo>
                  <a:pt x="98940" y="1155071"/>
                </a:lnTo>
                <a:lnTo>
                  <a:pt x="120201" y="1170200"/>
                </a:lnTo>
                <a:lnTo>
                  <a:pt x="134649" y="1193322"/>
                </a:lnTo>
                <a:lnTo>
                  <a:pt x="139978" y="1222727"/>
                </a:lnTo>
                <a:lnTo>
                  <a:pt x="134648" y="1249422"/>
                </a:lnTo>
                <a:lnTo>
                  <a:pt x="120197" y="1272761"/>
                </a:lnTo>
                <a:lnTo>
                  <a:pt x="98929" y="1289295"/>
                </a:lnTo>
                <a:lnTo>
                  <a:pt x="73151" y="1295573"/>
                </a:lnTo>
                <a:close/>
              </a:path>
              <a:path w="1679575" h="1678939">
                <a:moveTo>
                  <a:pt x="456268" y="1295573"/>
                </a:moveTo>
                <a:lnTo>
                  <a:pt x="426977" y="1289295"/>
                </a:lnTo>
                <a:lnTo>
                  <a:pt x="403900" y="1272761"/>
                </a:lnTo>
                <a:lnTo>
                  <a:pt x="388778" y="1249422"/>
                </a:lnTo>
                <a:lnTo>
                  <a:pt x="383350" y="1222727"/>
                </a:lnTo>
                <a:lnTo>
                  <a:pt x="388777" y="1193319"/>
                </a:lnTo>
                <a:lnTo>
                  <a:pt x="403904" y="1170192"/>
                </a:lnTo>
                <a:lnTo>
                  <a:pt x="426969" y="1155071"/>
                </a:lnTo>
                <a:lnTo>
                  <a:pt x="456268" y="1149648"/>
                </a:lnTo>
                <a:lnTo>
                  <a:pt x="483145" y="1155071"/>
                </a:lnTo>
                <a:lnTo>
                  <a:pt x="506569" y="1170200"/>
                </a:lnTo>
                <a:lnTo>
                  <a:pt x="523135" y="1193322"/>
                </a:lnTo>
                <a:lnTo>
                  <a:pt x="529420" y="1222727"/>
                </a:lnTo>
                <a:lnTo>
                  <a:pt x="523132" y="1249422"/>
                </a:lnTo>
                <a:lnTo>
                  <a:pt x="506556" y="1272761"/>
                </a:lnTo>
                <a:lnTo>
                  <a:pt x="483124" y="1289295"/>
                </a:lnTo>
                <a:lnTo>
                  <a:pt x="456268" y="1295573"/>
                </a:lnTo>
                <a:close/>
              </a:path>
              <a:path w="1679575" h="1678939">
                <a:moveTo>
                  <a:pt x="839619" y="1295573"/>
                </a:moveTo>
                <a:lnTo>
                  <a:pt x="810185" y="1289295"/>
                </a:lnTo>
                <a:lnTo>
                  <a:pt x="787039" y="1272761"/>
                </a:lnTo>
                <a:lnTo>
                  <a:pt x="771896" y="1249422"/>
                </a:lnTo>
                <a:lnTo>
                  <a:pt x="766467" y="1222727"/>
                </a:lnTo>
                <a:lnTo>
                  <a:pt x="771897" y="1193319"/>
                </a:lnTo>
                <a:lnTo>
                  <a:pt x="787050" y="1170192"/>
                </a:lnTo>
                <a:lnTo>
                  <a:pt x="810185" y="1155071"/>
                </a:lnTo>
                <a:lnTo>
                  <a:pt x="839619" y="1149648"/>
                </a:lnTo>
                <a:lnTo>
                  <a:pt x="866353" y="1155071"/>
                </a:lnTo>
                <a:lnTo>
                  <a:pt x="889708" y="1170200"/>
                </a:lnTo>
                <a:lnTo>
                  <a:pt x="906253" y="1193322"/>
                </a:lnTo>
                <a:lnTo>
                  <a:pt x="912537" y="1222727"/>
                </a:lnTo>
                <a:lnTo>
                  <a:pt x="906253" y="1249422"/>
                </a:lnTo>
                <a:lnTo>
                  <a:pt x="889703" y="1272761"/>
                </a:lnTo>
                <a:lnTo>
                  <a:pt x="866340" y="1289295"/>
                </a:lnTo>
                <a:lnTo>
                  <a:pt x="839619" y="1295573"/>
                </a:lnTo>
                <a:close/>
              </a:path>
              <a:path w="1679575" h="1678939">
                <a:moveTo>
                  <a:pt x="1222736" y="1295573"/>
                </a:moveTo>
                <a:lnTo>
                  <a:pt x="1196015" y="1289295"/>
                </a:lnTo>
                <a:lnTo>
                  <a:pt x="1172652" y="1272761"/>
                </a:lnTo>
                <a:lnTo>
                  <a:pt x="1156102" y="1249422"/>
                </a:lnTo>
                <a:lnTo>
                  <a:pt x="1149818" y="1222727"/>
                </a:lnTo>
                <a:lnTo>
                  <a:pt x="1156104" y="1193319"/>
                </a:lnTo>
                <a:lnTo>
                  <a:pt x="1172663" y="1170192"/>
                </a:lnTo>
                <a:lnTo>
                  <a:pt x="1196015" y="1155071"/>
                </a:lnTo>
                <a:lnTo>
                  <a:pt x="1222736" y="1149648"/>
                </a:lnTo>
                <a:lnTo>
                  <a:pt x="1252183" y="1155071"/>
                </a:lnTo>
                <a:lnTo>
                  <a:pt x="1275320" y="1170200"/>
                </a:lnTo>
                <a:lnTo>
                  <a:pt x="1290460" y="1193322"/>
                </a:lnTo>
                <a:lnTo>
                  <a:pt x="1295888" y="1222727"/>
                </a:lnTo>
                <a:lnTo>
                  <a:pt x="1290459" y="1249422"/>
                </a:lnTo>
                <a:lnTo>
                  <a:pt x="1275315" y="1272761"/>
                </a:lnTo>
                <a:lnTo>
                  <a:pt x="1252170" y="1289295"/>
                </a:lnTo>
                <a:lnTo>
                  <a:pt x="1222736" y="1295573"/>
                </a:lnTo>
                <a:close/>
              </a:path>
              <a:path w="1679575" h="1678939">
                <a:moveTo>
                  <a:pt x="1606086" y="1295573"/>
                </a:moveTo>
                <a:lnTo>
                  <a:pt x="1579222" y="1289295"/>
                </a:lnTo>
                <a:lnTo>
                  <a:pt x="1555791" y="1272761"/>
                </a:lnTo>
                <a:lnTo>
                  <a:pt x="1539220" y="1249422"/>
                </a:lnTo>
                <a:lnTo>
                  <a:pt x="1532935" y="1222727"/>
                </a:lnTo>
                <a:lnTo>
                  <a:pt x="1539225" y="1193319"/>
                </a:lnTo>
                <a:lnTo>
                  <a:pt x="1555810" y="1170192"/>
                </a:lnTo>
                <a:lnTo>
                  <a:pt x="1579230" y="1155071"/>
                </a:lnTo>
                <a:lnTo>
                  <a:pt x="1606086" y="1149648"/>
                </a:lnTo>
                <a:lnTo>
                  <a:pt x="1635390" y="1155071"/>
                </a:lnTo>
                <a:lnTo>
                  <a:pt x="1658459" y="1170200"/>
                </a:lnTo>
                <a:lnTo>
                  <a:pt x="1673577" y="1193322"/>
                </a:lnTo>
                <a:lnTo>
                  <a:pt x="1679005" y="1222727"/>
                </a:lnTo>
                <a:lnTo>
                  <a:pt x="1673580" y="1249422"/>
                </a:lnTo>
                <a:lnTo>
                  <a:pt x="1658462" y="1272761"/>
                </a:lnTo>
                <a:lnTo>
                  <a:pt x="1635385" y="1289295"/>
                </a:lnTo>
                <a:lnTo>
                  <a:pt x="1606086" y="1295573"/>
                </a:lnTo>
                <a:close/>
              </a:path>
              <a:path w="1679575" h="1678939">
                <a:moveTo>
                  <a:pt x="73151" y="1678776"/>
                </a:moveTo>
                <a:lnTo>
                  <a:pt x="43717" y="1672498"/>
                </a:lnTo>
                <a:lnTo>
                  <a:pt x="20572" y="1655964"/>
                </a:lnTo>
                <a:lnTo>
                  <a:pt x="5428" y="1632625"/>
                </a:lnTo>
                <a:lnTo>
                  <a:pt x="0" y="1605930"/>
                </a:lnTo>
                <a:lnTo>
                  <a:pt x="5428" y="1576525"/>
                </a:lnTo>
                <a:lnTo>
                  <a:pt x="20572" y="1553403"/>
                </a:lnTo>
                <a:lnTo>
                  <a:pt x="43717" y="1538274"/>
                </a:lnTo>
                <a:lnTo>
                  <a:pt x="73151" y="1532851"/>
                </a:lnTo>
                <a:lnTo>
                  <a:pt x="98929" y="1538274"/>
                </a:lnTo>
                <a:lnTo>
                  <a:pt x="120197" y="1553403"/>
                </a:lnTo>
                <a:lnTo>
                  <a:pt x="134648" y="1576525"/>
                </a:lnTo>
                <a:lnTo>
                  <a:pt x="139978" y="1605930"/>
                </a:lnTo>
                <a:lnTo>
                  <a:pt x="134648" y="1632625"/>
                </a:lnTo>
                <a:lnTo>
                  <a:pt x="120197" y="1655964"/>
                </a:lnTo>
                <a:lnTo>
                  <a:pt x="98929" y="1672498"/>
                </a:lnTo>
                <a:lnTo>
                  <a:pt x="73151" y="1678776"/>
                </a:lnTo>
                <a:close/>
              </a:path>
              <a:path w="1679575" h="1678939">
                <a:moveTo>
                  <a:pt x="456268" y="1678776"/>
                </a:moveTo>
                <a:lnTo>
                  <a:pt x="426977" y="1672498"/>
                </a:lnTo>
                <a:lnTo>
                  <a:pt x="403900" y="1655964"/>
                </a:lnTo>
                <a:lnTo>
                  <a:pt x="388778" y="1632625"/>
                </a:lnTo>
                <a:lnTo>
                  <a:pt x="383350" y="1605930"/>
                </a:lnTo>
                <a:lnTo>
                  <a:pt x="388775" y="1576525"/>
                </a:lnTo>
                <a:lnTo>
                  <a:pt x="403893" y="1553403"/>
                </a:lnTo>
                <a:lnTo>
                  <a:pt x="426969" y="1538274"/>
                </a:lnTo>
                <a:lnTo>
                  <a:pt x="456268" y="1532851"/>
                </a:lnTo>
                <a:lnTo>
                  <a:pt x="483133" y="1538274"/>
                </a:lnTo>
                <a:lnTo>
                  <a:pt x="506564" y="1553403"/>
                </a:lnTo>
                <a:lnTo>
                  <a:pt x="523135" y="1576525"/>
                </a:lnTo>
                <a:lnTo>
                  <a:pt x="529420" y="1605930"/>
                </a:lnTo>
                <a:lnTo>
                  <a:pt x="523132" y="1632625"/>
                </a:lnTo>
                <a:lnTo>
                  <a:pt x="506556" y="1655964"/>
                </a:lnTo>
                <a:lnTo>
                  <a:pt x="483124" y="1672498"/>
                </a:lnTo>
                <a:lnTo>
                  <a:pt x="456268" y="1678776"/>
                </a:lnTo>
                <a:close/>
              </a:path>
              <a:path w="1679575" h="1678939">
                <a:moveTo>
                  <a:pt x="839619" y="1678776"/>
                </a:moveTo>
                <a:lnTo>
                  <a:pt x="810185" y="1672498"/>
                </a:lnTo>
                <a:lnTo>
                  <a:pt x="787039" y="1655964"/>
                </a:lnTo>
                <a:lnTo>
                  <a:pt x="771896" y="1632625"/>
                </a:lnTo>
                <a:lnTo>
                  <a:pt x="766467" y="1605930"/>
                </a:lnTo>
                <a:lnTo>
                  <a:pt x="771896" y="1576525"/>
                </a:lnTo>
                <a:lnTo>
                  <a:pt x="787039" y="1553403"/>
                </a:lnTo>
                <a:lnTo>
                  <a:pt x="810185" y="1538274"/>
                </a:lnTo>
                <a:lnTo>
                  <a:pt x="839619" y="1532851"/>
                </a:lnTo>
                <a:lnTo>
                  <a:pt x="866340" y="1538274"/>
                </a:lnTo>
                <a:lnTo>
                  <a:pt x="889703" y="1553403"/>
                </a:lnTo>
                <a:lnTo>
                  <a:pt x="906253" y="1576525"/>
                </a:lnTo>
                <a:lnTo>
                  <a:pt x="912537" y="1605930"/>
                </a:lnTo>
                <a:lnTo>
                  <a:pt x="906253" y="1632625"/>
                </a:lnTo>
                <a:lnTo>
                  <a:pt x="889703" y="1655964"/>
                </a:lnTo>
                <a:lnTo>
                  <a:pt x="866340" y="1672498"/>
                </a:lnTo>
                <a:lnTo>
                  <a:pt x="839619" y="1678776"/>
                </a:lnTo>
                <a:close/>
              </a:path>
              <a:path w="1679575" h="1678939">
                <a:moveTo>
                  <a:pt x="1222736" y="1678776"/>
                </a:moveTo>
                <a:lnTo>
                  <a:pt x="1196015" y="1672498"/>
                </a:lnTo>
                <a:lnTo>
                  <a:pt x="1172652" y="1655964"/>
                </a:lnTo>
                <a:lnTo>
                  <a:pt x="1156102" y="1632625"/>
                </a:lnTo>
                <a:lnTo>
                  <a:pt x="1149818" y="1605930"/>
                </a:lnTo>
                <a:lnTo>
                  <a:pt x="1156102" y="1576525"/>
                </a:lnTo>
                <a:lnTo>
                  <a:pt x="1172652" y="1553403"/>
                </a:lnTo>
                <a:lnTo>
                  <a:pt x="1196015" y="1538274"/>
                </a:lnTo>
                <a:lnTo>
                  <a:pt x="1222736" y="1532851"/>
                </a:lnTo>
                <a:lnTo>
                  <a:pt x="1252170" y="1538274"/>
                </a:lnTo>
                <a:lnTo>
                  <a:pt x="1275315" y="1553403"/>
                </a:lnTo>
                <a:lnTo>
                  <a:pt x="1290459" y="1576525"/>
                </a:lnTo>
                <a:lnTo>
                  <a:pt x="1295888" y="1605930"/>
                </a:lnTo>
                <a:lnTo>
                  <a:pt x="1290459" y="1632625"/>
                </a:lnTo>
                <a:lnTo>
                  <a:pt x="1275315" y="1655964"/>
                </a:lnTo>
                <a:lnTo>
                  <a:pt x="1252170" y="1672498"/>
                </a:lnTo>
                <a:lnTo>
                  <a:pt x="1222736" y="1678776"/>
                </a:lnTo>
                <a:close/>
              </a:path>
              <a:path w="1679575" h="1678939">
                <a:moveTo>
                  <a:pt x="1606086" y="1678776"/>
                </a:moveTo>
                <a:lnTo>
                  <a:pt x="1579222" y="1672498"/>
                </a:lnTo>
                <a:lnTo>
                  <a:pt x="1555791" y="1655964"/>
                </a:lnTo>
                <a:lnTo>
                  <a:pt x="1539220" y="1632625"/>
                </a:lnTo>
                <a:lnTo>
                  <a:pt x="1532935" y="1605930"/>
                </a:lnTo>
                <a:lnTo>
                  <a:pt x="1539223" y="1576525"/>
                </a:lnTo>
                <a:lnTo>
                  <a:pt x="1555798" y="1553403"/>
                </a:lnTo>
                <a:lnTo>
                  <a:pt x="1579230" y="1538274"/>
                </a:lnTo>
                <a:lnTo>
                  <a:pt x="1606086" y="1532851"/>
                </a:lnTo>
                <a:lnTo>
                  <a:pt x="1635377" y="1538274"/>
                </a:lnTo>
                <a:lnTo>
                  <a:pt x="1658454" y="1553403"/>
                </a:lnTo>
                <a:lnTo>
                  <a:pt x="1673577" y="1576525"/>
                </a:lnTo>
                <a:lnTo>
                  <a:pt x="1679005" y="1605930"/>
                </a:lnTo>
                <a:lnTo>
                  <a:pt x="1673580" y="1632625"/>
                </a:lnTo>
                <a:lnTo>
                  <a:pt x="1658462" y="1655964"/>
                </a:lnTo>
                <a:lnTo>
                  <a:pt x="1635385" y="1672498"/>
                </a:lnTo>
                <a:lnTo>
                  <a:pt x="1606086" y="1678776"/>
                </a:lnTo>
                <a:close/>
              </a:path>
            </a:pathLst>
          </a:custGeom>
          <a:solidFill>
            <a:srgbClr val="3C3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22081" y="5169105"/>
            <a:ext cx="1360170" cy="1356360"/>
          </a:xfrm>
          <a:custGeom>
            <a:avLst/>
            <a:gdLst/>
            <a:ahLst/>
            <a:cxnLst/>
            <a:rect l="l" t="t" r="r" b="b"/>
            <a:pathLst>
              <a:path w="1360170" h="1356359">
                <a:moveTo>
                  <a:pt x="59247" y="117887"/>
                </a:moveTo>
                <a:lnTo>
                  <a:pt x="35407" y="112815"/>
                </a:lnTo>
                <a:lnTo>
                  <a:pt x="16661" y="99458"/>
                </a:lnTo>
                <a:lnTo>
                  <a:pt x="4396" y="80603"/>
                </a:lnTo>
                <a:lnTo>
                  <a:pt x="0" y="59038"/>
                </a:lnTo>
                <a:lnTo>
                  <a:pt x="4398" y="35280"/>
                </a:lnTo>
                <a:lnTo>
                  <a:pt x="16670" y="16597"/>
                </a:lnTo>
                <a:lnTo>
                  <a:pt x="35407" y="4381"/>
                </a:lnTo>
                <a:lnTo>
                  <a:pt x="59247" y="0"/>
                </a:lnTo>
                <a:lnTo>
                  <a:pt x="80134" y="4381"/>
                </a:lnTo>
                <a:lnTo>
                  <a:pt x="97353" y="16602"/>
                </a:lnTo>
                <a:lnTo>
                  <a:pt x="109055" y="35282"/>
                </a:lnTo>
                <a:lnTo>
                  <a:pt x="113371" y="59038"/>
                </a:lnTo>
                <a:lnTo>
                  <a:pt x="109054" y="80603"/>
                </a:lnTo>
                <a:lnTo>
                  <a:pt x="97350" y="99458"/>
                </a:lnTo>
                <a:lnTo>
                  <a:pt x="80124" y="112815"/>
                </a:lnTo>
                <a:lnTo>
                  <a:pt x="59247" y="117887"/>
                </a:lnTo>
                <a:close/>
              </a:path>
              <a:path w="1360170" h="1356359">
                <a:moveTo>
                  <a:pt x="369541" y="117887"/>
                </a:moveTo>
                <a:lnTo>
                  <a:pt x="345817" y="112815"/>
                </a:lnTo>
                <a:lnTo>
                  <a:pt x="327127" y="99458"/>
                </a:lnTo>
                <a:lnTo>
                  <a:pt x="314879" y="80603"/>
                </a:lnTo>
                <a:lnTo>
                  <a:pt x="310483" y="59038"/>
                </a:lnTo>
                <a:lnTo>
                  <a:pt x="314878" y="35280"/>
                </a:lnTo>
                <a:lnTo>
                  <a:pt x="327130" y="16597"/>
                </a:lnTo>
                <a:lnTo>
                  <a:pt x="345811" y="4381"/>
                </a:lnTo>
                <a:lnTo>
                  <a:pt x="369541" y="0"/>
                </a:lnTo>
                <a:lnTo>
                  <a:pt x="391309" y="4381"/>
                </a:lnTo>
                <a:lnTo>
                  <a:pt x="410280" y="16602"/>
                </a:lnTo>
                <a:lnTo>
                  <a:pt x="423698" y="35282"/>
                </a:lnTo>
                <a:lnTo>
                  <a:pt x="428788" y="59038"/>
                </a:lnTo>
                <a:lnTo>
                  <a:pt x="423695" y="80603"/>
                </a:lnTo>
                <a:lnTo>
                  <a:pt x="410270" y="99458"/>
                </a:lnTo>
                <a:lnTo>
                  <a:pt x="391292" y="112815"/>
                </a:lnTo>
                <a:lnTo>
                  <a:pt x="369541" y="117887"/>
                </a:lnTo>
                <a:close/>
              </a:path>
              <a:path w="1360170" h="1356359">
                <a:moveTo>
                  <a:pt x="680024" y="117887"/>
                </a:moveTo>
                <a:lnTo>
                  <a:pt x="656185" y="112815"/>
                </a:lnTo>
                <a:lnTo>
                  <a:pt x="637439" y="99458"/>
                </a:lnTo>
                <a:lnTo>
                  <a:pt x="625174" y="80603"/>
                </a:lnTo>
                <a:lnTo>
                  <a:pt x="620777" y="59038"/>
                </a:lnTo>
                <a:lnTo>
                  <a:pt x="625175" y="35280"/>
                </a:lnTo>
                <a:lnTo>
                  <a:pt x="637448" y="16597"/>
                </a:lnTo>
                <a:lnTo>
                  <a:pt x="656185" y="4381"/>
                </a:lnTo>
                <a:lnTo>
                  <a:pt x="680024" y="0"/>
                </a:lnTo>
                <a:lnTo>
                  <a:pt x="701676" y="4381"/>
                </a:lnTo>
                <a:lnTo>
                  <a:pt x="720592" y="16602"/>
                </a:lnTo>
                <a:lnTo>
                  <a:pt x="733993" y="35282"/>
                </a:lnTo>
                <a:lnTo>
                  <a:pt x="739082" y="59038"/>
                </a:lnTo>
                <a:lnTo>
                  <a:pt x="733992" y="80603"/>
                </a:lnTo>
                <a:lnTo>
                  <a:pt x="720588" y="99458"/>
                </a:lnTo>
                <a:lnTo>
                  <a:pt x="701666" y="112815"/>
                </a:lnTo>
                <a:lnTo>
                  <a:pt x="680024" y="117887"/>
                </a:lnTo>
                <a:close/>
              </a:path>
              <a:path w="1360170" h="1356359">
                <a:moveTo>
                  <a:pt x="990318" y="117887"/>
                </a:moveTo>
                <a:lnTo>
                  <a:pt x="968676" y="112815"/>
                </a:lnTo>
                <a:lnTo>
                  <a:pt x="949754" y="99458"/>
                </a:lnTo>
                <a:lnTo>
                  <a:pt x="936350" y="80603"/>
                </a:lnTo>
                <a:lnTo>
                  <a:pt x="931260" y="59038"/>
                </a:lnTo>
                <a:lnTo>
                  <a:pt x="936352" y="35280"/>
                </a:lnTo>
                <a:lnTo>
                  <a:pt x="949764" y="16597"/>
                </a:lnTo>
                <a:lnTo>
                  <a:pt x="968709" y="4374"/>
                </a:lnTo>
                <a:lnTo>
                  <a:pt x="990318" y="0"/>
                </a:lnTo>
                <a:lnTo>
                  <a:pt x="1014168" y="4381"/>
                </a:lnTo>
                <a:lnTo>
                  <a:pt x="1032908" y="16602"/>
                </a:lnTo>
                <a:lnTo>
                  <a:pt x="1045169" y="35282"/>
                </a:lnTo>
                <a:lnTo>
                  <a:pt x="1049565" y="59038"/>
                </a:lnTo>
                <a:lnTo>
                  <a:pt x="1045169" y="80603"/>
                </a:lnTo>
                <a:lnTo>
                  <a:pt x="1032904" y="99458"/>
                </a:lnTo>
                <a:lnTo>
                  <a:pt x="1014158" y="112815"/>
                </a:lnTo>
                <a:lnTo>
                  <a:pt x="990318" y="117887"/>
                </a:lnTo>
                <a:close/>
              </a:path>
              <a:path w="1360170" h="1356359">
                <a:moveTo>
                  <a:pt x="1300786" y="117887"/>
                </a:moveTo>
                <a:lnTo>
                  <a:pt x="1279035" y="112815"/>
                </a:lnTo>
                <a:lnTo>
                  <a:pt x="1260057" y="99458"/>
                </a:lnTo>
                <a:lnTo>
                  <a:pt x="1246632" y="80603"/>
                </a:lnTo>
                <a:lnTo>
                  <a:pt x="1241539" y="59038"/>
                </a:lnTo>
                <a:lnTo>
                  <a:pt x="1246632" y="35282"/>
                </a:lnTo>
                <a:lnTo>
                  <a:pt x="1260057" y="16602"/>
                </a:lnTo>
                <a:lnTo>
                  <a:pt x="1279035" y="4381"/>
                </a:lnTo>
                <a:lnTo>
                  <a:pt x="1300786" y="0"/>
                </a:lnTo>
                <a:lnTo>
                  <a:pt x="1324509" y="4381"/>
                </a:lnTo>
                <a:lnTo>
                  <a:pt x="1343200" y="16602"/>
                </a:lnTo>
                <a:lnTo>
                  <a:pt x="1355448" y="35282"/>
                </a:lnTo>
                <a:lnTo>
                  <a:pt x="1359844" y="59038"/>
                </a:lnTo>
                <a:lnTo>
                  <a:pt x="1355450" y="80603"/>
                </a:lnTo>
                <a:lnTo>
                  <a:pt x="1343206" y="99458"/>
                </a:lnTo>
                <a:lnTo>
                  <a:pt x="1324516" y="112815"/>
                </a:lnTo>
                <a:lnTo>
                  <a:pt x="1300786" y="117887"/>
                </a:lnTo>
                <a:close/>
              </a:path>
              <a:path w="1360170" h="1356359">
                <a:moveTo>
                  <a:pt x="59247" y="427464"/>
                </a:moveTo>
                <a:lnTo>
                  <a:pt x="35407" y="422392"/>
                </a:lnTo>
                <a:lnTo>
                  <a:pt x="16661" y="409035"/>
                </a:lnTo>
                <a:lnTo>
                  <a:pt x="4396" y="390180"/>
                </a:lnTo>
                <a:lnTo>
                  <a:pt x="0" y="368614"/>
                </a:lnTo>
                <a:lnTo>
                  <a:pt x="4396" y="344859"/>
                </a:lnTo>
                <a:lnTo>
                  <a:pt x="16661" y="326179"/>
                </a:lnTo>
                <a:lnTo>
                  <a:pt x="35407" y="313958"/>
                </a:lnTo>
                <a:lnTo>
                  <a:pt x="59247" y="309576"/>
                </a:lnTo>
                <a:lnTo>
                  <a:pt x="80124" y="313958"/>
                </a:lnTo>
                <a:lnTo>
                  <a:pt x="97350" y="326179"/>
                </a:lnTo>
                <a:lnTo>
                  <a:pt x="109054" y="344859"/>
                </a:lnTo>
                <a:lnTo>
                  <a:pt x="113371" y="368614"/>
                </a:lnTo>
                <a:lnTo>
                  <a:pt x="109054" y="390180"/>
                </a:lnTo>
                <a:lnTo>
                  <a:pt x="97350" y="409035"/>
                </a:lnTo>
                <a:lnTo>
                  <a:pt x="80124" y="422392"/>
                </a:lnTo>
                <a:lnTo>
                  <a:pt x="59247" y="427464"/>
                </a:lnTo>
                <a:close/>
              </a:path>
              <a:path w="1360170" h="1356359">
                <a:moveTo>
                  <a:pt x="369541" y="427464"/>
                </a:moveTo>
                <a:lnTo>
                  <a:pt x="345817" y="422392"/>
                </a:lnTo>
                <a:lnTo>
                  <a:pt x="327127" y="409035"/>
                </a:lnTo>
                <a:lnTo>
                  <a:pt x="314879" y="390180"/>
                </a:lnTo>
                <a:lnTo>
                  <a:pt x="310483" y="368614"/>
                </a:lnTo>
                <a:lnTo>
                  <a:pt x="314877" y="344859"/>
                </a:lnTo>
                <a:lnTo>
                  <a:pt x="327121" y="326179"/>
                </a:lnTo>
                <a:lnTo>
                  <a:pt x="345811" y="313958"/>
                </a:lnTo>
                <a:lnTo>
                  <a:pt x="369541" y="309576"/>
                </a:lnTo>
                <a:lnTo>
                  <a:pt x="391299" y="313958"/>
                </a:lnTo>
                <a:lnTo>
                  <a:pt x="410276" y="326179"/>
                </a:lnTo>
                <a:lnTo>
                  <a:pt x="423697" y="344859"/>
                </a:lnTo>
                <a:lnTo>
                  <a:pt x="428788" y="368614"/>
                </a:lnTo>
                <a:lnTo>
                  <a:pt x="423695" y="390180"/>
                </a:lnTo>
                <a:lnTo>
                  <a:pt x="410270" y="409035"/>
                </a:lnTo>
                <a:lnTo>
                  <a:pt x="391292" y="422392"/>
                </a:lnTo>
                <a:lnTo>
                  <a:pt x="369541" y="427464"/>
                </a:lnTo>
                <a:close/>
              </a:path>
              <a:path w="1360170" h="1356359">
                <a:moveTo>
                  <a:pt x="680024" y="427464"/>
                </a:moveTo>
                <a:lnTo>
                  <a:pt x="656185" y="422392"/>
                </a:lnTo>
                <a:lnTo>
                  <a:pt x="637439" y="409035"/>
                </a:lnTo>
                <a:lnTo>
                  <a:pt x="625174" y="390180"/>
                </a:lnTo>
                <a:lnTo>
                  <a:pt x="620777" y="368614"/>
                </a:lnTo>
                <a:lnTo>
                  <a:pt x="625174" y="344859"/>
                </a:lnTo>
                <a:lnTo>
                  <a:pt x="637439" y="326179"/>
                </a:lnTo>
                <a:lnTo>
                  <a:pt x="656185" y="313958"/>
                </a:lnTo>
                <a:lnTo>
                  <a:pt x="680024" y="309576"/>
                </a:lnTo>
                <a:lnTo>
                  <a:pt x="701666" y="313958"/>
                </a:lnTo>
                <a:lnTo>
                  <a:pt x="720588" y="326179"/>
                </a:lnTo>
                <a:lnTo>
                  <a:pt x="733992" y="344859"/>
                </a:lnTo>
                <a:lnTo>
                  <a:pt x="739082" y="368614"/>
                </a:lnTo>
                <a:lnTo>
                  <a:pt x="733992" y="390180"/>
                </a:lnTo>
                <a:lnTo>
                  <a:pt x="720588" y="409035"/>
                </a:lnTo>
                <a:lnTo>
                  <a:pt x="701666" y="422392"/>
                </a:lnTo>
                <a:lnTo>
                  <a:pt x="680024" y="427464"/>
                </a:lnTo>
                <a:close/>
              </a:path>
              <a:path w="1360170" h="1356359">
                <a:moveTo>
                  <a:pt x="990318" y="427464"/>
                </a:moveTo>
                <a:lnTo>
                  <a:pt x="968676" y="422392"/>
                </a:lnTo>
                <a:lnTo>
                  <a:pt x="949754" y="409035"/>
                </a:lnTo>
                <a:lnTo>
                  <a:pt x="936350" y="390180"/>
                </a:lnTo>
                <a:lnTo>
                  <a:pt x="931260" y="368614"/>
                </a:lnTo>
                <a:lnTo>
                  <a:pt x="936350" y="344859"/>
                </a:lnTo>
                <a:lnTo>
                  <a:pt x="949754" y="326179"/>
                </a:lnTo>
                <a:lnTo>
                  <a:pt x="968676" y="313958"/>
                </a:lnTo>
                <a:lnTo>
                  <a:pt x="990318" y="309576"/>
                </a:lnTo>
                <a:lnTo>
                  <a:pt x="1014158" y="313958"/>
                </a:lnTo>
                <a:lnTo>
                  <a:pt x="1032904" y="326179"/>
                </a:lnTo>
                <a:lnTo>
                  <a:pt x="1045169" y="344859"/>
                </a:lnTo>
                <a:lnTo>
                  <a:pt x="1049565" y="368614"/>
                </a:lnTo>
                <a:lnTo>
                  <a:pt x="1045169" y="390180"/>
                </a:lnTo>
                <a:lnTo>
                  <a:pt x="1032904" y="409035"/>
                </a:lnTo>
                <a:lnTo>
                  <a:pt x="1014158" y="422392"/>
                </a:lnTo>
                <a:lnTo>
                  <a:pt x="990318" y="427464"/>
                </a:lnTo>
                <a:close/>
              </a:path>
              <a:path w="1360170" h="1356359">
                <a:moveTo>
                  <a:pt x="1300802" y="427464"/>
                </a:moveTo>
                <a:lnTo>
                  <a:pt x="1279044" y="422392"/>
                </a:lnTo>
                <a:lnTo>
                  <a:pt x="1260066" y="409035"/>
                </a:lnTo>
                <a:lnTo>
                  <a:pt x="1246645" y="390180"/>
                </a:lnTo>
                <a:lnTo>
                  <a:pt x="1241555" y="368614"/>
                </a:lnTo>
                <a:lnTo>
                  <a:pt x="1246647" y="344859"/>
                </a:lnTo>
                <a:lnTo>
                  <a:pt x="1260072" y="326179"/>
                </a:lnTo>
                <a:lnTo>
                  <a:pt x="1279050" y="313958"/>
                </a:lnTo>
                <a:lnTo>
                  <a:pt x="1300802" y="309576"/>
                </a:lnTo>
                <a:lnTo>
                  <a:pt x="1324525" y="313958"/>
                </a:lnTo>
                <a:lnTo>
                  <a:pt x="1343216" y="326179"/>
                </a:lnTo>
                <a:lnTo>
                  <a:pt x="1355464" y="344859"/>
                </a:lnTo>
                <a:lnTo>
                  <a:pt x="1359860" y="368614"/>
                </a:lnTo>
                <a:lnTo>
                  <a:pt x="1355466" y="390180"/>
                </a:lnTo>
                <a:lnTo>
                  <a:pt x="1343221" y="409035"/>
                </a:lnTo>
                <a:lnTo>
                  <a:pt x="1324532" y="422392"/>
                </a:lnTo>
                <a:lnTo>
                  <a:pt x="1300802" y="427464"/>
                </a:lnTo>
                <a:close/>
              </a:path>
              <a:path w="1360170" h="1356359">
                <a:moveTo>
                  <a:pt x="59247" y="737057"/>
                </a:moveTo>
                <a:lnTo>
                  <a:pt x="35407" y="731985"/>
                </a:lnTo>
                <a:lnTo>
                  <a:pt x="16661" y="718628"/>
                </a:lnTo>
                <a:lnTo>
                  <a:pt x="4396" y="699773"/>
                </a:lnTo>
                <a:lnTo>
                  <a:pt x="0" y="678207"/>
                </a:lnTo>
                <a:lnTo>
                  <a:pt x="4396" y="654452"/>
                </a:lnTo>
                <a:lnTo>
                  <a:pt x="16661" y="635772"/>
                </a:lnTo>
                <a:lnTo>
                  <a:pt x="35407" y="623550"/>
                </a:lnTo>
                <a:lnTo>
                  <a:pt x="59247" y="619169"/>
                </a:lnTo>
                <a:lnTo>
                  <a:pt x="80124" y="623550"/>
                </a:lnTo>
                <a:lnTo>
                  <a:pt x="97350" y="635772"/>
                </a:lnTo>
                <a:lnTo>
                  <a:pt x="109054" y="654452"/>
                </a:lnTo>
                <a:lnTo>
                  <a:pt x="113371" y="678207"/>
                </a:lnTo>
                <a:lnTo>
                  <a:pt x="109054" y="699773"/>
                </a:lnTo>
                <a:lnTo>
                  <a:pt x="97350" y="718628"/>
                </a:lnTo>
                <a:lnTo>
                  <a:pt x="80124" y="731985"/>
                </a:lnTo>
                <a:lnTo>
                  <a:pt x="59247" y="737057"/>
                </a:lnTo>
                <a:close/>
              </a:path>
              <a:path w="1360170" h="1356359">
                <a:moveTo>
                  <a:pt x="369541" y="737057"/>
                </a:moveTo>
                <a:lnTo>
                  <a:pt x="345817" y="731985"/>
                </a:lnTo>
                <a:lnTo>
                  <a:pt x="327127" y="718628"/>
                </a:lnTo>
                <a:lnTo>
                  <a:pt x="314879" y="699773"/>
                </a:lnTo>
                <a:lnTo>
                  <a:pt x="310483" y="678207"/>
                </a:lnTo>
                <a:lnTo>
                  <a:pt x="314877" y="654452"/>
                </a:lnTo>
                <a:lnTo>
                  <a:pt x="327121" y="635772"/>
                </a:lnTo>
                <a:lnTo>
                  <a:pt x="345811" y="623550"/>
                </a:lnTo>
                <a:lnTo>
                  <a:pt x="369541" y="619169"/>
                </a:lnTo>
                <a:lnTo>
                  <a:pt x="391299" y="623550"/>
                </a:lnTo>
                <a:lnTo>
                  <a:pt x="410276" y="635772"/>
                </a:lnTo>
                <a:lnTo>
                  <a:pt x="423697" y="654452"/>
                </a:lnTo>
                <a:lnTo>
                  <a:pt x="428788" y="678207"/>
                </a:lnTo>
                <a:lnTo>
                  <a:pt x="423695" y="699773"/>
                </a:lnTo>
                <a:lnTo>
                  <a:pt x="410270" y="718628"/>
                </a:lnTo>
                <a:lnTo>
                  <a:pt x="391292" y="731985"/>
                </a:lnTo>
                <a:lnTo>
                  <a:pt x="369541" y="737057"/>
                </a:lnTo>
                <a:close/>
              </a:path>
              <a:path w="1360170" h="1356359">
                <a:moveTo>
                  <a:pt x="680024" y="737057"/>
                </a:moveTo>
                <a:lnTo>
                  <a:pt x="656185" y="731985"/>
                </a:lnTo>
                <a:lnTo>
                  <a:pt x="637439" y="718628"/>
                </a:lnTo>
                <a:lnTo>
                  <a:pt x="625174" y="699773"/>
                </a:lnTo>
                <a:lnTo>
                  <a:pt x="620777" y="678207"/>
                </a:lnTo>
                <a:lnTo>
                  <a:pt x="625174" y="654452"/>
                </a:lnTo>
                <a:lnTo>
                  <a:pt x="637439" y="635772"/>
                </a:lnTo>
                <a:lnTo>
                  <a:pt x="656185" y="623550"/>
                </a:lnTo>
                <a:lnTo>
                  <a:pt x="680024" y="619169"/>
                </a:lnTo>
                <a:lnTo>
                  <a:pt x="701666" y="623550"/>
                </a:lnTo>
                <a:lnTo>
                  <a:pt x="720588" y="635772"/>
                </a:lnTo>
                <a:lnTo>
                  <a:pt x="733992" y="654452"/>
                </a:lnTo>
                <a:lnTo>
                  <a:pt x="739082" y="678207"/>
                </a:lnTo>
                <a:lnTo>
                  <a:pt x="733992" y="699773"/>
                </a:lnTo>
                <a:lnTo>
                  <a:pt x="720588" y="718628"/>
                </a:lnTo>
                <a:lnTo>
                  <a:pt x="701666" y="731985"/>
                </a:lnTo>
                <a:lnTo>
                  <a:pt x="680024" y="737057"/>
                </a:lnTo>
                <a:close/>
              </a:path>
              <a:path w="1360170" h="1356359">
                <a:moveTo>
                  <a:pt x="990318" y="737057"/>
                </a:moveTo>
                <a:lnTo>
                  <a:pt x="968676" y="731985"/>
                </a:lnTo>
                <a:lnTo>
                  <a:pt x="949754" y="718628"/>
                </a:lnTo>
                <a:lnTo>
                  <a:pt x="936350" y="699773"/>
                </a:lnTo>
                <a:lnTo>
                  <a:pt x="931260" y="678207"/>
                </a:lnTo>
                <a:lnTo>
                  <a:pt x="936350" y="654452"/>
                </a:lnTo>
                <a:lnTo>
                  <a:pt x="949754" y="635772"/>
                </a:lnTo>
                <a:lnTo>
                  <a:pt x="968676" y="623550"/>
                </a:lnTo>
                <a:lnTo>
                  <a:pt x="990318" y="619169"/>
                </a:lnTo>
                <a:lnTo>
                  <a:pt x="1014158" y="623550"/>
                </a:lnTo>
                <a:lnTo>
                  <a:pt x="1032904" y="635772"/>
                </a:lnTo>
                <a:lnTo>
                  <a:pt x="1045169" y="654452"/>
                </a:lnTo>
                <a:lnTo>
                  <a:pt x="1049565" y="678207"/>
                </a:lnTo>
                <a:lnTo>
                  <a:pt x="1045169" y="699773"/>
                </a:lnTo>
                <a:lnTo>
                  <a:pt x="1032904" y="718628"/>
                </a:lnTo>
                <a:lnTo>
                  <a:pt x="1014158" y="731985"/>
                </a:lnTo>
                <a:lnTo>
                  <a:pt x="990318" y="737057"/>
                </a:lnTo>
                <a:close/>
              </a:path>
              <a:path w="1360170" h="1356359">
                <a:moveTo>
                  <a:pt x="1300802" y="737057"/>
                </a:moveTo>
                <a:lnTo>
                  <a:pt x="1279044" y="731985"/>
                </a:lnTo>
                <a:lnTo>
                  <a:pt x="1260066" y="718628"/>
                </a:lnTo>
                <a:lnTo>
                  <a:pt x="1246645" y="699773"/>
                </a:lnTo>
                <a:lnTo>
                  <a:pt x="1241555" y="678207"/>
                </a:lnTo>
                <a:lnTo>
                  <a:pt x="1246647" y="654452"/>
                </a:lnTo>
                <a:lnTo>
                  <a:pt x="1260072" y="635772"/>
                </a:lnTo>
                <a:lnTo>
                  <a:pt x="1279050" y="623550"/>
                </a:lnTo>
                <a:lnTo>
                  <a:pt x="1300802" y="619169"/>
                </a:lnTo>
                <a:lnTo>
                  <a:pt x="1324525" y="623550"/>
                </a:lnTo>
                <a:lnTo>
                  <a:pt x="1343216" y="635772"/>
                </a:lnTo>
                <a:lnTo>
                  <a:pt x="1355464" y="654452"/>
                </a:lnTo>
                <a:lnTo>
                  <a:pt x="1359860" y="678207"/>
                </a:lnTo>
                <a:lnTo>
                  <a:pt x="1355466" y="699773"/>
                </a:lnTo>
                <a:lnTo>
                  <a:pt x="1343221" y="718628"/>
                </a:lnTo>
                <a:lnTo>
                  <a:pt x="1324532" y="731985"/>
                </a:lnTo>
                <a:lnTo>
                  <a:pt x="1300802" y="737057"/>
                </a:lnTo>
                <a:close/>
              </a:path>
              <a:path w="1360170" h="1356359">
                <a:moveTo>
                  <a:pt x="59247" y="1046649"/>
                </a:moveTo>
                <a:lnTo>
                  <a:pt x="35407" y="1041577"/>
                </a:lnTo>
                <a:lnTo>
                  <a:pt x="16661" y="1028220"/>
                </a:lnTo>
                <a:lnTo>
                  <a:pt x="4396" y="1009365"/>
                </a:lnTo>
                <a:lnTo>
                  <a:pt x="0" y="987799"/>
                </a:lnTo>
                <a:lnTo>
                  <a:pt x="4398" y="964042"/>
                </a:lnTo>
                <a:lnTo>
                  <a:pt x="16670" y="945359"/>
                </a:lnTo>
                <a:lnTo>
                  <a:pt x="35407" y="933143"/>
                </a:lnTo>
                <a:lnTo>
                  <a:pt x="59247" y="928762"/>
                </a:lnTo>
                <a:lnTo>
                  <a:pt x="80134" y="933143"/>
                </a:lnTo>
                <a:lnTo>
                  <a:pt x="97353" y="945364"/>
                </a:lnTo>
                <a:lnTo>
                  <a:pt x="109055" y="964044"/>
                </a:lnTo>
                <a:lnTo>
                  <a:pt x="113371" y="987799"/>
                </a:lnTo>
                <a:lnTo>
                  <a:pt x="109054" y="1009365"/>
                </a:lnTo>
                <a:lnTo>
                  <a:pt x="97350" y="1028220"/>
                </a:lnTo>
                <a:lnTo>
                  <a:pt x="80124" y="1041577"/>
                </a:lnTo>
                <a:lnTo>
                  <a:pt x="59247" y="1046649"/>
                </a:lnTo>
                <a:close/>
              </a:path>
              <a:path w="1360170" h="1356359">
                <a:moveTo>
                  <a:pt x="369541" y="1046649"/>
                </a:moveTo>
                <a:lnTo>
                  <a:pt x="345817" y="1041577"/>
                </a:lnTo>
                <a:lnTo>
                  <a:pt x="327127" y="1028220"/>
                </a:lnTo>
                <a:lnTo>
                  <a:pt x="314879" y="1009365"/>
                </a:lnTo>
                <a:lnTo>
                  <a:pt x="310483" y="987799"/>
                </a:lnTo>
                <a:lnTo>
                  <a:pt x="314878" y="964042"/>
                </a:lnTo>
                <a:lnTo>
                  <a:pt x="327130" y="945359"/>
                </a:lnTo>
                <a:lnTo>
                  <a:pt x="345811" y="933143"/>
                </a:lnTo>
                <a:lnTo>
                  <a:pt x="369541" y="928762"/>
                </a:lnTo>
                <a:lnTo>
                  <a:pt x="391309" y="933143"/>
                </a:lnTo>
                <a:lnTo>
                  <a:pt x="410280" y="945364"/>
                </a:lnTo>
                <a:lnTo>
                  <a:pt x="423698" y="964044"/>
                </a:lnTo>
                <a:lnTo>
                  <a:pt x="428788" y="987799"/>
                </a:lnTo>
                <a:lnTo>
                  <a:pt x="423695" y="1009365"/>
                </a:lnTo>
                <a:lnTo>
                  <a:pt x="410270" y="1028220"/>
                </a:lnTo>
                <a:lnTo>
                  <a:pt x="391292" y="1041577"/>
                </a:lnTo>
                <a:lnTo>
                  <a:pt x="369541" y="1046649"/>
                </a:lnTo>
                <a:close/>
              </a:path>
              <a:path w="1360170" h="1356359">
                <a:moveTo>
                  <a:pt x="680024" y="1046649"/>
                </a:moveTo>
                <a:lnTo>
                  <a:pt x="656185" y="1041577"/>
                </a:lnTo>
                <a:lnTo>
                  <a:pt x="637439" y="1028220"/>
                </a:lnTo>
                <a:lnTo>
                  <a:pt x="625174" y="1009365"/>
                </a:lnTo>
                <a:lnTo>
                  <a:pt x="620777" y="987799"/>
                </a:lnTo>
                <a:lnTo>
                  <a:pt x="625175" y="964042"/>
                </a:lnTo>
                <a:lnTo>
                  <a:pt x="637448" y="945359"/>
                </a:lnTo>
                <a:lnTo>
                  <a:pt x="656185" y="933143"/>
                </a:lnTo>
                <a:lnTo>
                  <a:pt x="680024" y="928762"/>
                </a:lnTo>
                <a:lnTo>
                  <a:pt x="701676" y="933143"/>
                </a:lnTo>
                <a:lnTo>
                  <a:pt x="720592" y="945364"/>
                </a:lnTo>
                <a:lnTo>
                  <a:pt x="733993" y="964044"/>
                </a:lnTo>
                <a:lnTo>
                  <a:pt x="739082" y="987799"/>
                </a:lnTo>
                <a:lnTo>
                  <a:pt x="733992" y="1009365"/>
                </a:lnTo>
                <a:lnTo>
                  <a:pt x="720588" y="1028220"/>
                </a:lnTo>
                <a:lnTo>
                  <a:pt x="701666" y="1041577"/>
                </a:lnTo>
                <a:lnTo>
                  <a:pt x="680024" y="1046649"/>
                </a:lnTo>
                <a:close/>
              </a:path>
              <a:path w="1360170" h="1356359">
                <a:moveTo>
                  <a:pt x="990318" y="1046649"/>
                </a:moveTo>
                <a:lnTo>
                  <a:pt x="968676" y="1041577"/>
                </a:lnTo>
                <a:lnTo>
                  <a:pt x="949754" y="1028220"/>
                </a:lnTo>
                <a:lnTo>
                  <a:pt x="936350" y="1009365"/>
                </a:lnTo>
                <a:lnTo>
                  <a:pt x="931260" y="987799"/>
                </a:lnTo>
                <a:lnTo>
                  <a:pt x="936352" y="964042"/>
                </a:lnTo>
                <a:lnTo>
                  <a:pt x="949764" y="945359"/>
                </a:lnTo>
                <a:lnTo>
                  <a:pt x="968709" y="933136"/>
                </a:lnTo>
                <a:lnTo>
                  <a:pt x="990318" y="928762"/>
                </a:lnTo>
                <a:lnTo>
                  <a:pt x="1014168" y="933143"/>
                </a:lnTo>
                <a:lnTo>
                  <a:pt x="1032908" y="945364"/>
                </a:lnTo>
                <a:lnTo>
                  <a:pt x="1045169" y="964044"/>
                </a:lnTo>
                <a:lnTo>
                  <a:pt x="1049565" y="987799"/>
                </a:lnTo>
                <a:lnTo>
                  <a:pt x="1045169" y="1009365"/>
                </a:lnTo>
                <a:lnTo>
                  <a:pt x="1032904" y="1028220"/>
                </a:lnTo>
                <a:lnTo>
                  <a:pt x="1014158" y="1041577"/>
                </a:lnTo>
                <a:lnTo>
                  <a:pt x="990318" y="1046649"/>
                </a:lnTo>
                <a:close/>
              </a:path>
              <a:path w="1360170" h="1356359">
                <a:moveTo>
                  <a:pt x="1300802" y="1046649"/>
                </a:moveTo>
                <a:lnTo>
                  <a:pt x="1279044" y="1041577"/>
                </a:lnTo>
                <a:lnTo>
                  <a:pt x="1260066" y="1028220"/>
                </a:lnTo>
                <a:lnTo>
                  <a:pt x="1246645" y="1009365"/>
                </a:lnTo>
                <a:lnTo>
                  <a:pt x="1241555" y="987799"/>
                </a:lnTo>
                <a:lnTo>
                  <a:pt x="1246649" y="964042"/>
                </a:lnTo>
                <a:lnTo>
                  <a:pt x="1260081" y="945359"/>
                </a:lnTo>
                <a:lnTo>
                  <a:pt x="1279083" y="933136"/>
                </a:lnTo>
                <a:lnTo>
                  <a:pt x="1300802" y="928762"/>
                </a:lnTo>
                <a:lnTo>
                  <a:pt x="1324535" y="933143"/>
                </a:lnTo>
                <a:lnTo>
                  <a:pt x="1343219" y="945364"/>
                </a:lnTo>
                <a:lnTo>
                  <a:pt x="1355464" y="964044"/>
                </a:lnTo>
                <a:lnTo>
                  <a:pt x="1359860" y="987799"/>
                </a:lnTo>
                <a:lnTo>
                  <a:pt x="1355466" y="1009365"/>
                </a:lnTo>
                <a:lnTo>
                  <a:pt x="1343221" y="1028220"/>
                </a:lnTo>
                <a:lnTo>
                  <a:pt x="1324532" y="1041577"/>
                </a:lnTo>
                <a:lnTo>
                  <a:pt x="1300802" y="1046649"/>
                </a:lnTo>
                <a:close/>
              </a:path>
              <a:path w="1360170" h="1356359">
                <a:moveTo>
                  <a:pt x="59247" y="1356226"/>
                </a:moveTo>
                <a:lnTo>
                  <a:pt x="35407" y="1351154"/>
                </a:lnTo>
                <a:lnTo>
                  <a:pt x="16661" y="1337797"/>
                </a:lnTo>
                <a:lnTo>
                  <a:pt x="4396" y="1318942"/>
                </a:lnTo>
                <a:lnTo>
                  <a:pt x="0" y="1297376"/>
                </a:lnTo>
                <a:lnTo>
                  <a:pt x="4396" y="1273621"/>
                </a:lnTo>
                <a:lnTo>
                  <a:pt x="16661" y="1254941"/>
                </a:lnTo>
                <a:lnTo>
                  <a:pt x="35407" y="1242720"/>
                </a:lnTo>
                <a:lnTo>
                  <a:pt x="59247" y="1238338"/>
                </a:lnTo>
                <a:lnTo>
                  <a:pt x="80124" y="1242720"/>
                </a:lnTo>
                <a:lnTo>
                  <a:pt x="97350" y="1254941"/>
                </a:lnTo>
                <a:lnTo>
                  <a:pt x="109054" y="1273621"/>
                </a:lnTo>
                <a:lnTo>
                  <a:pt x="113371" y="1297376"/>
                </a:lnTo>
                <a:lnTo>
                  <a:pt x="109054" y="1318942"/>
                </a:lnTo>
                <a:lnTo>
                  <a:pt x="97350" y="1337797"/>
                </a:lnTo>
                <a:lnTo>
                  <a:pt x="80124" y="1351154"/>
                </a:lnTo>
                <a:lnTo>
                  <a:pt x="59247" y="1356226"/>
                </a:lnTo>
                <a:close/>
              </a:path>
              <a:path w="1360170" h="1356359">
                <a:moveTo>
                  <a:pt x="369541" y="1356226"/>
                </a:moveTo>
                <a:lnTo>
                  <a:pt x="345817" y="1351154"/>
                </a:lnTo>
                <a:lnTo>
                  <a:pt x="327127" y="1337797"/>
                </a:lnTo>
                <a:lnTo>
                  <a:pt x="314879" y="1318942"/>
                </a:lnTo>
                <a:lnTo>
                  <a:pt x="310483" y="1297376"/>
                </a:lnTo>
                <a:lnTo>
                  <a:pt x="314877" y="1273621"/>
                </a:lnTo>
                <a:lnTo>
                  <a:pt x="327121" y="1254941"/>
                </a:lnTo>
                <a:lnTo>
                  <a:pt x="345811" y="1242720"/>
                </a:lnTo>
                <a:lnTo>
                  <a:pt x="369541" y="1238338"/>
                </a:lnTo>
                <a:lnTo>
                  <a:pt x="391299" y="1242720"/>
                </a:lnTo>
                <a:lnTo>
                  <a:pt x="410276" y="1254941"/>
                </a:lnTo>
                <a:lnTo>
                  <a:pt x="423697" y="1273621"/>
                </a:lnTo>
                <a:lnTo>
                  <a:pt x="428788" y="1297376"/>
                </a:lnTo>
                <a:lnTo>
                  <a:pt x="423695" y="1318942"/>
                </a:lnTo>
                <a:lnTo>
                  <a:pt x="410270" y="1337797"/>
                </a:lnTo>
                <a:lnTo>
                  <a:pt x="391292" y="1351154"/>
                </a:lnTo>
                <a:lnTo>
                  <a:pt x="369541" y="1356226"/>
                </a:lnTo>
                <a:close/>
              </a:path>
              <a:path w="1360170" h="1356359">
                <a:moveTo>
                  <a:pt x="680024" y="1356226"/>
                </a:moveTo>
                <a:lnTo>
                  <a:pt x="656185" y="1351154"/>
                </a:lnTo>
                <a:lnTo>
                  <a:pt x="637439" y="1337797"/>
                </a:lnTo>
                <a:lnTo>
                  <a:pt x="625174" y="1318942"/>
                </a:lnTo>
                <a:lnTo>
                  <a:pt x="620777" y="1297376"/>
                </a:lnTo>
                <a:lnTo>
                  <a:pt x="625174" y="1273621"/>
                </a:lnTo>
                <a:lnTo>
                  <a:pt x="637439" y="1254941"/>
                </a:lnTo>
                <a:lnTo>
                  <a:pt x="656185" y="1242720"/>
                </a:lnTo>
                <a:lnTo>
                  <a:pt x="680024" y="1238338"/>
                </a:lnTo>
                <a:lnTo>
                  <a:pt x="701666" y="1242720"/>
                </a:lnTo>
                <a:lnTo>
                  <a:pt x="720588" y="1254941"/>
                </a:lnTo>
                <a:lnTo>
                  <a:pt x="733992" y="1273621"/>
                </a:lnTo>
                <a:lnTo>
                  <a:pt x="739082" y="1297376"/>
                </a:lnTo>
                <a:lnTo>
                  <a:pt x="733992" y="1318942"/>
                </a:lnTo>
                <a:lnTo>
                  <a:pt x="720588" y="1337797"/>
                </a:lnTo>
                <a:lnTo>
                  <a:pt x="701666" y="1351154"/>
                </a:lnTo>
                <a:lnTo>
                  <a:pt x="680024" y="1356226"/>
                </a:lnTo>
                <a:close/>
              </a:path>
              <a:path w="1360170" h="1356359">
                <a:moveTo>
                  <a:pt x="990318" y="1356226"/>
                </a:moveTo>
                <a:lnTo>
                  <a:pt x="968676" y="1351154"/>
                </a:lnTo>
                <a:lnTo>
                  <a:pt x="949754" y="1337797"/>
                </a:lnTo>
                <a:lnTo>
                  <a:pt x="936350" y="1318942"/>
                </a:lnTo>
                <a:lnTo>
                  <a:pt x="931260" y="1297376"/>
                </a:lnTo>
                <a:lnTo>
                  <a:pt x="936350" y="1273621"/>
                </a:lnTo>
                <a:lnTo>
                  <a:pt x="949754" y="1254941"/>
                </a:lnTo>
                <a:lnTo>
                  <a:pt x="968676" y="1242720"/>
                </a:lnTo>
                <a:lnTo>
                  <a:pt x="990318" y="1238338"/>
                </a:lnTo>
                <a:lnTo>
                  <a:pt x="1014158" y="1242720"/>
                </a:lnTo>
                <a:lnTo>
                  <a:pt x="1032904" y="1254941"/>
                </a:lnTo>
                <a:lnTo>
                  <a:pt x="1045169" y="1273621"/>
                </a:lnTo>
                <a:lnTo>
                  <a:pt x="1049565" y="1297376"/>
                </a:lnTo>
                <a:lnTo>
                  <a:pt x="1045169" y="1318942"/>
                </a:lnTo>
                <a:lnTo>
                  <a:pt x="1032904" y="1337797"/>
                </a:lnTo>
                <a:lnTo>
                  <a:pt x="1014158" y="1351154"/>
                </a:lnTo>
                <a:lnTo>
                  <a:pt x="990318" y="1356226"/>
                </a:lnTo>
                <a:close/>
              </a:path>
              <a:path w="1360170" h="1356359">
                <a:moveTo>
                  <a:pt x="1300802" y="1356226"/>
                </a:moveTo>
                <a:lnTo>
                  <a:pt x="1279044" y="1351154"/>
                </a:lnTo>
                <a:lnTo>
                  <a:pt x="1260066" y="1337797"/>
                </a:lnTo>
                <a:lnTo>
                  <a:pt x="1246645" y="1318942"/>
                </a:lnTo>
                <a:lnTo>
                  <a:pt x="1241555" y="1297376"/>
                </a:lnTo>
                <a:lnTo>
                  <a:pt x="1246647" y="1273621"/>
                </a:lnTo>
                <a:lnTo>
                  <a:pt x="1260072" y="1254941"/>
                </a:lnTo>
                <a:lnTo>
                  <a:pt x="1279050" y="1242720"/>
                </a:lnTo>
                <a:lnTo>
                  <a:pt x="1300802" y="1238338"/>
                </a:lnTo>
                <a:lnTo>
                  <a:pt x="1324525" y="1242720"/>
                </a:lnTo>
                <a:lnTo>
                  <a:pt x="1343216" y="1254941"/>
                </a:lnTo>
                <a:lnTo>
                  <a:pt x="1355464" y="1273621"/>
                </a:lnTo>
                <a:lnTo>
                  <a:pt x="1359860" y="1297376"/>
                </a:lnTo>
                <a:lnTo>
                  <a:pt x="1355466" y="1318942"/>
                </a:lnTo>
                <a:lnTo>
                  <a:pt x="1343221" y="1337797"/>
                </a:lnTo>
                <a:lnTo>
                  <a:pt x="1324532" y="1351154"/>
                </a:lnTo>
                <a:lnTo>
                  <a:pt x="1300802" y="1356226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7CAA206-B691-4274-B952-BE1C917E4E4F}"/>
              </a:ext>
            </a:extLst>
          </p:cNvPr>
          <p:cNvSpPr txBox="1">
            <a:spLocks/>
          </p:cNvSpPr>
          <p:nvPr/>
        </p:nvSpPr>
        <p:spPr>
          <a:xfrm>
            <a:off x="9880207" y="6525465"/>
            <a:ext cx="6914952" cy="19613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0100" b="0" i="0">
                <a:solidFill>
                  <a:srgbClr val="FFD9CC"/>
                </a:solidFill>
                <a:latin typeface="Playfair Display"/>
                <a:ea typeface="+mj-ea"/>
                <a:cs typeface="Playfair Display"/>
              </a:defRPr>
            </a:lvl1pPr>
          </a:lstStyle>
          <a:p>
            <a:pPr marL="12700" marR="5080">
              <a:lnSpc>
                <a:spcPct val="106900"/>
              </a:lnSpc>
              <a:spcBef>
                <a:spcPts val="90"/>
              </a:spcBef>
            </a:pPr>
            <a:r>
              <a:rPr lang="ru-RU" sz="4400" kern="0" spc="1320" dirty="0">
                <a:solidFill>
                  <a:srgbClr val="3C3F40"/>
                </a:solidFill>
              </a:rPr>
              <a:t>Некрасова Ксения</a:t>
            </a:r>
          </a:p>
          <a:p>
            <a:pPr marL="12700" marR="5080" algn="r">
              <a:lnSpc>
                <a:spcPct val="106900"/>
              </a:lnSpc>
              <a:spcBef>
                <a:spcPts val="90"/>
              </a:spcBef>
            </a:pPr>
            <a:r>
              <a:rPr lang="ru-RU" sz="3200" kern="0" spc="1320" dirty="0">
                <a:solidFill>
                  <a:srgbClr val="3C3F40"/>
                </a:solidFill>
              </a:rPr>
              <a:t>гр. </a:t>
            </a:r>
            <a:r>
              <a:rPr lang="en-US" sz="3200" kern="0" spc="1320" dirty="0">
                <a:solidFill>
                  <a:srgbClr val="3C3F40"/>
                </a:solidFill>
              </a:rPr>
              <a:t>DA</a:t>
            </a:r>
            <a:r>
              <a:rPr lang="ru-RU" sz="3200" kern="0" spc="1320" dirty="0">
                <a:solidFill>
                  <a:srgbClr val="3C3F40"/>
                </a:solidFill>
              </a:rPr>
              <a:t>2025</a:t>
            </a:r>
            <a:r>
              <a:rPr lang="en-US" sz="3200" kern="0" spc="1320" dirty="0">
                <a:solidFill>
                  <a:srgbClr val="3C3F40"/>
                </a:solidFill>
              </a:rPr>
              <a:t>, </a:t>
            </a:r>
            <a:r>
              <a:rPr lang="en-US" sz="3200" kern="0" spc="1320" dirty="0" err="1">
                <a:solidFill>
                  <a:srgbClr val="3C3F40"/>
                </a:solidFill>
                <a:hlinkClick r:id="rId2"/>
              </a:rPr>
              <a:t>github</a:t>
            </a:r>
            <a:endParaRPr lang="en-US" sz="32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4433" y="6307078"/>
            <a:ext cx="1599565" cy="1598295"/>
          </a:xfrm>
          <a:custGeom>
            <a:avLst/>
            <a:gdLst/>
            <a:ahLst/>
            <a:cxnLst/>
            <a:rect l="l" t="t" r="r" b="b"/>
            <a:pathLst>
              <a:path w="1599564" h="1598295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4" h="1598295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4" h="1598295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4" h="1598295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4" h="1598295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4" h="1598295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4" h="1598295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4" h="1598295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4" h="1598295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4" h="1598295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4" h="1598295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4" h="1598295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4" h="1598295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4" h="1598295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4" h="1598295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4" h="1598295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4" h="1598295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4" h="1598295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4" h="1598295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4" h="1598295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  <a:path w="1599564" h="1598295">
                <a:moveTo>
                  <a:pt x="69675" y="1598138"/>
                </a:moveTo>
                <a:lnTo>
                  <a:pt x="41640" y="1592162"/>
                </a:lnTo>
                <a:lnTo>
                  <a:pt x="19594" y="1576422"/>
                </a:lnTo>
                <a:lnTo>
                  <a:pt x="5170" y="1554204"/>
                </a:lnTo>
                <a:lnTo>
                  <a:pt x="0" y="1528792"/>
                </a:lnTo>
                <a:lnTo>
                  <a:pt x="5170" y="1500799"/>
                </a:lnTo>
                <a:lnTo>
                  <a:pt x="19594" y="1478787"/>
                </a:lnTo>
                <a:lnTo>
                  <a:pt x="41640" y="1464386"/>
                </a:lnTo>
                <a:lnTo>
                  <a:pt x="69675" y="1459223"/>
                </a:lnTo>
                <a:lnTo>
                  <a:pt x="94228" y="1464386"/>
                </a:lnTo>
                <a:lnTo>
                  <a:pt x="114485" y="1478787"/>
                </a:lnTo>
                <a:lnTo>
                  <a:pt x="128250" y="1500799"/>
                </a:lnTo>
                <a:lnTo>
                  <a:pt x="133326" y="1528792"/>
                </a:lnTo>
                <a:lnTo>
                  <a:pt x="128250" y="1554204"/>
                </a:lnTo>
                <a:lnTo>
                  <a:pt x="114485" y="1576422"/>
                </a:lnTo>
                <a:lnTo>
                  <a:pt x="94228" y="1592162"/>
                </a:lnTo>
                <a:lnTo>
                  <a:pt x="69675" y="1598138"/>
                </a:lnTo>
                <a:close/>
              </a:path>
              <a:path w="1599564" h="1598295">
                <a:moveTo>
                  <a:pt x="434586" y="1598138"/>
                </a:moveTo>
                <a:lnTo>
                  <a:pt x="406687" y="1592162"/>
                </a:lnTo>
                <a:lnTo>
                  <a:pt x="384707" y="1576422"/>
                </a:lnTo>
                <a:lnTo>
                  <a:pt x="370303" y="1554204"/>
                </a:lnTo>
                <a:lnTo>
                  <a:pt x="365133" y="1528792"/>
                </a:lnTo>
                <a:lnTo>
                  <a:pt x="370300" y="1500799"/>
                </a:lnTo>
                <a:lnTo>
                  <a:pt x="384700" y="1478787"/>
                </a:lnTo>
                <a:lnTo>
                  <a:pt x="406679" y="1464386"/>
                </a:lnTo>
                <a:lnTo>
                  <a:pt x="434586" y="1459223"/>
                </a:lnTo>
                <a:lnTo>
                  <a:pt x="460174" y="1464386"/>
                </a:lnTo>
                <a:lnTo>
                  <a:pt x="482492" y="1478787"/>
                </a:lnTo>
                <a:lnTo>
                  <a:pt x="498275" y="1500799"/>
                </a:lnTo>
                <a:lnTo>
                  <a:pt x="504262" y="1528792"/>
                </a:lnTo>
                <a:lnTo>
                  <a:pt x="498273" y="1554204"/>
                </a:lnTo>
                <a:lnTo>
                  <a:pt x="482485" y="1576422"/>
                </a:lnTo>
                <a:lnTo>
                  <a:pt x="460166" y="1592162"/>
                </a:lnTo>
                <a:lnTo>
                  <a:pt x="434586" y="1598138"/>
                </a:lnTo>
                <a:close/>
              </a:path>
              <a:path w="1599564" h="1598295">
                <a:moveTo>
                  <a:pt x="799720" y="1598138"/>
                </a:moveTo>
                <a:lnTo>
                  <a:pt x="771685" y="1592162"/>
                </a:lnTo>
                <a:lnTo>
                  <a:pt x="749639" y="1576422"/>
                </a:lnTo>
                <a:lnTo>
                  <a:pt x="735215" y="1554204"/>
                </a:lnTo>
                <a:lnTo>
                  <a:pt x="730045" y="1528792"/>
                </a:lnTo>
                <a:lnTo>
                  <a:pt x="735215" y="1500799"/>
                </a:lnTo>
                <a:lnTo>
                  <a:pt x="749639" y="1478787"/>
                </a:lnTo>
                <a:lnTo>
                  <a:pt x="771685" y="1464386"/>
                </a:lnTo>
                <a:lnTo>
                  <a:pt x="799720" y="1459223"/>
                </a:lnTo>
                <a:lnTo>
                  <a:pt x="825172" y="1464386"/>
                </a:lnTo>
                <a:lnTo>
                  <a:pt x="847424" y="1478787"/>
                </a:lnTo>
                <a:lnTo>
                  <a:pt x="863188" y="1500799"/>
                </a:lnTo>
                <a:lnTo>
                  <a:pt x="869173" y="1528792"/>
                </a:lnTo>
                <a:lnTo>
                  <a:pt x="863188" y="1554204"/>
                </a:lnTo>
                <a:lnTo>
                  <a:pt x="847424" y="1576422"/>
                </a:lnTo>
                <a:lnTo>
                  <a:pt x="825172" y="1592162"/>
                </a:lnTo>
                <a:lnTo>
                  <a:pt x="799720" y="1598138"/>
                </a:lnTo>
                <a:close/>
              </a:path>
              <a:path w="1599564" h="1598295">
                <a:moveTo>
                  <a:pt x="1164631" y="1598138"/>
                </a:moveTo>
                <a:lnTo>
                  <a:pt x="1139180" y="1592162"/>
                </a:lnTo>
                <a:lnTo>
                  <a:pt x="1116928" y="1576422"/>
                </a:lnTo>
                <a:lnTo>
                  <a:pt x="1101164" y="1554204"/>
                </a:lnTo>
                <a:lnTo>
                  <a:pt x="1095178" y="1528792"/>
                </a:lnTo>
                <a:lnTo>
                  <a:pt x="1101164" y="1500799"/>
                </a:lnTo>
                <a:lnTo>
                  <a:pt x="1116928" y="1478787"/>
                </a:lnTo>
                <a:lnTo>
                  <a:pt x="1139180" y="1464386"/>
                </a:lnTo>
                <a:lnTo>
                  <a:pt x="1164631" y="1459223"/>
                </a:lnTo>
                <a:lnTo>
                  <a:pt x="1192667" y="1464386"/>
                </a:lnTo>
                <a:lnTo>
                  <a:pt x="1214712" y="1478787"/>
                </a:lnTo>
                <a:lnTo>
                  <a:pt x="1229136" y="1500799"/>
                </a:lnTo>
                <a:lnTo>
                  <a:pt x="1234307" y="1528792"/>
                </a:lnTo>
                <a:lnTo>
                  <a:pt x="1229136" y="1554204"/>
                </a:lnTo>
                <a:lnTo>
                  <a:pt x="1214712" y="1576422"/>
                </a:lnTo>
                <a:lnTo>
                  <a:pt x="1192667" y="1592162"/>
                </a:lnTo>
                <a:lnTo>
                  <a:pt x="1164631" y="1598138"/>
                </a:lnTo>
                <a:close/>
              </a:path>
              <a:path w="1599564" h="1598295">
                <a:moveTo>
                  <a:pt x="1529765" y="1598138"/>
                </a:moveTo>
                <a:lnTo>
                  <a:pt x="1504177" y="1592162"/>
                </a:lnTo>
                <a:lnTo>
                  <a:pt x="1481860" y="1576422"/>
                </a:lnTo>
                <a:lnTo>
                  <a:pt x="1466076" y="1554204"/>
                </a:lnTo>
                <a:lnTo>
                  <a:pt x="1460090" y="1528792"/>
                </a:lnTo>
                <a:lnTo>
                  <a:pt x="1466079" y="1500799"/>
                </a:lnTo>
                <a:lnTo>
                  <a:pt x="1481867" y="1478787"/>
                </a:lnTo>
                <a:lnTo>
                  <a:pt x="1504185" y="1464386"/>
                </a:lnTo>
                <a:lnTo>
                  <a:pt x="1529765" y="1459223"/>
                </a:lnTo>
                <a:lnTo>
                  <a:pt x="1557664" y="1464386"/>
                </a:lnTo>
                <a:lnTo>
                  <a:pt x="1579644" y="1478787"/>
                </a:lnTo>
                <a:lnTo>
                  <a:pt x="1594048" y="1500799"/>
                </a:lnTo>
                <a:lnTo>
                  <a:pt x="1599218" y="1528792"/>
                </a:lnTo>
                <a:lnTo>
                  <a:pt x="1594051" y="1554204"/>
                </a:lnTo>
                <a:lnTo>
                  <a:pt x="1579651" y="1576422"/>
                </a:lnTo>
                <a:lnTo>
                  <a:pt x="1557672" y="1592162"/>
                </a:lnTo>
                <a:lnTo>
                  <a:pt x="1529765" y="1598138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30568" y="6802043"/>
            <a:ext cx="1052195" cy="984885"/>
          </a:xfrm>
          <a:custGeom>
            <a:avLst/>
            <a:gdLst/>
            <a:ahLst/>
            <a:cxnLst/>
            <a:rect l="l" t="t" r="r" b="b"/>
            <a:pathLst>
              <a:path w="1052194" h="984884">
                <a:moveTo>
                  <a:pt x="423722" y="774255"/>
                </a:moveTo>
                <a:lnTo>
                  <a:pt x="367030" y="766978"/>
                </a:lnTo>
                <a:lnTo>
                  <a:pt x="321589" y="757275"/>
                </a:lnTo>
                <a:lnTo>
                  <a:pt x="286004" y="743585"/>
                </a:lnTo>
                <a:lnTo>
                  <a:pt x="238874" y="697877"/>
                </a:lnTo>
                <a:lnTo>
                  <a:pt x="214515" y="617181"/>
                </a:lnTo>
                <a:lnTo>
                  <a:pt x="207416" y="559765"/>
                </a:lnTo>
                <a:lnTo>
                  <a:pt x="202069" y="615010"/>
                </a:lnTo>
                <a:lnTo>
                  <a:pt x="192112" y="660196"/>
                </a:lnTo>
                <a:lnTo>
                  <a:pt x="176707" y="696252"/>
                </a:lnTo>
                <a:lnTo>
                  <a:pt x="126149" y="744766"/>
                </a:lnTo>
                <a:lnTo>
                  <a:pt x="89281" y="759129"/>
                </a:lnTo>
                <a:lnTo>
                  <a:pt x="43561" y="768159"/>
                </a:lnTo>
                <a:lnTo>
                  <a:pt x="0" y="771804"/>
                </a:lnTo>
                <a:lnTo>
                  <a:pt x="0" y="774700"/>
                </a:lnTo>
                <a:lnTo>
                  <a:pt x="62522" y="784771"/>
                </a:lnTo>
                <a:lnTo>
                  <a:pt x="129286" y="800874"/>
                </a:lnTo>
                <a:lnTo>
                  <a:pt x="160172" y="825576"/>
                </a:lnTo>
                <a:lnTo>
                  <a:pt x="180936" y="859663"/>
                </a:lnTo>
                <a:lnTo>
                  <a:pt x="193916" y="899744"/>
                </a:lnTo>
                <a:lnTo>
                  <a:pt x="201472" y="942428"/>
                </a:lnTo>
                <a:lnTo>
                  <a:pt x="205930" y="984351"/>
                </a:lnTo>
                <a:lnTo>
                  <a:pt x="215900" y="921600"/>
                </a:lnTo>
                <a:lnTo>
                  <a:pt x="228511" y="873061"/>
                </a:lnTo>
                <a:lnTo>
                  <a:pt x="246405" y="836752"/>
                </a:lnTo>
                <a:lnTo>
                  <a:pt x="308622" y="792911"/>
                </a:lnTo>
                <a:lnTo>
                  <a:pt x="358241" y="781431"/>
                </a:lnTo>
                <a:lnTo>
                  <a:pt x="423722" y="774255"/>
                </a:lnTo>
                <a:close/>
              </a:path>
              <a:path w="1052194" h="984884">
                <a:moveTo>
                  <a:pt x="1051915" y="384924"/>
                </a:moveTo>
                <a:lnTo>
                  <a:pt x="988098" y="376720"/>
                </a:lnTo>
                <a:lnTo>
                  <a:pt x="932116" y="368058"/>
                </a:lnTo>
                <a:lnTo>
                  <a:pt x="883399" y="358292"/>
                </a:lnTo>
                <a:lnTo>
                  <a:pt x="841349" y="346773"/>
                </a:lnTo>
                <a:lnTo>
                  <a:pt x="805370" y="332867"/>
                </a:lnTo>
                <a:lnTo>
                  <a:pt x="749300" y="295313"/>
                </a:lnTo>
                <a:lnTo>
                  <a:pt x="710463" y="240487"/>
                </a:lnTo>
                <a:lnTo>
                  <a:pt x="696036" y="204990"/>
                </a:lnTo>
                <a:lnTo>
                  <a:pt x="684149" y="163245"/>
                </a:lnTo>
                <a:lnTo>
                  <a:pt x="674204" y="114617"/>
                </a:lnTo>
                <a:lnTo>
                  <a:pt x="665619" y="58458"/>
                </a:lnTo>
                <a:lnTo>
                  <a:pt x="658533" y="0"/>
                </a:lnTo>
                <a:lnTo>
                  <a:pt x="657199" y="0"/>
                </a:lnTo>
                <a:lnTo>
                  <a:pt x="651230" y="56997"/>
                </a:lnTo>
                <a:lnTo>
                  <a:pt x="643191" y="112458"/>
                </a:lnTo>
                <a:lnTo>
                  <a:pt x="633247" y="160997"/>
                </a:lnTo>
                <a:lnTo>
                  <a:pt x="620877" y="203149"/>
                </a:lnTo>
                <a:lnTo>
                  <a:pt x="605624" y="239407"/>
                </a:lnTo>
                <a:lnTo>
                  <a:pt x="564476" y="296227"/>
                </a:lnTo>
                <a:lnTo>
                  <a:pt x="505904" y="335508"/>
                </a:lnTo>
                <a:lnTo>
                  <a:pt x="468884" y="349834"/>
                </a:lnTo>
                <a:lnTo>
                  <a:pt x="426034" y="361289"/>
                </a:lnTo>
                <a:lnTo>
                  <a:pt x="376897" y="370370"/>
                </a:lnTo>
                <a:lnTo>
                  <a:pt x="320979" y="377596"/>
                </a:lnTo>
                <a:lnTo>
                  <a:pt x="257784" y="383463"/>
                </a:lnTo>
                <a:lnTo>
                  <a:pt x="300875" y="390385"/>
                </a:lnTo>
                <a:lnTo>
                  <a:pt x="389305" y="402107"/>
                </a:lnTo>
                <a:lnTo>
                  <a:pt x="432714" y="409549"/>
                </a:lnTo>
                <a:lnTo>
                  <a:pt x="474281" y="419823"/>
                </a:lnTo>
                <a:lnTo>
                  <a:pt x="513054" y="434238"/>
                </a:lnTo>
                <a:lnTo>
                  <a:pt x="548068" y="454113"/>
                </a:lnTo>
                <a:lnTo>
                  <a:pt x="578332" y="480783"/>
                </a:lnTo>
                <a:lnTo>
                  <a:pt x="602894" y="515556"/>
                </a:lnTo>
                <a:lnTo>
                  <a:pt x="620776" y="559765"/>
                </a:lnTo>
                <a:lnTo>
                  <a:pt x="633412" y="611797"/>
                </a:lnTo>
                <a:lnTo>
                  <a:pt x="643001" y="664260"/>
                </a:lnTo>
                <a:lnTo>
                  <a:pt x="650354" y="716991"/>
                </a:lnTo>
                <a:lnTo>
                  <a:pt x="656336" y="769848"/>
                </a:lnTo>
                <a:lnTo>
                  <a:pt x="666457" y="706628"/>
                </a:lnTo>
                <a:lnTo>
                  <a:pt x="676376" y="651306"/>
                </a:lnTo>
                <a:lnTo>
                  <a:pt x="686841" y="603288"/>
                </a:lnTo>
                <a:lnTo>
                  <a:pt x="698601" y="561962"/>
                </a:lnTo>
                <a:lnTo>
                  <a:pt x="728992" y="497001"/>
                </a:lnTo>
                <a:lnTo>
                  <a:pt x="773531" y="451624"/>
                </a:lnTo>
                <a:lnTo>
                  <a:pt x="838200" y="421017"/>
                </a:lnTo>
                <a:lnTo>
                  <a:pt x="879970" y="409765"/>
                </a:lnTo>
                <a:lnTo>
                  <a:pt x="929005" y="400392"/>
                </a:lnTo>
                <a:lnTo>
                  <a:pt x="986066" y="392315"/>
                </a:lnTo>
                <a:lnTo>
                  <a:pt x="1051915" y="38492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50536" y="5086246"/>
            <a:ext cx="1160780" cy="1155065"/>
          </a:xfrm>
          <a:custGeom>
            <a:avLst/>
            <a:gdLst/>
            <a:ahLst/>
            <a:cxnLst/>
            <a:rect l="l" t="t" r="r" b="b"/>
            <a:pathLst>
              <a:path w="1160780" h="1155064">
                <a:moveTo>
                  <a:pt x="50556" y="100364"/>
                </a:moveTo>
                <a:lnTo>
                  <a:pt x="30214" y="96046"/>
                </a:lnTo>
                <a:lnTo>
                  <a:pt x="14217" y="84675"/>
                </a:lnTo>
                <a:lnTo>
                  <a:pt x="3751" y="68622"/>
                </a:lnTo>
                <a:lnTo>
                  <a:pt x="0" y="50262"/>
                </a:lnTo>
                <a:lnTo>
                  <a:pt x="3753" y="30036"/>
                </a:lnTo>
                <a:lnTo>
                  <a:pt x="14225" y="14130"/>
                </a:lnTo>
                <a:lnTo>
                  <a:pt x="30244" y="3724"/>
                </a:lnTo>
                <a:lnTo>
                  <a:pt x="50556" y="0"/>
                </a:lnTo>
                <a:lnTo>
                  <a:pt x="68380" y="3729"/>
                </a:lnTo>
                <a:lnTo>
                  <a:pt x="83073" y="14135"/>
                </a:lnTo>
                <a:lnTo>
                  <a:pt x="93058" y="30038"/>
                </a:lnTo>
                <a:lnTo>
                  <a:pt x="96742" y="50262"/>
                </a:lnTo>
                <a:lnTo>
                  <a:pt x="93058" y="68622"/>
                </a:lnTo>
                <a:lnTo>
                  <a:pt x="83070" y="84675"/>
                </a:lnTo>
                <a:lnTo>
                  <a:pt x="68372" y="96046"/>
                </a:lnTo>
                <a:lnTo>
                  <a:pt x="50556" y="100364"/>
                </a:lnTo>
                <a:close/>
              </a:path>
              <a:path w="1160780" h="1155064">
                <a:moveTo>
                  <a:pt x="315336" y="100364"/>
                </a:moveTo>
                <a:lnTo>
                  <a:pt x="295093" y="96046"/>
                </a:lnTo>
                <a:lnTo>
                  <a:pt x="279144" y="84675"/>
                </a:lnTo>
                <a:lnTo>
                  <a:pt x="268692" y="68622"/>
                </a:lnTo>
                <a:lnTo>
                  <a:pt x="264941" y="50262"/>
                </a:lnTo>
                <a:lnTo>
                  <a:pt x="268691" y="30036"/>
                </a:lnTo>
                <a:lnTo>
                  <a:pt x="279146" y="14130"/>
                </a:lnTo>
                <a:lnTo>
                  <a:pt x="295117" y="3724"/>
                </a:lnTo>
                <a:lnTo>
                  <a:pt x="315336" y="0"/>
                </a:lnTo>
                <a:lnTo>
                  <a:pt x="333911" y="3729"/>
                </a:lnTo>
                <a:lnTo>
                  <a:pt x="350100" y="14135"/>
                </a:lnTo>
                <a:lnTo>
                  <a:pt x="361549" y="30038"/>
                </a:lnTo>
                <a:lnTo>
                  <a:pt x="365893" y="50262"/>
                </a:lnTo>
                <a:lnTo>
                  <a:pt x="361547" y="68622"/>
                </a:lnTo>
                <a:lnTo>
                  <a:pt x="350091" y="84675"/>
                </a:lnTo>
                <a:lnTo>
                  <a:pt x="333897" y="96046"/>
                </a:lnTo>
                <a:lnTo>
                  <a:pt x="315336" y="100364"/>
                </a:lnTo>
                <a:close/>
              </a:path>
              <a:path w="1160780" h="1155064">
                <a:moveTo>
                  <a:pt x="580277" y="100364"/>
                </a:moveTo>
                <a:lnTo>
                  <a:pt x="559935" y="96046"/>
                </a:lnTo>
                <a:lnTo>
                  <a:pt x="543939" y="84675"/>
                </a:lnTo>
                <a:lnTo>
                  <a:pt x="533473" y="68622"/>
                </a:lnTo>
                <a:lnTo>
                  <a:pt x="529721" y="50262"/>
                </a:lnTo>
                <a:lnTo>
                  <a:pt x="533474" y="30036"/>
                </a:lnTo>
                <a:lnTo>
                  <a:pt x="543946" y="14130"/>
                </a:lnTo>
                <a:lnTo>
                  <a:pt x="559966" y="3724"/>
                </a:lnTo>
                <a:lnTo>
                  <a:pt x="580277" y="0"/>
                </a:lnTo>
                <a:lnTo>
                  <a:pt x="598754" y="3729"/>
                </a:lnTo>
                <a:lnTo>
                  <a:pt x="614895" y="14135"/>
                </a:lnTo>
                <a:lnTo>
                  <a:pt x="626330" y="30038"/>
                </a:lnTo>
                <a:lnTo>
                  <a:pt x="630673" y="50262"/>
                </a:lnTo>
                <a:lnTo>
                  <a:pt x="626330" y="68622"/>
                </a:lnTo>
                <a:lnTo>
                  <a:pt x="614891" y="84675"/>
                </a:lnTo>
                <a:lnTo>
                  <a:pt x="598745" y="96046"/>
                </a:lnTo>
                <a:lnTo>
                  <a:pt x="580277" y="100364"/>
                </a:lnTo>
                <a:close/>
              </a:path>
              <a:path w="1160780" h="1155064">
                <a:moveTo>
                  <a:pt x="845057" y="100364"/>
                </a:moveTo>
                <a:lnTo>
                  <a:pt x="826590" y="96046"/>
                </a:lnTo>
                <a:lnTo>
                  <a:pt x="810444" y="84675"/>
                </a:lnTo>
                <a:lnTo>
                  <a:pt x="799005" y="68622"/>
                </a:lnTo>
                <a:lnTo>
                  <a:pt x="794662" y="50262"/>
                </a:lnTo>
                <a:lnTo>
                  <a:pt x="799007" y="30036"/>
                </a:lnTo>
                <a:lnTo>
                  <a:pt x="810451" y="14130"/>
                </a:lnTo>
                <a:lnTo>
                  <a:pt x="826618" y="3724"/>
                </a:lnTo>
                <a:lnTo>
                  <a:pt x="845057" y="0"/>
                </a:lnTo>
                <a:lnTo>
                  <a:pt x="865409" y="3729"/>
                </a:lnTo>
                <a:lnTo>
                  <a:pt x="881400" y="14135"/>
                </a:lnTo>
                <a:lnTo>
                  <a:pt x="891863" y="30038"/>
                </a:lnTo>
                <a:lnTo>
                  <a:pt x="895614" y="50262"/>
                </a:lnTo>
                <a:lnTo>
                  <a:pt x="891862" y="68622"/>
                </a:lnTo>
                <a:lnTo>
                  <a:pt x="881396" y="84675"/>
                </a:lnTo>
                <a:lnTo>
                  <a:pt x="865400" y="96046"/>
                </a:lnTo>
                <a:lnTo>
                  <a:pt x="845057" y="100364"/>
                </a:lnTo>
                <a:close/>
              </a:path>
              <a:path w="1160780" h="1155064">
                <a:moveTo>
                  <a:pt x="1109985" y="100364"/>
                </a:moveTo>
                <a:lnTo>
                  <a:pt x="1091424" y="96046"/>
                </a:lnTo>
                <a:lnTo>
                  <a:pt x="1075230" y="84675"/>
                </a:lnTo>
                <a:lnTo>
                  <a:pt x="1063774" y="68622"/>
                </a:lnTo>
                <a:lnTo>
                  <a:pt x="1059429" y="50262"/>
                </a:lnTo>
                <a:lnTo>
                  <a:pt x="1063774" y="30038"/>
                </a:lnTo>
                <a:lnTo>
                  <a:pt x="1075230" y="14135"/>
                </a:lnTo>
                <a:lnTo>
                  <a:pt x="1091424" y="3729"/>
                </a:lnTo>
                <a:lnTo>
                  <a:pt x="1109985" y="0"/>
                </a:lnTo>
                <a:lnTo>
                  <a:pt x="1130229" y="3729"/>
                </a:lnTo>
                <a:lnTo>
                  <a:pt x="1146178" y="14135"/>
                </a:lnTo>
                <a:lnTo>
                  <a:pt x="1156629" y="30038"/>
                </a:lnTo>
                <a:lnTo>
                  <a:pt x="1160381" y="50262"/>
                </a:lnTo>
                <a:lnTo>
                  <a:pt x="1156631" y="68622"/>
                </a:lnTo>
                <a:lnTo>
                  <a:pt x="1146183" y="84675"/>
                </a:lnTo>
                <a:lnTo>
                  <a:pt x="1130235" y="96046"/>
                </a:lnTo>
                <a:lnTo>
                  <a:pt x="1109985" y="100364"/>
                </a:lnTo>
                <a:close/>
              </a:path>
              <a:path w="1160780" h="1155064">
                <a:moveTo>
                  <a:pt x="50556" y="363924"/>
                </a:moveTo>
                <a:lnTo>
                  <a:pt x="30214" y="359606"/>
                </a:lnTo>
                <a:lnTo>
                  <a:pt x="14217" y="348235"/>
                </a:lnTo>
                <a:lnTo>
                  <a:pt x="3751" y="332182"/>
                </a:lnTo>
                <a:lnTo>
                  <a:pt x="0" y="313822"/>
                </a:lnTo>
                <a:lnTo>
                  <a:pt x="3751" y="293598"/>
                </a:lnTo>
                <a:lnTo>
                  <a:pt x="14217" y="277695"/>
                </a:lnTo>
                <a:lnTo>
                  <a:pt x="30214" y="267290"/>
                </a:lnTo>
                <a:lnTo>
                  <a:pt x="50556" y="263560"/>
                </a:lnTo>
                <a:lnTo>
                  <a:pt x="68372" y="267290"/>
                </a:lnTo>
                <a:lnTo>
                  <a:pt x="83070" y="277695"/>
                </a:lnTo>
                <a:lnTo>
                  <a:pt x="93058" y="293598"/>
                </a:lnTo>
                <a:lnTo>
                  <a:pt x="96742" y="313822"/>
                </a:lnTo>
                <a:lnTo>
                  <a:pt x="93058" y="332182"/>
                </a:lnTo>
                <a:lnTo>
                  <a:pt x="83070" y="348235"/>
                </a:lnTo>
                <a:lnTo>
                  <a:pt x="68372" y="359606"/>
                </a:lnTo>
                <a:lnTo>
                  <a:pt x="50556" y="363924"/>
                </a:lnTo>
                <a:close/>
              </a:path>
              <a:path w="1160780" h="1155064">
                <a:moveTo>
                  <a:pt x="315336" y="363924"/>
                </a:moveTo>
                <a:lnTo>
                  <a:pt x="295093" y="359606"/>
                </a:lnTo>
                <a:lnTo>
                  <a:pt x="279144" y="348235"/>
                </a:lnTo>
                <a:lnTo>
                  <a:pt x="268692" y="332182"/>
                </a:lnTo>
                <a:lnTo>
                  <a:pt x="264941" y="313822"/>
                </a:lnTo>
                <a:lnTo>
                  <a:pt x="268690" y="293598"/>
                </a:lnTo>
                <a:lnTo>
                  <a:pt x="279138" y="277695"/>
                </a:lnTo>
                <a:lnTo>
                  <a:pt x="295087" y="267290"/>
                </a:lnTo>
                <a:lnTo>
                  <a:pt x="315336" y="263560"/>
                </a:lnTo>
                <a:lnTo>
                  <a:pt x="333903" y="267290"/>
                </a:lnTo>
                <a:lnTo>
                  <a:pt x="350096" y="277695"/>
                </a:lnTo>
                <a:lnTo>
                  <a:pt x="361549" y="293598"/>
                </a:lnTo>
                <a:lnTo>
                  <a:pt x="365893" y="313822"/>
                </a:lnTo>
                <a:lnTo>
                  <a:pt x="361547" y="332182"/>
                </a:lnTo>
                <a:lnTo>
                  <a:pt x="350091" y="348235"/>
                </a:lnTo>
                <a:lnTo>
                  <a:pt x="333897" y="359606"/>
                </a:lnTo>
                <a:lnTo>
                  <a:pt x="315336" y="363924"/>
                </a:lnTo>
                <a:close/>
              </a:path>
              <a:path w="1160780" h="1155064">
                <a:moveTo>
                  <a:pt x="580277" y="363924"/>
                </a:moveTo>
                <a:lnTo>
                  <a:pt x="559935" y="359606"/>
                </a:lnTo>
                <a:lnTo>
                  <a:pt x="543939" y="348235"/>
                </a:lnTo>
                <a:lnTo>
                  <a:pt x="533473" y="332182"/>
                </a:lnTo>
                <a:lnTo>
                  <a:pt x="529721" y="313822"/>
                </a:lnTo>
                <a:lnTo>
                  <a:pt x="533473" y="293598"/>
                </a:lnTo>
                <a:lnTo>
                  <a:pt x="543939" y="277695"/>
                </a:lnTo>
                <a:lnTo>
                  <a:pt x="559935" y="267290"/>
                </a:lnTo>
                <a:lnTo>
                  <a:pt x="580277" y="263560"/>
                </a:lnTo>
                <a:lnTo>
                  <a:pt x="598745" y="267290"/>
                </a:lnTo>
                <a:lnTo>
                  <a:pt x="614891" y="277695"/>
                </a:lnTo>
                <a:lnTo>
                  <a:pt x="626330" y="293598"/>
                </a:lnTo>
                <a:lnTo>
                  <a:pt x="630673" y="313822"/>
                </a:lnTo>
                <a:lnTo>
                  <a:pt x="626330" y="332182"/>
                </a:lnTo>
                <a:lnTo>
                  <a:pt x="614891" y="348235"/>
                </a:lnTo>
                <a:lnTo>
                  <a:pt x="598745" y="359606"/>
                </a:lnTo>
                <a:lnTo>
                  <a:pt x="580277" y="363924"/>
                </a:lnTo>
                <a:close/>
              </a:path>
              <a:path w="1160780" h="1155064">
                <a:moveTo>
                  <a:pt x="845057" y="363924"/>
                </a:moveTo>
                <a:lnTo>
                  <a:pt x="826590" y="359606"/>
                </a:lnTo>
                <a:lnTo>
                  <a:pt x="810444" y="348235"/>
                </a:lnTo>
                <a:lnTo>
                  <a:pt x="799005" y="332182"/>
                </a:lnTo>
                <a:lnTo>
                  <a:pt x="794662" y="313822"/>
                </a:lnTo>
                <a:lnTo>
                  <a:pt x="799005" y="293598"/>
                </a:lnTo>
                <a:lnTo>
                  <a:pt x="810444" y="277695"/>
                </a:lnTo>
                <a:lnTo>
                  <a:pt x="826590" y="267290"/>
                </a:lnTo>
                <a:lnTo>
                  <a:pt x="845057" y="263560"/>
                </a:lnTo>
                <a:lnTo>
                  <a:pt x="865400" y="267290"/>
                </a:lnTo>
                <a:lnTo>
                  <a:pt x="881396" y="277695"/>
                </a:lnTo>
                <a:lnTo>
                  <a:pt x="891862" y="293598"/>
                </a:lnTo>
                <a:lnTo>
                  <a:pt x="895614" y="313822"/>
                </a:lnTo>
                <a:lnTo>
                  <a:pt x="891862" y="332182"/>
                </a:lnTo>
                <a:lnTo>
                  <a:pt x="881396" y="348235"/>
                </a:lnTo>
                <a:lnTo>
                  <a:pt x="865400" y="359606"/>
                </a:lnTo>
                <a:lnTo>
                  <a:pt x="845057" y="363924"/>
                </a:lnTo>
                <a:close/>
              </a:path>
              <a:path w="1160780" h="1155064">
                <a:moveTo>
                  <a:pt x="1109999" y="363924"/>
                </a:moveTo>
                <a:lnTo>
                  <a:pt x="1091432" y="359606"/>
                </a:lnTo>
                <a:lnTo>
                  <a:pt x="1075239" y="348235"/>
                </a:lnTo>
                <a:lnTo>
                  <a:pt x="1063786" y="332182"/>
                </a:lnTo>
                <a:lnTo>
                  <a:pt x="1059442" y="313822"/>
                </a:lnTo>
                <a:lnTo>
                  <a:pt x="1063788" y="293598"/>
                </a:lnTo>
                <a:lnTo>
                  <a:pt x="1075244" y="277695"/>
                </a:lnTo>
                <a:lnTo>
                  <a:pt x="1091438" y="267290"/>
                </a:lnTo>
                <a:lnTo>
                  <a:pt x="1109999" y="263560"/>
                </a:lnTo>
                <a:lnTo>
                  <a:pt x="1130242" y="267290"/>
                </a:lnTo>
                <a:lnTo>
                  <a:pt x="1146191" y="277695"/>
                </a:lnTo>
                <a:lnTo>
                  <a:pt x="1156643" y="293598"/>
                </a:lnTo>
                <a:lnTo>
                  <a:pt x="1160394" y="313822"/>
                </a:lnTo>
                <a:lnTo>
                  <a:pt x="1156645" y="332182"/>
                </a:lnTo>
                <a:lnTo>
                  <a:pt x="1146196" y="348235"/>
                </a:lnTo>
                <a:lnTo>
                  <a:pt x="1130248" y="359606"/>
                </a:lnTo>
                <a:lnTo>
                  <a:pt x="1109999" y="363924"/>
                </a:lnTo>
                <a:close/>
              </a:path>
              <a:path w="1160780" h="1155064">
                <a:moveTo>
                  <a:pt x="50556" y="627498"/>
                </a:moveTo>
                <a:lnTo>
                  <a:pt x="30214" y="623180"/>
                </a:lnTo>
                <a:lnTo>
                  <a:pt x="14217" y="611809"/>
                </a:lnTo>
                <a:lnTo>
                  <a:pt x="3751" y="595756"/>
                </a:lnTo>
                <a:lnTo>
                  <a:pt x="0" y="577396"/>
                </a:lnTo>
                <a:lnTo>
                  <a:pt x="3751" y="557172"/>
                </a:lnTo>
                <a:lnTo>
                  <a:pt x="14217" y="541269"/>
                </a:lnTo>
                <a:lnTo>
                  <a:pt x="30214" y="530864"/>
                </a:lnTo>
                <a:lnTo>
                  <a:pt x="50556" y="527134"/>
                </a:lnTo>
                <a:lnTo>
                  <a:pt x="68372" y="530864"/>
                </a:lnTo>
                <a:lnTo>
                  <a:pt x="83070" y="541269"/>
                </a:lnTo>
                <a:lnTo>
                  <a:pt x="93058" y="557172"/>
                </a:lnTo>
                <a:lnTo>
                  <a:pt x="96742" y="577396"/>
                </a:lnTo>
                <a:lnTo>
                  <a:pt x="93058" y="595756"/>
                </a:lnTo>
                <a:lnTo>
                  <a:pt x="83070" y="611809"/>
                </a:lnTo>
                <a:lnTo>
                  <a:pt x="68372" y="623180"/>
                </a:lnTo>
                <a:lnTo>
                  <a:pt x="50556" y="627498"/>
                </a:lnTo>
                <a:close/>
              </a:path>
              <a:path w="1160780" h="1155064">
                <a:moveTo>
                  <a:pt x="315336" y="627498"/>
                </a:moveTo>
                <a:lnTo>
                  <a:pt x="295093" y="623180"/>
                </a:lnTo>
                <a:lnTo>
                  <a:pt x="279144" y="611809"/>
                </a:lnTo>
                <a:lnTo>
                  <a:pt x="268692" y="595756"/>
                </a:lnTo>
                <a:lnTo>
                  <a:pt x="264941" y="577396"/>
                </a:lnTo>
                <a:lnTo>
                  <a:pt x="268690" y="557172"/>
                </a:lnTo>
                <a:lnTo>
                  <a:pt x="279138" y="541269"/>
                </a:lnTo>
                <a:lnTo>
                  <a:pt x="295087" y="530864"/>
                </a:lnTo>
                <a:lnTo>
                  <a:pt x="315336" y="527134"/>
                </a:lnTo>
                <a:lnTo>
                  <a:pt x="333903" y="530864"/>
                </a:lnTo>
                <a:lnTo>
                  <a:pt x="350096" y="541269"/>
                </a:lnTo>
                <a:lnTo>
                  <a:pt x="361549" y="557172"/>
                </a:lnTo>
                <a:lnTo>
                  <a:pt x="365893" y="577396"/>
                </a:lnTo>
                <a:lnTo>
                  <a:pt x="361547" y="595756"/>
                </a:lnTo>
                <a:lnTo>
                  <a:pt x="350091" y="611809"/>
                </a:lnTo>
                <a:lnTo>
                  <a:pt x="333897" y="623180"/>
                </a:lnTo>
                <a:lnTo>
                  <a:pt x="315336" y="627498"/>
                </a:lnTo>
                <a:close/>
              </a:path>
              <a:path w="1160780" h="1155064">
                <a:moveTo>
                  <a:pt x="580277" y="627498"/>
                </a:moveTo>
                <a:lnTo>
                  <a:pt x="559935" y="623180"/>
                </a:lnTo>
                <a:lnTo>
                  <a:pt x="543939" y="611809"/>
                </a:lnTo>
                <a:lnTo>
                  <a:pt x="533473" y="595756"/>
                </a:lnTo>
                <a:lnTo>
                  <a:pt x="529721" y="577396"/>
                </a:lnTo>
                <a:lnTo>
                  <a:pt x="533473" y="557172"/>
                </a:lnTo>
                <a:lnTo>
                  <a:pt x="543939" y="541269"/>
                </a:lnTo>
                <a:lnTo>
                  <a:pt x="559935" y="530864"/>
                </a:lnTo>
                <a:lnTo>
                  <a:pt x="580277" y="527134"/>
                </a:lnTo>
                <a:lnTo>
                  <a:pt x="598745" y="530864"/>
                </a:lnTo>
                <a:lnTo>
                  <a:pt x="614891" y="541269"/>
                </a:lnTo>
                <a:lnTo>
                  <a:pt x="626330" y="557172"/>
                </a:lnTo>
                <a:lnTo>
                  <a:pt x="630673" y="577396"/>
                </a:lnTo>
                <a:lnTo>
                  <a:pt x="626330" y="595756"/>
                </a:lnTo>
                <a:lnTo>
                  <a:pt x="614891" y="611809"/>
                </a:lnTo>
                <a:lnTo>
                  <a:pt x="598745" y="623180"/>
                </a:lnTo>
                <a:lnTo>
                  <a:pt x="580277" y="627498"/>
                </a:lnTo>
                <a:close/>
              </a:path>
              <a:path w="1160780" h="1155064">
                <a:moveTo>
                  <a:pt x="845057" y="627498"/>
                </a:moveTo>
                <a:lnTo>
                  <a:pt x="826590" y="623180"/>
                </a:lnTo>
                <a:lnTo>
                  <a:pt x="810444" y="611809"/>
                </a:lnTo>
                <a:lnTo>
                  <a:pt x="799005" y="595756"/>
                </a:lnTo>
                <a:lnTo>
                  <a:pt x="794662" y="577396"/>
                </a:lnTo>
                <a:lnTo>
                  <a:pt x="799005" y="557172"/>
                </a:lnTo>
                <a:lnTo>
                  <a:pt x="810444" y="541269"/>
                </a:lnTo>
                <a:lnTo>
                  <a:pt x="826590" y="530864"/>
                </a:lnTo>
                <a:lnTo>
                  <a:pt x="845057" y="527134"/>
                </a:lnTo>
                <a:lnTo>
                  <a:pt x="865400" y="530864"/>
                </a:lnTo>
                <a:lnTo>
                  <a:pt x="881396" y="541269"/>
                </a:lnTo>
                <a:lnTo>
                  <a:pt x="891862" y="557172"/>
                </a:lnTo>
                <a:lnTo>
                  <a:pt x="895614" y="577396"/>
                </a:lnTo>
                <a:lnTo>
                  <a:pt x="891862" y="595756"/>
                </a:lnTo>
                <a:lnTo>
                  <a:pt x="881396" y="611809"/>
                </a:lnTo>
                <a:lnTo>
                  <a:pt x="865400" y="623180"/>
                </a:lnTo>
                <a:lnTo>
                  <a:pt x="845057" y="627498"/>
                </a:lnTo>
                <a:close/>
              </a:path>
              <a:path w="1160780" h="1155064">
                <a:moveTo>
                  <a:pt x="1109999" y="627498"/>
                </a:moveTo>
                <a:lnTo>
                  <a:pt x="1091432" y="623180"/>
                </a:lnTo>
                <a:lnTo>
                  <a:pt x="1075239" y="611809"/>
                </a:lnTo>
                <a:lnTo>
                  <a:pt x="1063786" y="595756"/>
                </a:lnTo>
                <a:lnTo>
                  <a:pt x="1059442" y="577396"/>
                </a:lnTo>
                <a:lnTo>
                  <a:pt x="1063788" y="557172"/>
                </a:lnTo>
                <a:lnTo>
                  <a:pt x="1075244" y="541269"/>
                </a:lnTo>
                <a:lnTo>
                  <a:pt x="1091438" y="530864"/>
                </a:lnTo>
                <a:lnTo>
                  <a:pt x="1109999" y="527134"/>
                </a:lnTo>
                <a:lnTo>
                  <a:pt x="1130242" y="530864"/>
                </a:lnTo>
                <a:lnTo>
                  <a:pt x="1146191" y="541269"/>
                </a:lnTo>
                <a:lnTo>
                  <a:pt x="1156643" y="557172"/>
                </a:lnTo>
                <a:lnTo>
                  <a:pt x="1160394" y="577396"/>
                </a:lnTo>
                <a:lnTo>
                  <a:pt x="1156645" y="595756"/>
                </a:lnTo>
                <a:lnTo>
                  <a:pt x="1146196" y="611809"/>
                </a:lnTo>
                <a:lnTo>
                  <a:pt x="1130248" y="623180"/>
                </a:lnTo>
                <a:lnTo>
                  <a:pt x="1109999" y="627498"/>
                </a:lnTo>
                <a:close/>
              </a:path>
              <a:path w="1160780" h="1155064">
                <a:moveTo>
                  <a:pt x="50556" y="891072"/>
                </a:moveTo>
                <a:lnTo>
                  <a:pt x="30214" y="886754"/>
                </a:lnTo>
                <a:lnTo>
                  <a:pt x="14217" y="875382"/>
                </a:lnTo>
                <a:lnTo>
                  <a:pt x="3751" y="859330"/>
                </a:lnTo>
                <a:lnTo>
                  <a:pt x="0" y="840970"/>
                </a:lnTo>
                <a:lnTo>
                  <a:pt x="3753" y="820744"/>
                </a:lnTo>
                <a:lnTo>
                  <a:pt x="14225" y="804837"/>
                </a:lnTo>
                <a:lnTo>
                  <a:pt x="30244" y="794432"/>
                </a:lnTo>
                <a:lnTo>
                  <a:pt x="50556" y="790707"/>
                </a:lnTo>
                <a:lnTo>
                  <a:pt x="68380" y="794437"/>
                </a:lnTo>
                <a:lnTo>
                  <a:pt x="83073" y="804842"/>
                </a:lnTo>
                <a:lnTo>
                  <a:pt x="93058" y="820746"/>
                </a:lnTo>
                <a:lnTo>
                  <a:pt x="96742" y="840970"/>
                </a:lnTo>
                <a:lnTo>
                  <a:pt x="93058" y="859330"/>
                </a:lnTo>
                <a:lnTo>
                  <a:pt x="83070" y="875382"/>
                </a:lnTo>
                <a:lnTo>
                  <a:pt x="68372" y="886754"/>
                </a:lnTo>
                <a:lnTo>
                  <a:pt x="50556" y="891072"/>
                </a:lnTo>
                <a:close/>
              </a:path>
              <a:path w="1160780" h="1155064">
                <a:moveTo>
                  <a:pt x="315336" y="891072"/>
                </a:moveTo>
                <a:lnTo>
                  <a:pt x="295093" y="886754"/>
                </a:lnTo>
                <a:lnTo>
                  <a:pt x="279144" y="875382"/>
                </a:lnTo>
                <a:lnTo>
                  <a:pt x="268692" y="859330"/>
                </a:lnTo>
                <a:lnTo>
                  <a:pt x="264941" y="840970"/>
                </a:lnTo>
                <a:lnTo>
                  <a:pt x="268691" y="820744"/>
                </a:lnTo>
                <a:lnTo>
                  <a:pt x="279146" y="804837"/>
                </a:lnTo>
                <a:lnTo>
                  <a:pt x="295117" y="794432"/>
                </a:lnTo>
                <a:lnTo>
                  <a:pt x="315336" y="790707"/>
                </a:lnTo>
                <a:lnTo>
                  <a:pt x="333911" y="794437"/>
                </a:lnTo>
                <a:lnTo>
                  <a:pt x="350100" y="804842"/>
                </a:lnTo>
                <a:lnTo>
                  <a:pt x="361549" y="820746"/>
                </a:lnTo>
                <a:lnTo>
                  <a:pt x="365893" y="840970"/>
                </a:lnTo>
                <a:lnTo>
                  <a:pt x="361547" y="859330"/>
                </a:lnTo>
                <a:lnTo>
                  <a:pt x="350091" y="875382"/>
                </a:lnTo>
                <a:lnTo>
                  <a:pt x="333897" y="886754"/>
                </a:lnTo>
                <a:lnTo>
                  <a:pt x="315336" y="891072"/>
                </a:lnTo>
                <a:close/>
              </a:path>
              <a:path w="1160780" h="1155064">
                <a:moveTo>
                  <a:pt x="580277" y="891072"/>
                </a:moveTo>
                <a:lnTo>
                  <a:pt x="559935" y="886754"/>
                </a:lnTo>
                <a:lnTo>
                  <a:pt x="543939" y="875382"/>
                </a:lnTo>
                <a:lnTo>
                  <a:pt x="533473" y="859330"/>
                </a:lnTo>
                <a:lnTo>
                  <a:pt x="529721" y="840970"/>
                </a:lnTo>
                <a:lnTo>
                  <a:pt x="533474" y="820744"/>
                </a:lnTo>
                <a:lnTo>
                  <a:pt x="543946" y="804837"/>
                </a:lnTo>
                <a:lnTo>
                  <a:pt x="559966" y="794432"/>
                </a:lnTo>
                <a:lnTo>
                  <a:pt x="580277" y="790707"/>
                </a:lnTo>
                <a:lnTo>
                  <a:pt x="598754" y="794437"/>
                </a:lnTo>
                <a:lnTo>
                  <a:pt x="614895" y="804842"/>
                </a:lnTo>
                <a:lnTo>
                  <a:pt x="626330" y="820746"/>
                </a:lnTo>
                <a:lnTo>
                  <a:pt x="630673" y="840970"/>
                </a:lnTo>
                <a:lnTo>
                  <a:pt x="626330" y="859330"/>
                </a:lnTo>
                <a:lnTo>
                  <a:pt x="614891" y="875382"/>
                </a:lnTo>
                <a:lnTo>
                  <a:pt x="598745" y="886754"/>
                </a:lnTo>
                <a:lnTo>
                  <a:pt x="580277" y="891072"/>
                </a:lnTo>
                <a:close/>
              </a:path>
              <a:path w="1160780" h="1155064">
                <a:moveTo>
                  <a:pt x="845057" y="891072"/>
                </a:moveTo>
                <a:lnTo>
                  <a:pt x="826590" y="886754"/>
                </a:lnTo>
                <a:lnTo>
                  <a:pt x="810444" y="875382"/>
                </a:lnTo>
                <a:lnTo>
                  <a:pt x="799005" y="859330"/>
                </a:lnTo>
                <a:lnTo>
                  <a:pt x="794662" y="840970"/>
                </a:lnTo>
                <a:lnTo>
                  <a:pt x="799007" y="820744"/>
                </a:lnTo>
                <a:lnTo>
                  <a:pt x="810451" y="804837"/>
                </a:lnTo>
                <a:lnTo>
                  <a:pt x="826618" y="794432"/>
                </a:lnTo>
                <a:lnTo>
                  <a:pt x="845057" y="790707"/>
                </a:lnTo>
                <a:lnTo>
                  <a:pt x="865409" y="794437"/>
                </a:lnTo>
                <a:lnTo>
                  <a:pt x="881400" y="804842"/>
                </a:lnTo>
                <a:lnTo>
                  <a:pt x="891863" y="820746"/>
                </a:lnTo>
                <a:lnTo>
                  <a:pt x="895614" y="840970"/>
                </a:lnTo>
                <a:lnTo>
                  <a:pt x="891862" y="859330"/>
                </a:lnTo>
                <a:lnTo>
                  <a:pt x="881396" y="875382"/>
                </a:lnTo>
                <a:lnTo>
                  <a:pt x="865400" y="886754"/>
                </a:lnTo>
                <a:lnTo>
                  <a:pt x="845057" y="891072"/>
                </a:lnTo>
                <a:close/>
              </a:path>
              <a:path w="1160780" h="1155064">
                <a:moveTo>
                  <a:pt x="1109999" y="891072"/>
                </a:moveTo>
                <a:lnTo>
                  <a:pt x="1091432" y="886754"/>
                </a:lnTo>
                <a:lnTo>
                  <a:pt x="1075239" y="875382"/>
                </a:lnTo>
                <a:lnTo>
                  <a:pt x="1063786" y="859330"/>
                </a:lnTo>
                <a:lnTo>
                  <a:pt x="1059442" y="840970"/>
                </a:lnTo>
                <a:lnTo>
                  <a:pt x="1063789" y="820744"/>
                </a:lnTo>
                <a:lnTo>
                  <a:pt x="1075251" y="804837"/>
                </a:lnTo>
                <a:lnTo>
                  <a:pt x="1091466" y="794432"/>
                </a:lnTo>
                <a:lnTo>
                  <a:pt x="1109999" y="790707"/>
                </a:lnTo>
                <a:lnTo>
                  <a:pt x="1130251" y="794437"/>
                </a:lnTo>
                <a:lnTo>
                  <a:pt x="1146195" y="804842"/>
                </a:lnTo>
                <a:lnTo>
                  <a:pt x="1156643" y="820746"/>
                </a:lnTo>
                <a:lnTo>
                  <a:pt x="1160394" y="840970"/>
                </a:lnTo>
                <a:lnTo>
                  <a:pt x="1156645" y="859330"/>
                </a:lnTo>
                <a:lnTo>
                  <a:pt x="1146196" y="875382"/>
                </a:lnTo>
                <a:lnTo>
                  <a:pt x="1130248" y="886754"/>
                </a:lnTo>
                <a:lnTo>
                  <a:pt x="1109999" y="891072"/>
                </a:lnTo>
                <a:close/>
              </a:path>
              <a:path w="1160780" h="1155064">
                <a:moveTo>
                  <a:pt x="50556" y="1154632"/>
                </a:moveTo>
                <a:lnTo>
                  <a:pt x="30214" y="1150314"/>
                </a:lnTo>
                <a:lnTo>
                  <a:pt x="14217" y="1138943"/>
                </a:lnTo>
                <a:lnTo>
                  <a:pt x="3751" y="1122890"/>
                </a:lnTo>
                <a:lnTo>
                  <a:pt x="0" y="1104530"/>
                </a:lnTo>
                <a:lnTo>
                  <a:pt x="3751" y="1084306"/>
                </a:lnTo>
                <a:lnTo>
                  <a:pt x="14217" y="1068403"/>
                </a:lnTo>
                <a:lnTo>
                  <a:pt x="30214" y="1057998"/>
                </a:lnTo>
                <a:lnTo>
                  <a:pt x="50556" y="1054268"/>
                </a:lnTo>
                <a:lnTo>
                  <a:pt x="68372" y="1057998"/>
                </a:lnTo>
                <a:lnTo>
                  <a:pt x="83070" y="1068403"/>
                </a:lnTo>
                <a:lnTo>
                  <a:pt x="93058" y="1084306"/>
                </a:lnTo>
                <a:lnTo>
                  <a:pt x="96742" y="1104530"/>
                </a:lnTo>
                <a:lnTo>
                  <a:pt x="93058" y="1122890"/>
                </a:lnTo>
                <a:lnTo>
                  <a:pt x="83070" y="1138943"/>
                </a:lnTo>
                <a:lnTo>
                  <a:pt x="68372" y="1150314"/>
                </a:lnTo>
                <a:lnTo>
                  <a:pt x="50556" y="1154632"/>
                </a:lnTo>
                <a:close/>
              </a:path>
              <a:path w="1160780" h="1155064">
                <a:moveTo>
                  <a:pt x="315336" y="1154632"/>
                </a:moveTo>
                <a:lnTo>
                  <a:pt x="295093" y="1150314"/>
                </a:lnTo>
                <a:lnTo>
                  <a:pt x="279144" y="1138943"/>
                </a:lnTo>
                <a:lnTo>
                  <a:pt x="268692" y="1122890"/>
                </a:lnTo>
                <a:lnTo>
                  <a:pt x="264941" y="1104530"/>
                </a:lnTo>
                <a:lnTo>
                  <a:pt x="268690" y="1084306"/>
                </a:lnTo>
                <a:lnTo>
                  <a:pt x="279138" y="1068403"/>
                </a:lnTo>
                <a:lnTo>
                  <a:pt x="295087" y="1057998"/>
                </a:lnTo>
                <a:lnTo>
                  <a:pt x="315336" y="1054268"/>
                </a:lnTo>
                <a:lnTo>
                  <a:pt x="333903" y="1057998"/>
                </a:lnTo>
                <a:lnTo>
                  <a:pt x="350096" y="1068403"/>
                </a:lnTo>
                <a:lnTo>
                  <a:pt x="361549" y="1084306"/>
                </a:lnTo>
                <a:lnTo>
                  <a:pt x="365893" y="1104530"/>
                </a:lnTo>
                <a:lnTo>
                  <a:pt x="361547" y="1122890"/>
                </a:lnTo>
                <a:lnTo>
                  <a:pt x="350091" y="1138943"/>
                </a:lnTo>
                <a:lnTo>
                  <a:pt x="333897" y="1150314"/>
                </a:lnTo>
                <a:lnTo>
                  <a:pt x="315336" y="1154632"/>
                </a:lnTo>
                <a:close/>
              </a:path>
              <a:path w="1160780" h="1155064">
                <a:moveTo>
                  <a:pt x="580277" y="1154632"/>
                </a:moveTo>
                <a:lnTo>
                  <a:pt x="559935" y="1150314"/>
                </a:lnTo>
                <a:lnTo>
                  <a:pt x="543939" y="1138943"/>
                </a:lnTo>
                <a:lnTo>
                  <a:pt x="533473" y="1122890"/>
                </a:lnTo>
                <a:lnTo>
                  <a:pt x="529721" y="1104530"/>
                </a:lnTo>
                <a:lnTo>
                  <a:pt x="533473" y="1084306"/>
                </a:lnTo>
                <a:lnTo>
                  <a:pt x="543939" y="1068403"/>
                </a:lnTo>
                <a:lnTo>
                  <a:pt x="559935" y="1057998"/>
                </a:lnTo>
                <a:lnTo>
                  <a:pt x="580277" y="1054268"/>
                </a:lnTo>
                <a:lnTo>
                  <a:pt x="598745" y="1057998"/>
                </a:lnTo>
                <a:lnTo>
                  <a:pt x="614891" y="1068403"/>
                </a:lnTo>
                <a:lnTo>
                  <a:pt x="626330" y="1084306"/>
                </a:lnTo>
                <a:lnTo>
                  <a:pt x="630673" y="1104530"/>
                </a:lnTo>
                <a:lnTo>
                  <a:pt x="626330" y="1122890"/>
                </a:lnTo>
                <a:lnTo>
                  <a:pt x="614891" y="1138943"/>
                </a:lnTo>
                <a:lnTo>
                  <a:pt x="598745" y="1150314"/>
                </a:lnTo>
                <a:lnTo>
                  <a:pt x="580277" y="1154632"/>
                </a:lnTo>
                <a:close/>
              </a:path>
              <a:path w="1160780" h="1155064">
                <a:moveTo>
                  <a:pt x="845057" y="1154632"/>
                </a:moveTo>
                <a:lnTo>
                  <a:pt x="826590" y="1150314"/>
                </a:lnTo>
                <a:lnTo>
                  <a:pt x="810444" y="1138943"/>
                </a:lnTo>
                <a:lnTo>
                  <a:pt x="799005" y="1122890"/>
                </a:lnTo>
                <a:lnTo>
                  <a:pt x="794662" y="1104530"/>
                </a:lnTo>
                <a:lnTo>
                  <a:pt x="799005" y="1084306"/>
                </a:lnTo>
                <a:lnTo>
                  <a:pt x="810444" y="1068403"/>
                </a:lnTo>
                <a:lnTo>
                  <a:pt x="826590" y="1057998"/>
                </a:lnTo>
                <a:lnTo>
                  <a:pt x="845057" y="1054268"/>
                </a:lnTo>
                <a:lnTo>
                  <a:pt x="865400" y="1057998"/>
                </a:lnTo>
                <a:lnTo>
                  <a:pt x="881396" y="1068403"/>
                </a:lnTo>
                <a:lnTo>
                  <a:pt x="891862" y="1084306"/>
                </a:lnTo>
                <a:lnTo>
                  <a:pt x="895614" y="1104530"/>
                </a:lnTo>
                <a:lnTo>
                  <a:pt x="891862" y="1122890"/>
                </a:lnTo>
                <a:lnTo>
                  <a:pt x="881396" y="1138943"/>
                </a:lnTo>
                <a:lnTo>
                  <a:pt x="865400" y="1150314"/>
                </a:lnTo>
                <a:lnTo>
                  <a:pt x="845057" y="1154632"/>
                </a:lnTo>
                <a:close/>
              </a:path>
              <a:path w="1160780" h="1155064">
                <a:moveTo>
                  <a:pt x="1109999" y="1154632"/>
                </a:moveTo>
                <a:lnTo>
                  <a:pt x="1091432" y="1150314"/>
                </a:lnTo>
                <a:lnTo>
                  <a:pt x="1075239" y="1138943"/>
                </a:lnTo>
                <a:lnTo>
                  <a:pt x="1063786" y="1122890"/>
                </a:lnTo>
                <a:lnTo>
                  <a:pt x="1059442" y="1104530"/>
                </a:lnTo>
                <a:lnTo>
                  <a:pt x="1063788" y="1084306"/>
                </a:lnTo>
                <a:lnTo>
                  <a:pt x="1075244" y="1068403"/>
                </a:lnTo>
                <a:lnTo>
                  <a:pt x="1091438" y="1057998"/>
                </a:lnTo>
                <a:lnTo>
                  <a:pt x="1109999" y="1054268"/>
                </a:lnTo>
                <a:lnTo>
                  <a:pt x="1130242" y="1057998"/>
                </a:lnTo>
                <a:lnTo>
                  <a:pt x="1146191" y="1068403"/>
                </a:lnTo>
                <a:lnTo>
                  <a:pt x="1156643" y="1084306"/>
                </a:lnTo>
                <a:lnTo>
                  <a:pt x="1160394" y="1104530"/>
                </a:lnTo>
                <a:lnTo>
                  <a:pt x="1156645" y="1122890"/>
                </a:lnTo>
                <a:lnTo>
                  <a:pt x="1146196" y="1138943"/>
                </a:lnTo>
                <a:lnTo>
                  <a:pt x="1130248" y="1150314"/>
                </a:lnTo>
                <a:lnTo>
                  <a:pt x="1109999" y="115463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848629" y="0"/>
            <a:ext cx="4439920" cy="2667000"/>
            <a:chOff x="13848629" y="0"/>
            <a:chExt cx="4439920" cy="2667000"/>
          </a:xfrm>
        </p:grpSpPr>
        <p:sp>
          <p:nvSpPr>
            <p:cNvPr id="7" name="object 7"/>
            <p:cNvSpPr/>
            <p:nvPr/>
          </p:nvSpPr>
          <p:spPr>
            <a:xfrm>
              <a:off x="17192670" y="591305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80" h="399415">
                  <a:moveTo>
                    <a:pt x="199269" y="398883"/>
                  </a:moveTo>
                  <a:lnTo>
                    <a:pt x="153257" y="393476"/>
                  </a:lnTo>
                  <a:lnTo>
                    <a:pt x="111641" y="378144"/>
                  </a:lnTo>
                  <a:lnTo>
                    <a:pt x="75292" y="354227"/>
                  </a:lnTo>
                  <a:lnTo>
                    <a:pt x="45082" y="323060"/>
                  </a:lnTo>
                  <a:lnTo>
                    <a:pt x="21882" y="285982"/>
                  </a:lnTo>
                  <a:lnTo>
                    <a:pt x="6564" y="244330"/>
                  </a:lnTo>
                  <a:lnTo>
                    <a:pt x="0" y="199441"/>
                  </a:lnTo>
                  <a:lnTo>
                    <a:pt x="4182" y="154552"/>
                  </a:lnTo>
                  <a:lnTo>
                    <a:pt x="19365" y="112900"/>
                  </a:lnTo>
                  <a:lnTo>
                    <a:pt x="43804" y="75822"/>
                  </a:lnTo>
                  <a:lnTo>
                    <a:pt x="75757" y="44656"/>
                  </a:lnTo>
                  <a:lnTo>
                    <a:pt x="113480" y="20738"/>
                  </a:lnTo>
                  <a:lnTo>
                    <a:pt x="155232" y="5407"/>
                  </a:lnTo>
                  <a:lnTo>
                    <a:pt x="199269" y="0"/>
                  </a:lnTo>
                  <a:lnTo>
                    <a:pt x="245281" y="5349"/>
                  </a:lnTo>
                  <a:lnTo>
                    <a:pt x="286897" y="20545"/>
                  </a:lnTo>
                  <a:lnTo>
                    <a:pt x="323246" y="44307"/>
                  </a:lnTo>
                  <a:lnTo>
                    <a:pt x="353456" y="75357"/>
                  </a:lnTo>
                  <a:lnTo>
                    <a:pt x="376655" y="112416"/>
                  </a:lnTo>
                  <a:lnTo>
                    <a:pt x="391973" y="154204"/>
                  </a:lnTo>
                  <a:lnTo>
                    <a:pt x="398538" y="199441"/>
                  </a:lnTo>
                  <a:lnTo>
                    <a:pt x="394355" y="244330"/>
                  </a:lnTo>
                  <a:lnTo>
                    <a:pt x="379173" y="285982"/>
                  </a:lnTo>
                  <a:lnTo>
                    <a:pt x="354734" y="323060"/>
                  </a:lnTo>
                  <a:lnTo>
                    <a:pt x="322781" y="354227"/>
                  </a:lnTo>
                  <a:lnTo>
                    <a:pt x="285057" y="378144"/>
                  </a:lnTo>
                  <a:lnTo>
                    <a:pt x="243306" y="393476"/>
                  </a:lnTo>
                  <a:lnTo>
                    <a:pt x="199269" y="398883"/>
                  </a:lnTo>
                  <a:close/>
                </a:path>
              </a:pathLst>
            </a:custGeom>
            <a:solidFill>
              <a:srgbClr val="FF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21170" y="590541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80" h="399415">
                  <a:moveTo>
                    <a:pt x="199269" y="398883"/>
                  </a:moveTo>
                  <a:lnTo>
                    <a:pt x="153257" y="393476"/>
                  </a:lnTo>
                  <a:lnTo>
                    <a:pt x="111641" y="378144"/>
                  </a:lnTo>
                  <a:lnTo>
                    <a:pt x="75292" y="354227"/>
                  </a:lnTo>
                  <a:lnTo>
                    <a:pt x="45082" y="323060"/>
                  </a:lnTo>
                  <a:lnTo>
                    <a:pt x="21882" y="285982"/>
                  </a:lnTo>
                  <a:lnTo>
                    <a:pt x="6564" y="244330"/>
                  </a:lnTo>
                  <a:lnTo>
                    <a:pt x="0" y="199441"/>
                  </a:lnTo>
                  <a:lnTo>
                    <a:pt x="4182" y="154552"/>
                  </a:lnTo>
                  <a:lnTo>
                    <a:pt x="19365" y="112900"/>
                  </a:lnTo>
                  <a:lnTo>
                    <a:pt x="43804" y="75822"/>
                  </a:lnTo>
                  <a:lnTo>
                    <a:pt x="75757" y="44656"/>
                  </a:lnTo>
                  <a:lnTo>
                    <a:pt x="113480" y="20738"/>
                  </a:lnTo>
                  <a:lnTo>
                    <a:pt x="155232" y="5407"/>
                  </a:lnTo>
                  <a:lnTo>
                    <a:pt x="199269" y="0"/>
                  </a:lnTo>
                  <a:lnTo>
                    <a:pt x="245281" y="5349"/>
                  </a:lnTo>
                  <a:lnTo>
                    <a:pt x="286897" y="20545"/>
                  </a:lnTo>
                  <a:lnTo>
                    <a:pt x="323246" y="44307"/>
                  </a:lnTo>
                  <a:lnTo>
                    <a:pt x="353456" y="75357"/>
                  </a:lnTo>
                  <a:lnTo>
                    <a:pt x="376655" y="112416"/>
                  </a:lnTo>
                  <a:lnTo>
                    <a:pt x="391973" y="154204"/>
                  </a:lnTo>
                  <a:lnTo>
                    <a:pt x="398538" y="199441"/>
                  </a:lnTo>
                  <a:lnTo>
                    <a:pt x="394355" y="244330"/>
                  </a:lnTo>
                  <a:lnTo>
                    <a:pt x="379173" y="285982"/>
                  </a:lnTo>
                  <a:lnTo>
                    <a:pt x="354734" y="323060"/>
                  </a:lnTo>
                  <a:lnTo>
                    <a:pt x="322781" y="354227"/>
                  </a:lnTo>
                  <a:lnTo>
                    <a:pt x="285057" y="378144"/>
                  </a:lnTo>
                  <a:lnTo>
                    <a:pt x="243306" y="393476"/>
                  </a:lnTo>
                  <a:lnTo>
                    <a:pt x="199269" y="398883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47955" y="590486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80" h="399415">
                  <a:moveTo>
                    <a:pt x="199269" y="398883"/>
                  </a:moveTo>
                  <a:lnTo>
                    <a:pt x="153257" y="393476"/>
                  </a:lnTo>
                  <a:lnTo>
                    <a:pt x="111641" y="378144"/>
                  </a:lnTo>
                  <a:lnTo>
                    <a:pt x="75292" y="354227"/>
                  </a:lnTo>
                  <a:lnTo>
                    <a:pt x="45082" y="323060"/>
                  </a:lnTo>
                  <a:lnTo>
                    <a:pt x="21882" y="285982"/>
                  </a:lnTo>
                  <a:lnTo>
                    <a:pt x="6564" y="244330"/>
                  </a:lnTo>
                  <a:lnTo>
                    <a:pt x="0" y="199441"/>
                  </a:lnTo>
                  <a:lnTo>
                    <a:pt x="4182" y="154552"/>
                  </a:lnTo>
                  <a:lnTo>
                    <a:pt x="19365" y="112900"/>
                  </a:lnTo>
                  <a:lnTo>
                    <a:pt x="43804" y="75822"/>
                  </a:lnTo>
                  <a:lnTo>
                    <a:pt x="75757" y="44656"/>
                  </a:lnTo>
                  <a:lnTo>
                    <a:pt x="113480" y="20738"/>
                  </a:lnTo>
                  <a:lnTo>
                    <a:pt x="155232" y="5407"/>
                  </a:lnTo>
                  <a:lnTo>
                    <a:pt x="199269" y="0"/>
                  </a:lnTo>
                  <a:lnTo>
                    <a:pt x="245281" y="5349"/>
                  </a:lnTo>
                  <a:lnTo>
                    <a:pt x="286897" y="20545"/>
                  </a:lnTo>
                  <a:lnTo>
                    <a:pt x="323246" y="44307"/>
                  </a:lnTo>
                  <a:lnTo>
                    <a:pt x="353456" y="75357"/>
                  </a:lnTo>
                  <a:lnTo>
                    <a:pt x="376655" y="112416"/>
                  </a:lnTo>
                  <a:lnTo>
                    <a:pt x="391973" y="154204"/>
                  </a:lnTo>
                  <a:lnTo>
                    <a:pt x="398538" y="199441"/>
                  </a:lnTo>
                  <a:lnTo>
                    <a:pt x="394355" y="244330"/>
                  </a:lnTo>
                  <a:lnTo>
                    <a:pt x="379173" y="285982"/>
                  </a:lnTo>
                  <a:lnTo>
                    <a:pt x="354734" y="323060"/>
                  </a:lnTo>
                  <a:lnTo>
                    <a:pt x="322781" y="354227"/>
                  </a:lnTo>
                  <a:lnTo>
                    <a:pt x="285057" y="378144"/>
                  </a:lnTo>
                  <a:lnTo>
                    <a:pt x="243306" y="393476"/>
                  </a:lnTo>
                  <a:lnTo>
                    <a:pt x="199269" y="398883"/>
                  </a:lnTo>
                  <a:close/>
                </a:path>
              </a:pathLst>
            </a:custGeom>
            <a:solidFill>
              <a:srgbClr val="3C3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48629" y="0"/>
              <a:ext cx="4439920" cy="2667000"/>
            </a:xfrm>
            <a:custGeom>
              <a:avLst/>
              <a:gdLst/>
              <a:ahLst/>
              <a:cxnLst/>
              <a:rect l="l" t="t" r="r" b="b"/>
              <a:pathLst>
                <a:path w="4439919" h="2667000">
                  <a:moveTo>
                    <a:pt x="3534051" y="2616200"/>
                  </a:moveTo>
                  <a:lnTo>
                    <a:pt x="2409712" y="2616200"/>
                  </a:lnTo>
                  <a:lnTo>
                    <a:pt x="2364302" y="2603500"/>
                  </a:lnTo>
                  <a:lnTo>
                    <a:pt x="1882387" y="2463800"/>
                  </a:lnTo>
                  <a:lnTo>
                    <a:pt x="1840324" y="2438400"/>
                  </a:lnTo>
                  <a:lnTo>
                    <a:pt x="1798576" y="2425700"/>
                  </a:lnTo>
                  <a:lnTo>
                    <a:pt x="1757150" y="2400300"/>
                  </a:lnTo>
                  <a:lnTo>
                    <a:pt x="1716051" y="2387600"/>
                  </a:lnTo>
                  <a:lnTo>
                    <a:pt x="1675285" y="2362200"/>
                  </a:lnTo>
                  <a:lnTo>
                    <a:pt x="1634858" y="2349500"/>
                  </a:lnTo>
                  <a:lnTo>
                    <a:pt x="1555041" y="2298700"/>
                  </a:lnTo>
                  <a:lnTo>
                    <a:pt x="1515663" y="2286000"/>
                  </a:lnTo>
                  <a:lnTo>
                    <a:pt x="1476646" y="2260600"/>
                  </a:lnTo>
                  <a:lnTo>
                    <a:pt x="1361820" y="2184400"/>
                  </a:lnTo>
                  <a:lnTo>
                    <a:pt x="1324305" y="2171700"/>
                  </a:lnTo>
                  <a:lnTo>
                    <a:pt x="1250450" y="2120900"/>
                  </a:lnTo>
                  <a:lnTo>
                    <a:pt x="1214121" y="2082800"/>
                  </a:lnTo>
                  <a:lnTo>
                    <a:pt x="1178198" y="2057400"/>
                  </a:lnTo>
                  <a:lnTo>
                    <a:pt x="1107596" y="2006600"/>
                  </a:lnTo>
                  <a:lnTo>
                    <a:pt x="1038688" y="1955800"/>
                  </a:lnTo>
                  <a:lnTo>
                    <a:pt x="1004884" y="1917700"/>
                  </a:lnTo>
                  <a:lnTo>
                    <a:pt x="971521" y="1892300"/>
                  </a:lnTo>
                  <a:lnTo>
                    <a:pt x="938604" y="1854200"/>
                  </a:lnTo>
                  <a:lnTo>
                    <a:pt x="906139" y="1828800"/>
                  </a:lnTo>
                  <a:lnTo>
                    <a:pt x="874132" y="1803400"/>
                  </a:lnTo>
                  <a:lnTo>
                    <a:pt x="842589" y="1765300"/>
                  </a:lnTo>
                  <a:lnTo>
                    <a:pt x="811514" y="1739900"/>
                  </a:lnTo>
                  <a:lnTo>
                    <a:pt x="780914" y="1701800"/>
                  </a:lnTo>
                  <a:lnTo>
                    <a:pt x="750795" y="1663700"/>
                  </a:lnTo>
                  <a:lnTo>
                    <a:pt x="721162" y="1638300"/>
                  </a:lnTo>
                  <a:lnTo>
                    <a:pt x="692021" y="1600200"/>
                  </a:lnTo>
                  <a:lnTo>
                    <a:pt x="663377" y="1562100"/>
                  </a:lnTo>
                  <a:lnTo>
                    <a:pt x="635236" y="1536700"/>
                  </a:lnTo>
                  <a:lnTo>
                    <a:pt x="607605" y="1498600"/>
                  </a:lnTo>
                  <a:lnTo>
                    <a:pt x="580488" y="1460500"/>
                  </a:lnTo>
                  <a:lnTo>
                    <a:pt x="553891" y="1422400"/>
                  </a:lnTo>
                  <a:lnTo>
                    <a:pt x="527820" y="1384300"/>
                  </a:lnTo>
                  <a:lnTo>
                    <a:pt x="502280" y="1346200"/>
                  </a:lnTo>
                  <a:lnTo>
                    <a:pt x="477278" y="1308100"/>
                  </a:lnTo>
                  <a:lnTo>
                    <a:pt x="452819" y="1270000"/>
                  </a:lnTo>
                  <a:lnTo>
                    <a:pt x="428908" y="1231900"/>
                  </a:lnTo>
                  <a:lnTo>
                    <a:pt x="405552" y="1193800"/>
                  </a:lnTo>
                  <a:lnTo>
                    <a:pt x="382756" y="1155700"/>
                  </a:lnTo>
                  <a:lnTo>
                    <a:pt x="360525" y="1117600"/>
                  </a:lnTo>
                  <a:lnTo>
                    <a:pt x="338866" y="1079500"/>
                  </a:lnTo>
                  <a:lnTo>
                    <a:pt x="317783" y="1041400"/>
                  </a:lnTo>
                  <a:lnTo>
                    <a:pt x="297284" y="1003300"/>
                  </a:lnTo>
                  <a:lnTo>
                    <a:pt x="277373" y="965200"/>
                  </a:lnTo>
                  <a:lnTo>
                    <a:pt x="258055" y="914400"/>
                  </a:lnTo>
                  <a:lnTo>
                    <a:pt x="239338" y="876300"/>
                  </a:lnTo>
                  <a:lnTo>
                    <a:pt x="221226" y="838200"/>
                  </a:lnTo>
                  <a:lnTo>
                    <a:pt x="203725" y="800100"/>
                  </a:lnTo>
                  <a:lnTo>
                    <a:pt x="186840" y="749300"/>
                  </a:lnTo>
                  <a:lnTo>
                    <a:pt x="170579" y="711200"/>
                  </a:lnTo>
                  <a:lnTo>
                    <a:pt x="154945" y="673100"/>
                  </a:lnTo>
                  <a:lnTo>
                    <a:pt x="139945" y="622300"/>
                  </a:lnTo>
                  <a:lnTo>
                    <a:pt x="125585" y="584200"/>
                  </a:lnTo>
                  <a:lnTo>
                    <a:pt x="111869" y="533400"/>
                  </a:lnTo>
                  <a:lnTo>
                    <a:pt x="98805" y="495300"/>
                  </a:lnTo>
                  <a:lnTo>
                    <a:pt x="86397" y="444500"/>
                  </a:lnTo>
                  <a:lnTo>
                    <a:pt x="74651" y="406400"/>
                  </a:lnTo>
                  <a:lnTo>
                    <a:pt x="63573" y="355600"/>
                  </a:lnTo>
                  <a:lnTo>
                    <a:pt x="53169" y="317500"/>
                  </a:lnTo>
                  <a:lnTo>
                    <a:pt x="43444" y="266700"/>
                  </a:lnTo>
                  <a:lnTo>
                    <a:pt x="34404" y="228600"/>
                  </a:lnTo>
                  <a:lnTo>
                    <a:pt x="26054" y="177800"/>
                  </a:lnTo>
                  <a:lnTo>
                    <a:pt x="18401" y="127000"/>
                  </a:lnTo>
                  <a:lnTo>
                    <a:pt x="11449" y="88900"/>
                  </a:lnTo>
                  <a:lnTo>
                    <a:pt x="5206" y="38100"/>
                  </a:lnTo>
                  <a:lnTo>
                    <a:pt x="0" y="0"/>
                  </a:lnTo>
                  <a:lnTo>
                    <a:pt x="76544" y="39196"/>
                  </a:lnTo>
                  <a:lnTo>
                    <a:pt x="82866" y="88900"/>
                  </a:lnTo>
                  <a:lnTo>
                    <a:pt x="90060" y="127000"/>
                  </a:lnTo>
                  <a:lnTo>
                    <a:pt x="97978" y="177800"/>
                  </a:lnTo>
                  <a:lnTo>
                    <a:pt x="106616" y="228600"/>
                  </a:lnTo>
                  <a:lnTo>
                    <a:pt x="115967" y="266700"/>
                  </a:lnTo>
                  <a:lnTo>
                    <a:pt x="126025" y="317500"/>
                  </a:lnTo>
                  <a:lnTo>
                    <a:pt x="136784" y="368300"/>
                  </a:lnTo>
                  <a:lnTo>
                    <a:pt x="148239" y="406400"/>
                  </a:lnTo>
                  <a:lnTo>
                    <a:pt x="160382" y="457200"/>
                  </a:lnTo>
                  <a:lnTo>
                    <a:pt x="173209" y="495300"/>
                  </a:lnTo>
                  <a:lnTo>
                    <a:pt x="186712" y="546100"/>
                  </a:lnTo>
                  <a:lnTo>
                    <a:pt x="200886" y="584200"/>
                  </a:lnTo>
                  <a:lnTo>
                    <a:pt x="215725" y="622300"/>
                  </a:lnTo>
                  <a:lnTo>
                    <a:pt x="231223" y="673100"/>
                  </a:lnTo>
                  <a:lnTo>
                    <a:pt x="247374" y="711200"/>
                  </a:lnTo>
                  <a:lnTo>
                    <a:pt x="264171" y="762000"/>
                  </a:lnTo>
                  <a:lnTo>
                    <a:pt x="281608" y="800100"/>
                  </a:lnTo>
                  <a:lnTo>
                    <a:pt x="299681" y="838200"/>
                  </a:lnTo>
                  <a:lnTo>
                    <a:pt x="318381" y="889000"/>
                  </a:lnTo>
                  <a:lnTo>
                    <a:pt x="337704" y="927100"/>
                  </a:lnTo>
                  <a:lnTo>
                    <a:pt x="357643" y="965200"/>
                  </a:lnTo>
                  <a:lnTo>
                    <a:pt x="378193" y="1003300"/>
                  </a:lnTo>
                  <a:lnTo>
                    <a:pt x="399347" y="1041400"/>
                  </a:lnTo>
                  <a:lnTo>
                    <a:pt x="421099" y="1079500"/>
                  </a:lnTo>
                  <a:lnTo>
                    <a:pt x="443443" y="1130300"/>
                  </a:lnTo>
                  <a:lnTo>
                    <a:pt x="466373" y="1168400"/>
                  </a:lnTo>
                  <a:lnTo>
                    <a:pt x="489883" y="1206500"/>
                  </a:lnTo>
                  <a:lnTo>
                    <a:pt x="513967" y="1244600"/>
                  </a:lnTo>
                  <a:lnTo>
                    <a:pt x="538619" y="1282700"/>
                  </a:lnTo>
                  <a:lnTo>
                    <a:pt x="563833" y="1320800"/>
                  </a:lnTo>
                  <a:lnTo>
                    <a:pt x="589602" y="1358900"/>
                  </a:lnTo>
                  <a:lnTo>
                    <a:pt x="615922" y="1384300"/>
                  </a:lnTo>
                  <a:lnTo>
                    <a:pt x="642784" y="1422400"/>
                  </a:lnTo>
                  <a:lnTo>
                    <a:pt x="670185" y="1460500"/>
                  </a:lnTo>
                  <a:lnTo>
                    <a:pt x="698117" y="1498600"/>
                  </a:lnTo>
                  <a:lnTo>
                    <a:pt x="726574" y="1536700"/>
                  </a:lnTo>
                  <a:lnTo>
                    <a:pt x="755551" y="1562100"/>
                  </a:lnTo>
                  <a:lnTo>
                    <a:pt x="785041" y="1600200"/>
                  </a:lnTo>
                  <a:lnTo>
                    <a:pt x="815038" y="1638300"/>
                  </a:lnTo>
                  <a:lnTo>
                    <a:pt x="845537" y="1663700"/>
                  </a:lnTo>
                  <a:lnTo>
                    <a:pt x="876530" y="1701800"/>
                  </a:lnTo>
                  <a:lnTo>
                    <a:pt x="908013" y="1727200"/>
                  </a:lnTo>
                  <a:lnTo>
                    <a:pt x="939979" y="1765300"/>
                  </a:lnTo>
                  <a:lnTo>
                    <a:pt x="972422" y="1790700"/>
                  </a:lnTo>
                  <a:lnTo>
                    <a:pt x="1005336" y="1828800"/>
                  </a:lnTo>
                  <a:lnTo>
                    <a:pt x="1038715" y="1854200"/>
                  </a:lnTo>
                  <a:lnTo>
                    <a:pt x="1072552" y="1892300"/>
                  </a:lnTo>
                  <a:lnTo>
                    <a:pt x="1141579" y="1943100"/>
                  </a:lnTo>
                  <a:lnTo>
                    <a:pt x="1212369" y="1993900"/>
                  </a:lnTo>
                  <a:lnTo>
                    <a:pt x="1248410" y="2032000"/>
                  </a:lnTo>
                  <a:lnTo>
                    <a:pt x="1321753" y="2082800"/>
                  </a:lnTo>
                  <a:lnTo>
                    <a:pt x="1396737" y="2133600"/>
                  </a:lnTo>
                  <a:lnTo>
                    <a:pt x="1434830" y="2159000"/>
                  </a:lnTo>
                  <a:lnTo>
                    <a:pt x="1473314" y="2171700"/>
                  </a:lnTo>
                  <a:lnTo>
                    <a:pt x="1591061" y="2247900"/>
                  </a:lnTo>
                  <a:lnTo>
                    <a:pt x="1631054" y="2260600"/>
                  </a:lnTo>
                  <a:lnTo>
                    <a:pt x="1712119" y="2311400"/>
                  </a:lnTo>
                  <a:lnTo>
                    <a:pt x="1753179" y="2324100"/>
                  </a:lnTo>
                  <a:lnTo>
                    <a:pt x="1794583" y="2349500"/>
                  </a:lnTo>
                  <a:lnTo>
                    <a:pt x="1878398" y="2374900"/>
                  </a:lnTo>
                  <a:lnTo>
                    <a:pt x="1920797" y="2400300"/>
                  </a:lnTo>
                  <a:lnTo>
                    <a:pt x="2049886" y="2438400"/>
                  </a:lnTo>
                  <a:lnTo>
                    <a:pt x="2093526" y="2463800"/>
                  </a:lnTo>
                  <a:lnTo>
                    <a:pt x="2270979" y="2514600"/>
                  </a:lnTo>
                  <a:lnTo>
                    <a:pt x="2316035" y="2514600"/>
                  </a:lnTo>
                  <a:lnTo>
                    <a:pt x="2452768" y="2552700"/>
                  </a:lnTo>
                  <a:lnTo>
                    <a:pt x="2498848" y="2552700"/>
                  </a:lnTo>
                  <a:lnTo>
                    <a:pt x="2545168" y="2565400"/>
                  </a:lnTo>
                  <a:lnTo>
                    <a:pt x="2591723" y="2565400"/>
                  </a:lnTo>
                  <a:lnTo>
                    <a:pt x="2638506" y="2578100"/>
                  </a:lnTo>
                  <a:lnTo>
                    <a:pt x="2732734" y="2578100"/>
                  </a:lnTo>
                  <a:lnTo>
                    <a:pt x="2780167" y="2590800"/>
                  </a:lnTo>
                  <a:lnTo>
                    <a:pt x="3624623" y="2590800"/>
                  </a:lnTo>
                  <a:lnTo>
                    <a:pt x="3534051" y="2616200"/>
                  </a:lnTo>
                  <a:close/>
                </a:path>
                <a:path w="4439919" h="2667000">
                  <a:moveTo>
                    <a:pt x="4369163" y="2237348"/>
                  </a:moveTo>
                  <a:lnTo>
                    <a:pt x="76544" y="39196"/>
                  </a:lnTo>
                  <a:lnTo>
                    <a:pt x="76405" y="38100"/>
                  </a:lnTo>
                  <a:lnTo>
                    <a:pt x="70794" y="0"/>
                  </a:lnTo>
                  <a:lnTo>
                    <a:pt x="4439370" y="0"/>
                  </a:lnTo>
                  <a:lnTo>
                    <a:pt x="4439370" y="2197100"/>
                  </a:lnTo>
                  <a:lnTo>
                    <a:pt x="4431578" y="2197100"/>
                  </a:lnTo>
                  <a:lnTo>
                    <a:pt x="4369163" y="2237348"/>
                  </a:lnTo>
                  <a:close/>
                </a:path>
                <a:path w="4439919" h="2667000">
                  <a:moveTo>
                    <a:pt x="3624623" y="2590800"/>
                  </a:moveTo>
                  <a:lnTo>
                    <a:pt x="3163596" y="2590800"/>
                  </a:lnTo>
                  <a:lnTo>
                    <a:pt x="3211029" y="2578100"/>
                  </a:lnTo>
                  <a:lnTo>
                    <a:pt x="3305257" y="2578100"/>
                  </a:lnTo>
                  <a:lnTo>
                    <a:pt x="3352041" y="2565400"/>
                  </a:lnTo>
                  <a:lnTo>
                    <a:pt x="3398596" y="2565400"/>
                  </a:lnTo>
                  <a:lnTo>
                    <a:pt x="3444916" y="2552700"/>
                  </a:lnTo>
                  <a:lnTo>
                    <a:pt x="3490995" y="2552700"/>
                  </a:lnTo>
                  <a:lnTo>
                    <a:pt x="3627728" y="2514600"/>
                  </a:lnTo>
                  <a:lnTo>
                    <a:pt x="3672784" y="2514600"/>
                  </a:lnTo>
                  <a:lnTo>
                    <a:pt x="3850237" y="2463800"/>
                  </a:lnTo>
                  <a:lnTo>
                    <a:pt x="3893878" y="2438400"/>
                  </a:lnTo>
                  <a:lnTo>
                    <a:pt x="4022967" y="2400300"/>
                  </a:lnTo>
                  <a:lnTo>
                    <a:pt x="4065365" y="2374900"/>
                  </a:lnTo>
                  <a:lnTo>
                    <a:pt x="4149180" y="2349500"/>
                  </a:lnTo>
                  <a:lnTo>
                    <a:pt x="4190584" y="2324100"/>
                  </a:lnTo>
                  <a:lnTo>
                    <a:pt x="4231645" y="2311400"/>
                  </a:lnTo>
                  <a:lnTo>
                    <a:pt x="4312710" y="2260600"/>
                  </a:lnTo>
                  <a:lnTo>
                    <a:pt x="4352703" y="2247900"/>
                  </a:lnTo>
                  <a:lnTo>
                    <a:pt x="4369163" y="2237348"/>
                  </a:lnTo>
                  <a:lnTo>
                    <a:pt x="4439370" y="2273300"/>
                  </a:lnTo>
                  <a:lnTo>
                    <a:pt x="4428100" y="2286000"/>
                  </a:lnTo>
                  <a:lnTo>
                    <a:pt x="4388722" y="2298700"/>
                  </a:lnTo>
                  <a:lnTo>
                    <a:pt x="4308905" y="2349500"/>
                  </a:lnTo>
                  <a:lnTo>
                    <a:pt x="4268478" y="2362200"/>
                  </a:lnTo>
                  <a:lnTo>
                    <a:pt x="4227712" y="2387600"/>
                  </a:lnTo>
                  <a:lnTo>
                    <a:pt x="4186613" y="2400300"/>
                  </a:lnTo>
                  <a:lnTo>
                    <a:pt x="4145187" y="2425700"/>
                  </a:lnTo>
                  <a:lnTo>
                    <a:pt x="4103439" y="2438400"/>
                  </a:lnTo>
                  <a:lnTo>
                    <a:pt x="4061376" y="2463800"/>
                  </a:lnTo>
                  <a:lnTo>
                    <a:pt x="3624623" y="2590800"/>
                  </a:lnTo>
                  <a:close/>
                </a:path>
                <a:path w="4439919" h="2667000">
                  <a:moveTo>
                    <a:pt x="3442511" y="2628900"/>
                  </a:moveTo>
                  <a:lnTo>
                    <a:pt x="2501252" y="2628900"/>
                  </a:lnTo>
                  <a:lnTo>
                    <a:pt x="2455364" y="2616200"/>
                  </a:lnTo>
                  <a:lnTo>
                    <a:pt x="3488399" y="2616200"/>
                  </a:lnTo>
                  <a:lnTo>
                    <a:pt x="3442511" y="2628900"/>
                  </a:lnTo>
                  <a:close/>
                </a:path>
                <a:path w="4439919" h="2667000">
                  <a:moveTo>
                    <a:pt x="3350048" y="2641600"/>
                  </a:moveTo>
                  <a:lnTo>
                    <a:pt x="2593715" y="2641600"/>
                  </a:lnTo>
                  <a:lnTo>
                    <a:pt x="2547371" y="2628900"/>
                  </a:lnTo>
                  <a:lnTo>
                    <a:pt x="3396392" y="2628900"/>
                  </a:lnTo>
                  <a:lnTo>
                    <a:pt x="3350048" y="2641600"/>
                  </a:lnTo>
                  <a:close/>
                </a:path>
                <a:path w="4439919" h="2667000">
                  <a:moveTo>
                    <a:pt x="3256709" y="2654300"/>
                  </a:moveTo>
                  <a:lnTo>
                    <a:pt x="2687055" y="2654300"/>
                  </a:lnTo>
                  <a:lnTo>
                    <a:pt x="2640278" y="2641600"/>
                  </a:lnTo>
                  <a:lnTo>
                    <a:pt x="3303485" y="2641600"/>
                  </a:lnTo>
                  <a:lnTo>
                    <a:pt x="3256709" y="2654300"/>
                  </a:lnTo>
                  <a:close/>
                </a:path>
                <a:path w="4439919" h="2667000">
                  <a:moveTo>
                    <a:pt x="3115154" y="2667000"/>
                  </a:moveTo>
                  <a:lnTo>
                    <a:pt x="2828609" y="2667000"/>
                  </a:lnTo>
                  <a:lnTo>
                    <a:pt x="2781226" y="2654300"/>
                  </a:lnTo>
                  <a:lnTo>
                    <a:pt x="3162537" y="2654300"/>
                  </a:lnTo>
                  <a:lnTo>
                    <a:pt x="3115154" y="2667000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381133" y="1269085"/>
            <a:ext cx="2147570" cy="2013585"/>
          </a:xfrm>
          <a:custGeom>
            <a:avLst/>
            <a:gdLst/>
            <a:ahLst/>
            <a:cxnLst/>
            <a:rect l="l" t="t" r="r" b="b"/>
            <a:pathLst>
              <a:path w="2147570" h="2013585">
                <a:moveTo>
                  <a:pt x="864958" y="1583397"/>
                </a:moveTo>
                <a:lnTo>
                  <a:pt x="800214" y="1575866"/>
                </a:lnTo>
                <a:lnTo>
                  <a:pt x="742365" y="1567370"/>
                </a:lnTo>
                <a:lnTo>
                  <a:pt x="691007" y="1557401"/>
                </a:lnTo>
                <a:lnTo>
                  <a:pt x="645680" y="1545475"/>
                </a:lnTo>
                <a:lnTo>
                  <a:pt x="605993" y="1531099"/>
                </a:lnTo>
                <a:lnTo>
                  <a:pt x="571474" y="1513789"/>
                </a:lnTo>
                <a:lnTo>
                  <a:pt x="516305" y="1468399"/>
                </a:lnTo>
                <a:lnTo>
                  <a:pt x="476719" y="1405356"/>
                </a:lnTo>
                <a:lnTo>
                  <a:pt x="461708" y="1365986"/>
                </a:lnTo>
                <a:lnTo>
                  <a:pt x="449300" y="1320736"/>
                </a:lnTo>
                <a:lnTo>
                  <a:pt x="439064" y="1269098"/>
                </a:lnTo>
                <a:lnTo>
                  <a:pt x="430580" y="1210602"/>
                </a:lnTo>
                <a:lnTo>
                  <a:pt x="423405" y="1144739"/>
                </a:lnTo>
                <a:lnTo>
                  <a:pt x="419011" y="1203934"/>
                </a:lnTo>
                <a:lnTo>
                  <a:pt x="412483" y="1257731"/>
                </a:lnTo>
                <a:lnTo>
                  <a:pt x="403606" y="1306385"/>
                </a:lnTo>
                <a:lnTo>
                  <a:pt x="392176" y="1350124"/>
                </a:lnTo>
                <a:lnTo>
                  <a:pt x="377952" y="1389202"/>
                </a:lnTo>
                <a:lnTo>
                  <a:pt x="360730" y="1423860"/>
                </a:lnTo>
                <a:lnTo>
                  <a:pt x="316420" y="1480870"/>
                </a:lnTo>
                <a:lnTo>
                  <a:pt x="257505" y="1523098"/>
                </a:lnTo>
                <a:lnTo>
                  <a:pt x="222034" y="1539265"/>
                </a:lnTo>
                <a:lnTo>
                  <a:pt x="182257" y="1552460"/>
                </a:lnTo>
                <a:lnTo>
                  <a:pt x="137972" y="1562938"/>
                </a:lnTo>
                <a:lnTo>
                  <a:pt x="88938" y="1570926"/>
                </a:lnTo>
                <a:lnTo>
                  <a:pt x="34950" y="1576666"/>
                </a:lnTo>
                <a:lnTo>
                  <a:pt x="0" y="1578864"/>
                </a:lnTo>
                <a:lnTo>
                  <a:pt x="0" y="1584312"/>
                </a:lnTo>
                <a:lnTo>
                  <a:pt x="127635" y="1604899"/>
                </a:lnTo>
                <a:lnTo>
                  <a:pt x="223139" y="1621942"/>
                </a:lnTo>
                <a:lnTo>
                  <a:pt x="263918" y="1637830"/>
                </a:lnTo>
                <a:lnTo>
                  <a:pt x="298323" y="1660258"/>
                </a:lnTo>
                <a:lnTo>
                  <a:pt x="326961" y="1688338"/>
                </a:lnTo>
                <a:lnTo>
                  <a:pt x="350443" y="1721231"/>
                </a:lnTo>
                <a:lnTo>
                  <a:pt x="369341" y="1758048"/>
                </a:lnTo>
                <a:lnTo>
                  <a:pt x="384289" y="1797926"/>
                </a:lnTo>
                <a:lnTo>
                  <a:pt x="395846" y="1840014"/>
                </a:lnTo>
                <a:lnTo>
                  <a:pt x="404647" y="1883435"/>
                </a:lnTo>
                <a:lnTo>
                  <a:pt x="411264" y="1927326"/>
                </a:lnTo>
                <a:lnTo>
                  <a:pt x="416318" y="1970824"/>
                </a:lnTo>
                <a:lnTo>
                  <a:pt x="420382" y="2013051"/>
                </a:lnTo>
                <a:lnTo>
                  <a:pt x="429552" y="1949284"/>
                </a:lnTo>
                <a:lnTo>
                  <a:pt x="439254" y="1892325"/>
                </a:lnTo>
                <a:lnTo>
                  <a:pt x="450075" y="1841741"/>
                </a:lnTo>
                <a:lnTo>
                  <a:pt x="462521" y="1797151"/>
                </a:lnTo>
                <a:lnTo>
                  <a:pt x="477177" y="1758111"/>
                </a:lnTo>
                <a:lnTo>
                  <a:pt x="515251" y="1695094"/>
                </a:lnTo>
                <a:lnTo>
                  <a:pt x="568667" y="1649412"/>
                </a:lnTo>
                <a:lnTo>
                  <a:pt x="641845" y="1617751"/>
                </a:lnTo>
                <a:lnTo>
                  <a:pt x="687209" y="1606169"/>
                </a:lnTo>
                <a:lnTo>
                  <a:pt x="739140" y="1596847"/>
                </a:lnTo>
                <a:lnTo>
                  <a:pt x="798220" y="1589405"/>
                </a:lnTo>
                <a:lnTo>
                  <a:pt x="864958" y="1583397"/>
                </a:lnTo>
                <a:close/>
              </a:path>
              <a:path w="2147570" h="2013585">
                <a:moveTo>
                  <a:pt x="2147290" y="787196"/>
                </a:moveTo>
                <a:lnTo>
                  <a:pt x="2017014" y="770420"/>
                </a:lnTo>
                <a:lnTo>
                  <a:pt x="1957959" y="761758"/>
                </a:lnTo>
                <a:lnTo>
                  <a:pt x="1902752" y="752703"/>
                </a:lnTo>
                <a:lnTo>
                  <a:pt x="1851253" y="743077"/>
                </a:lnTo>
                <a:lnTo>
                  <a:pt x="1803298" y="732713"/>
                </a:lnTo>
                <a:lnTo>
                  <a:pt x="1758759" y="721474"/>
                </a:lnTo>
                <a:lnTo>
                  <a:pt x="1717459" y="709168"/>
                </a:lnTo>
                <a:lnTo>
                  <a:pt x="1679270" y="695642"/>
                </a:lnTo>
                <a:lnTo>
                  <a:pt x="1644027" y="680720"/>
                </a:lnTo>
                <a:lnTo>
                  <a:pt x="1581797" y="646074"/>
                </a:lnTo>
                <a:lnTo>
                  <a:pt x="1529562" y="603923"/>
                </a:lnTo>
                <a:lnTo>
                  <a:pt x="1486128" y="552932"/>
                </a:lnTo>
                <a:lnTo>
                  <a:pt x="1450289" y="491794"/>
                </a:lnTo>
                <a:lnTo>
                  <a:pt x="1420825" y="419201"/>
                </a:lnTo>
                <a:lnTo>
                  <a:pt x="1408125" y="378206"/>
                </a:lnTo>
                <a:lnTo>
                  <a:pt x="1396555" y="333844"/>
                </a:lnTo>
                <a:lnTo>
                  <a:pt x="1385989" y="285965"/>
                </a:lnTo>
                <a:lnTo>
                  <a:pt x="1376260" y="234391"/>
                </a:lnTo>
                <a:lnTo>
                  <a:pt x="1367243" y="178981"/>
                </a:lnTo>
                <a:lnTo>
                  <a:pt x="1358747" y="119545"/>
                </a:lnTo>
                <a:lnTo>
                  <a:pt x="1350657" y="55930"/>
                </a:lnTo>
                <a:lnTo>
                  <a:pt x="1344206" y="0"/>
                </a:lnTo>
                <a:lnTo>
                  <a:pt x="1341653" y="0"/>
                </a:lnTo>
                <a:lnTo>
                  <a:pt x="1336395" y="54229"/>
                </a:lnTo>
                <a:lnTo>
                  <a:pt x="1329359" y="116560"/>
                </a:lnTo>
                <a:lnTo>
                  <a:pt x="1321600" y="175094"/>
                </a:lnTo>
                <a:lnTo>
                  <a:pt x="1312976" y="229971"/>
                </a:lnTo>
                <a:lnTo>
                  <a:pt x="1303375" y="281317"/>
                </a:lnTo>
                <a:lnTo>
                  <a:pt x="1292656" y="329260"/>
                </a:lnTo>
                <a:lnTo>
                  <a:pt x="1280718" y="373926"/>
                </a:lnTo>
                <a:lnTo>
                  <a:pt x="1267421" y="415455"/>
                </a:lnTo>
                <a:lnTo>
                  <a:pt x="1252651" y="453961"/>
                </a:lnTo>
                <a:lnTo>
                  <a:pt x="1236281" y="489585"/>
                </a:lnTo>
                <a:lnTo>
                  <a:pt x="1198219" y="552691"/>
                </a:lnTo>
                <a:lnTo>
                  <a:pt x="1152283" y="605790"/>
                </a:lnTo>
                <a:lnTo>
                  <a:pt x="1097445" y="649935"/>
                </a:lnTo>
                <a:lnTo>
                  <a:pt x="1032725" y="686130"/>
                </a:lnTo>
                <a:lnTo>
                  <a:pt x="996353" y="701573"/>
                </a:lnTo>
                <a:lnTo>
                  <a:pt x="957135" y="715429"/>
                </a:lnTo>
                <a:lnTo>
                  <a:pt x="914958" y="727811"/>
                </a:lnTo>
                <a:lnTo>
                  <a:pt x="869696" y="738847"/>
                </a:lnTo>
                <a:lnTo>
                  <a:pt x="821207" y="748677"/>
                </a:lnTo>
                <a:lnTo>
                  <a:pt x="769378" y="757428"/>
                </a:lnTo>
                <a:lnTo>
                  <a:pt x="714095" y="765225"/>
                </a:lnTo>
                <a:lnTo>
                  <a:pt x="655231" y="772198"/>
                </a:lnTo>
                <a:lnTo>
                  <a:pt x="592645" y="778484"/>
                </a:lnTo>
                <a:lnTo>
                  <a:pt x="526237" y="784186"/>
                </a:lnTo>
                <a:lnTo>
                  <a:pt x="569810" y="791730"/>
                </a:lnTo>
                <a:lnTo>
                  <a:pt x="614184" y="798347"/>
                </a:lnTo>
                <a:lnTo>
                  <a:pt x="749617" y="816025"/>
                </a:lnTo>
                <a:lnTo>
                  <a:pt x="794702" y="822325"/>
                </a:lnTo>
                <a:lnTo>
                  <a:pt x="839343" y="829386"/>
                </a:lnTo>
                <a:lnTo>
                  <a:pt x="883297" y="837552"/>
                </a:lnTo>
                <a:lnTo>
                  <a:pt x="926325" y="847166"/>
                </a:lnTo>
                <a:lnTo>
                  <a:pt x="968171" y="858558"/>
                </a:lnTo>
                <a:lnTo>
                  <a:pt x="1008583" y="872058"/>
                </a:lnTo>
                <a:lnTo>
                  <a:pt x="1047318" y="888034"/>
                </a:lnTo>
                <a:lnTo>
                  <a:pt x="1084135" y="906792"/>
                </a:lnTo>
                <a:lnTo>
                  <a:pt x="1118781" y="928674"/>
                </a:lnTo>
                <a:lnTo>
                  <a:pt x="1151001" y="954036"/>
                </a:lnTo>
                <a:lnTo>
                  <a:pt x="1180566" y="983208"/>
                </a:lnTo>
                <a:lnTo>
                  <a:pt x="1207211" y="1016533"/>
                </a:lnTo>
                <a:lnTo>
                  <a:pt x="1230693" y="1054328"/>
                </a:lnTo>
                <a:lnTo>
                  <a:pt x="1250772" y="1096949"/>
                </a:lnTo>
                <a:lnTo>
                  <a:pt x="1267206" y="1144739"/>
                </a:lnTo>
                <a:lnTo>
                  <a:pt x="1279550" y="1191920"/>
                </a:lnTo>
                <a:lnTo>
                  <a:pt x="1290472" y="1239291"/>
                </a:lnTo>
                <a:lnTo>
                  <a:pt x="1300137" y="1286840"/>
                </a:lnTo>
                <a:lnTo>
                  <a:pt x="1308671" y="1334541"/>
                </a:lnTo>
                <a:lnTo>
                  <a:pt x="1316240" y="1382356"/>
                </a:lnTo>
                <a:lnTo>
                  <a:pt x="1322984" y="1430286"/>
                </a:lnTo>
                <a:lnTo>
                  <a:pt x="1329055" y="1478280"/>
                </a:lnTo>
                <a:lnTo>
                  <a:pt x="1334617" y="1526324"/>
                </a:lnTo>
                <a:lnTo>
                  <a:pt x="1339786" y="1574393"/>
                </a:lnTo>
                <a:lnTo>
                  <a:pt x="1350276" y="1507642"/>
                </a:lnTo>
                <a:lnTo>
                  <a:pt x="1360462" y="1445094"/>
                </a:lnTo>
                <a:lnTo>
                  <a:pt x="1370545" y="1386586"/>
                </a:lnTo>
                <a:lnTo>
                  <a:pt x="1380705" y="1331963"/>
                </a:lnTo>
                <a:lnTo>
                  <a:pt x="1391158" y="1281061"/>
                </a:lnTo>
                <a:lnTo>
                  <a:pt x="1402080" y="1233741"/>
                </a:lnTo>
                <a:lnTo>
                  <a:pt x="1413649" y="1189850"/>
                </a:lnTo>
                <a:lnTo>
                  <a:pt x="1426070" y="1149235"/>
                </a:lnTo>
                <a:lnTo>
                  <a:pt x="1439545" y="1111732"/>
                </a:lnTo>
                <a:lnTo>
                  <a:pt x="1470367" y="1045451"/>
                </a:lnTo>
                <a:lnTo>
                  <a:pt x="1507655" y="989812"/>
                </a:lnTo>
                <a:lnTo>
                  <a:pt x="1552917" y="943571"/>
                </a:lnTo>
                <a:lnTo>
                  <a:pt x="1607693" y="905484"/>
                </a:lnTo>
                <a:lnTo>
                  <a:pt x="1673517" y="874356"/>
                </a:lnTo>
                <a:lnTo>
                  <a:pt x="1711045" y="861009"/>
                </a:lnTo>
                <a:lnTo>
                  <a:pt x="1751901" y="848931"/>
                </a:lnTo>
                <a:lnTo>
                  <a:pt x="1796288" y="837971"/>
                </a:lnTo>
                <a:lnTo>
                  <a:pt x="1844395" y="827989"/>
                </a:lnTo>
                <a:lnTo>
                  <a:pt x="1896389" y="818819"/>
                </a:lnTo>
                <a:lnTo>
                  <a:pt x="1952498" y="810310"/>
                </a:lnTo>
                <a:lnTo>
                  <a:pt x="2012886" y="802297"/>
                </a:lnTo>
                <a:lnTo>
                  <a:pt x="2077758" y="794651"/>
                </a:lnTo>
                <a:lnTo>
                  <a:pt x="2147290" y="787196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853" y="8321109"/>
            <a:ext cx="5611495" cy="1955800"/>
          </a:xfrm>
          <a:custGeom>
            <a:avLst/>
            <a:gdLst/>
            <a:ahLst/>
            <a:cxnLst/>
            <a:rect l="l" t="t" r="r" b="b"/>
            <a:pathLst>
              <a:path w="5611495" h="1955800">
                <a:moveTo>
                  <a:pt x="3090494" y="12700"/>
                </a:moveTo>
                <a:lnTo>
                  <a:pt x="2520840" y="12700"/>
                </a:lnTo>
                <a:lnTo>
                  <a:pt x="2567825" y="0"/>
                </a:lnTo>
                <a:lnTo>
                  <a:pt x="3043510" y="0"/>
                </a:lnTo>
                <a:lnTo>
                  <a:pt x="3090494" y="12700"/>
                </a:lnTo>
                <a:close/>
              </a:path>
              <a:path w="5611495" h="1955800">
                <a:moveTo>
                  <a:pt x="3230178" y="25400"/>
                </a:moveTo>
                <a:lnTo>
                  <a:pt x="2381157" y="25400"/>
                </a:lnTo>
                <a:lnTo>
                  <a:pt x="2427500" y="12700"/>
                </a:lnTo>
                <a:lnTo>
                  <a:pt x="3183834" y="12700"/>
                </a:lnTo>
                <a:lnTo>
                  <a:pt x="3230178" y="25400"/>
                </a:lnTo>
                <a:close/>
              </a:path>
              <a:path w="5611495" h="1955800">
                <a:moveTo>
                  <a:pt x="3367837" y="50800"/>
                </a:moveTo>
                <a:lnTo>
                  <a:pt x="2243498" y="50800"/>
                </a:lnTo>
                <a:lnTo>
                  <a:pt x="2335038" y="25400"/>
                </a:lnTo>
                <a:lnTo>
                  <a:pt x="3276296" y="25400"/>
                </a:lnTo>
                <a:lnTo>
                  <a:pt x="3367837" y="50800"/>
                </a:lnTo>
                <a:close/>
              </a:path>
              <a:path w="5611495" h="1955800">
                <a:moveTo>
                  <a:pt x="75117" y="1955800"/>
                </a:moveTo>
                <a:lnTo>
                  <a:pt x="0" y="1955800"/>
                </a:lnTo>
                <a:lnTo>
                  <a:pt x="4364" y="1943100"/>
                </a:lnTo>
                <a:lnTo>
                  <a:pt x="20626" y="1905000"/>
                </a:lnTo>
                <a:lnTo>
                  <a:pt x="37510" y="1866900"/>
                </a:lnTo>
                <a:lnTo>
                  <a:pt x="55011" y="1816100"/>
                </a:lnTo>
                <a:lnTo>
                  <a:pt x="73123" y="1778000"/>
                </a:lnTo>
                <a:lnTo>
                  <a:pt x="91841" y="1739900"/>
                </a:lnTo>
                <a:lnTo>
                  <a:pt x="111158" y="1701800"/>
                </a:lnTo>
                <a:lnTo>
                  <a:pt x="131069" y="1651000"/>
                </a:lnTo>
                <a:lnTo>
                  <a:pt x="151569" y="1612900"/>
                </a:lnTo>
                <a:lnTo>
                  <a:pt x="172651" y="1574800"/>
                </a:lnTo>
                <a:lnTo>
                  <a:pt x="194311" y="1536700"/>
                </a:lnTo>
                <a:lnTo>
                  <a:pt x="216541" y="1498600"/>
                </a:lnTo>
                <a:lnTo>
                  <a:pt x="239338" y="1460500"/>
                </a:lnTo>
                <a:lnTo>
                  <a:pt x="262694" y="1422400"/>
                </a:lnTo>
                <a:lnTo>
                  <a:pt x="286604" y="1384300"/>
                </a:lnTo>
                <a:lnTo>
                  <a:pt x="311064" y="1346200"/>
                </a:lnTo>
                <a:lnTo>
                  <a:pt x="336066" y="1308100"/>
                </a:lnTo>
                <a:lnTo>
                  <a:pt x="361605" y="1270000"/>
                </a:lnTo>
                <a:lnTo>
                  <a:pt x="387676" y="1231900"/>
                </a:lnTo>
                <a:lnTo>
                  <a:pt x="414273" y="1193800"/>
                </a:lnTo>
                <a:lnTo>
                  <a:pt x="441390" y="1155700"/>
                </a:lnTo>
                <a:lnTo>
                  <a:pt x="469022" y="1130300"/>
                </a:lnTo>
                <a:lnTo>
                  <a:pt x="497162" y="1092200"/>
                </a:lnTo>
                <a:lnTo>
                  <a:pt x="525806" y="1054100"/>
                </a:lnTo>
                <a:lnTo>
                  <a:pt x="554947" y="1028700"/>
                </a:lnTo>
                <a:lnTo>
                  <a:pt x="584581" y="990600"/>
                </a:lnTo>
                <a:lnTo>
                  <a:pt x="614700" y="952500"/>
                </a:lnTo>
                <a:lnTo>
                  <a:pt x="645299" y="927100"/>
                </a:lnTo>
                <a:lnTo>
                  <a:pt x="676374" y="889000"/>
                </a:lnTo>
                <a:lnTo>
                  <a:pt x="707918" y="863600"/>
                </a:lnTo>
                <a:lnTo>
                  <a:pt x="739925" y="825500"/>
                </a:lnTo>
                <a:lnTo>
                  <a:pt x="772389" y="800100"/>
                </a:lnTo>
                <a:lnTo>
                  <a:pt x="805306" y="762000"/>
                </a:lnTo>
                <a:lnTo>
                  <a:pt x="872474" y="711200"/>
                </a:lnTo>
                <a:lnTo>
                  <a:pt x="906713" y="673100"/>
                </a:lnTo>
                <a:lnTo>
                  <a:pt x="976473" y="622300"/>
                </a:lnTo>
                <a:lnTo>
                  <a:pt x="1047906" y="571500"/>
                </a:lnTo>
                <a:lnTo>
                  <a:pt x="1120965" y="520700"/>
                </a:lnTo>
                <a:lnTo>
                  <a:pt x="1195606" y="469900"/>
                </a:lnTo>
                <a:lnTo>
                  <a:pt x="1310432" y="393700"/>
                </a:lnTo>
                <a:lnTo>
                  <a:pt x="1349448" y="381000"/>
                </a:lnTo>
                <a:lnTo>
                  <a:pt x="1428560" y="330200"/>
                </a:lnTo>
                <a:lnTo>
                  <a:pt x="1468643" y="317500"/>
                </a:lnTo>
                <a:lnTo>
                  <a:pt x="1549837" y="266700"/>
                </a:lnTo>
                <a:lnTo>
                  <a:pt x="1590936" y="254000"/>
                </a:lnTo>
                <a:lnTo>
                  <a:pt x="1632362" y="228600"/>
                </a:lnTo>
                <a:lnTo>
                  <a:pt x="1716173" y="203200"/>
                </a:lnTo>
                <a:lnTo>
                  <a:pt x="1758546" y="177800"/>
                </a:lnTo>
                <a:lnTo>
                  <a:pt x="2198088" y="50800"/>
                </a:lnTo>
                <a:lnTo>
                  <a:pt x="3413247" y="50800"/>
                </a:lnTo>
                <a:lnTo>
                  <a:pt x="3458409" y="63500"/>
                </a:lnTo>
                <a:lnTo>
                  <a:pt x="2661590" y="63500"/>
                </a:lnTo>
                <a:lnTo>
                  <a:pt x="2613953" y="76200"/>
                </a:lnTo>
                <a:lnTo>
                  <a:pt x="2519297" y="76200"/>
                </a:lnTo>
                <a:lnTo>
                  <a:pt x="2472291" y="88900"/>
                </a:lnTo>
                <a:lnTo>
                  <a:pt x="2425508" y="88900"/>
                </a:lnTo>
                <a:lnTo>
                  <a:pt x="2378953" y="101600"/>
                </a:lnTo>
                <a:lnTo>
                  <a:pt x="2332633" y="101600"/>
                </a:lnTo>
                <a:lnTo>
                  <a:pt x="2286554" y="114300"/>
                </a:lnTo>
                <a:lnTo>
                  <a:pt x="2240721" y="114300"/>
                </a:lnTo>
                <a:lnTo>
                  <a:pt x="1797300" y="241300"/>
                </a:lnTo>
                <a:lnTo>
                  <a:pt x="1754582" y="266700"/>
                </a:lnTo>
                <a:lnTo>
                  <a:pt x="1670110" y="292100"/>
                </a:lnTo>
                <a:lnTo>
                  <a:pt x="1628368" y="317500"/>
                </a:lnTo>
                <a:lnTo>
                  <a:pt x="1586964" y="330200"/>
                </a:lnTo>
                <a:lnTo>
                  <a:pt x="1545904" y="355600"/>
                </a:lnTo>
                <a:lnTo>
                  <a:pt x="1505194" y="368300"/>
                </a:lnTo>
                <a:lnTo>
                  <a:pt x="1424846" y="419100"/>
                </a:lnTo>
                <a:lnTo>
                  <a:pt x="1385221" y="431800"/>
                </a:lnTo>
                <a:lnTo>
                  <a:pt x="1268615" y="508000"/>
                </a:lnTo>
                <a:lnTo>
                  <a:pt x="1192828" y="558800"/>
                </a:lnTo>
                <a:lnTo>
                  <a:pt x="1118659" y="609600"/>
                </a:lnTo>
                <a:lnTo>
                  <a:pt x="1046155" y="660400"/>
                </a:lnTo>
                <a:lnTo>
                  <a:pt x="975365" y="711200"/>
                </a:lnTo>
                <a:lnTo>
                  <a:pt x="940628" y="736600"/>
                </a:lnTo>
                <a:lnTo>
                  <a:pt x="906338" y="774700"/>
                </a:lnTo>
                <a:lnTo>
                  <a:pt x="872500" y="800100"/>
                </a:lnTo>
                <a:lnTo>
                  <a:pt x="839121" y="825500"/>
                </a:lnTo>
                <a:lnTo>
                  <a:pt x="806208" y="863600"/>
                </a:lnTo>
                <a:lnTo>
                  <a:pt x="773765" y="889000"/>
                </a:lnTo>
                <a:lnTo>
                  <a:pt x="741799" y="927100"/>
                </a:lnTo>
                <a:lnTo>
                  <a:pt x="710316" y="952500"/>
                </a:lnTo>
                <a:lnTo>
                  <a:pt x="679322" y="990600"/>
                </a:lnTo>
                <a:lnTo>
                  <a:pt x="648823" y="1028700"/>
                </a:lnTo>
                <a:lnTo>
                  <a:pt x="618826" y="1054100"/>
                </a:lnTo>
                <a:lnTo>
                  <a:pt x="589336" y="1092200"/>
                </a:lnTo>
                <a:lnTo>
                  <a:pt x="560359" y="1130300"/>
                </a:lnTo>
                <a:lnTo>
                  <a:pt x="531902" y="1155700"/>
                </a:lnTo>
                <a:lnTo>
                  <a:pt x="503970" y="1193800"/>
                </a:lnTo>
                <a:lnTo>
                  <a:pt x="476570" y="1231900"/>
                </a:lnTo>
                <a:lnTo>
                  <a:pt x="449707" y="1270000"/>
                </a:lnTo>
                <a:lnTo>
                  <a:pt x="423388" y="1308100"/>
                </a:lnTo>
                <a:lnTo>
                  <a:pt x="397618" y="1346200"/>
                </a:lnTo>
                <a:lnTo>
                  <a:pt x="372405" y="1384300"/>
                </a:lnTo>
                <a:lnTo>
                  <a:pt x="347753" y="1422400"/>
                </a:lnTo>
                <a:lnTo>
                  <a:pt x="323669" y="1460500"/>
                </a:lnTo>
                <a:lnTo>
                  <a:pt x="300159" y="1498600"/>
                </a:lnTo>
                <a:lnTo>
                  <a:pt x="277228" y="1536700"/>
                </a:lnTo>
                <a:lnTo>
                  <a:pt x="254884" y="1574800"/>
                </a:lnTo>
                <a:lnTo>
                  <a:pt x="233132" y="1612900"/>
                </a:lnTo>
                <a:lnTo>
                  <a:pt x="211979" y="1651000"/>
                </a:lnTo>
                <a:lnTo>
                  <a:pt x="191429" y="1689100"/>
                </a:lnTo>
                <a:lnTo>
                  <a:pt x="171490" y="1739900"/>
                </a:lnTo>
                <a:lnTo>
                  <a:pt x="152167" y="1778000"/>
                </a:lnTo>
                <a:lnTo>
                  <a:pt x="133466" y="1816100"/>
                </a:lnTo>
                <a:lnTo>
                  <a:pt x="115394" y="1854200"/>
                </a:lnTo>
                <a:lnTo>
                  <a:pt x="97956" y="1905000"/>
                </a:lnTo>
                <a:lnTo>
                  <a:pt x="81159" y="1943100"/>
                </a:lnTo>
                <a:lnTo>
                  <a:pt x="75117" y="1955800"/>
                </a:lnTo>
                <a:close/>
              </a:path>
              <a:path w="5611495" h="1955800">
                <a:moveTo>
                  <a:pt x="5611324" y="1955800"/>
                </a:moveTo>
                <a:lnTo>
                  <a:pt x="5536217" y="1955800"/>
                </a:lnTo>
                <a:lnTo>
                  <a:pt x="5530175" y="1943100"/>
                </a:lnTo>
                <a:lnTo>
                  <a:pt x="5513378" y="1905000"/>
                </a:lnTo>
                <a:lnTo>
                  <a:pt x="5495940" y="1854200"/>
                </a:lnTo>
                <a:lnTo>
                  <a:pt x="5477868" y="1816100"/>
                </a:lnTo>
                <a:lnTo>
                  <a:pt x="5459167" y="1778000"/>
                </a:lnTo>
                <a:lnTo>
                  <a:pt x="5439844" y="1739900"/>
                </a:lnTo>
                <a:lnTo>
                  <a:pt x="5419905" y="1689100"/>
                </a:lnTo>
                <a:lnTo>
                  <a:pt x="5399356" y="1651000"/>
                </a:lnTo>
                <a:lnTo>
                  <a:pt x="5378202" y="1612900"/>
                </a:lnTo>
                <a:lnTo>
                  <a:pt x="5356450" y="1574800"/>
                </a:lnTo>
                <a:lnTo>
                  <a:pt x="5334106" y="1536700"/>
                </a:lnTo>
                <a:lnTo>
                  <a:pt x="5311175" y="1498600"/>
                </a:lnTo>
                <a:lnTo>
                  <a:pt x="5287665" y="1460500"/>
                </a:lnTo>
                <a:lnTo>
                  <a:pt x="5263581" y="1422400"/>
                </a:lnTo>
                <a:lnTo>
                  <a:pt x="5238929" y="1384300"/>
                </a:lnTo>
                <a:lnTo>
                  <a:pt x="5213716" y="1346200"/>
                </a:lnTo>
                <a:lnTo>
                  <a:pt x="5187946" y="1308100"/>
                </a:lnTo>
                <a:lnTo>
                  <a:pt x="5161627" y="1270000"/>
                </a:lnTo>
                <a:lnTo>
                  <a:pt x="5134764" y="1231900"/>
                </a:lnTo>
                <a:lnTo>
                  <a:pt x="5107364" y="1193800"/>
                </a:lnTo>
                <a:lnTo>
                  <a:pt x="5079432" y="1155700"/>
                </a:lnTo>
                <a:lnTo>
                  <a:pt x="5050975" y="1130300"/>
                </a:lnTo>
                <a:lnTo>
                  <a:pt x="5021998" y="1092200"/>
                </a:lnTo>
                <a:lnTo>
                  <a:pt x="4992508" y="1054100"/>
                </a:lnTo>
                <a:lnTo>
                  <a:pt x="4962511" y="1028700"/>
                </a:lnTo>
                <a:lnTo>
                  <a:pt x="4932012" y="990600"/>
                </a:lnTo>
                <a:lnTo>
                  <a:pt x="4901018" y="952500"/>
                </a:lnTo>
                <a:lnTo>
                  <a:pt x="4869535" y="927100"/>
                </a:lnTo>
                <a:lnTo>
                  <a:pt x="4837569" y="889000"/>
                </a:lnTo>
                <a:lnTo>
                  <a:pt x="4805126" y="863600"/>
                </a:lnTo>
                <a:lnTo>
                  <a:pt x="4772213" y="825500"/>
                </a:lnTo>
                <a:lnTo>
                  <a:pt x="4738834" y="800100"/>
                </a:lnTo>
                <a:lnTo>
                  <a:pt x="4704996" y="774700"/>
                </a:lnTo>
                <a:lnTo>
                  <a:pt x="4670706" y="736600"/>
                </a:lnTo>
                <a:lnTo>
                  <a:pt x="4635969" y="711200"/>
                </a:lnTo>
                <a:lnTo>
                  <a:pt x="4565179" y="660400"/>
                </a:lnTo>
                <a:lnTo>
                  <a:pt x="4492675" y="609600"/>
                </a:lnTo>
                <a:lnTo>
                  <a:pt x="4418506" y="558800"/>
                </a:lnTo>
                <a:lnTo>
                  <a:pt x="4342719" y="508000"/>
                </a:lnTo>
                <a:lnTo>
                  <a:pt x="4226113" y="431800"/>
                </a:lnTo>
                <a:lnTo>
                  <a:pt x="4186488" y="419100"/>
                </a:lnTo>
                <a:lnTo>
                  <a:pt x="4106140" y="368300"/>
                </a:lnTo>
                <a:lnTo>
                  <a:pt x="4065430" y="355600"/>
                </a:lnTo>
                <a:lnTo>
                  <a:pt x="4024370" y="330200"/>
                </a:lnTo>
                <a:lnTo>
                  <a:pt x="3982966" y="317500"/>
                </a:lnTo>
                <a:lnTo>
                  <a:pt x="3941224" y="292100"/>
                </a:lnTo>
                <a:lnTo>
                  <a:pt x="3856752" y="266700"/>
                </a:lnTo>
                <a:lnTo>
                  <a:pt x="3814034" y="241300"/>
                </a:lnTo>
                <a:lnTo>
                  <a:pt x="3370613" y="114300"/>
                </a:lnTo>
                <a:lnTo>
                  <a:pt x="3324780" y="114300"/>
                </a:lnTo>
                <a:lnTo>
                  <a:pt x="3278701" y="101600"/>
                </a:lnTo>
                <a:lnTo>
                  <a:pt x="3232381" y="101600"/>
                </a:lnTo>
                <a:lnTo>
                  <a:pt x="3185826" y="88900"/>
                </a:lnTo>
                <a:lnTo>
                  <a:pt x="3139043" y="88900"/>
                </a:lnTo>
                <a:lnTo>
                  <a:pt x="3092037" y="76200"/>
                </a:lnTo>
                <a:lnTo>
                  <a:pt x="2997382" y="76200"/>
                </a:lnTo>
                <a:lnTo>
                  <a:pt x="2949744" y="63500"/>
                </a:lnTo>
                <a:lnTo>
                  <a:pt x="3458409" y="63500"/>
                </a:lnTo>
                <a:lnTo>
                  <a:pt x="3852788" y="177800"/>
                </a:lnTo>
                <a:lnTo>
                  <a:pt x="3895162" y="203200"/>
                </a:lnTo>
                <a:lnTo>
                  <a:pt x="3978972" y="228600"/>
                </a:lnTo>
                <a:lnTo>
                  <a:pt x="4020398" y="254000"/>
                </a:lnTo>
                <a:lnTo>
                  <a:pt x="4061497" y="266700"/>
                </a:lnTo>
                <a:lnTo>
                  <a:pt x="4142691" y="317500"/>
                </a:lnTo>
                <a:lnTo>
                  <a:pt x="4182774" y="330200"/>
                </a:lnTo>
                <a:lnTo>
                  <a:pt x="4261886" y="381000"/>
                </a:lnTo>
                <a:lnTo>
                  <a:pt x="4300902" y="393700"/>
                </a:lnTo>
                <a:lnTo>
                  <a:pt x="4415728" y="469900"/>
                </a:lnTo>
                <a:lnTo>
                  <a:pt x="4490369" y="520700"/>
                </a:lnTo>
                <a:lnTo>
                  <a:pt x="4563428" y="571500"/>
                </a:lnTo>
                <a:lnTo>
                  <a:pt x="4634861" y="622300"/>
                </a:lnTo>
                <a:lnTo>
                  <a:pt x="4704621" y="673100"/>
                </a:lnTo>
                <a:lnTo>
                  <a:pt x="4738860" y="711200"/>
                </a:lnTo>
                <a:lnTo>
                  <a:pt x="4806028" y="762000"/>
                </a:lnTo>
                <a:lnTo>
                  <a:pt x="4838945" y="800100"/>
                </a:lnTo>
                <a:lnTo>
                  <a:pt x="4871409" y="825500"/>
                </a:lnTo>
                <a:lnTo>
                  <a:pt x="4903417" y="863600"/>
                </a:lnTo>
                <a:lnTo>
                  <a:pt x="4934960" y="889000"/>
                </a:lnTo>
                <a:lnTo>
                  <a:pt x="4966035" y="927100"/>
                </a:lnTo>
                <a:lnTo>
                  <a:pt x="4996634" y="952500"/>
                </a:lnTo>
                <a:lnTo>
                  <a:pt x="5026754" y="990600"/>
                </a:lnTo>
                <a:lnTo>
                  <a:pt x="5056387" y="1028700"/>
                </a:lnTo>
                <a:lnTo>
                  <a:pt x="5085528" y="1054100"/>
                </a:lnTo>
                <a:lnTo>
                  <a:pt x="5114172" y="1092200"/>
                </a:lnTo>
                <a:lnTo>
                  <a:pt x="5142312" y="1130300"/>
                </a:lnTo>
                <a:lnTo>
                  <a:pt x="5169944" y="1155700"/>
                </a:lnTo>
                <a:lnTo>
                  <a:pt x="5197061" y="1193800"/>
                </a:lnTo>
                <a:lnTo>
                  <a:pt x="5223658" y="1231900"/>
                </a:lnTo>
                <a:lnTo>
                  <a:pt x="5249729" y="1270000"/>
                </a:lnTo>
                <a:lnTo>
                  <a:pt x="5275268" y="1308100"/>
                </a:lnTo>
                <a:lnTo>
                  <a:pt x="5300270" y="1346200"/>
                </a:lnTo>
                <a:lnTo>
                  <a:pt x="5324730" y="1384300"/>
                </a:lnTo>
                <a:lnTo>
                  <a:pt x="5348640" y="1422400"/>
                </a:lnTo>
                <a:lnTo>
                  <a:pt x="5371997" y="1460500"/>
                </a:lnTo>
                <a:lnTo>
                  <a:pt x="5394793" y="1498600"/>
                </a:lnTo>
                <a:lnTo>
                  <a:pt x="5417024" y="1536700"/>
                </a:lnTo>
                <a:lnTo>
                  <a:pt x="5438683" y="1574800"/>
                </a:lnTo>
                <a:lnTo>
                  <a:pt x="5459765" y="1612900"/>
                </a:lnTo>
                <a:lnTo>
                  <a:pt x="5480265" y="1651000"/>
                </a:lnTo>
                <a:lnTo>
                  <a:pt x="5500176" y="1701800"/>
                </a:lnTo>
                <a:lnTo>
                  <a:pt x="5519493" y="1739900"/>
                </a:lnTo>
                <a:lnTo>
                  <a:pt x="5538211" y="1778000"/>
                </a:lnTo>
                <a:lnTo>
                  <a:pt x="5556323" y="1816100"/>
                </a:lnTo>
                <a:lnTo>
                  <a:pt x="5573824" y="1866900"/>
                </a:lnTo>
                <a:lnTo>
                  <a:pt x="5590708" y="1905000"/>
                </a:lnTo>
                <a:lnTo>
                  <a:pt x="5606970" y="1943100"/>
                </a:lnTo>
                <a:lnTo>
                  <a:pt x="5611324" y="1955800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7A0B3C-A3F7-422B-B128-EE857A7889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12" y="1772071"/>
            <a:ext cx="6685714" cy="674285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sp>
        <p:nvSpPr>
          <p:cNvPr id="18" name="object 12">
            <a:extLst>
              <a:ext uri="{FF2B5EF4-FFF2-40B4-BE49-F238E27FC236}">
                <a16:creationId xmlns:a16="http://schemas.microsoft.com/office/drawing/2014/main" id="{C595DD01-6696-43BF-9341-EA5274FDCC0D}"/>
              </a:ext>
            </a:extLst>
          </p:cNvPr>
          <p:cNvSpPr txBox="1"/>
          <p:nvPr/>
        </p:nvSpPr>
        <p:spPr>
          <a:xfrm>
            <a:off x="1815865" y="4063112"/>
            <a:ext cx="5435600" cy="1459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Из моделей выбираем обучение дерева решений и леса случайностей. Начнем с дерева решений. Точность модели мы получили достаточную, чтобы делать какие-то выводы на этом анализе: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791F8A47-0166-4C11-948E-DA40F2614767}"/>
              </a:ext>
            </a:extLst>
          </p:cNvPr>
          <p:cNvSpPr txBox="1"/>
          <p:nvPr/>
        </p:nvSpPr>
        <p:spPr>
          <a:xfrm>
            <a:off x="1815864" y="449048"/>
            <a:ext cx="11858329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Обучение дерева решений</a:t>
            </a:r>
            <a:endParaRPr sz="4800" dirty="0">
              <a:latin typeface="Playfair Display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9130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771" y="4604115"/>
            <a:ext cx="5347335" cy="3742690"/>
          </a:xfrm>
          <a:custGeom>
            <a:avLst/>
            <a:gdLst/>
            <a:ahLst/>
            <a:cxnLst/>
            <a:rect l="l" t="t" r="r" b="b"/>
            <a:pathLst>
              <a:path w="5347334" h="3742690">
                <a:moveTo>
                  <a:pt x="13365" y="1629116"/>
                </a:moveTo>
                <a:lnTo>
                  <a:pt x="12627" y="2104741"/>
                </a:lnTo>
                <a:lnTo>
                  <a:pt x="0" y="2057811"/>
                </a:lnTo>
                <a:lnTo>
                  <a:pt x="592" y="1676007"/>
                </a:lnTo>
                <a:lnTo>
                  <a:pt x="13365" y="1629116"/>
                </a:lnTo>
                <a:close/>
              </a:path>
              <a:path w="5347334" h="3742690">
                <a:moveTo>
                  <a:pt x="38980" y="1490616"/>
                </a:moveTo>
                <a:lnTo>
                  <a:pt x="37811" y="2243320"/>
                </a:lnTo>
                <a:lnTo>
                  <a:pt x="12554" y="2151296"/>
                </a:lnTo>
                <a:lnTo>
                  <a:pt x="13438" y="1582561"/>
                </a:lnTo>
                <a:lnTo>
                  <a:pt x="38980" y="1490616"/>
                </a:lnTo>
                <a:close/>
              </a:path>
              <a:path w="5347334" h="3742690">
                <a:moveTo>
                  <a:pt x="5309474" y="1498802"/>
                </a:moveTo>
                <a:lnTo>
                  <a:pt x="5308305" y="2251505"/>
                </a:lnTo>
                <a:lnTo>
                  <a:pt x="5231693" y="2517269"/>
                </a:lnTo>
                <a:lnTo>
                  <a:pt x="5206226" y="2559919"/>
                </a:lnTo>
                <a:lnTo>
                  <a:pt x="5180696" y="2643733"/>
                </a:lnTo>
                <a:lnTo>
                  <a:pt x="5129769" y="2725375"/>
                </a:lnTo>
                <a:lnTo>
                  <a:pt x="5117007" y="2765379"/>
                </a:lnTo>
                <a:lnTo>
                  <a:pt x="5066086" y="2843600"/>
                </a:lnTo>
                <a:lnTo>
                  <a:pt x="5040626" y="2881808"/>
                </a:lnTo>
                <a:lnTo>
                  <a:pt x="5015168" y="2919393"/>
                </a:lnTo>
                <a:lnTo>
                  <a:pt x="4989710" y="2956342"/>
                </a:lnTo>
                <a:lnTo>
                  <a:pt x="4964254" y="2992639"/>
                </a:lnTo>
                <a:lnTo>
                  <a:pt x="4938799" y="3028270"/>
                </a:lnTo>
                <a:lnTo>
                  <a:pt x="4913344" y="3063220"/>
                </a:lnTo>
                <a:lnTo>
                  <a:pt x="4887891" y="3097474"/>
                </a:lnTo>
                <a:lnTo>
                  <a:pt x="4849739" y="3130997"/>
                </a:lnTo>
                <a:lnTo>
                  <a:pt x="4824288" y="3163815"/>
                </a:lnTo>
                <a:lnTo>
                  <a:pt x="4786138" y="3195872"/>
                </a:lnTo>
                <a:lnTo>
                  <a:pt x="4760689" y="3227195"/>
                </a:lnTo>
                <a:lnTo>
                  <a:pt x="4722542" y="3257727"/>
                </a:lnTo>
                <a:lnTo>
                  <a:pt x="4684396" y="3287475"/>
                </a:lnTo>
                <a:lnTo>
                  <a:pt x="4658951" y="3316443"/>
                </a:lnTo>
                <a:lnTo>
                  <a:pt x="4620807" y="3344577"/>
                </a:lnTo>
                <a:lnTo>
                  <a:pt x="4582665" y="3371882"/>
                </a:lnTo>
                <a:lnTo>
                  <a:pt x="4544523" y="3398343"/>
                </a:lnTo>
                <a:lnTo>
                  <a:pt x="4506384" y="3423945"/>
                </a:lnTo>
                <a:lnTo>
                  <a:pt x="4468245" y="3448674"/>
                </a:lnTo>
                <a:lnTo>
                  <a:pt x="4430108" y="3472514"/>
                </a:lnTo>
                <a:lnTo>
                  <a:pt x="4391972" y="3495451"/>
                </a:lnTo>
                <a:lnTo>
                  <a:pt x="4353838" y="3517471"/>
                </a:lnTo>
                <a:lnTo>
                  <a:pt x="4315705" y="3538557"/>
                </a:lnTo>
                <a:lnTo>
                  <a:pt x="4277574" y="3558696"/>
                </a:lnTo>
                <a:lnTo>
                  <a:pt x="4239444" y="3577873"/>
                </a:lnTo>
                <a:lnTo>
                  <a:pt x="4188616" y="3596053"/>
                </a:lnTo>
                <a:lnTo>
                  <a:pt x="4150489" y="3613260"/>
                </a:lnTo>
                <a:lnTo>
                  <a:pt x="4112364" y="3629461"/>
                </a:lnTo>
                <a:lnTo>
                  <a:pt x="4061540" y="3644621"/>
                </a:lnTo>
                <a:lnTo>
                  <a:pt x="4023418" y="3658764"/>
                </a:lnTo>
                <a:lnTo>
                  <a:pt x="3972598" y="3671836"/>
                </a:lnTo>
                <a:lnTo>
                  <a:pt x="3934479" y="3683862"/>
                </a:lnTo>
                <a:lnTo>
                  <a:pt x="3883662" y="3694788"/>
                </a:lnTo>
                <a:lnTo>
                  <a:pt x="3845547" y="3704638"/>
                </a:lnTo>
                <a:lnTo>
                  <a:pt x="3794733" y="3713357"/>
                </a:lnTo>
                <a:lnTo>
                  <a:pt x="3743921" y="3720952"/>
                </a:lnTo>
                <a:lnTo>
                  <a:pt x="3705811" y="3727426"/>
                </a:lnTo>
                <a:lnTo>
                  <a:pt x="3655003" y="3732726"/>
                </a:lnTo>
                <a:lnTo>
                  <a:pt x="3604196" y="3736857"/>
                </a:lnTo>
                <a:lnTo>
                  <a:pt x="3553392" y="3739803"/>
                </a:lnTo>
                <a:lnTo>
                  <a:pt x="3515289" y="3741569"/>
                </a:lnTo>
                <a:lnTo>
                  <a:pt x="3464488" y="3742102"/>
                </a:lnTo>
                <a:lnTo>
                  <a:pt x="1864290" y="3739617"/>
                </a:lnTo>
                <a:lnTo>
                  <a:pt x="1826191" y="3738946"/>
                </a:lnTo>
                <a:lnTo>
                  <a:pt x="1775394" y="3737041"/>
                </a:lnTo>
                <a:lnTo>
                  <a:pt x="1724599" y="3733938"/>
                </a:lnTo>
                <a:lnTo>
                  <a:pt x="1673805" y="3729649"/>
                </a:lnTo>
                <a:lnTo>
                  <a:pt x="1635714" y="3724211"/>
                </a:lnTo>
                <a:lnTo>
                  <a:pt x="1584924" y="3717599"/>
                </a:lnTo>
                <a:lnTo>
                  <a:pt x="1534136" y="3709847"/>
                </a:lnTo>
                <a:lnTo>
                  <a:pt x="1496050" y="3700989"/>
                </a:lnTo>
                <a:lnTo>
                  <a:pt x="1445265" y="3691001"/>
                </a:lnTo>
                <a:lnTo>
                  <a:pt x="1394482" y="3679918"/>
                </a:lnTo>
                <a:lnTo>
                  <a:pt x="1356401" y="3667773"/>
                </a:lnTo>
                <a:lnTo>
                  <a:pt x="1305621" y="3654543"/>
                </a:lnTo>
                <a:lnTo>
                  <a:pt x="1267543" y="3640282"/>
                </a:lnTo>
                <a:lnTo>
                  <a:pt x="1229467" y="3624984"/>
                </a:lnTo>
                <a:lnTo>
                  <a:pt x="1178693" y="3608645"/>
                </a:lnTo>
                <a:lnTo>
                  <a:pt x="1140619" y="3591319"/>
                </a:lnTo>
                <a:lnTo>
                  <a:pt x="1102548" y="3573001"/>
                </a:lnTo>
                <a:lnTo>
                  <a:pt x="1051778" y="3553686"/>
                </a:lnTo>
                <a:lnTo>
                  <a:pt x="1013709" y="3533429"/>
                </a:lnTo>
                <a:lnTo>
                  <a:pt x="975642" y="3512224"/>
                </a:lnTo>
                <a:lnTo>
                  <a:pt x="937576" y="3490086"/>
                </a:lnTo>
                <a:lnTo>
                  <a:pt x="899512" y="3467031"/>
                </a:lnTo>
                <a:lnTo>
                  <a:pt x="861449" y="3443072"/>
                </a:lnTo>
                <a:lnTo>
                  <a:pt x="823388" y="3418225"/>
                </a:lnTo>
                <a:lnTo>
                  <a:pt x="785328" y="3392505"/>
                </a:lnTo>
                <a:lnTo>
                  <a:pt x="747269" y="3365925"/>
                </a:lnTo>
                <a:lnTo>
                  <a:pt x="709211" y="3338502"/>
                </a:lnTo>
                <a:lnTo>
                  <a:pt x="671155" y="3310250"/>
                </a:lnTo>
                <a:lnTo>
                  <a:pt x="645800" y="3281203"/>
                </a:lnTo>
                <a:lnTo>
                  <a:pt x="607747" y="3251337"/>
                </a:lnTo>
                <a:lnTo>
                  <a:pt x="569694" y="3220686"/>
                </a:lnTo>
                <a:lnTo>
                  <a:pt x="544343" y="3189285"/>
                </a:lnTo>
                <a:lnTo>
                  <a:pt x="506293" y="3157109"/>
                </a:lnTo>
                <a:lnTo>
                  <a:pt x="480944" y="3124212"/>
                </a:lnTo>
                <a:lnTo>
                  <a:pt x="455596" y="3090590"/>
                </a:lnTo>
                <a:lnTo>
                  <a:pt x="417549" y="3056238"/>
                </a:lnTo>
                <a:lnTo>
                  <a:pt x="392204" y="3021209"/>
                </a:lnTo>
                <a:lnTo>
                  <a:pt x="366859" y="2985499"/>
                </a:lnTo>
                <a:lnTo>
                  <a:pt x="341516" y="2949123"/>
                </a:lnTo>
                <a:lnTo>
                  <a:pt x="316173" y="2912095"/>
                </a:lnTo>
                <a:lnTo>
                  <a:pt x="290832" y="2874431"/>
                </a:lnTo>
                <a:lnTo>
                  <a:pt x="265491" y="2836145"/>
                </a:lnTo>
                <a:lnTo>
                  <a:pt x="214813" y="2757766"/>
                </a:lnTo>
                <a:lnTo>
                  <a:pt x="202175" y="2717722"/>
                </a:lnTo>
                <a:lnTo>
                  <a:pt x="176838" y="2677096"/>
                </a:lnTo>
                <a:lnTo>
                  <a:pt x="164202" y="2635942"/>
                </a:lnTo>
                <a:lnTo>
                  <a:pt x="138867" y="2594235"/>
                </a:lnTo>
                <a:lnTo>
                  <a:pt x="126232" y="2552029"/>
                </a:lnTo>
                <a:lnTo>
                  <a:pt x="100898" y="2509300"/>
                </a:lnTo>
                <a:lnTo>
                  <a:pt x="37741" y="2288720"/>
                </a:lnTo>
                <a:lnTo>
                  <a:pt x="38175" y="2009447"/>
                </a:lnTo>
                <a:lnTo>
                  <a:pt x="50802" y="2056321"/>
                </a:lnTo>
                <a:lnTo>
                  <a:pt x="50730" y="2102831"/>
                </a:lnTo>
                <a:lnTo>
                  <a:pt x="63358" y="2149002"/>
                </a:lnTo>
                <a:lnTo>
                  <a:pt x="63287" y="2194778"/>
                </a:lnTo>
                <a:lnTo>
                  <a:pt x="139074" y="2460836"/>
                </a:lnTo>
                <a:lnTo>
                  <a:pt x="164342" y="2545838"/>
                </a:lnTo>
                <a:lnTo>
                  <a:pt x="189677" y="2587600"/>
                </a:lnTo>
                <a:lnTo>
                  <a:pt x="202313" y="2628816"/>
                </a:lnTo>
                <a:lnTo>
                  <a:pt x="227650" y="2669510"/>
                </a:lnTo>
                <a:lnTo>
                  <a:pt x="240288" y="2709628"/>
                </a:lnTo>
                <a:lnTo>
                  <a:pt x="290966" y="2788174"/>
                </a:lnTo>
                <a:lnTo>
                  <a:pt x="316306" y="2826552"/>
                </a:lnTo>
                <a:lnTo>
                  <a:pt x="328947" y="2864293"/>
                </a:lnTo>
                <a:lnTo>
                  <a:pt x="354290" y="2901421"/>
                </a:lnTo>
                <a:lnTo>
                  <a:pt x="379633" y="2937902"/>
                </a:lnTo>
                <a:lnTo>
                  <a:pt x="417678" y="2973740"/>
                </a:lnTo>
                <a:lnTo>
                  <a:pt x="443023" y="3008881"/>
                </a:lnTo>
                <a:lnTo>
                  <a:pt x="468370" y="3043329"/>
                </a:lnTo>
                <a:lnTo>
                  <a:pt x="493717" y="3077069"/>
                </a:lnTo>
                <a:lnTo>
                  <a:pt x="531766" y="3110106"/>
                </a:lnTo>
                <a:lnTo>
                  <a:pt x="557116" y="3142384"/>
                </a:lnTo>
                <a:lnTo>
                  <a:pt x="595167" y="3173929"/>
                </a:lnTo>
                <a:lnTo>
                  <a:pt x="620519" y="3204686"/>
                </a:lnTo>
                <a:lnTo>
                  <a:pt x="658573" y="3234679"/>
                </a:lnTo>
                <a:lnTo>
                  <a:pt x="683927" y="3263853"/>
                </a:lnTo>
                <a:lnTo>
                  <a:pt x="721983" y="3292233"/>
                </a:lnTo>
                <a:lnTo>
                  <a:pt x="760041" y="3319784"/>
                </a:lnTo>
                <a:lnTo>
                  <a:pt x="798099" y="3346490"/>
                </a:lnTo>
                <a:lnTo>
                  <a:pt x="836159" y="3372337"/>
                </a:lnTo>
                <a:lnTo>
                  <a:pt x="874220" y="3397310"/>
                </a:lnTo>
                <a:lnTo>
                  <a:pt x="912283" y="3421393"/>
                </a:lnTo>
                <a:lnTo>
                  <a:pt x="950347" y="3444570"/>
                </a:lnTo>
                <a:lnTo>
                  <a:pt x="988413" y="3466828"/>
                </a:lnTo>
                <a:lnTo>
                  <a:pt x="1026479" y="3488151"/>
                </a:lnTo>
                <a:lnTo>
                  <a:pt x="1064548" y="3508523"/>
                </a:lnTo>
                <a:lnTo>
                  <a:pt x="1102618" y="3527930"/>
                </a:lnTo>
                <a:lnTo>
                  <a:pt x="1140689" y="3546356"/>
                </a:lnTo>
                <a:lnTo>
                  <a:pt x="1191462" y="3563806"/>
                </a:lnTo>
                <a:lnTo>
                  <a:pt x="1229537" y="3580226"/>
                </a:lnTo>
                <a:lnTo>
                  <a:pt x="1267613" y="3595619"/>
                </a:lnTo>
                <a:lnTo>
                  <a:pt x="1318391" y="3609991"/>
                </a:lnTo>
                <a:lnTo>
                  <a:pt x="1356470" y="3623287"/>
                </a:lnTo>
                <a:lnTo>
                  <a:pt x="1407251" y="3635531"/>
                </a:lnTo>
                <a:lnTo>
                  <a:pt x="1445334" y="3646668"/>
                </a:lnTo>
                <a:lnTo>
                  <a:pt x="1496118" y="3656724"/>
                </a:lnTo>
                <a:lnTo>
                  <a:pt x="1534204" y="3665642"/>
                </a:lnTo>
                <a:lnTo>
                  <a:pt x="1584992" y="3673449"/>
                </a:lnTo>
                <a:lnTo>
                  <a:pt x="1635782" y="3680108"/>
                </a:lnTo>
                <a:lnTo>
                  <a:pt x="1673874" y="3685585"/>
                </a:lnTo>
                <a:lnTo>
                  <a:pt x="1724667" y="3689904"/>
                </a:lnTo>
                <a:lnTo>
                  <a:pt x="1775462" y="3693030"/>
                </a:lnTo>
                <a:lnTo>
                  <a:pt x="1826259" y="3694949"/>
                </a:lnTo>
                <a:lnTo>
                  <a:pt x="1864358" y="3695624"/>
                </a:lnTo>
                <a:lnTo>
                  <a:pt x="3464556" y="3698109"/>
                </a:lnTo>
                <a:lnTo>
                  <a:pt x="3515357" y="3697572"/>
                </a:lnTo>
                <a:lnTo>
                  <a:pt x="3553460" y="3695791"/>
                </a:lnTo>
                <a:lnTo>
                  <a:pt x="3604265" y="3692823"/>
                </a:lnTo>
                <a:lnTo>
                  <a:pt x="3655071" y="3688661"/>
                </a:lnTo>
                <a:lnTo>
                  <a:pt x="3693180" y="3683303"/>
                </a:lnTo>
                <a:lnTo>
                  <a:pt x="3743990" y="3676802"/>
                </a:lnTo>
                <a:lnTo>
                  <a:pt x="3794802" y="3669153"/>
                </a:lnTo>
                <a:lnTo>
                  <a:pt x="3832916" y="3660353"/>
                </a:lnTo>
                <a:lnTo>
                  <a:pt x="3883731" y="3650455"/>
                </a:lnTo>
                <a:lnTo>
                  <a:pt x="3921848" y="3639436"/>
                </a:lnTo>
                <a:lnTo>
                  <a:pt x="3972667" y="3627350"/>
                </a:lnTo>
                <a:lnTo>
                  <a:pt x="4010788" y="3614172"/>
                </a:lnTo>
                <a:lnTo>
                  <a:pt x="4061610" y="3599958"/>
                </a:lnTo>
                <a:lnTo>
                  <a:pt x="4099733" y="3584683"/>
                </a:lnTo>
                <a:lnTo>
                  <a:pt x="4137859" y="3568382"/>
                </a:lnTo>
                <a:lnTo>
                  <a:pt x="4188686" y="3551090"/>
                </a:lnTo>
                <a:lnTo>
                  <a:pt x="4226814" y="3532782"/>
                </a:lnTo>
                <a:lnTo>
                  <a:pt x="4264944" y="3513493"/>
                </a:lnTo>
                <a:lnTo>
                  <a:pt x="4303076" y="3493240"/>
                </a:lnTo>
                <a:lnTo>
                  <a:pt x="4353909" y="3472055"/>
                </a:lnTo>
                <a:lnTo>
                  <a:pt x="4392043" y="3449916"/>
                </a:lnTo>
                <a:lnTo>
                  <a:pt x="4430179" y="3426856"/>
                </a:lnTo>
                <a:lnTo>
                  <a:pt x="4468316" y="3402892"/>
                </a:lnTo>
                <a:lnTo>
                  <a:pt x="4506455" y="3378037"/>
                </a:lnTo>
                <a:lnTo>
                  <a:pt x="4531895" y="3352289"/>
                </a:lnTo>
                <a:lnTo>
                  <a:pt x="4570036" y="3325701"/>
                </a:lnTo>
                <a:lnTo>
                  <a:pt x="4608179" y="3298268"/>
                </a:lnTo>
                <a:lnTo>
                  <a:pt x="4646323" y="3270007"/>
                </a:lnTo>
                <a:lnTo>
                  <a:pt x="4671768" y="3240911"/>
                </a:lnTo>
                <a:lnTo>
                  <a:pt x="4709915" y="3211037"/>
                </a:lnTo>
                <a:lnTo>
                  <a:pt x="4748062" y="3180379"/>
                </a:lnTo>
                <a:lnTo>
                  <a:pt x="4773511" y="3148932"/>
                </a:lnTo>
                <a:lnTo>
                  <a:pt x="4798961" y="3116733"/>
                </a:lnTo>
                <a:lnTo>
                  <a:pt x="4837112" y="3083814"/>
                </a:lnTo>
                <a:lnTo>
                  <a:pt x="4862565" y="3050153"/>
                </a:lnTo>
                <a:lnTo>
                  <a:pt x="4888018" y="3015784"/>
                </a:lnTo>
                <a:lnTo>
                  <a:pt x="4926172" y="2980742"/>
                </a:lnTo>
                <a:lnTo>
                  <a:pt x="4951628" y="2945002"/>
                </a:lnTo>
                <a:lnTo>
                  <a:pt x="4977085" y="2908600"/>
                </a:lnTo>
                <a:lnTo>
                  <a:pt x="5002542" y="2871551"/>
                </a:lnTo>
                <a:lnTo>
                  <a:pt x="5028001" y="2833869"/>
                </a:lnTo>
                <a:lnTo>
                  <a:pt x="5040760" y="2795551"/>
                </a:lnTo>
                <a:lnTo>
                  <a:pt x="5091682" y="2717163"/>
                </a:lnTo>
                <a:lnTo>
                  <a:pt x="5104444" y="2677084"/>
                </a:lnTo>
                <a:lnTo>
                  <a:pt x="5129907" y="2636469"/>
                </a:lnTo>
                <a:lnTo>
                  <a:pt x="5142671" y="2595292"/>
                </a:lnTo>
                <a:lnTo>
                  <a:pt x="5168136" y="2553609"/>
                </a:lnTo>
                <a:lnTo>
                  <a:pt x="5206435" y="2425496"/>
                </a:lnTo>
                <a:lnTo>
                  <a:pt x="5231903" y="2381860"/>
                </a:lnTo>
                <a:lnTo>
                  <a:pt x="5231971" y="2337734"/>
                </a:lnTo>
                <a:lnTo>
                  <a:pt x="5270281" y="2202865"/>
                </a:lnTo>
                <a:lnTo>
                  <a:pt x="5270352" y="2157089"/>
                </a:lnTo>
                <a:lnTo>
                  <a:pt x="5283124" y="2110958"/>
                </a:lnTo>
                <a:lnTo>
                  <a:pt x="5283196" y="2064447"/>
                </a:lnTo>
                <a:lnTo>
                  <a:pt x="5295969" y="2017612"/>
                </a:lnTo>
                <a:lnTo>
                  <a:pt x="5296845" y="1453382"/>
                </a:lnTo>
                <a:lnTo>
                  <a:pt x="5309474" y="1498802"/>
                </a:lnTo>
                <a:close/>
              </a:path>
              <a:path w="5347334" h="3742690">
                <a:moveTo>
                  <a:pt x="5296845" y="1453382"/>
                </a:moveTo>
                <a:lnTo>
                  <a:pt x="5296411" y="1732655"/>
                </a:lnTo>
                <a:lnTo>
                  <a:pt x="5283784" y="1685781"/>
                </a:lnTo>
                <a:lnTo>
                  <a:pt x="5283856" y="1639270"/>
                </a:lnTo>
                <a:lnTo>
                  <a:pt x="5271228" y="1593100"/>
                </a:lnTo>
                <a:lnTo>
                  <a:pt x="5271299" y="1547324"/>
                </a:lnTo>
                <a:lnTo>
                  <a:pt x="5233409" y="1412336"/>
                </a:lnTo>
                <a:lnTo>
                  <a:pt x="5233477" y="1368210"/>
                </a:lnTo>
                <a:lnTo>
                  <a:pt x="5208145" y="1324495"/>
                </a:lnTo>
                <a:lnTo>
                  <a:pt x="5170244" y="1196263"/>
                </a:lnTo>
                <a:lnTo>
                  <a:pt x="5144909" y="1154502"/>
                </a:lnTo>
                <a:lnTo>
                  <a:pt x="5132273" y="1113286"/>
                </a:lnTo>
                <a:lnTo>
                  <a:pt x="5106936" y="1072591"/>
                </a:lnTo>
                <a:lnTo>
                  <a:pt x="5094298" y="1032473"/>
                </a:lnTo>
                <a:lnTo>
                  <a:pt x="5043620" y="953928"/>
                </a:lnTo>
                <a:lnTo>
                  <a:pt x="5030980" y="915570"/>
                </a:lnTo>
                <a:lnTo>
                  <a:pt x="5005638" y="877809"/>
                </a:lnTo>
                <a:lnTo>
                  <a:pt x="4980296" y="840681"/>
                </a:lnTo>
                <a:lnTo>
                  <a:pt x="4954953" y="804200"/>
                </a:lnTo>
                <a:lnTo>
                  <a:pt x="4929608" y="768381"/>
                </a:lnTo>
                <a:lnTo>
                  <a:pt x="4891563" y="733221"/>
                </a:lnTo>
                <a:lnTo>
                  <a:pt x="4866216" y="698773"/>
                </a:lnTo>
                <a:lnTo>
                  <a:pt x="4840869" y="665033"/>
                </a:lnTo>
                <a:lnTo>
                  <a:pt x="4802820" y="631996"/>
                </a:lnTo>
                <a:lnTo>
                  <a:pt x="4777470" y="599717"/>
                </a:lnTo>
                <a:lnTo>
                  <a:pt x="4752119" y="568192"/>
                </a:lnTo>
                <a:lnTo>
                  <a:pt x="4714067" y="537416"/>
                </a:lnTo>
                <a:lnTo>
                  <a:pt x="4676013" y="507423"/>
                </a:lnTo>
                <a:lnTo>
                  <a:pt x="4650659" y="478249"/>
                </a:lnTo>
                <a:lnTo>
                  <a:pt x="4612603" y="449869"/>
                </a:lnTo>
                <a:lnTo>
                  <a:pt x="4574545" y="422318"/>
                </a:lnTo>
                <a:lnTo>
                  <a:pt x="4536487" y="395611"/>
                </a:lnTo>
                <a:lnTo>
                  <a:pt x="4511127" y="369784"/>
                </a:lnTo>
                <a:lnTo>
                  <a:pt x="4473066" y="344812"/>
                </a:lnTo>
                <a:lnTo>
                  <a:pt x="4435003" y="320729"/>
                </a:lnTo>
                <a:lnTo>
                  <a:pt x="4396939" y="297551"/>
                </a:lnTo>
                <a:lnTo>
                  <a:pt x="4358873" y="275293"/>
                </a:lnTo>
                <a:lnTo>
                  <a:pt x="4308106" y="253951"/>
                </a:lnTo>
                <a:lnTo>
                  <a:pt x="4270038" y="233579"/>
                </a:lnTo>
                <a:lnTo>
                  <a:pt x="4231968" y="214172"/>
                </a:lnTo>
                <a:lnTo>
                  <a:pt x="4193897" y="195746"/>
                </a:lnTo>
                <a:lnTo>
                  <a:pt x="4143124" y="178296"/>
                </a:lnTo>
                <a:lnTo>
                  <a:pt x="4105049" y="161876"/>
                </a:lnTo>
                <a:lnTo>
                  <a:pt x="4066973" y="146483"/>
                </a:lnTo>
                <a:lnTo>
                  <a:pt x="4016195" y="132111"/>
                </a:lnTo>
                <a:lnTo>
                  <a:pt x="3978116" y="118815"/>
                </a:lnTo>
                <a:lnTo>
                  <a:pt x="3927335" y="106571"/>
                </a:lnTo>
                <a:lnTo>
                  <a:pt x="3889252" y="95434"/>
                </a:lnTo>
                <a:lnTo>
                  <a:pt x="3838468" y="85378"/>
                </a:lnTo>
                <a:lnTo>
                  <a:pt x="3800381" y="76460"/>
                </a:lnTo>
                <a:lnTo>
                  <a:pt x="3749593" y="68653"/>
                </a:lnTo>
                <a:lnTo>
                  <a:pt x="3698804" y="61994"/>
                </a:lnTo>
                <a:lnTo>
                  <a:pt x="3660712" y="56517"/>
                </a:lnTo>
                <a:lnTo>
                  <a:pt x="3609919" y="52198"/>
                </a:lnTo>
                <a:lnTo>
                  <a:pt x="3559124" y="49072"/>
                </a:lnTo>
                <a:lnTo>
                  <a:pt x="3521027" y="47173"/>
                </a:lnTo>
                <a:lnTo>
                  <a:pt x="3470228" y="46478"/>
                </a:lnTo>
                <a:lnTo>
                  <a:pt x="1870029" y="43992"/>
                </a:lnTo>
                <a:lnTo>
                  <a:pt x="1831928" y="44550"/>
                </a:lnTo>
                <a:lnTo>
                  <a:pt x="1781126" y="46310"/>
                </a:lnTo>
                <a:lnTo>
                  <a:pt x="1730321" y="49279"/>
                </a:lnTo>
                <a:lnTo>
                  <a:pt x="1679514" y="53440"/>
                </a:lnTo>
                <a:lnTo>
                  <a:pt x="1641406" y="58799"/>
                </a:lnTo>
                <a:lnTo>
                  <a:pt x="1590596" y="65300"/>
                </a:lnTo>
                <a:lnTo>
                  <a:pt x="1539784" y="72949"/>
                </a:lnTo>
                <a:lnTo>
                  <a:pt x="1501670" y="81749"/>
                </a:lnTo>
                <a:lnTo>
                  <a:pt x="1450855" y="91647"/>
                </a:lnTo>
                <a:lnTo>
                  <a:pt x="1412738" y="102666"/>
                </a:lnTo>
                <a:lnTo>
                  <a:pt x="1361919" y="114752"/>
                </a:lnTo>
                <a:lnTo>
                  <a:pt x="1323798" y="127930"/>
                </a:lnTo>
                <a:lnTo>
                  <a:pt x="1272976" y="142144"/>
                </a:lnTo>
                <a:lnTo>
                  <a:pt x="1234852" y="157419"/>
                </a:lnTo>
                <a:lnTo>
                  <a:pt x="1196727" y="173720"/>
                </a:lnTo>
                <a:lnTo>
                  <a:pt x="1145900" y="191012"/>
                </a:lnTo>
                <a:lnTo>
                  <a:pt x="1107772" y="209320"/>
                </a:lnTo>
                <a:lnTo>
                  <a:pt x="1069642" y="228608"/>
                </a:lnTo>
                <a:lnTo>
                  <a:pt x="1031510" y="248862"/>
                </a:lnTo>
                <a:lnTo>
                  <a:pt x="993377" y="270067"/>
                </a:lnTo>
                <a:lnTo>
                  <a:pt x="955243" y="292206"/>
                </a:lnTo>
                <a:lnTo>
                  <a:pt x="917107" y="315266"/>
                </a:lnTo>
                <a:lnTo>
                  <a:pt x="878970" y="339230"/>
                </a:lnTo>
                <a:lnTo>
                  <a:pt x="840831" y="364084"/>
                </a:lnTo>
                <a:lnTo>
                  <a:pt x="802691" y="389813"/>
                </a:lnTo>
                <a:lnTo>
                  <a:pt x="764550" y="416401"/>
                </a:lnTo>
                <a:lnTo>
                  <a:pt x="726407" y="443833"/>
                </a:lnTo>
                <a:lnTo>
                  <a:pt x="688263" y="472095"/>
                </a:lnTo>
                <a:lnTo>
                  <a:pt x="662818" y="501190"/>
                </a:lnTo>
                <a:lnTo>
                  <a:pt x="624671" y="531065"/>
                </a:lnTo>
                <a:lnTo>
                  <a:pt x="599224" y="561743"/>
                </a:lnTo>
                <a:lnTo>
                  <a:pt x="561075" y="593169"/>
                </a:lnTo>
                <a:lnTo>
                  <a:pt x="535625" y="625369"/>
                </a:lnTo>
                <a:lnTo>
                  <a:pt x="497474" y="658288"/>
                </a:lnTo>
                <a:lnTo>
                  <a:pt x="472021" y="691949"/>
                </a:lnTo>
                <a:lnTo>
                  <a:pt x="446568" y="726318"/>
                </a:lnTo>
                <a:lnTo>
                  <a:pt x="421113" y="761380"/>
                </a:lnTo>
                <a:lnTo>
                  <a:pt x="382958" y="797100"/>
                </a:lnTo>
                <a:lnTo>
                  <a:pt x="357501" y="833502"/>
                </a:lnTo>
                <a:lnTo>
                  <a:pt x="332044" y="870551"/>
                </a:lnTo>
                <a:lnTo>
                  <a:pt x="319285" y="908252"/>
                </a:lnTo>
                <a:lnTo>
                  <a:pt x="293826" y="946551"/>
                </a:lnTo>
                <a:lnTo>
                  <a:pt x="242904" y="1024939"/>
                </a:lnTo>
                <a:lnTo>
                  <a:pt x="230142" y="1065018"/>
                </a:lnTo>
                <a:lnTo>
                  <a:pt x="204679" y="1105633"/>
                </a:lnTo>
                <a:lnTo>
                  <a:pt x="191915" y="1146810"/>
                </a:lnTo>
                <a:lnTo>
                  <a:pt x="166450" y="1188492"/>
                </a:lnTo>
                <a:lnTo>
                  <a:pt x="140918" y="1273416"/>
                </a:lnTo>
                <a:lnTo>
                  <a:pt x="64305" y="1539237"/>
                </a:lnTo>
                <a:lnTo>
                  <a:pt x="64234" y="1585013"/>
                </a:lnTo>
                <a:lnTo>
                  <a:pt x="51462" y="1631144"/>
                </a:lnTo>
                <a:lnTo>
                  <a:pt x="51390" y="1677655"/>
                </a:lnTo>
                <a:lnTo>
                  <a:pt x="38617" y="1724489"/>
                </a:lnTo>
                <a:lnTo>
                  <a:pt x="39051" y="1445217"/>
                </a:lnTo>
                <a:lnTo>
                  <a:pt x="102893" y="1224833"/>
                </a:lnTo>
                <a:lnTo>
                  <a:pt x="128360" y="1182183"/>
                </a:lnTo>
                <a:lnTo>
                  <a:pt x="141125" y="1140017"/>
                </a:lnTo>
                <a:lnTo>
                  <a:pt x="166590" y="1098389"/>
                </a:lnTo>
                <a:lnTo>
                  <a:pt x="179354" y="1057274"/>
                </a:lnTo>
                <a:lnTo>
                  <a:pt x="204817" y="1016727"/>
                </a:lnTo>
                <a:lnTo>
                  <a:pt x="217579" y="976723"/>
                </a:lnTo>
                <a:lnTo>
                  <a:pt x="268500" y="898502"/>
                </a:lnTo>
                <a:lnTo>
                  <a:pt x="293960" y="860294"/>
                </a:lnTo>
                <a:lnTo>
                  <a:pt x="319418" y="822709"/>
                </a:lnTo>
                <a:lnTo>
                  <a:pt x="344875" y="785760"/>
                </a:lnTo>
                <a:lnTo>
                  <a:pt x="370332" y="749463"/>
                </a:lnTo>
                <a:lnTo>
                  <a:pt x="395787" y="713832"/>
                </a:lnTo>
                <a:lnTo>
                  <a:pt x="421242" y="678882"/>
                </a:lnTo>
                <a:lnTo>
                  <a:pt x="459395" y="644648"/>
                </a:lnTo>
                <a:lnTo>
                  <a:pt x="484847" y="611105"/>
                </a:lnTo>
                <a:lnTo>
                  <a:pt x="510298" y="578287"/>
                </a:lnTo>
                <a:lnTo>
                  <a:pt x="548448" y="546229"/>
                </a:lnTo>
                <a:lnTo>
                  <a:pt x="573896" y="514907"/>
                </a:lnTo>
                <a:lnTo>
                  <a:pt x="612044" y="484375"/>
                </a:lnTo>
                <a:lnTo>
                  <a:pt x="650190" y="454627"/>
                </a:lnTo>
                <a:lnTo>
                  <a:pt x="675635" y="425659"/>
                </a:lnTo>
                <a:lnTo>
                  <a:pt x="713779" y="397525"/>
                </a:lnTo>
                <a:lnTo>
                  <a:pt x="751921" y="370220"/>
                </a:lnTo>
                <a:lnTo>
                  <a:pt x="790062" y="343759"/>
                </a:lnTo>
                <a:lnTo>
                  <a:pt x="828202" y="318157"/>
                </a:lnTo>
                <a:lnTo>
                  <a:pt x="866341" y="293428"/>
                </a:lnTo>
                <a:lnTo>
                  <a:pt x="904478" y="269588"/>
                </a:lnTo>
                <a:lnTo>
                  <a:pt x="942613" y="246651"/>
                </a:lnTo>
                <a:lnTo>
                  <a:pt x="980748" y="224631"/>
                </a:lnTo>
                <a:lnTo>
                  <a:pt x="1018881" y="203545"/>
                </a:lnTo>
                <a:lnTo>
                  <a:pt x="1057012" y="183406"/>
                </a:lnTo>
                <a:lnTo>
                  <a:pt x="1107842" y="164249"/>
                </a:lnTo>
                <a:lnTo>
                  <a:pt x="1145970" y="146049"/>
                </a:lnTo>
                <a:lnTo>
                  <a:pt x="1184097" y="128841"/>
                </a:lnTo>
                <a:lnTo>
                  <a:pt x="1234922" y="112660"/>
                </a:lnTo>
                <a:lnTo>
                  <a:pt x="1273046" y="97481"/>
                </a:lnTo>
                <a:lnTo>
                  <a:pt x="1311168" y="83338"/>
                </a:lnTo>
                <a:lnTo>
                  <a:pt x="1361988" y="70266"/>
                </a:lnTo>
                <a:lnTo>
                  <a:pt x="1400107" y="58240"/>
                </a:lnTo>
                <a:lnTo>
                  <a:pt x="1450924" y="47314"/>
                </a:lnTo>
                <a:lnTo>
                  <a:pt x="1501739" y="37484"/>
                </a:lnTo>
                <a:lnTo>
                  <a:pt x="1539853" y="28745"/>
                </a:lnTo>
                <a:lnTo>
                  <a:pt x="1590665" y="21150"/>
                </a:lnTo>
                <a:lnTo>
                  <a:pt x="1641475" y="14695"/>
                </a:lnTo>
                <a:lnTo>
                  <a:pt x="1679583" y="9376"/>
                </a:lnTo>
                <a:lnTo>
                  <a:pt x="1730389" y="5245"/>
                </a:lnTo>
                <a:lnTo>
                  <a:pt x="1781194" y="2299"/>
                </a:lnTo>
                <a:lnTo>
                  <a:pt x="1831997" y="552"/>
                </a:lnTo>
                <a:lnTo>
                  <a:pt x="1870098" y="0"/>
                </a:lnTo>
                <a:lnTo>
                  <a:pt x="3470296" y="2485"/>
                </a:lnTo>
                <a:lnTo>
                  <a:pt x="3521095" y="3175"/>
                </a:lnTo>
                <a:lnTo>
                  <a:pt x="3559192" y="5060"/>
                </a:lnTo>
                <a:lnTo>
                  <a:pt x="3609987" y="8164"/>
                </a:lnTo>
                <a:lnTo>
                  <a:pt x="3660781" y="12452"/>
                </a:lnTo>
                <a:lnTo>
                  <a:pt x="3711572" y="17910"/>
                </a:lnTo>
                <a:lnTo>
                  <a:pt x="3749662" y="24503"/>
                </a:lnTo>
                <a:lnTo>
                  <a:pt x="3800450" y="32255"/>
                </a:lnTo>
                <a:lnTo>
                  <a:pt x="3851236" y="41133"/>
                </a:lnTo>
                <a:lnTo>
                  <a:pt x="3889321" y="51101"/>
                </a:lnTo>
                <a:lnTo>
                  <a:pt x="3940104" y="62184"/>
                </a:lnTo>
                <a:lnTo>
                  <a:pt x="3978185" y="74329"/>
                </a:lnTo>
                <a:lnTo>
                  <a:pt x="4028964" y="87559"/>
                </a:lnTo>
                <a:lnTo>
                  <a:pt x="4067042" y="101820"/>
                </a:lnTo>
                <a:lnTo>
                  <a:pt x="4117819" y="117138"/>
                </a:lnTo>
                <a:lnTo>
                  <a:pt x="4155893" y="133457"/>
                </a:lnTo>
                <a:lnTo>
                  <a:pt x="4193967" y="150783"/>
                </a:lnTo>
                <a:lnTo>
                  <a:pt x="4244738" y="169120"/>
                </a:lnTo>
                <a:lnTo>
                  <a:pt x="4282808" y="188415"/>
                </a:lnTo>
                <a:lnTo>
                  <a:pt x="4320877" y="208673"/>
                </a:lnTo>
                <a:lnTo>
                  <a:pt x="4358944" y="229878"/>
                </a:lnTo>
                <a:lnTo>
                  <a:pt x="4397010" y="252015"/>
                </a:lnTo>
                <a:lnTo>
                  <a:pt x="4435074" y="275071"/>
                </a:lnTo>
                <a:lnTo>
                  <a:pt x="4473137" y="299030"/>
                </a:lnTo>
                <a:lnTo>
                  <a:pt x="4511198" y="323877"/>
                </a:lnTo>
                <a:lnTo>
                  <a:pt x="4549258" y="349597"/>
                </a:lnTo>
                <a:lnTo>
                  <a:pt x="4587317" y="376176"/>
                </a:lnTo>
                <a:lnTo>
                  <a:pt x="4625374" y="403600"/>
                </a:lnTo>
                <a:lnTo>
                  <a:pt x="4663431" y="431852"/>
                </a:lnTo>
                <a:lnTo>
                  <a:pt x="4688786" y="460899"/>
                </a:lnTo>
                <a:lnTo>
                  <a:pt x="4726839" y="490765"/>
                </a:lnTo>
                <a:lnTo>
                  <a:pt x="4764892" y="521416"/>
                </a:lnTo>
                <a:lnTo>
                  <a:pt x="4790243" y="552817"/>
                </a:lnTo>
                <a:lnTo>
                  <a:pt x="4828293" y="584993"/>
                </a:lnTo>
                <a:lnTo>
                  <a:pt x="4853642" y="617889"/>
                </a:lnTo>
                <a:lnTo>
                  <a:pt x="4891690" y="651531"/>
                </a:lnTo>
                <a:lnTo>
                  <a:pt x="4917036" y="685864"/>
                </a:lnTo>
                <a:lnTo>
                  <a:pt x="4942382" y="720893"/>
                </a:lnTo>
                <a:lnTo>
                  <a:pt x="4967727" y="756603"/>
                </a:lnTo>
                <a:lnTo>
                  <a:pt x="4993070" y="792979"/>
                </a:lnTo>
                <a:lnTo>
                  <a:pt x="5018413" y="830006"/>
                </a:lnTo>
                <a:lnTo>
                  <a:pt x="5043754" y="867671"/>
                </a:lnTo>
                <a:lnTo>
                  <a:pt x="5069095" y="905957"/>
                </a:lnTo>
                <a:lnTo>
                  <a:pt x="5119773" y="984336"/>
                </a:lnTo>
                <a:lnTo>
                  <a:pt x="5132411" y="1024380"/>
                </a:lnTo>
                <a:lnTo>
                  <a:pt x="5183084" y="1106180"/>
                </a:lnTo>
                <a:lnTo>
                  <a:pt x="5208354" y="1190073"/>
                </a:lnTo>
                <a:lnTo>
                  <a:pt x="5233687" y="1232802"/>
                </a:lnTo>
                <a:lnTo>
                  <a:pt x="5296845" y="1453382"/>
                </a:lnTo>
                <a:close/>
              </a:path>
              <a:path w="5347334" h="3742690">
                <a:moveTo>
                  <a:pt x="5322032" y="1590806"/>
                </a:moveTo>
                <a:lnTo>
                  <a:pt x="5321148" y="2159540"/>
                </a:lnTo>
                <a:lnTo>
                  <a:pt x="5308377" y="2205706"/>
                </a:lnTo>
                <a:lnTo>
                  <a:pt x="5309403" y="1544601"/>
                </a:lnTo>
                <a:lnTo>
                  <a:pt x="5322032" y="1590806"/>
                </a:lnTo>
                <a:close/>
              </a:path>
              <a:path w="5347334" h="3742690">
                <a:moveTo>
                  <a:pt x="5334586" y="1684291"/>
                </a:moveTo>
                <a:lnTo>
                  <a:pt x="5333993" y="2066094"/>
                </a:lnTo>
                <a:lnTo>
                  <a:pt x="5321221" y="2112985"/>
                </a:lnTo>
                <a:lnTo>
                  <a:pt x="5321959" y="1637361"/>
                </a:lnTo>
                <a:lnTo>
                  <a:pt x="5334586" y="1684291"/>
                </a:lnTo>
                <a:close/>
              </a:path>
              <a:path w="5347334" h="3742690">
                <a:moveTo>
                  <a:pt x="5347065" y="1827028"/>
                </a:moveTo>
                <a:lnTo>
                  <a:pt x="5346915" y="1923397"/>
                </a:lnTo>
                <a:lnTo>
                  <a:pt x="5334141" y="1971266"/>
                </a:lnTo>
                <a:lnTo>
                  <a:pt x="5334439" y="1779120"/>
                </a:lnTo>
                <a:lnTo>
                  <a:pt x="5347065" y="1827028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65888" y="4138769"/>
            <a:ext cx="1599565" cy="1598295"/>
          </a:xfrm>
          <a:custGeom>
            <a:avLst/>
            <a:gdLst/>
            <a:ahLst/>
            <a:cxnLst/>
            <a:rect l="l" t="t" r="r" b="b"/>
            <a:pathLst>
              <a:path w="1599565" h="1598295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5" h="1598295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5" h="1598295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5" h="1598295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5" h="1598295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5" h="1598295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5" h="1598295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5" h="1598295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5" h="1598295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5" h="1598295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5" h="1598295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5" h="1598295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5" h="1598295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5" h="1598295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5" h="1598295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5" h="1598295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5" h="1598295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5" h="1598295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5" h="1598295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5" h="1598295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  <a:path w="1599565" h="1598295">
                <a:moveTo>
                  <a:pt x="69675" y="1598138"/>
                </a:moveTo>
                <a:lnTo>
                  <a:pt x="41640" y="1592162"/>
                </a:lnTo>
                <a:lnTo>
                  <a:pt x="19594" y="1576422"/>
                </a:lnTo>
                <a:lnTo>
                  <a:pt x="5170" y="1554204"/>
                </a:lnTo>
                <a:lnTo>
                  <a:pt x="0" y="1528792"/>
                </a:lnTo>
                <a:lnTo>
                  <a:pt x="5170" y="1500799"/>
                </a:lnTo>
                <a:lnTo>
                  <a:pt x="19594" y="1478787"/>
                </a:lnTo>
                <a:lnTo>
                  <a:pt x="41640" y="1464386"/>
                </a:lnTo>
                <a:lnTo>
                  <a:pt x="69675" y="1459223"/>
                </a:lnTo>
                <a:lnTo>
                  <a:pt x="94228" y="1464386"/>
                </a:lnTo>
                <a:lnTo>
                  <a:pt x="114485" y="1478787"/>
                </a:lnTo>
                <a:lnTo>
                  <a:pt x="128250" y="1500799"/>
                </a:lnTo>
                <a:lnTo>
                  <a:pt x="133326" y="1528792"/>
                </a:lnTo>
                <a:lnTo>
                  <a:pt x="128250" y="1554204"/>
                </a:lnTo>
                <a:lnTo>
                  <a:pt x="114485" y="1576422"/>
                </a:lnTo>
                <a:lnTo>
                  <a:pt x="94228" y="1592162"/>
                </a:lnTo>
                <a:lnTo>
                  <a:pt x="69675" y="1598138"/>
                </a:lnTo>
                <a:close/>
              </a:path>
              <a:path w="1599565" h="1598295">
                <a:moveTo>
                  <a:pt x="434586" y="1598138"/>
                </a:moveTo>
                <a:lnTo>
                  <a:pt x="406687" y="1592162"/>
                </a:lnTo>
                <a:lnTo>
                  <a:pt x="384707" y="1576422"/>
                </a:lnTo>
                <a:lnTo>
                  <a:pt x="370303" y="1554204"/>
                </a:lnTo>
                <a:lnTo>
                  <a:pt x="365133" y="1528792"/>
                </a:lnTo>
                <a:lnTo>
                  <a:pt x="370300" y="1500799"/>
                </a:lnTo>
                <a:lnTo>
                  <a:pt x="384700" y="1478787"/>
                </a:lnTo>
                <a:lnTo>
                  <a:pt x="406679" y="1464386"/>
                </a:lnTo>
                <a:lnTo>
                  <a:pt x="434586" y="1459223"/>
                </a:lnTo>
                <a:lnTo>
                  <a:pt x="460174" y="1464386"/>
                </a:lnTo>
                <a:lnTo>
                  <a:pt x="482492" y="1478787"/>
                </a:lnTo>
                <a:lnTo>
                  <a:pt x="498275" y="1500799"/>
                </a:lnTo>
                <a:lnTo>
                  <a:pt x="504262" y="1528792"/>
                </a:lnTo>
                <a:lnTo>
                  <a:pt x="498273" y="1554204"/>
                </a:lnTo>
                <a:lnTo>
                  <a:pt x="482485" y="1576422"/>
                </a:lnTo>
                <a:lnTo>
                  <a:pt x="460166" y="1592162"/>
                </a:lnTo>
                <a:lnTo>
                  <a:pt x="434586" y="1598138"/>
                </a:lnTo>
                <a:close/>
              </a:path>
              <a:path w="1599565" h="1598295">
                <a:moveTo>
                  <a:pt x="799720" y="1598138"/>
                </a:moveTo>
                <a:lnTo>
                  <a:pt x="771685" y="1592162"/>
                </a:lnTo>
                <a:lnTo>
                  <a:pt x="749639" y="1576422"/>
                </a:lnTo>
                <a:lnTo>
                  <a:pt x="735215" y="1554204"/>
                </a:lnTo>
                <a:lnTo>
                  <a:pt x="730045" y="1528792"/>
                </a:lnTo>
                <a:lnTo>
                  <a:pt x="735215" y="1500799"/>
                </a:lnTo>
                <a:lnTo>
                  <a:pt x="749639" y="1478787"/>
                </a:lnTo>
                <a:lnTo>
                  <a:pt x="771685" y="1464386"/>
                </a:lnTo>
                <a:lnTo>
                  <a:pt x="799720" y="1459223"/>
                </a:lnTo>
                <a:lnTo>
                  <a:pt x="825172" y="1464386"/>
                </a:lnTo>
                <a:lnTo>
                  <a:pt x="847424" y="1478787"/>
                </a:lnTo>
                <a:lnTo>
                  <a:pt x="863188" y="1500799"/>
                </a:lnTo>
                <a:lnTo>
                  <a:pt x="869173" y="1528792"/>
                </a:lnTo>
                <a:lnTo>
                  <a:pt x="863188" y="1554204"/>
                </a:lnTo>
                <a:lnTo>
                  <a:pt x="847424" y="1576422"/>
                </a:lnTo>
                <a:lnTo>
                  <a:pt x="825172" y="1592162"/>
                </a:lnTo>
                <a:lnTo>
                  <a:pt x="799720" y="1598138"/>
                </a:lnTo>
                <a:close/>
              </a:path>
              <a:path w="1599565" h="1598295">
                <a:moveTo>
                  <a:pt x="1164631" y="1598138"/>
                </a:moveTo>
                <a:lnTo>
                  <a:pt x="1139180" y="1592162"/>
                </a:lnTo>
                <a:lnTo>
                  <a:pt x="1116928" y="1576422"/>
                </a:lnTo>
                <a:lnTo>
                  <a:pt x="1101164" y="1554204"/>
                </a:lnTo>
                <a:lnTo>
                  <a:pt x="1095178" y="1528792"/>
                </a:lnTo>
                <a:lnTo>
                  <a:pt x="1101164" y="1500799"/>
                </a:lnTo>
                <a:lnTo>
                  <a:pt x="1116928" y="1478787"/>
                </a:lnTo>
                <a:lnTo>
                  <a:pt x="1139180" y="1464386"/>
                </a:lnTo>
                <a:lnTo>
                  <a:pt x="1164631" y="1459223"/>
                </a:lnTo>
                <a:lnTo>
                  <a:pt x="1192667" y="1464386"/>
                </a:lnTo>
                <a:lnTo>
                  <a:pt x="1214712" y="1478787"/>
                </a:lnTo>
                <a:lnTo>
                  <a:pt x="1229136" y="1500799"/>
                </a:lnTo>
                <a:lnTo>
                  <a:pt x="1234307" y="1528792"/>
                </a:lnTo>
                <a:lnTo>
                  <a:pt x="1229136" y="1554204"/>
                </a:lnTo>
                <a:lnTo>
                  <a:pt x="1214712" y="1576422"/>
                </a:lnTo>
                <a:lnTo>
                  <a:pt x="1192667" y="1592162"/>
                </a:lnTo>
                <a:lnTo>
                  <a:pt x="1164631" y="1598138"/>
                </a:lnTo>
                <a:close/>
              </a:path>
              <a:path w="1599565" h="1598295">
                <a:moveTo>
                  <a:pt x="1529765" y="1598138"/>
                </a:moveTo>
                <a:lnTo>
                  <a:pt x="1504177" y="1592162"/>
                </a:lnTo>
                <a:lnTo>
                  <a:pt x="1481860" y="1576422"/>
                </a:lnTo>
                <a:lnTo>
                  <a:pt x="1466076" y="1554204"/>
                </a:lnTo>
                <a:lnTo>
                  <a:pt x="1460090" y="1528792"/>
                </a:lnTo>
                <a:lnTo>
                  <a:pt x="1466079" y="1500799"/>
                </a:lnTo>
                <a:lnTo>
                  <a:pt x="1481867" y="1478787"/>
                </a:lnTo>
                <a:lnTo>
                  <a:pt x="1504185" y="1464386"/>
                </a:lnTo>
                <a:lnTo>
                  <a:pt x="1529765" y="1459223"/>
                </a:lnTo>
                <a:lnTo>
                  <a:pt x="1557664" y="1464386"/>
                </a:lnTo>
                <a:lnTo>
                  <a:pt x="1579644" y="1478787"/>
                </a:lnTo>
                <a:lnTo>
                  <a:pt x="1594048" y="1500799"/>
                </a:lnTo>
                <a:lnTo>
                  <a:pt x="1599218" y="1528792"/>
                </a:lnTo>
                <a:lnTo>
                  <a:pt x="1594051" y="1554204"/>
                </a:lnTo>
                <a:lnTo>
                  <a:pt x="1579651" y="1576422"/>
                </a:lnTo>
                <a:lnTo>
                  <a:pt x="1557672" y="1592162"/>
                </a:lnTo>
                <a:lnTo>
                  <a:pt x="1529765" y="1598138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0999" y="1604307"/>
            <a:ext cx="1385570" cy="1299210"/>
          </a:xfrm>
          <a:custGeom>
            <a:avLst/>
            <a:gdLst/>
            <a:ahLst/>
            <a:cxnLst/>
            <a:rect l="l" t="t" r="r" b="b"/>
            <a:pathLst>
              <a:path w="1385570" h="1299210">
                <a:moveTo>
                  <a:pt x="558025" y="1021499"/>
                </a:moveTo>
                <a:lnTo>
                  <a:pt x="497052" y="1013993"/>
                </a:lnTo>
                <a:lnTo>
                  <a:pt x="445795" y="1004722"/>
                </a:lnTo>
                <a:lnTo>
                  <a:pt x="403313" y="992606"/>
                </a:lnTo>
                <a:lnTo>
                  <a:pt x="368681" y="976591"/>
                </a:lnTo>
                <a:lnTo>
                  <a:pt x="319201" y="928547"/>
                </a:lnTo>
                <a:lnTo>
                  <a:pt x="289852" y="852043"/>
                </a:lnTo>
                <a:lnTo>
                  <a:pt x="280390" y="800430"/>
                </a:lnTo>
                <a:lnTo>
                  <a:pt x="273151" y="738505"/>
                </a:lnTo>
                <a:lnTo>
                  <a:pt x="267970" y="797915"/>
                </a:lnTo>
                <a:lnTo>
                  <a:pt x="259041" y="848677"/>
                </a:lnTo>
                <a:lnTo>
                  <a:pt x="245821" y="891400"/>
                </a:lnTo>
                <a:lnTo>
                  <a:pt x="227698" y="926757"/>
                </a:lnTo>
                <a:lnTo>
                  <a:pt x="174536" y="977849"/>
                </a:lnTo>
                <a:lnTo>
                  <a:pt x="138341" y="994867"/>
                </a:lnTo>
                <a:lnTo>
                  <a:pt x="94957" y="1007071"/>
                </a:lnTo>
                <a:lnTo>
                  <a:pt x="43840" y="1015085"/>
                </a:lnTo>
                <a:lnTo>
                  <a:pt x="0" y="1018387"/>
                </a:lnTo>
                <a:lnTo>
                  <a:pt x="0" y="1022083"/>
                </a:lnTo>
                <a:lnTo>
                  <a:pt x="82346" y="1035367"/>
                </a:lnTo>
                <a:lnTo>
                  <a:pt x="163182" y="1053223"/>
                </a:lnTo>
                <a:lnTo>
                  <a:pt x="200812" y="1078420"/>
                </a:lnTo>
                <a:lnTo>
                  <a:pt x="227990" y="1113663"/>
                </a:lnTo>
                <a:lnTo>
                  <a:pt x="246684" y="1156119"/>
                </a:lnTo>
                <a:lnTo>
                  <a:pt x="258813" y="1202982"/>
                </a:lnTo>
                <a:lnTo>
                  <a:pt x="266344" y="1251432"/>
                </a:lnTo>
                <a:lnTo>
                  <a:pt x="271208" y="1298676"/>
                </a:lnTo>
                <a:lnTo>
                  <a:pt x="280187" y="1238631"/>
                </a:lnTo>
                <a:lnTo>
                  <a:pt x="290360" y="1188161"/>
                </a:lnTo>
                <a:lnTo>
                  <a:pt x="302920" y="1146365"/>
                </a:lnTo>
                <a:lnTo>
                  <a:pt x="339979" y="1085215"/>
                </a:lnTo>
                <a:lnTo>
                  <a:pt x="400926" y="1048029"/>
                </a:lnTo>
                <a:lnTo>
                  <a:pt x="443344" y="1036180"/>
                </a:lnTo>
                <a:lnTo>
                  <a:pt x="495312" y="1027633"/>
                </a:lnTo>
                <a:lnTo>
                  <a:pt x="558025" y="1021499"/>
                </a:lnTo>
                <a:close/>
              </a:path>
              <a:path w="1385570" h="1299210">
                <a:moveTo>
                  <a:pt x="1385290" y="507834"/>
                </a:moveTo>
                <a:lnTo>
                  <a:pt x="1319009" y="499440"/>
                </a:lnTo>
                <a:lnTo>
                  <a:pt x="1259065" y="490791"/>
                </a:lnTo>
                <a:lnTo>
                  <a:pt x="1205128" y="481495"/>
                </a:lnTo>
                <a:lnTo>
                  <a:pt x="1156804" y="471131"/>
                </a:lnTo>
                <a:lnTo>
                  <a:pt x="1113739" y="459333"/>
                </a:lnTo>
                <a:lnTo>
                  <a:pt x="1075575" y="445668"/>
                </a:lnTo>
                <a:lnTo>
                  <a:pt x="1012456" y="411200"/>
                </a:lnTo>
                <a:lnTo>
                  <a:pt x="964539" y="364553"/>
                </a:lnTo>
                <a:lnTo>
                  <a:pt x="928878" y="302526"/>
                </a:lnTo>
                <a:lnTo>
                  <a:pt x="914742" y="264744"/>
                </a:lnTo>
                <a:lnTo>
                  <a:pt x="902563" y="221919"/>
                </a:lnTo>
                <a:lnTo>
                  <a:pt x="892009" y="173659"/>
                </a:lnTo>
                <a:lnTo>
                  <a:pt x="882688" y="119557"/>
                </a:lnTo>
                <a:lnTo>
                  <a:pt x="874229" y="59220"/>
                </a:lnTo>
                <a:lnTo>
                  <a:pt x="867219" y="0"/>
                </a:lnTo>
                <a:lnTo>
                  <a:pt x="865517" y="0"/>
                </a:lnTo>
                <a:lnTo>
                  <a:pt x="859688" y="57632"/>
                </a:lnTo>
                <a:lnTo>
                  <a:pt x="852017" y="117005"/>
                </a:lnTo>
                <a:lnTo>
                  <a:pt x="842987" y="170688"/>
                </a:lnTo>
                <a:lnTo>
                  <a:pt x="832307" y="218998"/>
                </a:lnTo>
                <a:lnTo>
                  <a:pt x="819645" y="262242"/>
                </a:lnTo>
                <a:lnTo>
                  <a:pt x="804722" y="300723"/>
                </a:lnTo>
                <a:lnTo>
                  <a:pt x="787247" y="334772"/>
                </a:lnTo>
                <a:lnTo>
                  <a:pt x="743381" y="390817"/>
                </a:lnTo>
                <a:lnTo>
                  <a:pt x="685634" y="432854"/>
                </a:lnTo>
                <a:lnTo>
                  <a:pt x="650811" y="449402"/>
                </a:lnTo>
                <a:lnTo>
                  <a:pt x="611606" y="463397"/>
                </a:lnTo>
                <a:lnTo>
                  <a:pt x="567740" y="475145"/>
                </a:lnTo>
                <a:lnTo>
                  <a:pt x="518883" y="484949"/>
                </a:lnTo>
                <a:lnTo>
                  <a:pt x="464769" y="493141"/>
                </a:lnTo>
                <a:lnTo>
                  <a:pt x="405066" y="500011"/>
                </a:lnTo>
                <a:lnTo>
                  <a:pt x="339496" y="505904"/>
                </a:lnTo>
                <a:lnTo>
                  <a:pt x="382968" y="513118"/>
                </a:lnTo>
                <a:lnTo>
                  <a:pt x="472376" y="524954"/>
                </a:lnTo>
                <a:lnTo>
                  <a:pt x="517144" y="531164"/>
                </a:lnTo>
                <a:lnTo>
                  <a:pt x="561187" y="538619"/>
                </a:lnTo>
                <a:lnTo>
                  <a:pt x="603910" y="548106"/>
                </a:lnTo>
                <a:lnTo>
                  <a:pt x="644753" y="560451"/>
                </a:lnTo>
                <a:lnTo>
                  <a:pt x="683107" y="576414"/>
                </a:lnTo>
                <a:lnTo>
                  <a:pt x="718426" y="596798"/>
                </a:lnTo>
                <a:lnTo>
                  <a:pt x="750100" y="622414"/>
                </a:lnTo>
                <a:lnTo>
                  <a:pt x="777557" y="654037"/>
                </a:lnTo>
                <a:lnTo>
                  <a:pt x="800227" y="692467"/>
                </a:lnTo>
                <a:lnTo>
                  <a:pt x="817524" y="738505"/>
                </a:lnTo>
                <a:lnTo>
                  <a:pt x="829119" y="784199"/>
                </a:lnTo>
                <a:lnTo>
                  <a:pt x="838758" y="830173"/>
                </a:lnTo>
                <a:lnTo>
                  <a:pt x="846785" y="876363"/>
                </a:lnTo>
                <a:lnTo>
                  <a:pt x="853503" y="922718"/>
                </a:lnTo>
                <a:lnTo>
                  <a:pt x="859256" y="969175"/>
                </a:lnTo>
                <a:lnTo>
                  <a:pt x="864349" y="1015682"/>
                </a:lnTo>
                <a:lnTo>
                  <a:pt x="874776" y="949871"/>
                </a:lnTo>
                <a:lnTo>
                  <a:pt x="884910" y="890485"/>
                </a:lnTo>
                <a:lnTo>
                  <a:pt x="895210" y="837133"/>
                </a:lnTo>
                <a:lnTo>
                  <a:pt x="906145" y="789444"/>
                </a:lnTo>
                <a:lnTo>
                  <a:pt x="918171" y="747052"/>
                </a:lnTo>
                <a:lnTo>
                  <a:pt x="931773" y="709574"/>
                </a:lnTo>
                <a:lnTo>
                  <a:pt x="965479" y="647877"/>
                </a:lnTo>
                <a:lnTo>
                  <a:pt x="1010996" y="601395"/>
                </a:lnTo>
                <a:lnTo>
                  <a:pt x="1072032" y="567143"/>
                </a:lnTo>
                <a:lnTo>
                  <a:pt x="1109522" y="553656"/>
                </a:lnTo>
                <a:lnTo>
                  <a:pt x="1152283" y="542112"/>
                </a:lnTo>
                <a:lnTo>
                  <a:pt x="1200785" y="532130"/>
                </a:lnTo>
                <a:lnTo>
                  <a:pt x="1255471" y="523341"/>
                </a:lnTo>
                <a:lnTo>
                  <a:pt x="1316824" y="515366"/>
                </a:lnTo>
                <a:lnTo>
                  <a:pt x="1385290" y="50783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1677" y="6681761"/>
            <a:ext cx="1160780" cy="1155065"/>
          </a:xfrm>
          <a:custGeom>
            <a:avLst/>
            <a:gdLst/>
            <a:ahLst/>
            <a:cxnLst/>
            <a:rect l="l" t="t" r="r" b="b"/>
            <a:pathLst>
              <a:path w="1160779" h="1155065">
                <a:moveTo>
                  <a:pt x="50556" y="100364"/>
                </a:moveTo>
                <a:lnTo>
                  <a:pt x="30214" y="96046"/>
                </a:lnTo>
                <a:lnTo>
                  <a:pt x="14217" y="84675"/>
                </a:lnTo>
                <a:lnTo>
                  <a:pt x="3751" y="68622"/>
                </a:lnTo>
                <a:lnTo>
                  <a:pt x="0" y="50262"/>
                </a:lnTo>
                <a:lnTo>
                  <a:pt x="3753" y="30036"/>
                </a:lnTo>
                <a:lnTo>
                  <a:pt x="14225" y="14130"/>
                </a:lnTo>
                <a:lnTo>
                  <a:pt x="30244" y="3724"/>
                </a:lnTo>
                <a:lnTo>
                  <a:pt x="50556" y="0"/>
                </a:lnTo>
                <a:lnTo>
                  <a:pt x="68380" y="3729"/>
                </a:lnTo>
                <a:lnTo>
                  <a:pt x="83073" y="14135"/>
                </a:lnTo>
                <a:lnTo>
                  <a:pt x="93058" y="30038"/>
                </a:lnTo>
                <a:lnTo>
                  <a:pt x="96742" y="50262"/>
                </a:lnTo>
                <a:lnTo>
                  <a:pt x="93058" y="68622"/>
                </a:lnTo>
                <a:lnTo>
                  <a:pt x="83070" y="84675"/>
                </a:lnTo>
                <a:lnTo>
                  <a:pt x="68372" y="96046"/>
                </a:lnTo>
                <a:lnTo>
                  <a:pt x="50556" y="100364"/>
                </a:lnTo>
                <a:close/>
              </a:path>
              <a:path w="1160779" h="1155065">
                <a:moveTo>
                  <a:pt x="315336" y="100364"/>
                </a:moveTo>
                <a:lnTo>
                  <a:pt x="295093" y="96046"/>
                </a:lnTo>
                <a:lnTo>
                  <a:pt x="279144" y="84675"/>
                </a:lnTo>
                <a:lnTo>
                  <a:pt x="268692" y="68622"/>
                </a:lnTo>
                <a:lnTo>
                  <a:pt x="264941" y="50262"/>
                </a:lnTo>
                <a:lnTo>
                  <a:pt x="268691" y="30036"/>
                </a:lnTo>
                <a:lnTo>
                  <a:pt x="279146" y="14130"/>
                </a:lnTo>
                <a:lnTo>
                  <a:pt x="295117" y="3724"/>
                </a:lnTo>
                <a:lnTo>
                  <a:pt x="315336" y="0"/>
                </a:lnTo>
                <a:lnTo>
                  <a:pt x="333911" y="3729"/>
                </a:lnTo>
                <a:lnTo>
                  <a:pt x="350100" y="14135"/>
                </a:lnTo>
                <a:lnTo>
                  <a:pt x="361549" y="30038"/>
                </a:lnTo>
                <a:lnTo>
                  <a:pt x="365893" y="50262"/>
                </a:lnTo>
                <a:lnTo>
                  <a:pt x="361547" y="68622"/>
                </a:lnTo>
                <a:lnTo>
                  <a:pt x="350091" y="84675"/>
                </a:lnTo>
                <a:lnTo>
                  <a:pt x="333897" y="96046"/>
                </a:lnTo>
                <a:lnTo>
                  <a:pt x="315336" y="100364"/>
                </a:lnTo>
                <a:close/>
              </a:path>
              <a:path w="1160779" h="1155065">
                <a:moveTo>
                  <a:pt x="580277" y="100364"/>
                </a:moveTo>
                <a:lnTo>
                  <a:pt x="559935" y="96046"/>
                </a:lnTo>
                <a:lnTo>
                  <a:pt x="543939" y="84675"/>
                </a:lnTo>
                <a:lnTo>
                  <a:pt x="533473" y="68622"/>
                </a:lnTo>
                <a:lnTo>
                  <a:pt x="529721" y="50262"/>
                </a:lnTo>
                <a:lnTo>
                  <a:pt x="533474" y="30036"/>
                </a:lnTo>
                <a:lnTo>
                  <a:pt x="543946" y="14130"/>
                </a:lnTo>
                <a:lnTo>
                  <a:pt x="559966" y="3724"/>
                </a:lnTo>
                <a:lnTo>
                  <a:pt x="580277" y="0"/>
                </a:lnTo>
                <a:lnTo>
                  <a:pt x="598754" y="3729"/>
                </a:lnTo>
                <a:lnTo>
                  <a:pt x="614895" y="14135"/>
                </a:lnTo>
                <a:lnTo>
                  <a:pt x="626330" y="30038"/>
                </a:lnTo>
                <a:lnTo>
                  <a:pt x="630673" y="50262"/>
                </a:lnTo>
                <a:lnTo>
                  <a:pt x="626330" y="68622"/>
                </a:lnTo>
                <a:lnTo>
                  <a:pt x="614891" y="84675"/>
                </a:lnTo>
                <a:lnTo>
                  <a:pt x="598745" y="96046"/>
                </a:lnTo>
                <a:lnTo>
                  <a:pt x="580277" y="100364"/>
                </a:lnTo>
                <a:close/>
              </a:path>
              <a:path w="1160779" h="1155065">
                <a:moveTo>
                  <a:pt x="845057" y="100364"/>
                </a:moveTo>
                <a:lnTo>
                  <a:pt x="826590" y="96046"/>
                </a:lnTo>
                <a:lnTo>
                  <a:pt x="810444" y="84675"/>
                </a:lnTo>
                <a:lnTo>
                  <a:pt x="799005" y="68622"/>
                </a:lnTo>
                <a:lnTo>
                  <a:pt x="794662" y="50262"/>
                </a:lnTo>
                <a:lnTo>
                  <a:pt x="799007" y="30036"/>
                </a:lnTo>
                <a:lnTo>
                  <a:pt x="810451" y="14130"/>
                </a:lnTo>
                <a:lnTo>
                  <a:pt x="826618" y="3724"/>
                </a:lnTo>
                <a:lnTo>
                  <a:pt x="845057" y="0"/>
                </a:lnTo>
                <a:lnTo>
                  <a:pt x="865409" y="3729"/>
                </a:lnTo>
                <a:lnTo>
                  <a:pt x="881400" y="14135"/>
                </a:lnTo>
                <a:lnTo>
                  <a:pt x="891863" y="30038"/>
                </a:lnTo>
                <a:lnTo>
                  <a:pt x="895614" y="50262"/>
                </a:lnTo>
                <a:lnTo>
                  <a:pt x="891862" y="68622"/>
                </a:lnTo>
                <a:lnTo>
                  <a:pt x="881396" y="84675"/>
                </a:lnTo>
                <a:lnTo>
                  <a:pt x="865400" y="96046"/>
                </a:lnTo>
                <a:lnTo>
                  <a:pt x="845057" y="100364"/>
                </a:lnTo>
                <a:close/>
              </a:path>
              <a:path w="1160779" h="1155065">
                <a:moveTo>
                  <a:pt x="1109985" y="100364"/>
                </a:moveTo>
                <a:lnTo>
                  <a:pt x="1091424" y="96046"/>
                </a:lnTo>
                <a:lnTo>
                  <a:pt x="1075230" y="84675"/>
                </a:lnTo>
                <a:lnTo>
                  <a:pt x="1063774" y="68622"/>
                </a:lnTo>
                <a:lnTo>
                  <a:pt x="1059429" y="50262"/>
                </a:lnTo>
                <a:lnTo>
                  <a:pt x="1063774" y="30038"/>
                </a:lnTo>
                <a:lnTo>
                  <a:pt x="1075230" y="14135"/>
                </a:lnTo>
                <a:lnTo>
                  <a:pt x="1091424" y="3729"/>
                </a:lnTo>
                <a:lnTo>
                  <a:pt x="1109985" y="0"/>
                </a:lnTo>
                <a:lnTo>
                  <a:pt x="1130229" y="3729"/>
                </a:lnTo>
                <a:lnTo>
                  <a:pt x="1146178" y="14135"/>
                </a:lnTo>
                <a:lnTo>
                  <a:pt x="1156629" y="30038"/>
                </a:lnTo>
                <a:lnTo>
                  <a:pt x="1160381" y="50262"/>
                </a:lnTo>
                <a:lnTo>
                  <a:pt x="1156631" y="68622"/>
                </a:lnTo>
                <a:lnTo>
                  <a:pt x="1146183" y="84675"/>
                </a:lnTo>
                <a:lnTo>
                  <a:pt x="1130235" y="96046"/>
                </a:lnTo>
                <a:lnTo>
                  <a:pt x="1109985" y="100364"/>
                </a:lnTo>
                <a:close/>
              </a:path>
              <a:path w="1160779" h="1155065">
                <a:moveTo>
                  <a:pt x="50556" y="363924"/>
                </a:moveTo>
                <a:lnTo>
                  <a:pt x="30214" y="359606"/>
                </a:lnTo>
                <a:lnTo>
                  <a:pt x="14217" y="348235"/>
                </a:lnTo>
                <a:lnTo>
                  <a:pt x="3751" y="332182"/>
                </a:lnTo>
                <a:lnTo>
                  <a:pt x="0" y="313822"/>
                </a:lnTo>
                <a:lnTo>
                  <a:pt x="3751" y="293598"/>
                </a:lnTo>
                <a:lnTo>
                  <a:pt x="14217" y="277695"/>
                </a:lnTo>
                <a:lnTo>
                  <a:pt x="30214" y="267290"/>
                </a:lnTo>
                <a:lnTo>
                  <a:pt x="50556" y="263560"/>
                </a:lnTo>
                <a:lnTo>
                  <a:pt x="68372" y="267290"/>
                </a:lnTo>
                <a:lnTo>
                  <a:pt x="83070" y="277695"/>
                </a:lnTo>
                <a:lnTo>
                  <a:pt x="93058" y="293598"/>
                </a:lnTo>
                <a:lnTo>
                  <a:pt x="96742" y="313822"/>
                </a:lnTo>
                <a:lnTo>
                  <a:pt x="93058" y="332182"/>
                </a:lnTo>
                <a:lnTo>
                  <a:pt x="83070" y="348235"/>
                </a:lnTo>
                <a:lnTo>
                  <a:pt x="68372" y="359606"/>
                </a:lnTo>
                <a:lnTo>
                  <a:pt x="50556" y="363924"/>
                </a:lnTo>
                <a:close/>
              </a:path>
              <a:path w="1160779" h="1155065">
                <a:moveTo>
                  <a:pt x="315336" y="363924"/>
                </a:moveTo>
                <a:lnTo>
                  <a:pt x="295093" y="359606"/>
                </a:lnTo>
                <a:lnTo>
                  <a:pt x="279144" y="348235"/>
                </a:lnTo>
                <a:lnTo>
                  <a:pt x="268692" y="332182"/>
                </a:lnTo>
                <a:lnTo>
                  <a:pt x="264941" y="313822"/>
                </a:lnTo>
                <a:lnTo>
                  <a:pt x="268690" y="293598"/>
                </a:lnTo>
                <a:lnTo>
                  <a:pt x="279138" y="277695"/>
                </a:lnTo>
                <a:lnTo>
                  <a:pt x="295087" y="267290"/>
                </a:lnTo>
                <a:lnTo>
                  <a:pt x="315336" y="263560"/>
                </a:lnTo>
                <a:lnTo>
                  <a:pt x="333903" y="267290"/>
                </a:lnTo>
                <a:lnTo>
                  <a:pt x="350096" y="277695"/>
                </a:lnTo>
                <a:lnTo>
                  <a:pt x="361549" y="293598"/>
                </a:lnTo>
                <a:lnTo>
                  <a:pt x="365893" y="313822"/>
                </a:lnTo>
                <a:lnTo>
                  <a:pt x="361547" y="332182"/>
                </a:lnTo>
                <a:lnTo>
                  <a:pt x="350091" y="348235"/>
                </a:lnTo>
                <a:lnTo>
                  <a:pt x="333897" y="359606"/>
                </a:lnTo>
                <a:lnTo>
                  <a:pt x="315336" y="363924"/>
                </a:lnTo>
                <a:close/>
              </a:path>
              <a:path w="1160779" h="1155065">
                <a:moveTo>
                  <a:pt x="580277" y="363924"/>
                </a:moveTo>
                <a:lnTo>
                  <a:pt x="559935" y="359606"/>
                </a:lnTo>
                <a:lnTo>
                  <a:pt x="543939" y="348235"/>
                </a:lnTo>
                <a:lnTo>
                  <a:pt x="533473" y="332182"/>
                </a:lnTo>
                <a:lnTo>
                  <a:pt x="529721" y="313822"/>
                </a:lnTo>
                <a:lnTo>
                  <a:pt x="533473" y="293598"/>
                </a:lnTo>
                <a:lnTo>
                  <a:pt x="543939" y="277695"/>
                </a:lnTo>
                <a:lnTo>
                  <a:pt x="559935" y="267290"/>
                </a:lnTo>
                <a:lnTo>
                  <a:pt x="580277" y="263560"/>
                </a:lnTo>
                <a:lnTo>
                  <a:pt x="598745" y="267290"/>
                </a:lnTo>
                <a:lnTo>
                  <a:pt x="614891" y="277695"/>
                </a:lnTo>
                <a:lnTo>
                  <a:pt x="626330" y="293598"/>
                </a:lnTo>
                <a:lnTo>
                  <a:pt x="630673" y="313822"/>
                </a:lnTo>
                <a:lnTo>
                  <a:pt x="626330" y="332182"/>
                </a:lnTo>
                <a:lnTo>
                  <a:pt x="614891" y="348235"/>
                </a:lnTo>
                <a:lnTo>
                  <a:pt x="598745" y="359606"/>
                </a:lnTo>
                <a:lnTo>
                  <a:pt x="580277" y="363924"/>
                </a:lnTo>
                <a:close/>
              </a:path>
              <a:path w="1160779" h="1155065">
                <a:moveTo>
                  <a:pt x="845057" y="363924"/>
                </a:moveTo>
                <a:lnTo>
                  <a:pt x="826590" y="359606"/>
                </a:lnTo>
                <a:lnTo>
                  <a:pt x="810444" y="348235"/>
                </a:lnTo>
                <a:lnTo>
                  <a:pt x="799005" y="332182"/>
                </a:lnTo>
                <a:lnTo>
                  <a:pt x="794662" y="313822"/>
                </a:lnTo>
                <a:lnTo>
                  <a:pt x="799005" y="293598"/>
                </a:lnTo>
                <a:lnTo>
                  <a:pt x="810444" y="277695"/>
                </a:lnTo>
                <a:lnTo>
                  <a:pt x="826590" y="267290"/>
                </a:lnTo>
                <a:lnTo>
                  <a:pt x="845057" y="263560"/>
                </a:lnTo>
                <a:lnTo>
                  <a:pt x="865400" y="267290"/>
                </a:lnTo>
                <a:lnTo>
                  <a:pt x="881396" y="277695"/>
                </a:lnTo>
                <a:lnTo>
                  <a:pt x="891862" y="293598"/>
                </a:lnTo>
                <a:lnTo>
                  <a:pt x="895614" y="313822"/>
                </a:lnTo>
                <a:lnTo>
                  <a:pt x="891862" y="332182"/>
                </a:lnTo>
                <a:lnTo>
                  <a:pt x="881396" y="348235"/>
                </a:lnTo>
                <a:lnTo>
                  <a:pt x="865400" y="359606"/>
                </a:lnTo>
                <a:lnTo>
                  <a:pt x="845057" y="363924"/>
                </a:lnTo>
                <a:close/>
              </a:path>
              <a:path w="1160779" h="1155065">
                <a:moveTo>
                  <a:pt x="1109999" y="363924"/>
                </a:moveTo>
                <a:lnTo>
                  <a:pt x="1091432" y="359606"/>
                </a:lnTo>
                <a:lnTo>
                  <a:pt x="1075239" y="348235"/>
                </a:lnTo>
                <a:lnTo>
                  <a:pt x="1063786" y="332182"/>
                </a:lnTo>
                <a:lnTo>
                  <a:pt x="1059442" y="313822"/>
                </a:lnTo>
                <a:lnTo>
                  <a:pt x="1063788" y="293598"/>
                </a:lnTo>
                <a:lnTo>
                  <a:pt x="1075244" y="277695"/>
                </a:lnTo>
                <a:lnTo>
                  <a:pt x="1091438" y="267290"/>
                </a:lnTo>
                <a:lnTo>
                  <a:pt x="1109999" y="263560"/>
                </a:lnTo>
                <a:lnTo>
                  <a:pt x="1130242" y="267290"/>
                </a:lnTo>
                <a:lnTo>
                  <a:pt x="1146191" y="277695"/>
                </a:lnTo>
                <a:lnTo>
                  <a:pt x="1156643" y="293598"/>
                </a:lnTo>
                <a:lnTo>
                  <a:pt x="1160394" y="313822"/>
                </a:lnTo>
                <a:lnTo>
                  <a:pt x="1156645" y="332182"/>
                </a:lnTo>
                <a:lnTo>
                  <a:pt x="1146196" y="348235"/>
                </a:lnTo>
                <a:lnTo>
                  <a:pt x="1130248" y="359606"/>
                </a:lnTo>
                <a:lnTo>
                  <a:pt x="1109999" y="363924"/>
                </a:lnTo>
                <a:close/>
              </a:path>
              <a:path w="1160779" h="1155065">
                <a:moveTo>
                  <a:pt x="50556" y="627498"/>
                </a:moveTo>
                <a:lnTo>
                  <a:pt x="30214" y="623180"/>
                </a:lnTo>
                <a:lnTo>
                  <a:pt x="14217" y="611809"/>
                </a:lnTo>
                <a:lnTo>
                  <a:pt x="3751" y="595756"/>
                </a:lnTo>
                <a:lnTo>
                  <a:pt x="0" y="577396"/>
                </a:lnTo>
                <a:lnTo>
                  <a:pt x="3751" y="557172"/>
                </a:lnTo>
                <a:lnTo>
                  <a:pt x="14217" y="541269"/>
                </a:lnTo>
                <a:lnTo>
                  <a:pt x="30214" y="530864"/>
                </a:lnTo>
                <a:lnTo>
                  <a:pt x="50556" y="527134"/>
                </a:lnTo>
                <a:lnTo>
                  <a:pt x="68372" y="530864"/>
                </a:lnTo>
                <a:lnTo>
                  <a:pt x="83070" y="541269"/>
                </a:lnTo>
                <a:lnTo>
                  <a:pt x="93058" y="557172"/>
                </a:lnTo>
                <a:lnTo>
                  <a:pt x="96742" y="577396"/>
                </a:lnTo>
                <a:lnTo>
                  <a:pt x="93058" y="595756"/>
                </a:lnTo>
                <a:lnTo>
                  <a:pt x="83070" y="611809"/>
                </a:lnTo>
                <a:lnTo>
                  <a:pt x="68372" y="623180"/>
                </a:lnTo>
                <a:lnTo>
                  <a:pt x="50556" y="627498"/>
                </a:lnTo>
                <a:close/>
              </a:path>
              <a:path w="1160779" h="1155065">
                <a:moveTo>
                  <a:pt x="315336" y="627498"/>
                </a:moveTo>
                <a:lnTo>
                  <a:pt x="295093" y="623180"/>
                </a:lnTo>
                <a:lnTo>
                  <a:pt x="279144" y="611809"/>
                </a:lnTo>
                <a:lnTo>
                  <a:pt x="268692" y="595756"/>
                </a:lnTo>
                <a:lnTo>
                  <a:pt x="264941" y="577396"/>
                </a:lnTo>
                <a:lnTo>
                  <a:pt x="268690" y="557172"/>
                </a:lnTo>
                <a:lnTo>
                  <a:pt x="279138" y="541269"/>
                </a:lnTo>
                <a:lnTo>
                  <a:pt x="295087" y="530864"/>
                </a:lnTo>
                <a:lnTo>
                  <a:pt x="315336" y="527134"/>
                </a:lnTo>
                <a:lnTo>
                  <a:pt x="333903" y="530864"/>
                </a:lnTo>
                <a:lnTo>
                  <a:pt x="350096" y="541269"/>
                </a:lnTo>
                <a:lnTo>
                  <a:pt x="361549" y="557172"/>
                </a:lnTo>
                <a:lnTo>
                  <a:pt x="365893" y="577396"/>
                </a:lnTo>
                <a:lnTo>
                  <a:pt x="361547" y="595756"/>
                </a:lnTo>
                <a:lnTo>
                  <a:pt x="350091" y="611809"/>
                </a:lnTo>
                <a:lnTo>
                  <a:pt x="333897" y="623180"/>
                </a:lnTo>
                <a:lnTo>
                  <a:pt x="315336" y="627498"/>
                </a:lnTo>
                <a:close/>
              </a:path>
              <a:path w="1160779" h="1155065">
                <a:moveTo>
                  <a:pt x="580277" y="627498"/>
                </a:moveTo>
                <a:lnTo>
                  <a:pt x="559935" y="623180"/>
                </a:lnTo>
                <a:lnTo>
                  <a:pt x="543939" y="611809"/>
                </a:lnTo>
                <a:lnTo>
                  <a:pt x="533473" y="595756"/>
                </a:lnTo>
                <a:lnTo>
                  <a:pt x="529721" y="577396"/>
                </a:lnTo>
                <a:lnTo>
                  <a:pt x="533473" y="557172"/>
                </a:lnTo>
                <a:lnTo>
                  <a:pt x="543939" y="541269"/>
                </a:lnTo>
                <a:lnTo>
                  <a:pt x="559935" y="530864"/>
                </a:lnTo>
                <a:lnTo>
                  <a:pt x="580277" y="527134"/>
                </a:lnTo>
                <a:lnTo>
                  <a:pt x="598745" y="530864"/>
                </a:lnTo>
                <a:lnTo>
                  <a:pt x="614891" y="541269"/>
                </a:lnTo>
                <a:lnTo>
                  <a:pt x="626330" y="557172"/>
                </a:lnTo>
                <a:lnTo>
                  <a:pt x="630673" y="577396"/>
                </a:lnTo>
                <a:lnTo>
                  <a:pt x="626330" y="595756"/>
                </a:lnTo>
                <a:lnTo>
                  <a:pt x="614891" y="611809"/>
                </a:lnTo>
                <a:lnTo>
                  <a:pt x="598745" y="623180"/>
                </a:lnTo>
                <a:lnTo>
                  <a:pt x="580277" y="627498"/>
                </a:lnTo>
                <a:close/>
              </a:path>
              <a:path w="1160779" h="1155065">
                <a:moveTo>
                  <a:pt x="845057" y="627498"/>
                </a:moveTo>
                <a:lnTo>
                  <a:pt x="826590" y="623180"/>
                </a:lnTo>
                <a:lnTo>
                  <a:pt x="810444" y="611809"/>
                </a:lnTo>
                <a:lnTo>
                  <a:pt x="799005" y="595756"/>
                </a:lnTo>
                <a:lnTo>
                  <a:pt x="794662" y="577396"/>
                </a:lnTo>
                <a:lnTo>
                  <a:pt x="799005" y="557172"/>
                </a:lnTo>
                <a:lnTo>
                  <a:pt x="810444" y="541269"/>
                </a:lnTo>
                <a:lnTo>
                  <a:pt x="826590" y="530864"/>
                </a:lnTo>
                <a:lnTo>
                  <a:pt x="845057" y="527134"/>
                </a:lnTo>
                <a:lnTo>
                  <a:pt x="865400" y="530864"/>
                </a:lnTo>
                <a:lnTo>
                  <a:pt x="881396" y="541269"/>
                </a:lnTo>
                <a:lnTo>
                  <a:pt x="891862" y="557172"/>
                </a:lnTo>
                <a:lnTo>
                  <a:pt x="895614" y="577396"/>
                </a:lnTo>
                <a:lnTo>
                  <a:pt x="891862" y="595756"/>
                </a:lnTo>
                <a:lnTo>
                  <a:pt x="881396" y="611809"/>
                </a:lnTo>
                <a:lnTo>
                  <a:pt x="865400" y="623180"/>
                </a:lnTo>
                <a:lnTo>
                  <a:pt x="845057" y="627498"/>
                </a:lnTo>
                <a:close/>
              </a:path>
              <a:path w="1160779" h="1155065">
                <a:moveTo>
                  <a:pt x="1109999" y="627498"/>
                </a:moveTo>
                <a:lnTo>
                  <a:pt x="1091432" y="623180"/>
                </a:lnTo>
                <a:lnTo>
                  <a:pt x="1075239" y="611809"/>
                </a:lnTo>
                <a:lnTo>
                  <a:pt x="1063786" y="595756"/>
                </a:lnTo>
                <a:lnTo>
                  <a:pt x="1059442" y="577396"/>
                </a:lnTo>
                <a:lnTo>
                  <a:pt x="1063788" y="557172"/>
                </a:lnTo>
                <a:lnTo>
                  <a:pt x="1075244" y="541269"/>
                </a:lnTo>
                <a:lnTo>
                  <a:pt x="1091438" y="530864"/>
                </a:lnTo>
                <a:lnTo>
                  <a:pt x="1109999" y="527134"/>
                </a:lnTo>
                <a:lnTo>
                  <a:pt x="1130242" y="530864"/>
                </a:lnTo>
                <a:lnTo>
                  <a:pt x="1146191" y="541269"/>
                </a:lnTo>
                <a:lnTo>
                  <a:pt x="1156643" y="557172"/>
                </a:lnTo>
                <a:lnTo>
                  <a:pt x="1160394" y="577396"/>
                </a:lnTo>
                <a:lnTo>
                  <a:pt x="1156645" y="595756"/>
                </a:lnTo>
                <a:lnTo>
                  <a:pt x="1146196" y="611809"/>
                </a:lnTo>
                <a:lnTo>
                  <a:pt x="1130248" y="623180"/>
                </a:lnTo>
                <a:lnTo>
                  <a:pt x="1109999" y="627498"/>
                </a:lnTo>
                <a:close/>
              </a:path>
              <a:path w="1160779" h="1155065">
                <a:moveTo>
                  <a:pt x="50556" y="891072"/>
                </a:moveTo>
                <a:lnTo>
                  <a:pt x="30214" y="886754"/>
                </a:lnTo>
                <a:lnTo>
                  <a:pt x="14217" y="875382"/>
                </a:lnTo>
                <a:lnTo>
                  <a:pt x="3751" y="859330"/>
                </a:lnTo>
                <a:lnTo>
                  <a:pt x="0" y="840970"/>
                </a:lnTo>
                <a:lnTo>
                  <a:pt x="3753" y="820744"/>
                </a:lnTo>
                <a:lnTo>
                  <a:pt x="14225" y="804837"/>
                </a:lnTo>
                <a:lnTo>
                  <a:pt x="30244" y="794432"/>
                </a:lnTo>
                <a:lnTo>
                  <a:pt x="50556" y="790707"/>
                </a:lnTo>
                <a:lnTo>
                  <a:pt x="68380" y="794437"/>
                </a:lnTo>
                <a:lnTo>
                  <a:pt x="83073" y="804842"/>
                </a:lnTo>
                <a:lnTo>
                  <a:pt x="93058" y="820746"/>
                </a:lnTo>
                <a:lnTo>
                  <a:pt x="96742" y="840970"/>
                </a:lnTo>
                <a:lnTo>
                  <a:pt x="93058" y="859330"/>
                </a:lnTo>
                <a:lnTo>
                  <a:pt x="83070" y="875382"/>
                </a:lnTo>
                <a:lnTo>
                  <a:pt x="68372" y="886754"/>
                </a:lnTo>
                <a:lnTo>
                  <a:pt x="50556" y="891072"/>
                </a:lnTo>
                <a:close/>
              </a:path>
              <a:path w="1160779" h="1155065">
                <a:moveTo>
                  <a:pt x="315336" y="891072"/>
                </a:moveTo>
                <a:lnTo>
                  <a:pt x="295093" y="886754"/>
                </a:lnTo>
                <a:lnTo>
                  <a:pt x="279144" y="875382"/>
                </a:lnTo>
                <a:lnTo>
                  <a:pt x="268692" y="859330"/>
                </a:lnTo>
                <a:lnTo>
                  <a:pt x="264941" y="840970"/>
                </a:lnTo>
                <a:lnTo>
                  <a:pt x="268691" y="820744"/>
                </a:lnTo>
                <a:lnTo>
                  <a:pt x="279146" y="804837"/>
                </a:lnTo>
                <a:lnTo>
                  <a:pt x="295117" y="794432"/>
                </a:lnTo>
                <a:lnTo>
                  <a:pt x="315336" y="790707"/>
                </a:lnTo>
                <a:lnTo>
                  <a:pt x="333911" y="794437"/>
                </a:lnTo>
                <a:lnTo>
                  <a:pt x="350100" y="804842"/>
                </a:lnTo>
                <a:lnTo>
                  <a:pt x="361549" y="820746"/>
                </a:lnTo>
                <a:lnTo>
                  <a:pt x="365893" y="840970"/>
                </a:lnTo>
                <a:lnTo>
                  <a:pt x="361547" y="859330"/>
                </a:lnTo>
                <a:lnTo>
                  <a:pt x="350091" y="875382"/>
                </a:lnTo>
                <a:lnTo>
                  <a:pt x="333897" y="886754"/>
                </a:lnTo>
                <a:lnTo>
                  <a:pt x="315336" y="891072"/>
                </a:lnTo>
                <a:close/>
              </a:path>
              <a:path w="1160779" h="1155065">
                <a:moveTo>
                  <a:pt x="580277" y="891072"/>
                </a:moveTo>
                <a:lnTo>
                  <a:pt x="559935" y="886754"/>
                </a:lnTo>
                <a:lnTo>
                  <a:pt x="543939" y="875382"/>
                </a:lnTo>
                <a:lnTo>
                  <a:pt x="533473" y="859330"/>
                </a:lnTo>
                <a:lnTo>
                  <a:pt x="529721" y="840970"/>
                </a:lnTo>
                <a:lnTo>
                  <a:pt x="533474" y="820744"/>
                </a:lnTo>
                <a:lnTo>
                  <a:pt x="543946" y="804837"/>
                </a:lnTo>
                <a:lnTo>
                  <a:pt x="559966" y="794432"/>
                </a:lnTo>
                <a:lnTo>
                  <a:pt x="580277" y="790707"/>
                </a:lnTo>
                <a:lnTo>
                  <a:pt x="598754" y="794437"/>
                </a:lnTo>
                <a:lnTo>
                  <a:pt x="614895" y="804842"/>
                </a:lnTo>
                <a:lnTo>
                  <a:pt x="626330" y="820746"/>
                </a:lnTo>
                <a:lnTo>
                  <a:pt x="630673" y="840970"/>
                </a:lnTo>
                <a:lnTo>
                  <a:pt x="626330" y="859330"/>
                </a:lnTo>
                <a:lnTo>
                  <a:pt x="614891" y="875382"/>
                </a:lnTo>
                <a:lnTo>
                  <a:pt x="598745" y="886754"/>
                </a:lnTo>
                <a:lnTo>
                  <a:pt x="580277" y="891072"/>
                </a:lnTo>
                <a:close/>
              </a:path>
              <a:path w="1160779" h="1155065">
                <a:moveTo>
                  <a:pt x="845057" y="891072"/>
                </a:moveTo>
                <a:lnTo>
                  <a:pt x="826590" y="886754"/>
                </a:lnTo>
                <a:lnTo>
                  <a:pt x="810444" y="875382"/>
                </a:lnTo>
                <a:lnTo>
                  <a:pt x="799005" y="859330"/>
                </a:lnTo>
                <a:lnTo>
                  <a:pt x="794662" y="840970"/>
                </a:lnTo>
                <a:lnTo>
                  <a:pt x="799007" y="820744"/>
                </a:lnTo>
                <a:lnTo>
                  <a:pt x="810451" y="804837"/>
                </a:lnTo>
                <a:lnTo>
                  <a:pt x="826618" y="794432"/>
                </a:lnTo>
                <a:lnTo>
                  <a:pt x="845057" y="790707"/>
                </a:lnTo>
                <a:lnTo>
                  <a:pt x="865409" y="794437"/>
                </a:lnTo>
                <a:lnTo>
                  <a:pt x="881400" y="804842"/>
                </a:lnTo>
                <a:lnTo>
                  <a:pt x="891863" y="820746"/>
                </a:lnTo>
                <a:lnTo>
                  <a:pt x="895614" y="840970"/>
                </a:lnTo>
                <a:lnTo>
                  <a:pt x="891862" y="859330"/>
                </a:lnTo>
                <a:lnTo>
                  <a:pt x="881396" y="875382"/>
                </a:lnTo>
                <a:lnTo>
                  <a:pt x="865400" y="886754"/>
                </a:lnTo>
                <a:lnTo>
                  <a:pt x="845057" y="891072"/>
                </a:lnTo>
                <a:close/>
              </a:path>
              <a:path w="1160779" h="1155065">
                <a:moveTo>
                  <a:pt x="1109999" y="891072"/>
                </a:moveTo>
                <a:lnTo>
                  <a:pt x="1091432" y="886754"/>
                </a:lnTo>
                <a:lnTo>
                  <a:pt x="1075239" y="875382"/>
                </a:lnTo>
                <a:lnTo>
                  <a:pt x="1063786" y="859330"/>
                </a:lnTo>
                <a:lnTo>
                  <a:pt x="1059442" y="840970"/>
                </a:lnTo>
                <a:lnTo>
                  <a:pt x="1063789" y="820744"/>
                </a:lnTo>
                <a:lnTo>
                  <a:pt x="1075251" y="804837"/>
                </a:lnTo>
                <a:lnTo>
                  <a:pt x="1091466" y="794432"/>
                </a:lnTo>
                <a:lnTo>
                  <a:pt x="1109999" y="790707"/>
                </a:lnTo>
                <a:lnTo>
                  <a:pt x="1130251" y="794437"/>
                </a:lnTo>
                <a:lnTo>
                  <a:pt x="1146195" y="804842"/>
                </a:lnTo>
                <a:lnTo>
                  <a:pt x="1156643" y="820746"/>
                </a:lnTo>
                <a:lnTo>
                  <a:pt x="1160394" y="840970"/>
                </a:lnTo>
                <a:lnTo>
                  <a:pt x="1156645" y="859330"/>
                </a:lnTo>
                <a:lnTo>
                  <a:pt x="1146196" y="875382"/>
                </a:lnTo>
                <a:lnTo>
                  <a:pt x="1130248" y="886754"/>
                </a:lnTo>
                <a:lnTo>
                  <a:pt x="1109999" y="891072"/>
                </a:lnTo>
                <a:close/>
              </a:path>
              <a:path w="1160779" h="1155065">
                <a:moveTo>
                  <a:pt x="50556" y="1154632"/>
                </a:moveTo>
                <a:lnTo>
                  <a:pt x="30214" y="1150314"/>
                </a:lnTo>
                <a:lnTo>
                  <a:pt x="14217" y="1138943"/>
                </a:lnTo>
                <a:lnTo>
                  <a:pt x="3751" y="1122890"/>
                </a:lnTo>
                <a:lnTo>
                  <a:pt x="0" y="1104530"/>
                </a:lnTo>
                <a:lnTo>
                  <a:pt x="3751" y="1084306"/>
                </a:lnTo>
                <a:lnTo>
                  <a:pt x="14217" y="1068403"/>
                </a:lnTo>
                <a:lnTo>
                  <a:pt x="30214" y="1057998"/>
                </a:lnTo>
                <a:lnTo>
                  <a:pt x="50556" y="1054268"/>
                </a:lnTo>
                <a:lnTo>
                  <a:pt x="68372" y="1057998"/>
                </a:lnTo>
                <a:lnTo>
                  <a:pt x="83070" y="1068403"/>
                </a:lnTo>
                <a:lnTo>
                  <a:pt x="93058" y="1084306"/>
                </a:lnTo>
                <a:lnTo>
                  <a:pt x="96742" y="1104530"/>
                </a:lnTo>
                <a:lnTo>
                  <a:pt x="93058" y="1122890"/>
                </a:lnTo>
                <a:lnTo>
                  <a:pt x="83070" y="1138943"/>
                </a:lnTo>
                <a:lnTo>
                  <a:pt x="68372" y="1150314"/>
                </a:lnTo>
                <a:lnTo>
                  <a:pt x="50556" y="1154632"/>
                </a:lnTo>
                <a:close/>
              </a:path>
              <a:path w="1160779" h="1155065">
                <a:moveTo>
                  <a:pt x="315336" y="1154632"/>
                </a:moveTo>
                <a:lnTo>
                  <a:pt x="295093" y="1150314"/>
                </a:lnTo>
                <a:lnTo>
                  <a:pt x="279144" y="1138943"/>
                </a:lnTo>
                <a:lnTo>
                  <a:pt x="268692" y="1122890"/>
                </a:lnTo>
                <a:lnTo>
                  <a:pt x="264941" y="1104530"/>
                </a:lnTo>
                <a:lnTo>
                  <a:pt x="268690" y="1084306"/>
                </a:lnTo>
                <a:lnTo>
                  <a:pt x="279138" y="1068403"/>
                </a:lnTo>
                <a:lnTo>
                  <a:pt x="295087" y="1057998"/>
                </a:lnTo>
                <a:lnTo>
                  <a:pt x="315336" y="1054268"/>
                </a:lnTo>
                <a:lnTo>
                  <a:pt x="333903" y="1057998"/>
                </a:lnTo>
                <a:lnTo>
                  <a:pt x="350096" y="1068403"/>
                </a:lnTo>
                <a:lnTo>
                  <a:pt x="361549" y="1084306"/>
                </a:lnTo>
                <a:lnTo>
                  <a:pt x="365893" y="1104530"/>
                </a:lnTo>
                <a:lnTo>
                  <a:pt x="361547" y="1122890"/>
                </a:lnTo>
                <a:lnTo>
                  <a:pt x="350091" y="1138943"/>
                </a:lnTo>
                <a:lnTo>
                  <a:pt x="333897" y="1150314"/>
                </a:lnTo>
                <a:lnTo>
                  <a:pt x="315336" y="1154632"/>
                </a:lnTo>
                <a:close/>
              </a:path>
              <a:path w="1160779" h="1155065">
                <a:moveTo>
                  <a:pt x="580277" y="1154632"/>
                </a:moveTo>
                <a:lnTo>
                  <a:pt x="559935" y="1150314"/>
                </a:lnTo>
                <a:lnTo>
                  <a:pt x="543939" y="1138943"/>
                </a:lnTo>
                <a:lnTo>
                  <a:pt x="533473" y="1122890"/>
                </a:lnTo>
                <a:lnTo>
                  <a:pt x="529721" y="1104530"/>
                </a:lnTo>
                <a:lnTo>
                  <a:pt x="533473" y="1084306"/>
                </a:lnTo>
                <a:lnTo>
                  <a:pt x="543939" y="1068403"/>
                </a:lnTo>
                <a:lnTo>
                  <a:pt x="559935" y="1057998"/>
                </a:lnTo>
                <a:lnTo>
                  <a:pt x="580277" y="1054268"/>
                </a:lnTo>
                <a:lnTo>
                  <a:pt x="598745" y="1057998"/>
                </a:lnTo>
                <a:lnTo>
                  <a:pt x="614891" y="1068403"/>
                </a:lnTo>
                <a:lnTo>
                  <a:pt x="626330" y="1084306"/>
                </a:lnTo>
                <a:lnTo>
                  <a:pt x="630673" y="1104530"/>
                </a:lnTo>
                <a:lnTo>
                  <a:pt x="626330" y="1122890"/>
                </a:lnTo>
                <a:lnTo>
                  <a:pt x="614891" y="1138943"/>
                </a:lnTo>
                <a:lnTo>
                  <a:pt x="598745" y="1150314"/>
                </a:lnTo>
                <a:lnTo>
                  <a:pt x="580277" y="1154632"/>
                </a:lnTo>
                <a:close/>
              </a:path>
              <a:path w="1160779" h="1155065">
                <a:moveTo>
                  <a:pt x="845057" y="1154632"/>
                </a:moveTo>
                <a:lnTo>
                  <a:pt x="826590" y="1150314"/>
                </a:lnTo>
                <a:lnTo>
                  <a:pt x="810444" y="1138943"/>
                </a:lnTo>
                <a:lnTo>
                  <a:pt x="799005" y="1122890"/>
                </a:lnTo>
                <a:lnTo>
                  <a:pt x="794662" y="1104530"/>
                </a:lnTo>
                <a:lnTo>
                  <a:pt x="799005" y="1084306"/>
                </a:lnTo>
                <a:lnTo>
                  <a:pt x="810444" y="1068403"/>
                </a:lnTo>
                <a:lnTo>
                  <a:pt x="826590" y="1057998"/>
                </a:lnTo>
                <a:lnTo>
                  <a:pt x="845057" y="1054268"/>
                </a:lnTo>
                <a:lnTo>
                  <a:pt x="865400" y="1057998"/>
                </a:lnTo>
                <a:lnTo>
                  <a:pt x="881396" y="1068403"/>
                </a:lnTo>
                <a:lnTo>
                  <a:pt x="891862" y="1084306"/>
                </a:lnTo>
                <a:lnTo>
                  <a:pt x="895614" y="1104530"/>
                </a:lnTo>
                <a:lnTo>
                  <a:pt x="891862" y="1122890"/>
                </a:lnTo>
                <a:lnTo>
                  <a:pt x="881396" y="1138943"/>
                </a:lnTo>
                <a:lnTo>
                  <a:pt x="865400" y="1150314"/>
                </a:lnTo>
                <a:lnTo>
                  <a:pt x="845057" y="1154632"/>
                </a:lnTo>
                <a:close/>
              </a:path>
              <a:path w="1160779" h="1155065">
                <a:moveTo>
                  <a:pt x="1109999" y="1154632"/>
                </a:moveTo>
                <a:lnTo>
                  <a:pt x="1091432" y="1150314"/>
                </a:lnTo>
                <a:lnTo>
                  <a:pt x="1075239" y="1138943"/>
                </a:lnTo>
                <a:lnTo>
                  <a:pt x="1063786" y="1122890"/>
                </a:lnTo>
                <a:lnTo>
                  <a:pt x="1059442" y="1104530"/>
                </a:lnTo>
                <a:lnTo>
                  <a:pt x="1063788" y="1084306"/>
                </a:lnTo>
                <a:lnTo>
                  <a:pt x="1075244" y="1068403"/>
                </a:lnTo>
                <a:lnTo>
                  <a:pt x="1091438" y="1057998"/>
                </a:lnTo>
                <a:lnTo>
                  <a:pt x="1109999" y="1054268"/>
                </a:lnTo>
                <a:lnTo>
                  <a:pt x="1130242" y="1057998"/>
                </a:lnTo>
                <a:lnTo>
                  <a:pt x="1146191" y="1068403"/>
                </a:lnTo>
                <a:lnTo>
                  <a:pt x="1156643" y="1084306"/>
                </a:lnTo>
                <a:lnTo>
                  <a:pt x="1160394" y="1104530"/>
                </a:lnTo>
                <a:lnTo>
                  <a:pt x="1156645" y="1122890"/>
                </a:lnTo>
                <a:lnTo>
                  <a:pt x="1146196" y="1138943"/>
                </a:lnTo>
                <a:lnTo>
                  <a:pt x="1130248" y="1150314"/>
                </a:lnTo>
                <a:lnTo>
                  <a:pt x="1109999" y="115463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34762" y="7377658"/>
            <a:ext cx="1099820" cy="1032510"/>
          </a:xfrm>
          <a:custGeom>
            <a:avLst/>
            <a:gdLst/>
            <a:ahLst/>
            <a:cxnLst/>
            <a:rect l="l" t="t" r="r" b="b"/>
            <a:pathLst>
              <a:path w="1099820" h="1032509">
                <a:moveTo>
                  <a:pt x="442925" y="811720"/>
                </a:moveTo>
                <a:lnTo>
                  <a:pt x="383667" y="804075"/>
                </a:lnTo>
                <a:lnTo>
                  <a:pt x="336156" y="793915"/>
                </a:lnTo>
                <a:lnTo>
                  <a:pt x="298970" y="779551"/>
                </a:lnTo>
                <a:lnTo>
                  <a:pt x="249707" y="731634"/>
                </a:lnTo>
                <a:lnTo>
                  <a:pt x="234721" y="694753"/>
                </a:lnTo>
                <a:lnTo>
                  <a:pt x="224243" y="647052"/>
                </a:lnTo>
                <a:lnTo>
                  <a:pt x="216814" y="586841"/>
                </a:lnTo>
                <a:lnTo>
                  <a:pt x="211226" y="644766"/>
                </a:lnTo>
                <a:lnTo>
                  <a:pt x="200825" y="692137"/>
                </a:lnTo>
                <a:lnTo>
                  <a:pt x="184721" y="729932"/>
                </a:lnTo>
                <a:lnTo>
                  <a:pt x="131864" y="780808"/>
                </a:lnTo>
                <a:lnTo>
                  <a:pt x="93332" y="795858"/>
                </a:lnTo>
                <a:lnTo>
                  <a:pt x="45554" y="805319"/>
                </a:lnTo>
                <a:lnTo>
                  <a:pt x="0" y="809142"/>
                </a:lnTo>
                <a:lnTo>
                  <a:pt x="0" y="812190"/>
                </a:lnTo>
                <a:lnTo>
                  <a:pt x="65366" y="822744"/>
                </a:lnTo>
                <a:lnTo>
                  <a:pt x="135153" y="839622"/>
                </a:lnTo>
                <a:lnTo>
                  <a:pt x="167436" y="865517"/>
                </a:lnTo>
                <a:lnTo>
                  <a:pt x="189141" y="901255"/>
                </a:lnTo>
                <a:lnTo>
                  <a:pt x="202704" y="943267"/>
                </a:lnTo>
                <a:lnTo>
                  <a:pt x="210604" y="988034"/>
                </a:lnTo>
                <a:lnTo>
                  <a:pt x="215265" y="1031976"/>
                </a:lnTo>
                <a:lnTo>
                  <a:pt x="224294" y="973556"/>
                </a:lnTo>
                <a:lnTo>
                  <a:pt x="235165" y="926731"/>
                </a:lnTo>
                <a:lnTo>
                  <a:pt x="249732" y="890130"/>
                </a:lnTo>
                <a:lnTo>
                  <a:pt x="297395" y="842022"/>
                </a:lnTo>
                <a:lnTo>
                  <a:pt x="334175" y="827722"/>
                </a:lnTo>
                <a:lnTo>
                  <a:pt x="382066" y="818095"/>
                </a:lnTo>
                <a:lnTo>
                  <a:pt x="442925" y="811720"/>
                </a:lnTo>
                <a:close/>
              </a:path>
              <a:path w="1099820" h="1032509">
                <a:moveTo>
                  <a:pt x="1099553" y="403555"/>
                </a:moveTo>
                <a:lnTo>
                  <a:pt x="1032840" y="394957"/>
                </a:lnTo>
                <a:lnTo>
                  <a:pt x="974331" y="385864"/>
                </a:lnTo>
                <a:lnTo>
                  <a:pt x="923404" y="375627"/>
                </a:lnTo>
                <a:lnTo>
                  <a:pt x="879449" y="363550"/>
                </a:lnTo>
                <a:lnTo>
                  <a:pt x="841857" y="348970"/>
                </a:lnTo>
                <a:lnTo>
                  <a:pt x="783234" y="309600"/>
                </a:lnTo>
                <a:lnTo>
                  <a:pt x="742645" y="252120"/>
                </a:lnTo>
                <a:lnTo>
                  <a:pt x="727557" y="214909"/>
                </a:lnTo>
                <a:lnTo>
                  <a:pt x="715124" y="171145"/>
                </a:lnTo>
                <a:lnTo>
                  <a:pt x="704735" y="120167"/>
                </a:lnTo>
                <a:lnTo>
                  <a:pt x="695769" y="61290"/>
                </a:lnTo>
                <a:lnTo>
                  <a:pt x="688352" y="0"/>
                </a:lnTo>
                <a:lnTo>
                  <a:pt x="686968" y="0"/>
                </a:lnTo>
                <a:lnTo>
                  <a:pt x="681228" y="55600"/>
                </a:lnTo>
                <a:lnTo>
                  <a:pt x="673557" y="110566"/>
                </a:lnTo>
                <a:lnTo>
                  <a:pt x="664197" y="159169"/>
                </a:lnTo>
                <a:lnTo>
                  <a:pt x="652729" y="201828"/>
                </a:lnTo>
                <a:lnTo>
                  <a:pt x="638746" y="238975"/>
                </a:lnTo>
                <a:lnTo>
                  <a:pt x="601560" y="298462"/>
                </a:lnTo>
                <a:lnTo>
                  <a:pt x="549351" y="341071"/>
                </a:lnTo>
                <a:lnTo>
                  <a:pt x="478790" y="370230"/>
                </a:lnTo>
                <a:lnTo>
                  <a:pt x="435610" y="380860"/>
                </a:lnTo>
                <a:lnTo>
                  <a:pt x="386600" y="389407"/>
                </a:lnTo>
                <a:lnTo>
                  <a:pt x="331368" y="396316"/>
                </a:lnTo>
                <a:lnTo>
                  <a:pt x="269468" y="402005"/>
                </a:lnTo>
                <a:lnTo>
                  <a:pt x="314502" y="409270"/>
                </a:lnTo>
                <a:lnTo>
                  <a:pt x="406946" y="421563"/>
                </a:lnTo>
                <a:lnTo>
                  <a:pt x="452310" y="429361"/>
                </a:lnTo>
                <a:lnTo>
                  <a:pt x="495769" y="440131"/>
                </a:lnTo>
                <a:lnTo>
                  <a:pt x="536295" y="455244"/>
                </a:lnTo>
                <a:lnTo>
                  <a:pt x="572884" y="476084"/>
                </a:lnTo>
                <a:lnTo>
                  <a:pt x="604532" y="504037"/>
                </a:lnTo>
                <a:lnTo>
                  <a:pt x="630199" y="540499"/>
                </a:lnTo>
                <a:lnTo>
                  <a:pt x="648893" y="586841"/>
                </a:lnTo>
                <a:lnTo>
                  <a:pt x="662101" y="641400"/>
                </a:lnTo>
                <a:lnTo>
                  <a:pt x="672122" y="696391"/>
                </a:lnTo>
                <a:lnTo>
                  <a:pt x="679818" y="751674"/>
                </a:lnTo>
                <a:lnTo>
                  <a:pt x="686066" y="807097"/>
                </a:lnTo>
                <a:lnTo>
                  <a:pt x="696645" y="740816"/>
                </a:lnTo>
                <a:lnTo>
                  <a:pt x="707009" y="682815"/>
                </a:lnTo>
                <a:lnTo>
                  <a:pt x="717956" y="632472"/>
                </a:lnTo>
                <a:lnTo>
                  <a:pt x="730250" y="589153"/>
                </a:lnTo>
                <a:lnTo>
                  <a:pt x="744664" y="552208"/>
                </a:lnTo>
                <a:lnTo>
                  <a:pt x="783043" y="495007"/>
                </a:lnTo>
                <a:lnTo>
                  <a:pt x="839343" y="455803"/>
                </a:lnTo>
                <a:lnTo>
                  <a:pt x="876173" y="441388"/>
                </a:lnTo>
                <a:lnTo>
                  <a:pt x="919822" y="429590"/>
                </a:lnTo>
                <a:lnTo>
                  <a:pt x="971080" y="419760"/>
                </a:lnTo>
                <a:lnTo>
                  <a:pt x="1030732" y="411289"/>
                </a:lnTo>
                <a:lnTo>
                  <a:pt x="1099553" y="403555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31385" y="7897342"/>
            <a:ext cx="3756660" cy="2390140"/>
          </a:xfrm>
          <a:custGeom>
            <a:avLst/>
            <a:gdLst/>
            <a:ahLst/>
            <a:cxnLst/>
            <a:rect l="l" t="t" r="r" b="b"/>
            <a:pathLst>
              <a:path w="3756659" h="2390140">
                <a:moveTo>
                  <a:pt x="71896" y="2389657"/>
                </a:moveTo>
                <a:lnTo>
                  <a:pt x="0" y="2389657"/>
                </a:lnTo>
                <a:lnTo>
                  <a:pt x="8398" y="2350443"/>
                </a:lnTo>
                <a:lnTo>
                  <a:pt x="18802" y="2305288"/>
                </a:lnTo>
                <a:lnTo>
                  <a:pt x="29880" y="2260394"/>
                </a:lnTo>
                <a:lnTo>
                  <a:pt x="41626" y="2215767"/>
                </a:lnTo>
                <a:lnTo>
                  <a:pt x="54034" y="2171411"/>
                </a:lnTo>
                <a:lnTo>
                  <a:pt x="67098" y="2127332"/>
                </a:lnTo>
                <a:lnTo>
                  <a:pt x="80813" y="2083538"/>
                </a:lnTo>
                <a:lnTo>
                  <a:pt x="95174" y="2040032"/>
                </a:lnTo>
                <a:lnTo>
                  <a:pt x="110174" y="1996820"/>
                </a:lnTo>
                <a:lnTo>
                  <a:pt x="125807" y="1953910"/>
                </a:lnTo>
                <a:lnTo>
                  <a:pt x="142069" y="1911305"/>
                </a:lnTo>
                <a:lnTo>
                  <a:pt x="158953" y="1869012"/>
                </a:lnTo>
                <a:lnTo>
                  <a:pt x="176454" y="1827037"/>
                </a:lnTo>
                <a:lnTo>
                  <a:pt x="194567" y="1785385"/>
                </a:lnTo>
                <a:lnTo>
                  <a:pt x="213284" y="1744062"/>
                </a:lnTo>
                <a:lnTo>
                  <a:pt x="232601" y="1703074"/>
                </a:lnTo>
                <a:lnTo>
                  <a:pt x="252513" y="1662426"/>
                </a:lnTo>
                <a:lnTo>
                  <a:pt x="273012" y="1622124"/>
                </a:lnTo>
                <a:lnTo>
                  <a:pt x="294094" y="1582174"/>
                </a:lnTo>
                <a:lnTo>
                  <a:pt x="315754" y="1542582"/>
                </a:lnTo>
                <a:lnTo>
                  <a:pt x="337984" y="1503352"/>
                </a:lnTo>
                <a:lnTo>
                  <a:pt x="360781" y="1464492"/>
                </a:lnTo>
                <a:lnTo>
                  <a:pt x="384137" y="1426007"/>
                </a:lnTo>
                <a:lnTo>
                  <a:pt x="408048" y="1387901"/>
                </a:lnTo>
                <a:lnTo>
                  <a:pt x="432507" y="1350182"/>
                </a:lnTo>
                <a:lnTo>
                  <a:pt x="457509" y="1312854"/>
                </a:lnTo>
                <a:lnTo>
                  <a:pt x="483049" y="1275924"/>
                </a:lnTo>
                <a:lnTo>
                  <a:pt x="509119" y="1239398"/>
                </a:lnTo>
                <a:lnTo>
                  <a:pt x="535716" y="1203280"/>
                </a:lnTo>
                <a:lnTo>
                  <a:pt x="562834" y="1167576"/>
                </a:lnTo>
                <a:lnTo>
                  <a:pt x="590465" y="1132293"/>
                </a:lnTo>
                <a:lnTo>
                  <a:pt x="618606" y="1097436"/>
                </a:lnTo>
                <a:lnTo>
                  <a:pt x="647249" y="1063011"/>
                </a:lnTo>
                <a:lnTo>
                  <a:pt x="676391" y="1029023"/>
                </a:lnTo>
                <a:lnTo>
                  <a:pt x="706024" y="995479"/>
                </a:lnTo>
                <a:lnTo>
                  <a:pt x="736143" y="962383"/>
                </a:lnTo>
                <a:lnTo>
                  <a:pt x="766743" y="929742"/>
                </a:lnTo>
                <a:lnTo>
                  <a:pt x="797817" y="897561"/>
                </a:lnTo>
                <a:lnTo>
                  <a:pt x="829361" y="865846"/>
                </a:lnTo>
                <a:lnTo>
                  <a:pt x="861368" y="834602"/>
                </a:lnTo>
                <a:lnTo>
                  <a:pt x="893833" y="803837"/>
                </a:lnTo>
                <a:lnTo>
                  <a:pt x="926750" y="773554"/>
                </a:lnTo>
                <a:lnTo>
                  <a:pt x="960113" y="743760"/>
                </a:lnTo>
                <a:lnTo>
                  <a:pt x="993917" y="714460"/>
                </a:lnTo>
                <a:lnTo>
                  <a:pt x="1028156" y="685661"/>
                </a:lnTo>
                <a:lnTo>
                  <a:pt x="1062825" y="657368"/>
                </a:lnTo>
                <a:lnTo>
                  <a:pt x="1097917" y="629586"/>
                </a:lnTo>
                <a:lnTo>
                  <a:pt x="1133427" y="602322"/>
                </a:lnTo>
                <a:lnTo>
                  <a:pt x="1169349" y="575581"/>
                </a:lnTo>
                <a:lnTo>
                  <a:pt x="1205678" y="549368"/>
                </a:lnTo>
                <a:lnTo>
                  <a:pt x="1242409" y="523690"/>
                </a:lnTo>
                <a:lnTo>
                  <a:pt x="1279534" y="498552"/>
                </a:lnTo>
                <a:lnTo>
                  <a:pt x="1317049" y="473961"/>
                </a:lnTo>
                <a:lnTo>
                  <a:pt x="1354948" y="449920"/>
                </a:lnTo>
                <a:lnTo>
                  <a:pt x="1393225" y="426437"/>
                </a:lnTo>
                <a:lnTo>
                  <a:pt x="1431875" y="403517"/>
                </a:lnTo>
                <a:lnTo>
                  <a:pt x="1470892" y="381166"/>
                </a:lnTo>
                <a:lnTo>
                  <a:pt x="1510270" y="359389"/>
                </a:lnTo>
                <a:lnTo>
                  <a:pt x="1550003" y="338193"/>
                </a:lnTo>
                <a:lnTo>
                  <a:pt x="1590087" y="317582"/>
                </a:lnTo>
                <a:lnTo>
                  <a:pt x="1630514" y="297563"/>
                </a:lnTo>
                <a:lnTo>
                  <a:pt x="1671280" y="278141"/>
                </a:lnTo>
                <a:lnTo>
                  <a:pt x="1712379" y="259322"/>
                </a:lnTo>
                <a:lnTo>
                  <a:pt x="1753805" y="241112"/>
                </a:lnTo>
                <a:lnTo>
                  <a:pt x="1795553" y="223516"/>
                </a:lnTo>
                <a:lnTo>
                  <a:pt x="1837616" y="206541"/>
                </a:lnTo>
                <a:lnTo>
                  <a:pt x="1879989" y="190191"/>
                </a:lnTo>
                <a:lnTo>
                  <a:pt x="1922667" y="174472"/>
                </a:lnTo>
                <a:lnTo>
                  <a:pt x="1965644" y="159391"/>
                </a:lnTo>
                <a:lnTo>
                  <a:pt x="2008914" y="144953"/>
                </a:lnTo>
                <a:lnTo>
                  <a:pt x="2052471" y="131164"/>
                </a:lnTo>
                <a:lnTo>
                  <a:pt x="2096310" y="118028"/>
                </a:lnTo>
                <a:lnTo>
                  <a:pt x="2140424" y="105553"/>
                </a:lnTo>
                <a:lnTo>
                  <a:pt x="2184810" y="93744"/>
                </a:lnTo>
                <a:lnTo>
                  <a:pt x="2229460" y="82606"/>
                </a:lnTo>
                <a:lnTo>
                  <a:pt x="2274369" y="72146"/>
                </a:lnTo>
                <a:lnTo>
                  <a:pt x="2319531" y="62368"/>
                </a:lnTo>
                <a:lnTo>
                  <a:pt x="2364941" y="53279"/>
                </a:lnTo>
                <a:lnTo>
                  <a:pt x="2410593" y="44884"/>
                </a:lnTo>
                <a:lnTo>
                  <a:pt x="2456481" y="37189"/>
                </a:lnTo>
                <a:lnTo>
                  <a:pt x="2502600" y="30200"/>
                </a:lnTo>
                <a:lnTo>
                  <a:pt x="2548944" y="23923"/>
                </a:lnTo>
                <a:lnTo>
                  <a:pt x="2595507" y="18362"/>
                </a:lnTo>
                <a:lnTo>
                  <a:pt x="2642283" y="13525"/>
                </a:lnTo>
                <a:lnTo>
                  <a:pt x="2689268" y="9416"/>
                </a:lnTo>
                <a:lnTo>
                  <a:pt x="2736455" y="6041"/>
                </a:lnTo>
                <a:lnTo>
                  <a:pt x="2783838" y="3407"/>
                </a:lnTo>
                <a:lnTo>
                  <a:pt x="2831412" y="1518"/>
                </a:lnTo>
                <a:lnTo>
                  <a:pt x="2879171" y="380"/>
                </a:lnTo>
                <a:lnTo>
                  <a:pt x="2927110" y="0"/>
                </a:lnTo>
                <a:lnTo>
                  <a:pt x="2975049" y="380"/>
                </a:lnTo>
                <a:lnTo>
                  <a:pt x="3022809" y="1518"/>
                </a:lnTo>
                <a:lnTo>
                  <a:pt x="3070383" y="3407"/>
                </a:lnTo>
                <a:lnTo>
                  <a:pt x="3117766" y="6042"/>
                </a:lnTo>
                <a:lnTo>
                  <a:pt x="3164953" y="9416"/>
                </a:lnTo>
                <a:lnTo>
                  <a:pt x="3211937" y="13526"/>
                </a:lnTo>
                <a:lnTo>
                  <a:pt x="3258714" y="18363"/>
                </a:lnTo>
                <a:lnTo>
                  <a:pt x="3305277" y="23924"/>
                </a:lnTo>
                <a:lnTo>
                  <a:pt x="3351621" y="30202"/>
                </a:lnTo>
                <a:lnTo>
                  <a:pt x="3397740" y="37191"/>
                </a:lnTo>
                <a:lnTo>
                  <a:pt x="3443628" y="44886"/>
                </a:lnTo>
                <a:lnTo>
                  <a:pt x="3489280" y="53281"/>
                </a:lnTo>
                <a:lnTo>
                  <a:pt x="3534690" y="62371"/>
                </a:lnTo>
                <a:lnTo>
                  <a:pt x="3571647" y="70372"/>
                </a:lnTo>
                <a:lnTo>
                  <a:pt x="2927110" y="70372"/>
                </a:lnTo>
                <a:lnTo>
                  <a:pt x="2878896" y="70767"/>
                </a:lnTo>
                <a:lnTo>
                  <a:pt x="2830869" y="71945"/>
                </a:lnTo>
                <a:lnTo>
                  <a:pt x="2783033" y="73902"/>
                </a:lnTo>
                <a:lnTo>
                  <a:pt x="2735396" y="76630"/>
                </a:lnTo>
                <a:lnTo>
                  <a:pt x="2687963" y="80125"/>
                </a:lnTo>
                <a:lnTo>
                  <a:pt x="2640741" y="84379"/>
                </a:lnTo>
                <a:lnTo>
                  <a:pt x="2593735" y="89388"/>
                </a:lnTo>
                <a:lnTo>
                  <a:pt x="2546951" y="95144"/>
                </a:lnTo>
                <a:lnTo>
                  <a:pt x="2500397" y="101641"/>
                </a:lnTo>
                <a:lnTo>
                  <a:pt x="2454076" y="108875"/>
                </a:lnTo>
                <a:lnTo>
                  <a:pt x="2407997" y="116837"/>
                </a:lnTo>
                <a:lnTo>
                  <a:pt x="2362164" y="125523"/>
                </a:lnTo>
                <a:lnTo>
                  <a:pt x="2316585" y="134926"/>
                </a:lnTo>
                <a:lnTo>
                  <a:pt x="2271264" y="145041"/>
                </a:lnTo>
                <a:lnTo>
                  <a:pt x="2226208" y="155860"/>
                </a:lnTo>
                <a:lnTo>
                  <a:pt x="2181423" y="167379"/>
                </a:lnTo>
                <a:lnTo>
                  <a:pt x="2136915" y="179590"/>
                </a:lnTo>
                <a:lnTo>
                  <a:pt x="2092690" y="192488"/>
                </a:lnTo>
                <a:lnTo>
                  <a:pt x="2048755" y="206067"/>
                </a:lnTo>
                <a:lnTo>
                  <a:pt x="2005114" y="220320"/>
                </a:lnTo>
                <a:lnTo>
                  <a:pt x="1961775" y="235242"/>
                </a:lnTo>
                <a:lnTo>
                  <a:pt x="1918744" y="250826"/>
                </a:lnTo>
                <a:lnTo>
                  <a:pt x="1876025" y="267067"/>
                </a:lnTo>
                <a:lnTo>
                  <a:pt x="1833627" y="283957"/>
                </a:lnTo>
                <a:lnTo>
                  <a:pt x="1791553" y="301492"/>
                </a:lnTo>
                <a:lnTo>
                  <a:pt x="1749812" y="319665"/>
                </a:lnTo>
                <a:lnTo>
                  <a:pt x="1708408" y="338470"/>
                </a:lnTo>
                <a:lnTo>
                  <a:pt x="1667347" y="357901"/>
                </a:lnTo>
                <a:lnTo>
                  <a:pt x="1626637" y="377952"/>
                </a:lnTo>
                <a:lnTo>
                  <a:pt x="1586282" y="398616"/>
                </a:lnTo>
                <a:lnTo>
                  <a:pt x="1546290" y="419888"/>
                </a:lnTo>
                <a:lnTo>
                  <a:pt x="1506665" y="441761"/>
                </a:lnTo>
                <a:lnTo>
                  <a:pt x="1467414" y="464230"/>
                </a:lnTo>
                <a:lnTo>
                  <a:pt x="1428543" y="487288"/>
                </a:lnTo>
                <a:lnTo>
                  <a:pt x="1390058" y="510929"/>
                </a:lnTo>
                <a:lnTo>
                  <a:pt x="1351966" y="535147"/>
                </a:lnTo>
                <a:lnTo>
                  <a:pt x="1314272" y="559937"/>
                </a:lnTo>
                <a:lnTo>
                  <a:pt x="1276982" y="585291"/>
                </a:lnTo>
                <a:lnTo>
                  <a:pt x="1240102" y="611204"/>
                </a:lnTo>
                <a:lnTo>
                  <a:pt x="1203639" y="637670"/>
                </a:lnTo>
                <a:lnTo>
                  <a:pt x="1167598" y="664683"/>
                </a:lnTo>
                <a:lnTo>
                  <a:pt x="1131986" y="692236"/>
                </a:lnTo>
                <a:lnTo>
                  <a:pt x="1096808" y="720324"/>
                </a:lnTo>
                <a:lnTo>
                  <a:pt x="1062071" y="748940"/>
                </a:lnTo>
                <a:lnTo>
                  <a:pt x="1027781" y="778078"/>
                </a:lnTo>
                <a:lnTo>
                  <a:pt x="993943" y="807733"/>
                </a:lnTo>
                <a:lnTo>
                  <a:pt x="960565" y="837897"/>
                </a:lnTo>
                <a:lnTo>
                  <a:pt x="927651" y="868566"/>
                </a:lnTo>
                <a:lnTo>
                  <a:pt x="895208" y="899733"/>
                </a:lnTo>
                <a:lnTo>
                  <a:pt x="863242" y="931391"/>
                </a:lnTo>
                <a:lnTo>
                  <a:pt x="831759" y="963535"/>
                </a:lnTo>
                <a:lnTo>
                  <a:pt x="800765" y="996159"/>
                </a:lnTo>
                <a:lnTo>
                  <a:pt x="770267" y="1029256"/>
                </a:lnTo>
                <a:lnTo>
                  <a:pt x="740269" y="1062821"/>
                </a:lnTo>
                <a:lnTo>
                  <a:pt x="710779" y="1096847"/>
                </a:lnTo>
                <a:lnTo>
                  <a:pt x="681803" y="1131329"/>
                </a:lnTo>
                <a:lnTo>
                  <a:pt x="653345" y="1166259"/>
                </a:lnTo>
                <a:lnTo>
                  <a:pt x="625413" y="1201633"/>
                </a:lnTo>
                <a:lnTo>
                  <a:pt x="598013" y="1237444"/>
                </a:lnTo>
                <a:lnTo>
                  <a:pt x="571150" y="1273685"/>
                </a:lnTo>
                <a:lnTo>
                  <a:pt x="544831" y="1310352"/>
                </a:lnTo>
                <a:lnTo>
                  <a:pt x="519062" y="1347437"/>
                </a:lnTo>
                <a:lnTo>
                  <a:pt x="493848" y="1384935"/>
                </a:lnTo>
                <a:lnTo>
                  <a:pt x="469196" y="1422839"/>
                </a:lnTo>
                <a:lnTo>
                  <a:pt x="445112" y="1461144"/>
                </a:lnTo>
                <a:lnTo>
                  <a:pt x="421602" y="1499843"/>
                </a:lnTo>
                <a:lnTo>
                  <a:pt x="398672" y="1538931"/>
                </a:lnTo>
                <a:lnTo>
                  <a:pt x="376328" y="1578400"/>
                </a:lnTo>
                <a:lnTo>
                  <a:pt x="354576" y="1618246"/>
                </a:lnTo>
                <a:lnTo>
                  <a:pt x="333422" y="1658462"/>
                </a:lnTo>
                <a:lnTo>
                  <a:pt x="312872" y="1699041"/>
                </a:lnTo>
                <a:lnTo>
                  <a:pt x="292933" y="1739978"/>
                </a:lnTo>
                <a:lnTo>
                  <a:pt x="273610" y="1781268"/>
                </a:lnTo>
                <a:lnTo>
                  <a:pt x="254909" y="1822902"/>
                </a:lnTo>
                <a:lnTo>
                  <a:pt x="236837" y="1864876"/>
                </a:lnTo>
                <a:lnTo>
                  <a:pt x="219399" y="1907184"/>
                </a:lnTo>
                <a:lnTo>
                  <a:pt x="202602" y="1949819"/>
                </a:lnTo>
                <a:lnTo>
                  <a:pt x="186452" y="1992775"/>
                </a:lnTo>
                <a:lnTo>
                  <a:pt x="170954" y="2036047"/>
                </a:lnTo>
                <a:lnTo>
                  <a:pt x="156115" y="2079627"/>
                </a:lnTo>
                <a:lnTo>
                  <a:pt x="141941" y="2123510"/>
                </a:lnTo>
                <a:lnTo>
                  <a:pt x="128437" y="2167691"/>
                </a:lnTo>
                <a:lnTo>
                  <a:pt x="115611" y="2212162"/>
                </a:lnTo>
                <a:lnTo>
                  <a:pt x="103467" y="2256918"/>
                </a:lnTo>
                <a:lnTo>
                  <a:pt x="92013" y="2301952"/>
                </a:lnTo>
                <a:lnTo>
                  <a:pt x="81254" y="2347259"/>
                </a:lnTo>
                <a:lnTo>
                  <a:pt x="71896" y="2389657"/>
                </a:lnTo>
                <a:close/>
              </a:path>
              <a:path w="3756659" h="2390140">
                <a:moveTo>
                  <a:pt x="3756615" y="191054"/>
                </a:moveTo>
                <a:lnTo>
                  <a:pt x="3717306" y="179590"/>
                </a:lnTo>
                <a:lnTo>
                  <a:pt x="3672798" y="167379"/>
                </a:lnTo>
                <a:lnTo>
                  <a:pt x="3628013" y="155860"/>
                </a:lnTo>
                <a:lnTo>
                  <a:pt x="3582957" y="145041"/>
                </a:lnTo>
                <a:lnTo>
                  <a:pt x="3537636" y="134926"/>
                </a:lnTo>
                <a:lnTo>
                  <a:pt x="3492056" y="125523"/>
                </a:lnTo>
                <a:lnTo>
                  <a:pt x="3446224" y="116837"/>
                </a:lnTo>
                <a:lnTo>
                  <a:pt x="3400144" y="108875"/>
                </a:lnTo>
                <a:lnTo>
                  <a:pt x="3353824" y="101641"/>
                </a:lnTo>
                <a:lnTo>
                  <a:pt x="3307269" y="95144"/>
                </a:lnTo>
                <a:lnTo>
                  <a:pt x="3260486" y="89388"/>
                </a:lnTo>
                <a:lnTo>
                  <a:pt x="3213480" y="84379"/>
                </a:lnTo>
                <a:lnTo>
                  <a:pt x="3166258" y="80125"/>
                </a:lnTo>
                <a:lnTo>
                  <a:pt x="3118825" y="76630"/>
                </a:lnTo>
                <a:lnTo>
                  <a:pt x="3071188" y="73902"/>
                </a:lnTo>
                <a:lnTo>
                  <a:pt x="3023352" y="71945"/>
                </a:lnTo>
                <a:lnTo>
                  <a:pt x="2975324" y="70767"/>
                </a:lnTo>
                <a:lnTo>
                  <a:pt x="2927110" y="70372"/>
                </a:lnTo>
                <a:lnTo>
                  <a:pt x="3571647" y="70372"/>
                </a:lnTo>
                <a:lnTo>
                  <a:pt x="3624761" y="82610"/>
                </a:lnTo>
                <a:lnTo>
                  <a:pt x="3669411" y="93748"/>
                </a:lnTo>
                <a:lnTo>
                  <a:pt x="3713796" y="105558"/>
                </a:lnTo>
                <a:lnTo>
                  <a:pt x="3756615" y="117667"/>
                </a:lnTo>
                <a:lnTo>
                  <a:pt x="3756615" y="191054"/>
                </a:lnTo>
                <a:close/>
              </a:path>
              <a:path w="3756659" h="2390140">
                <a:moveTo>
                  <a:pt x="3756615" y="2389657"/>
                </a:moveTo>
                <a:lnTo>
                  <a:pt x="71896" y="2389657"/>
                </a:lnTo>
                <a:lnTo>
                  <a:pt x="3756615" y="191054"/>
                </a:lnTo>
                <a:lnTo>
                  <a:pt x="3756615" y="2389657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767205" cy="5338445"/>
          </a:xfrm>
          <a:custGeom>
            <a:avLst/>
            <a:gdLst/>
            <a:ahLst/>
            <a:cxnLst/>
            <a:rect l="l" t="t" r="r" b="b"/>
            <a:pathLst>
              <a:path w="1767205" h="5338445">
                <a:moveTo>
                  <a:pt x="0" y="5338045"/>
                </a:moveTo>
                <a:lnTo>
                  <a:pt x="0" y="5260644"/>
                </a:lnTo>
                <a:lnTo>
                  <a:pt x="36420" y="5243409"/>
                </a:lnTo>
                <a:lnTo>
                  <a:pt x="77130" y="5223359"/>
                </a:lnTo>
                <a:lnTo>
                  <a:pt x="117485" y="5202694"/>
                </a:lnTo>
                <a:lnTo>
                  <a:pt x="157478" y="5181423"/>
                </a:lnTo>
                <a:lnTo>
                  <a:pt x="197102" y="5159549"/>
                </a:lnTo>
                <a:lnTo>
                  <a:pt x="236353" y="5137081"/>
                </a:lnTo>
                <a:lnTo>
                  <a:pt x="275224" y="5114022"/>
                </a:lnTo>
                <a:lnTo>
                  <a:pt x="313709" y="5090381"/>
                </a:lnTo>
                <a:lnTo>
                  <a:pt x="351801" y="5066163"/>
                </a:lnTo>
                <a:lnTo>
                  <a:pt x="389495" y="5041373"/>
                </a:lnTo>
                <a:lnTo>
                  <a:pt x="426785" y="5016019"/>
                </a:lnTo>
                <a:lnTo>
                  <a:pt x="463665" y="4990106"/>
                </a:lnTo>
                <a:lnTo>
                  <a:pt x="500128" y="4963640"/>
                </a:lnTo>
                <a:lnTo>
                  <a:pt x="536169" y="4936627"/>
                </a:lnTo>
                <a:lnTo>
                  <a:pt x="571781" y="4909074"/>
                </a:lnTo>
                <a:lnTo>
                  <a:pt x="606959" y="4880987"/>
                </a:lnTo>
                <a:lnTo>
                  <a:pt x="641696" y="4852370"/>
                </a:lnTo>
                <a:lnTo>
                  <a:pt x="675986" y="4823232"/>
                </a:lnTo>
                <a:lnTo>
                  <a:pt x="709824" y="4793578"/>
                </a:lnTo>
                <a:lnTo>
                  <a:pt x="743202" y="4763413"/>
                </a:lnTo>
                <a:lnTo>
                  <a:pt x="776116" y="4732744"/>
                </a:lnTo>
                <a:lnTo>
                  <a:pt x="808559" y="4701578"/>
                </a:lnTo>
                <a:lnTo>
                  <a:pt x="840525" y="4669919"/>
                </a:lnTo>
                <a:lnTo>
                  <a:pt x="872008" y="4637775"/>
                </a:lnTo>
                <a:lnTo>
                  <a:pt x="903002" y="4605151"/>
                </a:lnTo>
                <a:lnTo>
                  <a:pt x="933500" y="4572054"/>
                </a:lnTo>
                <a:lnTo>
                  <a:pt x="963498" y="4538489"/>
                </a:lnTo>
                <a:lnTo>
                  <a:pt x="992988" y="4504463"/>
                </a:lnTo>
                <a:lnTo>
                  <a:pt x="1021964" y="4469982"/>
                </a:lnTo>
                <a:lnTo>
                  <a:pt x="1050422" y="4435051"/>
                </a:lnTo>
                <a:lnTo>
                  <a:pt x="1078354" y="4399677"/>
                </a:lnTo>
                <a:lnTo>
                  <a:pt x="1105754" y="4363866"/>
                </a:lnTo>
                <a:lnTo>
                  <a:pt x="1132617" y="4327625"/>
                </a:lnTo>
                <a:lnTo>
                  <a:pt x="1158936" y="4290958"/>
                </a:lnTo>
                <a:lnTo>
                  <a:pt x="1184705" y="4253873"/>
                </a:lnTo>
                <a:lnTo>
                  <a:pt x="1209919" y="4216375"/>
                </a:lnTo>
                <a:lnTo>
                  <a:pt x="1234571" y="4178471"/>
                </a:lnTo>
                <a:lnTo>
                  <a:pt x="1258655" y="4140166"/>
                </a:lnTo>
                <a:lnTo>
                  <a:pt x="1282165" y="4101467"/>
                </a:lnTo>
                <a:lnTo>
                  <a:pt x="1305095" y="4062380"/>
                </a:lnTo>
                <a:lnTo>
                  <a:pt x="1327439" y="4022910"/>
                </a:lnTo>
                <a:lnTo>
                  <a:pt x="1349191" y="3983064"/>
                </a:lnTo>
                <a:lnTo>
                  <a:pt x="1370345" y="3942849"/>
                </a:lnTo>
                <a:lnTo>
                  <a:pt x="1390895" y="3902269"/>
                </a:lnTo>
                <a:lnTo>
                  <a:pt x="1410834" y="3861332"/>
                </a:lnTo>
                <a:lnTo>
                  <a:pt x="1430157" y="3820043"/>
                </a:lnTo>
                <a:lnTo>
                  <a:pt x="1448858" y="3778408"/>
                </a:lnTo>
                <a:lnTo>
                  <a:pt x="1466930" y="3736434"/>
                </a:lnTo>
                <a:lnTo>
                  <a:pt x="1484368" y="3694126"/>
                </a:lnTo>
                <a:lnTo>
                  <a:pt x="1501165" y="3651491"/>
                </a:lnTo>
                <a:lnTo>
                  <a:pt x="1517315" y="3608535"/>
                </a:lnTo>
                <a:lnTo>
                  <a:pt x="1532813" y="3565263"/>
                </a:lnTo>
                <a:lnTo>
                  <a:pt x="1547652" y="3521683"/>
                </a:lnTo>
                <a:lnTo>
                  <a:pt x="1561826" y="3477800"/>
                </a:lnTo>
                <a:lnTo>
                  <a:pt x="1575329" y="3433619"/>
                </a:lnTo>
                <a:lnTo>
                  <a:pt x="1588156" y="3389148"/>
                </a:lnTo>
                <a:lnTo>
                  <a:pt x="1600299" y="3344392"/>
                </a:lnTo>
                <a:lnTo>
                  <a:pt x="1611754" y="3299358"/>
                </a:lnTo>
                <a:lnTo>
                  <a:pt x="1622513" y="3254051"/>
                </a:lnTo>
                <a:lnTo>
                  <a:pt x="1632571" y="3208478"/>
                </a:lnTo>
                <a:lnTo>
                  <a:pt x="1641923" y="3162644"/>
                </a:lnTo>
                <a:lnTo>
                  <a:pt x="1650560" y="3116556"/>
                </a:lnTo>
                <a:lnTo>
                  <a:pt x="1658479" y="3070220"/>
                </a:lnTo>
                <a:lnTo>
                  <a:pt x="1665672" y="3023642"/>
                </a:lnTo>
                <a:lnTo>
                  <a:pt x="1672133" y="2976828"/>
                </a:lnTo>
                <a:lnTo>
                  <a:pt x="1677857" y="2929784"/>
                </a:lnTo>
                <a:lnTo>
                  <a:pt x="1682838" y="2882517"/>
                </a:lnTo>
                <a:lnTo>
                  <a:pt x="1687069" y="2835032"/>
                </a:lnTo>
                <a:lnTo>
                  <a:pt x="1690544" y="2787335"/>
                </a:lnTo>
                <a:lnTo>
                  <a:pt x="1693258" y="2739432"/>
                </a:lnTo>
                <a:lnTo>
                  <a:pt x="1695217" y="2690776"/>
                </a:lnTo>
                <a:lnTo>
                  <a:pt x="1696378" y="2642755"/>
                </a:lnTo>
                <a:lnTo>
                  <a:pt x="1696767" y="2594553"/>
                </a:lnTo>
                <a:lnTo>
                  <a:pt x="1696767" y="45600"/>
                </a:lnTo>
                <a:lnTo>
                  <a:pt x="1696399" y="0"/>
                </a:lnTo>
                <a:lnTo>
                  <a:pt x="1766769" y="0"/>
                </a:lnTo>
                <a:lnTo>
                  <a:pt x="1767127" y="45600"/>
                </a:lnTo>
                <a:lnTo>
                  <a:pt x="1767127" y="2594553"/>
                </a:lnTo>
                <a:lnTo>
                  <a:pt x="1766742" y="2643035"/>
                </a:lnTo>
                <a:lnTo>
                  <a:pt x="1765595" y="2691330"/>
                </a:lnTo>
                <a:lnTo>
                  <a:pt x="1763693" y="2739432"/>
                </a:lnTo>
                <a:lnTo>
                  <a:pt x="1761118" y="2786253"/>
                </a:lnTo>
                <a:lnTo>
                  <a:pt x="1757761" y="2833698"/>
                </a:lnTo>
                <a:lnTo>
                  <a:pt x="1753674" y="2880940"/>
                </a:lnTo>
                <a:lnTo>
                  <a:pt x="1748863" y="2927973"/>
                </a:lnTo>
                <a:lnTo>
                  <a:pt x="1743332" y="2974791"/>
                </a:lnTo>
                <a:lnTo>
                  <a:pt x="1737089" y="3021388"/>
                </a:lnTo>
                <a:lnTo>
                  <a:pt x="1730137" y="3067759"/>
                </a:lnTo>
                <a:lnTo>
                  <a:pt x="1722484" y="3113898"/>
                </a:lnTo>
                <a:lnTo>
                  <a:pt x="1714134" y="3159800"/>
                </a:lnTo>
                <a:lnTo>
                  <a:pt x="1705094" y="3205458"/>
                </a:lnTo>
                <a:lnTo>
                  <a:pt x="1695369" y="3250867"/>
                </a:lnTo>
                <a:lnTo>
                  <a:pt x="1684965" y="3296022"/>
                </a:lnTo>
                <a:lnTo>
                  <a:pt x="1673887" y="3340916"/>
                </a:lnTo>
                <a:lnTo>
                  <a:pt x="1662141" y="3385543"/>
                </a:lnTo>
                <a:lnTo>
                  <a:pt x="1649733" y="3429899"/>
                </a:lnTo>
                <a:lnTo>
                  <a:pt x="1636669" y="3473978"/>
                </a:lnTo>
                <a:lnTo>
                  <a:pt x="1622953" y="3517772"/>
                </a:lnTo>
                <a:lnTo>
                  <a:pt x="1608593" y="3561278"/>
                </a:lnTo>
                <a:lnTo>
                  <a:pt x="1593593" y="3604490"/>
                </a:lnTo>
                <a:lnTo>
                  <a:pt x="1577959" y="3647400"/>
                </a:lnTo>
                <a:lnTo>
                  <a:pt x="1561698" y="3690005"/>
                </a:lnTo>
                <a:lnTo>
                  <a:pt x="1544813" y="3732298"/>
                </a:lnTo>
                <a:lnTo>
                  <a:pt x="1527312" y="3774273"/>
                </a:lnTo>
                <a:lnTo>
                  <a:pt x="1509200" y="3815925"/>
                </a:lnTo>
                <a:lnTo>
                  <a:pt x="1490483" y="3857248"/>
                </a:lnTo>
                <a:lnTo>
                  <a:pt x="1471166" y="3898236"/>
                </a:lnTo>
                <a:lnTo>
                  <a:pt x="1451254" y="3938884"/>
                </a:lnTo>
                <a:lnTo>
                  <a:pt x="1430755" y="3979186"/>
                </a:lnTo>
                <a:lnTo>
                  <a:pt x="1409672" y="4019136"/>
                </a:lnTo>
                <a:lnTo>
                  <a:pt x="1388013" y="4058728"/>
                </a:lnTo>
                <a:lnTo>
                  <a:pt x="1365782" y="4097958"/>
                </a:lnTo>
                <a:lnTo>
                  <a:pt x="1342986" y="4136818"/>
                </a:lnTo>
                <a:lnTo>
                  <a:pt x="1319630" y="4175304"/>
                </a:lnTo>
                <a:lnTo>
                  <a:pt x="1295719" y="4213409"/>
                </a:lnTo>
                <a:lnTo>
                  <a:pt x="1271260" y="4251128"/>
                </a:lnTo>
                <a:lnTo>
                  <a:pt x="1246258" y="4288456"/>
                </a:lnTo>
                <a:lnTo>
                  <a:pt x="1220718" y="4325386"/>
                </a:lnTo>
                <a:lnTo>
                  <a:pt x="1194647" y="4361912"/>
                </a:lnTo>
                <a:lnTo>
                  <a:pt x="1168050" y="4398030"/>
                </a:lnTo>
                <a:lnTo>
                  <a:pt x="1140933" y="4433734"/>
                </a:lnTo>
                <a:lnTo>
                  <a:pt x="1113302" y="4469017"/>
                </a:lnTo>
                <a:lnTo>
                  <a:pt x="1085161" y="4503874"/>
                </a:lnTo>
                <a:lnTo>
                  <a:pt x="1056517" y="4538299"/>
                </a:lnTo>
                <a:lnTo>
                  <a:pt x="1027376" y="4572287"/>
                </a:lnTo>
                <a:lnTo>
                  <a:pt x="997743" y="4605831"/>
                </a:lnTo>
                <a:lnTo>
                  <a:pt x="967624" y="4638927"/>
                </a:lnTo>
                <a:lnTo>
                  <a:pt x="937024" y="4671568"/>
                </a:lnTo>
                <a:lnTo>
                  <a:pt x="905950" y="4703749"/>
                </a:lnTo>
                <a:lnTo>
                  <a:pt x="874406" y="4735464"/>
                </a:lnTo>
                <a:lnTo>
                  <a:pt x="842399" y="4766708"/>
                </a:lnTo>
                <a:lnTo>
                  <a:pt x="809934" y="4797474"/>
                </a:lnTo>
                <a:lnTo>
                  <a:pt x="777017" y="4827756"/>
                </a:lnTo>
                <a:lnTo>
                  <a:pt x="743654" y="4857550"/>
                </a:lnTo>
                <a:lnTo>
                  <a:pt x="709850" y="4886850"/>
                </a:lnTo>
                <a:lnTo>
                  <a:pt x="675611" y="4915649"/>
                </a:lnTo>
                <a:lnTo>
                  <a:pt x="640942" y="4943942"/>
                </a:lnTo>
                <a:lnTo>
                  <a:pt x="605850" y="4971724"/>
                </a:lnTo>
                <a:lnTo>
                  <a:pt x="570340" y="4998988"/>
                </a:lnTo>
                <a:lnTo>
                  <a:pt x="534418" y="5025730"/>
                </a:lnTo>
                <a:lnTo>
                  <a:pt x="498089" y="5051942"/>
                </a:lnTo>
                <a:lnTo>
                  <a:pt x="461358" y="5077620"/>
                </a:lnTo>
                <a:lnTo>
                  <a:pt x="424233" y="5102758"/>
                </a:lnTo>
                <a:lnTo>
                  <a:pt x="386718" y="5127350"/>
                </a:lnTo>
                <a:lnTo>
                  <a:pt x="348819" y="5151390"/>
                </a:lnTo>
                <a:lnTo>
                  <a:pt x="310542" y="5174873"/>
                </a:lnTo>
                <a:lnTo>
                  <a:pt x="271892" y="5197793"/>
                </a:lnTo>
                <a:lnTo>
                  <a:pt x="232875" y="5220144"/>
                </a:lnTo>
                <a:lnTo>
                  <a:pt x="193497" y="5241921"/>
                </a:lnTo>
                <a:lnTo>
                  <a:pt x="153764" y="5263117"/>
                </a:lnTo>
                <a:lnTo>
                  <a:pt x="113680" y="5283728"/>
                </a:lnTo>
                <a:lnTo>
                  <a:pt x="73253" y="5303747"/>
                </a:lnTo>
                <a:lnTo>
                  <a:pt x="32487" y="5323169"/>
                </a:lnTo>
                <a:lnTo>
                  <a:pt x="0" y="5338045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DA4CCE-916A-481F-A6A2-34A5769236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79" y="1772071"/>
            <a:ext cx="6800000" cy="674285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sp>
        <p:nvSpPr>
          <p:cNvPr id="15" name="object 12">
            <a:extLst>
              <a:ext uri="{FF2B5EF4-FFF2-40B4-BE49-F238E27FC236}">
                <a16:creationId xmlns:a16="http://schemas.microsoft.com/office/drawing/2014/main" id="{38D3EF85-DBB5-41EE-82AB-AD79BF9D98ED}"/>
              </a:ext>
            </a:extLst>
          </p:cNvPr>
          <p:cNvSpPr txBox="1"/>
          <p:nvPr/>
        </p:nvSpPr>
        <p:spPr>
          <a:xfrm>
            <a:off x="1767205" y="4208389"/>
            <a:ext cx="5435600" cy="871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Лес случайностей, по сути показал приблизительно такие же показатели точности:</a:t>
            </a: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37D4351-B002-457C-8E71-6449F1C93FE7}"/>
              </a:ext>
            </a:extLst>
          </p:cNvPr>
          <p:cNvSpPr txBox="1"/>
          <p:nvPr/>
        </p:nvSpPr>
        <p:spPr>
          <a:xfrm>
            <a:off x="1815864" y="449048"/>
            <a:ext cx="11858329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Обучение леса случайностей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85800" y="0"/>
            <a:ext cx="13358482" cy="9429305"/>
            <a:chOff x="685800" y="0"/>
            <a:chExt cx="13358482" cy="9429305"/>
          </a:xfrm>
        </p:grpSpPr>
        <p:sp>
          <p:nvSpPr>
            <p:cNvPr id="5" name="object 5"/>
            <p:cNvSpPr/>
            <p:nvPr/>
          </p:nvSpPr>
          <p:spPr>
            <a:xfrm>
              <a:off x="4038600" y="0"/>
              <a:ext cx="5427379" cy="2800410"/>
            </a:xfrm>
            <a:custGeom>
              <a:avLst/>
              <a:gdLst/>
              <a:ahLst/>
              <a:cxnLst/>
              <a:rect l="l" t="t" r="r" b="b"/>
              <a:pathLst>
                <a:path w="5981065" h="3086100">
                  <a:moveTo>
                    <a:pt x="3598050" y="3022600"/>
                  </a:moveTo>
                  <a:lnTo>
                    <a:pt x="2382891" y="3022600"/>
                  </a:lnTo>
                  <a:lnTo>
                    <a:pt x="1943349" y="2895600"/>
                  </a:lnTo>
                  <a:lnTo>
                    <a:pt x="1900976" y="2870200"/>
                  </a:lnTo>
                  <a:lnTo>
                    <a:pt x="1817165" y="2844800"/>
                  </a:lnTo>
                  <a:lnTo>
                    <a:pt x="1775739" y="2819400"/>
                  </a:lnTo>
                  <a:lnTo>
                    <a:pt x="1734640" y="2806700"/>
                  </a:lnTo>
                  <a:lnTo>
                    <a:pt x="1693874" y="2781300"/>
                  </a:lnTo>
                  <a:lnTo>
                    <a:pt x="1653446" y="2768600"/>
                  </a:lnTo>
                  <a:lnTo>
                    <a:pt x="1573629" y="2717800"/>
                  </a:lnTo>
                  <a:lnTo>
                    <a:pt x="1534251" y="2705100"/>
                  </a:lnTo>
                  <a:lnTo>
                    <a:pt x="1495235" y="2679700"/>
                  </a:lnTo>
                  <a:lnTo>
                    <a:pt x="1380409" y="2603500"/>
                  </a:lnTo>
                  <a:lnTo>
                    <a:pt x="1305768" y="2552700"/>
                  </a:lnTo>
                  <a:lnTo>
                    <a:pt x="1232709" y="2501900"/>
                  </a:lnTo>
                  <a:lnTo>
                    <a:pt x="1161276" y="2451100"/>
                  </a:lnTo>
                  <a:lnTo>
                    <a:pt x="1091516" y="2400300"/>
                  </a:lnTo>
                  <a:lnTo>
                    <a:pt x="1057277" y="2362200"/>
                  </a:lnTo>
                  <a:lnTo>
                    <a:pt x="990109" y="2311400"/>
                  </a:lnTo>
                  <a:lnTo>
                    <a:pt x="957193" y="2273300"/>
                  </a:lnTo>
                  <a:lnTo>
                    <a:pt x="924728" y="2247900"/>
                  </a:lnTo>
                  <a:lnTo>
                    <a:pt x="892721" y="2209800"/>
                  </a:lnTo>
                  <a:lnTo>
                    <a:pt x="861177" y="2184400"/>
                  </a:lnTo>
                  <a:lnTo>
                    <a:pt x="830103" y="2146300"/>
                  </a:lnTo>
                  <a:lnTo>
                    <a:pt x="799503" y="2120900"/>
                  </a:lnTo>
                  <a:lnTo>
                    <a:pt x="769384" y="2082800"/>
                  </a:lnTo>
                  <a:lnTo>
                    <a:pt x="739750" y="2057400"/>
                  </a:lnTo>
                  <a:lnTo>
                    <a:pt x="710609" y="2019300"/>
                  </a:lnTo>
                  <a:lnTo>
                    <a:pt x="681966" y="1981200"/>
                  </a:lnTo>
                  <a:lnTo>
                    <a:pt x="653825" y="1943100"/>
                  </a:lnTo>
                  <a:lnTo>
                    <a:pt x="626193" y="1917700"/>
                  </a:lnTo>
                  <a:lnTo>
                    <a:pt x="599076" y="1879600"/>
                  </a:lnTo>
                  <a:lnTo>
                    <a:pt x="572479" y="1841500"/>
                  </a:lnTo>
                  <a:lnTo>
                    <a:pt x="546408" y="1803400"/>
                  </a:lnTo>
                  <a:lnTo>
                    <a:pt x="520869" y="1765300"/>
                  </a:lnTo>
                  <a:lnTo>
                    <a:pt x="495867" y="1727200"/>
                  </a:lnTo>
                  <a:lnTo>
                    <a:pt x="471407" y="1689100"/>
                  </a:lnTo>
                  <a:lnTo>
                    <a:pt x="447497" y="1651000"/>
                  </a:lnTo>
                  <a:lnTo>
                    <a:pt x="424141" y="1612900"/>
                  </a:lnTo>
                  <a:lnTo>
                    <a:pt x="401344" y="1574800"/>
                  </a:lnTo>
                  <a:lnTo>
                    <a:pt x="379114" y="1536700"/>
                  </a:lnTo>
                  <a:lnTo>
                    <a:pt x="357454" y="1498600"/>
                  </a:lnTo>
                  <a:lnTo>
                    <a:pt x="336372" y="1460500"/>
                  </a:lnTo>
                  <a:lnTo>
                    <a:pt x="315872" y="1422400"/>
                  </a:lnTo>
                  <a:lnTo>
                    <a:pt x="295961" y="1384300"/>
                  </a:lnTo>
                  <a:lnTo>
                    <a:pt x="276644" y="1333500"/>
                  </a:lnTo>
                  <a:lnTo>
                    <a:pt x="257926" y="1295400"/>
                  </a:lnTo>
                  <a:lnTo>
                    <a:pt x="239814" y="1257300"/>
                  </a:lnTo>
                  <a:lnTo>
                    <a:pt x="222313" y="1206500"/>
                  </a:lnTo>
                  <a:lnTo>
                    <a:pt x="205429" y="1168400"/>
                  </a:lnTo>
                  <a:lnTo>
                    <a:pt x="189167" y="1130300"/>
                  </a:lnTo>
                  <a:lnTo>
                    <a:pt x="173533" y="1079500"/>
                  </a:lnTo>
                  <a:lnTo>
                    <a:pt x="158534" y="1041400"/>
                  </a:lnTo>
                  <a:lnTo>
                    <a:pt x="144173" y="1003300"/>
                  </a:lnTo>
                  <a:lnTo>
                    <a:pt x="130458" y="952500"/>
                  </a:lnTo>
                  <a:lnTo>
                    <a:pt x="117393" y="914400"/>
                  </a:lnTo>
                  <a:lnTo>
                    <a:pt x="104985" y="863600"/>
                  </a:lnTo>
                  <a:lnTo>
                    <a:pt x="93240" y="825500"/>
                  </a:lnTo>
                  <a:lnTo>
                    <a:pt x="82162" y="774700"/>
                  </a:lnTo>
                  <a:lnTo>
                    <a:pt x="71758" y="736600"/>
                  </a:lnTo>
                  <a:lnTo>
                    <a:pt x="62032" y="685800"/>
                  </a:lnTo>
                  <a:lnTo>
                    <a:pt x="52992" y="635000"/>
                  </a:lnTo>
                  <a:lnTo>
                    <a:pt x="44643" y="596900"/>
                  </a:lnTo>
                  <a:lnTo>
                    <a:pt x="36989" y="546100"/>
                  </a:lnTo>
                  <a:lnTo>
                    <a:pt x="30038" y="495300"/>
                  </a:lnTo>
                  <a:lnTo>
                    <a:pt x="23794" y="457200"/>
                  </a:lnTo>
                  <a:lnTo>
                    <a:pt x="18264" y="406400"/>
                  </a:lnTo>
                  <a:lnTo>
                    <a:pt x="13452" y="355600"/>
                  </a:lnTo>
                  <a:lnTo>
                    <a:pt x="9365" y="317500"/>
                  </a:lnTo>
                  <a:lnTo>
                    <a:pt x="6009" y="266700"/>
                  </a:lnTo>
                  <a:lnTo>
                    <a:pt x="3388" y="215900"/>
                  </a:lnTo>
                  <a:lnTo>
                    <a:pt x="1509" y="165100"/>
                  </a:lnTo>
                  <a:lnTo>
                    <a:pt x="378" y="1270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70359" y="0"/>
                  </a:lnTo>
                  <a:lnTo>
                    <a:pt x="70359" y="76200"/>
                  </a:lnTo>
                  <a:lnTo>
                    <a:pt x="70751" y="127000"/>
                  </a:lnTo>
                  <a:lnTo>
                    <a:pt x="71923" y="165100"/>
                  </a:lnTo>
                  <a:lnTo>
                    <a:pt x="73869" y="215900"/>
                  </a:lnTo>
                  <a:lnTo>
                    <a:pt x="76583" y="266700"/>
                  </a:lnTo>
                  <a:lnTo>
                    <a:pt x="80058" y="317500"/>
                  </a:lnTo>
                  <a:lnTo>
                    <a:pt x="84289" y="368300"/>
                  </a:lnTo>
                  <a:lnTo>
                    <a:pt x="89269" y="406400"/>
                  </a:lnTo>
                  <a:lnTo>
                    <a:pt x="94993" y="457200"/>
                  </a:lnTo>
                  <a:lnTo>
                    <a:pt x="101455" y="508000"/>
                  </a:lnTo>
                  <a:lnTo>
                    <a:pt x="108648" y="546100"/>
                  </a:lnTo>
                  <a:lnTo>
                    <a:pt x="116566" y="596900"/>
                  </a:lnTo>
                  <a:lnTo>
                    <a:pt x="125204" y="647700"/>
                  </a:lnTo>
                  <a:lnTo>
                    <a:pt x="134555" y="685800"/>
                  </a:lnTo>
                  <a:lnTo>
                    <a:pt x="144613" y="736600"/>
                  </a:lnTo>
                  <a:lnTo>
                    <a:pt x="155373" y="774700"/>
                  </a:lnTo>
                  <a:lnTo>
                    <a:pt x="166827" y="825500"/>
                  </a:lnTo>
                  <a:lnTo>
                    <a:pt x="178971" y="863600"/>
                  </a:lnTo>
                  <a:lnTo>
                    <a:pt x="191797" y="914400"/>
                  </a:lnTo>
                  <a:lnTo>
                    <a:pt x="205301" y="952500"/>
                  </a:lnTo>
                  <a:lnTo>
                    <a:pt x="219475" y="1003300"/>
                  </a:lnTo>
                  <a:lnTo>
                    <a:pt x="234314" y="1041400"/>
                  </a:lnTo>
                  <a:lnTo>
                    <a:pt x="249812" y="1092200"/>
                  </a:lnTo>
                  <a:lnTo>
                    <a:pt x="265962" y="1130300"/>
                  </a:lnTo>
                  <a:lnTo>
                    <a:pt x="282759" y="1168400"/>
                  </a:lnTo>
                  <a:lnTo>
                    <a:pt x="300197" y="1219200"/>
                  </a:lnTo>
                  <a:lnTo>
                    <a:pt x="318269" y="1257300"/>
                  </a:lnTo>
                  <a:lnTo>
                    <a:pt x="336970" y="1295400"/>
                  </a:lnTo>
                  <a:lnTo>
                    <a:pt x="356293" y="1346200"/>
                  </a:lnTo>
                  <a:lnTo>
                    <a:pt x="376232" y="1384300"/>
                  </a:lnTo>
                  <a:lnTo>
                    <a:pt x="396782" y="1422400"/>
                  </a:lnTo>
                  <a:lnTo>
                    <a:pt x="417935" y="1460500"/>
                  </a:lnTo>
                  <a:lnTo>
                    <a:pt x="439687" y="1498600"/>
                  </a:lnTo>
                  <a:lnTo>
                    <a:pt x="462031" y="1536700"/>
                  </a:lnTo>
                  <a:lnTo>
                    <a:pt x="484962" y="1587500"/>
                  </a:lnTo>
                  <a:lnTo>
                    <a:pt x="508472" y="1625600"/>
                  </a:lnTo>
                  <a:lnTo>
                    <a:pt x="532556" y="1663700"/>
                  </a:lnTo>
                  <a:lnTo>
                    <a:pt x="557208" y="1701800"/>
                  </a:lnTo>
                  <a:lnTo>
                    <a:pt x="582421" y="1739900"/>
                  </a:lnTo>
                  <a:lnTo>
                    <a:pt x="608191" y="1765300"/>
                  </a:lnTo>
                  <a:lnTo>
                    <a:pt x="634510" y="1803400"/>
                  </a:lnTo>
                  <a:lnTo>
                    <a:pt x="661373" y="1841500"/>
                  </a:lnTo>
                  <a:lnTo>
                    <a:pt x="688773" y="1879600"/>
                  </a:lnTo>
                  <a:lnTo>
                    <a:pt x="716705" y="1917700"/>
                  </a:lnTo>
                  <a:lnTo>
                    <a:pt x="745162" y="1955800"/>
                  </a:lnTo>
                  <a:lnTo>
                    <a:pt x="774139" y="1981200"/>
                  </a:lnTo>
                  <a:lnTo>
                    <a:pt x="803629" y="2019300"/>
                  </a:lnTo>
                  <a:lnTo>
                    <a:pt x="833627" y="2057400"/>
                  </a:lnTo>
                  <a:lnTo>
                    <a:pt x="864125" y="2082800"/>
                  </a:lnTo>
                  <a:lnTo>
                    <a:pt x="895119" y="2120900"/>
                  </a:lnTo>
                  <a:lnTo>
                    <a:pt x="926602" y="2146300"/>
                  </a:lnTo>
                  <a:lnTo>
                    <a:pt x="958568" y="2184400"/>
                  </a:lnTo>
                  <a:lnTo>
                    <a:pt x="991011" y="2209800"/>
                  </a:lnTo>
                  <a:lnTo>
                    <a:pt x="1023924" y="2247900"/>
                  </a:lnTo>
                  <a:lnTo>
                    <a:pt x="1057303" y="2273300"/>
                  </a:lnTo>
                  <a:lnTo>
                    <a:pt x="1091141" y="2298700"/>
                  </a:lnTo>
                  <a:lnTo>
                    <a:pt x="1125431" y="2336800"/>
                  </a:lnTo>
                  <a:lnTo>
                    <a:pt x="1195346" y="2387600"/>
                  </a:lnTo>
                  <a:lnTo>
                    <a:pt x="1266999" y="2438400"/>
                  </a:lnTo>
                  <a:lnTo>
                    <a:pt x="1303462" y="2463800"/>
                  </a:lnTo>
                  <a:lnTo>
                    <a:pt x="1340341" y="2501900"/>
                  </a:lnTo>
                  <a:lnTo>
                    <a:pt x="1377631" y="2527300"/>
                  </a:lnTo>
                  <a:lnTo>
                    <a:pt x="1415326" y="2540000"/>
                  </a:lnTo>
                  <a:lnTo>
                    <a:pt x="1530774" y="2616200"/>
                  </a:lnTo>
                  <a:lnTo>
                    <a:pt x="1609649" y="2667000"/>
                  </a:lnTo>
                  <a:lnTo>
                    <a:pt x="1649642" y="2679700"/>
                  </a:lnTo>
                  <a:lnTo>
                    <a:pt x="1689997" y="2705100"/>
                  </a:lnTo>
                  <a:lnTo>
                    <a:pt x="1730707" y="2717800"/>
                  </a:lnTo>
                  <a:lnTo>
                    <a:pt x="1771768" y="2743200"/>
                  </a:lnTo>
                  <a:lnTo>
                    <a:pt x="1813172" y="2755900"/>
                  </a:lnTo>
                  <a:lnTo>
                    <a:pt x="1854913" y="2781300"/>
                  </a:lnTo>
                  <a:lnTo>
                    <a:pt x="1896986" y="2794000"/>
                  </a:lnTo>
                  <a:lnTo>
                    <a:pt x="1939385" y="2819400"/>
                  </a:lnTo>
                  <a:lnTo>
                    <a:pt x="2425524" y="2959100"/>
                  </a:lnTo>
                  <a:lnTo>
                    <a:pt x="2471357" y="2959100"/>
                  </a:lnTo>
                  <a:lnTo>
                    <a:pt x="2563756" y="2984500"/>
                  </a:lnTo>
                  <a:lnTo>
                    <a:pt x="2610311" y="2984500"/>
                  </a:lnTo>
                  <a:lnTo>
                    <a:pt x="2657094" y="2997200"/>
                  </a:lnTo>
                  <a:lnTo>
                    <a:pt x="2751323" y="2997200"/>
                  </a:lnTo>
                  <a:lnTo>
                    <a:pt x="2798756" y="3009900"/>
                  </a:lnTo>
                  <a:lnTo>
                    <a:pt x="3643212" y="3009900"/>
                  </a:lnTo>
                  <a:lnTo>
                    <a:pt x="3598050" y="3022600"/>
                  </a:lnTo>
                  <a:close/>
                </a:path>
                <a:path w="5981065" h="3086100">
                  <a:moveTo>
                    <a:pt x="3643212" y="3009900"/>
                  </a:moveTo>
                  <a:lnTo>
                    <a:pt x="3182185" y="3009900"/>
                  </a:lnTo>
                  <a:lnTo>
                    <a:pt x="3229617" y="2997200"/>
                  </a:lnTo>
                  <a:lnTo>
                    <a:pt x="3323846" y="2997200"/>
                  </a:lnTo>
                  <a:lnTo>
                    <a:pt x="3370629" y="2984500"/>
                  </a:lnTo>
                  <a:lnTo>
                    <a:pt x="3417184" y="2984500"/>
                  </a:lnTo>
                  <a:lnTo>
                    <a:pt x="3509584" y="2959100"/>
                  </a:lnTo>
                  <a:lnTo>
                    <a:pt x="3555416" y="2959100"/>
                  </a:lnTo>
                  <a:lnTo>
                    <a:pt x="4041555" y="2819400"/>
                  </a:lnTo>
                  <a:lnTo>
                    <a:pt x="4083954" y="2794000"/>
                  </a:lnTo>
                  <a:lnTo>
                    <a:pt x="4126027" y="2781300"/>
                  </a:lnTo>
                  <a:lnTo>
                    <a:pt x="4167769" y="2755900"/>
                  </a:lnTo>
                  <a:lnTo>
                    <a:pt x="4209173" y="2743200"/>
                  </a:lnTo>
                  <a:lnTo>
                    <a:pt x="4250233" y="2717800"/>
                  </a:lnTo>
                  <a:lnTo>
                    <a:pt x="4290944" y="2705100"/>
                  </a:lnTo>
                  <a:lnTo>
                    <a:pt x="4331298" y="2679700"/>
                  </a:lnTo>
                  <a:lnTo>
                    <a:pt x="4371291" y="2667000"/>
                  </a:lnTo>
                  <a:lnTo>
                    <a:pt x="4450167" y="2616200"/>
                  </a:lnTo>
                  <a:lnTo>
                    <a:pt x="4565615" y="2540000"/>
                  </a:lnTo>
                  <a:lnTo>
                    <a:pt x="4603309" y="2527300"/>
                  </a:lnTo>
                  <a:lnTo>
                    <a:pt x="4640599" y="2501900"/>
                  </a:lnTo>
                  <a:lnTo>
                    <a:pt x="4677479" y="2463800"/>
                  </a:lnTo>
                  <a:lnTo>
                    <a:pt x="4713942" y="2438400"/>
                  </a:lnTo>
                  <a:lnTo>
                    <a:pt x="4785595" y="2387600"/>
                  </a:lnTo>
                  <a:lnTo>
                    <a:pt x="4855509" y="2336800"/>
                  </a:lnTo>
                  <a:lnTo>
                    <a:pt x="4889800" y="2298700"/>
                  </a:lnTo>
                  <a:lnTo>
                    <a:pt x="4923637" y="2273300"/>
                  </a:lnTo>
                  <a:lnTo>
                    <a:pt x="4957016" y="2247900"/>
                  </a:lnTo>
                  <a:lnTo>
                    <a:pt x="4989930" y="2209800"/>
                  </a:lnTo>
                  <a:lnTo>
                    <a:pt x="5022373" y="2184400"/>
                  </a:lnTo>
                  <a:lnTo>
                    <a:pt x="5054339" y="2146300"/>
                  </a:lnTo>
                  <a:lnTo>
                    <a:pt x="5085821" y="2120900"/>
                  </a:lnTo>
                  <a:lnTo>
                    <a:pt x="5116815" y="2082800"/>
                  </a:lnTo>
                  <a:lnTo>
                    <a:pt x="5147314" y="2057400"/>
                  </a:lnTo>
                  <a:lnTo>
                    <a:pt x="5177311" y="2019300"/>
                  </a:lnTo>
                  <a:lnTo>
                    <a:pt x="5206801" y="1981200"/>
                  </a:lnTo>
                  <a:lnTo>
                    <a:pt x="5235778" y="1955800"/>
                  </a:lnTo>
                  <a:lnTo>
                    <a:pt x="5264235" y="1917700"/>
                  </a:lnTo>
                  <a:lnTo>
                    <a:pt x="5292167" y="1879600"/>
                  </a:lnTo>
                  <a:lnTo>
                    <a:pt x="5319567" y="1841500"/>
                  </a:lnTo>
                  <a:lnTo>
                    <a:pt x="5346430" y="1803400"/>
                  </a:lnTo>
                  <a:lnTo>
                    <a:pt x="5372749" y="1765300"/>
                  </a:lnTo>
                  <a:lnTo>
                    <a:pt x="5398519" y="1739900"/>
                  </a:lnTo>
                  <a:lnTo>
                    <a:pt x="5423733" y="1701800"/>
                  </a:lnTo>
                  <a:lnTo>
                    <a:pt x="5448384" y="1663700"/>
                  </a:lnTo>
                  <a:lnTo>
                    <a:pt x="5472469" y="1625600"/>
                  </a:lnTo>
                  <a:lnTo>
                    <a:pt x="5495979" y="1587500"/>
                  </a:lnTo>
                  <a:lnTo>
                    <a:pt x="5518909" y="1536700"/>
                  </a:lnTo>
                  <a:lnTo>
                    <a:pt x="5541253" y="1498600"/>
                  </a:lnTo>
                  <a:lnTo>
                    <a:pt x="5563005" y="1460500"/>
                  </a:lnTo>
                  <a:lnTo>
                    <a:pt x="5584159" y="1422400"/>
                  </a:lnTo>
                  <a:lnTo>
                    <a:pt x="5604708" y="1384300"/>
                  </a:lnTo>
                  <a:lnTo>
                    <a:pt x="5624648" y="1346200"/>
                  </a:lnTo>
                  <a:lnTo>
                    <a:pt x="5643971" y="1295400"/>
                  </a:lnTo>
                  <a:lnTo>
                    <a:pt x="5662671" y="1257300"/>
                  </a:lnTo>
                  <a:lnTo>
                    <a:pt x="5680743" y="1219200"/>
                  </a:lnTo>
                  <a:lnTo>
                    <a:pt x="5698181" y="1168400"/>
                  </a:lnTo>
                  <a:lnTo>
                    <a:pt x="5714978" y="1130300"/>
                  </a:lnTo>
                  <a:lnTo>
                    <a:pt x="5731129" y="1092200"/>
                  </a:lnTo>
                  <a:lnTo>
                    <a:pt x="5746626" y="1041400"/>
                  </a:lnTo>
                  <a:lnTo>
                    <a:pt x="5761465" y="1003300"/>
                  </a:lnTo>
                  <a:lnTo>
                    <a:pt x="5775640" y="952500"/>
                  </a:lnTo>
                  <a:lnTo>
                    <a:pt x="5789143" y="914400"/>
                  </a:lnTo>
                  <a:lnTo>
                    <a:pt x="5801969" y="863600"/>
                  </a:lnTo>
                  <a:lnTo>
                    <a:pt x="5814113" y="825500"/>
                  </a:lnTo>
                  <a:lnTo>
                    <a:pt x="5825567" y="774700"/>
                  </a:lnTo>
                  <a:lnTo>
                    <a:pt x="5836327" y="736600"/>
                  </a:lnTo>
                  <a:lnTo>
                    <a:pt x="5846385" y="685800"/>
                  </a:lnTo>
                  <a:lnTo>
                    <a:pt x="5855736" y="647700"/>
                  </a:lnTo>
                  <a:lnTo>
                    <a:pt x="5864374" y="596900"/>
                  </a:lnTo>
                  <a:lnTo>
                    <a:pt x="5872292" y="546100"/>
                  </a:lnTo>
                  <a:lnTo>
                    <a:pt x="5879485" y="508000"/>
                  </a:lnTo>
                  <a:lnTo>
                    <a:pt x="5885947" y="457200"/>
                  </a:lnTo>
                  <a:lnTo>
                    <a:pt x="5891671" y="406400"/>
                  </a:lnTo>
                  <a:lnTo>
                    <a:pt x="5896651" y="368300"/>
                  </a:lnTo>
                  <a:lnTo>
                    <a:pt x="5900882" y="317500"/>
                  </a:lnTo>
                  <a:lnTo>
                    <a:pt x="5904358" y="266700"/>
                  </a:lnTo>
                  <a:lnTo>
                    <a:pt x="5907071" y="215900"/>
                  </a:lnTo>
                  <a:lnTo>
                    <a:pt x="5909017" y="165100"/>
                  </a:lnTo>
                  <a:lnTo>
                    <a:pt x="5910189" y="127000"/>
                  </a:lnTo>
                  <a:lnTo>
                    <a:pt x="5910581" y="76200"/>
                  </a:lnTo>
                  <a:lnTo>
                    <a:pt x="5910581" y="0"/>
                  </a:lnTo>
                  <a:lnTo>
                    <a:pt x="5980941" y="0"/>
                  </a:lnTo>
                  <a:lnTo>
                    <a:pt x="5980941" y="76200"/>
                  </a:lnTo>
                  <a:lnTo>
                    <a:pt x="5980562" y="127000"/>
                  </a:lnTo>
                  <a:lnTo>
                    <a:pt x="5979431" y="165100"/>
                  </a:lnTo>
                  <a:lnTo>
                    <a:pt x="5977552" y="215900"/>
                  </a:lnTo>
                  <a:lnTo>
                    <a:pt x="5974931" y="266700"/>
                  </a:lnTo>
                  <a:lnTo>
                    <a:pt x="5971575" y="317500"/>
                  </a:lnTo>
                  <a:lnTo>
                    <a:pt x="5967488" y="355600"/>
                  </a:lnTo>
                  <a:lnTo>
                    <a:pt x="5962676" y="406400"/>
                  </a:lnTo>
                  <a:lnTo>
                    <a:pt x="5957146" y="457200"/>
                  </a:lnTo>
                  <a:lnTo>
                    <a:pt x="5950902" y="495300"/>
                  </a:lnTo>
                  <a:lnTo>
                    <a:pt x="5943951" y="546100"/>
                  </a:lnTo>
                  <a:lnTo>
                    <a:pt x="5936297" y="596900"/>
                  </a:lnTo>
                  <a:lnTo>
                    <a:pt x="5927948" y="635000"/>
                  </a:lnTo>
                  <a:lnTo>
                    <a:pt x="5918908" y="685800"/>
                  </a:lnTo>
                  <a:lnTo>
                    <a:pt x="5909183" y="736600"/>
                  </a:lnTo>
                  <a:lnTo>
                    <a:pt x="5898778" y="774700"/>
                  </a:lnTo>
                  <a:lnTo>
                    <a:pt x="5887700" y="825500"/>
                  </a:lnTo>
                  <a:lnTo>
                    <a:pt x="5875955" y="863600"/>
                  </a:lnTo>
                  <a:lnTo>
                    <a:pt x="5863547" y="914400"/>
                  </a:lnTo>
                  <a:lnTo>
                    <a:pt x="5850482" y="952500"/>
                  </a:lnTo>
                  <a:lnTo>
                    <a:pt x="5836767" y="1003300"/>
                  </a:lnTo>
                  <a:lnTo>
                    <a:pt x="5822407" y="1041400"/>
                  </a:lnTo>
                  <a:lnTo>
                    <a:pt x="5807407" y="1079500"/>
                  </a:lnTo>
                  <a:lnTo>
                    <a:pt x="5791773" y="1130300"/>
                  </a:lnTo>
                  <a:lnTo>
                    <a:pt x="5775511" y="1168400"/>
                  </a:lnTo>
                  <a:lnTo>
                    <a:pt x="5758627" y="1206500"/>
                  </a:lnTo>
                  <a:lnTo>
                    <a:pt x="5741126" y="1257300"/>
                  </a:lnTo>
                  <a:lnTo>
                    <a:pt x="5723014" y="1295400"/>
                  </a:lnTo>
                  <a:lnTo>
                    <a:pt x="5704296" y="1333500"/>
                  </a:lnTo>
                  <a:lnTo>
                    <a:pt x="5684979" y="1384300"/>
                  </a:lnTo>
                  <a:lnTo>
                    <a:pt x="5665068" y="1422400"/>
                  </a:lnTo>
                  <a:lnTo>
                    <a:pt x="5644568" y="1460500"/>
                  </a:lnTo>
                  <a:lnTo>
                    <a:pt x="5623486" y="1498600"/>
                  </a:lnTo>
                  <a:lnTo>
                    <a:pt x="5601827" y="1536700"/>
                  </a:lnTo>
                  <a:lnTo>
                    <a:pt x="5579596" y="1574800"/>
                  </a:lnTo>
                  <a:lnTo>
                    <a:pt x="5556800" y="1612900"/>
                  </a:lnTo>
                  <a:lnTo>
                    <a:pt x="5533443" y="1651000"/>
                  </a:lnTo>
                  <a:lnTo>
                    <a:pt x="5509533" y="1689100"/>
                  </a:lnTo>
                  <a:lnTo>
                    <a:pt x="5485073" y="1727200"/>
                  </a:lnTo>
                  <a:lnTo>
                    <a:pt x="5460071" y="1765300"/>
                  </a:lnTo>
                  <a:lnTo>
                    <a:pt x="5434532" y="1803400"/>
                  </a:lnTo>
                  <a:lnTo>
                    <a:pt x="5408461" y="1841500"/>
                  </a:lnTo>
                  <a:lnTo>
                    <a:pt x="5381864" y="1879600"/>
                  </a:lnTo>
                  <a:lnTo>
                    <a:pt x="5354747" y="1917700"/>
                  </a:lnTo>
                  <a:lnTo>
                    <a:pt x="5327115" y="1943100"/>
                  </a:lnTo>
                  <a:lnTo>
                    <a:pt x="5298975" y="1981200"/>
                  </a:lnTo>
                  <a:lnTo>
                    <a:pt x="5270331" y="2019300"/>
                  </a:lnTo>
                  <a:lnTo>
                    <a:pt x="5241190" y="2057400"/>
                  </a:lnTo>
                  <a:lnTo>
                    <a:pt x="5211557" y="2082800"/>
                  </a:lnTo>
                  <a:lnTo>
                    <a:pt x="5181437" y="2120900"/>
                  </a:lnTo>
                  <a:lnTo>
                    <a:pt x="5150838" y="2146300"/>
                  </a:lnTo>
                  <a:lnTo>
                    <a:pt x="5119763" y="2184400"/>
                  </a:lnTo>
                  <a:lnTo>
                    <a:pt x="5088220" y="2209800"/>
                  </a:lnTo>
                  <a:lnTo>
                    <a:pt x="5056213" y="2247900"/>
                  </a:lnTo>
                  <a:lnTo>
                    <a:pt x="5023748" y="2273300"/>
                  </a:lnTo>
                  <a:lnTo>
                    <a:pt x="4990831" y="2311400"/>
                  </a:lnTo>
                  <a:lnTo>
                    <a:pt x="4923663" y="2362200"/>
                  </a:lnTo>
                  <a:lnTo>
                    <a:pt x="4889424" y="2400300"/>
                  </a:lnTo>
                  <a:lnTo>
                    <a:pt x="4819664" y="2451100"/>
                  </a:lnTo>
                  <a:lnTo>
                    <a:pt x="4748231" y="2501900"/>
                  </a:lnTo>
                  <a:lnTo>
                    <a:pt x="4675172" y="2552700"/>
                  </a:lnTo>
                  <a:lnTo>
                    <a:pt x="4600531" y="2603500"/>
                  </a:lnTo>
                  <a:lnTo>
                    <a:pt x="4485705" y="2679700"/>
                  </a:lnTo>
                  <a:lnTo>
                    <a:pt x="4446689" y="2705100"/>
                  </a:lnTo>
                  <a:lnTo>
                    <a:pt x="4407311" y="2717800"/>
                  </a:lnTo>
                  <a:lnTo>
                    <a:pt x="4327494" y="2768600"/>
                  </a:lnTo>
                  <a:lnTo>
                    <a:pt x="4287066" y="2781300"/>
                  </a:lnTo>
                  <a:lnTo>
                    <a:pt x="4246300" y="2806700"/>
                  </a:lnTo>
                  <a:lnTo>
                    <a:pt x="4205201" y="2819400"/>
                  </a:lnTo>
                  <a:lnTo>
                    <a:pt x="4163775" y="2844800"/>
                  </a:lnTo>
                  <a:lnTo>
                    <a:pt x="4079965" y="2870200"/>
                  </a:lnTo>
                  <a:lnTo>
                    <a:pt x="4037591" y="2895600"/>
                  </a:lnTo>
                  <a:lnTo>
                    <a:pt x="3643212" y="3009900"/>
                  </a:lnTo>
                  <a:close/>
                </a:path>
                <a:path w="5981065" h="3086100">
                  <a:moveTo>
                    <a:pt x="3461099" y="3048000"/>
                  </a:moveTo>
                  <a:lnTo>
                    <a:pt x="2519841" y="3048000"/>
                  </a:lnTo>
                  <a:lnTo>
                    <a:pt x="2428301" y="3022600"/>
                  </a:lnTo>
                  <a:lnTo>
                    <a:pt x="3552640" y="3022600"/>
                  </a:lnTo>
                  <a:lnTo>
                    <a:pt x="3461099" y="3048000"/>
                  </a:lnTo>
                  <a:close/>
                </a:path>
                <a:path w="5981065" h="3086100">
                  <a:moveTo>
                    <a:pt x="3368637" y="3060700"/>
                  </a:moveTo>
                  <a:lnTo>
                    <a:pt x="2612303" y="3060700"/>
                  </a:lnTo>
                  <a:lnTo>
                    <a:pt x="2565960" y="3048000"/>
                  </a:lnTo>
                  <a:lnTo>
                    <a:pt x="3414981" y="3048000"/>
                  </a:lnTo>
                  <a:lnTo>
                    <a:pt x="3368637" y="3060700"/>
                  </a:lnTo>
                  <a:close/>
                </a:path>
                <a:path w="5981065" h="3086100">
                  <a:moveTo>
                    <a:pt x="3275297" y="3073400"/>
                  </a:moveTo>
                  <a:lnTo>
                    <a:pt x="2705643" y="3073400"/>
                  </a:lnTo>
                  <a:lnTo>
                    <a:pt x="2658866" y="3060700"/>
                  </a:lnTo>
                  <a:lnTo>
                    <a:pt x="3322074" y="3060700"/>
                  </a:lnTo>
                  <a:lnTo>
                    <a:pt x="3275297" y="3073400"/>
                  </a:lnTo>
                  <a:close/>
                </a:path>
                <a:path w="5981065" h="3086100">
                  <a:moveTo>
                    <a:pt x="3038409" y="3086100"/>
                  </a:moveTo>
                  <a:lnTo>
                    <a:pt x="2942531" y="3086100"/>
                  </a:lnTo>
                  <a:lnTo>
                    <a:pt x="2894772" y="3073400"/>
                  </a:lnTo>
                  <a:lnTo>
                    <a:pt x="3086168" y="3073400"/>
                  </a:lnTo>
                  <a:lnTo>
                    <a:pt x="3038409" y="3086100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1991962" y="7491920"/>
              <a:ext cx="2052320" cy="1937385"/>
            </a:xfrm>
            <a:custGeom>
              <a:avLst/>
              <a:gdLst/>
              <a:ahLst/>
              <a:cxnLst/>
              <a:rect l="l" t="t" r="r" b="b"/>
              <a:pathLst>
                <a:path w="2052319" h="1937384">
                  <a:moveTo>
                    <a:pt x="826604" y="1523466"/>
                  </a:moveTo>
                  <a:lnTo>
                    <a:pt x="764730" y="1516214"/>
                  </a:lnTo>
                  <a:lnTo>
                    <a:pt x="709447" y="1508036"/>
                  </a:lnTo>
                  <a:lnTo>
                    <a:pt x="660361" y="1498447"/>
                  </a:lnTo>
                  <a:lnTo>
                    <a:pt x="617054" y="1486966"/>
                  </a:lnTo>
                  <a:lnTo>
                    <a:pt x="579120" y="1473149"/>
                  </a:lnTo>
                  <a:lnTo>
                    <a:pt x="517702" y="1436535"/>
                  </a:lnTo>
                  <a:lnTo>
                    <a:pt x="472846" y="1384846"/>
                  </a:lnTo>
                  <a:lnTo>
                    <a:pt x="441236" y="1314284"/>
                  </a:lnTo>
                  <a:lnTo>
                    <a:pt x="429374" y="1270736"/>
                  </a:lnTo>
                  <a:lnTo>
                    <a:pt x="419595" y="1221066"/>
                  </a:lnTo>
                  <a:lnTo>
                    <a:pt x="411480" y="1164780"/>
                  </a:lnTo>
                  <a:lnTo>
                    <a:pt x="404634" y="1101407"/>
                  </a:lnTo>
                  <a:lnTo>
                    <a:pt x="400088" y="1161973"/>
                  </a:lnTo>
                  <a:lnTo>
                    <a:pt x="393204" y="1216647"/>
                  </a:lnTo>
                  <a:lnTo>
                    <a:pt x="383730" y="1265720"/>
                  </a:lnTo>
                  <a:lnTo>
                    <a:pt x="371424" y="1309471"/>
                  </a:lnTo>
                  <a:lnTo>
                    <a:pt x="356031" y="1348193"/>
                  </a:lnTo>
                  <a:lnTo>
                    <a:pt x="337299" y="1382166"/>
                  </a:lnTo>
                  <a:lnTo>
                    <a:pt x="288810" y="1436966"/>
                  </a:lnTo>
                  <a:lnTo>
                    <a:pt x="223939" y="1476146"/>
                  </a:lnTo>
                  <a:lnTo>
                    <a:pt x="184734" y="1490573"/>
                  </a:lnTo>
                  <a:lnTo>
                    <a:pt x="140677" y="1501952"/>
                  </a:lnTo>
                  <a:lnTo>
                    <a:pt x="91516" y="1510563"/>
                  </a:lnTo>
                  <a:lnTo>
                    <a:pt x="37007" y="1516672"/>
                  </a:lnTo>
                  <a:lnTo>
                    <a:pt x="0" y="1519072"/>
                  </a:lnTo>
                  <a:lnTo>
                    <a:pt x="0" y="1524342"/>
                  </a:lnTo>
                  <a:lnTo>
                    <a:pt x="121983" y="1544154"/>
                  </a:lnTo>
                  <a:lnTo>
                    <a:pt x="217068" y="1561655"/>
                  </a:lnTo>
                  <a:lnTo>
                    <a:pt x="258635" y="1579321"/>
                  </a:lnTo>
                  <a:lnTo>
                    <a:pt x="293090" y="1604276"/>
                  </a:lnTo>
                  <a:lnTo>
                    <a:pt x="321170" y="1635442"/>
                  </a:lnTo>
                  <a:lnTo>
                    <a:pt x="343623" y="1671751"/>
                  </a:lnTo>
                  <a:lnTo>
                    <a:pt x="361188" y="1712112"/>
                  </a:lnTo>
                  <a:lnTo>
                    <a:pt x="374624" y="1755444"/>
                  </a:lnTo>
                  <a:lnTo>
                    <a:pt x="384644" y="1800669"/>
                  </a:lnTo>
                  <a:lnTo>
                    <a:pt x="392010" y="1846694"/>
                  </a:lnTo>
                  <a:lnTo>
                    <a:pt x="397459" y="1892452"/>
                  </a:lnTo>
                  <a:lnTo>
                    <a:pt x="401739" y="1936851"/>
                  </a:lnTo>
                  <a:lnTo>
                    <a:pt x="410502" y="1875497"/>
                  </a:lnTo>
                  <a:lnTo>
                    <a:pt x="419785" y="1820697"/>
                  </a:lnTo>
                  <a:lnTo>
                    <a:pt x="430110" y="1772031"/>
                  </a:lnTo>
                  <a:lnTo>
                    <a:pt x="442023" y="1729117"/>
                  </a:lnTo>
                  <a:lnTo>
                    <a:pt x="456018" y="1691563"/>
                  </a:lnTo>
                  <a:lnTo>
                    <a:pt x="492404" y="1630934"/>
                  </a:lnTo>
                  <a:lnTo>
                    <a:pt x="543458" y="1586966"/>
                  </a:lnTo>
                  <a:lnTo>
                    <a:pt x="613384" y="1556524"/>
                  </a:lnTo>
                  <a:lnTo>
                    <a:pt x="656729" y="1545361"/>
                  </a:lnTo>
                  <a:lnTo>
                    <a:pt x="706361" y="1536407"/>
                  </a:lnTo>
                  <a:lnTo>
                    <a:pt x="762812" y="1529232"/>
                  </a:lnTo>
                  <a:lnTo>
                    <a:pt x="826604" y="1523466"/>
                  </a:lnTo>
                  <a:close/>
                </a:path>
                <a:path w="2052319" h="1937384">
                  <a:moveTo>
                    <a:pt x="2052053" y="757402"/>
                  </a:moveTo>
                  <a:lnTo>
                    <a:pt x="1923237" y="740651"/>
                  </a:lnTo>
                  <a:lnTo>
                    <a:pt x="1865071" y="731977"/>
                  </a:lnTo>
                  <a:lnTo>
                    <a:pt x="1810842" y="722871"/>
                  </a:lnTo>
                  <a:lnTo>
                    <a:pt x="1760410" y="713155"/>
                  </a:lnTo>
                  <a:lnTo>
                    <a:pt x="1713585" y="702652"/>
                  </a:lnTo>
                  <a:lnTo>
                    <a:pt x="1670227" y="691197"/>
                  </a:lnTo>
                  <a:lnTo>
                    <a:pt x="1630172" y="678599"/>
                  </a:lnTo>
                  <a:lnTo>
                    <a:pt x="1593253" y="664679"/>
                  </a:lnTo>
                  <a:lnTo>
                    <a:pt x="1528216" y="632193"/>
                  </a:lnTo>
                  <a:lnTo>
                    <a:pt x="1473809" y="592340"/>
                  </a:lnTo>
                  <a:lnTo>
                    <a:pt x="1428775" y="543699"/>
                  </a:lnTo>
                  <a:lnTo>
                    <a:pt x="1391805" y="484860"/>
                  </a:lnTo>
                  <a:lnTo>
                    <a:pt x="1361643" y="414426"/>
                  </a:lnTo>
                  <a:lnTo>
                    <a:pt x="1348701" y="374421"/>
                  </a:lnTo>
                  <a:lnTo>
                    <a:pt x="1336979" y="330974"/>
                  </a:lnTo>
                  <a:lnTo>
                    <a:pt x="1326324" y="283933"/>
                  </a:lnTo>
                  <a:lnTo>
                    <a:pt x="1316558" y="233095"/>
                  </a:lnTo>
                  <a:lnTo>
                    <a:pt x="1307528" y="178308"/>
                  </a:lnTo>
                  <a:lnTo>
                    <a:pt x="1299070" y="119392"/>
                  </a:lnTo>
                  <a:lnTo>
                    <a:pt x="1291043" y="56159"/>
                  </a:lnTo>
                  <a:lnTo>
                    <a:pt x="1284592" y="0"/>
                  </a:lnTo>
                  <a:lnTo>
                    <a:pt x="1282141" y="0"/>
                  </a:lnTo>
                  <a:lnTo>
                    <a:pt x="1276883" y="54457"/>
                  </a:lnTo>
                  <a:lnTo>
                    <a:pt x="1269873" y="116433"/>
                  </a:lnTo>
                  <a:lnTo>
                    <a:pt x="1262113" y="174498"/>
                  </a:lnTo>
                  <a:lnTo>
                    <a:pt x="1253439" y="228790"/>
                  </a:lnTo>
                  <a:lnTo>
                    <a:pt x="1243749" y="279450"/>
                  </a:lnTo>
                  <a:lnTo>
                    <a:pt x="1232903" y="326618"/>
                  </a:lnTo>
                  <a:lnTo>
                    <a:pt x="1220749" y="370420"/>
                  </a:lnTo>
                  <a:lnTo>
                    <a:pt x="1207185" y="410997"/>
                  </a:lnTo>
                  <a:lnTo>
                    <a:pt x="1192060" y="448513"/>
                  </a:lnTo>
                  <a:lnTo>
                    <a:pt x="1175245" y="483069"/>
                  </a:lnTo>
                  <a:lnTo>
                    <a:pt x="1136015" y="543915"/>
                  </a:lnTo>
                  <a:lnTo>
                    <a:pt x="1088440" y="594664"/>
                  </a:lnTo>
                  <a:lnTo>
                    <a:pt x="1031468" y="636397"/>
                  </a:lnTo>
                  <a:lnTo>
                    <a:pt x="964044" y="670242"/>
                  </a:lnTo>
                  <a:lnTo>
                    <a:pt x="926084" y="684555"/>
                  </a:lnTo>
                  <a:lnTo>
                    <a:pt x="885113" y="697293"/>
                  </a:lnTo>
                  <a:lnTo>
                    <a:pt x="840994" y="708621"/>
                  </a:lnTo>
                  <a:lnTo>
                    <a:pt x="793610" y="718667"/>
                  </a:lnTo>
                  <a:lnTo>
                    <a:pt x="742810" y="727570"/>
                  </a:lnTo>
                  <a:lnTo>
                    <a:pt x="688467" y="735469"/>
                  </a:lnTo>
                  <a:lnTo>
                    <a:pt x="630466" y="742492"/>
                  </a:lnTo>
                  <a:lnTo>
                    <a:pt x="568655" y="748792"/>
                  </a:lnTo>
                  <a:lnTo>
                    <a:pt x="502907" y="754507"/>
                  </a:lnTo>
                  <a:lnTo>
                    <a:pt x="546760" y="762114"/>
                  </a:lnTo>
                  <a:lnTo>
                    <a:pt x="591451" y="768756"/>
                  </a:lnTo>
                  <a:lnTo>
                    <a:pt x="727735" y="786676"/>
                  </a:lnTo>
                  <a:lnTo>
                    <a:pt x="772985" y="793242"/>
                  </a:lnTo>
                  <a:lnTo>
                    <a:pt x="817689" y="800747"/>
                  </a:lnTo>
                  <a:lnTo>
                    <a:pt x="861568" y="809548"/>
                  </a:lnTo>
                  <a:lnTo>
                    <a:pt x="904341" y="820051"/>
                  </a:lnTo>
                  <a:lnTo>
                    <a:pt x="945743" y="832624"/>
                  </a:lnTo>
                  <a:lnTo>
                    <a:pt x="985494" y="847636"/>
                  </a:lnTo>
                  <a:lnTo>
                    <a:pt x="1023315" y="865479"/>
                  </a:lnTo>
                  <a:lnTo>
                    <a:pt x="1058938" y="886536"/>
                  </a:lnTo>
                  <a:lnTo>
                    <a:pt x="1092085" y="911161"/>
                  </a:lnTo>
                  <a:lnTo>
                    <a:pt x="1122476" y="939761"/>
                  </a:lnTo>
                  <a:lnTo>
                    <a:pt x="1149845" y="972705"/>
                  </a:lnTo>
                  <a:lnTo>
                    <a:pt x="1173899" y="1010373"/>
                  </a:lnTo>
                  <a:lnTo>
                    <a:pt x="1194384" y="1053147"/>
                  </a:lnTo>
                  <a:lnTo>
                    <a:pt x="1211008" y="1101407"/>
                  </a:lnTo>
                  <a:lnTo>
                    <a:pt x="1224178" y="1152486"/>
                  </a:lnTo>
                  <a:lnTo>
                    <a:pt x="1235659" y="1203807"/>
                  </a:lnTo>
                  <a:lnTo>
                    <a:pt x="1245654" y="1255331"/>
                  </a:lnTo>
                  <a:lnTo>
                    <a:pt x="1254353" y="1307020"/>
                  </a:lnTo>
                  <a:lnTo>
                    <a:pt x="1261973" y="1358836"/>
                  </a:lnTo>
                  <a:lnTo>
                    <a:pt x="1268717" y="1410766"/>
                  </a:lnTo>
                  <a:lnTo>
                    <a:pt x="1274775" y="1462760"/>
                  </a:lnTo>
                  <a:lnTo>
                    <a:pt x="1280363" y="1514792"/>
                  </a:lnTo>
                  <a:lnTo>
                    <a:pt x="1290751" y="1448282"/>
                  </a:lnTo>
                  <a:lnTo>
                    <a:pt x="1300835" y="1386090"/>
                  </a:lnTo>
                  <a:lnTo>
                    <a:pt x="1310830" y="1328077"/>
                  </a:lnTo>
                  <a:lnTo>
                    <a:pt x="1320927" y="1274064"/>
                  </a:lnTo>
                  <a:lnTo>
                    <a:pt x="1331353" y="1223886"/>
                  </a:lnTo>
                  <a:lnTo>
                    <a:pt x="1342288" y="1177378"/>
                  </a:lnTo>
                  <a:lnTo>
                    <a:pt x="1353947" y="1134389"/>
                  </a:lnTo>
                  <a:lnTo>
                    <a:pt x="1366532" y="1094727"/>
                  </a:lnTo>
                  <a:lnTo>
                    <a:pt x="1380236" y="1058252"/>
                  </a:lnTo>
                  <a:lnTo>
                    <a:pt x="1411859" y="994181"/>
                  </a:lnTo>
                  <a:lnTo>
                    <a:pt x="1450441" y="940854"/>
                  </a:lnTo>
                  <a:lnTo>
                    <a:pt x="1497609" y="896937"/>
                  </a:lnTo>
                  <a:lnTo>
                    <a:pt x="1554988" y="861123"/>
                  </a:lnTo>
                  <a:lnTo>
                    <a:pt x="1624203" y="832078"/>
                  </a:lnTo>
                  <a:lnTo>
                    <a:pt x="1663763" y="819696"/>
                  </a:lnTo>
                  <a:lnTo>
                    <a:pt x="1706892" y="808507"/>
                  </a:lnTo>
                  <a:lnTo>
                    <a:pt x="1753793" y="798360"/>
                  </a:lnTo>
                  <a:lnTo>
                    <a:pt x="1804682" y="789089"/>
                  </a:lnTo>
                  <a:lnTo>
                    <a:pt x="1859737" y="780516"/>
                  </a:lnTo>
                  <a:lnTo>
                    <a:pt x="1919185" y="772490"/>
                  </a:lnTo>
                  <a:lnTo>
                    <a:pt x="1983219" y="764832"/>
                  </a:lnTo>
                  <a:lnTo>
                    <a:pt x="2052053" y="757402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" y="5705092"/>
              <a:ext cx="1679575" cy="1678939"/>
            </a:xfrm>
            <a:custGeom>
              <a:avLst/>
              <a:gdLst/>
              <a:ahLst/>
              <a:cxnLst/>
              <a:rect l="l" t="t" r="r" b="b"/>
              <a:pathLst>
                <a:path w="1679575" h="1678939">
                  <a:moveTo>
                    <a:pt x="73151" y="145924"/>
                  </a:moveTo>
                  <a:lnTo>
                    <a:pt x="43717" y="139646"/>
                  </a:lnTo>
                  <a:lnTo>
                    <a:pt x="20572" y="123113"/>
                  </a:lnTo>
                  <a:lnTo>
                    <a:pt x="5428" y="99773"/>
                  </a:lnTo>
                  <a:lnTo>
                    <a:pt x="0" y="73079"/>
                  </a:lnTo>
                  <a:lnTo>
                    <a:pt x="5430" y="43671"/>
                  </a:lnTo>
                  <a:lnTo>
                    <a:pt x="20583" y="20544"/>
                  </a:lnTo>
                  <a:lnTo>
                    <a:pt x="43717" y="5423"/>
                  </a:lnTo>
                  <a:lnTo>
                    <a:pt x="73151" y="0"/>
                  </a:lnTo>
                  <a:lnTo>
                    <a:pt x="98940" y="5423"/>
                  </a:lnTo>
                  <a:lnTo>
                    <a:pt x="120201" y="20551"/>
                  </a:lnTo>
                  <a:lnTo>
                    <a:pt x="134649" y="43674"/>
                  </a:lnTo>
                  <a:lnTo>
                    <a:pt x="139978" y="73079"/>
                  </a:lnTo>
                  <a:lnTo>
                    <a:pt x="134648" y="99773"/>
                  </a:lnTo>
                  <a:lnTo>
                    <a:pt x="120197" y="123113"/>
                  </a:lnTo>
                  <a:lnTo>
                    <a:pt x="98929" y="139646"/>
                  </a:lnTo>
                  <a:lnTo>
                    <a:pt x="73151" y="145924"/>
                  </a:lnTo>
                  <a:close/>
                </a:path>
                <a:path w="1679575" h="1678939">
                  <a:moveTo>
                    <a:pt x="456268" y="145924"/>
                  </a:moveTo>
                  <a:lnTo>
                    <a:pt x="426977" y="139646"/>
                  </a:lnTo>
                  <a:lnTo>
                    <a:pt x="403900" y="123113"/>
                  </a:lnTo>
                  <a:lnTo>
                    <a:pt x="388778" y="99773"/>
                  </a:lnTo>
                  <a:lnTo>
                    <a:pt x="383350" y="73079"/>
                  </a:lnTo>
                  <a:lnTo>
                    <a:pt x="388777" y="43671"/>
                  </a:lnTo>
                  <a:lnTo>
                    <a:pt x="403904" y="20544"/>
                  </a:lnTo>
                  <a:lnTo>
                    <a:pt x="426969" y="5423"/>
                  </a:lnTo>
                  <a:lnTo>
                    <a:pt x="456268" y="0"/>
                  </a:lnTo>
                  <a:lnTo>
                    <a:pt x="483145" y="5423"/>
                  </a:lnTo>
                  <a:lnTo>
                    <a:pt x="506569" y="20551"/>
                  </a:lnTo>
                  <a:lnTo>
                    <a:pt x="523135" y="43674"/>
                  </a:lnTo>
                  <a:lnTo>
                    <a:pt x="529420" y="73079"/>
                  </a:lnTo>
                  <a:lnTo>
                    <a:pt x="523132" y="99773"/>
                  </a:lnTo>
                  <a:lnTo>
                    <a:pt x="506556" y="123113"/>
                  </a:lnTo>
                  <a:lnTo>
                    <a:pt x="483124" y="139646"/>
                  </a:lnTo>
                  <a:lnTo>
                    <a:pt x="456268" y="145924"/>
                  </a:lnTo>
                  <a:close/>
                </a:path>
                <a:path w="1679575" h="1678939">
                  <a:moveTo>
                    <a:pt x="839619" y="145924"/>
                  </a:moveTo>
                  <a:lnTo>
                    <a:pt x="810185" y="139646"/>
                  </a:lnTo>
                  <a:lnTo>
                    <a:pt x="787039" y="123113"/>
                  </a:lnTo>
                  <a:lnTo>
                    <a:pt x="771896" y="99773"/>
                  </a:lnTo>
                  <a:lnTo>
                    <a:pt x="766467" y="73079"/>
                  </a:lnTo>
                  <a:lnTo>
                    <a:pt x="771897" y="43671"/>
                  </a:lnTo>
                  <a:lnTo>
                    <a:pt x="787050" y="20544"/>
                  </a:lnTo>
                  <a:lnTo>
                    <a:pt x="810185" y="5423"/>
                  </a:lnTo>
                  <a:lnTo>
                    <a:pt x="839619" y="0"/>
                  </a:lnTo>
                  <a:lnTo>
                    <a:pt x="866353" y="5423"/>
                  </a:lnTo>
                  <a:lnTo>
                    <a:pt x="889708" y="20551"/>
                  </a:lnTo>
                  <a:lnTo>
                    <a:pt x="906253" y="43674"/>
                  </a:lnTo>
                  <a:lnTo>
                    <a:pt x="912537" y="73079"/>
                  </a:lnTo>
                  <a:lnTo>
                    <a:pt x="906253" y="99773"/>
                  </a:lnTo>
                  <a:lnTo>
                    <a:pt x="889703" y="123113"/>
                  </a:lnTo>
                  <a:lnTo>
                    <a:pt x="866340" y="139646"/>
                  </a:lnTo>
                  <a:lnTo>
                    <a:pt x="839619" y="145924"/>
                  </a:lnTo>
                  <a:close/>
                </a:path>
                <a:path w="1679575" h="1678939">
                  <a:moveTo>
                    <a:pt x="1222736" y="145924"/>
                  </a:moveTo>
                  <a:lnTo>
                    <a:pt x="1196015" y="139646"/>
                  </a:lnTo>
                  <a:lnTo>
                    <a:pt x="1172652" y="123113"/>
                  </a:lnTo>
                  <a:lnTo>
                    <a:pt x="1156102" y="99773"/>
                  </a:lnTo>
                  <a:lnTo>
                    <a:pt x="1149818" y="73079"/>
                  </a:lnTo>
                  <a:lnTo>
                    <a:pt x="1156104" y="43671"/>
                  </a:lnTo>
                  <a:lnTo>
                    <a:pt x="1172663" y="20544"/>
                  </a:lnTo>
                  <a:lnTo>
                    <a:pt x="1196015" y="5423"/>
                  </a:lnTo>
                  <a:lnTo>
                    <a:pt x="1222736" y="0"/>
                  </a:lnTo>
                  <a:lnTo>
                    <a:pt x="1252183" y="5423"/>
                  </a:lnTo>
                  <a:lnTo>
                    <a:pt x="1275320" y="20551"/>
                  </a:lnTo>
                  <a:lnTo>
                    <a:pt x="1290460" y="43674"/>
                  </a:lnTo>
                  <a:lnTo>
                    <a:pt x="1295888" y="73079"/>
                  </a:lnTo>
                  <a:lnTo>
                    <a:pt x="1290459" y="99773"/>
                  </a:lnTo>
                  <a:lnTo>
                    <a:pt x="1275315" y="123113"/>
                  </a:lnTo>
                  <a:lnTo>
                    <a:pt x="1252170" y="139646"/>
                  </a:lnTo>
                  <a:lnTo>
                    <a:pt x="1222736" y="145924"/>
                  </a:lnTo>
                  <a:close/>
                </a:path>
                <a:path w="1679575" h="1678939">
                  <a:moveTo>
                    <a:pt x="1606067" y="145924"/>
                  </a:moveTo>
                  <a:lnTo>
                    <a:pt x="1579211" y="139646"/>
                  </a:lnTo>
                  <a:lnTo>
                    <a:pt x="1555779" y="123113"/>
                  </a:lnTo>
                  <a:lnTo>
                    <a:pt x="1539203" y="99773"/>
                  </a:lnTo>
                  <a:lnTo>
                    <a:pt x="1532915" y="73079"/>
                  </a:lnTo>
                  <a:lnTo>
                    <a:pt x="1539203" y="43674"/>
                  </a:lnTo>
                  <a:lnTo>
                    <a:pt x="1555779" y="20551"/>
                  </a:lnTo>
                  <a:lnTo>
                    <a:pt x="1579211" y="5423"/>
                  </a:lnTo>
                  <a:lnTo>
                    <a:pt x="1606067" y="0"/>
                  </a:lnTo>
                  <a:lnTo>
                    <a:pt x="1635358" y="5423"/>
                  </a:lnTo>
                  <a:lnTo>
                    <a:pt x="1658435" y="20551"/>
                  </a:lnTo>
                  <a:lnTo>
                    <a:pt x="1673557" y="43674"/>
                  </a:lnTo>
                  <a:lnTo>
                    <a:pt x="1678985" y="73079"/>
                  </a:lnTo>
                  <a:lnTo>
                    <a:pt x="1673560" y="99773"/>
                  </a:lnTo>
                  <a:lnTo>
                    <a:pt x="1658442" y="123113"/>
                  </a:lnTo>
                  <a:lnTo>
                    <a:pt x="1635366" y="139646"/>
                  </a:lnTo>
                  <a:lnTo>
                    <a:pt x="1606067" y="145924"/>
                  </a:lnTo>
                  <a:close/>
                </a:path>
                <a:path w="1679575" h="1678939">
                  <a:moveTo>
                    <a:pt x="73151" y="529127"/>
                  </a:moveTo>
                  <a:lnTo>
                    <a:pt x="43717" y="522850"/>
                  </a:lnTo>
                  <a:lnTo>
                    <a:pt x="20572" y="506316"/>
                  </a:lnTo>
                  <a:lnTo>
                    <a:pt x="5428" y="482976"/>
                  </a:lnTo>
                  <a:lnTo>
                    <a:pt x="0" y="456282"/>
                  </a:lnTo>
                  <a:lnTo>
                    <a:pt x="5428" y="426877"/>
                  </a:lnTo>
                  <a:lnTo>
                    <a:pt x="20572" y="403754"/>
                  </a:lnTo>
                  <a:lnTo>
                    <a:pt x="43717" y="388626"/>
                  </a:lnTo>
                  <a:lnTo>
                    <a:pt x="73151" y="383203"/>
                  </a:lnTo>
                  <a:lnTo>
                    <a:pt x="98929" y="388626"/>
                  </a:lnTo>
                  <a:lnTo>
                    <a:pt x="120197" y="403754"/>
                  </a:lnTo>
                  <a:lnTo>
                    <a:pt x="134648" y="426877"/>
                  </a:lnTo>
                  <a:lnTo>
                    <a:pt x="139978" y="456282"/>
                  </a:lnTo>
                  <a:lnTo>
                    <a:pt x="134648" y="482976"/>
                  </a:lnTo>
                  <a:lnTo>
                    <a:pt x="120197" y="506316"/>
                  </a:lnTo>
                  <a:lnTo>
                    <a:pt x="98929" y="522850"/>
                  </a:lnTo>
                  <a:lnTo>
                    <a:pt x="73151" y="529127"/>
                  </a:lnTo>
                  <a:close/>
                </a:path>
                <a:path w="1679575" h="1678939">
                  <a:moveTo>
                    <a:pt x="456268" y="529127"/>
                  </a:moveTo>
                  <a:lnTo>
                    <a:pt x="426977" y="522850"/>
                  </a:lnTo>
                  <a:lnTo>
                    <a:pt x="403900" y="506316"/>
                  </a:lnTo>
                  <a:lnTo>
                    <a:pt x="388778" y="482976"/>
                  </a:lnTo>
                  <a:lnTo>
                    <a:pt x="383350" y="456282"/>
                  </a:lnTo>
                  <a:lnTo>
                    <a:pt x="388775" y="426877"/>
                  </a:lnTo>
                  <a:lnTo>
                    <a:pt x="403893" y="403754"/>
                  </a:lnTo>
                  <a:lnTo>
                    <a:pt x="426969" y="388626"/>
                  </a:lnTo>
                  <a:lnTo>
                    <a:pt x="456268" y="383203"/>
                  </a:lnTo>
                  <a:lnTo>
                    <a:pt x="483133" y="388626"/>
                  </a:lnTo>
                  <a:lnTo>
                    <a:pt x="506564" y="403754"/>
                  </a:lnTo>
                  <a:lnTo>
                    <a:pt x="523135" y="426877"/>
                  </a:lnTo>
                  <a:lnTo>
                    <a:pt x="529420" y="456282"/>
                  </a:lnTo>
                  <a:lnTo>
                    <a:pt x="523132" y="482976"/>
                  </a:lnTo>
                  <a:lnTo>
                    <a:pt x="506556" y="506316"/>
                  </a:lnTo>
                  <a:lnTo>
                    <a:pt x="483124" y="522850"/>
                  </a:lnTo>
                  <a:lnTo>
                    <a:pt x="456268" y="529127"/>
                  </a:lnTo>
                  <a:close/>
                </a:path>
                <a:path w="1679575" h="1678939">
                  <a:moveTo>
                    <a:pt x="839619" y="529127"/>
                  </a:moveTo>
                  <a:lnTo>
                    <a:pt x="810185" y="522850"/>
                  </a:lnTo>
                  <a:lnTo>
                    <a:pt x="787039" y="506316"/>
                  </a:lnTo>
                  <a:lnTo>
                    <a:pt x="771896" y="482976"/>
                  </a:lnTo>
                  <a:lnTo>
                    <a:pt x="766467" y="456282"/>
                  </a:lnTo>
                  <a:lnTo>
                    <a:pt x="771896" y="426877"/>
                  </a:lnTo>
                  <a:lnTo>
                    <a:pt x="787039" y="403754"/>
                  </a:lnTo>
                  <a:lnTo>
                    <a:pt x="810185" y="388626"/>
                  </a:lnTo>
                  <a:lnTo>
                    <a:pt x="839619" y="383203"/>
                  </a:lnTo>
                  <a:lnTo>
                    <a:pt x="866340" y="388626"/>
                  </a:lnTo>
                  <a:lnTo>
                    <a:pt x="889703" y="403754"/>
                  </a:lnTo>
                  <a:lnTo>
                    <a:pt x="906253" y="426877"/>
                  </a:lnTo>
                  <a:lnTo>
                    <a:pt x="912537" y="456282"/>
                  </a:lnTo>
                  <a:lnTo>
                    <a:pt x="906253" y="482976"/>
                  </a:lnTo>
                  <a:lnTo>
                    <a:pt x="889703" y="506316"/>
                  </a:lnTo>
                  <a:lnTo>
                    <a:pt x="866340" y="522850"/>
                  </a:lnTo>
                  <a:lnTo>
                    <a:pt x="839619" y="529127"/>
                  </a:lnTo>
                  <a:close/>
                </a:path>
                <a:path w="1679575" h="1678939">
                  <a:moveTo>
                    <a:pt x="1222736" y="529127"/>
                  </a:moveTo>
                  <a:lnTo>
                    <a:pt x="1196015" y="522850"/>
                  </a:lnTo>
                  <a:lnTo>
                    <a:pt x="1172652" y="506316"/>
                  </a:lnTo>
                  <a:lnTo>
                    <a:pt x="1156102" y="482976"/>
                  </a:lnTo>
                  <a:lnTo>
                    <a:pt x="1149818" y="456282"/>
                  </a:lnTo>
                  <a:lnTo>
                    <a:pt x="1156102" y="426877"/>
                  </a:lnTo>
                  <a:lnTo>
                    <a:pt x="1172652" y="403754"/>
                  </a:lnTo>
                  <a:lnTo>
                    <a:pt x="1196015" y="388626"/>
                  </a:lnTo>
                  <a:lnTo>
                    <a:pt x="1222736" y="383203"/>
                  </a:lnTo>
                  <a:lnTo>
                    <a:pt x="1252170" y="388626"/>
                  </a:lnTo>
                  <a:lnTo>
                    <a:pt x="1275315" y="403754"/>
                  </a:lnTo>
                  <a:lnTo>
                    <a:pt x="1290459" y="426877"/>
                  </a:lnTo>
                  <a:lnTo>
                    <a:pt x="1295888" y="456282"/>
                  </a:lnTo>
                  <a:lnTo>
                    <a:pt x="1290459" y="482976"/>
                  </a:lnTo>
                  <a:lnTo>
                    <a:pt x="1275315" y="506316"/>
                  </a:lnTo>
                  <a:lnTo>
                    <a:pt x="1252170" y="522850"/>
                  </a:lnTo>
                  <a:lnTo>
                    <a:pt x="1222736" y="529127"/>
                  </a:lnTo>
                  <a:close/>
                </a:path>
                <a:path w="1679575" h="1678939">
                  <a:moveTo>
                    <a:pt x="1606086" y="529127"/>
                  </a:moveTo>
                  <a:lnTo>
                    <a:pt x="1579222" y="522850"/>
                  </a:lnTo>
                  <a:lnTo>
                    <a:pt x="1555791" y="506316"/>
                  </a:lnTo>
                  <a:lnTo>
                    <a:pt x="1539220" y="482976"/>
                  </a:lnTo>
                  <a:lnTo>
                    <a:pt x="1532935" y="456282"/>
                  </a:lnTo>
                  <a:lnTo>
                    <a:pt x="1539223" y="426877"/>
                  </a:lnTo>
                  <a:lnTo>
                    <a:pt x="1555798" y="403754"/>
                  </a:lnTo>
                  <a:lnTo>
                    <a:pt x="1579230" y="388626"/>
                  </a:lnTo>
                  <a:lnTo>
                    <a:pt x="1606086" y="383203"/>
                  </a:lnTo>
                  <a:lnTo>
                    <a:pt x="1635377" y="388626"/>
                  </a:lnTo>
                  <a:lnTo>
                    <a:pt x="1658454" y="403754"/>
                  </a:lnTo>
                  <a:lnTo>
                    <a:pt x="1673577" y="426877"/>
                  </a:lnTo>
                  <a:lnTo>
                    <a:pt x="1679005" y="456282"/>
                  </a:lnTo>
                  <a:lnTo>
                    <a:pt x="1673580" y="482976"/>
                  </a:lnTo>
                  <a:lnTo>
                    <a:pt x="1658462" y="506316"/>
                  </a:lnTo>
                  <a:lnTo>
                    <a:pt x="1635385" y="522850"/>
                  </a:lnTo>
                  <a:lnTo>
                    <a:pt x="1606086" y="529127"/>
                  </a:lnTo>
                  <a:close/>
                </a:path>
                <a:path w="1679575" h="1678939">
                  <a:moveTo>
                    <a:pt x="73151" y="912350"/>
                  </a:moveTo>
                  <a:lnTo>
                    <a:pt x="43717" y="906072"/>
                  </a:lnTo>
                  <a:lnTo>
                    <a:pt x="20572" y="889538"/>
                  </a:lnTo>
                  <a:lnTo>
                    <a:pt x="5428" y="866199"/>
                  </a:lnTo>
                  <a:lnTo>
                    <a:pt x="0" y="839504"/>
                  </a:lnTo>
                  <a:lnTo>
                    <a:pt x="5428" y="810099"/>
                  </a:lnTo>
                  <a:lnTo>
                    <a:pt x="20572" y="786977"/>
                  </a:lnTo>
                  <a:lnTo>
                    <a:pt x="43717" y="771849"/>
                  </a:lnTo>
                  <a:lnTo>
                    <a:pt x="73151" y="766425"/>
                  </a:lnTo>
                  <a:lnTo>
                    <a:pt x="98929" y="771849"/>
                  </a:lnTo>
                  <a:lnTo>
                    <a:pt x="120197" y="786977"/>
                  </a:lnTo>
                  <a:lnTo>
                    <a:pt x="134648" y="810099"/>
                  </a:lnTo>
                  <a:lnTo>
                    <a:pt x="139978" y="839504"/>
                  </a:lnTo>
                  <a:lnTo>
                    <a:pt x="134648" y="866199"/>
                  </a:lnTo>
                  <a:lnTo>
                    <a:pt x="120197" y="889538"/>
                  </a:lnTo>
                  <a:lnTo>
                    <a:pt x="98929" y="906072"/>
                  </a:lnTo>
                  <a:lnTo>
                    <a:pt x="73151" y="912350"/>
                  </a:lnTo>
                  <a:close/>
                </a:path>
                <a:path w="1679575" h="1678939">
                  <a:moveTo>
                    <a:pt x="456268" y="912350"/>
                  </a:moveTo>
                  <a:lnTo>
                    <a:pt x="426977" y="906072"/>
                  </a:lnTo>
                  <a:lnTo>
                    <a:pt x="403900" y="889538"/>
                  </a:lnTo>
                  <a:lnTo>
                    <a:pt x="388778" y="866199"/>
                  </a:lnTo>
                  <a:lnTo>
                    <a:pt x="383350" y="839504"/>
                  </a:lnTo>
                  <a:lnTo>
                    <a:pt x="388775" y="810099"/>
                  </a:lnTo>
                  <a:lnTo>
                    <a:pt x="403893" y="786977"/>
                  </a:lnTo>
                  <a:lnTo>
                    <a:pt x="426969" y="771849"/>
                  </a:lnTo>
                  <a:lnTo>
                    <a:pt x="456268" y="766425"/>
                  </a:lnTo>
                  <a:lnTo>
                    <a:pt x="483133" y="771849"/>
                  </a:lnTo>
                  <a:lnTo>
                    <a:pt x="506564" y="786977"/>
                  </a:lnTo>
                  <a:lnTo>
                    <a:pt x="523135" y="810099"/>
                  </a:lnTo>
                  <a:lnTo>
                    <a:pt x="529420" y="839504"/>
                  </a:lnTo>
                  <a:lnTo>
                    <a:pt x="523132" y="866199"/>
                  </a:lnTo>
                  <a:lnTo>
                    <a:pt x="506556" y="889538"/>
                  </a:lnTo>
                  <a:lnTo>
                    <a:pt x="483124" y="906072"/>
                  </a:lnTo>
                  <a:lnTo>
                    <a:pt x="456268" y="912350"/>
                  </a:lnTo>
                  <a:close/>
                </a:path>
                <a:path w="1679575" h="1678939">
                  <a:moveTo>
                    <a:pt x="839619" y="912350"/>
                  </a:moveTo>
                  <a:lnTo>
                    <a:pt x="810185" y="906072"/>
                  </a:lnTo>
                  <a:lnTo>
                    <a:pt x="787039" y="889538"/>
                  </a:lnTo>
                  <a:lnTo>
                    <a:pt x="771896" y="866199"/>
                  </a:lnTo>
                  <a:lnTo>
                    <a:pt x="766467" y="839504"/>
                  </a:lnTo>
                  <a:lnTo>
                    <a:pt x="771896" y="810099"/>
                  </a:lnTo>
                  <a:lnTo>
                    <a:pt x="787039" y="786977"/>
                  </a:lnTo>
                  <a:lnTo>
                    <a:pt x="810185" y="771849"/>
                  </a:lnTo>
                  <a:lnTo>
                    <a:pt x="839619" y="766425"/>
                  </a:lnTo>
                  <a:lnTo>
                    <a:pt x="866340" y="771849"/>
                  </a:lnTo>
                  <a:lnTo>
                    <a:pt x="889703" y="786977"/>
                  </a:lnTo>
                  <a:lnTo>
                    <a:pt x="906253" y="810099"/>
                  </a:lnTo>
                  <a:lnTo>
                    <a:pt x="912537" y="839504"/>
                  </a:lnTo>
                  <a:lnTo>
                    <a:pt x="906253" y="866199"/>
                  </a:lnTo>
                  <a:lnTo>
                    <a:pt x="889703" y="889538"/>
                  </a:lnTo>
                  <a:lnTo>
                    <a:pt x="866340" y="906072"/>
                  </a:lnTo>
                  <a:lnTo>
                    <a:pt x="839619" y="912350"/>
                  </a:lnTo>
                  <a:close/>
                </a:path>
                <a:path w="1679575" h="1678939">
                  <a:moveTo>
                    <a:pt x="1222736" y="912350"/>
                  </a:moveTo>
                  <a:lnTo>
                    <a:pt x="1196015" y="906072"/>
                  </a:lnTo>
                  <a:lnTo>
                    <a:pt x="1172652" y="889538"/>
                  </a:lnTo>
                  <a:lnTo>
                    <a:pt x="1156102" y="866199"/>
                  </a:lnTo>
                  <a:lnTo>
                    <a:pt x="1149818" y="839504"/>
                  </a:lnTo>
                  <a:lnTo>
                    <a:pt x="1156102" y="810099"/>
                  </a:lnTo>
                  <a:lnTo>
                    <a:pt x="1172652" y="786977"/>
                  </a:lnTo>
                  <a:lnTo>
                    <a:pt x="1196015" y="771849"/>
                  </a:lnTo>
                  <a:lnTo>
                    <a:pt x="1222736" y="766425"/>
                  </a:lnTo>
                  <a:lnTo>
                    <a:pt x="1252170" y="771849"/>
                  </a:lnTo>
                  <a:lnTo>
                    <a:pt x="1275315" y="786977"/>
                  </a:lnTo>
                  <a:lnTo>
                    <a:pt x="1290459" y="810099"/>
                  </a:lnTo>
                  <a:lnTo>
                    <a:pt x="1295888" y="839504"/>
                  </a:lnTo>
                  <a:lnTo>
                    <a:pt x="1290459" y="866199"/>
                  </a:lnTo>
                  <a:lnTo>
                    <a:pt x="1275315" y="889538"/>
                  </a:lnTo>
                  <a:lnTo>
                    <a:pt x="1252170" y="906072"/>
                  </a:lnTo>
                  <a:lnTo>
                    <a:pt x="1222736" y="912350"/>
                  </a:lnTo>
                  <a:close/>
                </a:path>
                <a:path w="1679575" h="1678939">
                  <a:moveTo>
                    <a:pt x="1606086" y="912350"/>
                  </a:moveTo>
                  <a:lnTo>
                    <a:pt x="1579222" y="906072"/>
                  </a:lnTo>
                  <a:lnTo>
                    <a:pt x="1555791" y="889538"/>
                  </a:lnTo>
                  <a:lnTo>
                    <a:pt x="1539220" y="866199"/>
                  </a:lnTo>
                  <a:lnTo>
                    <a:pt x="1532935" y="839504"/>
                  </a:lnTo>
                  <a:lnTo>
                    <a:pt x="1539223" y="810099"/>
                  </a:lnTo>
                  <a:lnTo>
                    <a:pt x="1555798" y="786977"/>
                  </a:lnTo>
                  <a:lnTo>
                    <a:pt x="1579230" y="771849"/>
                  </a:lnTo>
                  <a:lnTo>
                    <a:pt x="1606086" y="766425"/>
                  </a:lnTo>
                  <a:lnTo>
                    <a:pt x="1635377" y="771849"/>
                  </a:lnTo>
                  <a:lnTo>
                    <a:pt x="1658454" y="786977"/>
                  </a:lnTo>
                  <a:lnTo>
                    <a:pt x="1673577" y="810099"/>
                  </a:lnTo>
                  <a:lnTo>
                    <a:pt x="1679005" y="839504"/>
                  </a:lnTo>
                  <a:lnTo>
                    <a:pt x="1673580" y="866199"/>
                  </a:lnTo>
                  <a:lnTo>
                    <a:pt x="1658462" y="889538"/>
                  </a:lnTo>
                  <a:lnTo>
                    <a:pt x="1635385" y="906072"/>
                  </a:lnTo>
                  <a:lnTo>
                    <a:pt x="1606086" y="912350"/>
                  </a:lnTo>
                  <a:close/>
                </a:path>
                <a:path w="1679575" h="1678939">
                  <a:moveTo>
                    <a:pt x="73151" y="1295573"/>
                  </a:moveTo>
                  <a:lnTo>
                    <a:pt x="43717" y="1289295"/>
                  </a:lnTo>
                  <a:lnTo>
                    <a:pt x="20572" y="1272761"/>
                  </a:lnTo>
                  <a:lnTo>
                    <a:pt x="5428" y="1249422"/>
                  </a:lnTo>
                  <a:lnTo>
                    <a:pt x="0" y="1222727"/>
                  </a:lnTo>
                  <a:lnTo>
                    <a:pt x="5430" y="1193319"/>
                  </a:lnTo>
                  <a:lnTo>
                    <a:pt x="20583" y="1170192"/>
                  </a:lnTo>
                  <a:lnTo>
                    <a:pt x="43717" y="1155071"/>
                  </a:lnTo>
                  <a:lnTo>
                    <a:pt x="73151" y="1149648"/>
                  </a:lnTo>
                  <a:lnTo>
                    <a:pt x="98940" y="1155071"/>
                  </a:lnTo>
                  <a:lnTo>
                    <a:pt x="120201" y="1170200"/>
                  </a:lnTo>
                  <a:lnTo>
                    <a:pt x="134649" y="1193322"/>
                  </a:lnTo>
                  <a:lnTo>
                    <a:pt x="139978" y="1222727"/>
                  </a:lnTo>
                  <a:lnTo>
                    <a:pt x="134648" y="1249422"/>
                  </a:lnTo>
                  <a:lnTo>
                    <a:pt x="120197" y="1272761"/>
                  </a:lnTo>
                  <a:lnTo>
                    <a:pt x="98929" y="1289295"/>
                  </a:lnTo>
                  <a:lnTo>
                    <a:pt x="73151" y="1295573"/>
                  </a:lnTo>
                  <a:close/>
                </a:path>
                <a:path w="1679575" h="1678939">
                  <a:moveTo>
                    <a:pt x="456268" y="1295573"/>
                  </a:moveTo>
                  <a:lnTo>
                    <a:pt x="426977" y="1289295"/>
                  </a:lnTo>
                  <a:lnTo>
                    <a:pt x="403900" y="1272761"/>
                  </a:lnTo>
                  <a:lnTo>
                    <a:pt x="388778" y="1249422"/>
                  </a:lnTo>
                  <a:lnTo>
                    <a:pt x="383350" y="1222727"/>
                  </a:lnTo>
                  <a:lnTo>
                    <a:pt x="388777" y="1193319"/>
                  </a:lnTo>
                  <a:lnTo>
                    <a:pt x="403904" y="1170192"/>
                  </a:lnTo>
                  <a:lnTo>
                    <a:pt x="426969" y="1155071"/>
                  </a:lnTo>
                  <a:lnTo>
                    <a:pt x="456268" y="1149648"/>
                  </a:lnTo>
                  <a:lnTo>
                    <a:pt x="483145" y="1155071"/>
                  </a:lnTo>
                  <a:lnTo>
                    <a:pt x="506569" y="1170200"/>
                  </a:lnTo>
                  <a:lnTo>
                    <a:pt x="523135" y="1193322"/>
                  </a:lnTo>
                  <a:lnTo>
                    <a:pt x="529420" y="1222727"/>
                  </a:lnTo>
                  <a:lnTo>
                    <a:pt x="523132" y="1249422"/>
                  </a:lnTo>
                  <a:lnTo>
                    <a:pt x="506556" y="1272761"/>
                  </a:lnTo>
                  <a:lnTo>
                    <a:pt x="483124" y="1289295"/>
                  </a:lnTo>
                  <a:lnTo>
                    <a:pt x="456268" y="1295573"/>
                  </a:lnTo>
                  <a:close/>
                </a:path>
                <a:path w="1679575" h="1678939">
                  <a:moveTo>
                    <a:pt x="839619" y="1295573"/>
                  </a:moveTo>
                  <a:lnTo>
                    <a:pt x="810185" y="1289295"/>
                  </a:lnTo>
                  <a:lnTo>
                    <a:pt x="787039" y="1272761"/>
                  </a:lnTo>
                  <a:lnTo>
                    <a:pt x="771896" y="1249422"/>
                  </a:lnTo>
                  <a:lnTo>
                    <a:pt x="766467" y="1222727"/>
                  </a:lnTo>
                  <a:lnTo>
                    <a:pt x="771897" y="1193319"/>
                  </a:lnTo>
                  <a:lnTo>
                    <a:pt x="787050" y="1170192"/>
                  </a:lnTo>
                  <a:lnTo>
                    <a:pt x="810185" y="1155071"/>
                  </a:lnTo>
                  <a:lnTo>
                    <a:pt x="839619" y="1149648"/>
                  </a:lnTo>
                  <a:lnTo>
                    <a:pt x="866353" y="1155071"/>
                  </a:lnTo>
                  <a:lnTo>
                    <a:pt x="889708" y="1170200"/>
                  </a:lnTo>
                  <a:lnTo>
                    <a:pt x="906253" y="1193322"/>
                  </a:lnTo>
                  <a:lnTo>
                    <a:pt x="912537" y="1222727"/>
                  </a:lnTo>
                  <a:lnTo>
                    <a:pt x="906253" y="1249422"/>
                  </a:lnTo>
                  <a:lnTo>
                    <a:pt x="889703" y="1272761"/>
                  </a:lnTo>
                  <a:lnTo>
                    <a:pt x="866340" y="1289295"/>
                  </a:lnTo>
                  <a:lnTo>
                    <a:pt x="839619" y="1295573"/>
                  </a:lnTo>
                  <a:close/>
                </a:path>
                <a:path w="1679575" h="1678939">
                  <a:moveTo>
                    <a:pt x="1222736" y="1295573"/>
                  </a:moveTo>
                  <a:lnTo>
                    <a:pt x="1196015" y="1289295"/>
                  </a:lnTo>
                  <a:lnTo>
                    <a:pt x="1172652" y="1272761"/>
                  </a:lnTo>
                  <a:lnTo>
                    <a:pt x="1156102" y="1249422"/>
                  </a:lnTo>
                  <a:lnTo>
                    <a:pt x="1149818" y="1222727"/>
                  </a:lnTo>
                  <a:lnTo>
                    <a:pt x="1156104" y="1193319"/>
                  </a:lnTo>
                  <a:lnTo>
                    <a:pt x="1172663" y="1170192"/>
                  </a:lnTo>
                  <a:lnTo>
                    <a:pt x="1196015" y="1155071"/>
                  </a:lnTo>
                  <a:lnTo>
                    <a:pt x="1222736" y="1149648"/>
                  </a:lnTo>
                  <a:lnTo>
                    <a:pt x="1252183" y="1155071"/>
                  </a:lnTo>
                  <a:lnTo>
                    <a:pt x="1275320" y="1170200"/>
                  </a:lnTo>
                  <a:lnTo>
                    <a:pt x="1290460" y="1193322"/>
                  </a:lnTo>
                  <a:lnTo>
                    <a:pt x="1295888" y="1222727"/>
                  </a:lnTo>
                  <a:lnTo>
                    <a:pt x="1290459" y="1249422"/>
                  </a:lnTo>
                  <a:lnTo>
                    <a:pt x="1275315" y="1272761"/>
                  </a:lnTo>
                  <a:lnTo>
                    <a:pt x="1252170" y="1289295"/>
                  </a:lnTo>
                  <a:lnTo>
                    <a:pt x="1222736" y="1295573"/>
                  </a:lnTo>
                  <a:close/>
                </a:path>
                <a:path w="1679575" h="1678939">
                  <a:moveTo>
                    <a:pt x="1606086" y="1295573"/>
                  </a:moveTo>
                  <a:lnTo>
                    <a:pt x="1579222" y="1289295"/>
                  </a:lnTo>
                  <a:lnTo>
                    <a:pt x="1555791" y="1272761"/>
                  </a:lnTo>
                  <a:lnTo>
                    <a:pt x="1539220" y="1249422"/>
                  </a:lnTo>
                  <a:lnTo>
                    <a:pt x="1532935" y="1222727"/>
                  </a:lnTo>
                  <a:lnTo>
                    <a:pt x="1539225" y="1193319"/>
                  </a:lnTo>
                  <a:lnTo>
                    <a:pt x="1555810" y="1170192"/>
                  </a:lnTo>
                  <a:lnTo>
                    <a:pt x="1579230" y="1155071"/>
                  </a:lnTo>
                  <a:lnTo>
                    <a:pt x="1606086" y="1149648"/>
                  </a:lnTo>
                  <a:lnTo>
                    <a:pt x="1635390" y="1155071"/>
                  </a:lnTo>
                  <a:lnTo>
                    <a:pt x="1658459" y="1170200"/>
                  </a:lnTo>
                  <a:lnTo>
                    <a:pt x="1673577" y="1193322"/>
                  </a:lnTo>
                  <a:lnTo>
                    <a:pt x="1679005" y="1222727"/>
                  </a:lnTo>
                  <a:lnTo>
                    <a:pt x="1673580" y="1249422"/>
                  </a:lnTo>
                  <a:lnTo>
                    <a:pt x="1658462" y="1272761"/>
                  </a:lnTo>
                  <a:lnTo>
                    <a:pt x="1635385" y="1289295"/>
                  </a:lnTo>
                  <a:lnTo>
                    <a:pt x="1606086" y="1295573"/>
                  </a:lnTo>
                  <a:close/>
                </a:path>
                <a:path w="1679575" h="1678939">
                  <a:moveTo>
                    <a:pt x="73151" y="1678776"/>
                  </a:moveTo>
                  <a:lnTo>
                    <a:pt x="43717" y="1672498"/>
                  </a:lnTo>
                  <a:lnTo>
                    <a:pt x="20572" y="1655964"/>
                  </a:lnTo>
                  <a:lnTo>
                    <a:pt x="5428" y="1632625"/>
                  </a:lnTo>
                  <a:lnTo>
                    <a:pt x="0" y="1605930"/>
                  </a:lnTo>
                  <a:lnTo>
                    <a:pt x="5428" y="1576525"/>
                  </a:lnTo>
                  <a:lnTo>
                    <a:pt x="20572" y="1553403"/>
                  </a:lnTo>
                  <a:lnTo>
                    <a:pt x="43717" y="1538274"/>
                  </a:lnTo>
                  <a:lnTo>
                    <a:pt x="73151" y="1532851"/>
                  </a:lnTo>
                  <a:lnTo>
                    <a:pt x="98929" y="1538274"/>
                  </a:lnTo>
                  <a:lnTo>
                    <a:pt x="120197" y="1553403"/>
                  </a:lnTo>
                  <a:lnTo>
                    <a:pt x="134648" y="1576525"/>
                  </a:lnTo>
                  <a:lnTo>
                    <a:pt x="139978" y="1605930"/>
                  </a:lnTo>
                  <a:lnTo>
                    <a:pt x="134648" y="1632625"/>
                  </a:lnTo>
                  <a:lnTo>
                    <a:pt x="120197" y="1655964"/>
                  </a:lnTo>
                  <a:lnTo>
                    <a:pt x="98929" y="1672498"/>
                  </a:lnTo>
                  <a:lnTo>
                    <a:pt x="73151" y="1678776"/>
                  </a:lnTo>
                  <a:close/>
                </a:path>
                <a:path w="1679575" h="1678939">
                  <a:moveTo>
                    <a:pt x="456268" y="1678776"/>
                  </a:moveTo>
                  <a:lnTo>
                    <a:pt x="426977" y="1672498"/>
                  </a:lnTo>
                  <a:lnTo>
                    <a:pt x="403900" y="1655964"/>
                  </a:lnTo>
                  <a:lnTo>
                    <a:pt x="388778" y="1632625"/>
                  </a:lnTo>
                  <a:lnTo>
                    <a:pt x="383350" y="1605930"/>
                  </a:lnTo>
                  <a:lnTo>
                    <a:pt x="388775" y="1576525"/>
                  </a:lnTo>
                  <a:lnTo>
                    <a:pt x="403893" y="1553403"/>
                  </a:lnTo>
                  <a:lnTo>
                    <a:pt x="426969" y="1538274"/>
                  </a:lnTo>
                  <a:lnTo>
                    <a:pt x="456268" y="1532851"/>
                  </a:lnTo>
                  <a:lnTo>
                    <a:pt x="483133" y="1538274"/>
                  </a:lnTo>
                  <a:lnTo>
                    <a:pt x="506564" y="1553403"/>
                  </a:lnTo>
                  <a:lnTo>
                    <a:pt x="523135" y="1576525"/>
                  </a:lnTo>
                  <a:lnTo>
                    <a:pt x="529420" y="1605930"/>
                  </a:lnTo>
                  <a:lnTo>
                    <a:pt x="523132" y="1632625"/>
                  </a:lnTo>
                  <a:lnTo>
                    <a:pt x="506556" y="1655964"/>
                  </a:lnTo>
                  <a:lnTo>
                    <a:pt x="483124" y="1672498"/>
                  </a:lnTo>
                  <a:lnTo>
                    <a:pt x="456268" y="1678776"/>
                  </a:lnTo>
                  <a:close/>
                </a:path>
                <a:path w="1679575" h="1678939">
                  <a:moveTo>
                    <a:pt x="839619" y="1678776"/>
                  </a:moveTo>
                  <a:lnTo>
                    <a:pt x="810185" y="1672498"/>
                  </a:lnTo>
                  <a:lnTo>
                    <a:pt x="787039" y="1655964"/>
                  </a:lnTo>
                  <a:lnTo>
                    <a:pt x="771896" y="1632625"/>
                  </a:lnTo>
                  <a:lnTo>
                    <a:pt x="766467" y="1605930"/>
                  </a:lnTo>
                  <a:lnTo>
                    <a:pt x="771896" y="1576525"/>
                  </a:lnTo>
                  <a:lnTo>
                    <a:pt x="787039" y="1553403"/>
                  </a:lnTo>
                  <a:lnTo>
                    <a:pt x="810185" y="1538274"/>
                  </a:lnTo>
                  <a:lnTo>
                    <a:pt x="839619" y="1532851"/>
                  </a:lnTo>
                  <a:lnTo>
                    <a:pt x="866340" y="1538274"/>
                  </a:lnTo>
                  <a:lnTo>
                    <a:pt x="889703" y="1553403"/>
                  </a:lnTo>
                  <a:lnTo>
                    <a:pt x="906253" y="1576525"/>
                  </a:lnTo>
                  <a:lnTo>
                    <a:pt x="912537" y="1605930"/>
                  </a:lnTo>
                  <a:lnTo>
                    <a:pt x="906253" y="1632625"/>
                  </a:lnTo>
                  <a:lnTo>
                    <a:pt x="889703" y="1655964"/>
                  </a:lnTo>
                  <a:lnTo>
                    <a:pt x="866340" y="1672498"/>
                  </a:lnTo>
                  <a:lnTo>
                    <a:pt x="839619" y="1678776"/>
                  </a:lnTo>
                  <a:close/>
                </a:path>
                <a:path w="1679575" h="1678939">
                  <a:moveTo>
                    <a:pt x="1222736" y="1678776"/>
                  </a:moveTo>
                  <a:lnTo>
                    <a:pt x="1196015" y="1672498"/>
                  </a:lnTo>
                  <a:lnTo>
                    <a:pt x="1172652" y="1655964"/>
                  </a:lnTo>
                  <a:lnTo>
                    <a:pt x="1156102" y="1632625"/>
                  </a:lnTo>
                  <a:lnTo>
                    <a:pt x="1149818" y="1605930"/>
                  </a:lnTo>
                  <a:lnTo>
                    <a:pt x="1156102" y="1576525"/>
                  </a:lnTo>
                  <a:lnTo>
                    <a:pt x="1172652" y="1553403"/>
                  </a:lnTo>
                  <a:lnTo>
                    <a:pt x="1196015" y="1538274"/>
                  </a:lnTo>
                  <a:lnTo>
                    <a:pt x="1222736" y="1532851"/>
                  </a:lnTo>
                  <a:lnTo>
                    <a:pt x="1252170" y="1538274"/>
                  </a:lnTo>
                  <a:lnTo>
                    <a:pt x="1275315" y="1553403"/>
                  </a:lnTo>
                  <a:lnTo>
                    <a:pt x="1290459" y="1576525"/>
                  </a:lnTo>
                  <a:lnTo>
                    <a:pt x="1295888" y="1605930"/>
                  </a:lnTo>
                  <a:lnTo>
                    <a:pt x="1290459" y="1632625"/>
                  </a:lnTo>
                  <a:lnTo>
                    <a:pt x="1275315" y="1655964"/>
                  </a:lnTo>
                  <a:lnTo>
                    <a:pt x="1252170" y="1672498"/>
                  </a:lnTo>
                  <a:lnTo>
                    <a:pt x="1222736" y="1678776"/>
                  </a:lnTo>
                  <a:close/>
                </a:path>
                <a:path w="1679575" h="1678939">
                  <a:moveTo>
                    <a:pt x="1606086" y="1678776"/>
                  </a:moveTo>
                  <a:lnTo>
                    <a:pt x="1579222" y="1672498"/>
                  </a:lnTo>
                  <a:lnTo>
                    <a:pt x="1555791" y="1655964"/>
                  </a:lnTo>
                  <a:lnTo>
                    <a:pt x="1539220" y="1632625"/>
                  </a:lnTo>
                  <a:lnTo>
                    <a:pt x="1532935" y="1605930"/>
                  </a:lnTo>
                  <a:lnTo>
                    <a:pt x="1539223" y="1576525"/>
                  </a:lnTo>
                  <a:lnTo>
                    <a:pt x="1555798" y="1553403"/>
                  </a:lnTo>
                  <a:lnTo>
                    <a:pt x="1579230" y="1538274"/>
                  </a:lnTo>
                  <a:lnTo>
                    <a:pt x="1606086" y="1532851"/>
                  </a:lnTo>
                  <a:lnTo>
                    <a:pt x="1635377" y="1538274"/>
                  </a:lnTo>
                  <a:lnTo>
                    <a:pt x="1658454" y="1553403"/>
                  </a:lnTo>
                  <a:lnTo>
                    <a:pt x="1673577" y="1576525"/>
                  </a:lnTo>
                  <a:lnTo>
                    <a:pt x="1679005" y="1605930"/>
                  </a:lnTo>
                  <a:lnTo>
                    <a:pt x="1673580" y="1632625"/>
                  </a:lnTo>
                  <a:lnTo>
                    <a:pt x="1658462" y="1655964"/>
                  </a:lnTo>
                  <a:lnTo>
                    <a:pt x="1635385" y="1672498"/>
                  </a:lnTo>
                  <a:lnTo>
                    <a:pt x="1606086" y="1678776"/>
                  </a:lnTo>
                  <a:close/>
                </a:path>
              </a:pathLst>
            </a:custGeom>
            <a:solidFill>
              <a:srgbClr val="FF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12">
            <a:extLst>
              <a:ext uri="{FF2B5EF4-FFF2-40B4-BE49-F238E27FC236}">
                <a16:creationId xmlns:a16="http://schemas.microsoft.com/office/drawing/2014/main" id="{B79FCCF6-E473-4539-B485-3B376C29B1AF}"/>
              </a:ext>
            </a:extLst>
          </p:cNvPr>
          <p:cNvSpPr txBox="1"/>
          <p:nvPr/>
        </p:nvSpPr>
        <p:spPr>
          <a:xfrm>
            <a:off x="1066800" y="8460612"/>
            <a:ext cx="5435600" cy="871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Выведем топ-5 самых важных по мнению моделей метрик для принятия решения по окончательному статусу поездки: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19D9C3-AE41-44E8-9A54-2F12D27E3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41" y="3379974"/>
            <a:ext cx="7468917" cy="4542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3E27ED0-C9A8-431E-BA5C-9D3522525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009" y="1257300"/>
            <a:ext cx="7434308" cy="4542347"/>
          </a:xfrm>
          <a:prstGeom prst="rect">
            <a:avLst/>
          </a:prstGeom>
        </p:spPr>
      </p:pic>
      <p:sp>
        <p:nvSpPr>
          <p:cNvPr id="11" name="object 12">
            <a:extLst>
              <a:ext uri="{FF2B5EF4-FFF2-40B4-BE49-F238E27FC236}">
                <a16:creationId xmlns:a16="http://schemas.microsoft.com/office/drawing/2014/main" id="{3CB1E3AC-B951-4626-BAA4-74841ADF1F4B}"/>
              </a:ext>
            </a:extLst>
          </p:cNvPr>
          <p:cNvSpPr txBox="1"/>
          <p:nvPr/>
        </p:nvSpPr>
        <p:spPr>
          <a:xfrm>
            <a:off x="2780641" y="2968514"/>
            <a:ext cx="5435600" cy="284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Дерево решений: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C431E55-06B4-43CD-9870-EEE305028E1B}"/>
              </a:ext>
            </a:extLst>
          </p:cNvPr>
          <p:cNvSpPr txBox="1"/>
          <p:nvPr/>
        </p:nvSpPr>
        <p:spPr>
          <a:xfrm>
            <a:off x="10474009" y="910269"/>
            <a:ext cx="5435600" cy="284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Лес случайностей: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37A9DDB-5635-4055-81DE-3EB34DC363C5}"/>
              </a:ext>
            </a:extLst>
          </p:cNvPr>
          <p:cNvSpPr txBox="1"/>
          <p:nvPr/>
        </p:nvSpPr>
        <p:spPr>
          <a:xfrm>
            <a:off x="1525587" y="654046"/>
            <a:ext cx="8305800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Анализ ТОП-5</a:t>
            </a:r>
            <a:endParaRPr sz="4800" dirty="0">
              <a:latin typeface="Playfair Display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7238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511" y="8382079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166745" cy="3446145"/>
          </a:xfrm>
          <a:custGeom>
            <a:avLst/>
            <a:gdLst/>
            <a:ahLst/>
            <a:cxnLst/>
            <a:rect l="l" t="t" r="r" b="b"/>
            <a:pathLst>
              <a:path w="3166745" h="3446145">
                <a:moveTo>
                  <a:pt x="820220" y="3375440"/>
                </a:moveTo>
                <a:lnTo>
                  <a:pt x="175669" y="3375440"/>
                </a:lnTo>
                <a:lnTo>
                  <a:pt x="223883" y="3375045"/>
                </a:lnTo>
                <a:lnTo>
                  <a:pt x="271911" y="3373867"/>
                </a:lnTo>
                <a:lnTo>
                  <a:pt x="319747" y="3371910"/>
                </a:lnTo>
                <a:lnTo>
                  <a:pt x="367384" y="3369182"/>
                </a:lnTo>
                <a:lnTo>
                  <a:pt x="414817" y="3365687"/>
                </a:lnTo>
                <a:lnTo>
                  <a:pt x="462039" y="3361433"/>
                </a:lnTo>
                <a:lnTo>
                  <a:pt x="509045" y="3356424"/>
                </a:lnTo>
                <a:lnTo>
                  <a:pt x="555828" y="3350668"/>
                </a:lnTo>
                <a:lnTo>
                  <a:pt x="602383" y="3344170"/>
                </a:lnTo>
                <a:lnTo>
                  <a:pt x="648703" y="3336937"/>
                </a:lnTo>
                <a:lnTo>
                  <a:pt x="694783" y="3328975"/>
                </a:lnTo>
                <a:lnTo>
                  <a:pt x="740615" y="3320289"/>
                </a:lnTo>
                <a:lnTo>
                  <a:pt x="786195" y="3310886"/>
                </a:lnTo>
                <a:lnTo>
                  <a:pt x="831516" y="3300771"/>
                </a:lnTo>
                <a:lnTo>
                  <a:pt x="876572" y="3289952"/>
                </a:lnTo>
                <a:lnTo>
                  <a:pt x="921357" y="3278433"/>
                </a:lnTo>
                <a:lnTo>
                  <a:pt x="965865" y="3266222"/>
                </a:lnTo>
                <a:lnTo>
                  <a:pt x="1010090" y="3253324"/>
                </a:lnTo>
                <a:lnTo>
                  <a:pt x="1054025" y="3239745"/>
                </a:lnTo>
                <a:lnTo>
                  <a:pt x="1097665" y="3225492"/>
                </a:lnTo>
                <a:lnTo>
                  <a:pt x="1141004" y="3210570"/>
                </a:lnTo>
                <a:lnTo>
                  <a:pt x="1184036" y="3194986"/>
                </a:lnTo>
                <a:lnTo>
                  <a:pt x="1226754" y="3178745"/>
                </a:lnTo>
                <a:lnTo>
                  <a:pt x="1269153" y="3161855"/>
                </a:lnTo>
                <a:lnTo>
                  <a:pt x="1311226" y="3144320"/>
                </a:lnTo>
                <a:lnTo>
                  <a:pt x="1352968" y="3126147"/>
                </a:lnTo>
                <a:lnTo>
                  <a:pt x="1394372" y="3107342"/>
                </a:lnTo>
                <a:lnTo>
                  <a:pt x="1435432" y="3087911"/>
                </a:lnTo>
                <a:lnTo>
                  <a:pt x="1476143" y="3067860"/>
                </a:lnTo>
                <a:lnTo>
                  <a:pt x="1516497" y="3047196"/>
                </a:lnTo>
                <a:lnTo>
                  <a:pt x="1556490" y="3025924"/>
                </a:lnTo>
                <a:lnTo>
                  <a:pt x="1596115" y="3004051"/>
                </a:lnTo>
                <a:lnTo>
                  <a:pt x="1635366" y="2981582"/>
                </a:lnTo>
                <a:lnTo>
                  <a:pt x="1674237" y="2958524"/>
                </a:lnTo>
                <a:lnTo>
                  <a:pt x="1712721" y="2934883"/>
                </a:lnTo>
                <a:lnTo>
                  <a:pt x="1750814" y="2910664"/>
                </a:lnTo>
                <a:lnTo>
                  <a:pt x="1788508" y="2885875"/>
                </a:lnTo>
                <a:lnTo>
                  <a:pt x="1825798" y="2860521"/>
                </a:lnTo>
                <a:lnTo>
                  <a:pt x="1862678" y="2834607"/>
                </a:lnTo>
                <a:lnTo>
                  <a:pt x="1899141" y="2808142"/>
                </a:lnTo>
                <a:lnTo>
                  <a:pt x="1935182" y="2781129"/>
                </a:lnTo>
                <a:lnTo>
                  <a:pt x="1970794" y="2753576"/>
                </a:lnTo>
                <a:lnTo>
                  <a:pt x="2005972" y="2725488"/>
                </a:lnTo>
                <a:lnTo>
                  <a:pt x="2040709" y="2696872"/>
                </a:lnTo>
                <a:lnTo>
                  <a:pt x="2074999" y="2667734"/>
                </a:lnTo>
                <a:lnTo>
                  <a:pt x="2108836" y="2638079"/>
                </a:lnTo>
                <a:lnTo>
                  <a:pt x="2142215" y="2607915"/>
                </a:lnTo>
                <a:lnTo>
                  <a:pt x="2175129" y="2577246"/>
                </a:lnTo>
                <a:lnTo>
                  <a:pt x="2207572" y="2546079"/>
                </a:lnTo>
                <a:lnTo>
                  <a:pt x="2239538" y="2514421"/>
                </a:lnTo>
                <a:lnTo>
                  <a:pt x="2271021" y="2482277"/>
                </a:lnTo>
                <a:lnTo>
                  <a:pt x="2302014" y="2449653"/>
                </a:lnTo>
                <a:lnTo>
                  <a:pt x="2332513" y="2416556"/>
                </a:lnTo>
                <a:lnTo>
                  <a:pt x="2362510" y="2382991"/>
                </a:lnTo>
                <a:lnTo>
                  <a:pt x="2392000" y="2348965"/>
                </a:lnTo>
                <a:lnTo>
                  <a:pt x="2420977" y="2314483"/>
                </a:lnTo>
                <a:lnTo>
                  <a:pt x="2449434" y="2279552"/>
                </a:lnTo>
                <a:lnTo>
                  <a:pt x="2477366" y="2244179"/>
                </a:lnTo>
                <a:lnTo>
                  <a:pt x="2504767" y="2208368"/>
                </a:lnTo>
                <a:lnTo>
                  <a:pt x="2531629" y="2172126"/>
                </a:lnTo>
                <a:lnTo>
                  <a:pt x="2557949" y="2135460"/>
                </a:lnTo>
                <a:lnTo>
                  <a:pt x="2583718" y="2098375"/>
                </a:lnTo>
                <a:lnTo>
                  <a:pt x="2608932" y="2060877"/>
                </a:lnTo>
                <a:lnTo>
                  <a:pt x="2633584" y="2022972"/>
                </a:lnTo>
                <a:lnTo>
                  <a:pt x="2657668" y="1984668"/>
                </a:lnTo>
                <a:lnTo>
                  <a:pt x="2681178" y="1945969"/>
                </a:lnTo>
                <a:lnTo>
                  <a:pt x="2704108" y="1906881"/>
                </a:lnTo>
                <a:lnTo>
                  <a:pt x="2726452" y="1867411"/>
                </a:lnTo>
                <a:lnTo>
                  <a:pt x="2748204" y="1827566"/>
                </a:lnTo>
                <a:lnTo>
                  <a:pt x="2769358" y="1787350"/>
                </a:lnTo>
                <a:lnTo>
                  <a:pt x="2789907" y="1746771"/>
                </a:lnTo>
                <a:lnTo>
                  <a:pt x="2809847" y="1705833"/>
                </a:lnTo>
                <a:lnTo>
                  <a:pt x="2829170" y="1664544"/>
                </a:lnTo>
                <a:lnTo>
                  <a:pt x="2847870" y="1622909"/>
                </a:lnTo>
                <a:lnTo>
                  <a:pt x="2865943" y="1580935"/>
                </a:lnTo>
                <a:lnTo>
                  <a:pt x="2883380" y="1538628"/>
                </a:lnTo>
                <a:lnTo>
                  <a:pt x="2900177" y="1495993"/>
                </a:lnTo>
                <a:lnTo>
                  <a:pt x="2916328" y="1453036"/>
                </a:lnTo>
                <a:lnTo>
                  <a:pt x="2931826" y="1409765"/>
                </a:lnTo>
                <a:lnTo>
                  <a:pt x="2946665" y="1366185"/>
                </a:lnTo>
                <a:lnTo>
                  <a:pt x="2960839" y="1322301"/>
                </a:lnTo>
                <a:lnTo>
                  <a:pt x="2974342" y="1278121"/>
                </a:lnTo>
                <a:lnTo>
                  <a:pt x="2987169" y="1233650"/>
                </a:lnTo>
                <a:lnTo>
                  <a:pt x="2999312" y="1188894"/>
                </a:lnTo>
                <a:lnTo>
                  <a:pt x="3010767" y="1143860"/>
                </a:lnTo>
                <a:lnTo>
                  <a:pt x="3021526" y="1098553"/>
                </a:lnTo>
                <a:lnTo>
                  <a:pt x="3031584" y="1052979"/>
                </a:lnTo>
                <a:lnTo>
                  <a:pt x="3040935" y="1007146"/>
                </a:lnTo>
                <a:lnTo>
                  <a:pt x="3049573" y="961058"/>
                </a:lnTo>
                <a:lnTo>
                  <a:pt x="3057491" y="914722"/>
                </a:lnTo>
                <a:lnTo>
                  <a:pt x="3064684" y="868144"/>
                </a:lnTo>
                <a:lnTo>
                  <a:pt x="3071146" y="821330"/>
                </a:lnTo>
                <a:lnTo>
                  <a:pt x="3076870" y="774286"/>
                </a:lnTo>
                <a:lnTo>
                  <a:pt x="3081851" y="727018"/>
                </a:lnTo>
                <a:lnTo>
                  <a:pt x="3086082" y="679533"/>
                </a:lnTo>
                <a:lnTo>
                  <a:pt x="3089557" y="631836"/>
                </a:lnTo>
                <a:lnTo>
                  <a:pt x="3092270" y="583934"/>
                </a:lnTo>
                <a:lnTo>
                  <a:pt x="3094229" y="535277"/>
                </a:lnTo>
                <a:lnTo>
                  <a:pt x="3095390" y="487256"/>
                </a:lnTo>
                <a:lnTo>
                  <a:pt x="3095780" y="439055"/>
                </a:lnTo>
                <a:lnTo>
                  <a:pt x="3095780" y="0"/>
                </a:lnTo>
                <a:lnTo>
                  <a:pt x="3166140" y="0"/>
                </a:lnTo>
                <a:lnTo>
                  <a:pt x="3166140" y="439055"/>
                </a:lnTo>
                <a:lnTo>
                  <a:pt x="3165755" y="487537"/>
                </a:lnTo>
                <a:lnTo>
                  <a:pt x="3164608" y="535832"/>
                </a:lnTo>
                <a:lnTo>
                  <a:pt x="3162706" y="583934"/>
                </a:lnTo>
                <a:lnTo>
                  <a:pt x="3160131" y="630755"/>
                </a:lnTo>
                <a:lnTo>
                  <a:pt x="3156774" y="678200"/>
                </a:lnTo>
                <a:lnTo>
                  <a:pt x="3152687" y="725442"/>
                </a:lnTo>
                <a:lnTo>
                  <a:pt x="3147876" y="772474"/>
                </a:lnTo>
                <a:lnTo>
                  <a:pt x="3142345" y="819292"/>
                </a:lnTo>
                <a:lnTo>
                  <a:pt x="3136101" y="865890"/>
                </a:lnTo>
                <a:lnTo>
                  <a:pt x="3129150" y="912261"/>
                </a:lnTo>
                <a:lnTo>
                  <a:pt x="3121497" y="958400"/>
                </a:lnTo>
                <a:lnTo>
                  <a:pt x="3113147" y="1004302"/>
                </a:lnTo>
                <a:lnTo>
                  <a:pt x="3104107" y="1049960"/>
                </a:lnTo>
                <a:lnTo>
                  <a:pt x="3094382" y="1095369"/>
                </a:lnTo>
                <a:lnTo>
                  <a:pt x="3083977" y="1140523"/>
                </a:lnTo>
                <a:lnTo>
                  <a:pt x="3072900" y="1185417"/>
                </a:lnTo>
                <a:lnTo>
                  <a:pt x="3061154" y="1230045"/>
                </a:lnTo>
                <a:lnTo>
                  <a:pt x="3048746" y="1274401"/>
                </a:lnTo>
                <a:lnTo>
                  <a:pt x="3035681" y="1318479"/>
                </a:lnTo>
                <a:lnTo>
                  <a:pt x="3021966" y="1362274"/>
                </a:lnTo>
                <a:lnTo>
                  <a:pt x="3007606" y="1405780"/>
                </a:lnTo>
                <a:lnTo>
                  <a:pt x="2992606" y="1448991"/>
                </a:lnTo>
                <a:lnTo>
                  <a:pt x="2976972" y="1491902"/>
                </a:lnTo>
                <a:lnTo>
                  <a:pt x="2960710" y="1534507"/>
                </a:lnTo>
                <a:lnTo>
                  <a:pt x="2943826" y="1576799"/>
                </a:lnTo>
                <a:lnTo>
                  <a:pt x="2926325" y="1618775"/>
                </a:lnTo>
                <a:lnTo>
                  <a:pt x="2908213" y="1660427"/>
                </a:lnTo>
                <a:lnTo>
                  <a:pt x="2889496" y="1701749"/>
                </a:lnTo>
                <a:lnTo>
                  <a:pt x="2870178" y="1742738"/>
                </a:lnTo>
                <a:lnTo>
                  <a:pt x="2850267" y="1783386"/>
                </a:lnTo>
                <a:lnTo>
                  <a:pt x="2829767" y="1823687"/>
                </a:lnTo>
                <a:lnTo>
                  <a:pt x="2808685" y="1863637"/>
                </a:lnTo>
                <a:lnTo>
                  <a:pt x="2787026" y="1903230"/>
                </a:lnTo>
                <a:lnTo>
                  <a:pt x="2764795" y="1942459"/>
                </a:lnTo>
                <a:lnTo>
                  <a:pt x="2741999" y="1981319"/>
                </a:lnTo>
                <a:lnTo>
                  <a:pt x="2718642" y="2019805"/>
                </a:lnTo>
                <a:lnTo>
                  <a:pt x="2694732" y="2057910"/>
                </a:lnTo>
                <a:lnTo>
                  <a:pt x="2670273" y="2095630"/>
                </a:lnTo>
                <a:lnTo>
                  <a:pt x="2645270" y="2132957"/>
                </a:lnTo>
                <a:lnTo>
                  <a:pt x="2619731" y="2169887"/>
                </a:lnTo>
                <a:lnTo>
                  <a:pt x="2593660" y="2206414"/>
                </a:lnTo>
                <a:lnTo>
                  <a:pt x="2567063" y="2242532"/>
                </a:lnTo>
                <a:lnTo>
                  <a:pt x="2539946" y="2278235"/>
                </a:lnTo>
                <a:lnTo>
                  <a:pt x="2512314" y="2313518"/>
                </a:lnTo>
                <a:lnTo>
                  <a:pt x="2484174" y="2348375"/>
                </a:lnTo>
                <a:lnTo>
                  <a:pt x="2455530" y="2382800"/>
                </a:lnTo>
                <a:lnTo>
                  <a:pt x="2426389" y="2416788"/>
                </a:lnTo>
                <a:lnTo>
                  <a:pt x="2396756" y="2450333"/>
                </a:lnTo>
                <a:lnTo>
                  <a:pt x="2366637" y="2483429"/>
                </a:lnTo>
                <a:lnTo>
                  <a:pt x="2336037" y="2516070"/>
                </a:lnTo>
                <a:lnTo>
                  <a:pt x="2304962" y="2548251"/>
                </a:lnTo>
                <a:lnTo>
                  <a:pt x="2273419" y="2579966"/>
                </a:lnTo>
                <a:lnTo>
                  <a:pt x="2241412" y="2611209"/>
                </a:lnTo>
                <a:lnTo>
                  <a:pt x="2208947" y="2641975"/>
                </a:lnTo>
                <a:lnTo>
                  <a:pt x="2176030" y="2672258"/>
                </a:lnTo>
                <a:lnTo>
                  <a:pt x="2142667" y="2702052"/>
                </a:lnTo>
                <a:lnTo>
                  <a:pt x="2108863" y="2731352"/>
                </a:lnTo>
                <a:lnTo>
                  <a:pt x="2074624" y="2760151"/>
                </a:lnTo>
                <a:lnTo>
                  <a:pt x="2039955" y="2788444"/>
                </a:lnTo>
                <a:lnTo>
                  <a:pt x="2004863" y="2816226"/>
                </a:lnTo>
                <a:lnTo>
                  <a:pt x="1969353" y="2843490"/>
                </a:lnTo>
                <a:lnTo>
                  <a:pt x="1933430" y="2870231"/>
                </a:lnTo>
                <a:lnTo>
                  <a:pt x="1897101" y="2896444"/>
                </a:lnTo>
                <a:lnTo>
                  <a:pt x="1860371" y="2922122"/>
                </a:lnTo>
                <a:lnTo>
                  <a:pt x="1823246" y="2947259"/>
                </a:lnTo>
                <a:lnTo>
                  <a:pt x="1785731" y="2971851"/>
                </a:lnTo>
                <a:lnTo>
                  <a:pt x="1747832" y="2995892"/>
                </a:lnTo>
                <a:lnTo>
                  <a:pt x="1709554" y="3019374"/>
                </a:lnTo>
                <a:lnTo>
                  <a:pt x="1670905" y="3042294"/>
                </a:lnTo>
                <a:lnTo>
                  <a:pt x="1631888" y="3064646"/>
                </a:lnTo>
                <a:lnTo>
                  <a:pt x="1592510" y="3086422"/>
                </a:lnTo>
                <a:lnTo>
                  <a:pt x="1552776" y="3107619"/>
                </a:lnTo>
                <a:lnTo>
                  <a:pt x="1512693" y="3128230"/>
                </a:lnTo>
                <a:lnTo>
                  <a:pt x="1472266" y="3148249"/>
                </a:lnTo>
                <a:lnTo>
                  <a:pt x="1431500" y="3167671"/>
                </a:lnTo>
                <a:lnTo>
                  <a:pt x="1390401" y="3186490"/>
                </a:lnTo>
                <a:lnTo>
                  <a:pt x="1348975" y="3204700"/>
                </a:lnTo>
                <a:lnTo>
                  <a:pt x="1307227" y="3222296"/>
                </a:lnTo>
                <a:lnTo>
                  <a:pt x="1265164" y="3239271"/>
                </a:lnTo>
                <a:lnTo>
                  <a:pt x="1222790" y="3255621"/>
                </a:lnTo>
                <a:lnTo>
                  <a:pt x="1180112" y="3271340"/>
                </a:lnTo>
                <a:lnTo>
                  <a:pt x="1137136" y="3286421"/>
                </a:lnTo>
                <a:lnTo>
                  <a:pt x="1093866" y="3300859"/>
                </a:lnTo>
                <a:lnTo>
                  <a:pt x="1050309" y="3314648"/>
                </a:lnTo>
                <a:lnTo>
                  <a:pt x="1006470" y="3327783"/>
                </a:lnTo>
                <a:lnTo>
                  <a:pt x="962355" y="3340259"/>
                </a:lnTo>
                <a:lnTo>
                  <a:pt x="917970" y="3352068"/>
                </a:lnTo>
                <a:lnTo>
                  <a:pt x="873320" y="3363206"/>
                </a:lnTo>
                <a:lnTo>
                  <a:pt x="828411" y="3373666"/>
                </a:lnTo>
                <a:lnTo>
                  <a:pt x="820220" y="3375440"/>
                </a:lnTo>
                <a:close/>
              </a:path>
              <a:path w="3166745" h="3446145">
                <a:moveTo>
                  <a:pt x="175669" y="3445812"/>
                </a:moveTo>
                <a:lnTo>
                  <a:pt x="127730" y="3445432"/>
                </a:lnTo>
                <a:lnTo>
                  <a:pt x="79971" y="3444294"/>
                </a:lnTo>
                <a:lnTo>
                  <a:pt x="32397" y="3442405"/>
                </a:lnTo>
                <a:lnTo>
                  <a:pt x="0" y="3440604"/>
                </a:lnTo>
                <a:lnTo>
                  <a:pt x="0" y="3370101"/>
                </a:lnTo>
                <a:lnTo>
                  <a:pt x="31592" y="3371910"/>
                </a:lnTo>
                <a:lnTo>
                  <a:pt x="79428" y="3373867"/>
                </a:lnTo>
                <a:lnTo>
                  <a:pt x="127455" y="3375045"/>
                </a:lnTo>
                <a:lnTo>
                  <a:pt x="820220" y="3375440"/>
                </a:lnTo>
                <a:lnTo>
                  <a:pt x="783249" y="3383444"/>
                </a:lnTo>
                <a:lnTo>
                  <a:pt x="737839" y="3392533"/>
                </a:lnTo>
                <a:lnTo>
                  <a:pt x="692187" y="3400928"/>
                </a:lnTo>
                <a:lnTo>
                  <a:pt x="646299" y="3408623"/>
                </a:lnTo>
                <a:lnTo>
                  <a:pt x="600180" y="3415612"/>
                </a:lnTo>
                <a:lnTo>
                  <a:pt x="553836" y="3421889"/>
                </a:lnTo>
                <a:lnTo>
                  <a:pt x="507273" y="3427450"/>
                </a:lnTo>
                <a:lnTo>
                  <a:pt x="460496" y="3432287"/>
                </a:lnTo>
                <a:lnTo>
                  <a:pt x="413512" y="3436396"/>
                </a:lnTo>
                <a:lnTo>
                  <a:pt x="366325" y="3439771"/>
                </a:lnTo>
                <a:lnTo>
                  <a:pt x="318942" y="3442405"/>
                </a:lnTo>
                <a:lnTo>
                  <a:pt x="271368" y="3444294"/>
                </a:lnTo>
                <a:lnTo>
                  <a:pt x="223608" y="3445432"/>
                </a:lnTo>
                <a:lnTo>
                  <a:pt x="175669" y="3445812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70117" y="1982437"/>
            <a:ext cx="1001394" cy="1002030"/>
          </a:xfrm>
          <a:custGeom>
            <a:avLst/>
            <a:gdLst/>
            <a:ahLst/>
            <a:cxnLst/>
            <a:rect l="l" t="t" r="r" b="b"/>
            <a:pathLst>
              <a:path w="1001394" h="1002030">
                <a:moveTo>
                  <a:pt x="43604" y="87046"/>
                </a:moveTo>
                <a:lnTo>
                  <a:pt x="26059" y="83301"/>
                </a:lnTo>
                <a:lnTo>
                  <a:pt x="12262" y="73439"/>
                </a:lnTo>
                <a:lnTo>
                  <a:pt x="3235" y="59516"/>
                </a:lnTo>
                <a:lnTo>
                  <a:pt x="0" y="43593"/>
                </a:lnTo>
                <a:lnTo>
                  <a:pt x="3236" y="26050"/>
                </a:lnTo>
                <a:lnTo>
                  <a:pt x="12269" y="12255"/>
                </a:lnTo>
                <a:lnTo>
                  <a:pt x="26085" y="3230"/>
                </a:lnTo>
                <a:lnTo>
                  <a:pt x="43604" y="0"/>
                </a:lnTo>
                <a:lnTo>
                  <a:pt x="58976" y="3235"/>
                </a:lnTo>
                <a:lnTo>
                  <a:pt x="71649" y="12259"/>
                </a:lnTo>
                <a:lnTo>
                  <a:pt x="80261" y="26052"/>
                </a:lnTo>
                <a:lnTo>
                  <a:pt x="83438" y="43593"/>
                </a:lnTo>
                <a:lnTo>
                  <a:pt x="80261" y="59516"/>
                </a:lnTo>
                <a:lnTo>
                  <a:pt x="71647" y="73439"/>
                </a:lnTo>
                <a:lnTo>
                  <a:pt x="58969" y="83301"/>
                </a:lnTo>
                <a:lnTo>
                  <a:pt x="43604" y="87046"/>
                </a:lnTo>
                <a:close/>
              </a:path>
              <a:path w="1001394" h="1002030">
                <a:moveTo>
                  <a:pt x="271972" y="87046"/>
                </a:moveTo>
                <a:lnTo>
                  <a:pt x="254513" y="83301"/>
                </a:lnTo>
                <a:lnTo>
                  <a:pt x="240757" y="73439"/>
                </a:lnTo>
                <a:lnTo>
                  <a:pt x="231743" y="59516"/>
                </a:lnTo>
                <a:lnTo>
                  <a:pt x="228507" y="43593"/>
                </a:lnTo>
                <a:lnTo>
                  <a:pt x="231742" y="26050"/>
                </a:lnTo>
                <a:lnTo>
                  <a:pt x="240759" y="12255"/>
                </a:lnTo>
                <a:lnTo>
                  <a:pt x="254534" y="3230"/>
                </a:lnTo>
                <a:lnTo>
                  <a:pt x="271972" y="0"/>
                </a:lnTo>
                <a:lnTo>
                  <a:pt x="287993" y="3235"/>
                </a:lnTo>
                <a:lnTo>
                  <a:pt x="301956" y="12259"/>
                </a:lnTo>
                <a:lnTo>
                  <a:pt x="311831" y="26052"/>
                </a:lnTo>
                <a:lnTo>
                  <a:pt x="315577" y="43593"/>
                </a:lnTo>
                <a:lnTo>
                  <a:pt x="311829" y="59516"/>
                </a:lnTo>
                <a:lnTo>
                  <a:pt x="301948" y="73439"/>
                </a:lnTo>
                <a:lnTo>
                  <a:pt x="287981" y="83301"/>
                </a:lnTo>
                <a:lnTo>
                  <a:pt x="271972" y="87046"/>
                </a:lnTo>
                <a:close/>
              </a:path>
              <a:path w="1001394" h="1002030">
                <a:moveTo>
                  <a:pt x="500480" y="87046"/>
                </a:moveTo>
                <a:lnTo>
                  <a:pt x="482935" y="83301"/>
                </a:lnTo>
                <a:lnTo>
                  <a:pt x="469139" y="73439"/>
                </a:lnTo>
                <a:lnTo>
                  <a:pt x="460112" y="59516"/>
                </a:lnTo>
                <a:lnTo>
                  <a:pt x="456876" y="43593"/>
                </a:lnTo>
                <a:lnTo>
                  <a:pt x="460113" y="26050"/>
                </a:lnTo>
                <a:lnTo>
                  <a:pt x="469145" y="12255"/>
                </a:lnTo>
                <a:lnTo>
                  <a:pt x="482962" y="3230"/>
                </a:lnTo>
                <a:lnTo>
                  <a:pt x="500480" y="0"/>
                </a:lnTo>
                <a:lnTo>
                  <a:pt x="516416" y="3235"/>
                </a:lnTo>
                <a:lnTo>
                  <a:pt x="530337" y="12259"/>
                </a:lnTo>
                <a:lnTo>
                  <a:pt x="540200" y="26052"/>
                </a:lnTo>
                <a:lnTo>
                  <a:pt x="543945" y="43593"/>
                </a:lnTo>
                <a:lnTo>
                  <a:pt x="540199" y="59516"/>
                </a:lnTo>
                <a:lnTo>
                  <a:pt x="530334" y="73439"/>
                </a:lnTo>
                <a:lnTo>
                  <a:pt x="516408" y="83301"/>
                </a:lnTo>
                <a:lnTo>
                  <a:pt x="500480" y="87046"/>
                </a:lnTo>
                <a:close/>
              </a:path>
              <a:path w="1001394" h="1002030">
                <a:moveTo>
                  <a:pt x="728849" y="87046"/>
                </a:moveTo>
                <a:lnTo>
                  <a:pt x="712921" y="83301"/>
                </a:lnTo>
                <a:lnTo>
                  <a:pt x="698995" y="73439"/>
                </a:lnTo>
                <a:lnTo>
                  <a:pt x="689130" y="59516"/>
                </a:lnTo>
                <a:lnTo>
                  <a:pt x="685384" y="43593"/>
                </a:lnTo>
                <a:lnTo>
                  <a:pt x="689131" y="26050"/>
                </a:lnTo>
                <a:lnTo>
                  <a:pt x="699002" y="12255"/>
                </a:lnTo>
                <a:lnTo>
                  <a:pt x="712945" y="3230"/>
                </a:lnTo>
                <a:lnTo>
                  <a:pt x="728849" y="0"/>
                </a:lnTo>
                <a:lnTo>
                  <a:pt x="746401" y="3235"/>
                </a:lnTo>
                <a:lnTo>
                  <a:pt x="760193" y="12259"/>
                </a:lnTo>
                <a:lnTo>
                  <a:pt x="769218" y="26052"/>
                </a:lnTo>
                <a:lnTo>
                  <a:pt x="772453" y="43593"/>
                </a:lnTo>
                <a:lnTo>
                  <a:pt x="769217" y="59516"/>
                </a:lnTo>
                <a:lnTo>
                  <a:pt x="760191" y="73439"/>
                </a:lnTo>
                <a:lnTo>
                  <a:pt x="746394" y="83301"/>
                </a:lnTo>
                <a:lnTo>
                  <a:pt x="728849" y="87046"/>
                </a:lnTo>
                <a:close/>
              </a:path>
              <a:path w="1001394" h="1002030">
                <a:moveTo>
                  <a:pt x="957345" y="87046"/>
                </a:moveTo>
                <a:lnTo>
                  <a:pt x="941337" y="83301"/>
                </a:lnTo>
                <a:lnTo>
                  <a:pt x="927369" y="73439"/>
                </a:lnTo>
                <a:lnTo>
                  <a:pt x="917489" y="59516"/>
                </a:lnTo>
                <a:lnTo>
                  <a:pt x="913741" y="43593"/>
                </a:lnTo>
                <a:lnTo>
                  <a:pt x="917489" y="26052"/>
                </a:lnTo>
                <a:lnTo>
                  <a:pt x="927369" y="12259"/>
                </a:lnTo>
                <a:lnTo>
                  <a:pt x="941337" y="3235"/>
                </a:lnTo>
                <a:lnTo>
                  <a:pt x="957345" y="0"/>
                </a:lnTo>
                <a:lnTo>
                  <a:pt x="974805" y="3235"/>
                </a:lnTo>
                <a:lnTo>
                  <a:pt x="988561" y="12259"/>
                </a:lnTo>
                <a:lnTo>
                  <a:pt x="997575" y="26052"/>
                </a:lnTo>
                <a:lnTo>
                  <a:pt x="1000810" y="43593"/>
                </a:lnTo>
                <a:lnTo>
                  <a:pt x="997576" y="59516"/>
                </a:lnTo>
                <a:lnTo>
                  <a:pt x="988565" y="73439"/>
                </a:lnTo>
                <a:lnTo>
                  <a:pt x="974810" y="83301"/>
                </a:lnTo>
                <a:lnTo>
                  <a:pt x="957345" y="87046"/>
                </a:lnTo>
                <a:close/>
              </a:path>
              <a:path w="1001394" h="1002030">
                <a:moveTo>
                  <a:pt x="43604" y="315634"/>
                </a:moveTo>
                <a:lnTo>
                  <a:pt x="26059" y="311889"/>
                </a:lnTo>
                <a:lnTo>
                  <a:pt x="12262" y="302027"/>
                </a:lnTo>
                <a:lnTo>
                  <a:pt x="3235" y="288104"/>
                </a:lnTo>
                <a:lnTo>
                  <a:pt x="0" y="272180"/>
                </a:lnTo>
                <a:lnTo>
                  <a:pt x="3235" y="254640"/>
                </a:lnTo>
                <a:lnTo>
                  <a:pt x="12262" y="240847"/>
                </a:lnTo>
                <a:lnTo>
                  <a:pt x="26059" y="231822"/>
                </a:lnTo>
                <a:lnTo>
                  <a:pt x="43604" y="228587"/>
                </a:lnTo>
                <a:lnTo>
                  <a:pt x="58969" y="231822"/>
                </a:lnTo>
                <a:lnTo>
                  <a:pt x="71647" y="240847"/>
                </a:lnTo>
                <a:lnTo>
                  <a:pt x="80261" y="254640"/>
                </a:lnTo>
                <a:lnTo>
                  <a:pt x="83438" y="272180"/>
                </a:lnTo>
                <a:lnTo>
                  <a:pt x="80261" y="288104"/>
                </a:lnTo>
                <a:lnTo>
                  <a:pt x="71647" y="302027"/>
                </a:lnTo>
                <a:lnTo>
                  <a:pt x="58969" y="311889"/>
                </a:lnTo>
                <a:lnTo>
                  <a:pt x="43604" y="315634"/>
                </a:lnTo>
                <a:close/>
              </a:path>
              <a:path w="1001394" h="1002030">
                <a:moveTo>
                  <a:pt x="271972" y="315634"/>
                </a:moveTo>
                <a:lnTo>
                  <a:pt x="254513" y="311889"/>
                </a:lnTo>
                <a:lnTo>
                  <a:pt x="240757" y="302027"/>
                </a:lnTo>
                <a:lnTo>
                  <a:pt x="231743" y="288104"/>
                </a:lnTo>
                <a:lnTo>
                  <a:pt x="228507" y="272180"/>
                </a:lnTo>
                <a:lnTo>
                  <a:pt x="231741" y="254640"/>
                </a:lnTo>
                <a:lnTo>
                  <a:pt x="240753" y="240847"/>
                </a:lnTo>
                <a:lnTo>
                  <a:pt x="254508" y="231822"/>
                </a:lnTo>
                <a:lnTo>
                  <a:pt x="271972" y="228587"/>
                </a:lnTo>
                <a:lnTo>
                  <a:pt x="287986" y="231822"/>
                </a:lnTo>
                <a:lnTo>
                  <a:pt x="301953" y="240847"/>
                </a:lnTo>
                <a:lnTo>
                  <a:pt x="311830" y="254640"/>
                </a:lnTo>
                <a:lnTo>
                  <a:pt x="315577" y="272180"/>
                </a:lnTo>
                <a:lnTo>
                  <a:pt x="311829" y="288104"/>
                </a:lnTo>
                <a:lnTo>
                  <a:pt x="301948" y="302027"/>
                </a:lnTo>
                <a:lnTo>
                  <a:pt x="287981" y="311889"/>
                </a:lnTo>
                <a:lnTo>
                  <a:pt x="271972" y="315634"/>
                </a:lnTo>
                <a:close/>
              </a:path>
              <a:path w="1001394" h="1002030">
                <a:moveTo>
                  <a:pt x="500480" y="315634"/>
                </a:moveTo>
                <a:lnTo>
                  <a:pt x="482935" y="311889"/>
                </a:lnTo>
                <a:lnTo>
                  <a:pt x="469139" y="302027"/>
                </a:lnTo>
                <a:lnTo>
                  <a:pt x="460112" y="288104"/>
                </a:lnTo>
                <a:lnTo>
                  <a:pt x="456876" y="272180"/>
                </a:lnTo>
                <a:lnTo>
                  <a:pt x="460112" y="254640"/>
                </a:lnTo>
                <a:lnTo>
                  <a:pt x="469139" y="240847"/>
                </a:lnTo>
                <a:lnTo>
                  <a:pt x="482935" y="231822"/>
                </a:lnTo>
                <a:lnTo>
                  <a:pt x="500480" y="228587"/>
                </a:lnTo>
                <a:lnTo>
                  <a:pt x="516408" y="231822"/>
                </a:lnTo>
                <a:lnTo>
                  <a:pt x="530334" y="240847"/>
                </a:lnTo>
                <a:lnTo>
                  <a:pt x="540199" y="254640"/>
                </a:lnTo>
                <a:lnTo>
                  <a:pt x="543945" y="272180"/>
                </a:lnTo>
                <a:lnTo>
                  <a:pt x="540199" y="288104"/>
                </a:lnTo>
                <a:lnTo>
                  <a:pt x="530334" y="302027"/>
                </a:lnTo>
                <a:lnTo>
                  <a:pt x="516408" y="311889"/>
                </a:lnTo>
                <a:lnTo>
                  <a:pt x="500480" y="315634"/>
                </a:lnTo>
                <a:close/>
              </a:path>
              <a:path w="1001394" h="1002030">
                <a:moveTo>
                  <a:pt x="728849" y="315634"/>
                </a:moveTo>
                <a:lnTo>
                  <a:pt x="712921" y="311889"/>
                </a:lnTo>
                <a:lnTo>
                  <a:pt x="698995" y="302027"/>
                </a:lnTo>
                <a:lnTo>
                  <a:pt x="689130" y="288104"/>
                </a:lnTo>
                <a:lnTo>
                  <a:pt x="685384" y="272180"/>
                </a:lnTo>
                <a:lnTo>
                  <a:pt x="689130" y="254640"/>
                </a:lnTo>
                <a:lnTo>
                  <a:pt x="698995" y="240847"/>
                </a:lnTo>
                <a:lnTo>
                  <a:pt x="712921" y="231822"/>
                </a:lnTo>
                <a:lnTo>
                  <a:pt x="728849" y="228587"/>
                </a:lnTo>
                <a:lnTo>
                  <a:pt x="746394" y="231822"/>
                </a:lnTo>
                <a:lnTo>
                  <a:pt x="760191" y="240847"/>
                </a:lnTo>
                <a:lnTo>
                  <a:pt x="769217" y="254640"/>
                </a:lnTo>
                <a:lnTo>
                  <a:pt x="772453" y="272180"/>
                </a:lnTo>
                <a:lnTo>
                  <a:pt x="769217" y="288104"/>
                </a:lnTo>
                <a:lnTo>
                  <a:pt x="760191" y="302027"/>
                </a:lnTo>
                <a:lnTo>
                  <a:pt x="746394" y="311889"/>
                </a:lnTo>
                <a:lnTo>
                  <a:pt x="728849" y="315634"/>
                </a:lnTo>
                <a:close/>
              </a:path>
              <a:path w="1001394" h="1002030">
                <a:moveTo>
                  <a:pt x="957357" y="315634"/>
                </a:moveTo>
                <a:lnTo>
                  <a:pt x="941343" y="311889"/>
                </a:lnTo>
                <a:lnTo>
                  <a:pt x="927377" y="302027"/>
                </a:lnTo>
                <a:lnTo>
                  <a:pt x="917499" y="288104"/>
                </a:lnTo>
                <a:lnTo>
                  <a:pt x="913752" y="272180"/>
                </a:lnTo>
                <a:lnTo>
                  <a:pt x="917500" y="254640"/>
                </a:lnTo>
                <a:lnTo>
                  <a:pt x="927381" y="240847"/>
                </a:lnTo>
                <a:lnTo>
                  <a:pt x="941348" y="231822"/>
                </a:lnTo>
                <a:lnTo>
                  <a:pt x="957357" y="228587"/>
                </a:lnTo>
                <a:lnTo>
                  <a:pt x="974816" y="231822"/>
                </a:lnTo>
                <a:lnTo>
                  <a:pt x="988572" y="240847"/>
                </a:lnTo>
                <a:lnTo>
                  <a:pt x="997586" y="254640"/>
                </a:lnTo>
                <a:lnTo>
                  <a:pt x="1000822" y="272180"/>
                </a:lnTo>
                <a:lnTo>
                  <a:pt x="997588" y="288104"/>
                </a:lnTo>
                <a:lnTo>
                  <a:pt x="988576" y="302027"/>
                </a:lnTo>
                <a:lnTo>
                  <a:pt x="974821" y="311889"/>
                </a:lnTo>
                <a:lnTo>
                  <a:pt x="957357" y="315634"/>
                </a:lnTo>
                <a:close/>
              </a:path>
              <a:path w="1001394" h="1002030">
                <a:moveTo>
                  <a:pt x="43604" y="544234"/>
                </a:moveTo>
                <a:lnTo>
                  <a:pt x="26059" y="540489"/>
                </a:lnTo>
                <a:lnTo>
                  <a:pt x="12262" y="530626"/>
                </a:lnTo>
                <a:lnTo>
                  <a:pt x="3235" y="516704"/>
                </a:lnTo>
                <a:lnTo>
                  <a:pt x="0" y="500780"/>
                </a:lnTo>
                <a:lnTo>
                  <a:pt x="3235" y="483239"/>
                </a:lnTo>
                <a:lnTo>
                  <a:pt x="12262" y="469446"/>
                </a:lnTo>
                <a:lnTo>
                  <a:pt x="26059" y="460422"/>
                </a:lnTo>
                <a:lnTo>
                  <a:pt x="43604" y="457187"/>
                </a:lnTo>
                <a:lnTo>
                  <a:pt x="58969" y="460422"/>
                </a:lnTo>
                <a:lnTo>
                  <a:pt x="71647" y="469446"/>
                </a:lnTo>
                <a:lnTo>
                  <a:pt x="80261" y="483239"/>
                </a:lnTo>
                <a:lnTo>
                  <a:pt x="83438" y="500780"/>
                </a:lnTo>
                <a:lnTo>
                  <a:pt x="80261" y="516704"/>
                </a:lnTo>
                <a:lnTo>
                  <a:pt x="71647" y="530626"/>
                </a:lnTo>
                <a:lnTo>
                  <a:pt x="58969" y="540489"/>
                </a:lnTo>
                <a:lnTo>
                  <a:pt x="43604" y="544234"/>
                </a:lnTo>
                <a:close/>
              </a:path>
              <a:path w="1001394" h="1002030">
                <a:moveTo>
                  <a:pt x="271972" y="544234"/>
                </a:moveTo>
                <a:lnTo>
                  <a:pt x="254513" y="540489"/>
                </a:lnTo>
                <a:lnTo>
                  <a:pt x="240757" y="530626"/>
                </a:lnTo>
                <a:lnTo>
                  <a:pt x="231743" y="516704"/>
                </a:lnTo>
                <a:lnTo>
                  <a:pt x="228507" y="500780"/>
                </a:lnTo>
                <a:lnTo>
                  <a:pt x="231741" y="483239"/>
                </a:lnTo>
                <a:lnTo>
                  <a:pt x="240753" y="469446"/>
                </a:lnTo>
                <a:lnTo>
                  <a:pt x="254508" y="460422"/>
                </a:lnTo>
                <a:lnTo>
                  <a:pt x="271972" y="457187"/>
                </a:lnTo>
                <a:lnTo>
                  <a:pt x="287986" y="460422"/>
                </a:lnTo>
                <a:lnTo>
                  <a:pt x="301953" y="469446"/>
                </a:lnTo>
                <a:lnTo>
                  <a:pt x="311830" y="483239"/>
                </a:lnTo>
                <a:lnTo>
                  <a:pt x="315577" y="500780"/>
                </a:lnTo>
                <a:lnTo>
                  <a:pt x="311829" y="516704"/>
                </a:lnTo>
                <a:lnTo>
                  <a:pt x="301948" y="530626"/>
                </a:lnTo>
                <a:lnTo>
                  <a:pt x="287981" y="540489"/>
                </a:lnTo>
                <a:lnTo>
                  <a:pt x="271972" y="544234"/>
                </a:lnTo>
                <a:close/>
              </a:path>
              <a:path w="1001394" h="1002030">
                <a:moveTo>
                  <a:pt x="500480" y="544234"/>
                </a:moveTo>
                <a:lnTo>
                  <a:pt x="482935" y="540489"/>
                </a:lnTo>
                <a:lnTo>
                  <a:pt x="469139" y="530626"/>
                </a:lnTo>
                <a:lnTo>
                  <a:pt x="460112" y="516704"/>
                </a:lnTo>
                <a:lnTo>
                  <a:pt x="456876" y="500780"/>
                </a:lnTo>
                <a:lnTo>
                  <a:pt x="460112" y="483239"/>
                </a:lnTo>
                <a:lnTo>
                  <a:pt x="469139" y="469446"/>
                </a:lnTo>
                <a:lnTo>
                  <a:pt x="482935" y="460422"/>
                </a:lnTo>
                <a:lnTo>
                  <a:pt x="500480" y="457187"/>
                </a:lnTo>
                <a:lnTo>
                  <a:pt x="516408" y="460422"/>
                </a:lnTo>
                <a:lnTo>
                  <a:pt x="530334" y="469446"/>
                </a:lnTo>
                <a:lnTo>
                  <a:pt x="540199" y="483239"/>
                </a:lnTo>
                <a:lnTo>
                  <a:pt x="543945" y="500780"/>
                </a:lnTo>
                <a:lnTo>
                  <a:pt x="540199" y="516704"/>
                </a:lnTo>
                <a:lnTo>
                  <a:pt x="530334" y="530626"/>
                </a:lnTo>
                <a:lnTo>
                  <a:pt x="516408" y="540489"/>
                </a:lnTo>
                <a:lnTo>
                  <a:pt x="500480" y="544234"/>
                </a:lnTo>
                <a:close/>
              </a:path>
              <a:path w="1001394" h="1002030">
                <a:moveTo>
                  <a:pt x="728849" y="544234"/>
                </a:moveTo>
                <a:lnTo>
                  <a:pt x="712921" y="540489"/>
                </a:lnTo>
                <a:lnTo>
                  <a:pt x="698995" y="530626"/>
                </a:lnTo>
                <a:lnTo>
                  <a:pt x="689130" y="516704"/>
                </a:lnTo>
                <a:lnTo>
                  <a:pt x="685384" y="500780"/>
                </a:lnTo>
                <a:lnTo>
                  <a:pt x="689130" y="483239"/>
                </a:lnTo>
                <a:lnTo>
                  <a:pt x="698995" y="469446"/>
                </a:lnTo>
                <a:lnTo>
                  <a:pt x="712921" y="460422"/>
                </a:lnTo>
                <a:lnTo>
                  <a:pt x="728849" y="457187"/>
                </a:lnTo>
                <a:lnTo>
                  <a:pt x="746394" y="460422"/>
                </a:lnTo>
                <a:lnTo>
                  <a:pt x="760191" y="469446"/>
                </a:lnTo>
                <a:lnTo>
                  <a:pt x="769217" y="483239"/>
                </a:lnTo>
                <a:lnTo>
                  <a:pt x="772453" y="500780"/>
                </a:lnTo>
                <a:lnTo>
                  <a:pt x="769217" y="516704"/>
                </a:lnTo>
                <a:lnTo>
                  <a:pt x="760191" y="530626"/>
                </a:lnTo>
                <a:lnTo>
                  <a:pt x="746394" y="540489"/>
                </a:lnTo>
                <a:lnTo>
                  <a:pt x="728849" y="544234"/>
                </a:lnTo>
                <a:close/>
              </a:path>
              <a:path w="1001394" h="1002030">
                <a:moveTo>
                  <a:pt x="957357" y="544234"/>
                </a:moveTo>
                <a:lnTo>
                  <a:pt x="941343" y="540489"/>
                </a:lnTo>
                <a:lnTo>
                  <a:pt x="927377" y="530626"/>
                </a:lnTo>
                <a:lnTo>
                  <a:pt x="917499" y="516704"/>
                </a:lnTo>
                <a:lnTo>
                  <a:pt x="913752" y="500780"/>
                </a:lnTo>
                <a:lnTo>
                  <a:pt x="917500" y="483239"/>
                </a:lnTo>
                <a:lnTo>
                  <a:pt x="927381" y="469446"/>
                </a:lnTo>
                <a:lnTo>
                  <a:pt x="941348" y="460422"/>
                </a:lnTo>
                <a:lnTo>
                  <a:pt x="957357" y="457187"/>
                </a:lnTo>
                <a:lnTo>
                  <a:pt x="974816" y="460422"/>
                </a:lnTo>
                <a:lnTo>
                  <a:pt x="988572" y="469446"/>
                </a:lnTo>
                <a:lnTo>
                  <a:pt x="997586" y="483239"/>
                </a:lnTo>
                <a:lnTo>
                  <a:pt x="1000822" y="500780"/>
                </a:lnTo>
                <a:lnTo>
                  <a:pt x="997588" y="516704"/>
                </a:lnTo>
                <a:lnTo>
                  <a:pt x="988576" y="530626"/>
                </a:lnTo>
                <a:lnTo>
                  <a:pt x="974821" y="540489"/>
                </a:lnTo>
                <a:lnTo>
                  <a:pt x="957357" y="544234"/>
                </a:lnTo>
                <a:close/>
              </a:path>
              <a:path w="1001394" h="1002030">
                <a:moveTo>
                  <a:pt x="43604" y="772833"/>
                </a:moveTo>
                <a:lnTo>
                  <a:pt x="26059" y="769088"/>
                </a:lnTo>
                <a:lnTo>
                  <a:pt x="12262" y="759225"/>
                </a:lnTo>
                <a:lnTo>
                  <a:pt x="3235" y="745303"/>
                </a:lnTo>
                <a:lnTo>
                  <a:pt x="0" y="729379"/>
                </a:lnTo>
                <a:lnTo>
                  <a:pt x="3236" y="711837"/>
                </a:lnTo>
                <a:lnTo>
                  <a:pt x="12269" y="698041"/>
                </a:lnTo>
                <a:lnTo>
                  <a:pt x="26085" y="689016"/>
                </a:lnTo>
                <a:lnTo>
                  <a:pt x="43604" y="685786"/>
                </a:lnTo>
                <a:lnTo>
                  <a:pt x="58976" y="689021"/>
                </a:lnTo>
                <a:lnTo>
                  <a:pt x="71649" y="698046"/>
                </a:lnTo>
                <a:lnTo>
                  <a:pt x="80261" y="711839"/>
                </a:lnTo>
                <a:lnTo>
                  <a:pt x="83438" y="729379"/>
                </a:lnTo>
                <a:lnTo>
                  <a:pt x="80261" y="745303"/>
                </a:lnTo>
                <a:lnTo>
                  <a:pt x="71647" y="759225"/>
                </a:lnTo>
                <a:lnTo>
                  <a:pt x="58969" y="769088"/>
                </a:lnTo>
                <a:lnTo>
                  <a:pt x="43604" y="772833"/>
                </a:lnTo>
                <a:close/>
              </a:path>
              <a:path w="1001394" h="1002030">
                <a:moveTo>
                  <a:pt x="271972" y="772833"/>
                </a:moveTo>
                <a:lnTo>
                  <a:pt x="254513" y="769088"/>
                </a:lnTo>
                <a:lnTo>
                  <a:pt x="240757" y="759225"/>
                </a:lnTo>
                <a:lnTo>
                  <a:pt x="231743" y="745303"/>
                </a:lnTo>
                <a:lnTo>
                  <a:pt x="228507" y="729379"/>
                </a:lnTo>
                <a:lnTo>
                  <a:pt x="231742" y="711837"/>
                </a:lnTo>
                <a:lnTo>
                  <a:pt x="240759" y="698041"/>
                </a:lnTo>
                <a:lnTo>
                  <a:pt x="254534" y="689016"/>
                </a:lnTo>
                <a:lnTo>
                  <a:pt x="271972" y="685786"/>
                </a:lnTo>
                <a:lnTo>
                  <a:pt x="287993" y="689021"/>
                </a:lnTo>
                <a:lnTo>
                  <a:pt x="301956" y="698046"/>
                </a:lnTo>
                <a:lnTo>
                  <a:pt x="311831" y="711839"/>
                </a:lnTo>
                <a:lnTo>
                  <a:pt x="315577" y="729379"/>
                </a:lnTo>
                <a:lnTo>
                  <a:pt x="311829" y="745303"/>
                </a:lnTo>
                <a:lnTo>
                  <a:pt x="301948" y="759225"/>
                </a:lnTo>
                <a:lnTo>
                  <a:pt x="287981" y="769088"/>
                </a:lnTo>
                <a:lnTo>
                  <a:pt x="271972" y="772833"/>
                </a:lnTo>
                <a:close/>
              </a:path>
              <a:path w="1001394" h="1002030">
                <a:moveTo>
                  <a:pt x="500480" y="772833"/>
                </a:moveTo>
                <a:lnTo>
                  <a:pt x="482935" y="769088"/>
                </a:lnTo>
                <a:lnTo>
                  <a:pt x="469139" y="759225"/>
                </a:lnTo>
                <a:lnTo>
                  <a:pt x="460112" y="745303"/>
                </a:lnTo>
                <a:lnTo>
                  <a:pt x="456876" y="729379"/>
                </a:lnTo>
                <a:lnTo>
                  <a:pt x="460113" y="711837"/>
                </a:lnTo>
                <a:lnTo>
                  <a:pt x="469145" y="698041"/>
                </a:lnTo>
                <a:lnTo>
                  <a:pt x="482962" y="689016"/>
                </a:lnTo>
                <a:lnTo>
                  <a:pt x="500480" y="685786"/>
                </a:lnTo>
                <a:lnTo>
                  <a:pt x="516416" y="689021"/>
                </a:lnTo>
                <a:lnTo>
                  <a:pt x="530337" y="698046"/>
                </a:lnTo>
                <a:lnTo>
                  <a:pt x="540200" y="711839"/>
                </a:lnTo>
                <a:lnTo>
                  <a:pt x="543945" y="729379"/>
                </a:lnTo>
                <a:lnTo>
                  <a:pt x="540199" y="745303"/>
                </a:lnTo>
                <a:lnTo>
                  <a:pt x="530334" y="759225"/>
                </a:lnTo>
                <a:lnTo>
                  <a:pt x="516408" y="769088"/>
                </a:lnTo>
                <a:lnTo>
                  <a:pt x="500480" y="772833"/>
                </a:lnTo>
                <a:close/>
              </a:path>
              <a:path w="1001394" h="1002030">
                <a:moveTo>
                  <a:pt x="728849" y="772833"/>
                </a:moveTo>
                <a:lnTo>
                  <a:pt x="712921" y="769088"/>
                </a:lnTo>
                <a:lnTo>
                  <a:pt x="698995" y="759225"/>
                </a:lnTo>
                <a:lnTo>
                  <a:pt x="689130" y="745303"/>
                </a:lnTo>
                <a:lnTo>
                  <a:pt x="685384" y="729379"/>
                </a:lnTo>
                <a:lnTo>
                  <a:pt x="689131" y="711837"/>
                </a:lnTo>
                <a:lnTo>
                  <a:pt x="699002" y="698041"/>
                </a:lnTo>
                <a:lnTo>
                  <a:pt x="712945" y="689016"/>
                </a:lnTo>
                <a:lnTo>
                  <a:pt x="728849" y="685786"/>
                </a:lnTo>
                <a:lnTo>
                  <a:pt x="746401" y="689021"/>
                </a:lnTo>
                <a:lnTo>
                  <a:pt x="760193" y="698046"/>
                </a:lnTo>
                <a:lnTo>
                  <a:pt x="769218" y="711839"/>
                </a:lnTo>
                <a:lnTo>
                  <a:pt x="772453" y="729379"/>
                </a:lnTo>
                <a:lnTo>
                  <a:pt x="769217" y="745303"/>
                </a:lnTo>
                <a:lnTo>
                  <a:pt x="760191" y="759225"/>
                </a:lnTo>
                <a:lnTo>
                  <a:pt x="746394" y="769088"/>
                </a:lnTo>
                <a:lnTo>
                  <a:pt x="728849" y="772833"/>
                </a:lnTo>
                <a:close/>
              </a:path>
              <a:path w="1001394" h="1002030">
                <a:moveTo>
                  <a:pt x="957357" y="772833"/>
                </a:moveTo>
                <a:lnTo>
                  <a:pt x="941343" y="769088"/>
                </a:lnTo>
                <a:lnTo>
                  <a:pt x="927377" y="759225"/>
                </a:lnTo>
                <a:lnTo>
                  <a:pt x="917499" y="745303"/>
                </a:lnTo>
                <a:lnTo>
                  <a:pt x="913752" y="729379"/>
                </a:lnTo>
                <a:lnTo>
                  <a:pt x="917502" y="711837"/>
                </a:lnTo>
                <a:lnTo>
                  <a:pt x="927388" y="698041"/>
                </a:lnTo>
                <a:lnTo>
                  <a:pt x="941372" y="689016"/>
                </a:lnTo>
                <a:lnTo>
                  <a:pt x="957357" y="685786"/>
                </a:lnTo>
                <a:lnTo>
                  <a:pt x="974824" y="689021"/>
                </a:lnTo>
                <a:lnTo>
                  <a:pt x="988575" y="698046"/>
                </a:lnTo>
                <a:lnTo>
                  <a:pt x="997587" y="711839"/>
                </a:lnTo>
                <a:lnTo>
                  <a:pt x="1000822" y="729379"/>
                </a:lnTo>
                <a:lnTo>
                  <a:pt x="997588" y="745303"/>
                </a:lnTo>
                <a:lnTo>
                  <a:pt x="988576" y="759225"/>
                </a:lnTo>
                <a:lnTo>
                  <a:pt x="974821" y="769088"/>
                </a:lnTo>
                <a:lnTo>
                  <a:pt x="957357" y="772833"/>
                </a:lnTo>
                <a:close/>
              </a:path>
              <a:path w="1001394" h="1002030">
                <a:moveTo>
                  <a:pt x="43604" y="1001421"/>
                </a:moveTo>
                <a:lnTo>
                  <a:pt x="26059" y="997676"/>
                </a:lnTo>
                <a:lnTo>
                  <a:pt x="12262" y="987813"/>
                </a:lnTo>
                <a:lnTo>
                  <a:pt x="3235" y="973891"/>
                </a:lnTo>
                <a:lnTo>
                  <a:pt x="0" y="957967"/>
                </a:lnTo>
                <a:lnTo>
                  <a:pt x="3235" y="940426"/>
                </a:lnTo>
                <a:lnTo>
                  <a:pt x="12262" y="926633"/>
                </a:lnTo>
                <a:lnTo>
                  <a:pt x="26059" y="917609"/>
                </a:lnTo>
                <a:lnTo>
                  <a:pt x="43604" y="914374"/>
                </a:lnTo>
                <a:lnTo>
                  <a:pt x="58969" y="917609"/>
                </a:lnTo>
                <a:lnTo>
                  <a:pt x="71647" y="926633"/>
                </a:lnTo>
                <a:lnTo>
                  <a:pt x="80261" y="940426"/>
                </a:lnTo>
                <a:lnTo>
                  <a:pt x="83438" y="957967"/>
                </a:lnTo>
                <a:lnTo>
                  <a:pt x="80261" y="973891"/>
                </a:lnTo>
                <a:lnTo>
                  <a:pt x="71647" y="987813"/>
                </a:lnTo>
                <a:lnTo>
                  <a:pt x="58969" y="997676"/>
                </a:lnTo>
                <a:lnTo>
                  <a:pt x="43604" y="1001421"/>
                </a:lnTo>
                <a:close/>
              </a:path>
              <a:path w="1001394" h="1002030">
                <a:moveTo>
                  <a:pt x="271972" y="1001421"/>
                </a:moveTo>
                <a:lnTo>
                  <a:pt x="254513" y="997676"/>
                </a:lnTo>
                <a:lnTo>
                  <a:pt x="240757" y="987813"/>
                </a:lnTo>
                <a:lnTo>
                  <a:pt x="231743" y="973891"/>
                </a:lnTo>
                <a:lnTo>
                  <a:pt x="228507" y="957967"/>
                </a:lnTo>
                <a:lnTo>
                  <a:pt x="231741" y="940426"/>
                </a:lnTo>
                <a:lnTo>
                  <a:pt x="240753" y="926633"/>
                </a:lnTo>
                <a:lnTo>
                  <a:pt x="254508" y="917609"/>
                </a:lnTo>
                <a:lnTo>
                  <a:pt x="271972" y="914374"/>
                </a:lnTo>
                <a:lnTo>
                  <a:pt x="287986" y="917609"/>
                </a:lnTo>
                <a:lnTo>
                  <a:pt x="301953" y="926633"/>
                </a:lnTo>
                <a:lnTo>
                  <a:pt x="311830" y="940426"/>
                </a:lnTo>
                <a:lnTo>
                  <a:pt x="315577" y="957967"/>
                </a:lnTo>
                <a:lnTo>
                  <a:pt x="311829" y="973891"/>
                </a:lnTo>
                <a:lnTo>
                  <a:pt x="301948" y="987813"/>
                </a:lnTo>
                <a:lnTo>
                  <a:pt x="287981" y="997676"/>
                </a:lnTo>
                <a:lnTo>
                  <a:pt x="271972" y="1001421"/>
                </a:lnTo>
                <a:close/>
              </a:path>
              <a:path w="1001394" h="1002030">
                <a:moveTo>
                  <a:pt x="500480" y="1001421"/>
                </a:moveTo>
                <a:lnTo>
                  <a:pt x="482935" y="997676"/>
                </a:lnTo>
                <a:lnTo>
                  <a:pt x="469139" y="987813"/>
                </a:lnTo>
                <a:lnTo>
                  <a:pt x="460112" y="973891"/>
                </a:lnTo>
                <a:lnTo>
                  <a:pt x="456876" y="957967"/>
                </a:lnTo>
                <a:lnTo>
                  <a:pt x="460112" y="940426"/>
                </a:lnTo>
                <a:lnTo>
                  <a:pt x="469139" y="926633"/>
                </a:lnTo>
                <a:lnTo>
                  <a:pt x="482935" y="917609"/>
                </a:lnTo>
                <a:lnTo>
                  <a:pt x="500480" y="914374"/>
                </a:lnTo>
                <a:lnTo>
                  <a:pt x="516408" y="917609"/>
                </a:lnTo>
                <a:lnTo>
                  <a:pt x="530334" y="926633"/>
                </a:lnTo>
                <a:lnTo>
                  <a:pt x="540199" y="940426"/>
                </a:lnTo>
                <a:lnTo>
                  <a:pt x="543945" y="957967"/>
                </a:lnTo>
                <a:lnTo>
                  <a:pt x="540199" y="973891"/>
                </a:lnTo>
                <a:lnTo>
                  <a:pt x="530334" y="987813"/>
                </a:lnTo>
                <a:lnTo>
                  <a:pt x="516408" y="997676"/>
                </a:lnTo>
                <a:lnTo>
                  <a:pt x="500480" y="1001421"/>
                </a:lnTo>
                <a:close/>
              </a:path>
              <a:path w="1001394" h="1002030">
                <a:moveTo>
                  <a:pt x="728849" y="1001421"/>
                </a:moveTo>
                <a:lnTo>
                  <a:pt x="712921" y="997676"/>
                </a:lnTo>
                <a:lnTo>
                  <a:pt x="698995" y="987813"/>
                </a:lnTo>
                <a:lnTo>
                  <a:pt x="689130" y="973891"/>
                </a:lnTo>
                <a:lnTo>
                  <a:pt x="685384" y="957967"/>
                </a:lnTo>
                <a:lnTo>
                  <a:pt x="689130" y="940426"/>
                </a:lnTo>
                <a:lnTo>
                  <a:pt x="698995" y="926633"/>
                </a:lnTo>
                <a:lnTo>
                  <a:pt x="712921" y="917609"/>
                </a:lnTo>
                <a:lnTo>
                  <a:pt x="728849" y="914374"/>
                </a:lnTo>
                <a:lnTo>
                  <a:pt x="746394" y="917609"/>
                </a:lnTo>
                <a:lnTo>
                  <a:pt x="760191" y="926633"/>
                </a:lnTo>
                <a:lnTo>
                  <a:pt x="769217" y="940426"/>
                </a:lnTo>
                <a:lnTo>
                  <a:pt x="772453" y="957967"/>
                </a:lnTo>
                <a:lnTo>
                  <a:pt x="769217" y="973891"/>
                </a:lnTo>
                <a:lnTo>
                  <a:pt x="760191" y="987813"/>
                </a:lnTo>
                <a:lnTo>
                  <a:pt x="746394" y="997676"/>
                </a:lnTo>
                <a:lnTo>
                  <a:pt x="728849" y="1001421"/>
                </a:lnTo>
                <a:close/>
              </a:path>
              <a:path w="1001394" h="1002030">
                <a:moveTo>
                  <a:pt x="957357" y="1001421"/>
                </a:moveTo>
                <a:lnTo>
                  <a:pt x="941343" y="997676"/>
                </a:lnTo>
                <a:lnTo>
                  <a:pt x="927377" y="987813"/>
                </a:lnTo>
                <a:lnTo>
                  <a:pt x="917499" y="973891"/>
                </a:lnTo>
                <a:lnTo>
                  <a:pt x="913752" y="957967"/>
                </a:lnTo>
                <a:lnTo>
                  <a:pt x="917500" y="940426"/>
                </a:lnTo>
                <a:lnTo>
                  <a:pt x="927381" y="926633"/>
                </a:lnTo>
                <a:lnTo>
                  <a:pt x="941348" y="917609"/>
                </a:lnTo>
                <a:lnTo>
                  <a:pt x="957357" y="914374"/>
                </a:lnTo>
                <a:lnTo>
                  <a:pt x="974816" y="917609"/>
                </a:lnTo>
                <a:lnTo>
                  <a:pt x="988572" y="926633"/>
                </a:lnTo>
                <a:lnTo>
                  <a:pt x="997586" y="940426"/>
                </a:lnTo>
                <a:lnTo>
                  <a:pt x="1000822" y="957967"/>
                </a:lnTo>
                <a:lnTo>
                  <a:pt x="997588" y="973891"/>
                </a:lnTo>
                <a:lnTo>
                  <a:pt x="988576" y="987813"/>
                </a:lnTo>
                <a:lnTo>
                  <a:pt x="974821" y="997676"/>
                </a:lnTo>
                <a:lnTo>
                  <a:pt x="957357" y="1001421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28483" y="8382079"/>
            <a:ext cx="5565140" cy="1892300"/>
          </a:xfrm>
          <a:custGeom>
            <a:avLst/>
            <a:gdLst/>
            <a:ahLst/>
            <a:cxnLst/>
            <a:rect l="l" t="t" r="r" b="b"/>
            <a:pathLst>
              <a:path w="5565140" h="1892300">
                <a:moveTo>
                  <a:pt x="3067319" y="12700"/>
                </a:moveTo>
                <a:lnTo>
                  <a:pt x="2497665" y="12700"/>
                </a:lnTo>
                <a:lnTo>
                  <a:pt x="2544649" y="0"/>
                </a:lnTo>
                <a:lnTo>
                  <a:pt x="3020334" y="0"/>
                </a:lnTo>
                <a:lnTo>
                  <a:pt x="3067319" y="12700"/>
                </a:lnTo>
                <a:close/>
              </a:path>
              <a:path w="5565140" h="1892300">
                <a:moveTo>
                  <a:pt x="3207002" y="25400"/>
                </a:moveTo>
                <a:lnTo>
                  <a:pt x="2357981" y="25400"/>
                </a:lnTo>
                <a:lnTo>
                  <a:pt x="2404325" y="12700"/>
                </a:lnTo>
                <a:lnTo>
                  <a:pt x="3160658" y="12700"/>
                </a:lnTo>
                <a:lnTo>
                  <a:pt x="3207002" y="25400"/>
                </a:lnTo>
                <a:close/>
              </a:path>
              <a:path w="5565140" h="1892300">
                <a:moveTo>
                  <a:pt x="3344661" y="50800"/>
                </a:moveTo>
                <a:lnTo>
                  <a:pt x="2220322" y="50800"/>
                </a:lnTo>
                <a:lnTo>
                  <a:pt x="2311862" y="25400"/>
                </a:lnTo>
                <a:lnTo>
                  <a:pt x="3253121" y="25400"/>
                </a:lnTo>
                <a:lnTo>
                  <a:pt x="3344661" y="50800"/>
                </a:lnTo>
                <a:close/>
              </a:path>
              <a:path w="5565140" h="1892300">
                <a:moveTo>
                  <a:pt x="75714" y="1892300"/>
                </a:moveTo>
                <a:lnTo>
                  <a:pt x="0" y="1892300"/>
                </a:lnTo>
                <a:lnTo>
                  <a:pt x="14335" y="1866900"/>
                </a:lnTo>
                <a:lnTo>
                  <a:pt x="31836" y="1816100"/>
                </a:lnTo>
                <a:lnTo>
                  <a:pt x="49948" y="1778000"/>
                </a:lnTo>
                <a:lnTo>
                  <a:pt x="68665" y="1739900"/>
                </a:lnTo>
                <a:lnTo>
                  <a:pt x="87982" y="1701800"/>
                </a:lnTo>
                <a:lnTo>
                  <a:pt x="107894" y="1651000"/>
                </a:lnTo>
                <a:lnTo>
                  <a:pt x="128393" y="1612900"/>
                </a:lnTo>
                <a:lnTo>
                  <a:pt x="149476" y="1574800"/>
                </a:lnTo>
                <a:lnTo>
                  <a:pt x="171135" y="1536700"/>
                </a:lnTo>
                <a:lnTo>
                  <a:pt x="193366" y="1498600"/>
                </a:lnTo>
                <a:lnTo>
                  <a:pt x="216162" y="1460500"/>
                </a:lnTo>
                <a:lnTo>
                  <a:pt x="239518" y="1422400"/>
                </a:lnTo>
                <a:lnTo>
                  <a:pt x="263429" y="1384300"/>
                </a:lnTo>
                <a:lnTo>
                  <a:pt x="287888" y="1346200"/>
                </a:lnTo>
                <a:lnTo>
                  <a:pt x="312890" y="1308100"/>
                </a:lnTo>
                <a:lnTo>
                  <a:pt x="338430" y="1270000"/>
                </a:lnTo>
                <a:lnTo>
                  <a:pt x="364501" y="1231900"/>
                </a:lnTo>
                <a:lnTo>
                  <a:pt x="391098" y="1193800"/>
                </a:lnTo>
                <a:lnTo>
                  <a:pt x="418215" y="1155700"/>
                </a:lnTo>
                <a:lnTo>
                  <a:pt x="445846" y="1130300"/>
                </a:lnTo>
                <a:lnTo>
                  <a:pt x="473987" y="1092200"/>
                </a:lnTo>
                <a:lnTo>
                  <a:pt x="502631" y="1054100"/>
                </a:lnTo>
                <a:lnTo>
                  <a:pt x="531772" y="1028700"/>
                </a:lnTo>
                <a:lnTo>
                  <a:pt x="561405" y="990600"/>
                </a:lnTo>
                <a:lnTo>
                  <a:pt x="591524" y="952500"/>
                </a:lnTo>
                <a:lnTo>
                  <a:pt x="622124" y="927100"/>
                </a:lnTo>
                <a:lnTo>
                  <a:pt x="653198" y="889000"/>
                </a:lnTo>
                <a:lnTo>
                  <a:pt x="684742" y="863600"/>
                </a:lnTo>
                <a:lnTo>
                  <a:pt x="716749" y="825500"/>
                </a:lnTo>
                <a:lnTo>
                  <a:pt x="749214" y="800100"/>
                </a:lnTo>
                <a:lnTo>
                  <a:pt x="782131" y="762000"/>
                </a:lnTo>
                <a:lnTo>
                  <a:pt x="849298" y="711200"/>
                </a:lnTo>
                <a:lnTo>
                  <a:pt x="883537" y="673100"/>
                </a:lnTo>
                <a:lnTo>
                  <a:pt x="953298" y="622300"/>
                </a:lnTo>
                <a:lnTo>
                  <a:pt x="1024730" y="571500"/>
                </a:lnTo>
                <a:lnTo>
                  <a:pt x="1097790" y="520700"/>
                </a:lnTo>
                <a:lnTo>
                  <a:pt x="1172430" y="469900"/>
                </a:lnTo>
                <a:lnTo>
                  <a:pt x="1287256" y="393700"/>
                </a:lnTo>
                <a:lnTo>
                  <a:pt x="1326273" y="381000"/>
                </a:lnTo>
                <a:lnTo>
                  <a:pt x="1405384" y="330200"/>
                </a:lnTo>
                <a:lnTo>
                  <a:pt x="1445468" y="317500"/>
                </a:lnTo>
                <a:lnTo>
                  <a:pt x="1526661" y="266700"/>
                </a:lnTo>
                <a:lnTo>
                  <a:pt x="1567760" y="254000"/>
                </a:lnTo>
                <a:lnTo>
                  <a:pt x="1609186" y="228600"/>
                </a:lnTo>
                <a:lnTo>
                  <a:pt x="1692997" y="203200"/>
                </a:lnTo>
                <a:lnTo>
                  <a:pt x="1735370" y="177800"/>
                </a:lnTo>
                <a:lnTo>
                  <a:pt x="2174912" y="50800"/>
                </a:lnTo>
                <a:lnTo>
                  <a:pt x="3390071" y="50800"/>
                </a:lnTo>
                <a:lnTo>
                  <a:pt x="3435233" y="63500"/>
                </a:lnTo>
                <a:lnTo>
                  <a:pt x="2638414" y="63500"/>
                </a:lnTo>
                <a:lnTo>
                  <a:pt x="2590777" y="76200"/>
                </a:lnTo>
                <a:lnTo>
                  <a:pt x="2496122" y="76200"/>
                </a:lnTo>
                <a:lnTo>
                  <a:pt x="2449116" y="88900"/>
                </a:lnTo>
                <a:lnTo>
                  <a:pt x="2402332" y="88900"/>
                </a:lnTo>
                <a:lnTo>
                  <a:pt x="2355778" y="101600"/>
                </a:lnTo>
                <a:lnTo>
                  <a:pt x="2309458" y="101600"/>
                </a:lnTo>
                <a:lnTo>
                  <a:pt x="2263378" y="114300"/>
                </a:lnTo>
                <a:lnTo>
                  <a:pt x="2217546" y="114300"/>
                </a:lnTo>
                <a:lnTo>
                  <a:pt x="1774125" y="241300"/>
                </a:lnTo>
                <a:lnTo>
                  <a:pt x="1731407" y="266700"/>
                </a:lnTo>
                <a:lnTo>
                  <a:pt x="1646935" y="292100"/>
                </a:lnTo>
                <a:lnTo>
                  <a:pt x="1605193" y="317500"/>
                </a:lnTo>
                <a:lnTo>
                  <a:pt x="1563789" y="330200"/>
                </a:lnTo>
                <a:lnTo>
                  <a:pt x="1522729" y="355600"/>
                </a:lnTo>
                <a:lnTo>
                  <a:pt x="1482018" y="368300"/>
                </a:lnTo>
                <a:lnTo>
                  <a:pt x="1401671" y="419100"/>
                </a:lnTo>
                <a:lnTo>
                  <a:pt x="1362046" y="431800"/>
                </a:lnTo>
                <a:lnTo>
                  <a:pt x="1245440" y="508000"/>
                </a:lnTo>
                <a:lnTo>
                  <a:pt x="1169653" y="558800"/>
                </a:lnTo>
                <a:lnTo>
                  <a:pt x="1095483" y="609600"/>
                </a:lnTo>
                <a:lnTo>
                  <a:pt x="1022979" y="660400"/>
                </a:lnTo>
                <a:lnTo>
                  <a:pt x="952189" y="711200"/>
                </a:lnTo>
                <a:lnTo>
                  <a:pt x="917452" y="736600"/>
                </a:lnTo>
                <a:lnTo>
                  <a:pt x="883162" y="774700"/>
                </a:lnTo>
                <a:lnTo>
                  <a:pt x="849325" y="800100"/>
                </a:lnTo>
                <a:lnTo>
                  <a:pt x="815946" y="825500"/>
                </a:lnTo>
                <a:lnTo>
                  <a:pt x="783032" y="863600"/>
                </a:lnTo>
                <a:lnTo>
                  <a:pt x="750589" y="889000"/>
                </a:lnTo>
                <a:lnTo>
                  <a:pt x="718623" y="927100"/>
                </a:lnTo>
                <a:lnTo>
                  <a:pt x="687140" y="952500"/>
                </a:lnTo>
                <a:lnTo>
                  <a:pt x="656147" y="990600"/>
                </a:lnTo>
                <a:lnTo>
                  <a:pt x="625648" y="1028700"/>
                </a:lnTo>
                <a:lnTo>
                  <a:pt x="595651" y="1054100"/>
                </a:lnTo>
                <a:lnTo>
                  <a:pt x="566160" y="1092200"/>
                </a:lnTo>
                <a:lnTo>
                  <a:pt x="537184" y="1130300"/>
                </a:lnTo>
                <a:lnTo>
                  <a:pt x="508726" y="1155700"/>
                </a:lnTo>
                <a:lnTo>
                  <a:pt x="480795" y="1193800"/>
                </a:lnTo>
                <a:lnTo>
                  <a:pt x="453394" y="1231900"/>
                </a:lnTo>
                <a:lnTo>
                  <a:pt x="426531" y="1270000"/>
                </a:lnTo>
                <a:lnTo>
                  <a:pt x="400212" y="1308100"/>
                </a:lnTo>
                <a:lnTo>
                  <a:pt x="374443" y="1346200"/>
                </a:lnTo>
                <a:lnTo>
                  <a:pt x="349229" y="1384300"/>
                </a:lnTo>
                <a:lnTo>
                  <a:pt x="324577" y="1422400"/>
                </a:lnTo>
                <a:lnTo>
                  <a:pt x="300493" y="1460500"/>
                </a:lnTo>
                <a:lnTo>
                  <a:pt x="276983" y="1498600"/>
                </a:lnTo>
                <a:lnTo>
                  <a:pt x="254053" y="1536700"/>
                </a:lnTo>
                <a:lnTo>
                  <a:pt x="231709" y="1574800"/>
                </a:lnTo>
                <a:lnTo>
                  <a:pt x="209957" y="1612900"/>
                </a:lnTo>
                <a:lnTo>
                  <a:pt x="188803" y="1651000"/>
                </a:lnTo>
                <a:lnTo>
                  <a:pt x="168253" y="1689100"/>
                </a:lnTo>
                <a:lnTo>
                  <a:pt x="148314" y="1739900"/>
                </a:lnTo>
                <a:lnTo>
                  <a:pt x="128991" y="1778000"/>
                </a:lnTo>
                <a:lnTo>
                  <a:pt x="110290" y="1816100"/>
                </a:lnTo>
                <a:lnTo>
                  <a:pt x="92218" y="1854200"/>
                </a:lnTo>
                <a:lnTo>
                  <a:pt x="75714" y="1892300"/>
                </a:lnTo>
                <a:close/>
              </a:path>
              <a:path w="5565140" h="1892300">
                <a:moveTo>
                  <a:pt x="5564972" y="1892300"/>
                </a:moveTo>
                <a:lnTo>
                  <a:pt x="5489269" y="1892300"/>
                </a:lnTo>
                <a:lnTo>
                  <a:pt x="5472765" y="1854200"/>
                </a:lnTo>
                <a:lnTo>
                  <a:pt x="5454693" y="1816100"/>
                </a:lnTo>
                <a:lnTo>
                  <a:pt x="5435992" y="1778000"/>
                </a:lnTo>
                <a:lnTo>
                  <a:pt x="5416669" y="1739900"/>
                </a:lnTo>
                <a:lnTo>
                  <a:pt x="5396730" y="1689100"/>
                </a:lnTo>
                <a:lnTo>
                  <a:pt x="5376180" y="1651000"/>
                </a:lnTo>
                <a:lnTo>
                  <a:pt x="5355026" y="1612900"/>
                </a:lnTo>
                <a:lnTo>
                  <a:pt x="5333274" y="1574800"/>
                </a:lnTo>
                <a:lnTo>
                  <a:pt x="5310930" y="1536700"/>
                </a:lnTo>
                <a:lnTo>
                  <a:pt x="5288000" y="1498600"/>
                </a:lnTo>
                <a:lnTo>
                  <a:pt x="5264490" y="1460500"/>
                </a:lnTo>
                <a:lnTo>
                  <a:pt x="5240406" y="1422400"/>
                </a:lnTo>
                <a:lnTo>
                  <a:pt x="5215754" y="1384300"/>
                </a:lnTo>
                <a:lnTo>
                  <a:pt x="5190540" y="1346200"/>
                </a:lnTo>
                <a:lnTo>
                  <a:pt x="5164771" y="1308100"/>
                </a:lnTo>
                <a:lnTo>
                  <a:pt x="5138452" y="1270000"/>
                </a:lnTo>
                <a:lnTo>
                  <a:pt x="5111589" y="1231900"/>
                </a:lnTo>
                <a:lnTo>
                  <a:pt x="5084188" y="1193800"/>
                </a:lnTo>
                <a:lnTo>
                  <a:pt x="5056257" y="1155700"/>
                </a:lnTo>
                <a:lnTo>
                  <a:pt x="5027799" y="1130300"/>
                </a:lnTo>
                <a:lnTo>
                  <a:pt x="4998822" y="1092200"/>
                </a:lnTo>
                <a:lnTo>
                  <a:pt x="4969332" y="1054100"/>
                </a:lnTo>
                <a:lnTo>
                  <a:pt x="4939335" y="1028700"/>
                </a:lnTo>
                <a:lnTo>
                  <a:pt x="4908836" y="990600"/>
                </a:lnTo>
                <a:lnTo>
                  <a:pt x="4877843" y="952500"/>
                </a:lnTo>
                <a:lnTo>
                  <a:pt x="4846360" y="927100"/>
                </a:lnTo>
                <a:lnTo>
                  <a:pt x="4814394" y="889000"/>
                </a:lnTo>
                <a:lnTo>
                  <a:pt x="4781951" y="863600"/>
                </a:lnTo>
                <a:lnTo>
                  <a:pt x="4749037" y="825500"/>
                </a:lnTo>
                <a:lnTo>
                  <a:pt x="4715658" y="800100"/>
                </a:lnTo>
                <a:lnTo>
                  <a:pt x="4681821" y="774700"/>
                </a:lnTo>
                <a:lnTo>
                  <a:pt x="4647531" y="736600"/>
                </a:lnTo>
                <a:lnTo>
                  <a:pt x="4612794" y="711200"/>
                </a:lnTo>
                <a:lnTo>
                  <a:pt x="4542004" y="660400"/>
                </a:lnTo>
                <a:lnTo>
                  <a:pt x="4469500" y="609600"/>
                </a:lnTo>
                <a:lnTo>
                  <a:pt x="4395330" y="558800"/>
                </a:lnTo>
                <a:lnTo>
                  <a:pt x="4319543" y="508000"/>
                </a:lnTo>
                <a:lnTo>
                  <a:pt x="4202937" y="431800"/>
                </a:lnTo>
                <a:lnTo>
                  <a:pt x="4163312" y="419100"/>
                </a:lnTo>
                <a:lnTo>
                  <a:pt x="4082965" y="368300"/>
                </a:lnTo>
                <a:lnTo>
                  <a:pt x="4042254" y="355600"/>
                </a:lnTo>
                <a:lnTo>
                  <a:pt x="4001194" y="330200"/>
                </a:lnTo>
                <a:lnTo>
                  <a:pt x="3959790" y="317500"/>
                </a:lnTo>
                <a:lnTo>
                  <a:pt x="3918048" y="292100"/>
                </a:lnTo>
                <a:lnTo>
                  <a:pt x="3833576" y="266700"/>
                </a:lnTo>
                <a:lnTo>
                  <a:pt x="3790858" y="241300"/>
                </a:lnTo>
                <a:lnTo>
                  <a:pt x="3347437" y="114300"/>
                </a:lnTo>
                <a:lnTo>
                  <a:pt x="3301605" y="114300"/>
                </a:lnTo>
                <a:lnTo>
                  <a:pt x="3255525" y="101600"/>
                </a:lnTo>
                <a:lnTo>
                  <a:pt x="3209205" y="101600"/>
                </a:lnTo>
                <a:lnTo>
                  <a:pt x="3162651" y="88900"/>
                </a:lnTo>
                <a:lnTo>
                  <a:pt x="3115867" y="88900"/>
                </a:lnTo>
                <a:lnTo>
                  <a:pt x="3068861" y="76200"/>
                </a:lnTo>
                <a:lnTo>
                  <a:pt x="2974206" y="76200"/>
                </a:lnTo>
                <a:lnTo>
                  <a:pt x="2926569" y="63500"/>
                </a:lnTo>
                <a:lnTo>
                  <a:pt x="3435233" y="63500"/>
                </a:lnTo>
                <a:lnTo>
                  <a:pt x="3829613" y="177800"/>
                </a:lnTo>
                <a:lnTo>
                  <a:pt x="3871986" y="203200"/>
                </a:lnTo>
                <a:lnTo>
                  <a:pt x="3955797" y="228600"/>
                </a:lnTo>
                <a:lnTo>
                  <a:pt x="3997223" y="254000"/>
                </a:lnTo>
                <a:lnTo>
                  <a:pt x="4038322" y="266700"/>
                </a:lnTo>
                <a:lnTo>
                  <a:pt x="4119515" y="317500"/>
                </a:lnTo>
                <a:lnTo>
                  <a:pt x="4159599" y="330200"/>
                </a:lnTo>
                <a:lnTo>
                  <a:pt x="4238710" y="381000"/>
                </a:lnTo>
                <a:lnTo>
                  <a:pt x="4277727" y="393700"/>
                </a:lnTo>
                <a:lnTo>
                  <a:pt x="4392553" y="469900"/>
                </a:lnTo>
                <a:lnTo>
                  <a:pt x="4467193" y="520700"/>
                </a:lnTo>
                <a:lnTo>
                  <a:pt x="4540253" y="571500"/>
                </a:lnTo>
                <a:lnTo>
                  <a:pt x="4611685" y="622300"/>
                </a:lnTo>
                <a:lnTo>
                  <a:pt x="4681446" y="673100"/>
                </a:lnTo>
                <a:lnTo>
                  <a:pt x="4715685" y="711200"/>
                </a:lnTo>
                <a:lnTo>
                  <a:pt x="4782852" y="762000"/>
                </a:lnTo>
                <a:lnTo>
                  <a:pt x="4815769" y="800100"/>
                </a:lnTo>
                <a:lnTo>
                  <a:pt x="4848234" y="825500"/>
                </a:lnTo>
                <a:lnTo>
                  <a:pt x="4880241" y="863600"/>
                </a:lnTo>
                <a:lnTo>
                  <a:pt x="4911785" y="889000"/>
                </a:lnTo>
                <a:lnTo>
                  <a:pt x="4942859" y="927100"/>
                </a:lnTo>
                <a:lnTo>
                  <a:pt x="4973459" y="952500"/>
                </a:lnTo>
                <a:lnTo>
                  <a:pt x="5003578" y="990600"/>
                </a:lnTo>
                <a:lnTo>
                  <a:pt x="5033211" y="1028700"/>
                </a:lnTo>
                <a:lnTo>
                  <a:pt x="5062352" y="1054100"/>
                </a:lnTo>
                <a:lnTo>
                  <a:pt x="5090996" y="1092200"/>
                </a:lnTo>
                <a:lnTo>
                  <a:pt x="5119137" y="1130300"/>
                </a:lnTo>
                <a:lnTo>
                  <a:pt x="5146768" y="1155700"/>
                </a:lnTo>
                <a:lnTo>
                  <a:pt x="5173885" y="1193800"/>
                </a:lnTo>
                <a:lnTo>
                  <a:pt x="5200482" y="1231900"/>
                </a:lnTo>
                <a:lnTo>
                  <a:pt x="5226553" y="1270000"/>
                </a:lnTo>
                <a:lnTo>
                  <a:pt x="5252093" y="1308100"/>
                </a:lnTo>
                <a:lnTo>
                  <a:pt x="5277095" y="1346200"/>
                </a:lnTo>
                <a:lnTo>
                  <a:pt x="5301554" y="1384300"/>
                </a:lnTo>
                <a:lnTo>
                  <a:pt x="5325465" y="1422400"/>
                </a:lnTo>
                <a:lnTo>
                  <a:pt x="5348821" y="1460500"/>
                </a:lnTo>
                <a:lnTo>
                  <a:pt x="5371617" y="1498600"/>
                </a:lnTo>
                <a:lnTo>
                  <a:pt x="5393848" y="1536700"/>
                </a:lnTo>
                <a:lnTo>
                  <a:pt x="5415507" y="1574800"/>
                </a:lnTo>
                <a:lnTo>
                  <a:pt x="5436590" y="1612900"/>
                </a:lnTo>
                <a:lnTo>
                  <a:pt x="5457089" y="1651000"/>
                </a:lnTo>
                <a:lnTo>
                  <a:pt x="5477001" y="1701800"/>
                </a:lnTo>
                <a:lnTo>
                  <a:pt x="5496318" y="1739900"/>
                </a:lnTo>
                <a:lnTo>
                  <a:pt x="5515035" y="1778000"/>
                </a:lnTo>
                <a:lnTo>
                  <a:pt x="5533147" y="1816100"/>
                </a:lnTo>
                <a:lnTo>
                  <a:pt x="5550648" y="1866900"/>
                </a:lnTo>
                <a:lnTo>
                  <a:pt x="5564972" y="1892300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1" y="769035"/>
            <a:ext cx="1480820" cy="1394460"/>
          </a:xfrm>
          <a:custGeom>
            <a:avLst/>
            <a:gdLst/>
            <a:ahLst/>
            <a:cxnLst/>
            <a:rect l="l" t="t" r="r" b="b"/>
            <a:pathLst>
              <a:path w="1480820" h="1394460">
                <a:moveTo>
                  <a:pt x="596392" y="1096416"/>
                </a:moveTo>
                <a:lnTo>
                  <a:pt x="536702" y="1089152"/>
                </a:lnTo>
                <a:lnTo>
                  <a:pt x="485673" y="1080414"/>
                </a:lnTo>
                <a:lnTo>
                  <a:pt x="442556" y="1069327"/>
                </a:lnTo>
                <a:lnTo>
                  <a:pt x="406590" y="1055027"/>
                </a:lnTo>
                <a:lnTo>
                  <a:pt x="353098" y="1013358"/>
                </a:lnTo>
                <a:lnTo>
                  <a:pt x="319201" y="948512"/>
                </a:lnTo>
                <a:lnTo>
                  <a:pt x="307721" y="905230"/>
                </a:lnTo>
                <a:lnTo>
                  <a:pt x="298881" y="853579"/>
                </a:lnTo>
                <a:lnTo>
                  <a:pt x="291934" y="792670"/>
                </a:lnTo>
                <a:lnTo>
                  <a:pt x="287058" y="851039"/>
                </a:lnTo>
                <a:lnTo>
                  <a:pt x="278917" y="901674"/>
                </a:lnTo>
                <a:lnTo>
                  <a:pt x="267068" y="945095"/>
                </a:lnTo>
                <a:lnTo>
                  <a:pt x="251040" y="981798"/>
                </a:lnTo>
                <a:lnTo>
                  <a:pt x="204622" y="1037170"/>
                </a:lnTo>
                <a:lnTo>
                  <a:pt x="135991" y="1071905"/>
                </a:lnTo>
                <a:lnTo>
                  <a:pt x="92189" y="1082814"/>
                </a:lnTo>
                <a:lnTo>
                  <a:pt x="41452" y="1090129"/>
                </a:lnTo>
                <a:lnTo>
                  <a:pt x="0" y="1093127"/>
                </a:lnTo>
                <a:lnTo>
                  <a:pt x="0" y="1097051"/>
                </a:lnTo>
                <a:lnTo>
                  <a:pt x="87998" y="1111313"/>
                </a:lnTo>
                <a:lnTo>
                  <a:pt x="168490" y="1128001"/>
                </a:lnTo>
                <a:lnTo>
                  <a:pt x="205689" y="1149629"/>
                </a:lnTo>
                <a:lnTo>
                  <a:pt x="233946" y="1180084"/>
                </a:lnTo>
                <a:lnTo>
                  <a:pt x="254660" y="1217345"/>
                </a:lnTo>
                <a:lnTo>
                  <a:pt x="269214" y="1259382"/>
                </a:lnTo>
                <a:lnTo>
                  <a:pt x="279006" y="1304175"/>
                </a:lnTo>
                <a:lnTo>
                  <a:pt x="285419" y="1349692"/>
                </a:lnTo>
                <a:lnTo>
                  <a:pt x="289852" y="1393926"/>
                </a:lnTo>
                <a:lnTo>
                  <a:pt x="298538" y="1334897"/>
                </a:lnTo>
                <a:lnTo>
                  <a:pt x="308190" y="1284439"/>
                </a:lnTo>
                <a:lnTo>
                  <a:pt x="319760" y="1241806"/>
                </a:lnTo>
                <a:lnTo>
                  <a:pt x="334200" y="1206309"/>
                </a:lnTo>
                <a:lnTo>
                  <a:pt x="375551" y="1153756"/>
                </a:lnTo>
                <a:lnTo>
                  <a:pt x="439915" y="1121029"/>
                </a:lnTo>
                <a:lnTo>
                  <a:pt x="483120" y="1110272"/>
                </a:lnTo>
                <a:lnTo>
                  <a:pt x="534962" y="1102321"/>
                </a:lnTo>
                <a:lnTo>
                  <a:pt x="596392" y="1096416"/>
                </a:lnTo>
                <a:close/>
              </a:path>
              <a:path w="1480820" h="1394460">
                <a:moveTo>
                  <a:pt x="1480540" y="545084"/>
                </a:moveTo>
                <a:lnTo>
                  <a:pt x="1413256" y="536562"/>
                </a:lnTo>
                <a:lnTo>
                  <a:pt x="1352080" y="527799"/>
                </a:lnTo>
                <a:lnTo>
                  <a:pt x="1296682" y="518452"/>
                </a:lnTo>
                <a:lnTo>
                  <a:pt x="1246733" y="508152"/>
                </a:lnTo>
                <a:lnTo>
                  <a:pt x="1201902" y="496531"/>
                </a:lnTo>
                <a:lnTo>
                  <a:pt x="1161872" y="483235"/>
                </a:lnTo>
                <a:lnTo>
                  <a:pt x="1126286" y="467880"/>
                </a:lnTo>
                <a:lnTo>
                  <a:pt x="1067142" y="429602"/>
                </a:lnTo>
                <a:lnTo>
                  <a:pt x="1021842" y="378764"/>
                </a:lnTo>
                <a:lnTo>
                  <a:pt x="987717" y="312470"/>
                </a:lnTo>
                <a:lnTo>
                  <a:pt x="974026" y="272605"/>
                </a:lnTo>
                <a:lnTo>
                  <a:pt x="962126" y="227787"/>
                </a:lnTo>
                <a:lnTo>
                  <a:pt x="951687" y="177660"/>
                </a:lnTo>
                <a:lnTo>
                  <a:pt x="942390" y="121831"/>
                </a:lnTo>
                <a:lnTo>
                  <a:pt x="933894" y="59969"/>
                </a:lnTo>
                <a:lnTo>
                  <a:pt x="926846" y="0"/>
                </a:lnTo>
                <a:lnTo>
                  <a:pt x="925029" y="0"/>
                </a:lnTo>
                <a:lnTo>
                  <a:pt x="919556" y="55130"/>
                </a:lnTo>
                <a:lnTo>
                  <a:pt x="912355" y="113334"/>
                </a:lnTo>
                <a:lnTo>
                  <a:pt x="904024" y="166547"/>
                </a:lnTo>
                <a:lnTo>
                  <a:pt x="894334" y="214985"/>
                </a:lnTo>
                <a:lnTo>
                  <a:pt x="883043" y="258927"/>
                </a:lnTo>
                <a:lnTo>
                  <a:pt x="869937" y="298589"/>
                </a:lnTo>
                <a:lnTo>
                  <a:pt x="854760" y="334238"/>
                </a:lnTo>
                <a:lnTo>
                  <a:pt x="817270" y="394436"/>
                </a:lnTo>
                <a:lnTo>
                  <a:pt x="768705" y="441477"/>
                </a:lnTo>
                <a:lnTo>
                  <a:pt x="707199" y="477342"/>
                </a:lnTo>
                <a:lnTo>
                  <a:pt x="671004" y="491680"/>
                </a:lnTo>
                <a:lnTo>
                  <a:pt x="630859" y="503961"/>
                </a:lnTo>
                <a:lnTo>
                  <a:pt x="586549" y="514426"/>
                </a:lnTo>
                <a:lnTo>
                  <a:pt x="537819" y="523328"/>
                </a:lnTo>
                <a:lnTo>
                  <a:pt x="484454" y="530885"/>
                </a:lnTo>
                <a:lnTo>
                  <a:pt x="426199" y="537362"/>
                </a:lnTo>
                <a:lnTo>
                  <a:pt x="362839" y="543013"/>
                </a:lnTo>
                <a:lnTo>
                  <a:pt x="405942" y="550252"/>
                </a:lnTo>
                <a:lnTo>
                  <a:pt x="539076" y="568121"/>
                </a:lnTo>
                <a:lnTo>
                  <a:pt x="583082" y="575056"/>
                </a:lnTo>
                <a:lnTo>
                  <a:pt x="626071" y="583628"/>
                </a:lnTo>
                <a:lnTo>
                  <a:pt x="667550" y="594499"/>
                </a:lnTo>
                <a:lnTo>
                  <a:pt x="707009" y="608368"/>
                </a:lnTo>
                <a:lnTo>
                  <a:pt x="743966" y="625919"/>
                </a:lnTo>
                <a:lnTo>
                  <a:pt x="777913" y="647827"/>
                </a:lnTo>
                <a:lnTo>
                  <a:pt x="808367" y="674763"/>
                </a:lnTo>
                <a:lnTo>
                  <a:pt x="834809" y="707428"/>
                </a:lnTo>
                <a:lnTo>
                  <a:pt x="856767" y="746506"/>
                </a:lnTo>
                <a:lnTo>
                  <a:pt x="873734" y="792670"/>
                </a:lnTo>
                <a:lnTo>
                  <a:pt x="886129" y="841717"/>
                </a:lnTo>
                <a:lnTo>
                  <a:pt x="896442" y="891070"/>
                </a:lnTo>
                <a:lnTo>
                  <a:pt x="905014" y="940638"/>
                </a:lnTo>
                <a:lnTo>
                  <a:pt x="912190" y="990396"/>
                </a:lnTo>
                <a:lnTo>
                  <a:pt x="918337" y="1040257"/>
                </a:lnTo>
                <a:lnTo>
                  <a:pt x="923772" y="1090180"/>
                </a:lnTo>
                <a:lnTo>
                  <a:pt x="934351" y="1023086"/>
                </a:lnTo>
                <a:lnTo>
                  <a:pt x="944613" y="962202"/>
                </a:lnTo>
                <a:lnTo>
                  <a:pt x="954989" y="907161"/>
                </a:lnTo>
                <a:lnTo>
                  <a:pt x="965911" y="857631"/>
                </a:lnTo>
                <a:lnTo>
                  <a:pt x="977785" y="813282"/>
                </a:lnTo>
                <a:lnTo>
                  <a:pt x="991031" y="773772"/>
                </a:lnTo>
                <a:lnTo>
                  <a:pt x="1006094" y="738746"/>
                </a:lnTo>
                <a:lnTo>
                  <a:pt x="1043279" y="680821"/>
                </a:lnTo>
                <a:lnTo>
                  <a:pt x="1092733" y="636790"/>
                </a:lnTo>
                <a:lnTo>
                  <a:pt x="1157820" y="603923"/>
                </a:lnTo>
                <a:lnTo>
                  <a:pt x="1197267" y="590816"/>
                </a:lnTo>
                <a:lnTo>
                  <a:pt x="1241894" y="579501"/>
                </a:lnTo>
                <a:lnTo>
                  <a:pt x="1292123" y="569595"/>
                </a:lnTo>
                <a:lnTo>
                  <a:pt x="1348346" y="560793"/>
                </a:lnTo>
                <a:lnTo>
                  <a:pt x="1411020" y="552742"/>
                </a:lnTo>
                <a:lnTo>
                  <a:pt x="1480540" y="54508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8CD635-9C43-417D-9A7E-74D46BB977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8" y="4525740"/>
            <a:ext cx="15211424" cy="3629728"/>
          </a:xfrm>
          <a:prstGeom prst="rect">
            <a:avLst/>
          </a:prstGeom>
        </p:spPr>
      </p:pic>
      <p:sp>
        <p:nvSpPr>
          <p:cNvPr id="11" name="object 12">
            <a:extLst>
              <a:ext uri="{FF2B5EF4-FFF2-40B4-BE49-F238E27FC236}">
                <a16:creationId xmlns:a16="http://schemas.microsoft.com/office/drawing/2014/main" id="{8914E7EC-CE7C-4880-B06F-B46ACA3C5D4F}"/>
              </a:ext>
            </a:extLst>
          </p:cNvPr>
          <p:cNvSpPr txBox="1"/>
          <p:nvPr/>
        </p:nvSpPr>
        <p:spPr>
          <a:xfrm>
            <a:off x="3192978" y="1933610"/>
            <a:ext cx="10533169" cy="23655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Предположения были верны - одной из решающих конечный статус метрик является метрика расстояния между точкой прибытия и последней точкой перестроения маршрута.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Эту метрику можно использовать как для идентификации маршрутов со статусом </a:t>
            </a:r>
            <a:r>
              <a:rPr lang="en-US" spc="135" dirty="0" err="1">
                <a:solidFill>
                  <a:srgbClr val="3C3F40"/>
                </a:solidFill>
                <a:latin typeface="Playfair Display"/>
                <a:ea typeface="+mj-ea"/>
              </a:rPr>
              <a:t>Hard_to_Evaluate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, так и для поездок со статусом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A:Good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, учитывая метрики и их величины, указанные на листьях дерева. Начнем с очевидного, остальное оставим на последующие исследования: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526184F-5971-4C81-BBD4-83E678ADB534}"/>
              </a:ext>
            </a:extLst>
          </p:cNvPr>
          <p:cNvSpPr txBox="1"/>
          <p:nvPr/>
        </p:nvSpPr>
        <p:spPr>
          <a:xfrm>
            <a:off x="3192978" y="337115"/>
            <a:ext cx="12961422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Визуализация дерева решений</a:t>
            </a:r>
            <a:endParaRPr sz="4800" dirty="0">
              <a:latin typeface="Playfair Display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56323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4751" y="3683258"/>
            <a:ext cx="3740150" cy="5346700"/>
          </a:xfrm>
          <a:custGeom>
            <a:avLst/>
            <a:gdLst/>
            <a:ahLst/>
            <a:cxnLst/>
            <a:rect l="l" t="t" r="r" b="b"/>
            <a:pathLst>
              <a:path w="3740150" h="5346700">
                <a:moveTo>
                  <a:pt x="2107623" y="12699"/>
                </a:moveTo>
                <a:lnTo>
                  <a:pt x="1631998" y="12699"/>
                </a:lnTo>
                <a:lnTo>
                  <a:pt x="1678909" y="0"/>
                </a:lnTo>
                <a:lnTo>
                  <a:pt x="2060712" y="0"/>
                </a:lnTo>
                <a:lnTo>
                  <a:pt x="2107623" y="12699"/>
                </a:lnTo>
                <a:close/>
              </a:path>
              <a:path w="3740150" h="5346700">
                <a:moveTo>
                  <a:pt x="2246163" y="38099"/>
                </a:moveTo>
                <a:lnTo>
                  <a:pt x="1493458" y="38099"/>
                </a:lnTo>
                <a:lnTo>
                  <a:pt x="1585443" y="12699"/>
                </a:lnTo>
                <a:lnTo>
                  <a:pt x="2154178" y="12699"/>
                </a:lnTo>
                <a:lnTo>
                  <a:pt x="2246163" y="38099"/>
                </a:lnTo>
                <a:close/>
              </a:path>
              <a:path w="3740150" h="5346700">
                <a:moveTo>
                  <a:pt x="2246163" y="5308599"/>
                </a:moveTo>
                <a:lnTo>
                  <a:pt x="1493458" y="5308599"/>
                </a:lnTo>
                <a:lnTo>
                  <a:pt x="1227576" y="5232399"/>
                </a:lnTo>
                <a:lnTo>
                  <a:pt x="1184887" y="5206999"/>
                </a:lnTo>
                <a:lnTo>
                  <a:pt x="1101033" y="5181599"/>
                </a:lnTo>
                <a:lnTo>
                  <a:pt x="1019312" y="5130799"/>
                </a:lnTo>
                <a:lnTo>
                  <a:pt x="979288" y="5118099"/>
                </a:lnTo>
                <a:lnTo>
                  <a:pt x="900988" y="5067299"/>
                </a:lnTo>
                <a:lnTo>
                  <a:pt x="862741" y="5041899"/>
                </a:lnTo>
                <a:lnTo>
                  <a:pt x="825116" y="5016499"/>
                </a:lnTo>
                <a:lnTo>
                  <a:pt x="788128" y="4991099"/>
                </a:lnTo>
                <a:lnTo>
                  <a:pt x="751791" y="4965699"/>
                </a:lnTo>
                <a:lnTo>
                  <a:pt x="716121" y="4940299"/>
                </a:lnTo>
                <a:lnTo>
                  <a:pt x="681131" y="4914899"/>
                </a:lnTo>
                <a:lnTo>
                  <a:pt x="646838" y="4889499"/>
                </a:lnTo>
                <a:lnTo>
                  <a:pt x="613255" y="4851399"/>
                </a:lnTo>
                <a:lnTo>
                  <a:pt x="580398" y="4825999"/>
                </a:lnTo>
                <a:lnTo>
                  <a:pt x="548281" y="4787899"/>
                </a:lnTo>
                <a:lnTo>
                  <a:pt x="516920" y="4762499"/>
                </a:lnTo>
                <a:lnTo>
                  <a:pt x="486328" y="4724399"/>
                </a:lnTo>
                <a:lnTo>
                  <a:pt x="456521" y="4686299"/>
                </a:lnTo>
                <a:lnTo>
                  <a:pt x="427513" y="4660899"/>
                </a:lnTo>
                <a:lnTo>
                  <a:pt x="399320" y="4622799"/>
                </a:lnTo>
                <a:lnTo>
                  <a:pt x="371956" y="4584699"/>
                </a:lnTo>
                <a:lnTo>
                  <a:pt x="345436" y="4546599"/>
                </a:lnTo>
                <a:lnTo>
                  <a:pt x="319775" y="4508499"/>
                </a:lnTo>
                <a:lnTo>
                  <a:pt x="294987" y="4470399"/>
                </a:lnTo>
                <a:lnTo>
                  <a:pt x="271087" y="4432299"/>
                </a:lnTo>
                <a:lnTo>
                  <a:pt x="248091" y="4394199"/>
                </a:lnTo>
                <a:lnTo>
                  <a:pt x="226012" y="4356099"/>
                </a:lnTo>
                <a:lnTo>
                  <a:pt x="204866" y="4317999"/>
                </a:lnTo>
                <a:lnTo>
                  <a:pt x="184668" y="4279899"/>
                </a:lnTo>
                <a:lnTo>
                  <a:pt x="165432" y="4241799"/>
                </a:lnTo>
                <a:lnTo>
                  <a:pt x="147174" y="4190999"/>
                </a:lnTo>
                <a:lnTo>
                  <a:pt x="129907" y="4152899"/>
                </a:lnTo>
                <a:lnTo>
                  <a:pt x="113647" y="4114799"/>
                </a:lnTo>
                <a:lnTo>
                  <a:pt x="98408" y="4063999"/>
                </a:lnTo>
                <a:lnTo>
                  <a:pt x="84206" y="4025899"/>
                </a:lnTo>
                <a:lnTo>
                  <a:pt x="71055" y="3975099"/>
                </a:lnTo>
                <a:lnTo>
                  <a:pt x="58969" y="3936999"/>
                </a:lnTo>
                <a:lnTo>
                  <a:pt x="47965" y="3886199"/>
                </a:lnTo>
                <a:lnTo>
                  <a:pt x="38056" y="3848099"/>
                </a:lnTo>
                <a:lnTo>
                  <a:pt x="29257" y="3797299"/>
                </a:lnTo>
                <a:lnTo>
                  <a:pt x="21584" y="3746499"/>
                </a:lnTo>
                <a:lnTo>
                  <a:pt x="15050" y="3708399"/>
                </a:lnTo>
                <a:lnTo>
                  <a:pt x="9671" y="3657599"/>
                </a:lnTo>
                <a:lnTo>
                  <a:pt x="5462" y="3606799"/>
                </a:lnTo>
                <a:lnTo>
                  <a:pt x="2437" y="3555999"/>
                </a:lnTo>
                <a:lnTo>
                  <a:pt x="611" y="3517899"/>
                </a:lnTo>
                <a:lnTo>
                  <a:pt x="0" y="3467099"/>
                </a:lnTo>
                <a:lnTo>
                  <a:pt x="0" y="1866899"/>
                </a:lnTo>
                <a:lnTo>
                  <a:pt x="611" y="1828799"/>
                </a:lnTo>
                <a:lnTo>
                  <a:pt x="2437" y="1777999"/>
                </a:lnTo>
                <a:lnTo>
                  <a:pt x="5462" y="1727199"/>
                </a:lnTo>
                <a:lnTo>
                  <a:pt x="9671" y="1676399"/>
                </a:lnTo>
                <a:lnTo>
                  <a:pt x="15050" y="1638299"/>
                </a:lnTo>
                <a:lnTo>
                  <a:pt x="21584" y="1587499"/>
                </a:lnTo>
                <a:lnTo>
                  <a:pt x="29257" y="1536699"/>
                </a:lnTo>
                <a:lnTo>
                  <a:pt x="38056" y="1498599"/>
                </a:lnTo>
                <a:lnTo>
                  <a:pt x="47965" y="1447799"/>
                </a:lnTo>
                <a:lnTo>
                  <a:pt x="58969" y="1396999"/>
                </a:lnTo>
                <a:lnTo>
                  <a:pt x="71055" y="1358899"/>
                </a:lnTo>
                <a:lnTo>
                  <a:pt x="84206" y="1308099"/>
                </a:lnTo>
                <a:lnTo>
                  <a:pt x="98408" y="1269999"/>
                </a:lnTo>
                <a:lnTo>
                  <a:pt x="113647" y="1231899"/>
                </a:lnTo>
                <a:lnTo>
                  <a:pt x="129907" y="1181099"/>
                </a:lnTo>
                <a:lnTo>
                  <a:pt x="147174" y="1142999"/>
                </a:lnTo>
                <a:lnTo>
                  <a:pt x="165432" y="1104899"/>
                </a:lnTo>
                <a:lnTo>
                  <a:pt x="184668" y="1054099"/>
                </a:lnTo>
                <a:lnTo>
                  <a:pt x="204866" y="1015999"/>
                </a:lnTo>
                <a:lnTo>
                  <a:pt x="226012" y="977899"/>
                </a:lnTo>
                <a:lnTo>
                  <a:pt x="248091" y="939799"/>
                </a:lnTo>
                <a:lnTo>
                  <a:pt x="271087" y="901699"/>
                </a:lnTo>
                <a:lnTo>
                  <a:pt x="294987" y="863599"/>
                </a:lnTo>
                <a:lnTo>
                  <a:pt x="319775" y="825499"/>
                </a:lnTo>
                <a:lnTo>
                  <a:pt x="345436" y="787399"/>
                </a:lnTo>
                <a:lnTo>
                  <a:pt x="371956" y="749299"/>
                </a:lnTo>
                <a:lnTo>
                  <a:pt x="399320" y="711199"/>
                </a:lnTo>
                <a:lnTo>
                  <a:pt x="427513" y="673099"/>
                </a:lnTo>
                <a:lnTo>
                  <a:pt x="456521" y="647699"/>
                </a:lnTo>
                <a:lnTo>
                  <a:pt x="486328" y="609599"/>
                </a:lnTo>
                <a:lnTo>
                  <a:pt x="516920" y="571499"/>
                </a:lnTo>
                <a:lnTo>
                  <a:pt x="548281" y="546099"/>
                </a:lnTo>
                <a:lnTo>
                  <a:pt x="580398" y="507999"/>
                </a:lnTo>
                <a:lnTo>
                  <a:pt x="613255" y="482599"/>
                </a:lnTo>
                <a:lnTo>
                  <a:pt x="646838" y="457199"/>
                </a:lnTo>
                <a:lnTo>
                  <a:pt x="681131" y="419099"/>
                </a:lnTo>
                <a:lnTo>
                  <a:pt x="716121" y="393699"/>
                </a:lnTo>
                <a:lnTo>
                  <a:pt x="751791" y="368299"/>
                </a:lnTo>
                <a:lnTo>
                  <a:pt x="788128" y="342899"/>
                </a:lnTo>
                <a:lnTo>
                  <a:pt x="825116" y="317499"/>
                </a:lnTo>
                <a:lnTo>
                  <a:pt x="862741" y="292099"/>
                </a:lnTo>
                <a:lnTo>
                  <a:pt x="900988" y="266699"/>
                </a:lnTo>
                <a:lnTo>
                  <a:pt x="979288" y="215899"/>
                </a:lnTo>
                <a:lnTo>
                  <a:pt x="1019312" y="203199"/>
                </a:lnTo>
                <a:lnTo>
                  <a:pt x="1059899" y="177799"/>
                </a:lnTo>
                <a:lnTo>
                  <a:pt x="1101033" y="165099"/>
                </a:lnTo>
                <a:lnTo>
                  <a:pt x="1142701" y="139699"/>
                </a:lnTo>
                <a:lnTo>
                  <a:pt x="1184887" y="126999"/>
                </a:lnTo>
                <a:lnTo>
                  <a:pt x="1227576" y="101599"/>
                </a:lnTo>
                <a:lnTo>
                  <a:pt x="1448058" y="38099"/>
                </a:lnTo>
                <a:lnTo>
                  <a:pt x="1727332" y="38099"/>
                </a:lnTo>
                <a:lnTo>
                  <a:pt x="1680477" y="50799"/>
                </a:lnTo>
                <a:lnTo>
                  <a:pt x="1633967" y="50799"/>
                </a:lnTo>
                <a:lnTo>
                  <a:pt x="1587816" y="63499"/>
                </a:lnTo>
                <a:lnTo>
                  <a:pt x="1542040" y="63499"/>
                </a:lnTo>
                <a:lnTo>
                  <a:pt x="1276099" y="139699"/>
                </a:lnTo>
                <a:lnTo>
                  <a:pt x="1191137" y="165099"/>
                </a:lnTo>
                <a:lnTo>
                  <a:pt x="1149414" y="190499"/>
                </a:lnTo>
                <a:lnTo>
                  <a:pt x="1108218" y="203199"/>
                </a:lnTo>
                <a:lnTo>
                  <a:pt x="1067563" y="228599"/>
                </a:lnTo>
                <a:lnTo>
                  <a:pt x="1027465" y="241299"/>
                </a:lnTo>
                <a:lnTo>
                  <a:pt x="948998" y="292099"/>
                </a:lnTo>
                <a:lnTo>
                  <a:pt x="910660" y="317499"/>
                </a:lnTo>
                <a:lnTo>
                  <a:pt x="872939" y="330199"/>
                </a:lnTo>
                <a:lnTo>
                  <a:pt x="835850" y="355599"/>
                </a:lnTo>
                <a:lnTo>
                  <a:pt x="799408" y="380999"/>
                </a:lnTo>
                <a:lnTo>
                  <a:pt x="763629" y="419099"/>
                </a:lnTo>
                <a:lnTo>
                  <a:pt x="728528" y="444499"/>
                </a:lnTo>
                <a:lnTo>
                  <a:pt x="694119" y="469899"/>
                </a:lnTo>
                <a:lnTo>
                  <a:pt x="660418" y="495299"/>
                </a:lnTo>
                <a:lnTo>
                  <a:pt x="627441" y="533399"/>
                </a:lnTo>
                <a:lnTo>
                  <a:pt x="595202" y="558799"/>
                </a:lnTo>
                <a:lnTo>
                  <a:pt x="563716" y="596899"/>
                </a:lnTo>
                <a:lnTo>
                  <a:pt x="532998" y="622299"/>
                </a:lnTo>
                <a:lnTo>
                  <a:pt x="503065" y="660399"/>
                </a:lnTo>
                <a:lnTo>
                  <a:pt x="473930" y="685799"/>
                </a:lnTo>
                <a:lnTo>
                  <a:pt x="445609" y="723899"/>
                </a:lnTo>
                <a:lnTo>
                  <a:pt x="418117" y="761999"/>
                </a:lnTo>
                <a:lnTo>
                  <a:pt x="391470" y="800099"/>
                </a:lnTo>
                <a:lnTo>
                  <a:pt x="365682" y="838199"/>
                </a:lnTo>
                <a:lnTo>
                  <a:pt x="340769" y="876299"/>
                </a:lnTo>
                <a:lnTo>
                  <a:pt x="316745" y="914399"/>
                </a:lnTo>
                <a:lnTo>
                  <a:pt x="293627" y="952499"/>
                </a:lnTo>
                <a:lnTo>
                  <a:pt x="271428" y="990599"/>
                </a:lnTo>
                <a:lnTo>
                  <a:pt x="250164" y="1028699"/>
                </a:lnTo>
                <a:lnTo>
                  <a:pt x="229851" y="1066799"/>
                </a:lnTo>
                <a:lnTo>
                  <a:pt x="210504" y="1104899"/>
                </a:lnTo>
                <a:lnTo>
                  <a:pt x="192137" y="1142999"/>
                </a:lnTo>
                <a:lnTo>
                  <a:pt x="174765" y="1193799"/>
                </a:lnTo>
                <a:lnTo>
                  <a:pt x="158405" y="1231899"/>
                </a:lnTo>
                <a:lnTo>
                  <a:pt x="143071" y="1269999"/>
                </a:lnTo>
                <a:lnTo>
                  <a:pt x="128778" y="1320799"/>
                </a:lnTo>
                <a:lnTo>
                  <a:pt x="115541" y="1358899"/>
                </a:lnTo>
                <a:lnTo>
                  <a:pt x="103376" y="1409699"/>
                </a:lnTo>
                <a:lnTo>
                  <a:pt x="92298" y="1447799"/>
                </a:lnTo>
                <a:lnTo>
                  <a:pt x="82321" y="1498599"/>
                </a:lnTo>
                <a:lnTo>
                  <a:pt x="73462" y="1536699"/>
                </a:lnTo>
                <a:lnTo>
                  <a:pt x="65734" y="1587499"/>
                </a:lnTo>
                <a:lnTo>
                  <a:pt x="59154" y="1638299"/>
                </a:lnTo>
                <a:lnTo>
                  <a:pt x="53736" y="1676399"/>
                </a:lnTo>
                <a:lnTo>
                  <a:pt x="49496" y="1727199"/>
                </a:lnTo>
                <a:lnTo>
                  <a:pt x="46449" y="1777999"/>
                </a:lnTo>
                <a:lnTo>
                  <a:pt x="44609" y="1828799"/>
                </a:lnTo>
                <a:lnTo>
                  <a:pt x="43993" y="1866899"/>
                </a:lnTo>
                <a:lnTo>
                  <a:pt x="43993" y="3467099"/>
                </a:lnTo>
                <a:lnTo>
                  <a:pt x="44609" y="3517899"/>
                </a:lnTo>
                <a:lnTo>
                  <a:pt x="46449" y="3555999"/>
                </a:lnTo>
                <a:lnTo>
                  <a:pt x="49496" y="3606799"/>
                </a:lnTo>
                <a:lnTo>
                  <a:pt x="53736" y="3657599"/>
                </a:lnTo>
                <a:lnTo>
                  <a:pt x="59154" y="3695699"/>
                </a:lnTo>
                <a:lnTo>
                  <a:pt x="65734" y="3746499"/>
                </a:lnTo>
                <a:lnTo>
                  <a:pt x="73462" y="3797299"/>
                </a:lnTo>
                <a:lnTo>
                  <a:pt x="82321" y="3835399"/>
                </a:lnTo>
                <a:lnTo>
                  <a:pt x="92298" y="3886199"/>
                </a:lnTo>
                <a:lnTo>
                  <a:pt x="103376" y="3924299"/>
                </a:lnTo>
                <a:lnTo>
                  <a:pt x="115541" y="3975099"/>
                </a:lnTo>
                <a:lnTo>
                  <a:pt x="128778" y="4013199"/>
                </a:lnTo>
                <a:lnTo>
                  <a:pt x="143071" y="4063999"/>
                </a:lnTo>
                <a:lnTo>
                  <a:pt x="158405" y="4102099"/>
                </a:lnTo>
                <a:lnTo>
                  <a:pt x="174765" y="4140199"/>
                </a:lnTo>
                <a:lnTo>
                  <a:pt x="192137" y="4190999"/>
                </a:lnTo>
                <a:lnTo>
                  <a:pt x="210504" y="4229099"/>
                </a:lnTo>
                <a:lnTo>
                  <a:pt x="229851" y="4267199"/>
                </a:lnTo>
                <a:lnTo>
                  <a:pt x="250164" y="4305299"/>
                </a:lnTo>
                <a:lnTo>
                  <a:pt x="271428" y="4356099"/>
                </a:lnTo>
                <a:lnTo>
                  <a:pt x="293627" y="4394199"/>
                </a:lnTo>
                <a:lnTo>
                  <a:pt x="316745" y="4432299"/>
                </a:lnTo>
                <a:lnTo>
                  <a:pt x="340769" y="4470399"/>
                </a:lnTo>
                <a:lnTo>
                  <a:pt x="365682" y="4508499"/>
                </a:lnTo>
                <a:lnTo>
                  <a:pt x="391470" y="4533899"/>
                </a:lnTo>
                <a:lnTo>
                  <a:pt x="418117" y="4571999"/>
                </a:lnTo>
                <a:lnTo>
                  <a:pt x="445609" y="4610099"/>
                </a:lnTo>
                <a:lnTo>
                  <a:pt x="473930" y="4648199"/>
                </a:lnTo>
                <a:lnTo>
                  <a:pt x="503065" y="4673599"/>
                </a:lnTo>
                <a:lnTo>
                  <a:pt x="532998" y="4711699"/>
                </a:lnTo>
                <a:lnTo>
                  <a:pt x="563716" y="4749799"/>
                </a:lnTo>
                <a:lnTo>
                  <a:pt x="595202" y="4775199"/>
                </a:lnTo>
                <a:lnTo>
                  <a:pt x="627441" y="4800599"/>
                </a:lnTo>
                <a:lnTo>
                  <a:pt x="660418" y="4838699"/>
                </a:lnTo>
                <a:lnTo>
                  <a:pt x="694119" y="4864099"/>
                </a:lnTo>
                <a:lnTo>
                  <a:pt x="728528" y="4889499"/>
                </a:lnTo>
                <a:lnTo>
                  <a:pt x="763629" y="4927599"/>
                </a:lnTo>
                <a:lnTo>
                  <a:pt x="799408" y="4952999"/>
                </a:lnTo>
                <a:lnTo>
                  <a:pt x="835850" y="4978399"/>
                </a:lnTo>
                <a:lnTo>
                  <a:pt x="872939" y="5003799"/>
                </a:lnTo>
                <a:lnTo>
                  <a:pt x="910660" y="5029199"/>
                </a:lnTo>
                <a:lnTo>
                  <a:pt x="948998" y="5041899"/>
                </a:lnTo>
                <a:lnTo>
                  <a:pt x="1027465" y="5092699"/>
                </a:lnTo>
                <a:lnTo>
                  <a:pt x="1067563" y="5105399"/>
                </a:lnTo>
                <a:lnTo>
                  <a:pt x="1108218" y="5130799"/>
                </a:lnTo>
                <a:lnTo>
                  <a:pt x="1149414" y="5143499"/>
                </a:lnTo>
                <a:lnTo>
                  <a:pt x="1191137" y="5168899"/>
                </a:lnTo>
                <a:lnTo>
                  <a:pt x="1319309" y="5206999"/>
                </a:lnTo>
                <a:lnTo>
                  <a:pt x="1362985" y="5232399"/>
                </a:lnTo>
                <a:lnTo>
                  <a:pt x="1407111" y="5232399"/>
                </a:lnTo>
                <a:lnTo>
                  <a:pt x="1542040" y="5270499"/>
                </a:lnTo>
                <a:lnTo>
                  <a:pt x="1587816" y="5270499"/>
                </a:lnTo>
                <a:lnTo>
                  <a:pt x="1633967" y="5283199"/>
                </a:lnTo>
                <a:lnTo>
                  <a:pt x="1680477" y="5283199"/>
                </a:lnTo>
                <a:lnTo>
                  <a:pt x="1727332" y="5295899"/>
                </a:lnTo>
                <a:lnTo>
                  <a:pt x="2291563" y="5295899"/>
                </a:lnTo>
                <a:lnTo>
                  <a:pt x="2246163" y="5308599"/>
                </a:lnTo>
                <a:close/>
              </a:path>
              <a:path w="3740150" h="5346700">
                <a:moveTo>
                  <a:pt x="2291563" y="5295899"/>
                </a:moveTo>
                <a:lnTo>
                  <a:pt x="2012289" y="5295899"/>
                </a:lnTo>
                <a:lnTo>
                  <a:pt x="2059144" y="5283199"/>
                </a:lnTo>
                <a:lnTo>
                  <a:pt x="2105654" y="5283199"/>
                </a:lnTo>
                <a:lnTo>
                  <a:pt x="2151805" y="5270499"/>
                </a:lnTo>
                <a:lnTo>
                  <a:pt x="2197581" y="5270499"/>
                </a:lnTo>
                <a:lnTo>
                  <a:pt x="2332510" y="5232399"/>
                </a:lnTo>
                <a:lnTo>
                  <a:pt x="2376636" y="5232399"/>
                </a:lnTo>
                <a:lnTo>
                  <a:pt x="2420312" y="5206999"/>
                </a:lnTo>
                <a:lnTo>
                  <a:pt x="2548484" y="5168899"/>
                </a:lnTo>
                <a:lnTo>
                  <a:pt x="2590207" y="5143499"/>
                </a:lnTo>
                <a:lnTo>
                  <a:pt x="2631403" y="5130799"/>
                </a:lnTo>
                <a:lnTo>
                  <a:pt x="2672058" y="5105399"/>
                </a:lnTo>
                <a:lnTo>
                  <a:pt x="2712156" y="5092699"/>
                </a:lnTo>
                <a:lnTo>
                  <a:pt x="2790623" y="5041899"/>
                </a:lnTo>
                <a:lnTo>
                  <a:pt x="2828961" y="5029199"/>
                </a:lnTo>
                <a:lnTo>
                  <a:pt x="2866683" y="5003799"/>
                </a:lnTo>
                <a:lnTo>
                  <a:pt x="2903771" y="4978399"/>
                </a:lnTo>
                <a:lnTo>
                  <a:pt x="2940213" y="4952999"/>
                </a:lnTo>
                <a:lnTo>
                  <a:pt x="2975992" y="4927599"/>
                </a:lnTo>
                <a:lnTo>
                  <a:pt x="3011093" y="4889499"/>
                </a:lnTo>
                <a:lnTo>
                  <a:pt x="3045502" y="4864099"/>
                </a:lnTo>
                <a:lnTo>
                  <a:pt x="3079203" y="4838699"/>
                </a:lnTo>
                <a:lnTo>
                  <a:pt x="3112180" y="4800599"/>
                </a:lnTo>
                <a:lnTo>
                  <a:pt x="3144420" y="4775199"/>
                </a:lnTo>
                <a:lnTo>
                  <a:pt x="3175905" y="4749799"/>
                </a:lnTo>
                <a:lnTo>
                  <a:pt x="3206623" y="4711699"/>
                </a:lnTo>
                <a:lnTo>
                  <a:pt x="3236556" y="4673599"/>
                </a:lnTo>
                <a:lnTo>
                  <a:pt x="3265691" y="4648199"/>
                </a:lnTo>
                <a:lnTo>
                  <a:pt x="3294012" y="4610099"/>
                </a:lnTo>
                <a:lnTo>
                  <a:pt x="3321504" y="4571999"/>
                </a:lnTo>
                <a:lnTo>
                  <a:pt x="3348151" y="4533899"/>
                </a:lnTo>
                <a:lnTo>
                  <a:pt x="3373939" y="4508499"/>
                </a:lnTo>
                <a:lnTo>
                  <a:pt x="3398852" y="4470399"/>
                </a:lnTo>
                <a:lnTo>
                  <a:pt x="3422876" y="4432299"/>
                </a:lnTo>
                <a:lnTo>
                  <a:pt x="3445995" y="4394199"/>
                </a:lnTo>
                <a:lnTo>
                  <a:pt x="3468193" y="4356099"/>
                </a:lnTo>
                <a:lnTo>
                  <a:pt x="3489457" y="4305299"/>
                </a:lnTo>
                <a:lnTo>
                  <a:pt x="3509770" y="4267199"/>
                </a:lnTo>
                <a:lnTo>
                  <a:pt x="3529117" y="4229099"/>
                </a:lnTo>
                <a:lnTo>
                  <a:pt x="3547485" y="4190999"/>
                </a:lnTo>
                <a:lnTo>
                  <a:pt x="3564856" y="4140199"/>
                </a:lnTo>
                <a:lnTo>
                  <a:pt x="3581216" y="4102099"/>
                </a:lnTo>
                <a:lnTo>
                  <a:pt x="3596550" y="4063999"/>
                </a:lnTo>
                <a:lnTo>
                  <a:pt x="3610843" y="4013199"/>
                </a:lnTo>
                <a:lnTo>
                  <a:pt x="3624080" y="3975099"/>
                </a:lnTo>
                <a:lnTo>
                  <a:pt x="3636245" y="3924299"/>
                </a:lnTo>
                <a:lnTo>
                  <a:pt x="3647323" y="3886199"/>
                </a:lnTo>
                <a:lnTo>
                  <a:pt x="3657300" y="3835399"/>
                </a:lnTo>
                <a:lnTo>
                  <a:pt x="3666159" y="3797299"/>
                </a:lnTo>
                <a:lnTo>
                  <a:pt x="3673887" y="3746499"/>
                </a:lnTo>
                <a:lnTo>
                  <a:pt x="3680467" y="3695699"/>
                </a:lnTo>
                <a:lnTo>
                  <a:pt x="3685885" y="3657599"/>
                </a:lnTo>
                <a:lnTo>
                  <a:pt x="3690125" y="3606799"/>
                </a:lnTo>
                <a:lnTo>
                  <a:pt x="3693172" y="3555999"/>
                </a:lnTo>
                <a:lnTo>
                  <a:pt x="3695012" y="3517899"/>
                </a:lnTo>
                <a:lnTo>
                  <a:pt x="3695629" y="3467099"/>
                </a:lnTo>
                <a:lnTo>
                  <a:pt x="3695629" y="1866899"/>
                </a:lnTo>
                <a:lnTo>
                  <a:pt x="3695012" y="1828799"/>
                </a:lnTo>
                <a:lnTo>
                  <a:pt x="3693172" y="1777999"/>
                </a:lnTo>
                <a:lnTo>
                  <a:pt x="3690125" y="1727199"/>
                </a:lnTo>
                <a:lnTo>
                  <a:pt x="3685885" y="1676399"/>
                </a:lnTo>
                <a:lnTo>
                  <a:pt x="3680467" y="1638299"/>
                </a:lnTo>
                <a:lnTo>
                  <a:pt x="3673887" y="1587499"/>
                </a:lnTo>
                <a:lnTo>
                  <a:pt x="3666159" y="1536699"/>
                </a:lnTo>
                <a:lnTo>
                  <a:pt x="3657300" y="1498599"/>
                </a:lnTo>
                <a:lnTo>
                  <a:pt x="3647323" y="1447799"/>
                </a:lnTo>
                <a:lnTo>
                  <a:pt x="3636245" y="1409699"/>
                </a:lnTo>
                <a:lnTo>
                  <a:pt x="3624080" y="1358899"/>
                </a:lnTo>
                <a:lnTo>
                  <a:pt x="3610843" y="1320799"/>
                </a:lnTo>
                <a:lnTo>
                  <a:pt x="3596550" y="1269999"/>
                </a:lnTo>
                <a:lnTo>
                  <a:pt x="3581216" y="1231899"/>
                </a:lnTo>
                <a:lnTo>
                  <a:pt x="3564856" y="1193799"/>
                </a:lnTo>
                <a:lnTo>
                  <a:pt x="3547484" y="1142999"/>
                </a:lnTo>
                <a:lnTo>
                  <a:pt x="3529117" y="1104899"/>
                </a:lnTo>
                <a:lnTo>
                  <a:pt x="3509770" y="1066799"/>
                </a:lnTo>
                <a:lnTo>
                  <a:pt x="3489457" y="1028699"/>
                </a:lnTo>
                <a:lnTo>
                  <a:pt x="3468193" y="990599"/>
                </a:lnTo>
                <a:lnTo>
                  <a:pt x="3445995" y="952499"/>
                </a:lnTo>
                <a:lnTo>
                  <a:pt x="3422876" y="914399"/>
                </a:lnTo>
                <a:lnTo>
                  <a:pt x="3398852" y="876299"/>
                </a:lnTo>
                <a:lnTo>
                  <a:pt x="3373939" y="838199"/>
                </a:lnTo>
                <a:lnTo>
                  <a:pt x="3348151" y="800099"/>
                </a:lnTo>
                <a:lnTo>
                  <a:pt x="3321504" y="761999"/>
                </a:lnTo>
                <a:lnTo>
                  <a:pt x="3294012" y="723899"/>
                </a:lnTo>
                <a:lnTo>
                  <a:pt x="3265691" y="685799"/>
                </a:lnTo>
                <a:lnTo>
                  <a:pt x="3236556" y="660399"/>
                </a:lnTo>
                <a:lnTo>
                  <a:pt x="3206623" y="622299"/>
                </a:lnTo>
                <a:lnTo>
                  <a:pt x="3175905" y="596899"/>
                </a:lnTo>
                <a:lnTo>
                  <a:pt x="3144419" y="558799"/>
                </a:lnTo>
                <a:lnTo>
                  <a:pt x="3112180" y="533399"/>
                </a:lnTo>
                <a:lnTo>
                  <a:pt x="3079203" y="495299"/>
                </a:lnTo>
                <a:lnTo>
                  <a:pt x="3045502" y="469899"/>
                </a:lnTo>
                <a:lnTo>
                  <a:pt x="3011093" y="444499"/>
                </a:lnTo>
                <a:lnTo>
                  <a:pt x="2975992" y="419099"/>
                </a:lnTo>
                <a:lnTo>
                  <a:pt x="2940213" y="380999"/>
                </a:lnTo>
                <a:lnTo>
                  <a:pt x="2903771" y="355599"/>
                </a:lnTo>
                <a:lnTo>
                  <a:pt x="2866682" y="330199"/>
                </a:lnTo>
                <a:lnTo>
                  <a:pt x="2828961" y="317499"/>
                </a:lnTo>
                <a:lnTo>
                  <a:pt x="2790623" y="292099"/>
                </a:lnTo>
                <a:lnTo>
                  <a:pt x="2712156" y="241299"/>
                </a:lnTo>
                <a:lnTo>
                  <a:pt x="2672058" y="228599"/>
                </a:lnTo>
                <a:lnTo>
                  <a:pt x="2631403" y="203199"/>
                </a:lnTo>
                <a:lnTo>
                  <a:pt x="2590207" y="190499"/>
                </a:lnTo>
                <a:lnTo>
                  <a:pt x="2548484" y="165099"/>
                </a:lnTo>
                <a:lnTo>
                  <a:pt x="2463522" y="139699"/>
                </a:lnTo>
                <a:lnTo>
                  <a:pt x="2197581" y="63499"/>
                </a:lnTo>
                <a:lnTo>
                  <a:pt x="2151805" y="63499"/>
                </a:lnTo>
                <a:lnTo>
                  <a:pt x="2105654" y="50799"/>
                </a:lnTo>
                <a:lnTo>
                  <a:pt x="2059144" y="50799"/>
                </a:lnTo>
                <a:lnTo>
                  <a:pt x="2012289" y="38099"/>
                </a:lnTo>
                <a:lnTo>
                  <a:pt x="2291563" y="38099"/>
                </a:lnTo>
                <a:lnTo>
                  <a:pt x="2512045" y="101599"/>
                </a:lnTo>
                <a:lnTo>
                  <a:pt x="2554734" y="126999"/>
                </a:lnTo>
                <a:lnTo>
                  <a:pt x="2596920" y="139699"/>
                </a:lnTo>
                <a:lnTo>
                  <a:pt x="2638588" y="165099"/>
                </a:lnTo>
                <a:lnTo>
                  <a:pt x="2679722" y="177799"/>
                </a:lnTo>
                <a:lnTo>
                  <a:pt x="2720309" y="203199"/>
                </a:lnTo>
                <a:lnTo>
                  <a:pt x="2760333" y="215899"/>
                </a:lnTo>
                <a:lnTo>
                  <a:pt x="2838633" y="266699"/>
                </a:lnTo>
                <a:lnTo>
                  <a:pt x="2876880" y="292099"/>
                </a:lnTo>
                <a:lnTo>
                  <a:pt x="2914505" y="317499"/>
                </a:lnTo>
                <a:lnTo>
                  <a:pt x="2951493" y="342899"/>
                </a:lnTo>
                <a:lnTo>
                  <a:pt x="2987830" y="368299"/>
                </a:lnTo>
                <a:lnTo>
                  <a:pt x="3023501" y="393699"/>
                </a:lnTo>
                <a:lnTo>
                  <a:pt x="3058490" y="419099"/>
                </a:lnTo>
                <a:lnTo>
                  <a:pt x="3092783" y="457199"/>
                </a:lnTo>
                <a:lnTo>
                  <a:pt x="3126366" y="482599"/>
                </a:lnTo>
                <a:lnTo>
                  <a:pt x="3159223" y="507999"/>
                </a:lnTo>
                <a:lnTo>
                  <a:pt x="3191340" y="546099"/>
                </a:lnTo>
                <a:lnTo>
                  <a:pt x="3222701" y="571499"/>
                </a:lnTo>
                <a:lnTo>
                  <a:pt x="3253293" y="609599"/>
                </a:lnTo>
                <a:lnTo>
                  <a:pt x="3283100" y="647699"/>
                </a:lnTo>
                <a:lnTo>
                  <a:pt x="3312108" y="673099"/>
                </a:lnTo>
                <a:lnTo>
                  <a:pt x="3340301" y="711199"/>
                </a:lnTo>
                <a:lnTo>
                  <a:pt x="3367665" y="749299"/>
                </a:lnTo>
                <a:lnTo>
                  <a:pt x="3394185" y="787399"/>
                </a:lnTo>
                <a:lnTo>
                  <a:pt x="3419846" y="825499"/>
                </a:lnTo>
                <a:lnTo>
                  <a:pt x="3444634" y="863599"/>
                </a:lnTo>
                <a:lnTo>
                  <a:pt x="3468534" y="901699"/>
                </a:lnTo>
                <a:lnTo>
                  <a:pt x="3491530" y="939799"/>
                </a:lnTo>
                <a:lnTo>
                  <a:pt x="3513609" y="977899"/>
                </a:lnTo>
                <a:lnTo>
                  <a:pt x="3534755" y="1015999"/>
                </a:lnTo>
                <a:lnTo>
                  <a:pt x="3554953" y="1054099"/>
                </a:lnTo>
                <a:lnTo>
                  <a:pt x="3574189" y="1104899"/>
                </a:lnTo>
                <a:lnTo>
                  <a:pt x="3592447" y="1142999"/>
                </a:lnTo>
                <a:lnTo>
                  <a:pt x="3609714" y="1181099"/>
                </a:lnTo>
                <a:lnTo>
                  <a:pt x="3625974" y="1231899"/>
                </a:lnTo>
                <a:lnTo>
                  <a:pt x="3641213" y="1269999"/>
                </a:lnTo>
                <a:lnTo>
                  <a:pt x="3655415" y="1308099"/>
                </a:lnTo>
                <a:lnTo>
                  <a:pt x="3668566" y="1358899"/>
                </a:lnTo>
                <a:lnTo>
                  <a:pt x="3680652" y="1396999"/>
                </a:lnTo>
                <a:lnTo>
                  <a:pt x="3691656" y="1447799"/>
                </a:lnTo>
                <a:lnTo>
                  <a:pt x="3701565" y="1498599"/>
                </a:lnTo>
                <a:lnTo>
                  <a:pt x="3710364" y="1536699"/>
                </a:lnTo>
                <a:lnTo>
                  <a:pt x="3718037" y="1587499"/>
                </a:lnTo>
                <a:lnTo>
                  <a:pt x="3724571" y="1638299"/>
                </a:lnTo>
                <a:lnTo>
                  <a:pt x="3729950" y="1676399"/>
                </a:lnTo>
                <a:lnTo>
                  <a:pt x="3734159" y="1727199"/>
                </a:lnTo>
                <a:lnTo>
                  <a:pt x="3737184" y="1777999"/>
                </a:lnTo>
                <a:lnTo>
                  <a:pt x="3739010" y="1828799"/>
                </a:lnTo>
                <a:lnTo>
                  <a:pt x="3739622" y="1866899"/>
                </a:lnTo>
                <a:lnTo>
                  <a:pt x="3739622" y="3467099"/>
                </a:lnTo>
                <a:lnTo>
                  <a:pt x="3739010" y="3517899"/>
                </a:lnTo>
                <a:lnTo>
                  <a:pt x="3737184" y="3555999"/>
                </a:lnTo>
                <a:lnTo>
                  <a:pt x="3734159" y="3606799"/>
                </a:lnTo>
                <a:lnTo>
                  <a:pt x="3729950" y="3657599"/>
                </a:lnTo>
                <a:lnTo>
                  <a:pt x="3724571" y="3708399"/>
                </a:lnTo>
                <a:lnTo>
                  <a:pt x="3718037" y="3746499"/>
                </a:lnTo>
                <a:lnTo>
                  <a:pt x="3710364" y="3797299"/>
                </a:lnTo>
                <a:lnTo>
                  <a:pt x="3701565" y="3848099"/>
                </a:lnTo>
                <a:lnTo>
                  <a:pt x="3691656" y="3886199"/>
                </a:lnTo>
                <a:lnTo>
                  <a:pt x="3680652" y="3936999"/>
                </a:lnTo>
                <a:lnTo>
                  <a:pt x="3668566" y="3975099"/>
                </a:lnTo>
                <a:lnTo>
                  <a:pt x="3655415" y="4025899"/>
                </a:lnTo>
                <a:lnTo>
                  <a:pt x="3641213" y="4063999"/>
                </a:lnTo>
                <a:lnTo>
                  <a:pt x="3625974" y="4114799"/>
                </a:lnTo>
                <a:lnTo>
                  <a:pt x="3609714" y="4152899"/>
                </a:lnTo>
                <a:lnTo>
                  <a:pt x="3592447" y="4190999"/>
                </a:lnTo>
                <a:lnTo>
                  <a:pt x="3574189" y="4241799"/>
                </a:lnTo>
                <a:lnTo>
                  <a:pt x="3554953" y="4279899"/>
                </a:lnTo>
                <a:lnTo>
                  <a:pt x="3534755" y="4317999"/>
                </a:lnTo>
                <a:lnTo>
                  <a:pt x="3513609" y="4356099"/>
                </a:lnTo>
                <a:lnTo>
                  <a:pt x="3491530" y="4394199"/>
                </a:lnTo>
                <a:lnTo>
                  <a:pt x="3468534" y="4432299"/>
                </a:lnTo>
                <a:lnTo>
                  <a:pt x="3444634" y="4470399"/>
                </a:lnTo>
                <a:lnTo>
                  <a:pt x="3419846" y="4508499"/>
                </a:lnTo>
                <a:lnTo>
                  <a:pt x="3394185" y="4546599"/>
                </a:lnTo>
                <a:lnTo>
                  <a:pt x="3367665" y="4584699"/>
                </a:lnTo>
                <a:lnTo>
                  <a:pt x="3340301" y="4622799"/>
                </a:lnTo>
                <a:lnTo>
                  <a:pt x="3312108" y="4660899"/>
                </a:lnTo>
                <a:lnTo>
                  <a:pt x="3283100" y="4686299"/>
                </a:lnTo>
                <a:lnTo>
                  <a:pt x="3253293" y="4724399"/>
                </a:lnTo>
                <a:lnTo>
                  <a:pt x="3222701" y="4762499"/>
                </a:lnTo>
                <a:lnTo>
                  <a:pt x="3191340" y="4787899"/>
                </a:lnTo>
                <a:lnTo>
                  <a:pt x="3159223" y="4825999"/>
                </a:lnTo>
                <a:lnTo>
                  <a:pt x="3126366" y="4851399"/>
                </a:lnTo>
                <a:lnTo>
                  <a:pt x="3092783" y="4889499"/>
                </a:lnTo>
                <a:lnTo>
                  <a:pt x="3058490" y="4914899"/>
                </a:lnTo>
                <a:lnTo>
                  <a:pt x="3023501" y="4940299"/>
                </a:lnTo>
                <a:lnTo>
                  <a:pt x="2987830" y="4965699"/>
                </a:lnTo>
                <a:lnTo>
                  <a:pt x="2951493" y="4991099"/>
                </a:lnTo>
                <a:lnTo>
                  <a:pt x="2914505" y="5016499"/>
                </a:lnTo>
                <a:lnTo>
                  <a:pt x="2876880" y="5041899"/>
                </a:lnTo>
                <a:lnTo>
                  <a:pt x="2838633" y="5067299"/>
                </a:lnTo>
                <a:lnTo>
                  <a:pt x="2760333" y="5118099"/>
                </a:lnTo>
                <a:lnTo>
                  <a:pt x="2720309" y="5130799"/>
                </a:lnTo>
                <a:lnTo>
                  <a:pt x="2638588" y="5181599"/>
                </a:lnTo>
                <a:lnTo>
                  <a:pt x="2554734" y="5206999"/>
                </a:lnTo>
                <a:lnTo>
                  <a:pt x="2512045" y="5232399"/>
                </a:lnTo>
                <a:lnTo>
                  <a:pt x="2291563" y="5295899"/>
                </a:lnTo>
                <a:close/>
              </a:path>
              <a:path w="3740150" h="5346700">
                <a:moveTo>
                  <a:pt x="2154178" y="5321299"/>
                </a:moveTo>
                <a:lnTo>
                  <a:pt x="1585443" y="5321299"/>
                </a:lnTo>
                <a:lnTo>
                  <a:pt x="1539258" y="5308599"/>
                </a:lnTo>
                <a:lnTo>
                  <a:pt x="2200363" y="5308599"/>
                </a:lnTo>
                <a:lnTo>
                  <a:pt x="2154178" y="5321299"/>
                </a:lnTo>
                <a:close/>
              </a:path>
              <a:path w="3740150" h="5346700">
                <a:moveTo>
                  <a:pt x="2060712" y="5333999"/>
                </a:moveTo>
                <a:lnTo>
                  <a:pt x="1678909" y="5333999"/>
                </a:lnTo>
                <a:lnTo>
                  <a:pt x="1631998" y="5321299"/>
                </a:lnTo>
                <a:lnTo>
                  <a:pt x="2107623" y="5321299"/>
                </a:lnTo>
                <a:lnTo>
                  <a:pt x="2060712" y="5333999"/>
                </a:lnTo>
                <a:close/>
              </a:path>
              <a:path w="3740150" h="5346700">
                <a:moveTo>
                  <a:pt x="1917995" y="5346699"/>
                </a:moveTo>
                <a:lnTo>
                  <a:pt x="1821626" y="5346699"/>
                </a:lnTo>
                <a:lnTo>
                  <a:pt x="1773737" y="5333999"/>
                </a:lnTo>
                <a:lnTo>
                  <a:pt x="1965884" y="5333999"/>
                </a:lnTo>
                <a:lnTo>
                  <a:pt x="1917995" y="5346699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89207" y="8953038"/>
            <a:ext cx="1599565" cy="1233805"/>
          </a:xfrm>
          <a:custGeom>
            <a:avLst/>
            <a:gdLst/>
            <a:ahLst/>
            <a:cxnLst/>
            <a:rect l="l" t="t" r="r" b="b"/>
            <a:pathLst>
              <a:path w="1599565" h="1233804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5" h="1233804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5" h="1233804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5" h="1233804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5" h="1233804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5" h="1233804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5" h="1233804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5" h="1233804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5" h="1233804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5" h="1233804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5" h="1233804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5" h="1233804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5" h="1233804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5" h="1233804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5" h="1233804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5" h="1233804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5" h="1233804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5" h="1233804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5" h="1233804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5" h="1233804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21000" y="5905500"/>
            <a:ext cx="1766570" cy="1661160"/>
          </a:xfrm>
          <a:custGeom>
            <a:avLst/>
            <a:gdLst/>
            <a:ahLst/>
            <a:cxnLst/>
            <a:rect l="l" t="t" r="r" b="b"/>
            <a:pathLst>
              <a:path w="1766569" h="1661160">
                <a:moveTo>
                  <a:pt x="711504" y="1306195"/>
                </a:moveTo>
                <a:lnTo>
                  <a:pt x="650557" y="1298968"/>
                </a:lnTo>
                <a:lnTo>
                  <a:pt x="597103" y="1290586"/>
                </a:lnTo>
                <a:lnTo>
                  <a:pt x="550608" y="1280426"/>
                </a:lnTo>
                <a:lnTo>
                  <a:pt x="510514" y="1267879"/>
                </a:lnTo>
                <a:lnTo>
                  <a:pt x="447370" y="1233093"/>
                </a:lnTo>
                <a:lnTo>
                  <a:pt x="403326" y="1181252"/>
                </a:lnTo>
                <a:lnTo>
                  <a:pt x="374053" y="1107363"/>
                </a:lnTo>
                <a:lnTo>
                  <a:pt x="363588" y="1060602"/>
                </a:lnTo>
                <a:lnTo>
                  <a:pt x="355180" y="1006462"/>
                </a:lnTo>
                <a:lnTo>
                  <a:pt x="348284" y="944321"/>
                </a:lnTo>
                <a:lnTo>
                  <a:pt x="343598" y="1003782"/>
                </a:lnTo>
                <a:lnTo>
                  <a:pt x="336181" y="1056576"/>
                </a:lnTo>
                <a:lnTo>
                  <a:pt x="325729" y="1103071"/>
                </a:lnTo>
                <a:lnTo>
                  <a:pt x="311886" y="1143647"/>
                </a:lnTo>
                <a:lnTo>
                  <a:pt x="294322" y="1178674"/>
                </a:lnTo>
                <a:lnTo>
                  <a:pt x="246722" y="1233551"/>
                </a:lnTo>
                <a:lnTo>
                  <a:pt x="180263" y="1270711"/>
                </a:lnTo>
                <a:lnTo>
                  <a:pt x="139128" y="1283563"/>
                </a:lnTo>
                <a:lnTo>
                  <a:pt x="92278" y="1293101"/>
                </a:lnTo>
                <a:lnTo>
                  <a:pt x="39382" y="1299692"/>
                </a:lnTo>
                <a:lnTo>
                  <a:pt x="0" y="1302359"/>
                </a:lnTo>
                <a:lnTo>
                  <a:pt x="0" y="1306944"/>
                </a:lnTo>
                <a:lnTo>
                  <a:pt x="104990" y="1323936"/>
                </a:lnTo>
                <a:lnTo>
                  <a:pt x="144297" y="1330985"/>
                </a:lnTo>
                <a:lnTo>
                  <a:pt x="190703" y="1340142"/>
                </a:lnTo>
                <a:lnTo>
                  <a:pt x="229019" y="1357884"/>
                </a:lnTo>
                <a:lnTo>
                  <a:pt x="260070" y="1382979"/>
                </a:lnTo>
                <a:lnTo>
                  <a:pt x="284721" y="1414183"/>
                </a:lnTo>
                <a:lnTo>
                  <a:pt x="303822" y="1450263"/>
                </a:lnTo>
                <a:lnTo>
                  <a:pt x="318223" y="1489989"/>
                </a:lnTo>
                <a:lnTo>
                  <a:pt x="328764" y="1532115"/>
                </a:lnTo>
                <a:lnTo>
                  <a:pt x="336308" y="1575422"/>
                </a:lnTo>
                <a:lnTo>
                  <a:pt x="341706" y="1618665"/>
                </a:lnTo>
                <a:lnTo>
                  <a:pt x="345795" y="1660626"/>
                </a:lnTo>
                <a:lnTo>
                  <a:pt x="354533" y="1600441"/>
                </a:lnTo>
                <a:lnTo>
                  <a:pt x="363943" y="1547647"/>
                </a:lnTo>
                <a:lnTo>
                  <a:pt x="374751" y="1501736"/>
                </a:lnTo>
                <a:lnTo>
                  <a:pt x="387642" y="1462176"/>
                </a:lnTo>
                <a:lnTo>
                  <a:pt x="422414" y="1400048"/>
                </a:lnTo>
                <a:lnTo>
                  <a:pt x="473824" y="1357096"/>
                </a:lnTo>
                <a:lnTo>
                  <a:pt x="547408" y="1329131"/>
                </a:lnTo>
                <a:lnTo>
                  <a:pt x="594258" y="1319466"/>
                </a:lnTo>
                <a:lnTo>
                  <a:pt x="648716" y="1311998"/>
                </a:lnTo>
                <a:lnTo>
                  <a:pt x="711504" y="1306195"/>
                </a:lnTo>
                <a:close/>
              </a:path>
              <a:path w="1766569" h="1661160">
                <a:moveTo>
                  <a:pt x="1766303" y="649376"/>
                </a:moveTo>
                <a:lnTo>
                  <a:pt x="1699450" y="640994"/>
                </a:lnTo>
                <a:lnTo>
                  <a:pt x="1637614" y="632472"/>
                </a:lnTo>
                <a:lnTo>
                  <a:pt x="1580591" y="623570"/>
                </a:lnTo>
                <a:lnTo>
                  <a:pt x="1528140" y="614045"/>
                </a:lnTo>
                <a:lnTo>
                  <a:pt x="1480058" y="603669"/>
                </a:lnTo>
                <a:lnTo>
                  <a:pt x="1436090" y="592175"/>
                </a:lnTo>
                <a:lnTo>
                  <a:pt x="1396034" y="579323"/>
                </a:lnTo>
                <a:lnTo>
                  <a:pt x="1359674" y="564870"/>
                </a:lnTo>
                <a:lnTo>
                  <a:pt x="1297101" y="530199"/>
                </a:lnTo>
                <a:lnTo>
                  <a:pt x="1246581" y="486206"/>
                </a:lnTo>
                <a:lnTo>
                  <a:pt x="1206347" y="430923"/>
                </a:lnTo>
                <a:lnTo>
                  <a:pt x="1174610" y="362407"/>
                </a:lnTo>
                <a:lnTo>
                  <a:pt x="1161364" y="322567"/>
                </a:lnTo>
                <a:lnTo>
                  <a:pt x="1149565" y="278688"/>
                </a:lnTo>
                <a:lnTo>
                  <a:pt x="1138999" y="230517"/>
                </a:lnTo>
                <a:lnTo>
                  <a:pt x="1129436" y="177825"/>
                </a:lnTo>
                <a:lnTo>
                  <a:pt x="1120660" y="120345"/>
                </a:lnTo>
                <a:lnTo>
                  <a:pt x="1112443" y="57848"/>
                </a:lnTo>
                <a:lnTo>
                  <a:pt x="1105712" y="0"/>
                </a:lnTo>
                <a:lnTo>
                  <a:pt x="1103591" y="0"/>
                </a:lnTo>
                <a:lnTo>
                  <a:pt x="1098067" y="56184"/>
                </a:lnTo>
                <a:lnTo>
                  <a:pt x="1090803" y="117525"/>
                </a:lnTo>
                <a:lnTo>
                  <a:pt x="1082573" y="174294"/>
                </a:lnTo>
                <a:lnTo>
                  <a:pt x="1073200" y="226695"/>
                </a:lnTo>
                <a:lnTo>
                  <a:pt x="1062494" y="274916"/>
                </a:lnTo>
                <a:lnTo>
                  <a:pt x="1050277" y="319163"/>
                </a:lnTo>
                <a:lnTo>
                  <a:pt x="1036370" y="359600"/>
                </a:lnTo>
                <a:lnTo>
                  <a:pt x="1020572" y="396430"/>
                </a:lnTo>
                <a:lnTo>
                  <a:pt x="982611" y="460057"/>
                </a:lnTo>
                <a:lnTo>
                  <a:pt x="934923" y="511556"/>
                </a:lnTo>
                <a:lnTo>
                  <a:pt x="876020" y="552488"/>
                </a:lnTo>
                <a:lnTo>
                  <a:pt x="841908" y="569468"/>
                </a:lnTo>
                <a:lnTo>
                  <a:pt x="804443" y="584377"/>
                </a:lnTo>
                <a:lnTo>
                  <a:pt x="763447" y="597408"/>
                </a:lnTo>
                <a:lnTo>
                  <a:pt x="718731" y="608749"/>
                </a:lnTo>
                <a:lnTo>
                  <a:pt x="670102" y="618591"/>
                </a:lnTo>
                <a:lnTo>
                  <a:pt x="617385" y="627151"/>
                </a:lnTo>
                <a:lnTo>
                  <a:pt x="560400" y="634580"/>
                </a:lnTo>
                <a:lnTo>
                  <a:pt x="498957" y="641108"/>
                </a:lnTo>
                <a:lnTo>
                  <a:pt x="432866" y="646899"/>
                </a:lnTo>
                <a:lnTo>
                  <a:pt x="477786" y="654545"/>
                </a:lnTo>
                <a:lnTo>
                  <a:pt x="523646" y="661098"/>
                </a:lnTo>
                <a:lnTo>
                  <a:pt x="616610" y="673163"/>
                </a:lnTo>
                <a:lnTo>
                  <a:pt x="662927" y="679742"/>
                </a:lnTo>
                <a:lnTo>
                  <a:pt x="708583" y="687412"/>
                </a:lnTo>
                <a:lnTo>
                  <a:pt x="753211" y="696734"/>
                </a:lnTo>
                <a:lnTo>
                  <a:pt x="796391" y="708240"/>
                </a:lnTo>
                <a:lnTo>
                  <a:pt x="837742" y="722477"/>
                </a:lnTo>
                <a:lnTo>
                  <a:pt x="876846" y="739990"/>
                </a:lnTo>
                <a:lnTo>
                  <a:pt x="913333" y="761326"/>
                </a:lnTo>
                <a:lnTo>
                  <a:pt x="946785" y="787019"/>
                </a:lnTo>
                <a:lnTo>
                  <a:pt x="976807" y="817613"/>
                </a:lnTo>
                <a:lnTo>
                  <a:pt x="1003020" y="853681"/>
                </a:lnTo>
                <a:lnTo>
                  <a:pt x="1025004" y="895731"/>
                </a:lnTo>
                <a:lnTo>
                  <a:pt x="1042365" y="944321"/>
                </a:lnTo>
                <a:lnTo>
                  <a:pt x="1055204" y="994397"/>
                </a:lnTo>
                <a:lnTo>
                  <a:pt x="1066177" y="1044727"/>
                </a:lnTo>
                <a:lnTo>
                  <a:pt x="1075524" y="1095273"/>
                </a:lnTo>
                <a:lnTo>
                  <a:pt x="1083538" y="1145997"/>
                </a:lnTo>
                <a:lnTo>
                  <a:pt x="1090460" y="1196835"/>
                </a:lnTo>
                <a:lnTo>
                  <a:pt x="1096543" y="1247775"/>
                </a:lnTo>
                <a:lnTo>
                  <a:pt x="1102080" y="1298752"/>
                </a:lnTo>
                <a:lnTo>
                  <a:pt x="1112532" y="1232192"/>
                </a:lnTo>
                <a:lnTo>
                  <a:pt x="1122680" y="1170711"/>
                </a:lnTo>
                <a:lnTo>
                  <a:pt x="1132814" y="1114082"/>
                </a:lnTo>
                <a:lnTo>
                  <a:pt x="1143190" y="1062088"/>
                </a:lnTo>
                <a:lnTo>
                  <a:pt x="1154112" y="1014488"/>
                </a:lnTo>
                <a:lnTo>
                  <a:pt x="1165860" y="971067"/>
                </a:lnTo>
                <a:lnTo>
                  <a:pt x="1178712" y="931583"/>
                </a:lnTo>
                <a:lnTo>
                  <a:pt x="1192961" y="895807"/>
                </a:lnTo>
                <a:lnTo>
                  <a:pt x="1226756" y="834491"/>
                </a:lnTo>
                <a:lnTo>
                  <a:pt x="1269530" y="785279"/>
                </a:lnTo>
                <a:lnTo>
                  <a:pt x="1323517" y="746340"/>
                </a:lnTo>
                <a:lnTo>
                  <a:pt x="1391018" y="715873"/>
                </a:lnTo>
                <a:lnTo>
                  <a:pt x="1430540" y="703237"/>
                </a:lnTo>
                <a:lnTo>
                  <a:pt x="1474279" y="692023"/>
                </a:lnTo>
                <a:lnTo>
                  <a:pt x="1522539" y="682015"/>
                </a:lnTo>
                <a:lnTo>
                  <a:pt x="1575587" y="672973"/>
                </a:lnTo>
                <a:lnTo>
                  <a:pt x="1633702" y="664667"/>
                </a:lnTo>
                <a:lnTo>
                  <a:pt x="1697177" y="656882"/>
                </a:lnTo>
                <a:lnTo>
                  <a:pt x="1766303" y="649376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086257" y="375872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0827" y="1377267"/>
            <a:ext cx="1099820" cy="1032510"/>
          </a:xfrm>
          <a:custGeom>
            <a:avLst/>
            <a:gdLst/>
            <a:ahLst/>
            <a:cxnLst/>
            <a:rect l="l" t="t" r="r" b="b"/>
            <a:pathLst>
              <a:path w="1099820" h="1032509">
                <a:moveTo>
                  <a:pt x="830084" y="402018"/>
                </a:moveTo>
                <a:lnTo>
                  <a:pt x="768197" y="396316"/>
                </a:lnTo>
                <a:lnTo>
                  <a:pt x="712952" y="389407"/>
                </a:lnTo>
                <a:lnTo>
                  <a:pt x="663943" y="380860"/>
                </a:lnTo>
                <a:lnTo>
                  <a:pt x="620763" y="370243"/>
                </a:lnTo>
                <a:lnTo>
                  <a:pt x="582980" y="357124"/>
                </a:lnTo>
                <a:lnTo>
                  <a:pt x="522020" y="321665"/>
                </a:lnTo>
                <a:lnTo>
                  <a:pt x="477735" y="271043"/>
                </a:lnTo>
                <a:lnTo>
                  <a:pt x="446824" y="201828"/>
                </a:lnTo>
                <a:lnTo>
                  <a:pt x="435356" y="159169"/>
                </a:lnTo>
                <a:lnTo>
                  <a:pt x="425996" y="110578"/>
                </a:lnTo>
                <a:lnTo>
                  <a:pt x="418338" y="55613"/>
                </a:lnTo>
                <a:lnTo>
                  <a:pt x="412584" y="0"/>
                </a:lnTo>
                <a:lnTo>
                  <a:pt x="411200" y="0"/>
                </a:lnTo>
                <a:lnTo>
                  <a:pt x="403783" y="61290"/>
                </a:lnTo>
                <a:lnTo>
                  <a:pt x="394817" y="120167"/>
                </a:lnTo>
                <a:lnTo>
                  <a:pt x="384429" y="171145"/>
                </a:lnTo>
                <a:lnTo>
                  <a:pt x="371995" y="214909"/>
                </a:lnTo>
                <a:lnTo>
                  <a:pt x="356908" y="252120"/>
                </a:lnTo>
                <a:lnTo>
                  <a:pt x="316318" y="309600"/>
                </a:lnTo>
                <a:lnTo>
                  <a:pt x="257708" y="348970"/>
                </a:lnTo>
                <a:lnTo>
                  <a:pt x="220103" y="363550"/>
                </a:lnTo>
                <a:lnTo>
                  <a:pt x="176149" y="375627"/>
                </a:lnTo>
                <a:lnTo>
                  <a:pt x="125222" y="385876"/>
                </a:lnTo>
                <a:lnTo>
                  <a:pt x="66713" y="394957"/>
                </a:lnTo>
                <a:lnTo>
                  <a:pt x="0" y="403555"/>
                </a:lnTo>
                <a:lnTo>
                  <a:pt x="68821" y="411302"/>
                </a:lnTo>
                <a:lnTo>
                  <a:pt x="128473" y="419760"/>
                </a:lnTo>
                <a:lnTo>
                  <a:pt x="179743" y="429590"/>
                </a:lnTo>
                <a:lnTo>
                  <a:pt x="223393" y="441388"/>
                </a:lnTo>
                <a:lnTo>
                  <a:pt x="260210" y="455815"/>
                </a:lnTo>
                <a:lnTo>
                  <a:pt x="316509" y="495007"/>
                </a:lnTo>
                <a:lnTo>
                  <a:pt x="354888" y="552221"/>
                </a:lnTo>
                <a:lnTo>
                  <a:pt x="369316" y="589153"/>
                </a:lnTo>
                <a:lnTo>
                  <a:pt x="381596" y="632472"/>
                </a:lnTo>
                <a:lnTo>
                  <a:pt x="392544" y="682828"/>
                </a:lnTo>
                <a:lnTo>
                  <a:pt x="402907" y="740829"/>
                </a:lnTo>
                <a:lnTo>
                  <a:pt x="413499" y="807110"/>
                </a:lnTo>
                <a:lnTo>
                  <a:pt x="419735" y="751674"/>
                </a:lnTo>
                <a:lnTo>
                  <a:pt x="427431" y="696391"/>
                </a:lnTo>
                <a:lnTo>
                  <a:pt x="437451" y="641400"/>
                </a:lnTo>
                <a:lnTo>
                  <a:pt x="450659" y="586841"/>
                </a:lnTo>
                <a:lnTo>
                  <a:pt x="469353" y="540499"/>
                </a:lnTo>
                <a:lnTo>
                  <a:pt x="495033" y="504037"/>
                </a:lnTo>
                <a:lnTo>
                  <a:pt x="526669" y="476084"/>
                </a:lnTo>
                <a:lnTo>
                  <a:pt x="563257" y="455244"/>
                </a:lnTo>
                <a:lnTo>
                  <a:pt x="603783" y="440131"/>
                </a:lnTo>
                <a:lnTo>
                  <a:pt x="647242" y="429374"/>
                </a:lnTo>
                <a:lnTo>
                  <a:pt x="692619" y="421563"/>
                </a:lnTo>
                <a:lnTo>
                  <a:pt x="785050" y="409270"/>
                </a:lnTo>
                <a:lnTo>
                  <a:pt x="830084" y="402018"/>
                </a:lnTo>
                <a:close/>
              </a:path>
              <a:path w="1099820" h="1032509">
                <a:moveTo>
                  <a:pt x="1099553" y="809142"/>
                </a:moveTo>
                <a:lnTo>
                  <a:pt x="1054011" y="805332"/>
                </a:lnTo>
                <a:lnTo>
                  <a:pt x="1006221" y="795870"/>
                </a:lnTo>
                <a:lnTo>
                  <a:pt x="967689" y="780808"/>
                </a:lnTo>
                <a:lnTo>
                  <a:pt x="914831" y="729932"/>
                </a:lnTo>
                <a:lnTo>
                  <a:pt x="898728" y="692137"/>
                </a:lnTo>
                <a:lnTo>
                  <a:pt x="888326" y="644766"/>
                </a:lnTo>
                <a:lnTo>
                  <a:pt x="882738" y="586841"/>
                </a:lnTo>
                <a:lnTo>
                  <a:pt x="875309" y="647052"/>
                </a:lnTo>
                <a:lnTo>
                  <a:pt x="864831" y="694766"/>
                </a:lnTo>
                <a:lnTo>
                  <a:pt x="849858" y="731647"/>
                </a:lnTo>
                <a:lnTo>
                  <a:pt x="800582" y="779564"/>
                </a:lnTo>
                <a:lnTo>
                  <a:pt x="763397" y="793915"/>
                </a:lnTo>
                <a:lnTo>
                  <a:pt x="715899" y="804087"/>
                </a:lnTo>
                <a:lnTo>
                  <a:pt x="656628" y="811720"/>
                </a:lnTo>
                <a:lnTo>
                  <a:pt x="717486" y="818095"/>
                </a:lnTo>
                <a:lnTo>
                  <a:pt x="765378" y="827735"/>
                </a:lnTo>
                <a:lnTo>
                  <a:pt x="802170" y="842022"/>
                </a:lnTo>
                <a:lnTo>
                  <a:pt x="849820" y="890143"/>
                </a:lnTo>
                <a:lnTo>
                  <a:pt x="864400" y="926744"/>
                </a:lnTo>
                <a:lnTo>
                  <a:pt x="875271" y="973556"/>
                </a:lnTo>
                <a:lnTo>
                  <a:pt x="884288" y="1031976"/>
                </a:lnTo>
                <a:lnTo>
                  <a:pt x="888949" y="988034"/>
                </a:lnTo>
                <a:lnTo>
                  <a:pt x="896848" y="943279"/>
                </a:lnTo>
                <a:lnTo>
                  <a:pt x="910424" y="901255"/>
                </a:lnTo>
                <a:lnTo>
                  <a:pt x="932116" y="865517"/>
                </a:lnTo>
                <a:lnTo>
                  <a:pt x="964412" y="839622"/>
                </a:lnTo>
                <a:lnTo>
                  <a:pt x="1009726" y="827125"/>
                </a:lnTo>
                <a:lnTo>
                  <a:pt x="1099553" y="812190"/>
                </a:lnTo>
                <a:lnTo>
                  <a:pt x="1099553" y="80914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267835" cy="2411095"/>
          </a:xfrm>
          <a:custGeom>
            <a:avLst/>
            <a:gdLst/>
            <a:ahLst/>
            <a:cxnLst/>
            <a:rect l="l" t="t" r="r" b="b"/>
            <a:pathLst>
              <a:path w="4267835" h="2411095">
                <a:moveTo>
                  <a:pt x="1980889" y="2340586"/>
                </a:moveTo>
                <a:lnTo>
                  <a:pt x="1336338" y="2340586"/>
                </a:lnTo>
                <a:lnTo>
                  <a:pt x="1384552" y="2340192"/>
                </a:lnTo>
                <a:lnTo>
                  <a:pt x="1432580" y="2339014"/>
                </a:lnTo>
                <a:lnTo>
                  <a:pt x="1480415" y="2337057"/>
                </a:lnTo>
                <a:lnTo>
                  <a:pt x="1528053" y="2334328"/>
                </a:lnTo>
                <a:lnTo>
                  <a:pt x="1575485" y="2330834"/>
                </a:lnTo>
                <a:lnTo>
                  <a:pt x="1622708" y="2326579"/>
                </a:lnTo>
                <a:lnTo>
                  <a:pt x="1669714" y="2321571"/>
                </a:lnTo>
                <a:lnTo>
                  <a:pt x="1716497" y="2315815"/>
                </a:lnTo>
                <a:lnTo>
                  <a:pt x="1763052" y="2309317"/>
                </a:lnTo>
                <a:lnTo>
                  <a:pt x="1809372" y="2302084"/>
                </a:lnTo>
                <a:lnTo>
                  <a:pt x="1855451" y="2294121"/>
                </a:lnTo>
                <a:lnTo>
                  <a:pt x="1901284" y="2285435"/>
                </a:lnTo>
                <a:lnTo>
                  <a:pt x="1946864" y="2276032"/>
                </a:lnTo>
                <a:lnTo>
                  <a:pt x="1992185" y="2265918"/>
                </a:lnTo>
                <a:lnTo>
                  <a:pt x="2037241" y="2255098"/>
                </a:lnTo>
                <a:lnTo>
                  <a:pt x="2082026" y="2243580"/>
                </a:lnTo>
                <a:lnTo>
                  <a:pt x="2126534" y="2231369"/>
                </a:lnTo>
                <a:lnTo>
                  <a:pt x="2170758" y="2218471"/>
                </a:lnTo>
                <a:lnTo>
                  <a:pt x="2214694" y="2204892"/>
                </a:lnTo>
                <a:lnTo>
                  <a:pt x="2258334" y="2190639"/>
                </a:lnTo>
                <a:lnTo>
                  <a:pt x="2301673" y="2175717"/>
                </a:lnTo>
                <a:lnTo>
                  <a:pt x="2344705" y="2160133"/>
                </a:lnTo>
                <a:lnTo>
                  <a:pt x="2387423" y="2143892"/>
                </a:lnTo>
                <a:lnTo>
                  <a:pt x="2429822" y="2127001"/>
                </a:lnTo>
                <a:lnTo>
                  <a:pt x="2471895" y="2109466"/>
                </a:lnTo>
                <a:lnTo>
                  <a:pt x="2513637" y="2091293"/>
                </a:lnTo>
                <a:lnTo>
                  <a:pt x="2555041" y="2072488"/>
                </a:lnTo>
                <a:lnTo>
                  <a:pt x="2596101" y="2053057"/>
                </a:lnTo>
                <a:lnTo>
                  <a:pt x="2636812" y="2033007"/>
                </a:lnTo>
                <a:lnTo>
                  <a:pt x="2677166" y="2012343"/>
                </a:lnTo>
                <a:lnTo>
                  <a:pt x="2717159" y="1991071"/>
                </a:lnTo>
                <a:lnTo>
                  <a:pt x="2756784" y="1969197"/>
                </a:lnTo>
                <a:lnTo>
                  <a:pt x="2796035" y="1946729"/>
                </a:lnTo>
                <a:lnTo>
                  <a:pt x="2834905" y="1923671"/>
                </a:lnTo>
                <a:lnTo>
                  <a:pt x="2873390" y="1900029"/>
                </a:lnTo>
                <a:lnTo>
                  <a:pt x="2911483" y="1875811"/>
                </a:lnTo>
                <a:lnTo>
                  <a:pt x="2949177" y="1851022"/>
                </a:lnTo>
                <a:lnTo>
                  <a:pt x="2986467" y="1825667"/>
                </a:lnTo>
                <a:lnTo>
                  <a:pt x="3023347" y="1799754"/>
                </a:lnTo>
                <a:lnTo>
                  <a:pt x="3059810" y="1773288"/>
                </a:lnTo>
                <a:lnTo>
                  <a:pt x="3095850" y="1746276"/>
                </a:lnTo>
                <a:lnTo>
                  <a:pt x="3131463" y="1718722"/>
                </a:lnTo>
                <a:lnTo>
                  <a:pt x="3166640" y="1690635"/>
                </a:lnTo>
                <a:lnTo>
                  <a:pt x="3201377" y="1662019"/>
                </a:lnTo>
                <a:lnTo>
                  <a:pt x="3235668" y="1632880"/>
                </a:lnTo>
                <a:lnTo>
                  <a:pt x="3269505" y="1603226"/>
                </a:lnTo>
                <a:lnTo>
                  <a:pt x="3302884" y="1573061"/>
                </a:lnTo>
                <a:lnTo>
                  <a:pt x="3335798" y="1542393"/>
                </a:lnTo>
                <a:lnTo>
                  <a:pt x="3368241" y="1511226"/>
                </a:lnTo>
                <a:lnTo>
                  <a:pt x="3400207" y="1479568"/>
                </a:lnTo>
                <a:lnTo>
                  <a:pt x="3431689" y="1447423"/>
                </a:lnTo>
                <a:lnTo>
                  <a:pt x="3462683" y="1414800"/>
                </a:lnTo>
                <a:lnTo>
                  <a:pt x="3493182" y="1381702"/>
                </a:lnTo>
                <a:lnTo>
                  <a:pt x="3523179" y="1348137"/>
                </a:lnTo>
                <a:lnTo>
                  <a:pt x="3552669" y="1314111"/>
                </a:lnTo>
                <a:lnTo>
                  <a:pt x="3581646" y="1279630"/>
                </a:lnTo>
                <a:lnTo>
                  <a:pt x="3610103" y="1244699"/>
                </a:lnTo>
                <a:lnTo>
                  <a:pt x="3638035" y="1209325"/>
                </a:lnTo>
                <a:lnTo>
                  <a:pt x="3665435" y="1173515"/>
                </a:lnTo>
                <a:lnTo>
                  <a:pt x="3692298" y="1137273"/>
                </a:lnTo>
                <a:lnTo>
                  <a:pt x="3718617" y="1100607"/>
                </a:lnTo>
                <a:lnTo>
                  <a:pt x="3744387" y="1063521"/>
                </a:lnTo>
                <a:lnTo>
                  <a:pt x="3769601" y="1026024"/>
                </a:lnTo>
                <a:lnTo>
                  <a:pt x="3794252" y="988119"/>
                </a:lnTo>
                <a:lnTo>
                  <a:pt x="3818336" y="949814"/>
                </a:lnTo>
                <a:lnTo>
                  <a:pt x="3841847" y="911115"/>
                </a:lnTo>
                <a:lnTo>
                  <a:pt x="3864777" y="872028"/>
                </a:lnTo>
                <a:lnTo>
                  <a:pt x="3887121" y="832558"/>
                </a:lnTo>
                <a:lnTo>
                  <a:pt x="3908873" y="792712"/>
                </a:lnTo>
                <a:lnTo>
                  <a:pt x="3930027" y="752497"/>
                </a:lnTo>
                <a:lnTo>
                  <a:pt x="3950576" y="711917"/>
                </a:lnTo>
                <a:lnTo>
                  <a:pt x="3970516" y="670980"/>
                </a:lnTo>
                <a:lnTo>
                  <a:pt x="3989839" y="629691"/>
                </a:lnTo>
                <a:lnTo>
                  <a:pt x="4008539" y="588056"/>
                </a:lnTo>
                <a:lnTo>
                  <a:pt x="4026611" y="546082"/>
                </a:lnTo>
                <a:lnTo>
                  <a:pt x="4044049" y="503774"/>
                </a:lnTo>
                <a:lnTo>
                  <a:pt x="4060846" y="461139"/>
                </a:lnTo>
                <a:lnTo>
                  <a:pt x="4076997" y="418183"/>
                </a:lnTo>
                <a:lnTo>
                  <a:pt x="4092494" y="374912"/>
                </a:lnTo>
                <a:lnTo>
                  <a:pt x="4107333" y="331331"/>
                </a:lnTo>
                <a:lnTo>
                  <a:pt x="4121508" y="287448"/>
                </a:lnTo>
                <a:lnTo>
                  <a:pt x="4135011" y="243268"/>
                </a:lnTo>
                <a:lnTo>
                  <a:pt x="4147837" y="198796"/>
                </a:lnTo>
                <a:lnTo>
                  <a:pt x="4159981" y="154041"/>
                </a:lnTo>
                <a:lnTo>
                  <a:pt x="4171435" y="109006"/>
                </a:lnTo>
                <a:lnTo>
                  <a:pt x="4182195" y="63699"/>
                </a:lnTo>
                <a:lnTo>
                  <a:pt x="4192253" y="18126"/>
                </a:lnTo>
                <a:lnTo>
                  <a:pt x="4195951" y="0"/>
                </a:lnTo>
                <a:lnTo>
                  <a:pt x="4267767" y="0"/>
                </a:lnTo>
                <a:lnTo>
                  <a:pt x="4255050" y="60516"/>
                </a:lnTo>
                <a:lnTo>
                  <a:pt x="4244646" y="105670"/>
                </a:lnTo>
                <a:lnTo>
                  <a:pt x="4233568" y="150564"/>
                </a:lnTo>
                <a:lnTo>
                  <a:pt x="4221823" y="195192"/>
                </a:lnTo>
                <a:lnTo>
                  <a:pt x="4209415" y="239548"/>
                </a:lnTo>
                <a:lnTo>
                  <a:pt x="4196350" y="283626"/>
                </a:lnTo>
                <a:lnTo>
                  <a:pt x="4182635" y="327421"/>
                </a:lnTo>
                <a:lnTo>
                  <a:pt x="4168275" y="370927"/>
                </a:lnTo>
                <a:lnTo>
                  <a:pt x="4153275" y="414138"/>
                </a:lnTo>
                <a:lnTo>
                  <a:pt x="4137641" y="457049"/>
                </a:lnTo>
                <a:lnTo>
                  <a:pt x="4121379" y="499653"/>
                </a:lnTo>
                <a:lnTo>
                  <a:pt x="4104495" y="541946"/>
                </a:lnTo>
                <a:lnTo>
                  <a:pt x="4086994" y="583921"/>
                </a:lnTo>
                <a:lnTo>
                  <a:pt x="4068882" y="625573"/>
                </a:lnTo>
                <a:lnTo>
                  <a:pt x="4050164" y="666896"/>
                </a:lnTo>
                <a:lnTo>
                  <a:pt x="4030847" y="707884"/>
                </a:lnTo>
                <a:lnTo>
                  <a:pt x="4010936" y="748532"/>
                </a:lnTo>
                <a:lnTo>
                  <a:pt x="3990436" y="788834"/>
                </a:lnTo>
                <a:lnTo>
                  <a:pt x="3969354" y="828784"/>
                </a:lnTo>
                <a:lnTo>
                  <a:pt x="3947695" y="868377"/>
                </a:lnTo>
                <a:lnTo>
                  <a:pt x="3925464" y="907606"/>
                </a:lnTo>
                <a:lnTo>
                  <a:pt x="3902668" y="946466"/>
                </a:lnTo>
                <a:lnTo>
                  <a:pt x="3879311" y="984952"/>
                </a:lnTo>
                <a:lnTo>
                  <a:pt x="3855401" y="1023057"/>
                </a:lnTo>
                <a:lnTo>
                  <a:pt x="3830941" y="1060776"/>
                </a:lnTo>
                <a:lnTo>
                  <a:pt x="3805939" y="1098104"/>
                </a:lnTo>
                <a:lnTo>
                  <a:pt x="3780400" y="1135034"/>
                </a:lnTo>
                <a:lnTo>
                  <a:pt x="3754329" y="1171561"/>
                </a:lnTo>
                <a:lnTo>
                  <a:pt x="3727732" y="1207679"/>
                </a:lnTo>
                <a:lnTo>
                  <a:pt x="3700615" y="1243382"/>
                </a:lnTo>
                <a:lnTo>
                  <a:pt x="3672983" y="1278665"/>
                </a:lnTo>
                <a:lnTo>
                  <a:pt x="3644843" y="1313522"/>
                </a:lnTo>
                <a:lnTo>
                  <a:pt x="3616199" y="1347947"/>
                </a:lnTo>
                <a:lnTo>
                  <a:pt x="3587058" y="1381935"/>
                </a:lnTo>
                <a:lnTo>
                  <a:pt x="3557425" y="1415480"/>
                </a:lnTo>
                <a:lnTo>
                  <a:pt x="3527305" y="1448575"/>
                </a:lnTo>
                <a:lnTo>
                  <a:pt x="3496706" y="1481217"/>
                </a:lnTo>
                <a:lnTo>
                  <a:pt x="3465631" y="1513398"/>
                </a:lnTo>
                <a:lnTo>
                  <a:pt x="3434088" y="1545113"/>
                </a:lnTo>
                <a:lnTo>
                  <a:pt x="3402080" y="1576356"/>
                </a:lnTo>
                <a:lnTo>
                  <a:pt x="3369616" y="1607122"/>
                </a:lnTo>
                <a:lnTo>
                  <a:pt x="3336699" y="1637405"/>
                </a:lnTo>
                <a:lnTo>
                  <a:pt x="3303335" y="1667199"/>
                </a:lnTo>
                <a:lnTo>
                  <a:pt x="3269531" y="1696498"/>
                </a:lnTo>
                <a:lnTo>
                  <a:pt x="3235292" y="1725297"/>
                </a:lnTo>
                <a:lnTo>
                  <a:pt x="3200624" y="1753591"/>
                </a:lnTo>
                <a:lnTo>
                  <a:pt x="3165532" y="1781372"/>
                </a:lnTo>
                <a:lnTo>
                  <a:pt x="3130022" y="1808637"/>
                </a:lnTo>
                <a:lnTo>
                  <a:pt x="3094099" y="1835378"/>
                </a:lnTo>
                <a:lnTo>
                  <a:pt x="3057770" y="1861590"/>
                </a:lnTo>
                <a:lnTo>
                  <a:pt x="3021040" y="1887268"/>
                </a:lnTo>
                <a:lnTo>
                  <a:pt x="2983914" y="1912406"/>
                </a:lnTo>
                <a:lnTo>
                  <a:pt x="2946399" y="1936998"/>
                </a:lnTo>
                <a:lnTo>
                  <a:pt x="2908500" y="1961038"/>
                </a:lnTo>
                <a:lnTo>
                  <a:pt x="2870223" y="1984521"/>
                </a:lnTo>
                <a:lnTo>
                  <a:pt x="2831573" y="2007441"/>
                </a:lnTo>
                <a:lnTo>
                  <a:pt x="2792557" y="2029792"/>
                </a:lnTo>
                <a:lnTo>
                  <a:pt x="2753179" y="2051569"/>
                </a:lnTo>
                <a:lnTo>
                  <a:pt x="2713445" y="2072766"/>
                </a:lnTo>
                <a:lnTo>
                  <a:pt x="2673362" y="2093376"/>
                </a:lnTo>
                <a:lnTo>
                  <a:pt x="2632934" y="2113395"/>
                </a:lnTo>
                <a:lnTo>
                  <a:pt x="2592168" y="2132817"/>
                </a:lnTo>
                <a:lnTo>
                  <a:pt x="2551069" y="2151636"/>
                </a:lnTo>
                <a:lnTo>
                  <a:pt x="2509643" y="2169846"/>
                </a:lnTo>
                <a:lnTo>
                  <a:pt x="2467896" y="2187442"/>
                </a:lnTo>
                <a:lnTo>
                  <a:pt x="2425833" y="2204418"/>
                </a:lnTo>
                <a:lnTo>
                  <a:pt x="2383459" y="2220768"/>
                </a:lnTo>
                <a:lnTo>
                  <a:pt x="2340781" y="2236486"/>
                </a:lnTo>
                <a:lnTo>
                  <a:pt x="2297805" y="2251567"/>
                </a:lnTo>
                <a:lnTo>
                  <a:pt x="2254535" y="2266005"/>
                </a:lnTo>
                <a:lnTo>
                  <a:pt x="2210978" y="2279795"/>
                </a:lnTo>
                <a:lnTo>
                  <a:pt x="2167139" y="2292930"/>
                </a:lnTo>
                <a:lnTo>
                  <a:pt x="2123024" y="2305405"/>
                </a:lnTo>
                <a:lnTo>
                  <a:pt x="2078639" y="2317215"/>
                </a:lnTo>
                <a:lnTo>
                  <a:pt x="2033989" y="2328352"/>
                </a:lnTo>
                <a:lnTo>
                  <a:pt x="1989080" y="2338813"/>
                </a:lnTo>
                <a:lnTo>
                  <a:pt x="1980889" y="2340586"/>
                </a:lnTo>
                <a:close/>
              </a:path>
              <a:path w="4267835" h="2411095">
                <a:moveTo>
                  <a:pt x="1336338" y="2410959"/>
                </a:moveTo>
                <a:lnTo>
                  <a:pt x="1288399" y="2410579"/>
                </a:lnTo>
                <a:lnTo>
                  <a:pt x="1240640" y="2409441"/>
                </a:lnTo>
                <a:lnTo>
                  <a:pt x="1193066" y="2407552"/>
                </a:lnTo>
                <a:lnTo>
                  <a:pt x="1145682" y="2404917"/>
                </a:lnTo>
                <a:lnTo>
                  <a:pt x="1098496" y="2401543"/>
                </a:lnTo>
                <a:lnTo>
                  <a:pt x="1051511" y="2397434"/>
                </a:lnTo>
                <a:lnTo>
                  <a:pt x="1004734" y="2392596"/>
                </a:lnTo>
                <a:lnTo>
                  <a:pt x="958171" y="2387036"/>
                </a:lnTo>
                <a:lnTo>
                  <a:pt x="911828" y="2380758"/>
                </a:lnTo>
                <a:lnTo>
                  <a:pt x="865709" y="2373769"/>
                </a:lnTo>
                <a:lnTo>
                  <a:pt x="819821" y="2366074"/>
                </a:lnTo>
                <a:lnTo>
                  <a:pt x="774169" y="2357680"/>
                </a:lnTo>
                <a:lnTo>
                  <a:pt x="728759" y="2348591"/>
                </a:lnTo>
                <a:lnTo>
                  <a:pt x="683596" y="2338813"/>
                </a:lnTo>
                <a:lnTo>
                  <a:pt x="638687" y="2328352"/>
                </a:lnTo>
                <a:lnTo>
                  <a:pt x="594037" y="2317215"/>
                </a:lnTo>
                <a:lnTo>
                  <a:pt x="549652" y="2305405"/>
                </a:lnTo>
                <a:lnTo>
                  <a:pt x="505537" y="2292930"/>
                </a:lnTo>
                <a:lnTo>
                  <a:pt x="461698" y="2279795"/>
                </a:lnTo>
                <a:lnTo>
                  <a:pt x="418141" y="2266005"/>
                </a:lnTo>
                <a:lnTo>
                  <a:pt x="374872" y="2251567"/>
                </a:lnTo>
                <a:lnTo>
                  <a:pt x="331895" y="2236486"/>
                </a:lnTo>
                <a:lnTo>
                  <a:pt x="289217" y="2220768"/>
                </a:lnTo>
                <a:lnTo>
                  <a:pt x="246844" y="2204418"/>
                </a:lnTo>
                <a:lnTo>
                  <a:pt x="204780" y="2187442"/>
                </a:lnTo>
                <a:lnTo>
                  <a:pt x="163033" y="2169846"/>
                </a:lnTo>
                <a:lnTo>
                  <a:pt x="121607" y="2151636"/>
                </a:lnTo>
                <a:lnTo>
                  <a:pt x="80508" y="2132817"/>
                </a:lnTo>
                <a:lnTo>
                  <a:pt x="39742" y="2113395"/>
                </a:lnTo>
                <a:lnTo>
                  <a:pt x="0" y="2093716"/>
                </a:lnTo>
                <a:lnTo>
                  <a:pt x="0" y="2014642"/>
                </a:lnTo>
                <a:lnTo>
                  <a:pt x="35865" y="2033007"/>
                </a:lnTo>
                <a:lnTo>
                  <a:pt x="76575" y="2053057"/>
                </a:lnTo>
                <a:lnTo>
                  <a:pt x="117635" y="2072488"/>
                </a:lnTo>
                <a:lnTo>
                  <a:pt x="159039" y="2091293"/>
                </a:lnTo>
                <a:lnTo>
                  <a:pt x="200781" y="2109466"/>
                </a:lnTo>
                <a:lnTo>
                  <a:pt x="242854" y="2127001"/>
                </a:lnTo>
                <a:lnTo>
                  <a:pt x="285253" y="2143892"/>
                </a:lnTo>
                <a:lnTo>
                  <a:pt x="327971" y="2160133"/>
                </a:lnTo>
                <a:lnTo>
                  <a:pt x="371003" y="2175717"/>
                </a:lnTo>
                <a:lnTo>
                  <a:pt x="414342" y="2190639"/>
                </a:lnTo>
                <a:lnTo>
                  <a:pt x="457982" y="2204892"/>
                </a:lnTo>
                <a:lnTo>
                  <a:pt x="501918" y="2218471"/>
                </a:lnTo>
                <a:lnTo>
                  <a:pt x="546143" y="2231369"/>
                </a:lnTo>
                <a:lnTo>
                  <a:pt x="590650" y="2243580"/>
                </a:lnTo>
                <a:lnTo>
                  <a:pt x="635435" y="2255098"/>
                </a:lnTo>
                <a:lnTo>
                  <a:pt x="680491" y="2265918"/>
                </a:lnTo>
                <a:lnTo>
                  <a:pt x="725812" y="2276032"/>
                </a:lnTo>
                <a:lnTo>
                  <a:pt x="771392" y="2285435"/>
                </a:lnTo>
                <a:lnTo>
                  <a:pt x="817225" y="2294121"/>
                </a:lnTo>
                <a:lnTo>
                  <a:pt x="863304" y="2302084"/>
                </a:lnTo>
                <a:lnTo>
                  <a:pt x="909624" y="2309317"/>
                </a:lnTo>
                <a:lnTo>
                  <a:pt x="956179" y="2315815"/>
                </a:lnTo>
                <a:lnTo>
                  <a:pt x="1002962" y="2321571"/>
                </a:lnTo>
                <a:lnTo>
                  <a:pt x="1049968" y="2326579"/>
                </a:lnTo>
                <a:lnTo>
                  <a:pt x="1097191" y="2330834"/>
                </a:lnTo>
                <a:lnTo>
                  <a:pt x="1144624" y="2334328"/>
                </a:lnTo>
                <a:lnTo>
                  <a:pt x="1192261" y="2337057"/>
                </a:lnTo>
                <a:lnTo>
                  <a:pt x="1240096" y="2339014"/>
                </a:lnTo>
                <a:lnTo>
                  <a:pt x="1288124" y="2340192"/>
                </a:lnTo>
                <a:lnTo>
                  <a:pt x="1980889" y="2340586"/>
                </a:lnTo>
                <a:lnTo>
                  <a:pt x="1943918" y="2348591"/>
                </a:lnTo>
                <a:lnTo>
                  <a:pt x="1898508" y="2357680"/>
                </a:lnTo>
                <a:lnTo>
                  <a:pt x="1852856" y="2366074"/>
                </a:lnTo>
                <a:lnTo>
                  <a:pt x="1806967" y="2373769"/>
                </a:lnTo>
                <a:lnTo>
                  <a:pt x="1760849" y="2380758"/>
                </a:lnTo>
                <a:lnTo>
                  <a:pt x="1714505" y="2387036"/>
                </a:lnTo>
                <a:lnTo>
                  <a:pt x="1667942" y="2392596"/>
                </a:lnTo>
                <a:lnTo>
                  <a:pt x="1621165" y="2397434"/>
                </a:lnTo>
                <a:lnTo>
                  <a:pt x="1574181" y="2401543"/>
                </a:lnTo>
                <a:lnTo>
                  <a:pt x="1526994" y="2404917"/>
                </a:lnTo>
                <a:lnTo>
                  <a:pt x="1479610" y="2407552"/>
                </a:lnTo>
                <a:lnTo>
                  <a:pt x="1432036" y="2409441"/>
                </a:lnTo>
                <a:lnTo>
                  <a:pt x="1384277" y="2410579"/>
                </a:lnTo>
                <a:lnTo>
                  <a:pt x="1336338" y="2410959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5CDE768-2FC8-4485-B882-8C9E5ED2F4B0}"/>
              </a:ext>
            </a:extLst>
          </p:cNvPr>
          <p:cNvSpPr txBox="1"/>
          <p:nvPr/>
        </p:nvSpPr>
        <p:spPr>
          <a:xfrm>
            <a:off x="1283578" y="2760634"/>
            <a:ext cx="5435600" cy="1393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Для дополнительного визуального анализа также можем использовать ящики с усами на ряд самых подозрительных метрик: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1200" spc="135" dirty="0">
                <a:solidFill>
                  <a:srgbClr val="3C3F40"/>
                </a:solidFill>
                <a:latin typeface="Playfair Display"/>
                <a:ea typeface="+mj-ea"/>
              </a:rPr>
              <a:t>(визуализации всех метрик в приложении)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3F4C1C-F690-45E7-874D-68A4231CE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59" y="1714928"/>
            <a:ext cx="6895238" cy="685714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645E93-6A21-4A0D-850C-D5133170E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75" y="4379425"/>
            <a:ext cx="6895237" cy="5014242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57A54F0A-CECC-4DBF-84BF-8DA37BE2AA72}"/>
              </a:ext>
            </a:extLst>
          </p:cNvPr>
          <p:cNvSpPr txBox="1"/>
          <p:nvPr/>
        </p:nvSpPr>
        <p:spPr>
          <a:xfrm>
            <a:off x="1551175" y="236015"/>
            <a:ext cx="12961422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Визуализация ящиков с усами</a:t>
            </a:r>
            <a:endParaRPr sz="4800" dirty="0">
              <a:latin typeface="Playfair Display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6297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0771" y="4604115"/>
            <a:ext cx="5347335" cy="3742690"/>
          </a:xfrm>
          <a:custGeom>
            <a:avLst/>
            <a:gdLst/>
            <a:ahLst/>
            <a:cxnLst/>
            <a:rect l="l" t="t" r="r" b="b"/>
            <a:pathLst>
              <a:path w="5347334" h="3742690">
                <a:moveTo>
                  <a:pt x="13365" y="1629116"/>
                </a:moveTo>
                <a:lnTo>
                  <a:pt x="12627" y="2104741"/>
                </a:lnTo>
                <a:lnTo>
                  <a:pt x="0" y="2057811"/>
                </a:lnTo>
                <a:lnTo>
                  <a:pt x="592" y="1676007"/>
                </a:lnTo>
                <a:lnTo>
                  <a:pt x="13365" y="1629116"/>
                </a:lnTo>
                <a:close/>
              </a:path>
              <a:path w="5347334" h="3742690">
                <a:moveTo>
                  <a:pt x="38980" y="1490616"/>
                </a:moveTo>
                <a:lnTo>
                  <a:pt x="37811" y="2243320"/>
                </a:lnTo>
                <a:lnTo>
                  <a:pt x="12554" y="2151296"/>
                </a:lnTo>
                <a:lnTo>
                  <a:pt x="13438" y="1582561"/>
                </a:lnTo>
                <a:lnTo>
                  <a:pt x="38980" y="1490616"/>
                </a:lnTo>
                <a:close/>
              </a:path>
              <a:path w="5347334" h="3742690">
                <a:moveTo>
                  <a:pt x="5309474" y="1498802"/>
                </a:moveTo>
                <a:lnTo>
                  <a:pt x="5308305" y="2251505"/>
                </a:lnTo>
                <a:lnTo>
                  <a:pt x="5231693" y="2517269"/>
                </a:lnTo>
                <a:lnTo>
                  <a:pt x="5206226" y="2559919"/>
                </a:lnTo>
                <a:lnTo>
                  <a:pt x="5180696" y="2643733"/>
                </a:lnTo>
                <a:lnTo>
                  <a:pt x="5129769" y="2725375"/>
                </a:lnTo>
                <a:lnTo>
                  <a:pt x="5117007" y="2765379"/>
                </a:lnTo>
                <a:lnTo>
                  <a:pt x="5066086" y="2843600"/>
                </a:lnTo>
                <a:lnTo>
                  <a:pt x="5040626" y="2881808"/>
                </a:lnTo>
                <a:lnTo>
                  <a:pt x="5015168" y="2919393"/>
                </a:lnTo>
                <a:lnTo>
                  <a:pt x="4989710" y="2956342"/>
                </a:lnTo>
                <a:lnTo>
                  <a:pt x="4964254" y="2992639"/>
                </a:lnTo>
                <a:lnTo>
                  <a:pt x="4938799" y="3028270"/>
                </a:lnTo>
                <a:lnTo>
                  <a:pt x="4913344" y="3063220"/>
                </a:lnTo>
                <a:lnTo>
                  <a:pt x="4887891" y="3097474"/>
                </a:lnTo>
                <a:lnTo>
                  <a:pt x="4849739" y="3130997"/>
                </a:lnTo>
                <a:lnTo>
                  <a:pt x="4824288" y="3163815"/>
                </a:lnTo>
                <a:lnTo>
                  <a:pt x="4786138" y="3195872"/>
                </a:lnTo>
                <a:lnTo>
                  <a:pt x="4760689" y="3227195"/>
                </a:lnTo>
                <a:lnTo>
                  <a:pt x="4722542" y="3257727"/>
                </a:lnTo>
                <a:lnTo>
                  <a:pt x="4684396" y="3287475"/>
                </a:lnTo>
                <a:lnTo>
                  <a:pt x="4658951" y="3316443"/>
                </a:lnTo>
                <a:lnTo>
                  <a:pt x="4620807" y="3344577"/>
                </a:lnTo>
                <a:lnTo>
                  <a:pt x="4582665" y="3371882"/>
                </a:lnTo>
                <a:lnTo>
                  <a:pt x="4544523" y="3398343"/>
                </a:lnTo>
                <a:lnTo>
                  <a:pt x="4506384" y="3423945"/>
                </a:lnTo>
                <a:lnTo>
                  <a:pt x="4468245" y="3448674"/>
                </a:lnTo>
                <a:lnTo>
                  <a:pt x="4430108" y="3472514"/>
                </a:lnTo>
                <a:lnTo>
                  <a:pt x="4391972" y="3495451"/>
                </a:lnTo>
                <a:lnTo>
                  <a:pt x="4353838" y="3517471"/>
                </a:lnTo>
                <a:lnTo>
                  <a:pt x="4315705" y="3538557"/>
                </a:lnTo>
                <a:lnTo>
                  <a:pt x="4277574" y="3558696"/>
                </a:lnTo>
                <a:lnTo>
                  <a:pt x="4239444" y="3577873"/>
                </a:lnTo>
                <a:lnTo>
                  <a:pt x="4188616" y="3596053"/>
                </a:lnTo>
                <a:lnTo>
                  <a:pt x="4150489" y="3613260"/>
                </a:lnTo>
                <a:lnTo>
                  <a:pt x="4112364" y="3629461"/>
                </a:lnTo>
                <a:lnTo>
                  <a:pt x="4061540" y="3644621"/>
                </a:lnTo>
                <a:lnTo>
                  <a:pt x="4023418" y="3658764"/>
                </a:lnTo>
                <a:lnTo>
                  <a:pt x="3972598" y="3671836"/>
                </a:lnTo>
                <a:lnTo>
                  <a:pt x="3934479" y="3683862"/>
                </a:lnTo>
                <a:lnTo>
                  <a:pt x="3883662" y="3694788"/>
                </a:lnTo>
                <a:lnTo>
                  <a:pt x="3845547" y="3704638"/>
                </a:lnTo>
                <a:lnTo>
                  <a:pt x="3794733" y="3713357"/>
                </a:lnTo>
                <a:lnTo>
                  <a:pt x="3743921" y="3720952"/>
                </a:lnTo>
                <a:lnTo>
                  <a:pt x="3705811" y="3727426"/>
                </a:lnTo>
                <a:lnTo>
                  <a:pt x="3655003" y="3732726"/>
                </a:lnTo>
                <a:lnTo>
                  <a:pt x="3604196" y="3736857"/>
                </a:lnTo>
                <a:lnTo>
                  <a:pt x="3553392" y="3739803"/>
                </a:lnTo>
                <a:lnTo>
                  <a:pt x="3515289" y="3741569"/>
                </a:lnTo>
                <a:lnTo>
                  <a:pt x="3464488" y="3742102"/>
                </a:lnTo>
                <a:lnTo>
                  <a:pt x="1864290" y="3739617"/>
                </a:lnTo>
                <a:lnTo>
                  <a:pt x="1826191" y="3738946"/>
                </a:lnTo>
                <a:lnTo>
                  <a:pt x="1775394" y="3737041"/>
                </a:lnTo>
                <a:lnTo>
                  <a:pt x="1724599" y="3733938"/>
                </a:lnTo>
                <a:lnTo>
                  <a:pt x="1673805" y="3729649"/>
                </a:lnTo>
                <a:lnTo>
                  <a:pt x="1635714" y="3724211"/>
                </a:lnTo>
                <a:lnTo>
                  <a:pt x="1584924" y="3717599"/>
                </a:lnTo>
                <a:lnTo>
                  <a:pt x="1534136" y="3709847"/>
                </a:lnTo>
                <a:lnTo>
                  <a:pt x="1496050" y="3700989"/>
                </a:lnTo>
                <a:lnTo>
                  <a:pt x="1445265" y="3691001"/>
                </a:lnTo>
                <a:lnTo>
                  <a:pt x="1394482" y="3679918"/>
                </a:lnTo>
                <a:lnTo>
                  <a:pt x="1356401" y="3667773"/>
                </a:lnTo>
                <a:lnTo>
                  <a:pt x="1305621" y="3654543"/>
                </a:lnTo>
                <a:lnTo>
                  <a:pt x="1267543" y="3640282"/>
                </a:lnTo>
                <a:lnTo>
                  <a:pt x="1229467" y="3624984"/>
                </a:lnTo>
                <a:lnTo>
                  <a:pt x="1178693" y="3608645"/>
                </a:lnTo>
                <a:lnTo>
                  <a:pt x="1140619" y="3591319"/>
                </a:lnTo>
                <a:lnTo>
                  <a:pt x="1102548" y="3573001"/>
                </a:lnTo>
                <a:lnTo>
                  <a:pt x="1051778" y="3553686"/>
                </a:lnTo>
                <a:lnTo>
                  <a:pt x="1013709" y="3533429"/>
                </a:lnTo>
                <a:lnTo>
                  <a:pt x="975642" y="3512224"/>
                </a:lnTo>
                <a:lnTo>
                  <a:pt x="937576" y="3490086"/>
                </a:lnTo>
                <a:lnTo>
                  <a:pt x="899512" y="3467031"/>
                </a:lnTo>
                <a:lnTo>
                  <a:pt x="861449" y="3443072"/>
                </a:lnTo>
                <a:lnTo>
                  <a:pt x="823388" y="3418225"/>
                </a:lnTo>
                <a:lnTo>
                  <a:pt x="785328" y="3392505"/>
                </a:lnTo>
                <a:lnTo>
                  <a:pt x="747269" y="3365925"/>
                </a:lnTo>
                <a:lnTo>
                  <a:pt x="709211" y="3338502"/>
                </a:lnTo>
                <a:lnTo>
                  <a:pt x="671155" y="3310250"/>
                </a:lnTo>
                <a:lnTo>
                  <a:pt x="645800" y="3281203"/>
                </a:lnTo>
                <a:lnTo>
                  <a:pt x="607747" y="3251337"/>
                </a:lnTo>
                <a:lnTo>
                  <a:pt x="569694" y="3220686"/>
                </a:lnTo>
                <a:lnTo>
                  <a:pt x="544343" y="3189285"/>
                </a:lnTo>
                <a:lnTo>
                  <a:pt x="506293" y="3157109"/>
                </a:lnTo>
                <a:lnTo>
                  <a:pt x="480944" y="3124212"/>
                </a:lnTo>
                <a:lnTo>
                  <a:pt x="455596" y="3090590"/>
                </a:lnTo>
                <a:lnTo>
                  <a:pt x="417549" y="3056238"/>
                </a:lnTo>
                <a:lnTo>
                  <a:pt x="392204" y="3021209"/>
                </a:lnTo>
                <a:lnTo>
                  <a:pt x="366859" y="2985499"/>
                </a:lnTo>
                <a:lnTo>
                  <a:pt x="341516" y="2949123"/>
                </a:lnTo>
                <a:lnTo>
                  <a:pt x="316173" y="2912095"/>
                </a:lnTo>
                <a:lnTo>
                  <a:pt x="290832" y="2874431"/>
                </a:lnTo>
                <a:lnTo>
                  <a:pt x="265491" y="2836145"/>
                </a:lnTo>
                <a:lnTo>
                  <a:pt x="214813" y="2757766"/>
                </a:lnTo>
                <a:lnTo>
                  <a:pt x="202175" y="2717722"/>
                </a:lnTo>
                <a:lnTo>
                  <a:pt x="176838" y="2677096"/>
                </a:lnTo>
                <a:lnTo>
                  <a:pt x="164202" y="2635942"/>
                </a:lnTo>
                <a:lnTo>
                  <a:pt x="138867" y="2594235"/>
                </a:lnTo>
                <a:lnTo>
                  <a:pt x="126232" y="2552029"/>
                </a:lnTo>
                <a:lnTo>
                  <a:pt x="100898" y="2509300"/>
                </a:lnTo>
                <a:lnTo>
                  <a:pt x="37741" y="2288720"/>
                </a:lnTo>
                <a:lnTo>
                  <a:pt x="38175" y="2009447"/>
                </a:lnTo>
                <a:lnTo>
                  <a:pt x="50802" y="2056321"/>
                </a:lnTo>
                <a:lnTo>
                  <a:pt x="50730" y="2102831"/>
                </a:lnTo>
                <a:lnTo>
                  <a:pt x="63358" y="2149002"/>
                </a:lnTo>
                <a:lnTo>
                  <a:pt x="63287" y="2194778"/>
                </a:lnTo>
                <a:lnTo>
                  <a:pt x="139074" y="2460836"/>
                </a:lnTo>
                <a:lnTo>
                  <a:pt x="164342" y="2545838"/>
                </a:lnTo>
                <a:lnTo>
                  <a:pt x="189677" y="2587600"/>
                </a:lnTo>
                <a:lnTo>
                  <a:pt x="202313" y="2628816"/>
                </a:lnTo>
                <a:lnTo>
                  <a:pt x="227650" y="2669510"/>
                </a:lnTo>
                <a:lnTo>
                  <a:pt x="240288" y="2709628"/>
                </a:lnTo>
                <a:lnTo>
                  <a:pt x="290966" y="2788174"/>
                </a:lnTo>
                <a:lnTo>
                  <a:pt x="316306" y="2826552"/>
                </a:lnTo>
                <a:lnTo>
                  <a:pt x="328947" y="2864293"/>
                </a:lnTo>
                <a:lnTo>
                  <a:pt x="354290" y="2901421"/>
                </a:lnTo>
                <a:lnTo>
                  <a:pt x="379633" y="2937902"/>
                </a:lnTo>
                <a:lnTo>
                  <a:pt x="417678" y="2973740"/>
                </a:lnTo>
                <a:lnTo>
                  <a:pt x="443023" y="3008881"/>
                </a:lnTo>
                <a:lnTo>
                  <a:pt x="468370" y="3043329"/>
                </a:lnTo>
                <a:lnTo>
                  <a:pt x="493717" y="3077069"/>
                </a:lnTo>
                <a:lnTo>
                  <a:pt x="531766" y="3110106"/>
                </a:lnTo>
                <a:lnTo>
                  <a:pt x="557116" y="3142384"/>
                </a:lnTo>
                <a:lnTo>
                  <a:pt x="595167" y="3173929"/>
                </a:lnTo>
                <a:lnTo>
                  <a:pt x="620519" y="3204686"/>
                </a:lnTo>
                <a:lnTo>
                  <a:pt x="658573" y="3234679"/>
                </a:lnTo>
                <a:lnTo>
                  <a:pt x="683927" y="3263853"/>
                </a:lnTo>
                <a:lnTo>
                  <a:pt x="721983" y="3292233"/>
                </a:lnTo>
                <a:lnTo>
                  <a:pt x="760041" y="3319784"/>
                </a:lnTo>
                <a:lnTo>
                  <a:pt x="798099" y="3346490"/>
                </a:lnTo>
                <a:lnTo>
                  <a:pt x="836159" y="3372337"/>
                </a:lnTo>
                <a:lnTo>
                  <a:pt x="874220" y="3397310"/>
                </a:lnTo>
                <a:lnTo>
                  <a:pt x="912283" y="3421393"/>
                </a:lnTo>
                <a:lnTo>
                  <a:pt x="950347" y="3444570"/>
                </a:lnTo>
                <a:lnTo>
                  <a:pt x="988413" y="3466828"/>
                </a:lnTo>
                <a:lnTo>
                  <a:pt x="1026479" y="3488151"/>
                </a:lnTo>
                <a:lnTo>
                  <a:pt x="1064548" y="3508523"/>
                </a:lnTo>
                <a:lnTo>
                  <a:pt x="1102618" y="3527930"/>
                </a:lnTo>
                <a:lnTo>
                  <a:pt x="1140689" y="3546356"/>
                </a:lnTo>
                <a:lnTo>
                  <a:pt x="1191462" y="3563806"/>
                </a:lnTo>
                <a:lnTo>
                  <a:pt x="1229537" y="3580226"/>
                </a:lnTo>
                <a:lnTo>
                  <a:pt x="1267613" y="3595619"/>
                </a:lnTo>
                <a:lnTo>
                  <a:pt x="1318391" y="3609991"/>
                </a:lnTo>
                <a:lnTo>
                  <a:pt x="1356470" y="3623287"/>
                </a:lnTo>
                <a:lnTo>
                  <a:pt x="1407251" y="3635531"/>
                </a:lnTo>
                <a:lnTo>
                  <a:pt x="1445334" y="3646668"/>
                </a:lnTo>
                <a:lnTo>
                  <a:pt x="1496118" y="3656724"/>
                </a:lnTo>
                <a:lnTo>
                  <a:pt x="1534204" y="3665642"/>
                </a:lnTo>
                <a:lnTo>
                  <a:pt x="1584992" y="3673449"/>
                </a:lnTo>
                <a:lnTo>
                  <a:pt x="1635782" y="3680108"/>
                </a:lnTo>
                <a:lnTo>
                  <a:pt x="1673874" y="3685585"/>
                </a:lnTo>
                <a:lnTo>
                  <a:pt x="1724667" y="3689904"/>
                </a:lnTo>
                <a:lnTo>
                  <a:pt x="1775462" y="3693030"/>
                </a:lnTo>
                <a:lnTo>
                  <a:pt x="1826259" y="3694949"/>
                </a:lnTo>
                <a:lnTo>
                  <a:pt x="1864358" y="3695624"/>
                </a:lnTo>
                <a:lnTo>
                  <a:pt x="3464556" y="3698109"/>
                </a:lnTo>
                <a:lnTo>
                  <a:pt x="3515357" y="3697572"/>
                </a:lnTo>
                <a:lnTo>
                  <a:pt x="3553460" y="3695791"/>
                </a:lnTo>
                <a:lnTo>
                  <a:pt x="3604265" y="3692823"/>
                </a:lnTo>
                <a:lnTo>
                  <a:pt x="3655071" y="3688661"/>
                </a:lnTo>
                <a:lnTo>
                  <a:pt x="3693180" y="3683303"/>
                </a:lnTo>
                <a:lnTo>
                  <a:pt x="3743990" y="3676802"/>
                </a:lnTo>
                <a:lnTo>
                  <a:pt x="3794802" y="3669153"/>
                </a:lnTo>
                <a:lnTo>
                  <a:pt x="3832916" y="3660353"/>
                </a:lnTo>
                <a:lnTo>
                  <a:pt x="3883731" y="3650455"/>
                </a:lnTo>
                <a:lnTo>
                  <a:pt x="3921848" y="3639436"/>
                </a:lnTo>
                <a:lnTo>
                  <a:pt x="3972667" y="3627350"/>
                </a:lnTo>
                <a:lnTo>
                  <a:pt x="4010788" y="3614172"/>
                </a:lnTo>
                <a:lnTo>
                  <a:pt x="4061610" y="3599958"/>
                </a:lnTo>
                <a:lnTo>
                  <a:pt x="4099733" y="3584683"/>
                </a:lnTo>
                <a:lnTo>
                  <a:pt x="4137859" y="3568382"/>
                </a:lnTo>
                <a:lnTo>
                  <a:pt x="4188686" y="3551090"/>
                </a:lnTo>
                <a:lnTo>
                  <a:pt x="4226814" y="3532782"/>
                </a:lnTo>
                <a:lnTo>
                  <a:pt x="4264944" y="3513493"/>
                </a:lnTo>
                <a:lnTo>
                  <a:pt x="4303076" y="3493240"/>
                </a:lnTo>
                <a:lnTo>
                  <a:pt x="4353909" y="3472055"/>
                </a:lnTo>
                <a:lnTo>
                  <a:pt x="4392043" y="3449916"/>
                </a:lnTo>
                <a:lnTo>
                  <a:pt x="4430179" y="3426856"/>
                </a:lnTo>
                <a:lnTo>
                  <a:pt x="4468316" y="3402892"/>
                </a:lnTo>
                <a:lnTo>
                  <a:pt x="4506455" y="3378037"/>
                </a:lnTo>
                <a:lnTo>
                  <a:pt x="4531895" y="3352289"/>
                </a:lnTo>
                <a:lnTo>
                  <a:pt x="4570036" y="3325701"/>
                </a:lnTo>
                <a:lnTo>
                  <a:pt x="4608179" y="3298268"/>
                </a:lnTo>
                <a:lnTo>
                  <a:pt x="4646323" y="3270007"/>
                </a:lnTo>
                <a:lnTo>
                  <a:pt x="4671768" y="3240911"/>
                </a:lnTo>
                <a:lnTo>
                  <a:pt x="4709915" y="3211037"/>
                </a:lnTo>
                <a:lnTo>
                  <a:pt x="4748062" y="3180379"/>
                </a:lnTo>
                <a:lnTo>
                  <a:pt x="4773511" y="3148932"/>
                </a:lnTo>
                <a:lnTo>
                  <a:pt x="4798961" y="3116733"/>
                </a:lnTo>
                <a:lnTo>
                  <a:pt x="4837112" y="3083814"/>
                </a:lnTo>
                <a:lnTo>
                  <a:pt x="4862565" y="3050153"/>
                </a:lnTo>
                <a:lnTo>
                  <a:pt x="4888018" y="3015784"/>
                </a:lnTo>
                <a:lnTo>
                  <a:pt x="4926172" y="2980742"/>
                </a:lnTo>
                <a:lnTo>
                  <a:pt x="4951628" y="2945002"/>
                </a:lnTo>
                <a:lnTo>
                  <a:pt x="4977085" y="2908600"/>
                </a:lnTo>
                <a:lnTo>
                  <a:pt x="5002542" y="2871551"/>
                </a:lnTo>
                <a:lnTo>
                  <a:pt x="5028001" y="2833869"/>
                </a:lnTo>
                <a:lnTo>
                  <a:pt x="5040760" y="2795551"/>
                </a:lnTo>
                <a:lnTo>
                  <a:pt x="5091682" y="2717163"/>
                </a:lnTo>
                <a:lnTo>
                  <a:pt x="5104444" y="2677084"/>
                </a:lnTo>
                <a:lnTo>
                  <a:pt x="5129907" y="2636469"/>
                </a:lnTo>
                <a:lnTo>
                  <a:pt x="5142671" y="2595292"/>
                </a:lnTo>
                <a:lnTo>
                  <a:pt x="5168136" y="2553609"/>
                </a:lnTo>
                <a:lnTo>
                  <a:pt x="5206435" y="2425496"/>
                </a:lnTo>
                <a:lnTo>
                  <a:pt x="5231903" y="2381860"/>
                </a:lnTo>
                <a:lnTo>
                  <a:pt x="5231971" y="2337734"/>
                </a:lnTo>
                <a:lnTo>
                  <a:pt x="5270281" y="2202865"/>
                </a:lnTo>
                <a:lnTo>
                  <a:pt x="5270352" y="2157089"/>
                </a:lnTo>
                <a:lnTo>
                  <a:pt x="5283124" y="2110958"/>
                </a:lnTo>
                <a:lnTo>
                  <a:pt x="5283196" y="2064447"/>
                </a:lnTo>
                <a:lnTo>
                  <a:pt x="5295969" y="2017612"/>
                </a:lnTo>
                <a:lnTo>
                  <a:pt x="5296845" y="1453382"/>
                </a:lnTo>
                <a:lnTo>
                  <a:pt x="5309474" y="1498802"/>
                </a:lnTo>
                <a:close/>
              </a:path>
              <a:path w="5347334" h="3742690">
                <a:moveTo>
                  <a:pt x="5296845" y="1453382"/>
                </a:moveTo>
                <a:lnTo>
                  <a:pt x="5296411" y="1732655"/>
                </a:lnTo>
                <a:lnTo>
                  <a:pt x="5283784" y="1685781"/>
                </a:lnTo>
                <a:lnTo>
                  <a:pt x="5283856" y="1639270"/>
                </a:lnTo>
                <a:lnTo>
                  <a:pt x="5271228" y="1593100"/>
                </a:lnTo>
                <a:lnTo>
                  <a:pt x="5271299" y="1547324"/>
                </a:lnTo>
                <a:lnTo>
                  <a:pt x="5233409" y="1412336"/>
                </a:lnTo>
                <a:lnTo>
                  <a:pt x="5233477" y="1368210"/>
                </a:lnTo>
                <a:lnTo>
                  <a:pt x="5208145" y="1324495"/>
                </a:lnTo>
                <a:lnTo>
                  <a:pt x="5170244" y="1196263"/>
                </a:lnTo>
                <a:lnTo>
                  <a:pt x="5144909" y="1154502"/>
                </a:lnTo>
                <a:lnTo>
                  <a:pt x="5132273" y="1113286"/>
                </a:lnTo>
                <a:lnTo>
                  <a:pt x="5106936" y="1072591"/>
                </a:lnTo>
                <a:lnTo>
                  <a:pt x="5094298" y="1032473"/>
                </a:lnTo>
                <a:lnTo>
                  <a:pt x="5043620" y="953928"/>
                </a:lnTo>
                <a:lnTo>
                  <a:pt x="5030980" y="915570"/>
                </a:lnTo>
                <a:lnTo>
                  <a:pt x="5005638" y="877809"/>
                </a:lnTo>
                <a:lnTo>
                  <a:pt x="4980296" y="840681"/>
                </a:lnTo>
                <a:lnTo>
                  <a:pt x="4954953" y="804200"/>
                </a:lnTo>
                <a:lnTo>
                  <a:pt x="4929608" y="768381"/>
                </a:lnTo>
                <a:lnTo>
                  <a:pt x="4891563" y="733221"/>
                </a:lnTo>
                <a:lnTo>
                  <a:pt x="4866216" y="698773"/>
                </a:lnTo>
                <a:lnTo>
                  <a:pt x="4840869" y="665033"/>
                </a:lnTo>
                <a:lnTo>
                  <a:pt x="4802820" y="631996"/>
                </a:lnTo>
                <a:lnTo>
                  <a:pt x="4777470" y="599717"/>
                </a:lnTo>
                <a:lnTo>
                  <a:pt x="4752119" y="568192"/>
                </a:lnTo>
                <a:lnTo>
                  <a:pt x="4714067" y="537416"/>
                </a:lnTo>
                <a:lnTo>
                  <a:pt x="4676013" y="507423"/>
                </a:lnTo>
                <a:lnTo>
                  <a:pt x="4650659" y="478249"/>
                </a:lnTo>
                <a:lnTo>
                  <a:pt x="4612603" y="449869"/>
                </a:lnTo>
                <a:lnTo>
                  <a:pt x="4574545" y="422318"/>
                </a:lnTo>
                <a:lnTo>
                  <a:pt x="4536487" y="395611"/>
                </a:lnTo>
                <a:lnTo>
                  <a:pt x="4511127" y="369784"/>
                </a:lnTo>
                <a:lnTo>
                  <a:pt x="4473066" y="344812"/>
                </a:lnTo>
                <a:lnTo>
                  <a:pt x="4435003" y="320729"/>
                </a:lnTo>
                <a:lnTo>
                  <a:pt x="4396939" y="297551"/>
                </a:lnTo>
                <a:lnTo>
                  <a:pt x="4358873" y="275293"/>
                </a:lnTo>
                <a:lnTo>
                  <a:pt x="4308106" y="253951"/>
                </a:lnTo>
                <a:lnTo>
                  <a:pt x="4270038" y="233579"/>
                </a:lnTo>
                <a:lnTo>
                  <a:pt x="4231968" y="214172"/>
                </a:lnTo>
                <a:lnTo>
                  <a:pt x="4193897" y="195746"/>
                </a:lnTo>
                <a:lnTo>
                  <a:pt x="4143124" y="178296"/>
                </a:lnTo>
                <a:lnTo>
                  <a:pt x="4105049" y="161876"/>
                </a:lnTo>
                <a:lnTo>
                  <a:pt x="4066973" y="146483"/>
                </a:lnTo>
                <a:lnTo>
                  <a:pt x="4016195" y="132111"/>
                </a:lnTo>
                <a:lnTo>
                  <a:pt x="3978116" y="118815"/>
                </a:lnTo>
                <a:lnTo>
                  <a:pt x="3927335" y="106571"/>
                </a:lnTo>
                <a:lnTo>
                  <a:pt x="3889252" y="95434"/>
                </a:lnTo>
                <a:lnTo>
                  <a:pt x="3838468" y="85378"/>
                </a:lnTo>
                <a:lnTo>
                  <a:pt x="3800381" y="76460"/>
                </a:lnTo>
                <a:lnTo>
                  <a:pt x="3749593" y="68653"/>
                </a:lnTo>
                <a:lnTo>
                  <a:pt x="3698804" y="61994"/>
                </a:lnTo>
                <a:lnTo>
                  <a:pt x="3660712" y="56517"/>
                </a:lnTo>
                <a:lnTo>
                  <a:pt x="3609919" y="52198"/>
                </a:lnTo>
                <a:lnTo>
                  <a:pt x="3559124" y="49072"/>
                </a:lnTo>
                <a:lnTo>
                  <a:pt x="3521027" y="47173"/>
                </a:lnTo>
                <a:lnTo>
                  <a:pt x="3470228" y="46478"/>
                </a:lnTo>
                <a:lnTo>
                  <a:pt x="1870029" y="43992"/>
                </a:lnTo>
                <a:lnTo>
                  <a:pt x="1831928" y="44550"/>
                </a:lnTo>
                <a:lnTo>
                  <a:pt x="1781126" y="46310"/>
                </a:lnTo>
                <a:lnTo>
                  <a:pt x="1730321" y="49279"/>
                </a:lnTo>
                <a:lnTo>
                  <a:pt x="1679514" y="53440"/>
                </a:lnTo>
                <a:lnTo>
                  <a:pt x="1641406" y="58799"/>
                </a:lnTo>
                <a:lnTo>
                  <a:pt x="1590596" y="65300"/>
                </a:lnTo>
                <a:lnTo>
                  <a:pt x="1539784" y="72949"/>
                </a:lnTo>
                <a:lnTo>
                  <a:pt x="1501670" y="81749"/>
                </a:lnTo>
                <a:lnTo>
                  <a:pt x="1450855" y="91647"/>
                </a:lnTo>
                <a:lnTo>
                  <a:pt x="1412738" y="102666"/>
                </a:lnTo>
                <a:lnTo>
                  <a:pt x="1361919" y="114752"/>
                </a:lnTo>
                <a:lnTo>
                  <a:pt x="1323798" y="127930"/>
                </a:lnTo>
                <a:lnTo>
                  <a:pt x="1272976" y="142144"/>
                </a:lnTo>
                <a:lnTo>
                  <a:pt x="1234852" y="157419"/>
                </a:lnTo>
                <a:lnTo>
                  <a:pt x="1196727" y="173720"/>
                </a:lnTo>
                <a:lnTo>
                  <a:pt x="1145900" y="191012"/>
                </a:lnTo>
                <a:lnTo>
                  <a:pt x="1107772" y="209320"/>
                </a:lnTo>
                <a:lnTo>
                  <a:pt x="1069642" y="228608"/>
                </a:lnTo>
                <a:lnTo>
                  <a:pt x="1031510" y="248862"/>
                </a:lnTo>
                <a:lnTo>
                  <a:pt x="993377" y="270067"/>
                </a:lnTo>
                <a:lnTo>
                  <a:pt x="955243" y="292206"/>
                </a:lnTo>
                <a:lnTo>
                  <a:pt x="917107" y="315266"/>
                </a:lnTo>
                <a:lnTo>
                  <a:pt x="878970" y="339230"/>
                </a:lnTo>
                <a:lnTo>
                  <a:pt x="840831" y="364084"/>
                </a:lnTo>
                <a:lnTo>
                  <a:pt x="802691" y="389813"/>
                </a:lnTo>
                <a:lnTo>
                  <a:pt x="764550" y="416401"/>
                </a:lnTo>
                <a:lnTo>
                  <a:pt x="726407" y="443833"/>
                </a:lnTo>
                <a:lnTo>
                  <a:pt x="688263" y="472095"/>
                </a:lnTo>
                <a:lnTo>
                  <a:pt x="662818" y="501190"/>
                </a:lnTo>
                <a:lnTo>
                  <a:pt x="624671" y="531065"/>
                </a:lnTo>
                <a:lnTo>
                  <a:pt x="599224" y="561743"/>
                </a:lnTo>
                <a:lnTo>
                  <a:pt x="561075" y="593169"/>
                </a:lnTo>
                <a:lnTo>
                  <a:pt x="535625" y="625369"/>
                </a:lnTo>
                <a:lnTo>
                  <a:pt x="497474" y="658288"/>
                </a:lnTo>
                <a:lnTo>
                  <a:pt x="472021" y="691949"/>
                </a:lnTo>
                <a:lnTo>
                  <a:pt x="446568" y="726318"/>
                </a:lnTo>
                <a:lnTo>
                  <a:pt x="421113" y="761380"/>
                </a:lnTo>
                <a:lnTo>
                  <a:pt x="382958" y="797100"/>
                </a:lnTo>
                <a:lnTo>
                  <a:pt x="357501" y="833502"/>
                </a:lnTo>
                <a:lnTo>
                  <a:pt x="332044" y="870551"/>
                </a:lnTo>
                <a:lnTo>
                  <a:pt x="319285" y="908252"/>
                </a:lnTo>
                <a:lnTo>
                  <a:pt x="293826" y="946551"/>
                </a:lnTo>
                <a:lnTo>
                  <a:pt x="242904" y="1024939"/>
                </a:lnTo>
                <a:lnTo>
                  <a:pt x="230142" y="1065018"/>
                </a:lnTo>
                <a:lnTo>
                  <a:pt x="204679" y="1105633"/>
                </a:lnTo>
                <a:lnTo>
                  <a:pt x="191915" y="1146810"/>
                </a:lnTo>
                <a:lnTo>
                  <a:pt x="166450" y="1188492"/>
                </a:lnTo>
                <a:lnTo>
                  <a:pt x="140918" y="1273416"/>
                </a:lnTo>
                <a:lnTo>
                  <a:pt x="64305" y="1539237"/>
                </a:lnTo>
                <a:lnTo>
                  <a:pt x="64234" y="1585013"/>
                </a:lnTo>
                <a:lnTo>
                  <a:pt x="51462" y="1631144"/>
                </a:lnTo>
                <a:lnTo>
                  <a:pt x="51390" y="1677655"/>
                </a:lnTo>
                <a:lnTo>
                  <a:pt x="38617" y="1724489"/>
                </a:lnTo>
                <a:lnTo>
                  <a:pt x="39051" y="1445217"/>
                </a:lnTo>
                <a:lnTo>
                  <a:pt x="102893" y="1224833"/>
                </a:lnTo>
                <a:lnTo>
                  <a:pt x="128360" y="1182183"/>
                </a:lnTo>
                <a:lnTo>
                  <a:pt x="141125" y="1140017"/>
                </a:lnTo>
                <a:lnTo>
                  <a:pt x="166590" y="1098389"/>
                </a:lnTo>
                <a:lnTo>
                  <a:pt x="179354" y="1057274"/>
                </a:lnTo>
                <a:lnTo>
                  <a:pt x="204817" y="1016727"/>
                </a:lnTo>
                <a:lnTo>
                  <a:pt x="217579" y="976723"/>
                </a:lnTo>
                <a:lnTo>
                  <a:pt x="268500" y="898502"/>
                </a:lnTo>
                <a:lnTo>
                  <a:pt x="293960" y="860294"/>
                </a:lnTo>
                <a:lnTo>
                  <a:pt x="319418" y="822709"/>
                </a:lnTo>
                <a:lnTo>
                  <a:pt x="344875" y="785760"/>
                </a:lnTo>
                <a:lnTo>
                  <a:pt x="370332" y="749463"/>
                </a:lnTo>
                <a:lnTo>
                  <a:pt x="395787" y="713832"/>
                </a:lnTo>
                <a:lnTo>
                  <a:pt x="421242" y="678882"/>
                </a:lnTo>
                <a:lnTo>
                  <a:pt x="459395" y="644648"/>
                </a:lnTo>
                <a:lnTo>
                  <a:pt x="484847" y="611105"/>
                </a:lnTo>
                <a:lnTo>
                  <a:pt x="510298" y="578287"/>
                </a:lnTo>
                <a:lnTo>
                  <a:pt x="548448" y="546229"/>
                </a:lnTo>
                <a:lnTo>
                  <a:pt x="573896" y="514907"/>
                </a:lnTo>
                <a:lnTo>
                  <a:pt x="612044" y="484375"/>
                </a:lnTo>
                <a:lnTo>
                  <a:pt x="650190" y="454627"/>
                </a:lnTo>
                <a:lnTo>
                  <a:pt x="675635" y="425659"/>
                </a:lnTo>
                <a:lnTo>
                  <a:pt x="713779" y="397525"/>
                </a:lnTo>
                <a:lnTo>
                  <a:pt x="751921" y="370220"/>
                </a:lnTo>
                <a:lnTo>
                  <a:pt x="790062" y="343759"/>
                </a:lnTo>
                <a:lnTo>
                  <a:pt x="828202" y="318157"/>
                </a:lnTo>
                <a:lnTo>
                  <a:pt x="866341" y="293428"/>
                </a:lnTo>
                <a:lnTo>
                  <a:pt x="904478" y="269588"/>
                </a:lnTo>
                <a:lnTo>
                  <a:pt x="942613" y="246651"/>
                </a:lnTo>
                <a:lnTo>
                  <a:pt x="980748" y="224631"/>
                </a:lnTo>
                <a:lnTo>
                  <a:pt x="1018881" y="203545"/>
                </a:lnTo>
                <a:lnTo>
                  <a:pt x="1057012" y="183406"/>
                </a:lnTo>
                <a:lnTo>
                  <a:pt x="1107842" y="164249"/>
                </a:lnTo>
                <a:lnTo>
                  <a:pt x="1145970" y="146049"/>
                </a:lnTo>
                <a:lnTo>
                  <a:pt x="1184097" y="128841"/>
                </a:lnTo>
                <a:lnTo>
                  <a:pt x="1234922" y="112660"/>
                </a:lnTo>
                <a:lnTo>
                  <a:pt x="1273046" y="97481"/>
                </a:lnTo>
                <a:lnTo>
                  <a:pt x="1311168" y="83338"/>
                </a:lnTo>
                <a:lnTo>
                  <a:pt x="1361988" y="70266"/>
                </a:lnTo>
                <a:lnTo>
                  <a:pt x="1400107" y="58240"/>
                </a:lnTo>
                <a:lnTo>
                  <a:pt x="1450924" y="47314"/>
                </a:lnTo>
                <a:lnTo>
                  <a:pt x="1501739" y="37484"/>
                </a:lnTo>
                <a:lnTo>
                  <a:pt x="1539853" y="28745"/>
                </a:lnTo>
                <a:lnTo>
                  <a:pt x="1590665" y="21150"/>
                </a:lnTo>
                <a:lnTo>
                  <a:pt x="1641475" y="14695"/>
                </a:lnTo>
                <a:lnTo>
                  <a:pt x="1679583" y="9376"/>
                </a:lnTo>
                <a:lnTo>
                  <a:pt x="1730389" y="5245"/>
                </a:lnTo>
                <a:lnTo>
                  <a:pt x="1781194" y="2299"/>
                </a:lnTo>
                <a:lnTo>
                  <a:pt x="1831997" y="552"/>
                </a:lnTo>
                <a:lnTo>
                  <a:pt x="1870098" y="0"/>
                </a:lnTo>
                <a:lnTo>
                  <a:pt x="3470296" y="2485"/>
                </a:lnTo>
                <a:lnTo>
                  <a:pt x="3521095" y="3175"/>
                </a:lnTo>
                <a:lnTo>
                  <a:pt x="3559192" y="5060"/>
                </a:lnTo>
                <a:lnTo>
                  <a:pt x="3609987" y="8164"/>
                </a:lnTo>
                <a:lnTo>
                  <a:pt x="3660781" y="12452"/>
                </a:lnTo>
                <a:lnTo>
                  <a:pt x="3711572" y="17910"/>
                </a:lnTo>
                <a:lnTo>
                  <a:pt x="3749662" y="24503"/>
                </a:lnTo>
                <a:lnTo>
                  <a:pt x="3800450" y="32255"/>
                </a:lnTo>
                <a:lnTo>
                  <a:pt x="3851236" y="41133"/>
                </a:lnTo>
                <a:lnTo>
                  <a:pt x="3889321" y="51101"/>
                </a:lnTo>
                <a:lnTo>
                  <a:pt x="3940104" y="62184"/>
                </a:lnTo>
                <a:lnTo>
                  <a:pt x="3978185" y="74329"/>
                </a:lnTo>
                <a:lnTo>
                  <a:pt x="4028964" y="87559"/>
                </a:lnTo>
                <a:lnTo>
                  <a:pt x="4067042" y="101820"/>
                </a:lnTo>
                <a:lnTo>
                  <a:pt x="4117819" y="117138"/>
                </a:lnTo>
                <a:lnTo>
                  <a:pt x="4155893" y="133457"/>
                </a:lnTo>
                <a:lnTo>
                  <a:pt x="4193967" y="150783"/>
                </a:lnTo>
                <a:lnTo>
                  <a:pt x="4244738" y="169120"/>
                </a:lnTo>
                <a:lnTo>
                  <a:pt x="4282808" y="188415"/>
                </a:lnTo>
                <a:lnTo>
                  <a:pt x="4320877" y="208673"/>
                </a:lnTo>
                <a:lnTo>
                  <a:pt x="4358944" y="229878"/>
                </a:lnTo>
                <a:lnTo>
                  <a:pt x="4397010" y="252015"/>
                </a:lnTo>
                <a:lnTo>
                  <a:pt x="4435074" y="275071"/>
                </a:lnTo>
                <a:lnTo>
                  <a:pt x="4473137" y="299030"/>
                </a:lnTo>
                <a:lnTo>
                  <a:pt x="4511198" y="323877"/>
                </a:lnTo>
                <a:lnTo>
                  <a:pt x="4549258" y="349597"/>
                </a:lnTo>
                <a:lnTo>
                  <a:pt x="4587317" y="376176"/>
                </a:lnTo>
                <a:lnTo>
                  <a:pt x="4625374" y="403600"/>
                </a:lnTo>
                <a:lnTo>
                  <a:pt x="4663431" y="431852"/>
                </a:lnTo>
                <a:lnTo>
                  <a:pt x="4688786" y="460899"/>
                </a:lnTo>
                <a:lnTo>
                  <a:pt x="4726839" y="490765"/>
                </a:lnTo>
                <a:lnTo>
                  <a:pt x="4764892" y="521416"/>
                </a:lnTo>
                <a:lnTo>
                  <a:pt x="4790243" y="552817"/>
                </a:lnTo>
                <a:lnTo>
                  <a:pt x="4828293" y="584993"/>
                </a:lnTo>
                <a:lnTo>
                  <a:pt x="4853642" y="617889"/>
                </a:lnTo>
                <a:lnTo>
                  <a:pt x="4891690" y="651531"/>
                </a:lnTo>
                <a:lnTo>
                  <a:pt x="4917036" y="685864"/>
                </a:lnTo>
                <a:lnTo>
                  <a:pt x="4942382" y="720893"/>
                </a:lnTo>
                <a:lnTo>
                  <a:pt x="4967727" y="756603"/>
                </a:lnTo>
                <a:lnTo>
                  <a:pt x="4993070" y="792979"/>
                </a:lnTo>
                <a:lnTo>
                  <a:pt x="5018413" y="830006"/>
                </a:lnTo>
                <a:lnTo>
                  <a:pt x="5043754" y="867671"/>
                </a:lnTo>
                <a:lnTo>
                  <a:pt x="5069095" y="905957"/>
                </a:lnTo>
                <a:lnTo>
                  <a:pt x="5119773" y="984336"/>
                </a:lnTo>
                <a:lnTo>
                  <a:pt x="5132411" y="1024380"/>
                </a:lnTo>
                <a:lnTo>
                  <a:pt x="5183084" y="1106180"/>
                </a:lnTo>
                <a:lnTo>
                  <a:pt x="5208354" y="1190073"/>
                </a:lnTo>
                <a:lnTo>
                  <a:pt x="5233687" y="1232802"/>
                </a:lnTo>
                <a:lnTo>
                  <a:pt x="5296845" y="1453382"/>
                </a:lnTo>
                <a:close/>
              </a:path>
              <a:path w="5347334" h="3742690">
                <a:moveTo>
                  <a:pt x="5322032" y="1590806"/>
                </a:moveTo>
                <a:lnTo>
                  <a:pt x="5321148" y="2159540"/>
                </a:lnTo>
                <a:lnTo>
                  <a:pt x="5308377" y="2205706"/>
                </a:lnTo>
                <a:lnTo>
                  <a:pt x="5309403" y="1544601"/>
                </a:lnTo>
                <a:lnTo>
                  <a:pt x="5322032" y="1590806"/>
                </a:lnTo>
                <a:close/>
              </a:path>
              <a:path w="5347334" h="3742690">
                <a:moveTo>
                  <a:pt x="5334586" y="1684291"/>
                </a:moveTo>
                <a:lnTo>
                  <a:pt x="5333993" y="2066094"/>
                </a:lnTo>
                <a:lnTo>
                  <a:pt x="5321221" y="2112985"/>
                </a:lnTo>
                <a:lnTo>
                  <a:pt x="5321959" y="1637361"/>
                </a:lnTo>
                <a:lnTo>
                  <a:pt x="5334586" y="1684291"/>
                </a:lnTo>
                <a:close/>
              </a:path>
              <a:path w="5347334" h="3742690">
                <a:moveTo>
                  <a:pt x="5347065" y="1827028"/>
                </a:moveTo>
                <a:lnTo>
                  <a:pt x="5346915" y="1923397"/>
                </a:lnTo>
                <a:lnTo>
                  <a:pt x="5334141" y="1971266"/>
                </a:lnTo>
                <a:lnTo>
                  <a:pt x="5334439" y="1779120"/>
                </a:lnTo>
                <a:lnTo>
                  <a:pt x="5347065" y="1827028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65888" y="4138769"/>
            <a:ext cx="1599565" cy="1598295"/>
          </a:xfrm>
          <a:custGeom>
            <a:avLst/>
            <a:gdLst/>
            <a:ahLst/>
            <a:cxnLst/>
            <a:rect l="l" t="t" r="r" b="b"/>
            <a:pathLst>
              <a:path w="1599565" h="1598295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5" h="1598295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5" h="1598295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5" h="1598295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5" h="1598295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5" h="1598295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5" h="1598295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5" h="1598295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5" h="1598295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5" h="1598295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5" h="1598295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5" h="1598295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5" h="1598295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5" h="1598295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5" h="1598295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5" h="1598295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5" h="1598295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5" h="1598295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5" h="1598295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5" h="1598295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  <a:path w="1599565" h="1598295">
                <a:moveTo>
                  <a:pt x="69675" y="1598138"/>
                </a:moveTo>
                <a:lnTo>
                  <a:pt x="41640" y="1592162"/>
                </a:lnTo>
                <a:lnTo>
                  <a:pt x="19594" y="1576422"/>
                </a:lnTo>
                <a:lnTo>
                  <a:pt x="5170" y="1554204"/>
                </a:lnTo>
                <a:lnTo>
                  <a:pt x="0" y="1528792"/>
                </a:lnTo>
                <a:lnTo>
                  <a:pt x="5170" y="1500799"/>
                </a:lnTo>
                <a:lnTo>
                  <a:pt x="19594" y="1478787"/>
                </a:lnTo>
                <a:lnTo>
                  <a:pt x="41640" y="1464386"/>
                </a:lnTo>
                <a:lnTo>
                  <a:pt x="69675" y="1459223"/>
                </a:lnTo>
                <a:lnTo>
                  <a:pt x="94228" y="1464386"/>
                </a:lnTo>
                <a:lnTo>
                  <a:pt x="114485" y="1478787"/>
                </a:lnTo>
                <a:lnTo>
                  <a:pt x="128250" y="1500799"/>
                </a:lnTo>
                <a:lnTo>
                  <a:pt x="133326" y="1528792"/>
                </a:lnTo>
                <a:lnTo>
                  <a:pt x="128250" y="1554204"/>
                </a:lnTo>
                <a:lnTo>
                  <a:pt x="114485" y="1576422"/>
                </a:lnTo>
                <a:lnTo>
                  <a:pt x="94228" y="1592162"/>
                </a:lnTo>
                <a:lnTo>
                  <a:pt x="69675" y="1598138"/>
                </a:lnTo>
                <a:close/>
              </a:path>
              <a:path w="1599565" h="1598295">
                <a:moveTo>
                  <a:pt x="434586" y="1598138"/>
                </a:moveTo>
                <a:lnTo>
                  <a:pt x="406687" y="1592162"/>
                </a:lnTo>
                <a:lnTo>
                  <a:pt x="384707" y="1576422"/>
                </a:lnTo>
                <a:lnTo>
                  <a:pt x="370303" y="1554204"/>
                </a:lnTo>
                <a:lnTo>
                  <a:pt x="365133" y="1528792"/>
                </a:lnTo>
                <a:lnTo>
                  <a:pt x="370300" y="1500799"/>
                </a:lnTo>
                <a:lnTo>
                  <a:pt x="384700" y="1478787"/>
                </a:lnTo>
                <a:lnTo>
                  <a:pt x="406679" y="1464386"/>
                </a:lnTo>
                <a:lnTo>
                  <a:pt x="434586" y="1459223"/>
                </a:lnTo>
                <a:lnTo>
                  <a:pt x="460174" y="1464386"/>
                </a:lnTo>
                <a:lnTo>
                  <a:pt x="482492" y="1478787"/>
                </a:lnTo>
                <a:lnTo>
                  <a:pt x="498275" y="1500799"/>
                </a:lnTo>
                <a:lnTo>
                  <a:pt x="504262" y="1528792"/>
                </a:lnTo>
                <a:lnTo>
                  <a:pt x="498273" y="1554204"/>
                </a:lnTo>
                <a:lnTo>
                  <a:pt x="482485" y="1576422"/>
                </a:lnTo>
                <a:lnTo>
                  <a:pt x="460166" y="1592162"/>
                </a:lnTo>
                <a:lnTo>
                  <a:pt x="434586" y="1598138"/>
                </a:lnTo>
                <a:close/>
              </a:path>
              <a:path w="1599565" h="1598295">
                <a:moveTo>
                  <a:pt x="799720" y="1598138"/>
                </a:moveTo>
                <a:lnTo>
                  <a:pt x="771685" y="1592162"/>
                </a:lnTo>
                <a:lnTo>
                  <a:pt x="749639" y="1576422"/>
                </a:lnTo>
                <a:lnTo>
                  <a:pt x="735215" y="1554204"/>
                </a:lnTo>
                <a:lnTo>
                  <a:pt x="730045" y="1528792"/>
                </a:lnTo>
                <a:lnTo>
                  <a:pt x="735215" y="1500799"/>
                </a:lnTo>
                <a:lnTo>
                  <a:pt x="749639" y="1478787"/>
                </a:lnTo>
                <a:lnTo>
                  <a:pt x="771685" y="1464386"/>
                </a:lnTo>
                <a:lnTo>
                  <a:pt x="799720" y="1459223"/>
                </a:lnTo>
                <a:lnTo>
                  <a:pt x="825172" y="1464386"/>
                </a:lnTo>
                <a:lnTo>
                  <a:pt x="847424" y="1478787"/>
                </a:lnTo>
                <a:lnTo>
                  <a:pt x="863188" y="1500799"/>
                </a:lnTo>
                <a:lnTo>
                  <a:pt x="869173" y="1528792"/>
                </a:lnTo>
                <a:lnTo>
                  <a:pt x="863188" y="1554204"/>
                </a:lnTo>
                <a:lnTo>
                  <a:pt x="847424" y="1576422"/>
                </a:lnTo>
                <a:lnTo>
                  <a:pt x="825172" y="1592162"/>
                </a:lnTo>
                <a:lnTo>
                  <a:pt x="799720" y="1598138"/>
                </a:lnTo>
                <a:close/>
              </a:path>
              <a:path w="1599565" h="1598295">
                <a:moveTo>
                  <a:pt x="1164631" y="1598138"/>
                </a:moveTo>
                <a:lnTo>
                  <a:pt x="1139180" y="1592162"/>
                </a:lnTo>
                <a:lnTo>
                  <a:pt x="1116928" y="1576422"/>
                </a:lnTo>
                <a:lnTo>
                  <a:pt x="1101164" y="1554204"/>
                </a:lnTo>
                <a:lnTo>
                  <a:pt x="1095178" y="1528792"/>
                </a:lnTo>
                <a:lnTo>
                  <a:pt x="1101164" y="1500799"/>
                </a:lnTo>
                <a:lnTo>
                  <a:pt x="1116928" y="1478787"/>
                </a:lnTo>
                <a:lnTo>
                  <a:pt x="1139180" y="1464386"/>
                </a:lnTo>
                <a:lnTo>
                  <a:pt x="1164631" y="1459223"/>
                </a:lnTo>
                <a:lnTo>
                  <a:pt x="1192667" y="1464386"/>
                </a:lnTo>
                <a:lnTo>
                  <a:pt x="1214712" y="1478787"/>
                </a:lnTo>
                <a:lnTo>
                  <a:pt x="1229136" y="1500799"/>
                </a:lnTo>
                <a:lnTo>
                  <a:pt x="1234307" y="1528792"/>
                </a:lnTo>
                <a:lnTo>
                  <a:pt x="1229136" y="1554204"/>
                </a:lnTo>
                <a:lnTo>
                  <a:pt x="1214712" y="1576422"/>
                </a:lnTo>
                <a:lnTo>
                  <a:pt x="1192667" y="1592162"/>
                </a:lnTo>
                <a:lnTo>
                  <a:pt x="1164631" y="1598138"/>
                </a:lnTo>
                <a:close/>
              </a:path>
              <a:path w="1599565" h="1598295">
                <a:moveTo>
                  <a:pt x="1529765" y="1598138"/>
                </a:moveTo>
                <a:lnTo>
                  <a:pt x="1504177" y="1592162"/>
                </a:lnTo>
                <a:lnTo>
                  <a:pt x="1481860" y="1576422"/>
                </a:lnTo>
                <a:lnTo>
                  <a:pt x="1466076" y="1554204"/>
                </a:lnTo>
                <a:lnTo>
                  <a:pt x="1460090" y="1528792"/>
                </a:lnTo>
                <a:lnTo>
                  <a:pt x="1466079" y="1500799"/>
                </a:lnTo>
                <a:lnTo>
                  <a:pt x="1481867" y="1478787"/>
                </a:lnTo>
                <a:lnTo>
                  <a:pt x="1504185" y="1464386"/>
                </a:lnTo>
                <a:lnTo>
                  <a:pt x="1529765" y="1459223"/>
                </a:lnTo>
                <a:lnTo>
                  <a:pt x="1557664" y="1464386"/>
                </a:lnTo>
                <a:lnTo>
                  <a:pt x="1579644" y="1478787"/>
                </a:lnTo>
                <a:lnTo>
                  <a:pt x="1594048" y="1500799"/>
                </a:lnTo>
                <a:lnTo>
                  <a:pt x="1599218" y="1528792"/>
                </a:lnTo>
                <a:lnTo>
                  <a:pt x="1594051" y="1554204"/>
                </a:lnTo>
                <a:lnTo>
                  <a:pt x="1579651" y="1576422"/>
                </a:lnTo>
                <a:lnTo>
                  <a:pt x="1557672" y="1592162"/>
                </a:lnTo>
                <a:lnTo>
                  <a:pt x="1529765" y="1598138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7800" y="1714500"/>
            <a:ext cx="1385570" cy="1299210"/>
          </a:xfrm>
          <a:custGeom>
            <a:avLst/>
            <a:gdLst/>
            <a:ahLst/>
            <a:cxnLst/>
            <a:rect l="l" t="t" r="r" b="b"/>
            <a:pathLst>
              <a:path w="1385570" h="1299210">
                <a:moveTo>
                  <a:pt x="558025" y="1021499"/>
                </a:moveTo>
                <a:lnTo>
                  <a:pt x="497052" y="1013993"/>
                </a:lnTo>
                <a:lnTo>
                  <a:pt x="445795" y="1004722"/>
                </a:lnTo>
                <a:lnTo>
                  <a:pt x="403313" y="992606"/>
                </a:lnTo>
                <a:lnTo>
                  <a:pt x="368681" y="976591"/>
                </a:lnTo>
                <a:lnTo>
                  <a:pt x="319201" y="928547"/>
                </a:lnTo>
                <a:lnTo>
                  <a:pt x="289852" y="852043"/>
                </a:lnTo>
                <a:lnTo>
                  <a:pt x="280390" y="800430"/>
                </a:lnTo>
                <a:lnTo>
                  <a:pt x="273151" y="738505"/>
                </a:lnTo>
                <a:lnTo>
                  <a:pt x="267970" y="797915"/>
                </a:lnTo>
                <a:lnTo>
                  <a:pt x="259041" y="848677"/>
                </a:lnTo>
                <a:lnTo>
                  <a:pt x="245821" y="891400"/>
                </a:lnTo>
                <a:lnTo>
                  <a:pt x="227698" y="926757"/>
                </a:lnTo>
                <a:lnTo>
                  <a:pt x="174536" y="977849"/>
                </a:lnTo>
                <a:lnTo>
                  <a:pt x="138341" y="994867"/>
                </a:lnTo>
                <a:lnTo>
                  <a:pt x="94957" y="1007071"/>
                </a:lnTo>
                <a:lnTo>
                  <a:pt x="43840" y="1015085"/>
                </a:lnTo>
                <a:lnTo>
                  <a:pt x="0" y="1018387"/>
                </a:lnTo>
                <a:lnTo>
                  <a:pt x="0" y="1022083"/>
                </a:lnTo>
                <a:lnTo>
                  <a:pt x="82346" y="1035367"/>
                </a:lnTo>
                <a:lnTo>
                  <a:pt x="163182" y="1053223"/>
                </a:lnTo>
                <a:lnTo>
                  <a:pt x="200812" y="1078420"/>
                </a:lnTo>
                <a:lnTo>
                  <a:pt x="227990" y="1113663"/>
                </a:lnTo>
                <a:lnTo>
                  <a:pt x="246684" y="1156119"/>
                </a:lnTo>
                <a:lnTo>
                  <a:pt x="258813" y="1202982"/>
                </a:lnTo>
                <a:lnTo>
                  <a:pt x="266344" y="1251432"/>
                </a:lnTo>
                <a:lnTo>
                  <a:pt x="271208" y="1298676"/>
                </a:lnTo>
                <a:lnTo>
                  <a:pt x="280187" y="1238631"/>
                </a:lnTo>
                <a:lnTo>
                  <a:pt x="290360" y="1188161"/>
                </a:lnTo>
                <a:lnTo>
                  <a:pt x="302920" y="1146365"/>
                </a:lnTo>
                <a:lnTo>
                  <a:pt x="339979" y="1085215"/>
                </a:lnTo>
                <a:lnTo>
                  <a:pt x="400926" y="1048029"/>
                </a:lnTo>
                <a:lnTo>
                  <a:pt x="443344" y="1036180"/>
                </a:lnTo>
                <a:lnTo>
                  <a:pt x="495312" y="1027633"/>
                </a:lnTo>
                <a:lnTo>
                  <a:pt x="558025" y="1021499"/>
                </a:lnTo>
                <a:close/>
              </a:path>
              <a:path w="1385570" h="1299210">
                <a:moveTo>
                  <a:pt x="1385290" y="507834"/>
                </a:moveTo>
                <a:lnTo>
                  <a:pt x="1319009" y="499440"/>
                </a:lnTo>
                <a:lnTo>
                  <a:pt x="1259065" y="490791"/>
                </a:lnTo>
                <a:lnTo>
                  <a:pt x="1205128" y="481495"/>
                </a:lnTo>
                <a:lnTo>
                  <a:pt x="1156804" y="471131"/>
                </a:lnTo>
                <a:lnTo>
                  <a:pt x="1113739" y="459333"/>
                </a:lnTo>
                <a:lnTo>
                  <a:pt x="1075575" y="445668"/>
                </a:lnTo>
                <a:lnTo>
                  <a:pt x="1012456" y="411200"/>
                </a:lnTo>
                <a:lnTo>
                  <a:pt x="964539" y="364553"/>
                </a:lnTo>
                <a:lnTo>
                  <a:pt x="928878" y="302526"/>
                </a:lnTo>
                <a:lnTo>
                  <a:pt x="914742" y="264744"/>
                </a:lnTo>
                <a:lnTo>
                  <a:pt x="902563" y="221919"/>
                </a:lnTo>
                <a:lnTo>
                  <a:pt x="892009" y="173659"/>
                </a:lnTo>
                <a:lnTo>
                  <a:pt x="882688" y="119557"/>
                </a:lnTo>
                <a:lnTo>
                  <a:pt x="874229" y="59220"/>
                </a:lnTo>
                <a:lnTo>
                  <a:pt x="867219" y="0"/>
                </a:lnTo>
                <a:lnTo>
                  <a:pt x="865517" y="0"/>
                </a:lnTo>
                <a:lnTo>
                  <a:pt x="859688" y="57632"/>
                </a:lnTo>
                <a:lnTo>
                  <a:pt x="852017" y="117005"/>
                </a:lnTo>
                <a:lnTo>
                  <a:pt x="842987" y="170688"/>
                </a:lnTo>
                <a:lnTo>
                  <a:pt x="832307" y="218998"/>
                </a:lnTo>
                <a:lnTo>
                  <a:pt x="819645" y="262242"/>
                </a:lnTo>
                <a:lnTo>
                  <a:pt x="804722" y="300723"/>
                </a:lnTo>
                <a:lnTo>
                  <a:pt x="787247" y="334772"/>
                </a:lnTo>
                <a:lnTo>
                  <a:pt x="743381" y="390817"/>
                </a:lnTo>
                <a:lnTo>
                  <a:pt x="685634" y="432854"/>
                </a:lnTo>
                <a:lnTo>
                  <a:pt x="650811" y="449402"/>
                </a:lnTo>
                <a:lnTo>
                  <a:pt x="611606" y="463397"/>
                </a:lnTo>
                <a:lnTo>
                  <a:pt x="567740" y="475145"/>
                </a:lnTo>
                <a:lnTo>
                  <a:pt x="518883" y="484949"/>
                </a:lnTo>
                <a:lnTo>
                  <a:pt x="464769" y="493141"/>
                </a:lnTo>
                <a:lnTo>
                  <a:pt x="405066" y="500011"/>
                </a:lnTo>
                <a:lnTo>
                  <a:pt x="339496" y="505904"/>
                </a:lnTo>
                <a:lnTo>
                  <a:pt x="382968" y="513118"/>
                </a:lnTo>
                <a:lnTo>
                  <a:pt x="472376" y="524954"/>
                </a:lnTo>
                <a:lnTo>
                  <a:pt x="517144" y="531164"/>
                </a:lnTo>
                <a:lnTo>
                  <a:pt x="561187" y="538619"/>
                </a:lnTo>
                <a:lnTo>
                  <a:pt x="603910" y="548106"/>
                </a:lnTo>
                <a:lnTo>
                  <a:pt x="644753" y="560451"/>
                </a:lnTo>
                <a:lnTo>
                  <a:pt x="683107" y="576414"/>
                </a:lnTo>
                <a:lnTo>
                  <a:pt x="718426" y="596798"/>
                </a:lnTo>
                <a:lnTo>
                  <a:pt x="750100" y="622414"/>
                </a:lnTo>
                <a:lnTo>
                  <a:pt x="777557" y="654037"/>
                </a:lnTo>
                <a:lnTo>
                  <a:pt x="800227" y="692467"/>
                </a:lnTo>
                <a:lnTo>
                  <a:pt x="817524" y="738505"/>
                </a:lnTo>
                <a:lnTo>
                  <a:pt x="829119" y="784199"/>
                </a:lnTo>
                <a:lnTo>
                  <a:pt x="838758" y="830173"/>
                </a:lnTo>
                <a:lnTo>
                  <a:pt x="846785" y="876363"/>
                </a:lnTo>
                <a:lnTo>
                  <a:pt x="853503" y="922718"/>
                </a:lnTo>
                <a:lnTo>
                  <a:pt x="859256" y="969175"/>
                </a:lnTo>
                <a:lnTo>
                  <a:pt x="864349" y="1015682"/>
                </a:lnTo>
                <a:lnTo>
                  <a:pt x="874776" y="949871"/>
                </a:lnTo>
                <a:lnTo>
                  <a:pt x="884910" y="890485"/>
                </a:lnTo>
                <a:lnTo>
                  <a:pt x="895210" y="837133"/>
                </a:lnTo>
                <a:lnTo>
                  <a:pt x="906145" y="789444"/>
                </a:lnTo>
                <a:lnTo>
                  <a:pt x="918171" y="747052"/>
                </a:lnTo>
                <a:lnTo>
                  <a:pt x="931773" y="709574"/>
                </a:lnTo>
                <a:lnTo>
                  <a:pt x="965479" y="647877"/>
                </a:lnTo>
                <a:lnTo>
                  <a:pt x="1010996" y="601395"/>
                </a:lnTo>
                <a:lnTo>
                  <a:pt x="1072032" y="567143"/>
                </a:lnTo>
                <a:lnTo>
                  <a:pt x="1109522" y="553656"/>
                </a:lnTo>
                <a:lnTo>
                  <a:pt x="1152283" y="542112"/>
                </a:lnTo>
                <a:lnTo>
                  <a:pt x="1200785" y="532130"/>
                </a:lnTo>
                <a:lnTo>
                  <a:pt x="1255471" y="523341"/>
                </a:lnTo>
                <a:lnTo>
                  <a:pt x="1316824" y="515366"/>
                </a:lnTo>
                <a:lnTo>
                  <a:pt x="1385290" y="50783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200" y="8514879"/>
            <a:ext cx="1160780" cy="1155065"/>
          </a:xfrm>
          <a:custGeom>
            <a:avLst/>
            <a:gdLst/>
            <a:ahLst/>
            <a:cxnLst/>
            <a:rect l="l" t="t" r="r" b="b"/>
            <a:pathLst>
              <a:path w="1160779" h="1155065">
                <a:moveTo>
                  <a:pt x="50556" y="100364"/>
                </a:moveTo>
                <a:lnTo>
                  <a:pt x="30214" y="96046"/>
                </a:lnTo>
                <a:lnTo>
                  <a:pt x="14217" y="84675"/>
                </a:lnTo>
                <a:lnTo>
                  <a:pt x="3751" y="68622"/>
                </a:lnTo>
                <a:lnTo>
                  <a:pt x="0" y="50262"/>
                </a:lnTo>
                <a:lnTo>
                  <a:pt x="3753" y="30036"/>
                </a:lnTo>
                <a:lnTo>
                  <a:pt x="14225" y="14130"/>
                </a:lnTo>
                <a:lnTo>
                  <a:pt x="30244" y="3724"/>
                </a:lnTo>
                <a:lnTo>
                  <a:pt x="50556" y="0"/>
                </a:lnTo>
                <a:lnTo>
                  <a:pt x="68380" y="3729"/>
                </a:lnTo>
                <a:lnTo>
                  <a:pt x="83073" y="14135"/>
                </a:lnTo>
                <a:lnTo>
                  <a:pt x="93058" y="30038"/>
                </a:lnTo>
                <a:lnTo>
                  <a:pt x="96742" y="50262"/>
                </a:lnTo>
                <a:lnTo>
                  <a:pt x="93058" y="68622"/>
                </a:lnTo>
                <a:lnTo>
                  <a:pt x="83070" y="84675"/>
                </a:lnTo>
                <a:lnTo>
                  <a:pt x="68372" y="96046"/>
                </a:lnTo>
                <a:lnTo>
                  <a:pt x="50556" y="100364"/>
                </a:lnTo>
                <a:close/>
              </a:path>
              <a:path w="1160779" h="1155065">
                <a:moveTo>
                  <a:pt x="315336" y="100364"/>
                </a:moveTo>
                <a:lnTo>
                  <a:pt x="295093" y="96046"/>
                </a:lnTo>
                <a:lnTo>
                  <a:pt x="279144" y="84675"/>
                </a:lnTo>
                <a:lnTo>
                  <a:pt x="268692" y="68622"/>
                </a:lnTo>
                <a:lnTo>
                  <a:pt x="264941" y="50262"/>
                </a:lnTo>
                <a:lnTo>
                  <a:pt x="268691" y="30036"/>
                </a:lnTo>
                <a:lnTo>
                  <a:pt x="279146" y="14130"/>
                </a:lnTo>
                <a:lnTo>
                  <a:pt x="295117" y="3724"/>
                </a:lnTo>
                <a:lnTo>
                  <a:pt x="315336" y="0"/>
                </a:lnTo>
                <a:lnTo>
                  <a:pt x="333911" y="3729"/>
                </a:lnTo>
                <a:lnTo>
                  <a:pt x="350100" y="14135"/>
                </a:lnTo>
                <a:lnTo>
                  <a:pt x="361549" y="30038"/>
                </a:lnTo>
                <a:lnTo>
                  <a:pt x="365893" y="50262"/>
                </a:lnTo>
                <a:lnTo>
                  <a:pt x="361547" y="68622"/>
                </a:lnTo>
                <a:lnTo>
                  <a:pt x="350091" y="84675"/>
                </a:lnTo>
                <a:lnTo>
                  <a:pt x="333897" y="96046"/>
                </a:lnTo>
                <a:lnTo>
                  <a:pt x="315336" y="100364"/>
                </a:lnTo>
                <a:close/>
              </a:path>
              <a:path w="1160779" h="1155065">
                <a:moveTo>
                  <a:pt x="580277" y="100364"/>
                </a:moveTo>
                <a:lnTo>
                  <a:pt x="559935" y="96046"/>
                </a:lnTo>
                <a:lnTo>
                  <a:pt x="543939" y="84675"/>
                </a:lnTo>
                <a:lnTo>
                  <a:pt x="533473" y="68622"/>
                </a:lnTo>
                <a:lnTo>
                  <a:pt x="529721" y="50262"/>
                </a:lnTo>
                <a:lnTo>
                  <a:pt x="533474" y="30036"/>
                </a:lnTo>
                <a:lnTo>
                  <a:pt x="543946" y="14130"/>
                </a:lnTo>
                <a:lnTo>
                  <a:pt x="559966" y="3724"/>
                </a:lnTo>
                <a:lnTo>
                  <a:pt x="580277" y="0"/>
                </a:lnTo>
                <a:lnTo>
                  <a:pt x="598754" y="3729"/>
                </a:lnTo>
                <a:lnTo>
                  <a:pt x="614895" y="14135"/>
                </a:lnTo>
                <a:lnTo>
                  <a:pt x="626330" y="30038"/>
                </a:lnTo>
                <a:lnTo>
                  <a:pt x="630673" y="50262"/>
                </a:lnTo>
                <a:lnTo>
                  <a:pt x="626330" y="68622"/>
                </a:lnTo>
                <a:lnTo>
                  <a:pt x="614891" y="84675"/>
                </a:lnTo>
                <a:lnTo>
                  <a:pt x="598745" y="96046"/>
                </a:lnTo>
                <a:lnTo>
                  <a:pt x="580277" y="100364"/>
                </a:lnTo>
                <a:close/>
              </a:path>
              <a:path w="1160779" h="1155065">
                <a:moveTo>
                  <a:pt x="845057" y="100364"/>
                </a:moveTo>
                <a:lnTo>
                  <a:pt x="826590" y="96046"/>
                </a:lnTo>
                <a:lnTo>
                  <a:pt x="810444" y="84675"/>
                </a:lnTo>
                <a:lnTo>
                  <a:pt x="799005" y="68622"/>
                </a:lnTo>
                <a:lnTo>
                  <a:pt x="794662" y="50262"/>
                </a:lnTo>
                <a:lnTo>
                  <a:pt x="799007" y="30036"/>
                </a:lnTo>
                <a:lnTo>
                  <a:pt x="810451" y="14130"/>
                </a:lnTo>
                <a:lnTo>
                  <a:pt x="826618" y="3724"/>
                </a:lnTo>
                <a:lnTo>
                  <a:pt x="845057" y="0"/>
                </a:lnTo>
                <a:lnTo>
                  <a:pt x="865409" y="3729"/>
                </a:lnTo>
                <a:lnTo>
                  <a:pt x="881400" y="14135"/>
                </a:lnTo>
                <a:lnTo>
                  <a:pt x="891863" y="30038"/>
                </a:lnTo>
                <a:lnTo>
                  <a:pt x="895614" y="50262"/>
                </a:lnTo>
                <a:lnTo>
                  <a:pt x="891862" y="68622"/>
                </a:lnTo>
                <a:lnTo>
                  <a:pt x="881396" y="84675"/>
                </a:lnTo>
                <a:lnTo>
                  <a:pt x="865400" y="96046"/>
                </a:lnTo>
                <a:lnTo>
                  <a:pt x="845057" y="100364"/>
                </a:lnTo>
                <a:close/>
              </a:path>
              <a:path w="1160779" h="1155065">
                <a:moveTo>
                  <a:pt x="1109985" y="100364"/>
                </a:moveTo>
                <a:lnTo>
                  <a:pt x="1091424" y="96046"/>
                </a:lnTo>
                <a:lnTo>
                  <a:pt x="1075230" y="84675"/>
                </a:lnTo>
                <a:lnTo>
                  <a:pt x="1063774" y="68622"/>
                </a:lnTo>
                <a:lnTo>
                  <a:pt x="1059429" y="50262"/>
                </a:lnTo>
                <a:lnTo>
                  <a:pt x="1063774" y="30038"/>
                </a:lnTo>
                <a:lnTo>
                  <a:pt x="1075230" y="14135"/>
                </a:lnTo>
                <a:lnTo>
                  <a:pt x="1091424" y="3729"/>
                </a:lnTo>
                <a:lnTo>
                  <a:pt x="1109985" y="0"/>
                </a:lnTo>
                <a:lnTo>
                  <a:pt x="1130229" y="3729"/>
                </a:lnTo>
                <a:lnTo>
                  <a:pt x="1146178" y="14135"/>
                </a:lnTo>
                <a:lnTo>
                  <a:pt x="1156629" y="30038"/>
                </a:lnTo>
                <a:lnTo>
                  <a:pt x="1160381" y="50262"/>
                </a:lnTo>
                <a:lnTo>
                  <a:pt x="1156631" y="68622"/>
                </a:lnTo>
                <a:lnTo>
                  <a:pt x="1146183" y="84675"/>
                </a:lnTo>
                <a:lnTo>
                  <a:pt x="1130235" y="96046"/>
                </a:lnTo>
                <a:lnTo>
                  <a:pt x="1109985" y="100364"/>
                </a:lnTo>
                <a:close/>
              </a:path>
              <a:path w="1160779" h="1155065">
                <a:moveTo>
                  <a:pt x="50556" y="363924"/>
                </a:moveTo>
                <a:lnTo>
                  <a:pt x="30214" y="359606"/>
                </a:lnTo>
                <a:lnTo>
                  <a:pt x="14217" y="348235"/>
                </a:lnTo>
                <a:lnTo>
                  <a:pt x="3751" y="332182"/>
                </a:lnTo>
                <a:lnTo>
                  <a:pt x="0" y="313822"/>
                </a:lnTo>
                <a:lnTo>
                  <a:pt x="3751" y="293598"/>
                </a:lnTo>
                <a:lnTo>
                  <a:pt x="14217" y="277695"/>
                </a:lnTo>
                <a:lnTo>
                  <a:pt x="30214" y="267290"/>
                </a:lnTo>
                <a:lnTo>
                  <a:pt x="50556" y="263560"/>
                </a:lnTo>
                <a:lnTo>
                  <a:pt x="68372" y="267290"/>
                </a:lnTo>
                <a:lnTo>
                  <a:pt x="83070" y="277695"/>
                </a:lnTo>
                <a:lnTo>
                  <a:pt x="93058" y="293598"/>
                </a:lnTo>
                <a:lnTo>
                  <a:pt x="96742" y="313822"/>
                </a:lnTo>
                <a:lnTo>
                  <a:pt x="93058" y="332182"/>
                </a:lnTo>
                <a:lnTo>
                  <a:pt x="83070" y="348235"/>
                </a:lnTo>
                <a:lnTo>
                  <a:pt x="68372" y="359606"/>
                </a:lnTo>
                <a:lnTo>
                  <a:pt x="50556" y="363924"/>
                </a:lnTo>
                <a:close/>
              </a:path>
              <a:path w="1160779" h="1155065">
                <a:moveTo>
                  <a:pt x="315336" y="363924"/>
                </a:moveTo>
                <a:lnTo>
                  <a:pt x="295093" y="359606"/>
                </a:lnTo>
                <a:lnTo>
                  <a:pt x="279144" y="348235"/>
                </a:lnTo>
                <a:lnTo>
                  <a:pt x="268692" y="332182"/>
                </a:lnTo>
                <a:lnTo>
                  <a:pt x="264941" y="313822"/>
                </a:lnTo>
                <a:lnTo>
                  <a:pt x="268690" y="293598"/>
                </a:lnTo>
                <a:lnTo>
                  <a:pt x="279138" y="277695"/>
                </a:lnTo>
                <a:lnTo>
                  <a:pt x="295087" y="267290"/>
                </a:lnTo>
                <a:lnTo>
                  <a:pt x="315336" y="263560"/>
                </a:lnTo>
                <a:lnTo>
                  <a:pt x="333903" y="267290"/>
                </a:lnTo>
                <a:lnTo>
                  <a:pt x="350096" y="277695"/>
                </a:lnTo>
                <a:lnTo>
                  <a:pt x="361549" y="293598"/>
                </a:lnTo>
                <a:lnTo>
                  <a:pt x="365893" y="313822"/>
                </a:lnTo>
                <a:lnTo>
                  <a:pt x="361547" y="332182"/>
                </a:lnTo>
                <a:lnTo>
                  <a:pt x="350091" y="348235"/>
                </a:lnTo>
                <a:lnTo>
                  <a:pt x="333897" y="359606"/>
                </a:lnTo>
                <a:lnTo>
                  <a:pt x="315336" y="363924"/>
                </a:lnTo>
                <a:close/>
              </a:path>
              <a:path w="1160779" h="1155065">
                <a:moveTo>
                  <a:pt x="580277" y="363924"/>
                </a:moveTo>
                <a:lnTo>
                  <a:pt x="559935" y="359606"/>
                </a:lnTo>
                <a:lnTo>
                  <a:pt x="543939" y="348235"/>
                </a:lnTo>
                <a:lnTo>
                  <a:pt x="533473" y="332182"/>
                </a:lnTo>
                <a:lnTo>
                  <a:pt x="529721" y="313822"/>
                </a:lnTo>
                <a:lnTo>
                  <a:pt x="533473" y="293598"/>
                </a:lnTo>
                <a:lnTo>
                  <a:pt x="543939" y="277695"/>
                </a:lnTo>
                <a:lnTo>
                  <a:pt x="559935" y="267290"/>
                </a:lnTo>
                <a:lnTo>
                  <a:pt x="580277" y="263560"/>
                </a:lnTo>
                <a:lnTo>
                  <a:pt x="598745" y="267290"/>
                </a:lnTo>
                <a:lnTo>
                  <a:pt x="614891" y="277695"/>
                </a:lnTo>
                <a:lnTo>
                  <a:pt x="626330" y="293598"/>
                </a:lnTo>
                <a:lnTo>
                  <a:pt x="630673" y="313822"/>
                </a:lnTo>
                <a:lnTo>
                  <a:pt x="626330" y="332182"/>
                </a:lnTo>
                <a:lnTo>
                  <a:pt x="614891" y="348235"/>
                </a:lnTo>
                <a:lnTo>
                  <a:pt x="598745" y="359606"/>
                </a:lnTo>
                <a:lnTo>
                  <a:pt x="580277" y="363924"/>
                </a:lnTo>
                <a:close/>
              </a:path>
              <a:path w="1160779" h="1155065">
                <a:moveTo>
                  <a:pt x="845057" y="363924"/>
                </a:moveTo>
                <a:lnTo>
                  <a:pt x="826590" y="359606"/>
                </a:lnTo>
                <a:lnTo>
                  <a:pt x="810444" y="348235"/>
                </a:lnTo>
                <a:lnTo>
                  <a:pt x="799005" y="332182"/>
                </a:lnTo>
                <a:lnTo>
                  <a:pt x="794662" y="313822"/>
                </a:lnTo>
                <a:lnTo>
                  <a:pt x="799005" y="293598"/>
                </a:lnTo>
                <a:lnTo>
                  <a:pt x="810444" y="277695"/>
                </a:lnTo>
                <a:lnTo>
                  <a:pt x="826590" y="267290"/>
                </a:lnTo>
                <a:lnTo>
                  <a:pt x="845057" y="263560"/>
                </a:lnTo>
                <a:lnTo>
                  <a:pt x="865400" y="267290"/>
                </a:lnTo>
                <a:lnTo>
                  <a:pt x="881396" y="277695"/>
                </a:lnTo>
                <a:lnTo>
                  <a:pt x="891862" y="293598"/>
                </a:lnTo>
                <a:lnTo>
                  <a:pt x="895614" y="313822"/>
                </a:lnTo>
                <a:lnTo>
                  <a:pt x="891862" y="332182"/>
                </a:lnTo>
                <a:lnTo>
                  <a:pt x="881396" y="348235"/>
                </a:lnTo>
                <a:lnTo>
                  <a:pt x="865400" y="359606"/>
                </a:lnTo>
                <a:lnTo>
                  <a:pt x="845057" y="363924"/>
                </a:lnTo>
                <a:close/>
              </a:path>
              <a:path w="1160779" h="1155065">
                <a:moveTo>
                  <a:pt x="1109999" y="363924"/>
                </a:moveTo>
                <a:lnTo>
                  <a:pt x="1091432" y="359606"/>
                </a:lnTo>
                <a:lnTo>
                  <a:pt x="1075239" y="348235"/>
                </a:lnTo>
                <a:lnTo>
                  <a:pt x="1063786" y="332182"/>
                </a:lnTo>
                <a:lnTo>
                  <a:pt x="1059442" y="313822"/>
                </a:lnTo>
                <a:lnTo>
                  <a:pt x="1063788" y="293598"/>
                </a:lnTo>
                <a:lnTo>
                  <a:pt x="1075244" y="277695"/>
                </a:lnTo>
                <a:lnTo>
                  <a:pt x="1091438" y="267290"/>
                </a:lnTo>
                <a:lnTo>
                  <a:pt x="1109999" y="263560"/>
                </a:lnTo>
                <a:lnTo>
                  <a:pt x="1130242" y="267290"/>
                </a:lnTo>
                <a:lnTo>
                  <a:pt x="1146191" y="277695"/>
                </a:lnTo>
                <a:lnTo>
                  <a:pt x="1156643" y="293598"/>
                </a:lnTo>
                <a:lnTo>
                  <a:pt x="1160394" y="313822"/>
                </a:lnTo>
                <a:lnTo>
                  <a:pt x="1156645" y="332182"/>
                </a:lnTo>
                <a:lnTo>
                  <a:pt x="1146196" y="348235"/>
                </a:lnTo>
                <a:lnTo>
                  <a:pt x="1130248" y="359606"/>
                </a:lnTo>
                <a:lnTo>
                  <a:pt x="1109999" y="363924"/>
                </a:lnTo>
                <a:close/>
              </a:path>
              <a:path w="1160779" h="1155065">
                <a:moveTo>
                  <a:pt x="50556" y="627498"/>
                </a:moveTo>
                <a:lnTo>
                  <a:pt x="30214" y="623180"/>
                </a:lnTo>
                <a:lnTo>
                  <a:pt x="14217" y="611809"/>
                </a:lnTo>
                <a:lnTo>
                  <a:pt x="3751" y="595756"/>
                </a:lnTo>
                <a:lnTo>
                  <a:pt x="0" y="577396"/>
                </a:lnTo>
                <a:lnTo>
                  <a:pt x="3751" y="557172"/>
                </a:lnTo>
                <a:lnTo>
                  <a:pt x="14217" y="541269"/>
                </a:lnTo>
                <a:lnTo>
                  <a:pt x="30214" y="530864"/>
                </a:lnTo>
                <a:lnTo>
                  <a:pt x="50556" y="527134"/>
                </a:lnTo>
                <a:lnTo>
                  <a:pt x="68372" y="530864"/>
                </a:lnTo>
                <a:lnTo>
                  <a:pt x="83070" y="541269"/>
                </a:lnTo>
                <a:lnTo>
                  <a:pt x="93058" y="557172"/>
                </a:lnTo>
                <a:lnTo>
                  <a:pt x="96742" y="577396"/>
                </a:lnTo>
                <a:lnTo>
                  <a:pt x="93058" y="595756"/>
                </a:lnTo>
                <a:lnTo>
                  <a:pt x="83070" y="611809"/>
                </a:lnTo>
                <a:lnTo>
                  <a:pt x="68372" y="623180"/>
                </a:lnTo>
                <a:lnTo>
                  <a:pt x="50556" y="627498"/>
                </a:lnTo>
                <a:close/>
              </a:path>
              <a:path w="1160779" h="1155065">
                <a:moveTo>
                  <a:pt x="315336" y="627498"/>
                </a:moveTo>
                <a:lnTo>
                  <a:pt x="295093" y="623180"/>
                </a:lnTo>
                <a:lnTo>
                  <a:pt x="279144" y="611809"/>
                </a:lnTo>
                <a:lnTo>
                  <a:pt x="268692" y="595756"/>
                </a:lnTo>
                <a:lnTo>
                  <a:pt x="264941" y="577396"/>
                </a:lnTo>
                <a:lnTo>
                  <a:pt x="268690" y="557172"/>
                </a:lnTo>
                <a:lnTo>
                  <a:pt x="279138" y="541269"/>
                </a:lnTo>
                <a:lnTo>
                  <a:pt x="295087" y="530864"/>
                </a:lnTo>
                <a:lnTo>
                  <a:pt x="315336" y="527134"/>
                </a:lnTo>
                <a:lnTo>
                  <a:pt x="333903" y="530864"/>
                </a:lnTo>
                <a:lnTo>
                  <a:pt x="350096" y="541269"/>
                </a:lnTo>
                <a:lnTo>
                  <a:pt x="361549" y="557172"/>
                </a:lnTo>
                <a:lnTo>
                  <a:pt x="365893" y="577396"/>
                </a:lnTo>
                <a:lnTo>
                  <a:pt x="361547" y="595756"/>
                </a:lnTo>
                <a:lnTo>
                  <a:pt x="350091" y="611809"/>
                </a:lnTo>
                <a:lnTo>
                  <a:pt x="333897" y="623180"/>
                </a:lnTo>
                <a:lnTo>
                  <a:pt x="315336" y="627498"/>
                </a:lnTo>
                <a:close/>
              </a:path>
              <a:path w="1160779" h="1155065">
                <a:moveTo>
                  <a:pt x="580277" y="627498"/>
                </a:moveTo>
                <a:lnTo>
                  <a:pt x="559935" y="623180"/>
                </a:lnTo>
                <a:lnTo>
                  <a:pt x="543939" y="611809"/>
                </a:lnTo>
                <a:lnTo>
                  <a:pt x="533473" y="595756"/>
                </a:lnTo>
                <a:lnTo>
                  <a:pt x="529721" y="577396"/>
                </a:lnTo>
                <a:lnTo>
                  <a:pt x="533473" y="557172"/>
                </a:lnTo>
                <a:lnTo>
                  <a:pt x="543939" y="541269"/>
                </a:lnTo>
                <a:lnTo>
                  <a:pt x="559935" y="530864"/>
                </a:lnTo>
                <a:lnTo>
                  <a:pt x="580277" y="527134"/>
                </a:lnTo>
                <a:lnTo>
                  <a:pt x="598745" y="530864"/>
                </a:lnTo>
                <a:lnTo>
                  <a:pt x="614891" y="541269"/>
                </a:lnTo>
                <a:lnTo>
                  <a:pt x="626330" y="557172"/>
                </a:lnTo>
                <a:lnTo>
                  <a:pt x="630673" y="577396"/>
                </a:lnTo>
                <a:lnTo>
                  <a:pt x="626330" y="595756"/>
                </a:lnTo>
                <a:lnTo>
                  <a:pt x="614891" y="611809"/>
                </a:lnTo>
                <a:lnTo>
                  <a:pt x="598745" y="623180"/>
                </a:lnTo>
                <a:lnTo>
                  <a:pt x="580277" y="627498"/>
                </a:lnTo>
                <a:close/>
              </a:path>
              <a:path w="1160779" h="1155065">
                <a:moveTo>
                  <a:pt x="845057" y="627498"/>
                </a:moveTo>
                <a:lnTo>
                  <a:pt x="826590" y="623180"/>
                </a:lnTo>
                <a:lnTo>
                  <a:pt x="810444" y="611809"/>
                </a:lnTo>
                <a:lnTo>
                  <a:pt x="799005" y="595756"/>
                </a:lnTo>
                <a:lnTo>
                  <a:pt x="794662" y="577396"/>
                </a:lnTo>
                <a:lnTo>
                  <a:pt x="799005" y="557172"/>
                </a:lnTo>
                <a:lnTo>
                  <a:pt x="810444" y="541269"/>
                </a:lnTo>
                <a:lnTo>
                  <a:pt x="826590" y="530864"/>
                </a:lnTo>
                <a:lnTo>
                  <a:pt x="845057" y="527134"/>
                </a:lnTo>
                <a:lnTo>
                  <a:pt x="865400" y="530864"/>
                </a:lnTo>
                <a:lnTo>
                  <a:pt x="881396" y="541269"/>
                </a:lnTo>
                <a:lnTo>
                  <a:pt x="891862" y="557172"/>
                </a:lnTo>
                <a:lnTo>
                  <a:pt x="895614" y="577396"/>
                </a:lnTo>
                <a:lnTo>
                  <a:pt x="891862" y="595756"/>
                </a:lnTo>
                <a:lnTo>
                  <a:pt x="881396" y="611809"/>
                </a:lnTo>
                <a:lnTo>
                  <a:pt x="865400" y="623180"/>
                </a:lnTo>
                <a:lnTo>
                  <a:pt x="845057" y="627498"/>
                </a:lnTo>
                <a:close/>
              </a:path>
              <a:path w="1160779" h="1155065">
                <a:moveTo>
                  <a:pt x="1109999" y="627498"/>
                </a:moveTo>
                <a:lnTo>
                  <a:pt x="1091432" y="623180"/>
                </a:lnTo>
                <a:lnTo>
                  <a:pt x="1075239" y="611809"/>
                </a:lnTo>
                <a:lnTo>
                  <a:pt x="1063786" y="595756"/>
                </a:lnTo>
                <a:lnTo>
                  <a:pt x="1059442" y="577396"/>
                </a:lnTo>
                <a:lnTo>
                  <a:pt x="1063788" y="557172"/>
                </a:lnTo>
                <a:lnTo>
                  <a:pt x="1075244" y="541269"/>
                </a:lnTo>
                <a:lnTo>
                  <a:pt x="1091438" y="530864"/>
                </a:lnTo>
                <a:lnTo>
                  <a:pt x="1109999" y="527134"/>
                </a:lnTo>
                <a:lnTo>
                  <a:pt x="1130242" y="530864"/>
                </a:lnTo>
                <a:lnTo>
                  <a:pt x="1146191" y="541269"/>
                </a:lnTo>
                <a:lnTo>
                  <a:pt x="1156643" y="557172"/>
                </a:lnTo>
                <a:lnTo>
                  <a:pt x="1160394" y="577396"/>
                </a:lnTo>
                <a:lnTo>
                  <a:pt x="1156645" y="595756"/>
                </a:lnTo>
                <a:lnTo>
                  <a:pt x="1146196" y="611809"/>
                </a:lnTo>
                <a:lnTo>
                  <a:pt x="1130248" y="623180"/>
                </a:lnTo>
                <a:lnTo>
                  <a:pt x="1109999" y="627498"/>
                </a:lnTo>
                <a:close/>
              </a:path>
              <a:path w="1160779" h="1155065">
                <a:moveTo>
                  <a:pt x="50556" y="891072"/>
                </a:moveTo>
                <a:lnTo>
                  <a:pt x="30214" y="886754"/>
                </a:lnTo>
                <a:lnTo>
                  <a:pt x="14217" y="875382"/>
                </a:lnTo>
                <a:lnTo>
                  <a:pt x="3751" y="859330"/>
                </a:lnTo>
                <a:lnTo>
                  <a:pt x="0" y="840970"/>
                </a:lnTo>
                <a:lnTo>
                  <a:pt x="3753" y="820744"/>
                </a:lnTo>
                <a:lnTo>
                  <a:pt x="14225" y="804837"/>
                </a:lnTo>
                <a:lnTo>
                  <a:pt x="30244" y="794432"/>
                </a:lnTo>
                <a:lnTo>
                  <a:pt x="50556" y="790707"/>
                </a:lnTo>
                <a:lnTo>
                  <a:pt x="68380" y="794437"/>
                </a:lnTo>
                <a:lnTo>
                  <a:pt x="83073" y="804842"/>
                </a:lnTo>
                <a:lnTo>
                  <a:pt x="93058" y="820746"/>
                </a:lnTo>
                <a:lnTo>
                  <a:pt x="96742" y="840970"/>
                </a:lnTo>
                <a:lnTo>
                  <a:pt x="93058" y="859330"/>
                </a:lnTo>
                <a:lnTo>
                  <a:pt x="83070" y="875382"/>
                </a:lnTo>
                <a:lnTo>
                  <a:pt x="68372" y="886754"/>
                </a:lnTo>
                <a:lnTo>
                  <a:pt x="50556" y="891072"/>
                </a:lnTo>
                <a:close/>
              </a:path>
              <a:path w="1160779" h="1155065">
                <a:moveTo>
                  <a:pt x="315336" y="891072"/>
                </a:moveTo>
                <a:lnTo>
                  <a:pt x="295093" y="886754"/>
                </a:lnTo>
                <a:lnTo>
                  <a:pt x="279144" y="875382"/>
                </a:lnTo>
                <a:lnTo>
                  <a:pt x="268692" y="859330"/>
                </a:lnTo>
                <a:lnTo>
                  <a:pt x="264941" y="840970"/>
                </a:lnTo>
                <a:lnTo>
                  <a:pt x="268691" y="820744"/>
                </a:lnTo>
                <a:lnTo>
                  <a:pt x="279146" y="804837"/>
                </a:lnTo>
                <a:lnTo>
                  <a:pt x="295117" y="794432"/>
                </a:lnTo>
                <a:lnTo>
                  <a:pt x="315336" y="790707"/>
                </a:lnTo>
                <a:lnTo>
                  <a:pt x="333911" y="794437"/>
                </a:lnTo>
                <a:lnTo>
                  <a:pt x="350100" y="804842"/>
                </a:lnTo>
                <a:lnTo>
                  <a:pt x="361549" y="820746"/>
                </a:lnTo>
                <a:lnTo>
                  <a:pt x="365893" y="840970"/>
                </a:lnTo>
                <a:lnTo>
                  <a:pt x="361547" y="859330"/>
                </a:lnTo>
                <a:lnTo>
                  <a:pt x="350091" y="875382"/>
                </a:lnTo>
                <a:lnTo>
                  <a:pt x="333897" y="886754"/>
                </a:lnTo>
                <a:lnTo>
                  <a:pt x="315336" y="891072"/>
                </a:lnTo>
                <a:close/>
              </a:path>
              <a:path w="1160779" h="1155065">
                <a:moveTo>
                  <a:pt x="580277" y="891072"/>
                </a:moveTo>
                <a:lnTo>
                  <a:pt x="559935" y="886754"/>
                </a:lnTo>
                <a:lnTo>
                  <a:pt x="543939" y="875382"/>
                </a:lnTo>
                <a:lnTo>
                  <a:pt x="533473" y="859330"/>
                </a:lnTo>
                <a:lnTo>
                  <a:pt x="529721" y="840970"/>
                </a:lnTo>
                <a:lnTo>
                  <a:pt x="533474" y="820744"/>
                </a:lnTo>
                <a:lnTo>
                  <a:pt x="543946" y="804837"/>
                </a:lnTo>
                <a:lnTo>
                  <a:pt x="559966" y="794432"/>
                </a:lnTo>
                <a:lnTo>
                  <a:pt x="580277" y="790707"/>
                </a:lnTo>
                <a:lnTo>
                  <a:pt x="598754" y="794437"/>
                </a:lnTo>
                <a:lnTo>
                  <a:pt x="614895" y="804842"/>
                </a:lnTo>
                <a:lnTo>
                  <a:pt x="626330" y="820746"/>
                </a:lnTo>
                <a:lnTo>
                  <a:pt x="630673" y="840970"/>
                </a:lnTo>
                <a:lnTo>
                  <a:pt x="626330" y="859330"/>
                </a:lnTo>
                <a:lnTo>
                  <a:pt x="614891" y="875382"/>
                </a:lnTo>
                <a:lnTo>
                  <a:pt x="598745" y="886754"/>
                </a:lnTo>
                <a:lnTo>
                  <a:pt x="580277" y="891072"/>
                </a:lnTo>
                <a:close/>
              </a:path>
              <a:path w="1160779" h="1155065">
                <a:moveTo>
                  <a:pt x="845057" y="891072"/>
                </a:moveTo>
                <a:lnTo>
                  <a:pt x="826590" y="886754"/>
                </a:lnTo>
                <a:lnTo>
                  <a:pt x="810444" y="875382"/>
                </a:lnTo>
                <a:lnTo>
                  <a:pt x="799005" y="859330"/>
                </a:lnTo>
                <a:lnTo>
                  <a:pt x="794662" y="840970"/>
                </a:lnTo>
                <a:lnTo>
                  <a:pt x="799007" y="820744"/>
                </a:lnTo>
                <a:lnTo>
                  <a:pt x="810451" y="804837"/>
                </a:lnTo>
                <a:lnTo>
                  <a:pt x="826618" y="794432"/>
                </a:lnTo>
                <a:lnTo>
                  <a:pt x="845057" y="790707"/>
                </a:lnTo>
                <a:lnTo>
                  <a:pt x="865409" y="794437"/>
                </a:lnTo>
                <a:lnTo>
                  <a:pt x="881400" y="804842"/>
                </a:lnTo>
                <a:lnTo>
                  <a:pt x="891863" y="820746"/>
                </a:lnTo>
                <a:lnTo>
                  <a:pt x="895614" y="840970"/>
                </a:lnTo>
                <a:lnTo>
                  <a:pt x="891862" y="859330"/>
                </a:lnTo>
                <a:lnTo>
                  <a:pt x="881396" y="875382"/>
                </a:lnTo>
                <a:lnTo>
                  <a:pt x="865400" y="886754"/>
                </a:lnTo>
                <a:lnTo>
                  <a:pt x="845057" y="891072"/>
                </a:lnTo>
                <a:close/>
              </a:path>
              <a:path w="1160779" h="1155065">
                <a:moveTo>
                  <a:pt x="1109999" y="891072"/>
                </a:moveTo>
                <a:lnTo>
                  <a:pt x="1091432" y="886754"/>
                </a:lnTo>
                <a:lnTo>
                  <a:pt x="1075239" y="875382"/>
                </a:lnTo>
                <a:lnTo>
                  <a:pt x="1063786" y="859330"/>
                </a:lnTo>
                <a:lnTo>
                  <a:pt x="1059442" y="840970"/>
                </a:lnTo>
                <a:lnTo>
                  <a:pt x="1063789" y="820744"/>
                </a:lnTo>
                <a:lnTo>
                  <a:pt x="1075251" y="804837"/>
                </a:lnTo>
                <a:lnTo>
                  <a:pt x="1091466" y="794432"/>
                </a:lnTo>
                <a:lnTo>
                  <a:pt x="1109999" y="790707"/>
                </a:lnTo>
                <a:lnTo>
                  <a:pt x="1130251" y="794437"/>
                </a:lnTo>
                <a:lnTo>
                  <a:pt x="1146195" y="804842"/>
                </a:lnTo>
                <a:lnTo>
                  <a:pt x="1156643" y="820746"/>
                </a:lnTo>
                <a:lnTo>
                  <a:pt x="1160394" y="840970"/>
                </a:lnTo>
                <a:lnTo>
                  <a:pt x="1156645" y="859330"/>
                </a:lnTo>
                <a:lnTo>
                  <a:pt x="1146196" y="875382"/>
                </a:lnTo>
                <a:lnTo>
                  <a:pt x="1130248" y="886754"/>
                </a:lnTo>
                <a:lnTo>
                  <a:pt x="1109999" y="891072"/>
                </a:lnTo>
                <a:close/>
              </a:path>
              <a:path w="1160779" h="1155065">
                <a:moveTo>
                  <a:pt x="50556" y="1154632"/>
                </a:moveTo>
                <a:lnTo>
                  <a:pt x="30214" y="1150314"/>
                </a:lnTo>
                <a:lnTo>
                  <a:pt x="14217" y="1138943"/>
                </a:lnTo>
                <a:lnTo>
                  <a:pt x="3751" y="1122890"/>
                </a:lnTo>
                <a:lnTo>
                  <a:pt x="0" y="1104530"/>
                </a:lnTo>
                <a:lnTo>
                  <a:pt x="3751" y="1084306"/>
                </a:lnTo>
                <a:lnTo>
                  <a:pt x="14217" y="1068403"/>
                </a:lnTo>
                <a:lnTo>
                  <a:pt x="30214" y="1057998"/>
                </a:lnTo>
                <a:lnTo>
                  <a:pt x="50556" y="1054268"/>
                </a:lnTo>
                <a:lnTo>
                  <a:pt x="68372" y="1057998"/>
                </a:lnTo>
                <a:lnTo>
                  <a:pt x="83070" y="1068403"/>
                </a:lnTo>
                <a:lnTo>
                  <a:pt x="93058" y="1084306"/>
                </a:lnTo>
                <a:lnTo>
                  <a:pt x="96742" y="1104530"/>
                </a:lnTo>
                <a:lnTo>
                  <a:pt x="93058" y="1122890"/>
                </a:lnTo>
                <a:lnTo>
                  <a:pt x="83070" y="1138943"/>
                </a:lnTo>
                <a:lnTo>
                  <a:pt x="68372" y="1150314"/>
                </a:lnTo>
                <a:lnTo>
                  <a:pt x="50556" y="1154632"/>
                </a:lnTo>
                <a:close/>
              </a:path>
              <a:path w="1160779" h="1155065">
                <a:moveTo>
                  <a:pt x="315336" y="1154632"/>
                </a:moveTo>
                <a:lnTo>
                  <a:pt x="295093" y="1150314"/>
                </a:lnTo>
                <a:lnTo>
                  <a:pt x="279144" y="1138943"/>
                </a:lnTo>
                <a:lnTo>
                  <a:pt x="268692" y="1122890"/>
                </a:lnTo>
                <a:lnTo>
                  <a:pt x="264941" y="1104530"/>
                </a:lnTo>
                <a:lnTo>
                  <a:pt x="268690" y="1084306"/>
                </a:lnTo>
                <a:lnTo>
                  <a:pt x="279138" y="1068403"/>
                </a:lnTo>
                <a:lnTo>
                  <a:pt x="295087" y="1057998"/>
                </a:lnTo>
                <a:lnTo>
                  <a:pt x="315336" y="1054268"/>
                </a:lnTo>
                <a:lnTo>
                  <a:pt x="333903" y="1057998"/>
                </a:lnTo>
                <a:lnTo>
                  <a:pt x="350096" y="1068403"/>
                </a:lnTo>
                <a:lnTo>
                  <a:pt x="361549" y="1084306"/>
                </a:lnTo>
                <a:lnTo>
                  <a:pt x="365893" y="1104530"/>
                </a:lnTo>
                <a:lnTo>
                  <a:pt x="361547" y="1122890"/>
                </a:lnTo>
                <a:lnTo>
                  <a:pt x="350091" y="1138943"/>
                </a:lnTo>
                <a:lnTo>
                  <a:pt x="333897" y="1150314"/>
                </a:lnTo>
                <a:lnTo>
                  <a:pt x="315336" y="1154632"/>
                </a:lnTo>
                <a:close/>
              </a:path>
              <a:path w="1160779" h="1155065">
                <a:moveTo>
                  <a:pt x="580277" y="1154632"/>
                </a:moveTo>
                <a:lnTo>
                  <a:pt x="559935" y="1150314"/>
                </a:lnTo>
                <a:lnTo>
                  <a:pt x="543939" y="1138943"/>
                </a:lnTo>
                <a:lnTo>
                  <a:pt x="533473" y="1122890"/>
                </a:lnTo>
                <a:lnTo>
                  <a:pt x="529721" y="1104530"/>
                </a:lnTo>
                <a:lnTo>
                  <a:pt x="533473" y="1084306"/>
                </a:lnTo>
                <a:lnTo>
                  <a:pt x="543939" y="1068403"/>
                </a:lnTo>
                <a:lnTo>
                  <a:pt x="559935" y="1057998"/>
                </a:lnTo>
                <a:lnTo>
                  <a:pt x="580277" y="1054268"/>
                </a:lnTo>
                <a:lnTo>
                  <a:pt x="598745" y="1057998"/>
                </a:lnTo>
                <a:lnTo>
                  <a:pt x="614891" y="1068403"/>
                </a:lnTo>
                <a:lnTo>
                  <a:pt x="626330" y="1084306"/>
                </a:lnTo>
                <a:lnTo>
                  <a:pt x="630673" y="1104530"/>
                </a:lnTo>
                <a:lnTo>
                  <a:pt x="626330" y="1122890"/>
                </a:lnTo>
                <a:lnTo>
                  <a:pt x="614891" y="1138943"/>
                </a:lnTo>
                <a:lnTo>
                  <a:pt x="598745" y="1150314"/>
                </a:lnTo>
                <a:lnTo>
                  <a:pt x="580277" y="1154632"/>
                </a:lnTo>
                <a:close/>
              </a:path>
              <a:path w="1160779" h="1155065">
                <a:moveTo>
                  <a:pt x="845057" y="1154632"/>
                </a:moveTo>
                <a:lnTo>
                  <a:pt x="826590" y="1150314"/>
                </a:lnTo>
                <a:lnTo>
                  <a:pt x="810444" y="1138943"/>
                </a:lnTo>
                <a:lnTo>
                  <a:pt x="799005" y="1122890"/>
                </a:lnTo>
                <a:lnTo>
                  <a:pt x="794662" y="1104530"/>
                </a:lnTo>
                <a:lnTo>
                  <a:pt x="799005" y="1084306"/>
                </a:lnTo>
                <a:lnTo>
                  <a:pt x="810444" y="1068403"/>
                </a:lnTo>
                <a:lnTo>
                  <a:pt x="826590" y="1057998"/>
                </a:lnTo>
                <a:lnTo>
                  <a:pt x="845057" y="1054268"/>
                </a:lnTo>
                <a:lnTo>
                  <a:pt x="865400" y="1057998"/>
                </a:lnTo>
                <a:lnTo>
                  <a:pt x="881396" y="1068403"/>
                </a:lnTo>
                <a:lnTo>
                  <a:pt x="891862" y="1084306"/>
                </a:lnTo>
                <a:lnTo>
                  <a:pt x="895614" y="1104530"/>
                </a:lnTo>
                <a:lnTo>
                  <a:pt x="891862" y="1122890"/>
                </a:lnTo>
                <a:lnTo>
                  <a:pt x="881396" y="1138943"/>
                </a:lnTo>
                <a:lnTo>
                  <a:pt x="865400" y="1150314"/>
                </a:lnTo>
                <a:lnTo>
                  <a:pt x="845057" y="1154632"/>
                </a:lnTo>
                <a:close/>
              </a:path>
              <a:path w="1160779" h="1155065">
                <a:moveTo>
                  <a:pt x="1109999" y="1154632"/>
                </a:moveTo>
                <a:lnTo>
                  <a:pt x="1091432" y="1150314"/>
                </a:lnTo>
                <a:lnTo>
                  <a:pt x="1075239" y="1138943"/>
                </a:lnTo>
                <a:lnTo>
                  <a:pt x="1063786" y="1122890"/>
                </a:lnTo>
                <a:lnTo>
                  <a:pt x="1059442" y="1104530"/>
                </a:lnTo>
                <a:lnTo>
                  <a:pt x="1063788" y="1084306"/>
                </a:lnTo>
                <a:lnTo>
                  <a:pt x="1075244" y="1068403"/>
                </a:lnTo>
                <a:lnTo>
                  <a:pt x="1091438" y="1057998"/>
                </a:lnTo>
                <a:lnTo>
                  <a:pt x="1109999" y="1054268"/>
                </a:lnTo>
                <a:lnTo>
                  <a:pt x="1130242" y="1057998"/>
                </a:lnTo>
                <a:lnTo>
                  <a:pt x="1146191" y="1068403"/>
                </a:lnTo>
                <a:lnTo>
                  <a:pt x="1156643" y="1084306"/>
                </a:lnTo>
                <a:lnTo>
                  <a:pt x="1160394" y="1104530"/>
                </a:lnTo>
                <a:lnTo>
                  <a:pt x="1156645" y="1122890"/>
                </a:lnTo>
                <a:lnTo>
                  <a:pt x="1146196" y="1138943"/>
                </a:lnTo>
                <a:lnTo>
                  <a:pt x="1130248" y="1150314"/>
                </a:lnTo>
                <a:lnTo>
                  <a:pt x="1109999" y="115463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34762" y="7377658"/>
            <a:ext cx="1099820" cy="1032510"/>
          </a:xfrm>
          <a:custGeom>
            <a:avLst/>
            <a:gdLst/>
            <a:ahLst/>
            <a:cxnLst/>
            <a:rect l="l" t="t" r="r" b="b"/>
            <a:pathLst>
              <a:path w="1099820" h="1032509">
                <a:moveTo>
                  <a:pt x="442925" y="811720"/>
                </a:moveTo>
                <a:lnTo>
                  <a:pt x="383667" y="804075"/>
                </a:lnTo>
                <a:lnTo>
                  <a:pt x="336156" y="793915"/>
                </a:lnTo>
                <a:lnTo>
                  <a:pt x="298970" y="779551"/>
                </a:lnTo>
                <a:lnTo>
                  <a:pt x="249707" y="731634"/>
                </a:lnTo>
                <a:lnTo>
                  <a:pt x="234721" y="694753"/>
                </a:lnTo>
                <a:lnTo>
                  <a:pt x="224243" y="647052"/>
                </a:lnTo>
                <a:lnTo>
                  <a:pt x="216814" y="586841"/>
                </a:lnTo>
                <a:lnTo>
                  <a:pt x="211226" y="644766"/>
                </a:lnTo>
                <a:lnTo>
                  <a:pt x="200825" y="692137"/>
                </a:lnTo>
                <a:lnTo>
                  <a:pt x="184721" y="729932"/>
                </a:lnTo>
                <a:lnTo>
                  <a:pt x="131864" y="780808"/>
                </a:lnTo>
                <a:lnTo>
                  <a:pt x="93332" y="795858"/>
                </a:lnTo>
                <a:lnTo>
                  <a:pt x="45554" y="805319"/>
                </a:lnTo>
                <a:lnTo>
                  <a:pt x="0" y="809142"/>
                </a:lnTo>
                <a:lnTo>
                  <a:pt x="0" y="812190"/>
                </a:lnTo>
                <a:lnTo>
                  <a:pt x="65366" y="822744"/>
                </a:lnTo>
                <a:lnTo>
                  <a:pt x="135153" y="839622"/>
                </a:lnTo>
                <a:lnTo>
                  <a:pt x="167436" y="865517"/>
                </a:lnTo>
                <a:lnTo>
                  <a:pt x="189141" y="901255"/>
                </a:lnTo>
                <a:lnTo>
                  <a:pt x="202704" y="943267"/>
                </a:lnTo>
                <a:lnTo>
                  <a:pt x="210604" y="988034"/>
                </a:lnTo>
                <a:lnTo>
                  <a:pt x="215265" y="1031976"/>
                </a:lnTo>
                <a:lnTo>
                  <a:pt x="224294" y="973556"/>
                </a:lnTo>
                <a:lnTo>
                  <a:pt x="235165" y="926731"/>
                </a:lnTo>
                <a:lnTo>
                  <a:pt x="249732" y="890130"/>
                </a:lnTo>
                <a:lnTo>
                  <a:pt x="297395" y="842022"/>
                </a:lnTo>
                <a:lnTo>
                  <a:pt x="334175" y="827722"/>
                </a:lnTo>
                <a:lnTo>
                  <a:pt x="382066" y="818095"/>
                </a:lnTo>
                <a:lnTo>
                  <a:pt x="442925" y="811720"/>
                </a:lnTo>
                <a:close/>
              </a:path>
              <a:path w="1099820" h="1032509">
                <a:moveTo>
                  <a:pt x="1099553" y="403555"/>
                </a:moveTo>
                <a:lnTo>
                  <a:pt x="1032840" y="394957"/>
                </a:lnTo>
                <a:lnTo>
                  <a:pt x="974331" y="385864"/>
                </a:lnTo>
                <a:lnTo>
                  <a:pt x="923404" y="375627"/>
                </a:lnTo>
                <a:lnTo>
                  <a:pt x="879449" y="363550"/>
                </a:lnTo>
                <a:lnTo>
                  <a:pt x="841857" y="348970"/>
                </a:lnTo>
                <a:lnTo>
                  <a:pt x="783234" y="309600"/>
                </a:lnTo>
                <a:lnTo>
                  <a:pt x="742645" y="252120"/>
                </a:lnTo>
                <a:lnTo>
                  <a:pt x="727557" y="214909"/>
                </a:lnTo>
                <a:lnTo>
                  <a:pt x="715124" y="171145"/>
                </a:lnTo>
                <a:lnTo>
                  <a:pt x="704735" y="120167"/>
                </a:lnTo>
                <a:lnTo>
                  <a:pt x="695769" y="61290"/>
                </a:lnTo>
                <a:lnTo>
                  <a:pt x="688352" y="0"/>
                </a:lnTo>
                <a:lnTo>
                  <a:pt x="686968" y="0"/>
                </a:lnTo>
                <a:lnTo>
                  <a:pt x="681228" y="55600"/>
                </a:lnTo>
                <a:lnTo>
                  <a:pt x="673557" y="110566"/>
                </a:lnTo>
                <a:lnTo>
                  <a:pt x="664197" y="159169"/>
                </a:lnTo>
                <a:lnTo>
                  <a:pt x="652729" y="201828"/>
                </a:lnTo>
                <a:lnTo>
                  <a:pt x="638746" y="238975"/>
                </a:lnTo>
                <a:lnTo>
                  <a:pt x="601560" y="298462"/>
                </a:lnTo>
                <a:lnTo>
                  <a:pt x="549351" y="341071"/>
                </a:lnTo>
                <a:lnTo>
                  <a:pt x="478790" y="370230"/>
                </a:lnTo>
                <a:lnTo>
                  <a:pt x="435610" y="380860"/>
                </a:lnTo>
                <a:lnTo>
                  <a:pt x="386600" y="389407"/>
                </a:lnTo>
                <a:lnTo>
                  <a:pt x="331368" y="396316"/>
                </a:lnTo>
                <a:lnTo>
                  <a:pt x="269468" y="402005"/>
                </a:lnTo>
                <a:lnTo>
                  <a:pt x="314502" y="409270"/>
                </a:lnTo>
                <a:lnTo>
                  <a:pt x="406946" y="421563"/>
                </a:lnTo>
                <a:lnTo>
                  <a:pt x="452310" y="429361"/>
                </a:lnTo>
                <a:lnTo>
                  <a:pt x="495769" y="440131"/>
                </a:lnTo>
                <a:lnTo>
                  <a:pt x="536295" y="455244"/>
                </a:lnTo>
                <a:lnTo>
                  <a:pt x="572884" y="476084"/>
                </a:lnTo>
                <a:lnTo>
                  <a:pt x="604532" y="504037"/>
                </a:lnTo>
                <a:lnTo>
                  <a:pt x="630199" y="540499"/>
                </a:lnTo>
                <a:lnTo>
                  <a:pt x="648893" y="586841"/>
                </a:lnTo>
                <a:lnTo>
                  <a:pt x="662101" y="641400"/>
                </a:lnTo>
                <a:lnTo>
                  <a:pt x="672122" y="696391"/>
                </a:lnTo>
                <a:lnTo>
                  <a:pt x="679818" y="751674"/>
                </a:lnTo>
                <a:lnTo>
                  <a:pt x="686066" y="807097"/>
                </a:lnTo>
                <a:lnTo>
                  <a:pt x="696645" y="740816"/>
                </a:lnTo>
                <a:lnTo>
                  <a:pt x="707009" y="682815"/>
                </a:lnTo>
                <a:lnTo>
                  <a:pt x="717956" y="632472"/>
                </a:lnTo>
                <a:lnTo>
                  <a:pt x="730250" y="589153"/>
                </a:lnTo>
                <a:lnTo>
                  <a:pt x="744664" y="552208"/>
                </a:lnTo>
                <a:lnTo>
                  <a:pt x="783043" y="495007"/>
                </a:lnTo>
                <a:lnTo>
                  <a:pt x="839343" y="455803"/>
                </a:lnTo>
                <a:lnTo>
                  <a:pt x="876173" y="441388"/>
                </a:lnTo>
                <a:lnTo>
                  <a:pt x="919822" y="429590"/>
                </a:lnTo>
                <a:lnTo>
                  <a:pt x="971080" y="419760"/>
                </a:lnTo>
                <a:lnTo>
                  <a:pt x="1030732" y="411289"/>
                </a:lnTo>
                <a:lnTo>
                  <a:pt x="1099553" y="403555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31385" y="7897342"/>
            <a:ext cx="3756660" cy="2390140"/>
          </a:xfrm>
          <a:custGeom>
            <a:avLst/>
            <a:gdLst/>
            <a:ahLst/>
            <a:cxnLst/>
            <a:rect l="l" t="t" r="r" b="b"/>
            <a:pathLst>
              <a:path w="3756659" h="2390140">
                <a:moveTo>
                  <a:pt x="71896" y="2389657"/>
                </a:moveTo>
                <a:lnTo>
                  <a:pt x="0" y="2389657"/>
                </a:lnTo>
                <a:lnTo>
                  <a:pt x="8398" y="2350443"/>
                </a:lnTo>
                <a:lnTo>
                  <a:pt x="18802" y="2305288"/>
                </a:lnTo>
                <a:lnTo>
                  <a:pt x="29880" y="2260394"/>
                </a:lnTo>
                <a:lnTo>
                  <a:pt x="41626" y="2215767"/>
                </a:lnTo>
                <a:lnTo>
                  <a:pt x="54034" y="2171411"/>
                </a:lnTo>
                <a:lnTo>
                  <a:pt x="67098" y="2127332"/>
                </a:lnTo>
                <a:lnTo>
                  <a:pt x="80813" y="2083538"/>
                </a:lnTo>
                <a:lnTo>
                  <a:pt x="95174" y="2040032"/>
                </a:lnTo>
                <a:lnTo>
                  <a:pt x="110174" y="1996820"/>
                </a:lnTo>
                <a:lnTo>
                  <a:pt x="125807" y="1953910"/>
                </a:lnTo>
                <a:lnTo>
                  <a:pt x="142069" y="1911305"/>
                </a:lnTo>
                <a:lnTo>
                  <a:pt x="158953" y="1869012"/>
                </a:lnTo>
                <a:lnTo>
                  <a:pt x="176454" y="1827037"/>
                </a:lnTo>
                <a:lnTo>
                  <a:pt x="194567" y="1785385"/>
                </a:lnTo>
                <a:lnTo>
                  <a:pt x="213284" y="1744062"/>
                </a:lnTo>
                <a:lnTo>
                  <a:pt x="232601" y="1703074"/>
                </a:lnTo>
                <a:lnTo>
                  <a:pt x="252513" y="1662426"/>
                </a:lnTo>
                <a:lnTo>
                  <a:pt x="273012" y="1622124"/>
                </a:lnTo>
                <a:lnTo>
                  <a:pt x="294094" y="1582174"/>
                </a:lnTo>
                <a:lnTo>
                  <a:pt x="315754" y="1542582"/>
                </a:lnTo>
                <a:lnTo>
                  <a:pt x="337984" y="1503352"/>
                </a:lnTo>
                <a:lnTo>
                  <a:pt x="360781" y="1464492"/>
                </a:lnTo>
                <a:lnTo>
                  <a:pt x="384137" y="1426007"/>
                </a:lnTo>
                <a:lnTo>
                  <a:pt x="408048" y="1387901"/>
                </a:lnTo>
                <a:lnTo>
                  <a:pt x="432507" y="1350182"/>
                </a:lnTo>
                <a:lnTo>
                  <a:pt x="457509" y="1312854"/>
                </a:lnTo>
                <a:lnTo>
                  <a:pt x="483049" y="1275924"/>
                </a:lnTo>
                <a:lnTo>
                  <a:pt x="509119" y="1239398"/>
                </a:lnTo>
                <a:lnTo>
                  <a:pt x="535716" y="1203280"/>
                </a:lnTo>
                <a:lnTo>
                  <a:pt x="562834" y="1167576"/>
                </a:lnTo>
                <a:lnTo>
                  <a:pt x="590465" y="1132293"/>
                </a:lnTo>
                <a:lnTo>
                  <a:pt x="618606" y="1097436"/>
                </a:lnTo>
                <a:lnTo>
                  <a:pt x="647249" y="1063011"/>
                </a:lnTo>
                <a:lnTo>
                  <a:pt x="676391" y="1029023"/>
                </a:lnTo>
                <a:lnTo>
                  <a:pt x="706024" y="995479"/>
                </a:lnTo>
                <a:lnTo>
                  <a:pt x="736143" y="962383"/>
                </a:lnTo>
                <a:lnTo>
                  <a:pt x="766743" y="929742"/>
                </a:lnTo>
                <a:lnTo>
                  <a:pt x="797817" y="897561"/>
                </a:lnTo>
                <a:lnTo>
                  <a:pt x="829361" y="865846"/>
                </a:lnTo>
                <a:lnTo>
                  <a:pt x="861368" y="834602"/>
                </a:lnTo>
                <a:lnTo>
                  <a:pt x="893833" y="803837"/>
                </a:lnTo>
                <a:lnTo>
                  <a:pt x="926750" y="773554"/>
                </a:lnTo>
                <a:lnTo>
                  <a:pt x="960113" y="743760"/>
                </a:lnTo>
                <a:lnTo>
                  <a:pt x="993917" y="714460"/>
                </a:lnTo>
                <a:lnTo>
                  <a:pt x="1028156" y="685661"/>
                </a:lnTo>
                <a:lnTo>
                  <a:pt x="1062825" y="657368"/>
                </a:lnTo>
                <a:lnTo>
                  <a:pt x="1097917" y="629586"/>
                </a:lnTo>
                <a:lnTo>
                  <a:pt x="1133427" y="602322"/>
                </a:lnTo>
                <a:lnTo>
                  <a:pt x="1169349" y="575581"/>
                </a:lnTo>
                <a:lnTo>
                  <a:pt x="1205678" y="549368"/>
                </a:lnTo>
                <a:lnTo>
                  <a:pt x="1242409" y="523690"/>
                </a:lnTo>
                <a:lnTo>
                  <a:pt x="1279534" y="498552"/>
                </a:lnTo>
                <a:lnTo>
                  <a:pt x="1317049" y="473961"/>
                </a:lnTo>
                <a:lnTo>
                  <a:pt x="1354948" y="449920"/>
                </a:lnTo>
                <a:lnTo>
                  <a:pt x="1393225" y="426437"/>
                </a:lnTo>
                <a:lnTo>
                  <a:pt x="1431875" y="403517"/>
                </a:lnTo>
                <a:lnTo>
                  <a:pt x="1470892" y="381166"/>
                </a:lnTo>
                <a:lnTo>
                  <a:pt x="1510270" y="359389"/>
                </a:lnTo>
                <a:lnTo>
                  <a:pt x="1550003" y="338193"/>
                </a:lnTo>
                <a:lnTo>
                  <a:pt x="1590087" y="317582"/>
                </a:lnTo>
                <a:lnTo>
                  <a:pt x="1630514" y="297563"/>
                </a:lnTo>
                <a:lnTo>
                  <a:pt x="1671280" y="278141"/>
                </a:lnTo>
                <a:lnTo>
                  <a:pt x="1712379" y="259322"/>
                </a:lnTo>
                <a:lnTo>
                  <a:pt x="1753805" y="241112"/>
                </a:lnTo>
                <a:lnTo>
                  <a:pt x="1795553" y="223516"/>
                </a:lnTo>
                <a:lnTo>
                  <a:pt x="1837616" y="206541"/>
                </a:lnTo>
                <a:lnTo>
                  <a:pt x="1879989" y="190191"/>
                </a:lnTo>
                <a:lnTo>
                  <a:pt x="1922667" y="174472"/>
                </a:lnTo>
                <a:lnTo>
                  <a:pt x="1965644" y="159391"/>
                </a:lnTo>
                <a:lnTo>
                  <a:pt x="2008914" y="144953"/>
                </a:lnTo>
                <a:lnTo>
                  <a:pt x="2052471" y="131164"/>
                </a:lnTo>
                <a:lnTo>
                  <a:pt x="2096310" y="118028"/>
                </a:lnTo>
                <a:lnTo>
                  <a:pt x="2140424" y="105553"/>
                </a:lnTo>
                <a:lnTo>
                  <a:pt x="2184810" y="93744"/>
                </a:lnTo>
                <a:lnTo>
                  <a:pt x="2229460" y="82606"/>
                </a:lnTo>
                <a:lnTo>
                  <a:pt x="2274369" y="72146"/>
                </a:lnTo>
                <a:lnTo>
                  <a:pt x="2319531" y="62368"/>
                </a:lnTo>
                <a:lnTo>
                  <a:pt x="2364941" y="53279"/>
                </a:lnTo>
                <a:lnTo>
                  <a:pt x="2410593" y="44884"/>
                </a:lnTo>
                <a:lnTo>
                  <a:pt x="2456481" y="37189"/>
                </a:lnTo>
                <a:lnTo>
                  <a:pt x="2502600" y="30200"/>
                </a:lnTo>
                <a:lnTo>
                  <a:pt x="2548944" y="23923"/>
                </a:lnTo>
                <a:lnTo>
                  <a:pt x="2595507" y="18362"/>
                </a:lnTo>
                <a:lnTo>
                  <a:pt x="2642283" y="13525"/>
                </a:lnTo>
                <a:lnTo>
                  <a:pt x="2689268" y="9416"/>
                </a:lnTo>
                <a:lnTo>
                  <a:pt x="2736455" y="6041"/>
                </a:lnTo>
                <a:lnTo>
                  <a:pt x="2783838" y="3407"/>
                </a:lnTo>
                <a:lnTo>
                  <a:pt x="2831412" y="1518"/>
                </a:lnTo>
                <a:lnTo>
                  <a:pt x="2879171" y="380"/>
                </a:lnTo>
                <a:lnTo>
                  <a:pt x="2927110" y="0"/>
                </a:lnTo>
                <a:lnTo>
                  <a:pt x="2975049" y="380"/>
                </a:lnTo>
                <a:lnTo>
                  <a:pt x="3022809" y="1518"/>
                </a:lnTo>
                <a:lnTo>
                  <a:pt x="3070383" y="3407"/>
                </a:lnTo>
                <a:lnTo>
                  <a:pt x="3117766" y="6042"/>
                </a:lnTo>
                <a:lnTo>
                  <a:pt x="3164953" y="9416"/>
                </a:lnTo>
                <a:lnTo>
                  <a:pt x="3211937" y="13526"/>
                </a:lnTo>
                <a:lnTo>
                  <a:pt x="3258714" y="18363"/>
                </a:lnTo>
                <a:lnTo>
                  <a:pt x="3305277" y="23924"/>
                </a:lnTo>
                <a:lnTo>
                  <a:pt x="3351621" y="30202"/>
                </a:lnTo>
                <a:lnTo>
                  <a:pt x="3397740" y="37191"/>
                </a:lnTo>
                <a:lnTo>
                  <a:pt x="3443628" y="44886"/>
                </a:lnTo>
                <a:lnTo>
                  <a:pt x="3489280" y="53281"/>
                </a:lnTo>
                <a:lnTo>
                  <a:pt x="3534690" y="62371"/>
                </a:lnTo>
                <a:lnTo>
                  <a:pt x="3571647" y="70372"/>
                </a:lnTo>
                <a:lnTo>
                  <a:pt x="2927110" y="70372"/>
                </a:lnTo>
                <a:lnTo>
                  <a:pt x="2878896" y="70767"/>
                </a:lnTo>
                <a:lnTo>
                  <a:pt x="2830869" y="71945"/>
                </a:lnTo>
                <a:lnTo>
                  <a:pt x="2783033" y="73902"/>
                </a:lnTo>
                <a:lnTo>
                  <a:pt x="2735396" y="76630"/>
                </a:lnTo>
                <a:lnTo>
                  <a:pt x="2687963" y="80125"/>
                </a:lnTo>
                <a:lnTo>
                  <a:pt x="2640741" y="84379"/>
                </a:lnTo>
                <a:lnTo>
                  <a:pt x="2593735" y="89388"/>
                </a:lnTo>
                <a:lnTo>
                  <a:pt x="2546951" y="95144"/>
                </a:lnTo>
                <a:lnTo>
                  <a:pt x="2500397" y="101641"/>
                </a:lnTo>
                <a:lnTo>
                  <a:pt x="2454076" y="108875"/>
                </a:lnTo>
                <a:lnTo>
                  <a:pt x="2407997" y="116837"/>
                </a:lnTo>
                <a:lnTo>
                  <a:pt x="2362164" y="125523"/>
                </a:lnTo>
                <a:lnTo>
                  <a:pt x="2316585" y="134926"/>
                </a:lnTo>
                <a:lnTo>
                  <a:pt x="2271264" y="145041"/>
                </a:lnTo>
                <a:lnTo>
                  <a:pt x="2226208" y="155860"/>
                </a:lnTo>
                <a:lnTo>
                  <a:pt x="2181423" y="167379"/>
                </a:lnTo>
                <a:lnTo>
                  <a:pt x="2136915" y="179590"/>
                </a:lnTo>
                <a:lnTo>
                  <a:pt x="2092690" y="192488"/>
                </a:lnTo>
                <a:lnTo>
                  <a:pt x="2048755" y="206067"/>
                </a:lnTo>
                <a:lnTo>
                  <a:pt x="2005114" y="220320"/>
                </a:lnTo>
                <a:lnTo>
                  <a:pt x="1961775" y="235242"/>
                </a:lnTo>
                <a:lnTo>
                  <a:pt x="1918744" y="250826"/>
                </a:lnTo>
                <a:lnTo>
                  <a:pt x="1876025" y="267067"/>
                </a:lnTo>
                <a:lnTo>
                  <a:pt x="1833627" y="283957"/>
                </a:lnTo>
                <a:lnTo>
                  <a:pt x="1791553" y="301492"/>
                </a:lnTo>
                <a:lnTo>
                  <a:pt x="1749812" y="319665"/>
                </a:lnTo>
                <a:lnTo>
                  <a:pt x="1708408" y="338470"/>
                </a:lnTo>
                <a:lnTo>
                  <a:pt x="1667347" y="357901"/>
                </a:lnTo>
                <a:lnTo>
                  <a:pt x="1626637" y="377952"/>
                </a:lnTo>
                <a:lnTo>
                  <a:pt x="1586282" y="398616"/>
                </a:lnTo>
                <a:lnTo>
                  <a:pt x="1546290" y="419888"/>
                </a:lnTo>
                <a:lnTo>
                  <a:pt x="1506665" y="441761"/>
                </a:lnTo>
                <a:lnTo>
                  <a:pt x="1467414" y="464230"/>
                </a:lnTo>
                <a:lnTo>
                  <a:pt x="1428543" y="487288"/>
                </a:lnTo>
                <a:lnTo>
                  <a:pt x="1390058" y="510929"/>
                </a:lnTo>
                <a:lnTo>
                  <a:pt x="1351966" y="535147"/>
                </a:lnTo>
                <a:lnTo>
                  <a:pt x="1314272" y="559937"/>
                </a:lnTo>
                <a:lnTo>
                  <a:pt x="1276982" y="585291"/>
                </a:lnTo>
                <a:lnTo>
                  <a:pt x="1240102" y="611204"/>
                </a:lnTo>
                <a:lnTo>
                  <a:pt x="1203639" y="637670"/>
                </a:lnTo>
                <a:lnTo>
                  <a:pt x="1167598" y="664683"/>
                </a:lnTo>
                <a:lnTo>
                  <a:pt x="1131986" y="692236"/>
                </a:lnTo>
                <a:lnTo>
                  <a:pt x="1096808" y="720324"/>
                </a:lnTo>
                <a:lnTo>
                  <a:pt x="1062071" y="748940"/>
                </a:lnTo>
                <a:lnTo>
                  <a:pt x="1027781" y="778078"/>
                </a:lnTo>
                <a:lnTo>
                  <a:pt x="993943" y="807733"/>
                </a:lnTo>
                <a:lnTo>
                  <a:pt x="960565" y="837897"/>
                </a:lnTo>
                <a:lnTo>
                  <a:pt x="927651" y="868566"/>
                </a:lnTo>
                <a:lnTo>
                  <a:pt x="895208" y="899733"/>
                </a:lnTo>
                <a:lnTo>
                  <a:pt x="863242" y="931391"/>
                </a:lnTo>
                <a:lnTo>
                  <a:pt x="831759" y="963535"/>
                </a:lnTo>
                <a:lnTo>
                  <a:pt x="800765" y="996159"/>
                </a:lnTo>
                <a:lnTo>
                  <a:pt x="770267" y="1029256"/>
                </a:lnTo>
                <a:lnTo>
                  <a:pt x="740269" y="1062821"/>
                </a:lnTo>
                <a:lnTo>
                  <a:pt x="710779" y="1096847"/>
                </a:lnTo>
                <a:lnTo>
                  <a:pt x="681803" y="1131329"/>
                </a:lnTo>
                <a:lnTo>
                  <a:pt x="653345" y="1166259"/>
                </a:lnTo>
                <a:lnTo>
                  <a:pt x="625413" y="1201633"/>
                </a:lnTo>
                <a:lnTo>
                  <a:pt x="598013" y="1237444"/>
                </a:lnTo>
                <a:lnTo>
                  <a:pt x="571150" y="1273685"/>
                </a:lnTo>
                <a:lnTo>
                  <a:pt x="544831" y="1310352"/>
                </a:lnTo>
                <a:lnTo>
                  <a:pt x="519062" y="1347437"/>
                </a:lnTo>
                <a:lnTo>
                  <a:pt x="493848" y="1384935"/>
                </a:lnTo>
                <a:lnTo>
                  <a:pt x="469196" y="1422839"/>
                </a:lnTo>
                <a:lnTo>
                  <a:pt x="445112" y="1461144"/>
                </a:lnTo>
                <a:lnTo>
                  <a:pt x="421602" y="1499843"/>
                </a:lnTo>
                <a:lnTo>
                  <a:pt x="398672" y="1538931"/>
                </a:lnTo>
                <a:lnTo>
                  <a:pt x="376328" y="1578400"/>
                </a:lnTo>
                <a:lnTo>
                  <a:pt x="354576" y="1618246"/>
                </a:lnTo>
                <a:lnTo>
                  <a:pt x="333422" y="1658462"/>
                </a:lnTo>
                <a:lnTo>
                  <a:pt x="312872" y="1699041"/>
                </a:lnTo>
                <a:lnTo>
                  <a:pt x="292933" y="1739978"/>
                </a:lnTo>
                <a:lnTo>
                  <a:pt x="273610" y="1781268"/>
                </a:lnTo>
                <a:lnTo>
                  <a:pt x="254909" y="1822902"/>
                </a:lnTo>
                <a:lnTo>
                  <a:pt x="236837" y="1864876"/>
                </a:lnTo>
                <a:lnTo>
                  <a:pt x="219399" y="1907184"/>
                </a:lnTo>
                <a:lnTo>
                  <a:pt x="202602" y="1949819"/>
                </a:lnTo>
                <a:lnTo>
                  <a:pt x="186452" y="1992775"/>
                </a:lnTo>
                <a:lnTo>
                  <a:pt x="170954" y="2036047"/>
                </a:lnTo>
                <a:lnTo>
                  <a:pt x="156115" y="2079627"/>
                </a:lnTo>
                <a:lnTo>
                  <a:pt x="141941" y="2123510"/>
                </a:lnTo>
                <a:lnTo>
                  <a:pt x="128437" y="2167691"/>
                </a:lnTo>
                <a:lnTo>
                  <a:pt x="115611" y="2212162"/>
                </a:lnTo>
                <a:lnTo>
                  <a:pt x="103467" y="2256918"/>
                </a:lnTo>
                <a:lnTo>
                  <a:pt x="92013" y="2301952"/>
                </a:lnTo>
                <a:lnTo>
                  <a:pt x="81254" y="2347259"/>
                </a:lnTo>
                <a:lnTo>
                  <a:pt x="71896" y="2389657"/>
                </a:lnTo>
                <a:close/>
              </a:path>
              <a:path w="3756659" h="2390140">
                <a:moveTo>
                  <a:pt x="3756615" y="191054"/>
                </a:moveTo>
                <a:lnTo>
                  <a:pt x="3717306" y="179590"/>
                </a:lnTo>
                <a:lnTo>
                  <a:pt x="3672798" y="167379"/>
                </a:lnTo>
                <a:lnTo>
                  <a:pt x="3628013" y="155860"/>
                </a:lnTo>
                <a:lnTo>
                  <a:pt x="3582957" y="145041"/>
                </a:lnTo>
                <a:lnTo>
                  <a:pt x="3537636" y="134926"/>
                </a:lnTo>
                <a:lnTo>
                  <a:pt x="3492056" y="125523"/>
                </a:lnTo>
                <a:lnTo>
                  <a:pt x="3446224" y="116837"/>
                </a:lnTo>
                <a:lnTo>
                  <a:pt x="3400144" y="108875"/>
                </a:lnTo>
                <a:lnTo>
                  <a:pt x="3353824" y="101641"/>
                </a:lnTo>
                <a:lnTo>
                  <a:pt x="3307269" y="95144"/>
                </a:lnTo>
                <a:lnTo>
                  <a:pt x="3260486" y="89388"/>
                </a:lnTo>
                <a:lnTo>
                  <a:pt x="3213480" y="84379"/>
                </a:lnTo>
                <a:lnTo>
                  <a:pt x="3166258" y="80125"/>
                </a:lnTo>
                <a:lnTo>
                  <a:pt x="3118825" y="76630"/>
                </a:lnTo>
                <a:lnTo>
                  <a:pt x="3071188" y="73902"/>
                </a:lnTo>
                <a:lnTo>
                  <a:pt x="3023352" y="71945"/>
                </a:lnTo>
                <a:lnTo>
                  <a:pt x="2975324" y="70767"/>
                </a:lnTo>
                <a:lnTo>
                  <a:pt x="2927110" y="70372"/>
                </a:lnTo>
                <a:lnTo>
                  <a:pt x="3571647" y="70372"/>
                </a:lnTo>
                <a:lnTo>
                  <a:pt x="3624761" y="82610"/>
                </a:lnTo>
                <a:lnTo>
                  <a:pt x="3669411" y="93748"/>
                </a:lnTo>
                <a:lnTo>
                  <a:pt x="3713796" y="105558"/>
                </a:lnTo>
                <a:lnTo>
                  <a:pt x="3756615" y="117667"/>
                </a:lnTo>
                <a:lnTo>
                  <a:pt x="3756615" y="191054"/>
                </a:lnTo>
                <a:close/>
              </a:path>
              <a:path w="3756659" h="2390140">
                <a:moveTo>
                  <a:pt x="3756615" y="2389657"/>
                </a:moveTo>
                <a:lnTo>
                  <a:pt x="71896" y="2389657"/>
                </a:lnTo>
                <a:lnTo>
                  <a:pt x="3756615" y="191054"/>
                </a:lnTo>
                <a:lnTo>
                  <a:pt x="3756615" y="2389657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767205" cy="5338445"/>
          </a:xfrm>
          <a:custGeom>
            <a:avLst/>
            <a:gdLst/>
            <a:ahLst/>
            <a:cxnLst/>
            <a:rect l="l" t="t" r="r" b="b"/>
            <a:pathLst>
              <a:path w="1767205" h="5338445">
                <a:moveTo>
                  <a:pt x="0" y="5338045"/>
                </a:moveTo>
                <a:lnTo>
                  <a:pt x="0" y="5260644"/>
                </a:lnTo>
                <a:lnTo>
                  <a:pt x="36420" y="5243409"/>
                </a:lnTo>
                <a:lnTo>
                  <a:pt x="77130" y="5223359"/>
                </a:lnTo>
                <a:lnTo>
                  <a:pt x="117485" y="5202694"/>
                </a:lnTo>
                <a:lnTo>
                  <a:pt x="157478" y="5181423"/>
                </a:lnTo>
                <a:lnTo>
                  <a:pt x="197102" y="5159549"/>
                </a:lnTo>
                <a:lnTo>
                  <a:pt x="236353" y="5137081"/>
                </a:lnTo>
                <a:lnTo>
                  <a:pt x="275224" y="5114022"/>
                </a:lnTo>
                <a:lnTo>
                  <a:pt x="313709" y="5090381"/>
                </a:lnTo>
                <a:lnTo>
                  <a:pt x="351801" y="5066163"/>
                </a:lnTo>
                <a:lnTo>
                  <a:pt x="389495" y="5041373"/>
                </a:lnTo>
                <a:lnTo>
                  <a:pt x="426785" y="5016019"/>
                </a:lnTo>
                <a:lnTo>
                  <a:pt x="463665" y="4990106"/>
                </a:lnTo>
                <a:lnTo>
                  <a:pt x="500128" y="4963640"/>
                </a:lnTo>
                <a:lnTo>
                  <a:pt x="536169" y="4936627"/>
                </a:lnTo>
                <a:lnTo>
                  <a:pt x="571781" y="4909074"/>
                </a:lnTo>
                <a:lnTo>
                  <a:pt x="606959" y="4880987"/>
                </a:lnTo>
                <a:lnTo>
                  <a:pt x="641696" y="4852370"/>
                </a:lnTo>
                <a:lnTo>
                  <a:pt x="675986" y="4823232"/>
                </a:lnTo>
                <a:lnTo>
                  <a:pt x="709824" y="4793578"/>
                </a:lnTo>
                <a:lnTo>
                  <a:pt x="743202" y="4763413"/>
                </a:lnTo>
                <a:lnTo>
                  <a:pt x="776116" y="4732744"/>
                </a:lnTo>
                <a:lnTo>
                  <a:pt x="808559" y="4701578"/>
                </a:lnTo>
                <a:lnTo>
                  <a:pt x="840525" y="4669919"/>
                </a:lnTo>
                <a:lnTo>
                  <a:pt x="872008" y="4637775"/>
                </a:lnTo>
                <a:lnTo>
                  <a:pt x="903002" y="4605151"/>
                </a:lnTo>
                <a:lnTo>
                  <a:pt x="933500" y="4572054"/>
                </a:lnTo>
                <a:lnTo>
                  <a:pt x="963498" y="4538489"/>
                </a:lnTo>
                <a:lnTo>
                  <a:pt x="992988" y="4504463"/>
                </a:lnTo>
                <a:lnTo>
                  <a:pt x="1021964" y="4469982"/>
                </a:lnTo>
                <a:lnTo>
                  <a:pt x="1050422" y="4435051"/>
                </a:lnTo>
                <a:lnTo>
                  <a:pt x="1078354" y="4399677"/>
                </a:lnTo>
                <a:lnTo>
                  <a:pt x="1105754" y="4363866"/>
                </a:lnTo>
                <a:lnTo>
                  <a:pt x="1132617" y="4327625"/>
                </a:lnTo>
                <a:lnTo>
                  <a:pt x="1158936" y="4290958"/>
                </a:lnTo>
                <a:lnTo>
                  <a:pt x="1184705" y="4253873"/>
                </a:lnTo>
                <a:lnTo>
                  <a:pt x="1209919" y="4216375"/>
                </a:lnTo>
                <a:lnTo>
                  <a:pt x="1234571" y="4178471"/>
                </a:lnTo>
                <a:lnTo>
                  <a:pt x="1258655" y="4140166"/>
                </a:lnTo>
                <a:lnTo>
                  <a:pt x="1282165" y="4101467"/>
                </a:lnTo>
                <a:lnTo>
                  <a:pt x="1305095" y="4062380"/>
                </a:lnTo>
                <a:lnTo>
                  <a:pt x="1327439" y="4022910"/>
                </a:lnTo>
                <a:lnTo>
                  <a:pt x="1349191" y="3983064"/>
                </a:lnTo>
                <a:lnTo>
                  <a:pt x="1370345" y="3942849"/>
                </a:lnTo>
                <a:lnTo>
                  <a:pt x="1390895" y="3902269"/>
                </a:lnTo>
                <a:lnTo>
                  <a:pt x="1410834" y="3861332"/>
                </a:lnTo>
                <a:lnTo>
                  <a:pt x="1430157" y="3820043"/>
                </a:lnTo>
                <a:lnTo>
                  <a:pt x="1448858" y="3778408"/>
                </a:lnTo>
                <a:lnTo>
                  <a:pt x="1466930" y="3736434"/>
                </a:lnTo>
                <a:lnTo>
                  <a:pt x="1484368" y="3694126"/>
                </a:lnTo>
                <a:lnTo>
                  <a:pt x="1501165" y="3651491"/>
                </a:lnTo>
                <a:lnTo>
                  <a:pt x="1517315" y="3608535"/>
                </a:lnTo>
                <a:lnTo>
                  <a:pt x="1532813" y="3565263"/>
                </a:lnTo>
                <a:lnTo>
                  <a:pt x="1547652" y="3521683"/>
                </a:lnTo>
                <a:lnTo>
                  <a:pt x="1561826" y="3477800"/>
                </a:lnTo>
                <a:lnTo>
                  <a:pt x="1575329" y="3433619"/>
                </a:lnTo>
                <a:lnTo>
                  <a:pt x="1588156" y="3389148"/>
                </a:lnTo>
                <a:lnTo>
                  <a:pt x="1600299" y="3344392"/>
                </a:lnTo>
                <a:lnTo>
                  <a:pt x="1611754" y="3299358"/>
                </a:lnTo>
                <a:lnTo>
                  <a:pt x="1622513" y="3254051"/>
                </a:lnTo>
                <a:lnTo>
                  <a:pt x="1632571" y="3208478"/>
                </a:lnTo>
                <a:lnTo>
                  <a:pt x="1641923" y="3162644"/>
                </a:lnTo>
                <a:lnTo>
                  <a:pt x="1650560" y="3116556"/>
                </a:lnTo>
                <a:lnTo>
                  <a:pt x="1658479" y="3070220"/>
                </a:lnTo>
                <a:lnTo>
                  <a:pt x="1665672" y="3023642"/>
                </a:lnTo>
                <a:lnTo>
                  <a:pt x="1672133" y="2976828"/>
                </a:lnTo>
                <a:lnTo>
                  <a:pt x="1677857" y="2929784"/>
                </a:lnTo>
                <a:lnTo>
                  <a:pt x="1682838" y="2882517"/>
                </a:lnTo>
                <a:lnTo>
                  <a:pt x="1687069" y="2835032"/>
                </a:lnTo>
                <a:lnTo>
                  <a:pt x="1690544" y="2787335"/>
                </a:lnTo>
                <a:lnTo>
                  <a:pt x="1693258" y="2739432"/>
                </a:lnTo>
                <a:lnTo>
                  <a:pt x="1695217" y="2690776"/>
                </a:lnTo>
                <a:lnTo>
                  <a:pt x="1696378" y="2642755"/>
                </a:lnTo>
                <a:lnTo>
                  <a:pt x="1696767" y="2594553"/>
                </a:lnTo>
                <a:lnTo>
                  <a:pt x="1696767" y="45600"/>
                </a:lnTo>
                <a:lnTo>
                  <a:pt x="1696399" y="0"/>
                </a:lnTo>
                <a:lnTo>
                  <a:pt x="1766769" y="0"/>
                </a:lnTo>
                <a:lnTo>
                  <a:pt x="1767127" y="45600"/>
                </a:lnTo>
                <a:lnTo>
                  <a:pt x="1767127" y="2594553"/>
                </a:lnTo>
                <a:lnTo>
                  <a:pt x="1766742" y="2643035"/>
                </a:lnTo>
                <a:lnTo>
                  <a:pt x="1765595" y="2691330"/>
                </a:lnTo>
                <a:lnTo>
                  <a:pt x="1763693" y="2739432"/>
                </a:lnTo>
                <a:lnTo>
                  <a:pt x="1761118" y="2786253"/>
                </a:lnTo>
                <a:lnTo>
                  <a:pt x="1757761" y="2833698"/>
                </a:lnTo>
                <a:lnTo>
                  <a:pt x="1753674" y="2880940"/>
                </a:lnTo>
                <a:lnTo>
                  <a:pt x="1748863" y="2927973"/>
                </a:lnTo>
                <a:lnTo>
                  <a:pt x="1743332" y="2974791"/>
                </a:lnTo>
                <a:lnTo>
                  <a:pt x="1737089" y="3021388"/>
                </a:lnTo>
                <a:lnTo>
                  <a:pt x="1730137" y="3067759"/>
                </a:lnTo>
                <a:lnTo>
                  <a:pt x="1722484" y="3113898"/>
                </a:lnTo>
                <a:lnTo>
                  <a:pt x="1714134" y="3159800"/>
                </a:lnTo>
                <a:lnTo>
                  <a:pt x="1705094" y="3205458"/>
                </a:lnTo>
                <a:lnTo>
                  <a:pt x="1695369" y="3250867"/>
                </a:lnTo>
                <a:lnTo>
                  <a:pt x="1684965" y="3296022"/>
                </a:lnTo>
                <a:lnTo>
                  <a:pt x="1673887" y="3340916"/>
                </a:lnTo>
                <a:lnTo>
                  <a:pt x="1662141" y="3385543"/>
                </a:lnTo>
                <a:lnTo>
                  <a:pt x="1649733" y="3429899"/>
                </a:lnTo>
                <a:lnTo>
                  <a:pt x="1636669" y="3473978"/>
                </a:lnTo>
                <a:lnTo>
                  <a:pt x="1622953" y="3517772"/>
                </a:lnTo>
                <a:lnTo>
                  <a:pt x="1608593" y="3561278"/>
                </a:lnTo>
                <a:lnTo>
                  <a:pt x="1593593" y="3604490"/>
                </a:lnTo>
                <a:lnTo>
                  <a:pt x="1577959" y="3647400"/>
                </a:lnTo>
                <a:lnTo>
                  <a:pt x="1561698" y="3690005"/>
                </a:lnTo>
                <a:lnTo>
                  <a:pt x="1544813" y="3732298"/>
                </a:lnTo>
                <a:lnTo>
                  <a:pt x="1527312" y="3774273"/>
                </a:lnTo>
                <a:lnTo>
                  <a:pt x="1509200" y="3815925"/>
                </a:lnTo>
                <a:lnTo>
                  <a:pt x="1490483" y="3857248"/>
                </a:lnTo>
                <a:lnTo>
                  <a:pt x="1471166" y="3898236"/>
                </a:lnTo>
                <a:lnTo>
                  <a:pt x="1451254" y="3938884"/>
                </a:lnTo>
                <a:lnTo>
                  <a:pt x="1430755" y="3979186"/>
                </a:lnTo>
                <a:lnTo>
                  <a:pt x="1409672" y="4019136"/>
                </a:lnTo>
                <a:lnTo>
                  <a:pt x="1388013" y="4058728"/>
                </a:lnTo>
                <a:lnTo>
                  <a:pt x="1365782" y="4097958"/>
                </a:lnTo>
                <a:lnTo>
                  <a:pt x="1342986" y="4136818"/>
                </a:lnTo>
                <a:lnTo>
                  <a:pt x="1319630" y="4175304"/>
                </a:lnTo>
                <a:lnTo>
                  <a:pt x="1295719" y="4213409"/>
                </a:lnTo>
                <a:lnTo>
                  <a:pt x="1271260" y="4251128"/>
                </a:lnTo>
                <a:lnTo>
                  <a:pt x="1246258" y="4288456"/>
                </a:lnTo>
                <a:lnTo>
                  <a:pt x="1220718" y="4325386"/>
                </a:lnTo>
                <a:lnTo>
                  <a:pt x="1194647" y="4361912"/>
                </a:lnTo>
                <a:lnTo>
                  <a:pt x="1168050" y="4398030"/>
                </a:lnTo>
                <a:lnTo>
                  <a:pt x="1140933" y="4433734"/>
                </a:lnTo>
                <a:lnTo>
                  <a:pt x="1113302" y="4469017"/>
                </a:lnTo>
                <a:lnTo>
                  <a:pt x="1085161" y="4503874"/>
                </a:lnTo>
                <a:lnTo>
                  <a:pt x="1056517" y="4538299"/>
                </a:lnTo>
                <a:lnTo>
                  <a:pt x="1027376" y="4572287"/>
                </a:lnTo>
                <a:lnTo>
                  <a:pt x="997743" y="4605831"/>
                </a:lnTo>
                <a:lnTo>
                  <a:pt x="967624" y="4638927"/>
                </a:lnTo>
                <a:lnTo>
                  <a:pt x="937024" y="4671568"/>
                </a:lnTo>
                <a:lnTo>
                  <a:pt x="905950" y="4703749"/>
                </a:lnTo>
                <a:lnTo>
                  <a:pt x="874406" y="4735464"/>
                </a:lnTo>
                <a:lnTo>
                  <a:pt x="842399" y="4766708"/>
                </a:lnTo>
                <a:lnTo>
                  <a:pt x="809934" y="4797474"/>
                </a:lnTo>
                <a:lnTo>
                  <a:pt x="777017" y="4827756"/>
                </a:lnTo>
                <a:lnTo>
                  <a:pt x="743654" y="4857550"/>
                </a:lnTo>
                <a:lnTo>
                  <a:pt x="709850" y="4886850"/>
                </a:lnTo>
                <a:lnTo>
                  <a:pt x="675611" y="4915649"/>
                </a:lnTo>
                <a:lnTo>
                  <a:pt x="640942" y="4943942"/>
                </a:lnTo>
                <a:lnTo>
                  <a:pt x="605850" y="4971724"/>
                </a:lnTo>
                <a:lnTo>
                  <a:pt x="570340" y="4998988"/>
                </a:lnTo>
                <a:lnTo>
                  <a:pt x="534418" y="5025730"/>
                </a:lnTo>
                <a:lnTo>
                  <a:pt x="498089" y="5051942"/>
                </a:lnTo>
                <a:lnTo>
                  <a:pt x="461358" y="5077620"/>
                </a:lnTo>
                <a:lnTo>
                  <a:pt x="424233" y="5102758"/>
                </a:lnTo>
                <a:lnTo>
                  <a:pt x="386718" y="5127350"/>
                </a:lnTo>
                <a:lnTo>
                  <a:pt x="348819" y="5151390"/>
                </a:lnTo>
                <a:lnTo>
                  <a:pt x="310542" y="5174873"/>
                </a:lnTo>
                <a:lnTo>
                  <a:pt x="271892" y="5197793"/>
                </a:lnTo>
                <a:lnTo>
                  <a:pt x="232875" y="5220144"/>
                </a:lnTo>
                <a:lnTo>
                  <a:pt x="193497" y="5241921"/>
                </a:lnTo>
                <a:lnTo>
                  <a:pt x="153764" y="5263117"/>
                </a:lnTo>
                <a:lnTo>
                  <a:pt x="113680" y="5283728"/>
                </a:lnTo>
                <a:lnTo>
                  <a:pt x="73253" y="5303747"/>
                </a:lnTo>
                <a:lnTo>
                  <a:pt x="32487" y="5323169"/>
                </a:lnTo>
                <a:lnTo>
                  <a:pt x="0" y="5338045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F2F3EF-B84A-4D53-BF33-7FFAB37194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1409873"/>
            <a:ext cx="6390476" cy="785714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sp>
        <p:nvSpPr>
          <p:cNvPr id="15" name="object 12">
            <a:extLst>
              <a:ext uri="{FF2B5EF4-FFF2-40B4-BE49-F238E27FC236}">
                <a16:creationId xmlns:a16="http://schemas.microsoft.com/office/drawing/2014/main" id="{772A6591-A006-4946-A277-7B51C7966B03}"/>
              </a:ext>
            </a:extLst>
          </p:cNvPr>
          <p:cNvSpPr txBox="1"/>
          <p:nvPr/>
        </p:nvSpPr>
        <p:spPr>
          <a:xfrm>
            <a:off x="2149151" y="1793008"/>
            <a:ext cx="5435600" cy="205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По полученным важным метрикам будем рассчитывать и определять пороговые значения, при которых поездки приобретают соответствующий статус.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Наиболее показательным вышли следующие. Остальные – могут стать заделом на новые идеи автоматизации: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AC2AAAA-79AB-40A5-9C5C-0AF51293CA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2156364" y="3997414"/>
            <a:ext cx="5134131" cy="5462192"/>
          </a:xfrm>
          <a:prstGeom prst="rect">
            <a:avLst/>
          </a:prstGeom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049C4230-2BC7-4ACD-AAAB-2F1CB5DE2EF9}"/>
              </a:ext>
            </a:extLst>
          </p:cNvPr>
          <p:cNvSpPr txBox="1"/>
          <p:nvPr/>
        </p:nvSpPr>
        <p:spPr>
          <a:xfrm>
            <a:off x="2156364" y="117003"/>
            <a:ext cx="12961422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Расчет пороговых значений</a:t>
            </a:r>
            <a:endParaRPr sz="4800" dirty="0">
              <a:latin typeface="Playfair Display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369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617" y="2067864"/>
            <a:ext cx="1599565" cy="1598295"/>
          </a:xfrm>
          <a:custGeom>
            <a:avLst/>
            <a:gdLst/>
            <a:ahLst/>
            <a:cxnLst/>
            <a:rect l="l" t="t" r="r" b="b"/>
            <a:pathLst>
              <a:path w="1599564" h="1598295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4" h="1598295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4" h="1598295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4" h="1598295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4" h="1598295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4" h="1598295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4" h="1598295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4" h="1598295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4" h="1598295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4" h="1598295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4" h="1598295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4" h="1598295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4" h="1598295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4" h="1598295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4" h="1598295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4" h="1598295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4" h="1598295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4" h="1598295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4" h="1598295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4" h="1598295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  <a:path w="1599564" h="1598295">
                <a:moveTo>
                  <a:pt x="69675" y="1598138"/>
                </a:moveTo>
                <a:lnTo>
                  <a:pt x="41640" y="1592162"/>
                </a:lnTo>
                <a:lnTo>
                  <a:pt x="19594" y="1576422"/>
                </a:lnTo>
                <a:lnTo>
                  <a:pt x="5170" y="1554204"/>
                </a:lnTo>
                <a:lnTo>
                  <a:pt x="0" y="1528792"/>
                </a:lnTo>
                <a:lnTo>
                  <a:pt x="5170" y="1500799"/>
                </a:lnTo>
                <a:lnTo>
                  <a:pt x="19594" y="1478787"/>
                </a:lnTo>
                <a:lnTo>
                  <a:pt x="41640" y="1464386"/>
                </a:lnTo>
                <a:lnTo>
                  <a:pt x="69675" y="1459223"/>
                </a:lnTo>
                <a:lnTo>
                  <a:pt x="94228" y="1464386"/>
                </a:lnTo>
                <a:lnTo>
                  <a:pt x="114485" y="1478787"/>
                </a:lnTo>
                <a:lnTo>
                  <a:pt x="128250" y="1500799"/>
                </a:lnTo>
                <a:lnTo>
                  <a:pt x="133326" y="1528792"/>
                </a:lnTo>
                <a:lnTo>
                  <a:pt x="128250" y="1554204"/>
                </a:lnTo>
                <a:lnTo>
                  <a:pt x="114485" y="1576422"/>
                </a:lnTo>
                <a:lnTo>
                  <a:pt x="94228" y="1592162"/>
                </a:lnTo>
                <a:lnTo>
                  <a:pt x="69675" y="1598138"/>
                </a:lnTo>
                <a:close/>
              </a:path>
              <a:path w="1599564" h="1598295">
                <a:moveTo>
                  <a:pt x="434586" y="1598138"/>
                </a:moveTo>
                <a:lnTo>
                  <a:pt x="406687" y="1592162"/>
                </a:lnTo>
                <a:lnTo>
                  <a:pt x="384707" y="1576422"/>
                </a:lnTo>
                <a:lnTo>
                  <a:pt x="370303" y="1554204"/>
                </a:lnTo>
                <a:lnTo>
                  <a:pt x="365133" y="1528792"/>
                </a:lnTo>
                <a:lnTo>
                  <a:pt x="370300" y="1500799"/>
                </a:lnTo>
                <a:lnTo>
                  <a:pt x="384700" y="1478787"/>
                </a:lnTo>
                <a:lnTo>
                  <a:pt x="406679" y="1464386"/>
                </a:lnTo>
                <a:lnTo>
                  <a:pt x="434586" y="1459223"/>
                </a:lnTo>
                <a:lnTo>
                  <a:pt x="460174" y="1464386"/>
                </a:lnTo>
                <a:lnTo>
                  <a:pt x="482492" y="1478787"/>
                </a:lnTo>
                <a:lnTo>
                  <a:pt x="498275" y="1500799"/>
                </a:lnTo>
                <a:lnTo>
                  <a:pt x="504262" y="1528792"/>
                </a:lnTo>
                <a:lnTo>
                  <a:pt x="498273" y="1554204"/>
                </a:lnTo>
                <a:lnTo>
                  <a:pt x="482485" y="1576422"/>
                </a:lnTo>
                <a:lnTo>
                  <a:pt x="460166" y="1592162"/>
                </a:lnTo>
                <a:lnTo>
                  <a:pt x="434586" y="1598138"/>
                </a:lnTo>
                <a:close/>
              </a:path>
              <a:path w="1599564" h="1598295">
                <a:moveTo>
                  <a:pt x="799720" y="1598138"/>
                </a:moveTo>
                <a:lnTo>
                  <a:pt x="771685" y="1592162"/>
                </a:lnTo>
                <a:lnTo>
                  <a:pt x="749639" y="1576422"/>
                </a:lnTo>
                <a:lnTo>
                  <a:pt x="735215" y="1554204"/>
                </a:lnTo>
                <a:lnTo>
                  <a:pt x="730045" y="1528792"/>
                </a:lnTo>
                <a:lnTo>
                  <a:pt x="735215" y="1500799"/>
                </a:lnTo>
                <a:lnTo>
                  <a:pt x="749639" y="1478787"/>
                </a:lnTo>
                <a:lnTo>
                  <a:pt x="771685" y="1464386"/>
                </a:lnTo>
                <a:lnTo>
                  <a:pt x="799720" y="1459223"/>
                </a:lnTo>
                <a:lnTo>
                  <a:pt x="825172" y="1464386"/>
                </a:lnTo>
                <a:lnTo>
                  <a:pt x="847424" y="1478787"/>
                </a:lnTo>
                <a:lnTo>
                  <a:pt x="863188" y="1500799"/>
                </a:lnTo>
                <a:lnTo>
                  <a:pt x="869173" y="1528792"/>
                </a:lnTo>
                <a:lnTo>
                  <a:pt x="863188" y="1554204"/>
                </a:lnTo>
                <a:lnTo>
                  <a:pt x="847424" y="1576422"/>
                </a:lnTo>
                <a:lnTo>
                  <a:pt x="825172" y="1592162"/>
                </a:lnTo>
                <a:lnTo>
                  <a:pt x="799720" y="1598138"/>
                </a:lnTo>
                <a:close/>
              </a:path>
              <a:path w="1599564" h="1598295">
                <a:moveTo>
                  <a:pt x="1164631" y="1598138"/>
                </a:moveTo>
                <a:lnTo>
                  <a:pt x="1139180" y="1592162"/>
                </a:lnTo>
                <a:lnTo>
                  <a:pt x="1116928" y="1576422"/>
                </a:lnTo>
                <a:lnTo>
                  <a:pt x="1101164" y="1554204"/>
                </a:lnTo>
                <a:lnTo>
                  <a:pt x="1095178" y="1528792"/>
                </a:lnTo>
                <a:lnTo>
                  <a:pt x="1101164" y="1500799"/>
                </a:lnTo>
                <a:lnTo>
                  <a:pt x="1116928" y="1478787"/>
                </a:lnTo>
                <a:lnTo>
                  <a:pt x="1139180" y="1464386"/>
                </a:lnTo>
                <a:lnTo>
                  <a:pt x="1164631" y="1459223"/>
                </a:lnTo>
                <a:lnTo>
                  <a:pt x="1192667" y="1464386"/>
                </a:lnTo>
                <a:lnTo>
                  <a:pt x="1214712" y="1478787"/>
                </a:lnTo>
                <a:lnTo>
                  <a:pt x="1229136" y="1500799"/>
                </a:lnTo>
                <a:lnTo>
                  <a:pt x="1234307" y="1528792"/>
                </a:lnTo>
                <a:lnTo>
                  <a:pt x="1229136" y="1554204"/>
                </a:lnTo>
                <a:lnTo>
                  <a:pt x="1214712" y="1576422"/>
                </a:lnTo>
                <a:lnTo>
                  <a:pt x="1192667" y="1592162"/>
                </a:lnTo>
                <a:lnTo>
                  <a:pt x="1164631" y="1598138"/>
                </a:lnTo>
                <a:close/>
              </a:path>
              <a:path w="1599564" h="1598295">
                <a:moveTo>
                  <a:pt x="1529765" y="1598138"/>
                </a:moveTo>
                <a:lnTo>
                  <a:pt x="1504177" y="1592162"/>
                </a:lnTo>
                <a:lnTo>
                  <a:pt x="1481860" y="1576422"/>
                </a:lnTo>
                <a:lnTo>
                  <a:pt x="1466076" y="1554204"/>
                </a:lnTo>
                <a:lnTo>
                  <a:pt x="1460090" y="1528792"/>
                </a:lnTo>
                <a:lnTo>
                  <a:pt x="1466079" y="1500799"/>
                </a:lnTo>
                <a:lnTo>
                  <a:pt x="1481867" y="1478787"/>
                </a:lnTo>
                <a:lnTo>
                  <a:pt x="1504185" y="1464386"/>
                </a:lnTo>
                <a:lnTo>
                  <a:pt x="1529765" y="1459223"/>
                </a:lnTo>
                <a:lnTo>
                  <a:pt x="1557664" y="1464386"/>
                </a:lnTo>
                <a:lnTo>
                  <a:pt x="1579644" y="1478787"/>
                </a:lnTo>
                <a:lnTo>
                  <a:pt x="1594048" y="1500799"/>
                </a:lnTo>
                <a:lnTo>
                  <a:pt x="1599218" y="1528792"/>
                </a:lnTo>
                <a:lnTo>
                  <a:pt x="1594051" y="1554204"/>
                </a:lnTo>
                <a:lnTo>
                  <a:pt x="1579651" y="1576422"/>
                </a:lnTo>
                <a:lnTo>
                  <a:pt x="1557672" y="1592162"/>
                </a:lnTo>
                <a:lnTo>
                  <a:pt x="1529765" y="1598138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95150" y="8174664"/>
            <a:ext cx="1052195" cy="984885"/>
          </a:xfrm>
          <a:custGeom>
            <a:avLst/>
            <a:gdLst/>
            <a:ahLst/>
            <a:cxnLst/>
            <a:rect l="l" t="t" r="r" b="b"/>
            <a:pathLst>
              <a:path w="1052194" h="984884">
                <a:moveTo>
                  <a:pt x="423722" y="774255"/>
                </a:moveTo>
                <a:lnTo>
                  <a:pt x="367030" y="766978"/>
                </a:lnTo>
                <a:lnTo>
                  <a:pt x="321589" y="757275"/>
                </a:lnTo>
                <a:lnTo>
                  <a:pt x="286004" y="743585"/>
                </a:lnTo>
                <a:lnTo>
                  <a:pt x="238874" y="697877"/>
                </a:lnTo>
                <a:lnTo>
                  <a:pt x="214515" y="617181"/>
                </a:lnTo>
                <a:lnTo>
                  <a:pt x="207416" y="559765"/>
                </a:lnTo>
                <a:lnTo>
                  <a:pt x="202069" y="615010"/>
                </a:lnTo>
                <a:lnTo>
                  <a:pt x="192112" y="660196"/>
                </a:lnTo>
                <a:lnTo>
                  <a:pt x="176707" y="696252"/>
                </a:lnTo>
                <a:lnTo>
                  <a:pt x="126149" y="744766"/>
                </a:lnTo>
                <a:lnTo>
                  <a:pt x="89281" y="759129"/>
                </a:lnTo>
                <a:lnTo>
                  <a:pt x="43561" y="768159"/>
                </a:lnTo>
                <a:lnTo>
                  <a:pt x="0" y="771804"/>
                </a:lnTo>
                <a:lnTo>
                  <a:pt x="0" y="774700"/>
                </a:lnTo>
                <a:lnTo>
                  <a:pt x="62522" y="784771"/>
                </a:lnTo>
                <a:lnTo>
                  <a:pt x="129286" y="800874"/>
                </a:lnTo>
                <a:lnTo>
                  <a:pt x="160172" y="825576"/>
                </a:lnTo>
                <a:lnTo>
                  <a:pt x="180936" y="859663"/>
                </a:lnTo>
                <a:lnTo>
                  <a:pt x="193916" y="899744"/>
                </a:lnTo>
                <a:lnTo>
                  <a:pt x="201472" y="942428"/>
                </a:lnTo>
                <a:lnTo>
                  <a:pt x="205930" y="984351"/>
                </a:lnTo>
                <a:lnTo>
                  <a:pt x="215900" y="921600"/>
                </a:lnTo>
                <a:lnTo>
                  <a:pt x="228511" y="873061"/>
                </a:lnTo>
                <a:lnTo>
                  <a:pt x="246405" y="836752"/>
                </a:lnTo>
                <a:lnTo>
                  <a:pt x="308622" y="792911"/>
                </a:lnTo>
                <a:lnTo>
                  <a:pt x="358241" y="781431"/>
                </a:lnTo>
                <a:lnTo>
                  <a:pt x="423722" y="774255"/>
                </a:lnTo>
                <a:close/>
              </a:path>
              <a:path w="1052194" h="984884">
                <a:moveTo>
                  <a:pt x="1051915" y="384924"/>
                </a:moveTo>
                <a:lnTo>
                  <a:pt x="988098" y="376720"/>
                </a:lnTo>
                <a:lnTo>
                  <a:pt x="932116" y="368058"/>
                </a:lnTo>
                <a:lnTo>
                  <a:pt x="883399" y="358292"/>
                </a:lnTo>
                <a:lnTo>
                  <a:pt x="841349" y="346773"/>
                </a:lnTo>
                <a:lnTo>
                  <a:pt x="805370" y="332867"/>
                </a:lnTo>
                <a:lnTo>
                  <a:pt x="749300" y="295313"/>
                </a:lnTo>
                <a:lnTo>
                  <a:pt x="710463" y="240487"/>
                </a:lnTo>
                <a:lnTo>
                  <a:pt x="696036" y="204990"/>
                </a:lnTo>
                <a:lnTo>
                  <a:pt x="684149" y="163245"/>
                </a:lnTo>
                <a:lnTo>
                  <a:pt x="674204" y="114617"/>
                </a:lnTo>
                <a:lnTo>
                  <a:pt x="665619" y="58458"/>
                </a:lnTo>
                <a:lnTo>
                  <a:pt x="658533" y="0"/>
                </a:lnTo>
                <a:lnTo>
                  <a:pt x="657199" y="0"/>
                </a:lnTo>
                <a:lnTo>
                  <a:pt x="651230" y="56997"/>
                </a:lnTo>
                <a:lnTo>
                  <a:pt x="643191" y="112458"/>
                </a:lnTo>
                <a:lnTo>
                  <a:pt x="633247" y="160997"/>
                </a:lnTo>
                <a:lnTo>
                  <a:pt x="620877" y="203149"/>
                </a:lnTo>
                <a:lnTo>
                  <a:pt x="605624" y="239407"/>
                </a:lnTo>
                <a:lnTo>
                  <a:pt x="564476" y="296227"/>
                </a:lnTo>
                <a:lnTo>
                  <a:pt x="505904" y="335508"/>
                </a:lnTo>
                <a:lnTo>
                  <a:pt x="468884" y="349834"/>
                </a:lnTo>
                <a:lnTo>
                  <a:pt x="426034" y="361289"/>
                </a:lnTo>
                <a:lnTo>
                  <a:pt x="376897" y="370370"/>
                </a:lnTo>
                <a:lnTo>
                  <a:pt x="320979" y="377596"/>
                </a:lnTo>
                <a:lnTo>
                  <a:pt x="257784" y="383463"/>
                </a:lnTo>
                <a:lnTo>
                  <a:pt x="300875" y="390385"/>
                </a:lnTo>
                <a:lnTo>
                  <a:pt x="389305" y="402107"/>
                </a:lnTo>
                <a:lnTo>
                  <a:pt x="432714" y="409549"/>
                </a:lnTo>
                <a:lnTo>
                  <a:pt x="474281" y="419823"/>
                </a:lnTo>
                <a:lnTo>
                  <a:pt x="513054" y="434238"/>
                </a:lnTo>
                <a:lnTo>
                  <a:pt x="548068" y="454113"/>
                </a:lnTo>
                <a:lnTo>
                  <a:pt x="578332" y="480783"/>
                </a:lnTo>
                <a:lnTo>
                  <a:pt x="602894" y="515556"/>
                </a:lnTo>
                <a:lnTo>
                  <a:pt x="620776" y="559765"/>
                </a:lnTo>
                <a:lnTo>
                  <a:pt x="633412" y="611797"/>
                </a:lnTo>
                <a:lnTo>
                  <a:pt x="643001" y="664260"/>
                </a:lnTo>
                <a:lnTo>
                  <a:pt x="650354" y="716991"/>
                </a:lnTo>
                <a:lnTo>
                  <a:pt x="656336" y="769848"/>
                </a:lnTo>
                <a:lnTo>
                  <a:pt x="666457" y="706628"/>
                </a:lnTo>
                <a:lnTo>
                  <a:pt x="676376" y="651306"/>
                </a:lnTo>
                <a:lnTo>
                  <a:pt x="686841" y="603288"/>
                </a:lnTo>
                <a:lnTo>
                  <a:pt x="698601" y="561962"/>
                </a:lnTo>
                <a:lnTo>
                  <a:pt x="728992" y="497001"/>
                </a:lnTo>
                <a:lnTo>
                  <a:pt x="773531" y="451624"/>
                </a:lnTo>
                <a:lnTo>
                  <a:pt x="838200" y="421017"/>
                </a:lnTo>
                <a:lnTo>
                  <a:pt x="879970" y="409765"/>
                </a:lnTo>
                <a:lnTo>
                  <a:pt x="929005" y="400392"/>
                </a:lnTo>
                <a:lnTo>
                  <a:pt x="986066" y="392315"/>
                </a:lnTo>
                <a:lnTo>
                  <a:pt x="1051915" y="38492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12280" y="6307078"/>
            <a:ext cx="1160780" cy="1155065"/>
          </a:xfrm>
          <a:custGeom>
            <a:avLst/>
            <a:gdLst/>
            <a:ahLst/>
            <a:cxnLst/>
            <a:rect l="l" t="t" r="r" b="b"/>
            <a:pathLst>
              <a:path w="1160780" h="1155064">
                <a:moveTo>
                  <a:pt x="50556" y="100364"/>
                </a:moveTo>
                <a:lnTo>
                  <a:pt x="30214" y="96046"/>
                </a:lnTo>
                <a:lnTo>
                  <a:pt x="14217" y="84675"/>
                </a:lnTo>
                <a:lnTo>
                  <a:pt x="3751" y="68622"/>
                </a:lnTo>
                <a:lnTo>
                  <a:pt x="0" y="50262"/>
                </a:lnTo>
                <a:lnTo>
                  <a:pt x="3753" y="30036"/>
                </a:lnTo>
                <a:lnTo>
                  <a:pt x="14225" y="14130"/>
                </a:lnTo>
                <a:lnTo>
                  <a:pt x="30244" y="3724"/>
                </a:lnTo>
                <a:lnTo>
                  <a:pt x="50556" y="0"/>
                </a:lnTo>
                <a:lnTo>
                  <a:pt x="68380" y="3729"/>
                </a:lnTo>
                <a:lnTo>
                  <a:pt x="83073" y="14135"/>
                </a:lnTo>
                <a:lnTo>
                  <a:pt x="93058" y="30038"/>
                </a:lnTo>
                <a:lnTo>
                  <a:pt x="96742" y="50262"/>
                </a:lnTo>
                <a:lnTo>
                  <a:pt x="93058" y="68622"/>
                </a:lnTo>
                <a:lnTo>
                  <a:pt x="83070" y="84675"/>
                </a:lnTo>
                <a:lnTo>
                  <a:pt x="68372" y="96046"/>
                </a:lnTo>
                <a:lnTo>
                  <a:pt x="50556" y="100364"/>
                </a:lnTo>
                <a:close/>
              </a:path>
              <a:path w="1160780" h="1155064">
                <a:moveTo>
                  <a:pt x="315336" y="100364"/>
                </a:moveTo>
                <a:lnTo>
                  <a:pt x="295093" y="96046"/>
                </a:lnTo>
                <a:lnTo>
                  <a:pt x="279144" y="84675"/>
                </a:lnTo>
                <a:lnTo>
                  <a:pt x="268692" y="68622"/>
                </a:lnTo>
                <a:lnTo>
                  <a:pt x="264941" y="50262"/>
                </a:lnTo>
                <a:lnTo>
                  <a:pt x="268691" y="30036"/>
                </a:lnTo>
                <a:lnTo>
                  <a:pt x="279146" y="14130"/>
                </a:lnTo>
                <a:lnTo>
                  <a:pt x="295117" y="3724"/>
                </a:lnTo>
                <a:lnTo>
                  <a:pt x="315336" y="0"/>
                </a:lnTo>
                <a:lnTo>
                  <a:pt x="333911" y="3729"/>
                </a:lnTo>
                <a:lnTo>
                  <a:pt x="350100" y="14135"/>
                </a:lnTo>
                <a:lnTo>
                  <a:pt x="361549" y="30038"/>
                </a:lnTo>
                <a:lnTo>
                  <a:pt x="365893" y="50262"/>
                </a:lnTo>
                <a:lnTo>
                  <a:pt x="361547" y="68622"/>
                </a:lnTo>
                <a:lnTo>
                  <a:pt x="350091" y="84675"/>
                </a:lnTo>
                <a:lnTo>
                  <a:pt x="333897" y="96046"/>
                </a:lnTo>
                <a:lnTo>
                  <a:pt x="315336" y="100364"/>
                </a:lnTo>
                <a:close/>
              </a:path>
              <a:path w="1160780" h="1155064">
                <a:moveTo>
                  <a:pt x="580277" y="100364"/>
                </a:moveTo>
                <a:lnTo>
                  <a:pt x="559935" y="96046"/>
                </a:lnTo>
                <a:lnTo>
                  <a:pt x="543939" y="84675"/>
                </a:lnTo>
                <a:lnTo>
                  <a:pt x="533473" y="68622"/>
                </a:lnTo>
                <a:lnTo>
                  <a:pt x="529721" y="50262"/>
                </a:lnTo>
                <a:lnTo>
                  <a:pt x="533474" y="30036"/>
                </a:lnTo>
                <a:lnTo>
                  <a:pt x="543946" y="14130"/>
                </a:lnTo>
                <a:lnTo>
                  <a:pt x="559966" y="3724"/>
                </a:lnTo>
                <a:lnTo>
                  <a:pt x="580277" y="0"/>
                </a:lnTo>
                <a:lnTo>
                  <a:pt x="598754" y="3729"/>
                </a:lnTo>
                <a:lnTo>
                  <a:pt x="614895" y="14135"/>
                </a:lnTo>
                <a:lnTo>
                  <a:pt x="626330" y="30038"/>
                </a:lnTo>
                <a:lnTo>
                  <a:pt x="630673" y="50262"/>
                </a:lnTo>
                <a:lnTo>
                  <a:pt x="626330" y="68622"/>
                </a:lnTo>
                <a:lnTo>
                  <a:pt x="614891" y="84675"/>
                </a:lnTo>
                <a:lnTo>
                  <a:pt x="598745" y="96046"/>
                </a:lnTo>
                <a:lnTo>
                  <a:pt x="580277" y="100364"/>
                </a:lnTo>
                <a:close/>
              </a:path>
              <a:path w="1160780" h="1155064">
                <a:moveTo>
                  <a:pt x="845057" y="100364"/>
                </a:moveTo>
                <a:lnTo>
                  <a:pt x="826590" y="96046"/>
                </a:lnTo>
                <a:lnTo>
                  <a:pt x="810444" y="84675"/>
                </a:lnTo>
                <a:lnTo>
                  <a:pt x="799005" y="68622"/>
                </a:lnTo>
                <a:lnTo>
                  <a:pt x="794662" y="50262"/>
                </a:lnTo>
                <a:lnTo>
                  <a:pt x="799007" y="30036"/>
                </a:lnTo>
                <a:lnTo>
                  <a:pt x="810451" y="14130"/>
                </a:lnTo>
                <a:lnTo>
                  <a:pt x="826618" y="3724"/>
                </a:lnTo>
                <a:lnTo>
                  <a:pt x="845057" y="0"/>
                </a:lnTo>
                <a:lnTo>
                  <a:pt x="865409" y="3729"/>
                </a:lnTo>
                <a:lnTo>
                  <a:pt x="881400" y="14135"/>
                </a:lnTo>
                <a:lnTo>
                  <a:pt x="891863" y="30038"/>
                </a:lnTo>
                <a:lnTo>
                  <a:pt x="895614" y="50262"/>
                </a:lnTo>
                <a:lnTo>
                  <a:pt x="891862" y="68622"/>
                </a:lnTo>
                <a:lnTo>
                  <a:pt x="881396" y="84675"/>
                </a:lnTo>
                <a:lnTo>
                  <a:pt x="865400" y="96046"/>
                </a:lnTo>
                <a:lnTo>
                  <a:pt x="845057" y="100364"/>
                </a:lnTo>
                <a:close/>
              </a:path>
              <a:path w="1160780" h="1155064">
                <a:moveTo>
                  <a:pt x="1109985" y="100364"/>
                </a:moveTo>
                <a:lnTo>
                  <a:pt x="1091424" y="96046"/>
                </a:lnTo>
                <a:lnTo>
                  <a:pt x="1075230" y="84675"/>
                </a:lnTo>
                <a:lnTo>
                  <a:pt x="1063774" y="68622"/>
                </a:lnTo>
                <a:lnTo>
                  <a:pt x="1059429" y="50262"/>
                </a:lnTo>
                <a:lnTo>
                  <a:pt x="1063774" y="30038"/>
                </a:lnTo>
                <a:lnTo>
                  <a:pt x="1075230" y="14135"/>
                </a:lnTo>
                <a:lnTo>
                  <a:pt x="1091424" y="3729"/>
                </a:lnTo>
                <a:lnTo>
                  <a:pt x="1109985" y="0"/>
                </a:lnTo>
                <a:lnTo>
                  <a:pt x="1130229" y="3729"/>
                </a:lnTo>
                <a:lnTo>
                  <a:pt x="1146178" y="14135"/>
                </a:lnTo>
                <a:lnTo>
                  <a:pt x="1156629" y="30038"/>
                </a:lnTo>
                <a:lnTo>
                  <a:pt x="1160381" y="50262"/>
                </a:lnTo>
                <a:lnTo>
                  <a:pt x="1156631" y="68622"/>
                </a:lnTo>
                <a:lnTo>
                  <a:pt x="1146183" y="84675"/>
                </a:lnTo>
                <a:lnTo>
                  <a:pt x="1130235" y="96046"/>
                </a:lnTo>
                <a:lnTo>
                  <a:pt x="1109985" y="100364"/>
                </a:lnTo>
                <a:close/>
              </a:path>
              <a:path w="1160780" h="1155064">
                <a:moveTo>
                  <a:pt x="50556" y="363924"/>
                </a:moveTo>
                <a:lnTo>
                  <a:pt x="30214" y="359606"/>
                </a:lnTo>
                <a:lnTo>
                  <a:pt x="14217" y="348235"/>
                </a:lnTo>
                <a:lnTo>
                  <a:pt x="3751" y="332182"/>
                </a:lnTo>
                <a:lnTo>
                  <a:pt x="0" y="313822"/>
                </a:lnTo>
                <a:lnTo>
                  <a:pt x="3751" y="293598"/>
                </a:lnTo>
                <a:lnTo>
                  <a:pt x="14217" y="277695"/>
                </a:lnTo>
                <a:lnTo>
                  <a:pt x="30214" y="267290"/>
                </a:lnTo>
                <a:lnTo>
                  <a:pt x="50556" y="263560"/>
                </a:lnTo>
                <a:lnTo>
                  <a:pt x="68372" y="267290"/>
                </a:lnTo>
                <a:lnTo>
                  <a:pt x="83070" y="277695"/>
                </a:lnTo>
                <a:lnTo>
                  <a:pt x="93058" y="293598"/>
                </a:lnTo>
                <a:lnTo>
                  <a:pt x="96742" y="313822"/>
                </a:lnTo>
                <a:lnTo>
                  <a:pt x="93058" y="332182"/>
                </a:lnTo>
                <a:lnTo>
                  <a:pt x="83070" y="348235"/>
                </a:lnTo>
                <a:lnTo>
                  <a:pt x="68372" y="359606"/>
                </a:lnTo>
                <a:lnTo>
                  <a:pt x="50556" y="363924"/>
                </a:lnTo>
                <a:close/>
              </a:path>
              <a:path w="1160780" h="1155064">
                <a:moveTo>
                  <a:pt x="315336" y="363924"/>
                </a:moveTo>
                <a:lnTo>
                  <a:pt x="295093" y="359606"/>
                </a:lnTo>
                <a:lnTo>
                  <a:pt x="279144" y="348235"/>
                </a:lnTo>
                <a:lnTo>
                  <a:pt x="268692" y="332182"/>
                </a:lnTo>
                <a:lnTo>
                  <a:pt x="264941" y="313822"/>
                </a:lnTo>
                <a:lnTo>
                  <a:pt x="268690" y="293598"/>
                </a:lnTo>
                <a:lnTo>
                  <a:pt x="279138" y="277695"/>
                </a:lnTo>
                <a:lnTo>
                  <a:pt x="295087" y="267290"/>
                </a:lnTo>
                <a:lnTo>
                  <a:pt x="315336" y="263560"/>
                </a:lnTo>
                <a:lnTo>
                  <a:pt x="333903" y="267290"/>
                </a:lnTo>
                <a:lnTo>
                  <a:pt x="350096" y="277695"/>
                </a:lnTo>
                <a:lnTo>
                  <a:pt x="361549" y="293598"/>
                </a:lnTo>
                <a:lnTo>
                  <a:pt x="365893" y="313822"/>
                </a:lnTo>
                <a:lnTo>
                  <a:pt x="361547" y="332182"/>
                </a:lnTo>
                <a:lnTo>
                  <a:pt x="350091" y="348235"/>
                </a:lnTo>
                <a:lnTo>
                  <a:pt x="333897" y="359606"/>
                </a:lnTo>
                <a:lnTo>
                  <a:pt x="315336" y="363924"/>
                </a:lnTo>
                <a:close/>
              </a:path>
              <a:path w="1160780" h="1155064">
                <a:moveTo>
                  <a:pt x="580277" y="363924"/>
                </a:moveTo>
                <a:lnTo>
                  <a:pt x="559935" y="359606"/>
                </a:lnTo>
                <a:lnTo>
                  <a:pt x="543939" y="348235"/>
                </a:lnTo>
                <a:lnTo>
                  <a:pt x="533473" y="332182"/>
                </a:lnTo>
                <a:lnTo>
                  <a:pt x="529721" y="313822"/>
                </a:lnTo>
                <a:lnTo>
                  <a:pt x="533473" y="293598"/>
                </a:lnTo>
                <a:lnTo>
                  <a:pt x="543939" y="277695"/>
                </a:lnTo>
                <a:lnTo>
                  <a:pt x="559935" y="267290"/>
                </a:lnTo>
                <a:lnTo>
                  <a:pt x="580277" y="263560"/>
                </a:lnTo>
                <a:lnTo>
                  <a:pt x="598745" y="267290"/>
                </a:lnTo>
                <a:lnTo>
                  <a:pt x="614891" y="277695"/>
                </a:lnTo>
                <a:lnTo>
                  <a:pt x="626330" y="293598"/>
                </a:lnTo>
                <a:lnTo>
                  <a:pt x="630673" y="313822"/>
                </a:lnTo>
                <a:lnTo>
                  <a:pt x="626330" y="332182"/>
                </a:lnTo>
                <a:lnTo>
                  <a:pt x="614891" y="348235"/>
                </a:lnTo>
                <a:lnTo>
                  <a:pt x="598745" y="359606"/>
                </a:lnTo>
                <a:lnTo>
                  <a:pt x="580277" y="363924"/>
                </a:lnTo>
                <a:close/>
              </a:path>
              <a:path w="1160780" h="1155064">
                <a:moveTo>
                  <a:pt x="845057" y="363924"/>
                </a:moveTo>
                <a:lnTo>
                  <a:pt x="826590" y="359606"/>
                </a:lnTo>
                <a:lnTo>
                  <a:pt x="810444" y="348235"/>
                </a:lnTo>
                <a:lnTo>
                  <a:pt x="799005" y="332182"/>
                </a:lnTo>
                <a:lnTo>
                  <a:pt x="794662" y="313822"/>
                </a:lnTo>
                <a:lnTo>
                  <a:pt x="799005" y="293598"/>
                </a:lnTo>
                <a:lnTo>
                  <a:pt x="810444" y="277695"/>
                </a:lnTo>
                <a:lnTo>
                  <a:pt x="826590" y="267290"/>
                </a:lnTo>
                <a:lnTo>
                  <a:pt x="845057" y="263560"/>
                </a:lnTo>
                <a:lnTo>
                  <a:pt x="865400" y="267290"/>
                </a:lnTo>
                <a:lnTo>
                  <a:pt x="881396" y="277695"/>
                </a:lnTo>
                <a:lnTo>
                  <a:pt x="891862" y="293598"/>
                </a:lnTo>
                <a:lnTo>
                  <a:pt x="895614" y="313822"/>
                </a:lnTo>
                <a:lnTo>
                  <a:pt x="891862" y="332182"/>
                </a:lnTo>
                <a:lnTo>
                  <a:pt x="881396" y="348235"/>
                </a:lnTo>
                <a:lnTo>
                  <a:pt x="865400" y="359606"/>
                </a:lnTo>
                <a:lnTo>
                  <a:pt x="845057" y="363924"/>
                </a:lnTo>
                <a:close/>
              </a:path>
              <a:path w="1160780" h="1155064">
                <a:moveTo>
                  <a:pt x="1109999" y="363924"/>
                </a:moveTo>
                <a:lnTo>
                  <a:pt x="1091432" y="359606"/>
                </a:lnTo>
                <a:lnTo>
                  <a:pt x="1075239" y="348235"/>
                </a:lnTo>
                <a:lnTo>
                  <a:pt x="1063786" y="332182"/>
                </a:lnTo>
                <a:lnTo>
                  <a:pt x="1059442" y="313822"/>
                </a:lnTo>
                <a:lnTo>
                  <a:pt x="1063788" y="293598"/>
                </a:lnTo>
                <a:lnTo>
                  <a:pt x="1075244" y="277695"/>
                </a:lnTo>
                <a:lnTo>
                  <a:pt x="1091438" y="267290"/>
                </a:lnTo>
                <a:lnTo>
                  <a:pt x="1109999" y="263560"/>
                </a:lnTo>
                <a:lnTo>
                  <a:pt x="1130242" y="267290"/>
                </a:lnTo>
                <a:lnTo>
                  <a:pt x="1146191" y="277695"/>
                </a:lnTo>
                <a:lnTo>
                  <a:pt x="1156643" y="293598"/>
                </a:lnTo>
                <a:lnTo>
                  <a:pt x="1160394" y="313822"/>
                </a:lnTo>
                <a:lnTo>
                  <a:pt x="1156645" y="332182"/>
                </a:lnTo>
                <a:lnTo>
                  <a:pt x="1146196" y="348235"/>
                </a:lnTo>
                <a:lnTo>
                  <a:pt x="1130248" y="359606"/>
                </a:lnTo>
                <a:lnTo>
                  <a:pt x="1109999" y="363924"/>
                </a:lnTo>
                <a:close/>
              </a:path>
              <a:path w="1160780" h="1155064">
                <a:moveTo>
                  <a:pt x="50556" y="627498"/>
                </a:moveTo>
                <a:lnTo>
                  <a:pt x="30214" y="623180"/>
                </a:lnTo>
                <a:lnTo>
                  <a:pt x="14217" y="611809"/>
                </a:lnTo>
                <a:lnTo>
                  <a:pt x="3751" y="595756"/>
                </a:lnTo>
                <a:lnTo>
                  <a:pt x="0" y="577396"/>
                </a:lnTo>
                <a:lnTo>
                  <a:pt x="3751" y="557172"/>
                </a:lnTo>
                <a:lnTo>
                  <a:pt x="14217" y="541269"/>
                </a:lnTo>
                <a:lnTo>
                  <a:pt x="30214" y="530864"/>
                </a:lnTo>
                <a:lnTo>
                  <a:pt x="50556" y="527134"/>
                </a:lnTo>
                <a:lnTo>
                  <a:pt x="68372" y="530864"/>
                </a:lnTo>
                <a:lnTo>
                  <a:pt x="83070" y="541269"/>
                </a:lnTo>
                <a:lnTo>
                  <a:pt x="93058" y="557172"/>
                </a:lnTo>
                <a:lnTo>
                  <a:pt x="96742" y="577396"/>
                </a:lnTo>
                <a:lnTo>
                  <a:pt x="93058" y="595756"/>
                </a:lnTo>
                <a:lnTo>
                  <a:pt x="83070" y="611809"/>
                </a:lnTo>
                <a:lnTo>
                  <a:pt x="68372" y="623180"/>
                </a:lnTo>
                <a:lnTo>
                  <a:pt x="50556" y="627498"/>
                </a:lnTo>
                <a:close/>
              </a:path>
              <a:path w="1160780" h="1155064">
                <a:moveTo>
                  <a:pt x="315336" y="627498"/>
                </a:moveTo>
                <a:lnTo>
                  <a:pt x="295093" y="623180"/>
                </a:lnTo>
                <a:lnTo>
                  <a:pt x="279144" y="611809"/>
                </a:lnTo>
                <a:lnTo>
                  <a:pt x="268692" y="595756"/>
                </a:lnTo>
                <a:lnTo>
                  <a:pt x="264941" y="577396"/>
                </a:lnTo>
                <a:lnTo>
                  <a:pt x="268690" y="557172"/>
                </a:lnTo>
                <a:lnTo>
                  <a:pt x="279138" y="541269"/>
                </a:lnTo>
                <a:lnTo>
                  <a:pt x="295087" y="530864"/>
                </a:lnTo>
                <a:lnTo>
                  <a:pt x="315336" y="527134"/>
                </a:lnTo>
                <a:lnTo>
                  <a:pt x="333903" y="530864"/>
                </a:lnTo>
                <a:lnTo>
                  <a:pt x="350096" y="541269"/>
                </a:lnTo>
                <a:lnTo>
                  <a:pt x="361549" y="557172"/>
                </a:lnTo>
                <a:lnTo>
                  <a:pt x="365893" y="577396"/>
                </a:lnTo>
                <a:lnTo>
                  <a:pt x="361547" y="595756"/>
                </a:lnTo>
                <a:lnTo>
                  <a:pt x="350091" y="611809"/>
                </a:lnTo>
                <a:lnTo>
                  <a:pt x="333897" y="623180"/>
                </a:lnTo>
                <a:lnTo>
                  <a:pt x="315336" y="627498"/>
                </a:lnTo>
                <a:close/>
              </a:path>
              <a:path w="1160780" h="1155064">
                <a:moveTo>
                  <a:pt x="580277" y="627498"/>
                </a:moveTo>
                <a:lnTo>
                  <a:pt x="559935" y="623180"/>
                </a:lnTo>
                <a:lnTo>
                  <a:pt x="543939" y="611809"/>
                </a:lnTo>
                <a:lnTo>
                  <a:pt x="533473" y="595756"/>
                </a:lnTo>
                <a:lnTo>
                  <a:pt x="529721" y="577396"/>
                </a:lnTo>
                <a:lnTo>
                  <a:pt x="533473" y="557172"/>
                </a:lnTo>
                <a:lnTo>
                  <a:pt x="543939" y="541269"/>
                </a:lnTo>
                <a:lnTo>
                  <a:pt x="559935" y="530864"/>
                </a:lnTo>
                <a:lnTo>
                  <a:pt x="580277" y="527134"/>
                </a:lnTo>
                <a:lnTo>
                  <a:pt x="598745" y="530864"/>
                </a:lnTo>
                <a:lnTo>
                  <a:pt x="614891" y="541269"/>
                </a:lnTo>
                <a:lnTo>
                  <a:pt x="626330" y="557172"/>
                </a:lnTo>
                <a:lnTo>
                  <a:pt x="630673" y="577396"/>
                </a:lnTo>
                <a:lnTo>
                  <a:pt x="626330" y="595756"/>
                </a:lnTo>
                <a:lnTo>
                  <a:pt x="614891" y="611809"/>
                </a:lnTo>
                <a:lnTo>
                  <a:pt x="598745" y="623180"/>
                </a:lnTo>
                <a:lnTo>
                  <a:pt x="580277" y="627498"/>
                </a:lnTo>
                <a:close/>
              </a:path>
              <a:path w="1160780" h="1155064">
                <a:moveTo>
                  <a:pt x="845057" y="627498"/>
                </a:moveTo>
                <a:lnTo>
                  <a:pt x="826590" y="623180"/>
                </a:lnTo>
                <a:lnTo>
                  <a:pt x="810444" y="611809"/>
                </a:lnTo>
                <a:lnTo>
                  <a:pt x="799005" y="595756"/>
                </a:lnTo>
                <a:lnTo>
                  <a:pt x="794662" y="577396"/>
                </a:lnTo>
                <a:lnTo>
                  <a:pt x="799005" y="557172"/>
                </a:lnTo>
                <a:lnTo>
                  <a:pt x="810444" y="541269"/>
                </a:lnTo>
                <a:lnTo>
                  <a:pt x="826590" y="530864"/>
                </a:lnTo>
                <a:lnTo>
                  <a:pt x="845057" y="527134"/>
                </a:lnTo>
                <a:lnTo>
                  <a:pt x="865400" y="530864"/>
                </a:lnTo>
                <a:lnTo>
                  <a:pt x="881396" y="541269"/>
                </a:lnTo>
                <a:lnTo>
                  <a:pt x="891862" y="557172"/>
                </a:lnTo>
                <a:lnTo>
                  <a:pt x="895614" y="577396"/>
                </a:lnTo>
                <a:lnTo>
                  <a:pt x="891862" y="595756"/>
                </a:lnTo>
                <a:lnTo>
                  <a:pt x="881396" y="611809"/>
                </a:lnTo>
                <a:lnTo>
                  <a:pt x="865400" y="623180"/>
                </a:lnTo>
                <a:lnTo>
                  <a:pt x="845057" y="627498"/>
                </a:lnTo>
                <a:close/>
              </a:path>
              <a:path w="1160780" h="1155064">
                <a:moveTo>
                  <a:pt x="1109999" y="627498"/>
                </a:moveTo>
                <a:lnTo>
                  <a:pt x="1091432" y="623180"/>
                </a:lnTo>
                <a:lnTo>
                  <a:pt x="1075239" y="611809"/>
                </a:lnTo>
                <a:lnTo>
                  <a:pt x="1063786" y="595756"/>
                </a:lnTo>
                <a:lnTo>
                  <a:pt x="1059442" y="577396"/>
                </a:lnTo>
                <a:lnTo>
                  <a:pt x="1063788" y="557172"/>
                </a:lnTo>
                <a:lnTo>
                  <a:pt x="1075244" y="541269"/>
                </a:lnTo>
                <a:lnTo>
                  <a:pt x="1091438" y="530864"/>
                </a:lnTo>
                <a:lnTo>
                  <a:pt x="1109999" y="527134"/>
                </a:lnTo>
                <a:lnTo>
                  <a:pt x="1130242" y="530864"/>
                </a:lnTo>
                <a:lnTo>
                  <a:pt x="1146191" y="541269"/>
                </a:lnTo>
                <a:lnTo>
                  <a:pt x="1156643" y="557172"/>
                </a:lnTo>
                <a:lnTo>
                  <a:pt x="1160394" y="577396"/>
                </a:lnTo>
                <a:lnTo>
                  <a:pt x="1156645" y="595756"/>
                </a:lnTo>
                <a:lnTo>
                  <a:pt x="1146196" y="611809"/>
                </a:lnTo>
                <a:lnTo>
                  <a:pt x="1130248" y="623180"/>
                </a:lnTo>
                <a:lnTo>
                  <a:pt x="1109999" y="627498"/>
                </a:lnTo>
                <a:close/>
              </a:path>
              <a:path w="1160780" h="1155064">
                <a:moveTo>
                  <a:pt x="50556" y="891072"/>
                </a:moveTo>
                <a:lnTo>
                  <a:pt x="30214" y="886754"/>
                </a:lnTo>
                <a:lnTo>
                  <a:pt x="14217" y="875382"/>
                </a:lnTo>
                <a:lnTo>
                  <a:pt x="3751" y="859330"/>
                </a:lnTo>
                <a:lnTo>
                  <a:pt x="0" y="840970"/>
                </a:lnTo>
                <a:lnTo>
                  <a:pt x="3753" y="820744"/>
                </a:lnTo>
                <a:lnTo>
                  <a:pt x="14225" y="804837"/>
                </a:lnTo>
                <a:lnTo>
                  <a:pt x="30244" y="794432"/>
                </a:lnTo>
                <a:lnTo>
                  <a:pt x="50556" y="790707"/>
                </a:lnTo>
                <a:lnTo>
                  <a:pt x="68380" y="794437"/>
                </a:lnTo>
                <a:lnTo>
                  <a:pt x="83073" y="804842"/>
                </a:lnTo>
                <a:lnTo>
                  <a:pt x="93058" y="820746"/>
                </a:lnTo>
                <a:lnTo>
                  <a:pt x="96742" y="840970"/>
                </a:lnTo>
                <a:lnTo>
                  <a:pt x="93058" y="859330"/>
                </a:lnTo>
                <a:lnTo>
                  <a:pt x="83070" y="875382"/>
                </a:lnTo>
                <a:lnTo>
                  <a:pt x="68372" y="886754"/>
                </a:lnTo>
                <a:lnTo>
                  <a:pt x="50556" y="891072"/>
                </a:lnTo>
                <a:close/>
              </a:path>
              <a:path w="1160780" h="1155064">
                <a:moveTo>
                  <a:pt x="315336" y="891072"/>
                </a:moveTo>
                <a:lnTo>
                  <a:pt x="295093" y="886754"/>
                </a:lnTo>
                <a:lnTo>
                  <a:pt x="279144" y="875382"/>
                </a:lnTo>
                <a:lnTo>
                  <a:pt x="268692" y="859330"/>
                </a:lnTo>
                <a:lnTo>
                  <a:pt x="264941" y="840970"/>
                </a:lnTo>
                <a:lnTo>
                  <a:pt x="268691" y="820744"/>
                </a:lnTo>
                <a:lnTo>
                  <a:pt x="279146" y="804837"/>
                </a:lnTo>
                <a:lnTo>
                  <a:pt x="295117" y="794432"/>
                </a:lnTo>
                <a:lnTo>
                  <a:pt x="315336" y="790707"/>
                </a:lnTo>
                <a:lnTo>
                  <a:pt x="333911" y="794437"/>
                </a:lnTo>
                <a:lnTo>
                  <a:pt x="350100" y="804842"/>
                </a:lnTo>
                <a:lnTo>
                  <a:pt x="361549" y="820746"/>
                </a:lnTo>
                <a:lnTo>
                  <a:pt x="365893" y="840970"/>
                </a:lnTo>
                <a:lnTo>
                  <a:pt x="361547" y="859330"/>
                </a:lnTo>
                <a:lnTo>
                  <a:pt x="350091" y="875382"/>
                </a:lnTo>
                <a:lnTo>
                  <a:pt x="333897" y="886754"/>
                </a:lnTo>
                <a:lnTo>
                  <a:pt x="315336" y="891072"/>
                </a:lnTo>
                <a:close/>
              </a:path>
              <a:path w="1160780" h="1155064">
                <a:moveTo>
                  <a:pt x="580277" y="891072"/>
                </a:moveTo>
                <a:lnTo>
                  <a:pt x="559935" y="886754"/>
                </a:lnTo>
                <a:lnTo>
                  <a:pt x="543939" y="875382"/>
                </a:lnTo>
                <a:lnTo>
                  <a:pt x="533473" y="859330"/>
                </a:lnTo>
                <a:lnTo>
                  <a:pt x="529721" y="840970"/>
                </a:lnTo>
                <a:lnTo>
                  <a:pt x="533474" y="820744"/>
                </a:lnTo>
                <a:lnTo>
                  <a:pt x="543946" y="804837"/>
                </a:lnTo>
                <a:lnTo>
                  <a:pt x="559966" y="794432"/>
                </a:lnTo>
                <a:lnTo>
                  <a:pt x="580277" y="790707"/>
                </a:lnTo>
                <a:lnTo>
                  <a:pt x="598754" y="794437"/>
                </a:lnTo>
                <a:lnTo>
                  <a:pt x="614895" y="804842"/>
                </a:lnTo>
                <a:lnTo>
                  <a:pt x="626330" y="820746"/>
                </a:lnTo>
                <a:lnTo>
                  <a:pt x="630673" y="840970"/>
                </a:lnTo>
                <a:lnTo>
                  <a:pt x="626330" y="859330"/>
                </a:lnTo>
                <a:lnTo>
                  <a:pt x="614891" y="875382"/>
                </a:lnTo>
                <a:lnTo>
                  <a:pt x="598745" y="886754"/>
                </a:lnTo>
                <a:lnTo>
                  <a:pt x="580277" y="891072"/>
                </a:lnTo>
                <a:close/>
              </a:path>
              <a:path w="1160780" h="1155064">
                <a:moveTo>
                  <a:pt x="845057" y="891072"/>
                </a:moveTo>
                <a:lnTo>
                  <a:pt x="826590" y="886754"/>
                </a:lnTo>
                <a:lnTo>
                  <a:pt x="810444" y="875382"/>
                </a:lnTo>
                <a:lnTo>
                  <a:pt x="799005" y="859330"/>
                </a:lnTo>
                <a:lnTo>
                  <a:pt x="794662" y="840970"/>
                </a:lnTo>
                <a:lnTo>
                  <a:pt x="799007" y="820744"/>
                </a:lnTo>
                <a:lnTo>
                  <a:pt x="810451" y="804837"/>
                </a:lnTo>
                <a:lnTo>
                  <a:pt x="826618" y="794432"/>
                </a:lnTo>
                <a:lnTo>
                  <a:pt x="845057" y="790707"/>
                </a:lnTo>
                <a:lnTo>
                  <a:pt x="865409" y="794437"/>
                </a:lnTo>
                <a:lnTo>
                  <a:pt x="881400" y="804842"/>
                </a:lnTo>
                <a:lnTo>
                  <a:pt x="891863" y="820746"/>
                </a:lnTo>
                <a:lnTo>
                  <a:pt x="895614" y="840970"/>
                </a:lnTo>
                <a:lnTo>
                  <a:pt x="891862" y="859330"/>
                </a:lnTo>
                <a:lnTo>
                  <a:pt x="881396" y="875382"/>
                </a:lnTo>
                <a:lnTo>
                  <a:pt x="865400" y="886754"/>
                </a:lnTo>
                <a:lnTo>
                  <a:pt x="845057" y="891072"/>
                </a:lnTo>
                <a:close/>
              </a:path>
              <a:path w="1160780" h="1155064">
                <a:moveTo>
                  <a:pt x="1109999" y="891072"/>
                </a:moveTo>
                <a:lnTo>
                  <a:pt x="1091432" y="886754"/>
                </a:lnTo>
                <a:lnTo>
                  <a:pt x="1075239" y="875382"/>
                </a:lnTo>
                <a:lnTo>
                  <a:pt x="1063786" y="859330"/>
                </a:lnTo>
                <a:lnTo>
                  <a:pt x="1059442" y="840970"/>
                </a:lnTo>
                <a:lnTo>
                  <a:pt x="1063789" y="820744"/>
                </a:lnTo>
                <a:lnTo>
                  <a:pt x="1075251" y="804837"/>
                </a:lnTo>
                <a:lnTo>
                  <a:pt x="1091466" y="794432"/>
                </a:lnTo>
                <a:lnTo>
                  <a:pt x="1109999" y="790707"/>
                </a:lnTo>
                <a:lnTo>
                  <a:pt x="1130251" y="794437"/>
                </a:lnTo>
                <a:lnTo>
                  <a:pt x="1146195" y="804842"/>
                </a:lnTo>
                <a:lnTo>
                  <a:pt x="1156643" y="820746"/>
                </a:lnTo>
                <a:lnTo>
                  <a:pt x="1160394" y="840970"/>
                </a:lnTo>
                <a:lnTo>
                  <a:pt x="1156645" y="859330"/>
                </a:lnTo>
                <a:lnTo>
                  <a:pt x="1146196" y="875382"/>
                </a:lnTo>
                <a:lnTo>
                  <a:pt x="1130248" y="886754"/>
                </a:lnTo>
                <a:lnTo>
                  <a:pt x="1109999" y="891072"/>
                </a:lnTo>
                <a:close/>
              </a:path>
              <a:path w="1160780" h="1155064">
                <a:moveTo>
                  <a:pt x="50556" y="1154632"/>
                </a:moveTo>
                <a:lnTo>
                  <a:pt x="30214" y="1150314"/>
                </a:lnTo>
                <a:lnTo>
                  <a:pt x="14217" y="1138943"/>
                </a:lnTo>
                <a:lnTo>
                  <a:pt x="3751" y="1122890"/>
                </a:lnTo>
                <a:lnTo>
                  <a:pt x="0" y="1104530"/>
                </a:lnTo>
                <a:lnTo>
                  <a:pt x="3751" y="1084306"/>
                </a:lnTo>
                <a:lnTo>
                  <a:pt x="14217" y="1068403"/>
                </a:lnTo>
                <a:lnTo>
                  <a:pt x="30214" y="1057998"/>
                </a:lnTo>
                <a:lnTo>
                  <a:pt x="50556" y="1054268"/>
                </a:lnTo>
                <a:lnTo>
                  <a:pt x="68372" y="1057998"/>
                </a:lnTo>
                <a:lnTo>
                  <a:pt x="83070" y="1068403"/>
                </a:lnTo>
                <a:lnTo>
                  <a:pt x="93058" y="1084306"/>
                </a:lnTo>
                <a:lnTo>
                  <a:pt x="96742" y="1104530"/>
                </a:lnTo>
                <a:lnTo>
                  <a:pt x="93058" y="1122890"/>
                </a:lnTo>
                <a:lnTo>
                  <a:pt x="83070" y="1138943"/>
                </a:lnTo>
                <a:lnTo>
                  <a:pt x="68372" y="1150314"/>
                </a:lnTo>
                <a:lnTo>
                  <a:pt x="50556" y="1154632"/>
                </a:lnTo>
                <a:close/>
              </a:path>
              <a:path w="1160780" h="1155064">
                <a:moveTo>
                  <a:pt x="315336" y="1154632"/>
                </a:moveTo>
                <a:lnTo>
                  <a:pt x="295093" y="1150314"/>
                </a:lnTo>
                <a:lnTo>
                  <a:pt x="279144" y="1138943"/>
                </a:lnTo>
                <a:lnTo>
                  <a:pt x="268692" y="1122890"/>
                </a:lnTo>
                <a:lnTo>
                  <a:pt x="264941" y="1104530"/>
                </a:lnTo>
                <a:lnTo>
                  <a:pt x="268690" y="1084306"/>
                </a:lnTo>
                <a:lnTo>
                  <a:pt x="279138" y="1068403"/>
                </a:lnTo>
                <a:lnTo>
                  <a:pt x="295087" y="1057998"/>
                </a:lnTo>
                <a:lnTo>
                  <a:pt x="315336" y="1054268"/>
                </a:lnTo>
                <a:lnTo>
                  <a:pt x="333903" y="1057998"/>
                </a:lnTo>
                <a:lnTo>
                  <a:pt x="350096" y="1068403"/>
                </a:lnTo>
                <a:lnTo>
                  <a:pt x="361549" y="1084306"/>
                </a:lnTo>
                <a:lnTo>
                  <a:pt x="365893" y="1104530"/>
                </a:lnTo>
                <a:lnTo>
                  <a:pt x="361547" y="1122890"/>
                </a:lnTo>
                <a:lnTo>
                  <a:pt x="350091" y="1138943"/>
                </a:lnTo>
                <a:lnTo>
                  <a:pt x="333897" y="1150314"/>
                </a:lnTo>
                <a:lnTo>
                  <a:pt x="315336" y="1154632"/>
                </a:lnTo>
                <a:close/>
              </a:path>
              <a:path w="1160780" h="1155064">
                <a:moveTo>
                  <a:pt x="580277" y="1154632"/>
                </a:moveTo>
                <a:lnTo>
                  <a:pt x="559935" y="1150314"/>
                </a:lnTo>
                <a:lnTo>
                  <a:pt x="543939" y="1138943"/>
                </a:lnTo>
                <a:lnTo>
                  <a:pt x="533473" y="1122890"/>
                </a:lnTo>
                <a:lnTo>
                  <a:pt x="529721" y="1104530"/>
                </a:lnTo>
                <a:lnTo>
                  <a:pt x="533473" y="1084306"/>
                </a:lnTo>
                <a:lnTo>
                  <a:pt x="543939" y="1068403"/>
                </a:lnTo>
                <a:lnTo>
                  <a:pt x="559935" y="1057998"/>
                </a:lnTo>
                <a:lnTo>
                  <a:pt x="580277" y="1054268"/>
                </a:lnTo>
                <a:lnTo>
                  <a:pt x="598745" y="1057998"/>
                </a:lnTo>
                <a:lnTo>
                  <a:pt x="614891" y="1068403"/>
                </a:lnTo>
                <a:lnTo>
                  <a:pt x="626330" y="1084306"/>
                </a:lnTo>
                <a:lnTo>
                  <a:pt x="630673" y="1104530"/>
                </a:lnTo>
                <a:lnTo>
                  <a:pt x="626330" y="1122890"/>
                </a:lnTo>
                <a:lnTo>
                  <a:pt x="614891" y="1138943"/>
                </a:lnTo>
                <a:lnTo>
                  <a:pt x="598745" y="1150314"/>
                </a:lnTo>
                <a:lnTo>
                  <a:pt x="580277" y="1154632"/>
                </a:lnTo>
                <a:close/>
              </a:path>
              <a:path w="1160780" h="1155064">
                <a:moveTo>
                  <a:pt x="845057" y="1154632"/>
                </a:moveTo>
                <a:lnTo>
                  <a:pt x="826590" y="1150314"/>
                </a:lnTo>
                <a:lnTo>
                  <a:pt x="810444" y="1138943"/>
                </a:lnTo>
                <a:lnTo>
                  <a:pt x="799005" y="1122890"/>
                </a:lnTo>
                <a:lnTo>
                  <a:pt x="794662" y="1104530"/>
                </a:lnTo>
                <a:lnTo>
                  <a:pt x="799005" y="1084306"/>
                </a:lnTo>
                <a:lnTo>
                  <a:pt x="810444" y="1068403"/>
                </a:lnTo>
                <a:lnTo>
                  <a:pt x="826590" y="1057998"/>
                </a:lnTo>
                <a:lnTo>
                  <a:pt x="845057" y="1054268"/>
                </a:lnTo>
                <a:lnTo>
                  <a:pt x="865400" y="1057998"/>
                </a:lnTo>
                <a:lnTo>
                  <a:pt x="881396" y="1068403"/>
                </a:lnTo>
                <a:lnTo>
                  <a:pt x="891862" y="1084306"/>
                </a:lnTo>
                <a:lnTo>
                  <a:pt x="895614" y="1104530"/>
                </a:lnTo>
                <a:lnTo>
                  <a:pt x="891862" y="1122890"/>
                </a:lnTo>
                <a:lnTo>
                  <a:pt x="881396" y="1138943"/>
                </a:lnTo>
                <a:lnTo>
                  <a:pt x="865400" y="1150314"/>
                </a:lnTo>
                <a:lnTo>
                  <a:pt x="845057" y="1154632"/>
                </a:lnTo>
                <a:close/>
              </a:path>
              <a:path w="1160780" h="1155064">
                <a:moveTo>
                  <a:pt x="1109999" y="1154632"/>
                </a:moveTo>
                <a:lnTo>
                  <a:pt x="1091432" y="1150314"/>
                </a:lnTo>
                <a:lnTo>
                  <a:pt x="1075239" y="1138943"/>
                </a:lnTo>
                <a:lnTo>
                  <a:pt x="1063786" y="1122890"/>
                </a:lnTo>
                <a:lnTo>
                  <a:pt x="1059442" y="1104530"/>
                </a:lnTo>
                <a:lnTo>
                  <a:pt x="1063788" y="1084306"/>
                </a:lnTo>
                <a:lnTo>
                  <a:pt x="1075244" y="1068403"/>
                </a:lnTo>
                <a:lnTo>
                  <a:pt x="1091438" y="1057998"/>
                </a:lnTo>
                <a:lnTo>
                  <a:pt x="1109999" y="1054268"/>
                </a:lnTo>
                <a:lnTo>
                  <a:pt x="1130242" y="1057998"/>
                </a:lnTo>
                <a:lnTo>
                  <a:pt x="1146191" y="1068403"/>
                </a:lnTo>
                <a:lnTo>
                  <a:pt x="1156643" y="1084306"/>
                </a:lnTo>
                <a:lnTo>
                  <a:pt x="1160394" y="1104530"/>
                </a:lnTo>
                <a:lnTo>
                  <a:pt x="1156645" y="1122890"/>
                </a:lnTo>
                <a:lnTo>
                  <a:pt x="1146196" y="1138943"/>
                </a:lnTo>
                <a:lnTo>
                  <a:pt x="1130248" y="1150314"/>
                </a:lnTo>
                <a:lnTo>
                  <a:pt x="1109999" y="115463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371490" y="0"/>
            <a:ext cx="4439920" cy="2667000"/>
            <a:chOff x="13848629" y="0"/>
            <a:chExt cx="4439920" cy="2667000"/>
          </a:xfrm>
        </p:grpSpPr>
        <p:sp>
          <p:nvSpPr>
            <p:cNvPr id="7" name="object 7"/>
            <p:cNvSpPr/>
            <p:nvPr/>
          </p:nvSpPr>
          <p:spPr>
            <a:xfrm>
              <a:off x="17192670" y="591305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80" h="399415">
                  <a:moveTo>
                    <a:pt x="199269" y="398883"/>
                  </a:moveTo>
                  <a:lnTo>
                    <a:pt x="153257" y="393476"/>
                  </a:lnTo>
                  <a:lnTo>
                    <a:pt x="111641" y="378144"/>
                  </a:lnTo>
                  <a:lnTo>
                    <a:pt x="75292" y="354227"/>
                  </a:lnTo>
                  <a:lnTo>
                    <a:pt x="45082" y="323060"/>
                  </a:lnTo>
                  <a:lnTo>
                    <a:pt x="21882" y="285982"/>
                  </a:lnTo>
                  <a:lnTo>
                    <a:pt x="6564" y="244330"/>
                  </a:lnTo>
                  <a:lnTo>
                    <a:pt x="0" y="199441"/>
                  </a:lnTo>
                  <a:lnTo>
                    <a:pt x="4182" y="154552"/>
                  </a:lnTo>
                  <a:lnTo>
                    <a:pt x="19365" y="112900"/>
                  </a:lnTo>
                  <a:lnTo>
                    <a:pt x="43804" y="75822"/>
                  </a:lnTo>
                  <a:lnTo>
                    <a:pt x="75757" y="44656"/>
                  </a:lnTo>
                  <a:lnTo>
                    <a:pt x="113480" y="20738"/>
                  </a:lnTo>
                  <a:lnTo>
                    <a:pt x="155232" y="5407"/>
                  </a:lnTo>
                  <a:lnTo>
                    <a:pt x="199269" y="0"/>
                  </a:lnTo>
                  <a:lnTo>
                    <a:pt x="245281" y="5349"/>
                  </a:lnTo>
                  <a:lnTo>
                    <a:pt x="286897" y="20545"/>
                  </a:lnTo>
                  <a:lnTo>
                    <a:pt x="323246" y="44307"/>
                  </a:lnTo>
                  <a:lnTo>
                    <a:pt x="353456" y="75357"/>
                  </a:lnTo>
                  <a:lnTo>
                    <a:pt x="376655" y="112416"/>
                  </a:lnTo>
                  <a:lnTo>
                    <a:pt x="391973" y="154204"/>
                  </a:lnTo>
                  <a:lnTo>
                    <a:pt x="398538" y="199441"/>
                  </a:lnTo>
                  <a:lnTo>
                    <a:pt x="394355" y="244330"/>
                  </a:lnTo>
                  <a:lnTo>
                    <a:pt x="379173" y="285982"/>
                  </a:lnTo>
                  <a:lnTo>
                    <a:pt x="354734" y="323060"/>
                  </a:lnTo>
                  <a:lnTo>
                    <a:pt x="322781" y="354227"/>
                  </a:lnTo>
                  <a:lnTo>
                    <a:pt x="285057" y="378144"/>
                  </a:lnTo>
                  <a:lnTo>
                    <a:pt x="243306" y="393476"/>
                  </a:lnTo>
                  <a:lnTo>
                    <a:pt x="199269" y="398883"/>
                  </a:lnTo>
                  <a:close/>
                </a:path>
              </a:pathLst>
            </a:custGeom>
            <a:solidFill>
              <a:srgbClr val="FF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21170" y="590541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80" h="399415">
                  <a:moveTo>
                    <a:pt x="199269" y="398883"/>
                  </a:moveTo>
                  <a:lnTo>
                    <a:pt x="153257" y="393476"/>
                  </a:lnTo>
                  <a:lnTo>
                    <a:pt x="111641" y="378144"/>
                  </a:lnTo>
                  <a:lnTo>
                    <a:pt x="75292" y="354227"/>
                  </a:lnTo>
                  <a:lnTo>
                    <a:pt x="45082" y="323060"/>
                  </a:lnTo>
                  <a:lnTo>
                    <a:pt x="21882" y="285982"/>
                  </a:lnTo>
                  <a:lnTo>
                    <a:pt x="6564" y="244330"/>
                  </a:lnTo>
                  <a:lnTo>
                    <a:pt x="0" y="199441"/>
                  </a:lnTo>
                  <a:lnTo>
                    <a:pt x="4182" y="154552"/>
                  </a:lnTo>
                  <a:lnTo>
                    <a:pt x="19365" y="112900"/>
                  </a:lnTo>
                  <a:lnTo>
                    <a:pt x="43804" y="75822"/>
                  </a:lnTo>
                  <a:lnTo>
                    <a:pt x="75757" y="44656"/>
                  </a:lnTo>
                  <a:lnTo>
                    <a:pt x="113480" y="20738"/>
                  </a:lnTo>
                  <a:lnTo>
                    <a:pt x="155232" y="5407"/>
                  </a:lnTo>
                  <a:lnTo>
                    <a:pt x="199269" y="0"/>
                  </a:lnTo>
                  <a:lnTo>
                    <a:pt x="245281" y="5349"/>
                  </a:lnTo>
                  <a:lnTo>
                    <a:pt x="286897" y="20545"/>
                  </a:lnTo>
                  <a:lnTo>
                    <a:pt x="323246" y="44307"/>
                  </a:lnTo>
                  <a:lnTo>
                    <a:pt x="353456" y="75357"/>
                  </a:lnTo>
                  <a:lnTo>
                    <a:pt x="376655" y="112416"/>
                  </a:lnTo>
                  <a:lnTo>
                    <a:pt x="391973" y="154204"/>
                  </a:lnTo>
                  <a:lnTo>
                    <a:pt x="398538" y="199441"/>
                  </a:lnTo>
                  <a:lnTo>
                    <a:pt x="394355" y="244330"/>
                  </a:lnTo>
                  <a:lnTo>
                    <a:pt x="379173" y="285982"/>
                  </a:lnTo>
                  <a:lnTo>
                    <a:pt x="354734" y="323060"/>
                  </a:lnTo>
                  <a:lnTo>
                    <a:pt x="322781" y="354227"/>
                  </a:lnTo>
                  <a:lnTo>
                    <a:pt x="285057" y="378144"/>
                  </a:lnTo>
                  <a:lnTo>
                    <a:pt x="243306" y="393476"/>
                  </a:lnTo>
                  <a:lnTo>
                    <a:pt x="199269" y="398883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047955" y="590486"/>
              <a:ext cx="398780" cy="399415"/>
            </a:xfrm>
            <a:custGeom>
              <a:avLst/>
              <a:gdLst/>
              <a:ahLst/>
              <a:cxnLst/>
              <a:rect l="l" t="t" r="r" b="b"/>
              <a:pathLst>
                <a:path w="398780" h="399415">
                  <a:moveTo>
                    <a:pt x="199269" y="398883"/>
                  </a:moveTo>
                  <a:lnTo>
                    <a:pt x="153257" y="393476"/>
                  </a:lnTo>
                  <a:lnTo>
                    <a:pt x="111641" y="378144"/>
                  </a:lnTo>
                  <a:lnTo>
                    <a:pt x="75292" y="354227"/>
                  </a:lnTo>
                  <a:lnTo>
                    <a:pt x="45082" y="323060"/>
                  </a:lnTo>
                  <a:lnTo>
                    <a:pt x="21882" y="285982"/>
                  </a:lnTo>
                  <a:lnTo>
                    <a:pt x="6564" y="244330"/>
                  </a:lnTo>
                  <a:lnTo>
                    <a:pt x="0" y="199441"/>
                  </a:lnTo>
                  <a:lnTo>
                    <a:pt x="4182" y="154552"/>
                  </a:lnTo>
                  <a:lnTo>
                    <a:pt x="19365" y="112900"/>
                  </a:lnTo>
                  <a:lnTo>
                    <a:pt x="43804" y="75822"/>
                  </a:lnTo>
                  <a:lnTo>
                    <a:pt x="75757" y="44656"/>
                  </a:lnTo>
                  <a:lnTo>
                    <a:pt x="113480" y="20738"/>
                  </a:lnTo>
                  <a:lnTo>
                    <a:pt x="155232" y="5407"/>
                  </a:lnTo>
                  <a:lnTo>
                    <a:pt x="199269" y="0"/>
                  </a:lnTo>
                  <a:lnTo>
                    <a:pt x="245281" y="5349"/>
                  </a:lnTo>
                  <a:lnTo>
                    <a:pt x="286897" y="20545"/>
                  </a:lnTo>
                  <a:lnTo>
                    <a:pt x="323246" y="44307"/>
                  </a:lnTo>
                  <a:lnTo>
                    <a:pt x="353456" y="75357"/>
                  </a:lnTo>
                  <a:lnTo>
                    <a:pt x="376655" y="112416"/>
                  </a:lnTo>
                  <a:lnTo>
                    <a:pt x="391973" y="154204"/>
                  </a:lnTo>
                  <a:lnTo>
                    <a:pt x="398538" y="199441"/>
                  </a:lnTo>
                  <a:lnTo>
                    <a:pt x="394355" y="244330"/>
                  </a:lnTo>
                  <a:lnTo>
                    <a:pt x="379173" y="285982"/>
                  </a:lnTo>
                  <a:lnTo>
                    <a:pt x="354734" y="323060"/>
                  </a:lnTo>
                  <a:lnTo>
                    <a:pt x="322781" y="354227"/>
                  </a:lnTo>
                  <a:lnTo>
                    <a:pt x="285057" y="378144"/>
                  </a:lnTo>
                  <a:lnTo>
                    <a:pt x="243306" y="393476"/>
                  </a:lnTo>
                  <a:lnTo>
                    <a:pt x="199269" y="398883"/>
                  </a:lnTo>
                  <a:close/>
                </a:path>
              </a:pathLst>
            </a:custGeom>
            <a:solidFill>
              <a:srgbClr val="3C3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48629" y="0"/>
              <a:ext cx="4439920" cy="2667000"/>
            </a:xfrm>
            <a:custGeom>
              <a:avLst/>
              <a:gdLst/>
              <a:ahLst/>
              <a:cxnLst/>
              <a:rect l="l" t="t" r="r" b="b"/>
              <a:pathLst>
                <a:path w="4439919" h="2667000">
                  <a:moveTo>
                    <a:pt x="3534051" y="2616200"/>
                  </a:moveTo>
                  <a:lnTo>
                    <a:pt x="2409712" y="2616200"/>
                  </a:lnTo>
                  <a:lnTo>
                    <a:pt x="2364302" y="2603500"/>
                  </a:lnTo>
                  <a:lnTo>
                    <a:pt x="1882387" y="2463800"/>
                  </a:lnTo>
                  <a:lnTo>
                    <a:pt x="1840324" y="2438400"/>
                  </a:lnTo>
                  <a:lnTo>
                    <a:pt x="1798576" y="2425700"/>
                  </a:lnTo>
                  <a:lnTo>
                    <a:pt x="1757150" y="2400300"/>
                  </a:lnTo>
                  <a:lnTo>
                    <a:pt x="1716051" y="2387600"/>
                  </a:lnTo>
                  <a:lnTo>
                    <a:pt x="1675285" y="2362200"/>
                  </a:lnTo>
                  <a:lnTo>
                    <a:pt x="1634858" y="2349500"/>
                  </a:lnTo>
                  <a:lnTo>
                    <a:pt x="1555041" y="2298700"/>
                  </a:lnTo>
                  <a:lnTo>
                    <a:pt x="1515663" y="2286000"/>
                  </a:lnTo>
                  <a:lnTo>
                    <a:pt x="1476646" y="2260600"/>
                  </a:lnTo>
                  <a:lnTo>
                    <a:pt x="1361820" y="2184400"/>
                  </a:lnTo>
                  <a:lnTo>
                    <a:pt x="1324305" y="2171700"/>
                  </a:lnTo>
                  <a:lnTo>
                    <a:pt x="1250450" y="2120900"/>
                  </a:lnTo>
                  <a:lnTo>
                    <a:pt x="1214121" y="2082800"/>
                  </a:lnTo>
                  <a:lnTo>
                    <a:pt x="1178198" y="2057400"/>
                  </a:lnTo>
                  <a:lnTo>
                    <a:pt x="1107596" y="2006600"/>
                  </a:lnTo>
                  <a:lnTo>
                    <a:pt x="1038688" y="1955800"/>
                  </a:lnTo>
                  <a:lnTo>
                    <a:pt x="1004884" y="1917700"/>
                  </a:lnTo>
                  <a:lnTo>
                    <a:pt x="971521" y="1892300"/>
                  </a:lnTo>
                  <a:lnTo>
                    <a:pt x="938604" y="1854200"/>
                  </a:lnTo>
                  <a:lnTo>
                    <a:pt x="906139" y="1828800"/>
                  </a:lnTo>
                  <a:lnTo>
                    <a:pt x="874132" y="1803400"/>
                  </a:lnTo>
                  <a:lnTo>
                    <a:pt x="842589" y="1765300"/>
                  </a:lnTo>
                  <a:lnTo>
                    <a:pt x="811514" y="1739900"/>
                  </a:lnTo>
                  <a:lnTo>
                    <a:pt x="780914" y="1701800"/>
                  </a:lnTo>
                  <a:lnTo>
                    <a:pt x="750795" y="1663700"/>
                  </a:lnTo>
                  <a:lnTo>
                    <a:pt x="721162" y="1638300"/>
                  </a:lnTo>
                  <a:lnTo>
                    <a:pt x="692021" y="1600200"/>
                  </a:lnTo>
                  <a:lnTo>
                    <a:pt x="663377" y="1562100"/>
                  </a:lnTo>
                  <a:lnTo>
                    <a:pt x="635236" y="1536700"/>
                  </a:lnTo>
                  <a:lnTo>
                    <a:pt x="607605" y="1498600"/>
                  </a:lnTo>
                  <a:lnTo>
                    <a:pt x="580488" y="1460500"/>
                  </a:lnTo>
                  <a:lnTo>
                    <a:pt x="553891" y="1422400"/>
                  </a:lnTo>
                  <a:lnTo>
                    <a:pt x="527820" y="1384300"/>
                  </a:lnTo>
                  <a:lnTo>
                    <a:pt x="502280" y="1346200"/>
                  </a:lnTo>
                  <a:lnTo>
                    <a:pt x="477278" y="1308100"/>
                  </a:lnTo>
                  <a:lnTo>
                    <a:pt x="452819" y="1270000"/>
                  </a:lnTo>
                  <a:lnTo>
                    <a:pt x="428908" y="1231900"/>
                  </a:lnTo>
                  <a:lnTo>
                    <a:pt x="405552" y="1193800"/>
                  </a:lnTo>
                  <a:lnTo>
                    <a:pt x="382756" y="1155700"/>
                  </a:lnTo>
                  <a:lnTo>
                    <a:pt x="360525" y="1117600"/>
                  </a:lnTo>
                  <a:lnTo>
                    <a:pt x="338866" y="1079500"/>
                  </a:lnTo>
                  <a:lnTo>
                    <a:pt x="317783" y="1041400"/>
                  </a:lnTo>
                  <a:lnTo>
                    <a:pt x="297284" y="1003300"/>
                  </a:lnTo>
                  <a:lnTo>
                    <a:pt x="277373" y="965200"/>
                  </a:lnTo>
                  <a:lnTo>
                    <a:pt x="258055" y="914400"/>
                  </a:lnTo>
                  <a:lnTo>
                    <a:pt x="239338" y="876300"/>
                  </a:lnTo>
                  <a:lnTo>
                    <a:pt x="221226" y="838200"/>
                  </a:lnTo>
                  <a:lnTo>
                    <a:pt x="203725" y="800100"/>
                  </a:lnTo>
                  <a:lnTo>
                    <a:pt x="186840" y="749300"/>
                  </a:lnTo>
                  <a:lnTo>
                    <a:pt x="170579" y="711200"/>
                  </a:lnTo>
                  <a:lnTo>
                    <a:pt x="154945" y="673100"/>
                  </a:lnTo>
                  <a:lnTo>
                    <a:pt x="139945" y="622300"/>
                  </a:lnTo>
                  <a:lnTo>
                    <a:pt x="125585" y="584200"/>
                  </a:lnTo>
                  <a:lnTo>
                    <a:pt x="111869" y="533400"/>
                  </a:lnTo>
                  <a:lnTo>
                    <a:pt x="98805" y="495300"/>
                  </a:lnTo>
                  <a:lnTo>
                    <a:pt x="86397" y="444500"/>
                  </a:lnTo>
                  <a:lnTo>
                    <a:pt x="74651" y="406400"/>
                  </a:lnTo>
                  <a:lnTo>
                    <a:pt x="63573" y="355600"/>
                  </a:lnTo>
                  <a:lnTo>
                    <a:pt x="53169" y="317500"/>
                  </a:lnTo>
                  <a:lnTo>
                    <a:pt x="43444" y="266700"/>
                  </a:lnTo>
                  <a:lnTo>
                    <a:pt x="34404" y="228600"/>
                  </a:lnTo>
                  <a:lnTo>
                    <a:pt x="26054" y="177800"/>
                  </a:lnTo>
                  <a:lnTo>
                    <a:pt x="18401" y="127000"/>
                  </a:lnTo>
                  <a:lnTo>
                    <a:pt x="11449" y="88900"/>
                  </a:lnTo>
                  <a:lnTo>
                    <a:pt x="5206" y="38100"/>
                  </a:lnTo>
                  <a:lnTo>
                    <a:pt x="0" y="0"/>
                  </a:lnTo>
                  <a:lnTo>
                    <a:pt x="76544" y="39196"/>
                  </a:lnTo>
                  <a:lnTo>
                    <a:pt x="82866" y="88900"/>
                  </a:lnTo>
                  <a:lnTo>
                    <a:pt x="90060" y="127000"/>
                  </a:lnTo>
                  <a:lnTo>
                    <a:pt x="97978" y="177800"/>
                  </a:lnTo>
                  <a:lnTo>
                    <a:pt x="106616" y="228600"/>
                  </a:lnTo>
                  <a:lnTo>
                    <a:pt x="115967" y="266700"/>
                  </a:lnTo>
                  <a:lnTo>
                    <a:pt x="126025" y="317500"/>
                  </a:lnTo>
                  <a:lnTo>
                    <a:pt x="136784" y="368300"/>
                  </a:lnTo>
                  <a:lnTo>
                    <a:pt x="148239" y="406400"/>
                  </a:lnTo>
                  <a:lnTo>
                    <a:pt x="160382" y="457200"/>
                  </a:lnTo>
                  <a:lnTo>
                    <a:pt x="173209" y="495300"/>
                  </a:lnTo>
                  <a:lnTo>
                    <a:pt x="186712" y="546100"/>
                  </a:lnTo>
                  <a:lnTo>
                    <a:pt x="200886" y="584200"/>
                  </a:lnTo>
                  <a:lnTo>
                    <a:pt x="215725" y="622300"/>
                  </a:lnTo>
                  <a:lnTo>
                    <a:pt x="231223" y="673100"/>
                  </a:lnTo>
                  <a:lnTo>
                    <a:pt x="247374" y="711200"/>
                  </a:lnTo>
                  <a:lnTo>
                    <a:pt x="264171" y="762000"/>
                  </a:lnTo>
                  <a:lnTo>
                    <a:pt x="281608" y="800100"/>
                  </a:lnTo>
                  <a:lnTo>
                    <a:pt x="299681" y="838200"/>
                  </a:lnTo>
                  <a:lnTo>
                    <a:pt x="318381" y="889000"/>
                  </a:lnTo>
                  <a:lnTo>
                    <a:pt x="337704" y="927100"/>
                  </a:lnTo>
                  <a:lnTo>
                    <a:pt x="357643" y="965200"/>
                  </a:lnTo>
                  <a:lnTo>
                    <a:pt x="378193" y="1003300"/>
                  </a:lnTo>
                  <a:lnTo>
                    <a:pt x="399347" y="1041400"/>
                  </a:lnTo>
                  <a:lnTo>
                    <a:pt x="421099" y="1079500"/>
                  </a:lnTo>
                  <a:lnTo>
                    <a:pt x="443443" y="1130300"/>
                  </a:lnTo>
                  <a:lnTo>
                    <a:pt x="466373" y="1168400"/>
                  </a:lnTo>
                  <a:lnTo>
                    <a:pt x="489883" y="1206500"/>
                  </a:lnTo>
                  <a:lnTo>
                    <a:pt x="513967" y="1244600"/>
                  </a:lnTo>
                  <a:lnTo>
                    <a:pt x="538619" y="1282700"/>
                  </a:lnTo>
                  <a:lnTo>
                    <a:pt x="563833" y="1320800"/>
                  </a:lnTo>
                  <a:lnTo>
                    <a:pt x="589602" y="1358900"/>
                  </a:lnTo>
                  <a:lnTo>
                    <a:pt x="615922" y="1384300"/>
                  </a:lnTo>
                  <a:lnTo>
                    <a:pt x="642784" y="1422400"/>
                  </a:lnTo>
                  <a:lnTo>
                    <a:pt x="670185" y="1460500"/>
                  </a:lnTo>
                  <a:lnTo>
                    <a:pt x="698117" y="1498600"/>
                  </a:lnTo>
                  <a:lnTo>
                    <a:pt x="726574" y="1536700"/>
                  </a:lnTo>
                  <a:lnTo>
                    <a:pt x="755551" y="1562100"/>
                  </a:lnTo>
                  <a:lnTo>
                    <a:pt x="785041" y="1600200"/>
                  </a:lnTo>
                  <a:lnTo>
                    <a:pt x="815038" y="1638300"/>
                  </a:lnTo>
                  <a:lnTo>
                    <a:pt x="845537" y="1663700"/>
                  </a:lnTo>
                  <a:lnTo>
                    <a:pt x="876530" y="1701800"/>
                  </a:lnTo>
                  <a:lnTo>
                    <a:pt x="908013" y="1727200"/>
                  </a:lnTo>
                  <a:lnTo>
                    <a:pt x="939979" y="1765300"/>
                  </a:lnTo>
                  <a:lnTo>
                    <a:pt x="972422" y="1790700"/>
                  </a:lnTo>
                  <a:lnTo>
                    <a:pt x="1005336" y="1828800"/>
                  </a:lnTo>
                  <a:lnTo>
                    <a:pt x="1038715" y="1854200"/>
                  </a:lnTo>
                  <a:lnTo>
                    <a:pt x="1072552" y="1892300"/>
                  </a:lnTo>
                  <a:lnTo>
                    <a:pt x="1141579" y="1943100"/>
                  </a:lnTo>
                  <a:lnTo>
                    <a:pt x="1212369" y="1993900"/>
                  </a:lnTo>
                  <a:lnTo>
                    <a:pt x="1248410" y="2032000"/>
                  </a:lnTo>
                  <a:lnTo>
                    <a:pt x="1321753" y="2082800"/>
                  </a:lnTo>
                  <a:lnTo>
                    <a:pt x="1396737" y="2133600"/>
                  </a:lnTo>
                  <a:lnTo>
                    <a:pt x="1434830" y="2159000"/>
                  </a:lnTo>
                  <a:lnTo>
                    <a:pt x="1473314" y="2171700"/>
                  </a:lnTo>
                  <a:lnTo>
                    <a:pt x="1591061" y="2247900"/>
                  </a:lnTo>
                  <a:lnTo>
                    <a:pt x="1631054" y="2260600"/>
                  </a:lnTo>
                  <a:lnTo>
                    <a:pt x="1712119" y="2311400"/>
                  </a:lnTo>
                  <a:lnTo>
                    <a:pt x="1753179" y="2324100"/>
                  </a:lnTo>
                  <a:lnTo>
                    <a:pt x="1794583" y="2349500"/>
                  </a:lnTo>
                  <a:lnTo>
                    <a:pt x="1878398" y="2374900"/>
                  </a:lnTo>
                  <a:lnTo>
                    <a:pt x="1920797" y="2400300"/>
                  </a:lnTo>
                  <a:lnTo>
                    <a:pt x="2049886" y="2438400"/>
                  </a:lnTo>
                  <a:lnTo>
                    <a:pt x="2093526" y="2463800"/>
                  </a:lnTo>
                  <a:lnTo>
                    <a:pt x="2270979" y="2514600"/>
                  </a:lnTo>
                  <a:lnTo>
                    <a:pt x="2316035" y="2514600"/>
                  </a:lnTo>
                  <a:lnTo>
                    <a:pt x="2452768" y="2552700"/>
                  </a:lnTo>
                  <a:lnTo>
                    <a:pt x="2498848" y="2552700"/>
                  </a:lnTo>
                  <a:lnTo>
                    <a:pt x="2545168" y="2565400"/>
                  </a:lnTo>
                  <a:lnTo>
                    <a:pt x="2591723" y="2565400"/>
                  </a:lnTo>
                  <a:lnTo>
                    <a:pt x="2638506" y="2578100"/>
                  </a:lnTo>
                  <a:lnTo>
                    <a:pt x="2732734" y="2578100"/>
                  </a:lnTo>
                  <a:lnTo>
                    <a:pt x="2780167" y="2590800"/>
                  </a:lnTo>
                  <a:lnTo>
                    <a:pt x="3624623" y="2590800"/>
                  </a:lnTo>
                  <a:lnTo>
                    <a:pt x="3534051" y="2616200"/>
                  </a:lnTo>
                  <a:close/>
                </a:path>
                <a:path w="4439919" h="2667000">
                  <a:moveTo>
                    <a:pt x="4369163" y="2237348"/>
                  </a:moveTo>
                  <a:lnTo>
                    <a:pt x="76544" y="39196"/>
                  </a:lnTo>
                  <a:lnTo>
                    <a:pt x="76405" y="38100"/>
                  </a:lnTo>
                  <a:lnTo>
                    <a:pt x="70794" y="0"/>
                  </a:lnTo>
                  <a:lnTo>
                    <a:pt x="4439370" y="0"/>
                  </a:lnTo>
                  <a:lnTo>
                    <a:pt x="4439370" y="2197100"/>
                  </a:lnTo>
                  <a:lnTo>
                    <a:pt x="4431578" y="2197100"/>
                  </a:lnTo>
                  <a:lnTo>
                    <a:pt x="4369163" y="2237348"/>
                  </a:lnTo>
                  <a:close/>
                </a:path>
                <a:path w="4439919" h="2667000">
                  <a:moveTo>
                    <a:pt x="3624623" y="2590800"/>
                  </a:moveTo>
                  <a:lnTo>
                    <a:pt x="3163596" y="2590800"/>
                  </a:lnTo>
                  <a:lnTo>
                    <a:pt x="3211029" y="2578100"/>
                  </a:lnTo>
                  <a:lnTo>
                    <a:pt x="3305257" y="2578100"/>
                  </a:lnTo>
                  <a:lnTo>
                    <a:pt x="3352041" y="2565400"/>
                  </a:lnTo>
                  <a:lnTo>
                    <a:pt x="3398596" y="2565400"/>
                  </a:lnTo>
                  <a:lnTo>
                    <a:pt x="3444916" y="2552700"/>
                  </a:lnTo>
                  <a:lnTo>
                    <a:pt x="3490995" y="2552700"/>
                  </a:lnTo>
                  <a:lnTo>
                    <a:pt x="3627728" y="2514600"/>
                  </a:lnTo>
                  <a:lnTo>
                    <a:pt x="3672784" y="2514600"/>
                  </a:lnTo>
                  <a:lnTo>
                    <a:pt x="3850237" y="2463800"/>
                  </a:lnTo>
                  <a:lnTo>
                    <a:pt x="3893878" y="2438400"/>
                  </a:lnTo>
                  <a:lnTo>
                    <a:pt x="4022967" y="2400300"/>
                  </a:lnTo>
                  <a:lnTo>
                    <a:pt x="4065365" y="2374900"/>
                  </a:lnTo>
                  <a:lnTo>
                    <a:pt x="4149180" y="2349500"/>
                  </a:lnTo>
                  <a:lnTo>
                    <a:pt x="4190584" y="2324100"/>
                  </a:lnTo>
                  <a:lnTo>
                    <a:pt x="4231645" y="2311400"/>
                  </a:lnTo>
                  <a:lnTo>
                    <a:pt x="4312710" y="2260600"/>
                  </a:lnTo>
                  <a:lnTo>
                    <a:pt x="4352703" y="2247900"/>
                  </a:lnTo>
                  <a:lnTo>
                    <a:pt x="4369163" y="2237348"/>
                  </a:lnTo>
                  <a:lnTo>
                    <a:pt x="4439370" y="2273300"/>
                  </a:lnTo>
                  <a:lnTo>
                    <a:pt x="4428100" y="2286000"/>
                  </a:lnTo>
                  <a:lnTo>
                    <a:pt x="4388722" y="2298700"/>
                  </a:lnTo>
                  <a:lnTo>
                    <a:pt x="4308905" y="2349500"/>
                  </a:lnTo>
                  <a:lnTo>
                    <a:pt x="4268478" y="2362200"/>
                  </a:lnTo>
                  <a:lnTo>
                    <a:pt x="4227712" y="2387600"/>
                  </a:lnTo>
                  <a:lnTo>
                    <a:pt x="4186613" y="2400300"/>
                  </a:lnTo>
                  <a:lnTo>
                    <a:pt x="4145187" y="2425700"/>
                  </a:lnTo>
                  <a:lnTo>
                    <a:pt x="4103439" y="2438400"/>
                  </a:lnTo>
                  <a:lnTo>
                    <a:pt x="4061376" y="2463800"/>
                  </a:lnTo>
                  <a:lnTo>
                    <a:pt x="3624623" y="2590800"/>
                  </a:lnTo>
                  <a:close/>
                </a:path>
                <a:path w="4439919" h="2667000">
                  <a:moveTo>
                    <a:pt x="3442511" y="2628900"/>
                  </a:moveTo>
                  <a:lnTo>
                    <a:pt x="2501252" y="2628900"/>
                  </a:lnTo>
                  <a:lnTo>
                    <a:pt x="2455364" y="2616200"/>
                  </a:lnTo>
                  <a:lnTo>
                    <a:pt x="3488399" y="2616200"/>
                  </a:lnTo>
                  <a:lnTo>
                    <a:pt x="3442511" y="2628900"/>
                  </a:lnTo>
                  <a:close/>
                </a:path>
                <a:path w="4439919" h="2667000">
                  <a:moveTo>
                    <a:pt x="3350048" y="2641600"/>
                  </a:moveTo>
                  <a:lnTo>
                    <a:pt x="2593715" y="2641600"/>
                  </a:lnTo>
                  <a:lnTo>
                    <a:pt x="2547371" y="2628900"/>
                  </a:lnTo>
                  <a:lnTo>
                    <a:pt x="3396392" y="2628900"/>
                  </a:lnTo>
                  <a:lnTo>
                    <a:pt x="3350048" y="2641600"/>
                  </a:lnTo>
                  <a:close/>
                </a:path>
                <a:path w="4439919" h="2667000">
                  <a:moveTo>
                    <a:pt x="3256709" y="2654300"/>
                  </a:moveTo>
                  <a:lnTo>
                    <a:pt x="2687055" y="2654300"/>
                  </a:lnTo>
                  <a:lnTo>
                    <a:pt x="2640278" y="2641600"/>
                  </a:lnTo>
                  <a:lnTo>
                    <a:pt x="3303485" y="2641600"/>
                  </a:lnTo>
                  <a:lnTo>
                    <a:pt x="3256709" y="2654300"/>
                  </a:lnTo>
                  <a:close/>
                </a:path>
                <a:path w="4439919" h="2667000">
                  <a:moveTo>
                    <a:pt x="3115154" y="2667000"/>
                  </a:moveTo>
                  <a:lnTo>
                    <a:pt x="2828609" y="2667000"/>
                  </a:lnTo>
                  <a:lnTo>
                    <a:pt x="2781226" y="2654300"/>
                  </a:lnTo>
                  <a:lnTo>
                    <a:pt x="3162537" y="2654300"/>
                  </a:lnTo>
                  <a:lnTo>
                    <a:pt x="3115154" y="2667000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488337" y="3458196"/>
            <a:ext cx="2147570" cy="2013585"/>
          </a:xfrm>
          <a:custGeom>
            <a:avLst/>
            <a:gdLst/>
            <a:ahLst/>
            <a:cxnLst/>
            <a:rect l="l" t="t" r="r" b="b"/>
            <a:pathLst>
              <a:path w="2147570" h="2013585">
                <a:moveTo>
                  <a:pt x="864958" y="1583397"/>
                </a:moveTo>
                <a:lnTo>
                  <a:pt x="800214" y="1575866"/>
                </a:lnTo>
                <a:lnTo>
                  <a:pt x="742365" y="1567370"/>
                </a:lnTo>
                <a:lnTo>
                  <a:pt x="691007" y="1557401"/>
                </a:lnTo>
                <a:lnTo>
                  <a:pt x="645680" y="1545475"/>
                </a:lnTo>
                <a:lnTo>
                  <a:pt x="605993" y="1531099"/>
                </a:lnTo>
                <a:lnTo>
                  <a:pt x="571474" y="1513789"/>
                </a:lnTo>
                <a:lnTo>
                  <a:pt x="516305" y="1468399"/>
                </a:lnTo>
                <a:lnTo>
                  <a:pt x="476719" y="1405356"/>
                </a:lnTo>
                <a:lnTo>
                  <a:pt x="461708" y="1365986"/>
                </a:lnTo>
                <a:lnTo>
                  <a:pt x="449300" y="1320736"/>
                </a:lnTo>
                <a:lnTo>
                  <a:pt x="439064" y="1269098"/>
                </a:lnTo>
                <a:lnTo>
                  <a:pt x="430580" y="1210602"/>
                </a:lnTo>
                <a:lnTo>
                  <a:pt x="423405" y="1144739"/>
                </a:lnTo>
                <a:lnTo>
                  <a:pt x="419011" y="1203934"/>
                </a:lnTo>
                <a:lnTo>
                  <a:pt x="412483" y="1257731"/>
                </a:lnTo>
                <a:lnTo>
                  <a:pt x="403606" y="1306385"/>
                </a:lnTo>
                <a:lnTo>
                  <a:pt x="392176" y="1350124"/>
                </a:lnTo>
                <a:lnTo>
                  <a:pt x="377952" y="1389202"/>
                </a:lnTo>
                <a:lnTo>
                  <a:pt x="360730" y="1423860"/>
                </a:lnTo>
                <a:lnTo>
                  <a:pt x="316420" y="1480870"/>
                </a:lnTo>
                <a:lnTo>
                  <a:pt x="257505" y="1523098"/>
                </a:lnTo>
                <a:lnTo>
                  <a:pt x="222034" y="1539265"/>
                </a:lnTo>
                <a:lnTo>
                  <a:pt x="182257" y="1552460"/>
                </a:lnTo>
                <a:lnTo>
                  <a:pt x="137972" y="1562938"/>
                </a:lnTo>
                <a:lnTo>
                  <a:pt x="88938" y="1570926"/>
                </a:lnTo>
                <a:lnTo>
                  <a:pt x="34950" y="1576666"/>
                </a:lnTo>
                <a:lnTo>
                  <a:pt x="0" y="1578864"/>
                </a:lnTo>
                <a:lnTo>
                  <a:pt x="0" y="1584312"/>
                </a:lnTo>
                <a:lnTo>
                  <a:pt x="127635" y="1604899"/>
                </a:lnTo>
                <a:lnTo>
                  <a:pt x="223139" y="1621942"/>
                </a:lnTo>
                <a:lnTo>
                  <a:pt x="263918" y="1637830"/>
                </a:lnTo>
                <a:lnTo>
                  <a:pt x="298323" y="1660258"/>
                </a:lnTo>
                <a:lnTo>
                  <a:pt x="326961" y="1688338"/>
                </a:lnTo>
                <a:lnTo>
                  <a:pt x="350443" y="1721231"/>
                </a:lnTo>
                <a:lnTo>
                  <a:pt x="369341" y="1758048"/>
                </a:lnTo>
                <a:lnTo>
                  <a:pt x="384289" y="1797926"/>
                </a:lnTo>
                <a:lnTo>
                  <a:pt x="395846" y="1840014"/>
                </a:lnTo>
                <a:lnTo>
                  <a:pt x="404647" y="1883435"/>
                </a:lnTo>
                <a:lnTo>
                  <a:pt x="411264" y="1927326"/>
                </a:lnTo>
                <a:lnTo>
                  <a:pt x="416318" y="1970824"/>
                </a:lnTo>
                <a:lnTo>
                  <a:pt x="420382" y="2013051"/>
                </a:lnTo>
                <a:lnTo>
                  <a:pt x="429552" y="1949284"/>
                </a:lnTo>
                <a:lnTo>
                  <a:pt x="439254" y="1892325"/>
                </a:lnTo>
                <a:lnTo>
                  <a:pt x="450075" y="1841741"/>
                </a:lnTo>
                <a:lnTo>
                  <a:pt x="462521" y="1797151"/>
                </a:lnTo>
                <a:lnTo>
                  <a:pt x="477177" y="1758111"/>
                </a:lnTo>
                <a:lnTo>
                  <a:pt x="515251" y="1695094"/>
                </a:lnTo>
                <a:lnTo>
                  <a:pt x="568667" y="1649412"/>
                </a:lnTo>
                <a:lnTo>
                  <a:pt x="641845" y="1617751"/>
                </a:lnTo>
                <a:lnTo>
                  <a:pt x="687209" y="1606169"/>
                </a:lnTo>
                <a:lnTo>
                  <a:pt x="739140" y="1596847"/>
                </a:lnTo>
                <a:lnTo>
                  <a:pt x="798220" y="1589405"/>
                </a:lnTo>
                <a:lnTo>
                  <a:pt x="864958" y="1583397"/>
                </a:lnTo>
                <a:close/>
              </a:path>
              <a:path w="2147570" h="2013585">
                <a:moveTo>
                  <a:pt x="2147290" y="787196"/>
                </a:moveTo>
                <a:lnTo>
                  <a:pt x="2017014" y="770420"/>
                </a:lnTo>
                <a:lnTo>
                  <a:pt x="1957959" y="761758"/>
                </a:lnTo>
                <a:lnTo>
                  <a:pt x="1902752" y="752703"/>
                </a:lnTo>
                <a:lnTo>
                  <a:pt x="1851253" y="743077"/>
                </a:lnTo>
                <a:lnTo>
                  <a:pt x="1803298" y="732713"/>
                </a:lnTo>
                <a:lnTo>
                  <a:pt x="1758759" y="721474"/>
                </a:lnTo>
                <a:lnTo>
                  <a:pt x="1717459" y="709168"/>
                </a:lnTo>
                <a:lnTo>
                  <a:pt x="1679270" y="695642"/>
                </a:lnTo>
                <a:lnTo>
                  <a:pt x="1644027" y="680720"/>
                </a:lnTo>
                <a:lnTo>
                  <a:pt x="1581797" y="646074"/>
                </a:lnTo>
                <a:lnTo>
                  <a:pt x="1529562" y="603923"/>
                </a:lnTo>
                <a:lnTo>
                  <a:pt x="1486128" y="552932"/>
                </a:lnTo>
                <a:lnTo>
                  <a:pt x="1450289" y="491794"/>
                </a:lnTo>
                <a:lnTo>
                  <a:pt x="1420825" y="419201"/>
                </a:lnTo>
                <a:lnTo>
                  <a:pt x="1408125" y="378206"/>
                </a:lnTo>
                <a:lnTo>
                  <a:pt x="1396555" y="333844"/>
                </a:lnTo>
                <a:lnTo>
                  <a:pt x="1385989" y="285965"/>
                </a:lnTo>
                <a:lnTo>
                  <a:pt x="1376260" y="234391"/>
                </a:lnTo>
                <a:lnTo>
                  <a:pt x="1367243" y="178981"/>
                </a:lnTo>
                <a:lnTo>
                  <a:pt x="1358747" y="119545"/>
                </a:lnTo>
                <a:lnTo>
                  <a:pt x="1350657" y="55930"/>
                </a:lnTo>
                <a:lnTo>
                  <a:pt x="1344206" y="0"/>
                </a:lnTo>
                <a:lnTo>
                  <a:pt x="1341653" y="0"/>
                </a:lnTo>
                <a:lnTo>
                  <a:pt x="1336395" y="54229"/>
                </a:lnTo>
                <a:lnTo>
                  <a:pt x="1329359" y="116560"/>
                </a:lnTo>
                <a:lnTo>
                  <a:pt x="1321600" y="175094"/>
                </a:lnTo>
                <a:lnTo>
                  <a:pt x="1312976" y="229971"/>
                </a:lnTo>
                <a:lnTo>
                  <a:pt x="1303375" y="281317"/>
                </a:lnTo>
                <a:lnTo>
                  <a:pt x="1292656" y="329260"/>
                </a:lnTo>
                <a:lnTo>
                  <a:pt x="1280718" y="373926"/>
                </a:lnTo>
                <a:lnTo>
                  <a:pt x="1267421" y="415455"/>
                </a:lnTo>
                <a:lnTo>
                  <a:pt x="1252651" y="453961"/>
                </a:lnTo>
                <a:lnTo>
                  <a:pt x="1236281" y="489585"/>
                </a:lnTo>
                <a:lnTo>
                  <a:pt x="1198219" y="552691"/>
                </a:lnTo>
                <a:lnTo>
                  <a:pt x="1152283" y="605790"/>
                </a:lnTo>
                <a:lnTo>
                  <a:pt x="1097445" y="649935"/>
                </a:lnTo>
                <a:lnTo>
                  <a:pt x="1032725" y="686130"/>
                </a:lnTo>
                <a:lnTo>
                  <a:pt x="996353" y="701573"/>
                </a:lnTo>
                <a:lnTo>
                  <a:pt x="957135" y="715429"/>
                </a:lnTo>
                <a:lnTo>
                  <a:pt x="914958" y="727811"/>
                </a:lnTo>
                <a:lnTo>
                  <a:pt x="869696" y="738847"/>
                </a:lnTo>
                <a:lnTo>
                  <a:pt x="821207" y="748677"/>
                </a:lnTo>
                <a:lnTo>
                  <a:pt x="769378" y="757428"/>
                </a:lnTo>
                <a:lnTo>
                  <a:pt x="714095" y="765225"/>
                </a:lnTo>
                <a:lnTo>
                  <a:pt x="655231" y="772198"/>
                </a:lnTo>
                <a:lnTo>
                  <a:pt x="592645" y="778484"/>
                </a:lnTo>
                <a:lnTo>
                  <a:pt x="526237" y="784186"/>
                </a:lnTo>
                <a:lnTo>
                  <a:pt x="569810" y="791730"/>
                </a:lnTo>
                <a:lnTo>
                  <a:pt x="614184" y="798347"/>
                </a:lnTo>
                <a:lnTo>
                  <a:pt x="749617" y="816025"/>
                </a:lnTo>
                <a:lnTo>
                  <a:pt x="794702" y="822325"/>
                </a:lnTo>
                <a:lnTo>
                  <a:pt x="839343" y="829386"/>
                </a:lnTo>
                <a:lnTo>
                  <a:pt x="883297" y="837552"/>
                </a:lnTo>
                <a:lnTo>
                  <a:pt x="926325" y="847166"/>
                </a:lnTo>
                <a:lnTo>
                  <a:pt x="968171" y="858558"/>
                </a:lnTo>
                <a:lnTo>
                  <a:pt x="1008583" y="872058"/>
                </a:lnTo>
                <a:lnTo>
                  <a:pt x="1047318" y="888034"/>
                </a:lnTo>
                <a:lnTo>
                  <a:pt x="1084135" y="906792"/>
                </a:lnTo>
                <a:lnTo>
                  <a:pt x="1118781" y="928674"/>
                </a:lnTo>
                <a:lnTo>
                  <a:pt x="1151001" y="954036"/>
                </a:lnTo>
                <a:lnTo>
                  <a:pt x="1180566" y="983208"/>
                </a:lnTo>
                <a:lnTo>
                  <a:pt x="1207211" y="1016533"/>
                </a:lnTo>
                <a:lnTo>
                  <a:pt x="1230693" y="1054328"/>
                </a:lnTo>
                <a:lnTo>
                  <a:pt x="1250772" y="1096949"/>
                </a:lnTo>
                <a:lnTo>
                  <a:pt x="1267206" y="1144739"/>
                </a:lnTo>
                <a:lnTo>
                  <a:pt x="1279550" y="1191920"/>
                </a:lnTo>
                <a:lnTo>
                  <a:pt x="1290472" y="1239291"/>
                </a:lnTo>
                <a:lnTo>
                  <a:pt x="1300137" y="1286840"/>
                </a:lnTo>
                <a:lnTo>
                  <a:pt x="1308671" y="1334541"/>
                </a:lnTo>
                <a:lnTo>
                  <a:pt x="1316240" y="1382356"/>
                </a:lnTo>
                <a:lnTo>
                  <a:pt x="1322984" y="1430286"/>
                </a:lnTo>
                <a:lnTo>
                  <a:pt x="1329055" y="1478280"/>
                </a:lnTo>
                <a:lnTo>
                  <a:pt x="1334617" y="1526324"/>
                </a:lnTo>
                <a:lnTo>
                  <a:pt x="1339786" y="1574393"/>
                </a:lnTo>
                <a:lnTo>
                  <a:pt x="1350276" y="1507642"/>
                </a:lnTo>
                <a:lnTo>
                  <a:pt x="1360462" y="1445094"/>
                </a:lnTo>
                <a:lnTo>
                  <a:pt x="1370545" y="1386586"/>
                </a:lnTo>
                <a:lnTo>
                  <a:pt x="1380705" y="1331963"/>
                </a:lnTo>
                <a:lnTo>
                  <a:pt x="1391158" y="1281061"/>
                </a:lnTo>
                <a:lnTo>
                  <a:pt x="1402080" y="1233741"/>
                </a:lnTo>
                <a:lnTo>
                  <a:pt x="1413649" y="1189850"/>
                </a:lnTo>
                <a:lnTo>
                  <a:pt x="1426070" y="1149235"/>
                </a:lnTo>
                <a:lnTo>
                  <a:pt x="1439545" y="1111732"/>
                </a:lnTo>
                <a:lnTo>
                  <a:pt x="1470367" y="1045451"/>
                </a:lnTo>
                <a:lnTo>
                  <a:pt x="1507655" y="989812"/>
                </a:lnTo>
                <a:lnTo>
                  <a:pt x="1552917" y="943571"/>
                </a:lnTo>
                <a:lnTo>
                  <a:pt x="1607693" y="905484"/>
                </a:lnTo>
                <a:lnTo>
                  <a:pt x="1673517" y="874356"/>
                </a:lnTo>
                <a:lnTo>
                  <a:pt x="1711045" y="861009"/>
                </a:lnTo>
                <a:lnTo>
                  <a:pt x="1751901" y="848931"/>
                </a:lnTo>
                <a:lnTo>
                  <a:pt x="1796288" y="837971"/>
                </a:lnTo>
                <a:lnTo>
                  <a:pt x="1844395" y="827989"/>
                </a:lnTo>
                <a:lnTo>
                  <a:pt x="1896389" y="818819"/>
                </a:lnTo>
                <a:lnTo>
                  <a:pt x="1952498" y="810310"/>
                </a:lnTo>
                <a:lnTo>
                  <a:pt x="2012886" y="802297"/>
                </a:lnTo>
                <a:lnTo>
                  <a:pt x="2077758" y="794651"/>
                </a:lnTo>
                <a:lnTo>
                  <a:pt x="2147290" y="787196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853" y="8321109"/>
            <a:ext cx="5611495" cy="1955800"/>
          </a:xfrm>
          <a:custGeom>
            <a:avLst/>
            <a:gdLst/>
            <a:ahLst/>
            <a:cxnLst/>
            <a:rect l="l" t="t" r="r" b="b"/>
            <a:pathLst>
              <a:path w="5611495" h="1955800">
                <a:moveTo>
                  <a:pt x="3090494" y="12700"/>
                </a:moveTo>
                <a:lnTo>
                  <a:pt x="2520840" y="12700"/>
                </a:lnTo>
                <a:lnTo>
                  <a:pt x="2567825" y="0"/>
                </a:lnTo>
                <a:lnTo>
                  <a:pt x="3043510" y="0"/>
                </a:lnTo>
                <a:lnTo>
                  <a:pt x="3090494" y="12700"/>
                </a:lnTo>
                <a:close/>
              </a:path>
              <a:path w="5611495" h="1955800">
                <a:moveTo>
                  <a:pt x="3230178" y="25400"/>
                </a:moveTo>
                <a:lnTo>
                  <a:pt x="2381157" y="25400"/>
                </a:lnTo>
                <a:lnTo>
                  <a:pt x="2427500" y="12700"/>
                </a:lnTo>
                <a:lnTo>
                  <a:pt x="3183834" y="12700"/>
                </a:lnTo>
                <a:lnTo>
                  <a:pt x="3230178" y="25400"/>
                </a:lnTo>
                <a:close/>
              </a:path>
              <a:path w="5611495" h="1955800">
                <a:moveTo>
                  <a:pt x="3367837" y="50800"/>
                </a:moveTo>
                <a:lnTo>
                  <a:pt x="2243498" y="50800"/>
                </a:lnTo>
                <a:lnTo>
                  <a:pt x="2335038" y="25400"/>
                </a:lnTo>
                <a:lnTo>
                  <a:pt x="3276296" y="25400"/>
                </a:lnTo>
                <a:lnTo>
                  <a:pt x="3367837" y="50800"/>
                </a:lnTo>
                <a:close/>
              </a:path>
              <a:path w="5611495" h="1955800">
                <a:moveTo>
                  <a:pt x="75117" y="1955800"/>
                </a:moveTo>
                <a:lnTo>
                  <a:pt x="0" y="1955800"/>
                </a:lnTo>
                <a:lnTo>
                  <a:pt x="4364" y="1943100"/>
                </a:lnTo>
                <a:lnTo>
                  <a:pt x="20626" y="1905000"/>
                </a:lnTo>
                <a:lnTo>
                  <a:pt x="37510" y="1866900"/>
                </a:lnTo>
                <a:lnTo>
                  <a:pt x="55011" y="1816100"/>
                </a:lnTo>
                <a:lnTo>
                  <a:pt x="73123" y="1778000"/>
                </a:lnTo>
                <a:lnTo>
                  <a:pt x="91841" y="1739900"/>
                </a:lnTo>
                <a:lnTo>
                  <a:pt x="111158" y="1701800"/>
                </a:lnTo>
                <a:lnTo>
                  <a:pt x="131069" y="1651000"/>
                </a:lnTo>
                <a:lnTo>
                  <a:pt x="151569" y="1612900"/>
                </a:lnTo>
                <a:lnTo>
                  <a:pt x="172651" y="1574800"/>
                </a:lnTo>
                <a:lnTo>
                  <a:pt x="194311" y="1536700"/>
                </a:lnTo>
                <a:lnTo>
                  <a:pt x="216541" y="1498600"/>
                </a:lnTo>
                <a:lnTo>
                  <a:pt x="239338" y="1460500"/>
                </a:lnTo>
                <a:lnTo>
                  <a:pt x="262694" y="1422400"/>
                </a:lnTo>
                <a:lnTo>
                  <a:pt x="286604" y="1384300"/>
                </a:lnTo>
                <a:lnTo>
                  <a:pt x="311064" y="1346200"/>
                </a:lnTo>
                <a:lnTo>
                  <a:pt x="336066" y="1308100"/>
                </a:lnTo>
                <a:lnTo>
                  <a:pt x="361605" y="1270000"/>
                </a:lnTo>
                <a:lnTo>
                  <a:pt x="387676" y="1231900"/>
                </a:lnTo>
                <a:lnTo>
                  <a:pt x="414273" y="1193800"/>
                </a:lnTo>
                <a:lnTo>
                  <a:pt x="441390" y="1155700"/>
                </a:lnTo>
                <a:lnTo>
                  <a:pt x="469022" y="1130300"/>
                </a:lnTo>
                <a:lnTo>
                  <a:pt x="497162" y="1092200"/>
                </a:lnTo>
                <a:lnTo>
                  <a:pt x="525806" y="1054100"/>
                </a:lnTo>
                <a:lnTo>
                  <a:pt x="554947" y="1028700"/>
                </a:lnTo>
                <a:lnTo>
                  <a:pt x="584581" y="990600"/>
                </a:lnTo>
                <a:lnTo>
                  <a:pt x="614700" y="952500"/>
                </a:lnTo>
                <a:lnTo>
                  <a:pt x="645299" y="927100"/>
                </a:lnTo>
                <a:lnTo>
                  <a:pt x="676374" y="889000"/>
                </a:lnTo>
                <a:lnTo>
                  <a:pt x="707918" y="863600"/>
                </a:lnTo>
                <a:lnTo>
                  <a:pt x="739925" y="825500"/>
                </a:lnTo>
                <a:lnTo>
                  <a:pt x="772389" y="800100"/>
                </a:lnTo>
                <a:lnTo>
                  <a:pt x="805306" y="762000"/>
                </a:lnTo>
                <a:lnTo>
                  <a:pt x="872474" y="711200"/>
                </a:lnTo>
                <a:lnTo>
                  <a:pt x="906713" y="673100"/>
                </a:lnTo>
                <a:lnTo>
                  <a:pt x="976473" y="622300"/>
                </a:lnTo>
                <a:lnTo>
                  <a:pt x="1047906" y="571500"/>
                </a:lnTo>
                <a:lnTo>
                  <a:pt x="1120965" y="520700"/>
                </a:lnTo>
                <a:lnTo>
                  <a:pt x="1195606" y="469900"/>
                </a:lnTo>
                <a:lnTo>
                  <a:pt x="1310432" y="393700"/>
                </a:lnTo>
                <a:lnTo>
                  <a:pt x="1349448" y="381000"/>
                </a:lnTo>
                <a:lnTo>
                  <a:pt x="1428560" y="330200"/>
                </a:lnTo>
                <a:lnTo>
                  <a:pt x="1468643" y="317500"/>
                </a:lnTo>
                <a:lnTo>
                  <a:pt x="1549837" y="266700"/>
                </a:lnTo>
                <a:lnTo>
                  <a:pt x="1590936" y="254000"/>
                </a:lnTo>
                <a:lnTo>
                  <a:pt x="1632362" y="228600"/>
                </a:lnTo>
                <a:lnTo>
                  <a:pt x="1716173" y="203200"/>
                </a:lnTo>
                <a:lnTo>
                  <a:pt x="1758546" y="177800"/>
                </a:lnTo>
                <a:lnTo>
                  <a:pt x="2198088" y="50800"/>
                </a:lnTo>
                <a:lnTo>
                  <a:pt x="3413247" y="50800"/>
                </a:lnTo>
                <a:lnTo>
                  <a:pt x="3458409" y="63500"/>
                </a:lnTo>
                <a:lnTo>
                  <a:pt x="2661590" y="63500"/>
                </a:lnTo>
                <a:lnTo>
                  <a:pt x="2613953" y="76200"/>
                </a:lnTo>
                <a:lnTo>
                  <a:pt x="2519297" y="76200"/>
                </a:lnTo>
                <a:lnTo>
                  <a:pt x="2472291" y="88900"/>
                </a:lnTo>
                <a:lnTo>
                  <a:pt x="2425508" y="88900"/>
                </a:lnTo>
                <a:lnTo>
                  <a:pt x="2378953" y="101600"/>
                </a:lnTo>
                <a:lnTo>
                  <a:pt x="2332633" y="101600"/>
                </a:lnTo>
                <a:lnTo>
                  <a:pt x="2286554" y="114300"/>
                </a:lnTo>
                <a:lnTo>
                  <a:pt x="2240721" y="114300"/>
                </a:lnTo>
                <a:lnTo>
                  <a:pt x="1797300" y="241300"/>
                </a:lnTo>
                <a:lnTo>
                  <a:pt x="1754582" y="266700"/>
                </a:lnTo>
                <a:lnTo>
                  <a:pt x="1670110" y="292100"/>
                </a:lnTo>
                <a:lnTo>
                  <a:pt x="1628368" y="317500"/>
                </a:lnTo>
                <a:lnTo>
                  <a:pt x="1586964" y="330200"/>
                </a:lnTo>
                <a:lnTo>
                  <a:pt x="1545904" y="355600"/>
                </a:lnTo>
                <a:lnTo>
                  <a:pt x="1505194" y="368300"/>
                </a:lnTo>
                <a:lnTo>
                  <a:pt x="1424846" y="419100"/>
                </a:lnTo>
                <a:lnTo>
                  <a:pt x="1385221" y="431800"/>
                </a:lnTo>
                <a:lnTo>
                  <a:pt x="1268615" y="508000"/>
                </a:lnTo>
                <a:lnTo>
                  <a:pt x="1192828" y="558800"/>
                </a:lnTo>
                <a:lnTo>
                  <a:pt x="1118659" y="609600"/>
                </a:lnTo>
                <a:lnTo>
                  <a:pt x="1046155" y="660400"/>
                </a:lnTo>
                <a:lnTo>
                  <a:pt x="975365" y="711200"/>
                </a:lnTo>
                <a:lnTo>
                  <a:pt x="940628" y="736600"/>
                </a:lnTo>
                <a:lnTo>
                  <a:pt x="906338" y="774700"/>
                </a:lnTo>
                <a:lnTo>
                  <a:pt x="872500" y="800100"/>
                </a:lnTo>
                <a:lnTo>
                  <a:pt x="839121" y="825500"/>
                </a:lnTo>
                <a:lnTo>
                  <a:pt x="806208" y="863600"/>
                </a:lnTo>
                <a:lnTo>
                  <a:pt x="773765" y="889000"/>
                </a:lnTo>
                <a:lnTo>
                  <a:pt x="741799" y="927100"/>
                </a:lnTo>
                <a:lnTo>
                  <a:pt x="710316" y="952500"/>
                </a:lnTo>
                <a:lnTo>
                  <a:pt x="679322" y="990600"/>
                </a:lnTo>
                <a:lnTo>
                  <a:pt x="648823" y="1028700"/>
                </a:lnTo>
                <a:lnTo>
                  <a:pt x="618826" y="1054100"/>
                </a:lnTo>
                <a:lnTo>
                  <a:pt x="589336" y="1092200"/>
                </a:lnTo>
                <a:lnTo>
                  <a:pt x="560359" y="1130300"/>
                </a:lnTo>
                <a:lnTo>
                  <a:pt x="531902" y="1155700"/>
                </a:lnTo>
                <a:lnTo>
                  <a:pt x="503970" y="1193800"/>
                </a:lnTo>
                <a:lnTo>
                  <a:pt x="476570" y="1231900"/>
                </a:lnTo>
                <a:lnTo>
                  <a:pt x="449707" y="1270000"/>
                </a:lnTo>
                <a:lnTo>
                  <a:pt x="423388" y="1308100"/>
                </a:lnTo>
                <a:lnTo>
                  <a:pt x="397618" y="1346200"/>
                </a:lnTo>
                <a:lnTo>
                  <a:pt x="372405" y="1384300"/>
                </a:lnTo>
                <a:lnTo>
                  <a:pt x="347753" y="1422400"/>
                </a:lnTo>
                <a:lnTo>
                  <a:pt x="323669" y="1460500"/>
                </a:lnTo>
                <a:lnTo>
                  <a:pt x="300159" y="1498600"/>
                </a:lnTo>
                <a:lnTo>
                  <a:pt x="277228" y="1536700"/>
                </a:lnTo>
                <a:lnTo>
                  <a:pt x="254884" y="1574800"/>
                </a:lnTo>
                <a:lnTo>
                  <a:pt x="233132" y="1612900"/>
                </a:lnTo>
                <a:lnTo>
                  <a:pt x="211979" y="1651000"/>
                </a:lnTo>
                <a:lnTo>
                  <a:pt x="191429" y="1689100"/>
                </a:lnTo>
                <a:lnTo>
                  <a:pt x="171490" y="1739900"/>
                </a:lnTo>
                <a:lnTo>
                  <a:pt x="152167" y="1778000"/>
                </a:lnTo>
                <a:lnTo>
                  <a:pt x="133466" y="1816100"/>
                </a:lnTo>
                <a:lnTo>
                  <a:pt x="115394" y="1854200"/>
                </a:lnTo>
                <a:lnTo>
                  <a:pt x="97956" y="1905000"/>
                </a:lnTo>
                <a:lnTo>
                  <a:pt x="81159" y="1943100"/>
                </a:lnTo>
                <a:lnTo>
                  <a:pt x="75117" y="1955800"/>
                </a:lnTo>
                <a:close/>
              </a:path>
              <a:path w="5611495" h="1955800">
                <a:moveTo>
                  <a:pt x="5611324" y="1955800"/>
                </a:moveTo>
                <a:lnTo>
                  <a:pt x="5536217" y="1955800"/>
                </a:lnTo>
                <a:lnTo>
                  <a:pt x="5530175" y="1943100"/>
                </a:lnTo>
                <a:lnTo>
                  <a:pt x="5513378" y="1905000"/>
                </a:lnTo>
                <a:lnTo>
                  <a:pt x="5495940" y="1854200"/>
                </a:lnTo>
                <a:lnTo>
                  <a:pt x="5477868" y="1816100"/>
                </a:lnTo>
                <a:lnTo>
                  <a:pt x="5459167" y="1778000"/>
                </a:lnTo>
                <a:lnTo>
                  <a:pt x="5439844" y="1739900"/>
                </a:lnTo>
                <a:lnTo>
                  <a:pt x="5419905" y="1689100"/>
                </a:lnTo>
                <a:lnTo>
                  <a:pt x="5399356" y="1651000"/>
                </a:lnTo>
                <a:lnTo>
                  <a:pt x="5378202" y="1612900"/>
                </a:lnTo>
                <a:lnTo>
                  <a:pt x="5356450" y="1574800"/>
                </a:lnTo>
                <a:lnTo>
                  <a:pt x="5334106" y="1536700"/>
                </a:lnTo>
                <a:lnTo>
                  <a:pt x="5311175" y="1498600"/>
                </a:lnTo>
                <a:lnTo>
                  <a:pt x="5287665" y="1460500"/>
                </a:lnTo>
                <a:lnTo>
                  <a:pt x="5263581" y="1422400"/>
                </a:lnTo>
                <a:lnTo>
                  <a:pt x="5238929" y="1384300"/>
                </a:lnTo>
                <a:lnTo>
                  <a:pt x="5213716" y="1346200"/>
                </a:lnTo>
                <a:lnTo>
                  <a:pt x="5187946" y="1308100"/>
                </a:lnTo>
                <a:lnTo>
                  <a:pt x="5161627" y="1270000"/>
                </a:lnTo>
                <a:lnTo>
                  <a:pt x="5134764" y="1231900"/>
                </a:lnTo>
                <a:lnTo>
                  <a:pt x="5107364" y="1193800"/>
                </a:lnTo>
                <a:lnTo>
                  <a:pt x="5079432" y="1155700"/>
                </a:lnTo>
                <a:lnTo>
                  <a:pt x="5050975" y="1130300"/>
                </a:lnTo>
                <a:lnTo>
                  <a:pt x="5021998" y="1092200"/>
                </a:lnTo>
                <a:lnTo>
                  <a:pt x="4992508" y="1054100"/>
                </a:lnTo>
                <a:lnTo>
                  <a:pt x="4962511" y="1028700"/>
                </a:lnTo>
                <a:lnTo>
                  <a:pt x="4932012" y="990600"/>
                </a:lnTo>
                <a:lnTo>
                  <a:pt x="4901018" y="952500"/>
                </a:lnTo>
                <a:lnTo>
                  <a:pt x="4869535" y="927100"/>
                </a:lnTo>
                <a:lnTo>
                  <a:pt x="4837569" y="889000"/>
                </a:lnTo>
                <a:lnTo>
                  <a:pt x="4805126" y="863600"/>
                </a:lnTo>
                <a:lnTo>
                  <a:pt x="4772213" y="825500"/>
                </a:lnTo>
                <a:lnTo>
                  <a:pt x="4738834" y="800100"/>
                </a:lnTo>
                <a:lnTo>
                  <a:pt x="4704996" y="774700"/>
                </a:lnTo>
                <a:lnTo>
                  <a:pt x="4670706" y="736600"/>
                </a:lnTo>
                <a:lnTo>
                  <a:pt x="4635969" y="711200"/>
                </a:lnTo>
                <a:lnTo>
                  <a:pt x="4565179" y="660400"/>
                </a:lnTo>
                <a:lnTo>
                  <a:pt x="4492675" y="609600"/>
                </a:lnTo>
                <a:lnTo>
                  <a:pt x="4418506" y="558800"/>
                </a:lnTo>
                <a:lnTo>
                  <a:pt x="4342719" y="508000"/>
                </a:lnTo>
                <a:lnTo>
                  <a:pt x="4226113" y="431800"/>
                </a:lnTo>
                <a:lnTo>
                  <a:pt x="4186488" y="419100"/>
                </a:lnTo>
                <a:lnTo>
                  <a:pt x="4106140" y="368300"/>
                </a:lnTo>
                <a:lnTo>
                  <a:pt x="4065430" y="355600"/>
                </a:lnTo>
                <a:lnTo>
                  <a:pt x="4024370" y="330200"/>
                </a:lnTo>
                <a:lnTo>
                  <a:pt x="3982966" y="317500"/>
                </a:lnTo>
                <a:lnTo>
                  <a:pt x="3941224" y="292100"/>
                </a:lnTo>
                <a:lnTo>
                  <a:pt x="3856752" y="266700"/>
                </a:lnTo>
                <a:lnTo>
                  <a:pt x="3814034" y="241300"/>
                </a:lnTo>
                <a:lnTo>
                  <a:pt x="3370613" y="114300"/>
                </a:lnTo>
                <a:lnTo>
                  <a:pt x="3324780" y="114300"/>
                </a:lnTo>
                <a:lnTo>
                  <a:pt x="3278701" y="101600"/>
                </a:lnTo>
                <a:lnTo>
                  <a:pt x="3232381" y="101600"/>
                </a:lnTo>
                <a:lnTo>
                  <a:pt x="3185826" y="88900"/>
                </a:lnTo>
                <a:lnTo>
                  <a:pt x="3139043" y="88900"/>
                </a:lnTo>
                <a:lnTo>
                  <a:pt x="3092037" y="76200"/>
                </a:lnTo>
                <a:lnTo>
                  <a:pt x="2997382" y="76200"/>
                </a:lnTo>
                <a:lnTo>
                  <a:pt x="2949744" y="63500"/>
                </a:lnTo>
                <a:lnTo>
                  <a:pt x="3458409" y="63500"/>
                </a:lnTo>
                <a:lnTo>
                  <a:pt x="3852788" y="177800"/>
                </a:lnTo>
                <a:lnTo>
                  <a:pt x="3895162" y="203200"/>
                </a:lnTo>
                <a:lnTo>
                  <a:pt x="3978972" y="228600"/>
                </a:lnTo>
                <a:lnTo>
                  <a:pt x="4020398" y="254000"/>
                </a:lnTo>
                <a:lnTo>
                  <a:pt x="4061497" y="266700"/>
                </a:lnTo>
                <a:lnTo>
                  <a:pt x="4142691" y="317500"/>
                </a:lnTo>
                <a:lnTo>
                  <a:pt x="4182774" y="330200"/>
                </a:lnTo>
                <a:lnTo>
                  <a:pt x="4261886" y="381000"/>
                </a:lnTo>
                <a:lnTo>
                  <a:pt x="4300902" y="393700"/>
                </a:lnTo>
                <a:lnTo>
                  <a:pt x="4415728" y="469900"/>
                </a:lnTo>
                <a:lnTo>
                  <a:pt x="4490369" y="520700"/>
                </a:lnTo>
                <a:lnTo>
                  <a:pt x="4563428" y="571500"/>
                </a:lnTo>
                <a:lnTo>
                  <a:pt x="4634861" y="622300"/>
                </a:lnTo>
                <a:lnTo>
                  <a:pt x="4704621" y="673100"/>
                </a:lnTo>
                <a:lnTo>
                  <a:pt x="4738860" y="711200"/>
                </a:lnTo>
                <a:lnTo>
                  <a:pt x="4806028" y="762000"/>
                </a:lnTo>
                <a:lnTo>
                  <a:pt x="4838945" y="800100"/>
                </a:lnTo>
                <a:lnTo>
                  <a:pt x="4871409" y="825500"/>
                </a:lnTo>
                <a:lnTo>
                  <a:pt x="4903417" y="863600"/>
                </a:lnTo>
                <a:lnTo>
                  <a:pt x="4934960" y="889000"/>
                </a:lnTo>
                <a:lnTo>
                  <a:pt x="4966035" y="927100"/>
                </a:lnTo>
                <a:lnTo>
                  <a:pt x="4996634" y="952500"/>
                </a:lnTo>
                <a:lnTo>
                  <a:pt x="5026754" y="990600"/>
                </a:lnTo>
                <a:lnTo>
                  <a:pt x="5056387" y="1028700"/>
                </a:lnTo>
                <a:lnTo>
                  <a:pt x="5085528" y="1054100"/>
                </a:lnTo>
                <a:lnTo>
                  <a:pt x="5114172" y="1092200"/>
                </a:lnTo>
                <a:lnTo>
                  <a:pt x="5142312" y="1130300"/>
                </a:lnTo>
                <a:lnTo>
                  <a:pt x="5169944" y="1155700"/>
                </a:lnTo>
                <a:lnTo>
                  <a:pt x="5197061" y="1193800"/>
                </a:lnTo>
                <a:lnTo>
                  <a:pt x="5223658" y="1231900"/>
                </a:lnTo>
                <a:lnTo>
                  <a:pt x="5249729" y="1270000"/>
                </a:lnTo>
                <a:lnTo>
                  <a:pt x="5275268" y="1308100"/>
                </a:lnTo>
                <a:lnTo>
                  <a:pt x="5300270" y="1346200"/>
                </a:lnTo>
                <a:lnTo>
                  <a:pt x="5324730" y="1384300"/>
                </a:lnTo>
                <a:lnTo>
                  <a:pt x="5348640" y="1422400"/>
                </a:lnTo>
                <a:lnTo>
                  <a:pt x="5371997" y="1460500"/>
                </a:lnTo>
                <a:lnTo>
                  <a:pt x="5394793" y="1498600"/>
                </a:lnTo>
                <a:lnTo>
                  <a:pt x="5417024" y="1536700"/>
                </a:lnTo>
                <a:lnTo>
                  <a:pt x="5438683" y="1574800"/>
                </a:lnTo>
                <a:lnTo>
                  <a:pt x="5459765" y="1612900"/>
                </a:lnTo>
                <a:lnTo>
                  <a:pt x="5480265" y="1651000"/>
                </a:lnTo>
                <a:lnTo>
                  <a:pt x="5500176" y="1701800"/>
                </a:lnTo>
                <a:lnTo>
                  <a:pt x="5519493" y="1739900"/>
                </a:lnTo>
                <a:lnTo>
                  <a:pt x="5538211" y="1778000"/>
                </a:lnTo>
                <a:lnTo>
                  <a:pt x="5556323" y="1816100"/>
                </a:lnTo>
                <a:lnTo>
                  <a:pt x="5573824" y="1866900"/>
                </a:lnTo>
                <a:lnTo>
                  <a:pt x="5590708" y="1905000"/>
                </a:lnTo>
                <a:lnTo>
                  <a:pt x="5606970" y="1943100"/>
                </a:lnTo>
                <a:lnTo>
                  <a:pt x="5611324" y="1955800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00AFC2-3946-4580-88C7-D03DAFC474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5724783" y="3011414"/>
            <a:ext cx="11866667" cy="2790476"/>
          </a:xfrm>
          <a:prstGeom prst="rect">
            <a:avLst/>
          </a:prstGeom>
        </p:spPr>
      </p:pic>
      <p:sp>
        <p:nvSpPr>
          <p:cNvPr id="18" name="object 12">
            <a:extLst>
              <a:ext uri="{FF2B5EF4-FFF2-40B4-BE49-F238E27FC236}">
                <a16:creationId xmlns:a16="http://schemas.microsoft.com/office/drawing/2014/main" id="{1AC93481-9425-46A6-94C8-BB17F62B8172}"/>
              </a:ext>
            </a:extLst>
          </p:cNvPr>
          <p:cNvSpPr txBox="1"/>
          <p:nvPr/>
        </p:nvSpPr>
        <p:spPr>
          <a:xfrm>
            <a:off x="9424056" y="979550"/>
            <a:ext cx="6353661" cy="1687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Визуально также заметно, что после </a:t>
            </a:r>
            <a:r>
              <a:rPr lang="ru-RU" b="1" spc="135" dirty="0">
                <a:solidFill>
                  <a:srgbClr val="3C3F40"/>
                </a:solidFill>
                <a:latin typeface="Playfair Display"/>
                <a:ea typeface="+mj-ea"/>
              </a:rPr>
              <a:t>800 метров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значения </a:t>
            </a: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difference_from_reroute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поездка преимущественно не приобретает никакого другого статуса кроме </a:t>
            </a: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Hard_to_Evaluate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: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1200" spc="135" dirty="0">
                <a:solidFill>
                  <a:srgbClr val="3C3F40"/>
                </a:solidFill>
                <a:latin typeface="Playfair Display"/>
                <a:ea typeface="+mj-ea"/>
              </a:rPr>
              <a:t>(шкала логарифмическая)</a:t>
            </a: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366E1E5B-0935-4DF2-941C-1C619D43F931}"/>
              </a:ext>
            </a:extLst>
          </p:cNvPr>
          <p:cNvSpPr txBox="1"/>
          <p:nvPr/>
        </p:nvSpPr>
        <p:spPr>
          <a:xfrm>
            <a:off x="1295400" y="6620841"/>
            <a:ext cx="5257799" cy="23398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b="1" spc="135" dirty="0">
                <a:solidFill>
                  <a:srgbClr val="3C3F40"/>
                </a:solidFill>
                <a:latin typeface="Playfair Display"/>
                <a:ea typeface="+mj-ea"/>
              </a:rPr>
              <a:t>20%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из всех </a:t>
            </a:r>
            <a:r>
              <a:rPr lang="ru-RU" spc="135" dirty="0" err="1">
                <a:solidFill>
                  <a:srgbClr val="3C3F40"/>
                </a:solidFill>
                <a:latin typeface="Playfair Display"/>
                <a:ea typeface="+mj-ea"/>
              </a:rPr>
              <a:t>айтемов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поездок с </a:t>
            </a:r>
            <a:r>
              <a:rPr lang="ru-RU" b="1" spc="135" dirty="0">
                <a:solidFill>
                  <a:srgbClr val="3C3F40"/>
                </a:solidFill>
                <a:latin typeface="Playfair Display"/>
                <a:ea typeface="+mj-ea"/>
              </a:rPr>
              <a:t>99%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точностью можно автоматизировать, добавляя статус </a:t>
            </a:r>
            <a:r>
              <a:rPr lang="ru-RU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Hard_to_Evaluate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на </a:t>
            </a:r>
            <a:r>
              <a:rPr lang="ru-RU" spc="135" dirty="0" err="1">
                <a:solidFill>
                  <a:srgbClr val="3C3F40"/>
                </a:solidFill>
                <a:latin typeface="Playfair Display"/>
                <a:ea typeface="+mj-ea"/>
              </a:rPr>
              <a:t>предразметке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к маршрутам с метрикой </a:t>
            </a: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difference_from_reroute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&gt;=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800 метров, тем самым значительно уменьшив мануальный просмотр, исключая их из </a:t>
            </a:r>
            <a:r>
              <a:rPr lang="ru-RU" spc="135" dirty="0" err="1">
                <a:solidFill>
                  <a:srgbClr val="3C3F40"/>
                </a:solidFill>
                <a:latin typeface="Playfair Display"/>
                <a:ea typeface="+mj-ea"/>
              </a:rPr>
              <a:t>датасетов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: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364105D-E771-459D-9E6C-543FB80FBF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6324600" y="6379483"/>
            <a:ext cx="8514286" cy="3161905"/>
          </a:xfrm>
          <a:prstGeom prst="rect">
            <a:avLst/>
          </a:prstGeom>
        </p:spPr>
      </p:pic>
      <p:sp>
        <p:nvSpPr>
          <p:cNvPr id="25" name="object 7">
            <a:extLst>
              <a:ext uri="{FF2B5EF4-FFF2-40B4-BE49-F238E27FC236}">
                <a16:creationId xmlns:a16="http://schemas.microsoft.com/office/drawing/2014/main" id="{210F3942-CE91-4BA0-92E3-01BB2746289A}"/>
              </a:ext>
            </a:extLst>
          </p:cNvPr>
          <p:cNvSpPr txBox="1"/>
          <p:nvPr/>
        </p:nvSpPr>
        <p:spPr>
          <a:xfrm>
            <a:off x="1073950" y="133492"/>
            <a:ext cx="12961422" cy="233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Визуализация в </a:t>
            </a:r>
          </a:p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             </a:t>
            </a:r>
            <a:r>
              <a:rPr lang="en-US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Power BI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78943" y="0"/>
            <a:ext cx="18660922" cy="9824085"/>
            <a:chOff x="578943" y="0"/>
            <a:chExt cx="18660922" cy="9824085"/>
          </a:xfrm>
        </p:grpSpPr>
        <p:sp>
          <p:nvSpPr>
            <p:cNvPr id="5" name="object 5"/>
            <p:cNvSpPr/>
            <p:nvPr/>
          </p:nvSpPr>
          <p:spPr>
            <a:xfrm>
              <a:off x="13258800" y="0"/>
              <a:ext cx="5981065" cy="3086100"/>
            </a:xfrm>
            <a:custGeom>
              <a:avLst/>
              <a:gdLst/>
              <a:ahLst/>
              <a:cxnLst/>
              <a:rect l="l" t="t" r="r" b="b"/>
              <a:pathLst>
                <a:path w="5981065" h="3086100">
                  <a:moveTo>
                    <a:pt x="3598050" y="3022600"/>
                  </a:moveTo>
                  <a:lnTo>
                    <a:pt x="2382891" y="3022600"/>
                  </a:lnTo>
                  <a:lnTo>
                    <a:pt x="1943349" y="2895600"/>
                  </a:lnTo>
                  <a:lnTo>
                    <a:pt x="1900976" y="2870200"/>
                  </a:lnTo>
                  <a:lnTo>
                    <a:pt x="1817165" y="2844800"/>
                  </a:lnTo>
                  <a:lnTo>
                    <a:pt x="1775739" y="2819400"/>
                  </a:lnTo>
                  <a:lnTo>
                    <a:pt x="1734640" y="2806700"/>
                  </a:lnTo>
                  <a:lnTo>
                    <a:pt x="1693874" y="2781300"/>
                  </a:lnTo>
                  <a:lnTo>
                    <a:pt x="1653446" y="2768600"/>
                  </a:lnTo>
                  <a:lnTo>
                    <a:pt x="1573629" y="2717800"/>
                  </a:lnTo>
                  <a:lnTo>
                    <a:pt x="1534251" y="2705100"/>
                  </a:lnTo>
                  <a:lnTo>
                    <a:pt x="1495235" y="2679700"/>
                  </a:lnTo>
                  <a:lnTo>
                    <a:pt x="1380409" y="2603500"/>
                  </a:lnTo>
                  <a:lnTo>
                    <a:pt x="1305768" y="2552700"/>
                  </a:lnTo>
                  <a:lnTo>
                    <a:pt x="1232709" y="2501900"/>
                  </a:lnTo>
                  <a:lnTo>
                    <a:pt x="1161276" y="2451100"/>
                  </a:lnTo>
                  <a:lnTo>
                    <a:pt x="1091516" y="2400300"/>
                  </a:lnTo>
                  <a:lnTo>
                    <a:pt x="1057277" y="2362200"/>
                  </a:lnTo>
                  <a:lnTo>
                    <a:pt x="990109" y="2311400"/>
                  </a:lnTo>
                  <a:lnTo>
                    <a:pt x="957193" y="2273300"/>
                  </a:lnTo>
                  <a:lnTo>
                    <a:pt x="924728" y="2247900"/>
                  </a:lnTo>
                  <a:lnTo>
                    <a:pt x="892721" y="2209800"/>
                  </a:lnTo>
                  <a:lnTo>
                    <a:pt x="861177" y="2184400"/>
                  </a:lnTo>
                  <a:lnTo>
                    <a:pt x="830103" y="2146300"/>
                  </a:lnTo>
                  <a:lnTo>
                    <a:pt x="799503" y="2120900"/>
                  </a:lnTo>
                  <a:lnTo>
                    <a:pt x="769384" y="2082800"/>
                  </a:lnTo>
                  <a:lnTo>
                    <a:pt x="739750" y="2057400"/>
                  </a:lnTo>
                  <a:lnTo>
                    <a:pt x="710609" y="2019300"/>
                  </a:lnTo>
                  <a:lnTo>
                    <a:pt x="681966" y="1981200"/>
                  </a:lnTo>
                  <a:lnTo>
                    <a:pt x="653825" y="1943100"/>
                  </a:lnTo>
                  <a:lnTo>
                    <a:pt x="626193" y="1917700"/>
                  </a:lnTo>
                  <a:lnTo>
                    <a:pt x="599076" y="1879600"/>
                  </a:lnTo>
                  <a:lnTo>
                    <a:pt x="572479" y="1841500"/>
                  </a:lnTo>
                  <a:lnTo>
                    <a:pt x="546408" y="1803400"/>
                  </a:lnTo>
                  <a:lnTo>
                    <a:pt x="520869" y="1765300"/>
                  </a:lnTo>
                  <a:lnTo>
                    <a:pt x="495867" y="1727200"/>
                  </a:lnTo>
                  <a:lnTo>
                    <a:pt x="471407" y="1689100"/>
                  </a:lnTo>
                  <a:lnTo>
                    <a:pt x="447497" y="1651000"/>
                  </a:lnTo>
                  <a:lnTo>
                    <a:pt x="424141" y="1612900"/>
                  </a:lnTo>
                  <a:lnTo>
                    <a:pt x="401344" y="1574800"/>
                  </a:lnTo>
                  <a:lnTo>
                    <a:pt x="379114" y="1536700"/>
                  </a:lnTo>
                  <a:lnTo>
                    <a:pt x="357454" y="1498600"/>
                  </a:lnTo>
                  <a:lnTo>
                    <a:pt x="336372" y="1460500"/>
                  </a:lnTo>
                  <a:lnTo>
                    <a:pt x="315872" y="1422400"/>
                  </a:lnTo>
                  <a:lnTo>
                    <a:pt x="295961" y="1384300"/>
                  </a:lnTo>
                  <a:lnTo>
                    <a:pt x="276644" y="1333500"/>
                  </a:lnTo>
                  <a:lnTo>
                    <a:pt x="257926" y="1295400"/>
                  </a:lnTo>
                  <a:lnTo>
                    <a:pt x="239814" y="1257300"/>
                  </a:lnTo>
                  <a:lnTo>
                    <a:pt x="222313" y="1206500"/>
                  </a:lnTo>
                  <a:lnTo>
                    <a:pt x="205429" y="1168400"/>
                  </a:lnTo>
                  <a:lnTo>
                    <a:pt x="189167" y="1130300"/>
                  </a:lnTo>
                  <a:lnTo>
                    <a:pt x="173533" y="1079500"/>
                  </a:lnTo>
                  <a:lnTo>
                    <a:pt x="158534" y="1041400"/>
                  </a:lnTo>
                  <a:lnTo>
                    <a:pt x="144173" y="1003300"/>
                  </a:lnTo>
                  <a:lnTo>
                    <a:pt x="130458" y="952500"/>
                  </a:lnTo>
                  <a:lnTo>
                    <a:pt x="117393" y="914400"/>
                  </a:lnTo>
                  <a:lnTo>
                    <a:pt x="104985" y="863600"/>
                  </a:lnTo>
                  <a:lnTo>
                    <a:pt x="93240" y="825500"/>
                  </a:lnTo>
                  <a:lnTo>
                    <a:pt x="82162" y="774700"/>
                  </a:lnTo>
                  <a:lnTo>
                    <a:pt x="71758" y="736600"/>
                  </a:lnTo>
                  <a:lnTo>
                    <a:pt x="62032" y="685800"/>
                  </a:lnTo>
                  <a:lnTo>
                    <a:pt x="52992" y="635000"/>
                  </a:lnTo>
                  <a:lnTo>
                    <a:pt x="44643" y="596900"/>
                  </a:lnTo>
                  <a:lnTo>
                    <a:pt x="36989" y="546100"/>
                  </a:lnTo>
                  <a:lnTo>
                    <a:pt x="30038" y="495300"/>
                  </a:lnTo>
                  <a:lnTo>
                    <a:pt x="23794" y="457200"/>
                  </a:lnTo>
                  <a:lnTo>
                    <a:pt x="18264" y="406400"/>
                  </a:lnTo>
                  <a:lnTo>
                    <a:pt x="13452" y="355600"/>
                  </a:lnTo>
                  <a:lnTo>
                    <a:pt x="9365" y="317500"/>
                  </a:lnTo>
                  <a:lnTo>
                    <a:pt x="6009" y="266700"/>
                  </a:lnTo>
                  <a:lnTo>
                    <a:pt x="3388" y="215900"/>
                  </a:lnTo>
                  <a:lnTo>
                    <a:pt x="1509" y="165100"/>
                  </a:lnTo>
                  <a:lnTo>
                    <a:pt x="378" y="1270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70359" y="0"/>
                  </a:lnTo>
                  <a:lnTo>
                    <a:pt x="70359" y="76200"/>
                  </a:lnTo>
                  <a:lnTo>
                    <a:pt x="70751" y="127000"/>
                  </a:lnTo>
                  <a:lnTo>
                    <a:pt x="71923" y="165100"/>
                  </a:lnTo>
                  <a:lnTo>
                    <a:pt x="73869" y="215900"/>
                  </a:lnTo>
                  <a:lnTo>
                    <a:pt x="76583" y="266700"/>
                  </a:lnTo>
                  <a:lnTo>
                    <a:pt x="80058" y="317500"/>
                  </a:lnTo>
                  <a:lnTo>
                    <a:pt x="84289" y="368300"/>
                  </a:lnTo>
                  <a:lnTo>
                    <a:pt x="89269" y="406400"/>
                  </a:lnTo>
                  <a:lnTo>
                    <a:pt x="94993" y="457200"/>
                  </a:lnTo>
                  <a:lnTo>
                    <a:pt x="101455" y="508000"/>
                  </a:lnTo>
                  <a:lnTo>
                    <a:pt x="108648" y="546100"/>
                  </a:lnTo>
                  <a:lnTo>
                    <a:pt x="116566" y="596900"/>
                  </a:lnTo>
                  <a:lnTo>
                    <a:pt x="125204" y="647700"/>
                  </a:lnTo>
                  <a:lnTo>
                    <a:pt x="134555" y="685800"/>
                  </a:lnTo>
                  <a:lnTo>
                    <a:pt x="144613" y="736600"/>
                  </a:lnTo>
                  <a:lnTo>
                    <a:pt x="155373" y="774700"/>
                  </a:lnTo>
                  <a:lnTo>
                    <a:pt x="166827" y="825500"/>
                  </a:lnTo>
                  <a:lnTo>
                    <a:pt x="178971" y="863600"/>
                  </a:lnTo>
                  <a:lnTo>
                    <a:pt x="191797" y="914400"/>
                  </a:lnTo>
                  <a:lnTo>
                    <a:pt x="205301" y="952500"/>
                  </a:lnTo>
                  <a:lnTo>
                    <a:pt x="219475" y="1003300"/>
                  </a:lnTo>
                  <a:lnTo>
                    <a:pt x="234314" y="1041400"/>
                  </a:lnTo>
                  <a:lnTo>
                    <a:pt x="249812" y="1092200"/>
                  </a:lnTo>
                  <a:lnTo>
                    <a:pt x="265962" y="1130300"/>
                  </a:lnTo>
                  <a:lnTo>
                    <a:pt x="282759" y="1168400"/>
                  </a:lnTo>
                  <a:lnTo>
                    <a:pt x="300197" y="1219200"/>
                  </a:lnTo>
                  <a:lnTo>
                    <a:pt x="318269" y="1257300"/>
                  </a:lnTo>
                  <a:lnTo>
                    <a:pt x="336970" y="1295400"/>
                  </a:lnTo>
                  <a:lnTo>
                    <a:pt x="356293" y="1346200"/>
                  </a:lnTo>
                  <a:lnTo>
                    <a:pt x="376232" y="1384300"/>
                  </a:lnTo>
                  <a:lnTo>
                    <a:pt x="396782" y="1422400"/>
                  </a:lnTo>
                  <a:lnTo>
                    <a:pt x="417935" y="1460500"/>
                  </a:lnTo>
                  <a:lnTo>
                    <a:pt x="439687" y="1498600"/>
                  </a:lnTo>
                  <a:lnTo>
                    <a:pt x="462031" y="1536700"/>
                  </a:lnTo>
                  <a:lnTo>
                    <a:pt x="484962" y="1587500"/>
                  </a:lnTo>
                  <a:lnTo>
                    <a:pt x="508472" y="1625600"/>
                  </a:lnTo>
                  <a:lnTo>
                    <a:pt x="532556" y="1663700"/>
                  </a:lnTo>
                  <a:lnTo>
                    <a:pt x="557208" y="1701800"/>
                  </a:lnTo>
                  <a:lnTo>
                    <a:pt x="582421" y="1739900"/>
                  </a:lnTo>
                  <a:lnTo>
                    <a:pt x="608191" y="1765300"/>
                  </a:lnTo>
                  <a:lnTo>
                    <a:pt x="634510" y="1803400"/>
                  </a:lnTo>
                  <a:lnTo>
                    <a:pt x="661373" y="1841500"/>
                  </a:lnTo>
                  <a:lnTo>
                    <a:pt x="688773" y="1879600"/>
                  </a:lnTo>
                  <a:lnTo>
                    <a:pt x="716705" y="1917700"/>
                  </a:lnTo>
                  <a:lnTo>
                    <a:pt x="745162" y="1955800"/>
                  </a:lnTo>
                  <a:lnTo>
                    <a:pt x="774139" y="1981200"/>
                  </a:lnTo>
                  <a:lnTo>
                    <a:pt x="803629" y="2019300"/>
                  </a:lnTo>
                  <a:lnTo>
                    <a:pt x="833627" y="2057400"/>
                  </a:lnTo>
                  <a:lnTo>
                    <a:pt x="864125" y="2082800"/>
                  </a:lnTo>
                  <a:lnTo>
                    <a:pt x="895119" y="2120900"/>
                  </a:lnTo>
                  <a:lnTo>
                    <a:pt x="926602" y="2146300"/>
                  </a:lnTo>
                  <a:lnTo>
                    <a:pt x="958568" y="2184400"/>
                  </a:lnTo>
                  <a:lnTo>
                    <a:pt x="991011" y="2209800"/>
                  </a:lnTo>
                  <a:lnTo>
                    <a:pt x="1023924" y="2247900"/>
                  </a:lnTo>
                  <a:lnTo>
                    <a:pt x="1057303" y="2273300"/>
                  </a:lnTo>
                  <a:lnTo>
                    <a:pt x="1091141" y="2298700"/>
                  </a:lnTo>
                  <a:lnTo>
                    <a:pt x="1125431" y="2336800"/>
                  </a:lnTo>
                  <a:lnTo>
                    <a:pt x="1195346" y="2387600"/>
                  </a:lnTo>
                  <a:lnTo>
                    <a:pt x="1266999" y="2438400"/>
                  </a:lnTo>
                  <a:lnTo>
                    <a:pt x="1303462" y="2463800"/>
                  </a:lnTo>
                  <a:lnTo>
                    <a:pt x="1340341" y="2501900"/>
                  </a:lnTo>
                  <a:lnTo>
                    <a:pt x="1377631" y="2527300"/>
                  </a:lnTo>
                  <a:lnTo>
                    <a:pt x="1415326" y="2540000"/>
                  </a:lnTo>
                  <a:lnTo>
                    <a:pt x="1530774" y="2616200"/>
                  </a:lnTo>
                  <a:lnTo>
                    <a:pt x="1609649" y="2667000"/>
                  </a:lnTo>
                  <a:lnTo>
                    <a:pt x="1649642" y="2679700"/>
                  </a:lnTo>
                  <a:lnTo>
                    <a:pt x="1689997" y="2705100"/>
                  </a:lnTo>
                  <a:lnTo>
                    <a:pt x="1730707" y="2717800"/>
                  </a:lnTo>
                  <a:lnTo>
                    <a:pt x="1771768" y="2743200"/>
                  </a:lnTo>
                  <a:lnTo>
                    <a:pt x="1813172" y="2755900"/>
                  </a:lnTo>
                  <a:lnTo>
                    <a:pt x="1854913" y="2781300"/>
                  </a:lnTo>
                  <a:lnTo>
                    <a:pt x="1896986" y="2794000"/>
                  </a:lnTo>
                  <a:lnTo>
                    <a:pt x="1939385" y="2819400"/>
                  </a:lnTo>
                  <a:lnTo>
                    <a:pt x="2425524" y="2959100"/>
                  </a:lnTo>
                  <a:lnTo>
                    <a:pt x="2471357" y="2959100"/>
                  </a:lnTo>
                  <a:lnTo>
                    <a:pt x="2563756" y="2984500"/>
                  </a:lnTo>
                  <a:lnTo>
                    <a:pt x="2610311" y="2984500"/>
                  </a:lnTo>
                  <a:lnTo>
                    <a:pt x="2657094" y="2997200"/>
                  </a:lnTo>
                  <a:lnTo>
                    <a:pt x="2751323" y="2997200"/>
                  </a:lnTo>
                  <a:lnTo>
                    <a:pt x="2798756" y="3009900"/>
                  </a:lnTo>
                  <a:lnTo>
                    <a:pt x="3643212" y="3009900"/>
                  </a:lnTo>
                  <a:lnTo>
                    <a:pt x="3598050" y="3022600"/>
                  </a:lnTo>
                  <a:close/>
                </a:path>
                <a:path w="5981065" h="3086100">
                  <a:moveTo>
                    <a:pt x="3643212" y="3009900"/>
                  </a:moveTo>
                  <a:lnTo>
                    <a:pt x="3182185" y="3009900"/>
                  </a:lnTo>
                  <a:lnTo>
                    <a:pt x="3229617" y="2997200"/>
                  </a:lnTo>
                  <a:lnTo>
                    <a:pt x="3323846" y="2997200"/>
                  </a:lnTo>
                  <a:lnTo>
                    <a:pt x="3370629" y="2984500"/>
                  </a:lnTo>
                  <a:lnTo>
                    <a:pt x="3417184" y="2984500"/>
                  </a:lnTo>
                  <a:lnTo>
                    <a:pt x="3509584" y="2959100"/>
                  </a:lnTo>
                  <a:lnTo>
                    <a:pt x="3555416" y="2959100"/>
                  </a:lnTo>
                  <a:lnTo>
                    <a:pt x="4041555" y="2819400"/>
                  </a:lnTo>
                  <a:lnTo>
                    <a:pt x="4083954" y="2794000"/>
                  </a:lnTo>
                  <a:lnTo>
                    <a:pt x="4126027" y="2781300"/>
                  </a:lnTo>
                  <a:lnTo>
                    <a:pt x="4167769" y="2755900"/>
                  </a:lnTo>
                  <a:lnTo>
                    <a:pt x="4209173" y="2743200"/>
                  </a:lnTo>
                  <a:lnTo>
                    <a:pt x="4250233" y="2717800"/>
                  </a:lnTo>
                  <a:lnTo>
                    <a:pt x="4290944" y="2705100"/>
                  </a:lnTo>
                  <a:lnTo>
                    <a:pt x="4331298" y="2679700"/>
                  </a:lnTo>
                  <a:lnTo>
                    <a:pt x="4371291" y="2667000"/>
                  </a:lnTo>
                  <a:lnTo>
                    <a:pt x="4450167" y="2616200"/>
                  </a:lnTo>
                  <a:lnTo>
                    <a:pt x="4565615" y="2540000"/>
                  </a:lnTo>
                  <a:lnTo>
                    <a:pt x="4603309" y="2527300"/>
                  </a:lnTo>
                  <a:lnTo>
                    <a:pt x="4640599" y="2501900"/>
                  </a:lnTo>
                  <a:lnTo>
                    <a:pt x="4677479" y="2463800"/>
                  </a:lnTo>
                  <a:lnTo>
                    <a:pt x="4713942" y="2438400"/>
                  </a:lnTo>
                  <a:lnTo>
                    <a:pt x="4785595" y="2387600"/>
                  </a:lnTo>
                  <a:lnTo>
                    <a:pt x="4855509" y="2336800"/>
                  </a:lnTo>
                  <a:lnTo>
                    <a:pt x="4889800" y="2298700"/>
                  </a:lnTo>
                  <a:lnTo>
                    <a:pt x="4923637" y="2273300"/>
                  </a:lnTo>
                  <a:lnTo>
                    <a:pt x="4957016" y="2247900"/>
                  </a:lnTo>
                  <a:lnTo>
                    <a:pt x="4989930" y="2209800"/>
                  </a:lnTo>
                  <a:lnTo>
                    <a:pt x="5022373" y="2184400"/>
                  </a:lnTo>
                  <a:lnTo>
                    <a:pt x="5054339" y="2146300"/>
                  </a:lnTo>
                  <a:lnTo>
                    <a:pt x="5085821" y="2120900"/>
                  </a:lnTo>
                  <a:lnTo>
                    <a:pt x="5116815" y="2082800"/>
                  </a:lnTo>
                  <a:lnTo>
                    <a:pt x="5147314" y="2057400"/>
                  </a:lnTo>
                  <a:lnTo>
                    <a:pt x="5177311" y="2019300"/>
                  </a:lnTo>
                  <a:lnTo>
                    <a:pt x="5206801" y="1981200"/>
                  </a:lnTo>
                  <a:lnTo>
                    <a:pt x="5235778" y="1955800"/>
                  </a:lnTo>
                  <a:lnTo>
                    <a:pt x="5264235" y="1917700"/>
                  </a:lnTo>
                  <a:lnTo>
                    <a:pt x="5292167" y="1879600"/>
                  </a:lnTo>
                  <a:lnTo>
                    <a:pt x="5319567" y="1841500"/>
                  </a:lnTo>
                  <a:lnTo>
                    <a:pt x="5346430" y="1803400"/>
                  </a:lnTo>
                  <a:lnTo>
                    <a:pt x="5372749" y="1765300"/>
                  </a:lnTo>
                  <a:lnTo>
                    <a:pt x="5398519" y="1739900"/>
                  </a:lnTo>
                  <a:lnTo>
                    <a:pt x="5423733" y="1701800"/>
                  </a:lnTo>
                  <a:lnTo>
                    <a:pt x="5448384" y="1663700"/>
                  </a:lnTo>
                  <a:lnTo>
                    <a:pt x="5472469" y="1625600"/>
                  </a:lnTo>
                  <a:lnTo>
                    <a:pt x="5495979" y="1587500"/>
                  </a:lnTo>
                  <a:lnTo>
                    <a:pt x="5518909" y="1536700"/>
                  </a:lnTo>
                  <a:lnTo>
                    <a:pt x="5541253" y="1498600"/>
                  </a:lnTo>
                  <a:lnTo>
                    <a:pt x="5563005" y="1460500"/>
                  </a:lnTo>
                  <a:lnTo>
                    <a:pt x="5584159" y="1422400"/>
                  </a:lnTo>
                  <a:lnTo>
                    <a:pt x="5604708" y="1384300"/>
                  </a:lnTo>
                  <a:lnTo>
                    <a:pt x="5624648" y="1346200"/>
                  </a:lnTo>
                  <a:lnTo>
                    <a:pt x="5643971" y="1295400"/>
                  </a:lnTo>
                  <a:lnTo>
                    <a:pt x="5662671" y="1257300"/>
                  </a:lnTo>
                  <a:lnTo>
                    <a:pt x="5680743" y="1219200"/>
                  </a:lnTo>
                  <a:lnTo>
                    <a:pt x="5698181" y="1168400"/>
                  </a:lnTo>
                  <a:lnTo>
                    <a:pt x="5714978" y="1130300"/>
                  </a:lnTo>
                  <a:lnTo>
                    <a:pt x="5731129" y="1092200"/>
                  </a:lnTo>
                  <a:lnTo>
                    <a:pt x="5746626" y="1041400"/>
                  </a:lnTo>
                  <a:lnTo>
                    <a:pt x="5761465" y="1003300"/>
                  </a:lnTo>
                  <a:lnTo>
                    <a:pt x="5775640" y="952500"/>
                  </a:lnTo>
                  <a:lnTo>
                    <a:pt x="5789143" y="914400"/>
                  </a:lnTo>
                  <a:lnTo>
                    <a:pt x="5801969" y="863600"/>
                  </a:lnTo>
                  <a:lnTo>
                    <a:pt x="5814113" y="825500"/>
                  </a:lnTo>
                  <a:lnTo>
                    <a:pt x="5825567" y="774700"/>
                  </a:lnTo>
                  <a:lnTo>
                    <a:pt x="5836327" y="736600"/>
                  </a:lnTo>
                  <a:lnTo>
                    <a:pt x="5846385" y="685800"/>
                  </a:lnTo>
                  <a:lnTo>
                    <a:pt x="5855736" y="647700"/>
                  </a:lnTo>
                  <a:lnTo>
                    <a:pt x="5864374" y="596900"/>
                  </a:lnTo>
                  <a:lnTo>
                    <a:pt x="5872292" y="546100"/>
                  </a:lnTo>
                  <a:lnTo>
                    <a:pt x="5879485" y="508000"/>
                  </a:lnTo>
                  <a:lnTo>
                    <a:pt x="5885947" y="457200"/>
                  </a:lnTo>
                  <a:lnTo>
                    <a:pt x="5891671" y="406400"/>
                  </a:lnTo>
                  <a:lnTo>
                    <a:pt x="5896651" y="368300"/>
                  </a:lnTo>
                  <a:lnTo>
                    <a:pt x="5900882" y="317500"/>
                  </a:lnTo>
                  <a:lnTo>
                    <a:pt x="5904358" y="266700"/>
                  </a:lnTo>
                  <a:lnTo>
                    <a:pt x="5907071" y="215900"/>
                  </a:lnTo>
                  <a:lnTo>
                    <a:pt x="5909017" y="165100"/>
                  </a:lnTo>
                  <a:lnTo>
                    <a:pt x="5910189" y="127000"/>
                  </a:lnTo>
                  <a:lnTo>
                    <a:pt x="5910581" y="76200"/>
                  </a:lnTo>
                  <a:lnTo>
                    <a:pt x="5910581" y="0"/>
                  </a:lnTo>
                  <a:lnTo>
                    <a:pt x="5980941" y="0"/>
                  </a:lnTo>
                  <a:lnTo>
                    <a:pt x="5980941" y="76200"/>
                  </a:lnTo>
                  <a:lnTo>
                    <a:pt x="5980562" y="127000"/>
                  </a:lnTo>
                  <a:lnTo>
                    <a:pt x="5979431" y="165100"/>
                  </a:lnTo>
                  <a:lnTo>
                    <a:pt x="5977552" y="215900"/>
                  </a:lnTo>
                  <a:lnTo>
                    <a:pt x="5974931" y="266700"/>
                  </a:lnTo>
                  <a:lnTo>
                    <a:pt x="5971575" y="317500"/>
                  </a:lnTo>
                  <a:lnTo>
                    <a:pt x="5967488" y="355600"/>
                  </a:lnTo>
                  <a:lnTo>
                    <a:pt x="5962676" y="406400"/>
                  </a:lnTo>
                  <a:lnTo>
                    <a:pt x="5957146" y="457200"/>
                  </a:lnTo>
                  <a:lnTo>
                    <a:pt x="5950902" y="495300"/>
                  </a:lnTo>
                  <a:lnTo>
                    <a:pt x="5943951" y="546100"/>
                  </a:lnTo>
                  <a:lnTo>
                    <a:pt x="5936297" y="596900"/>
                  </a:lnTo>
                  <a:lnTo>
                    <a:pt x="5927948" y="635000"/>
                  </a:lnTo>
                  <a:lnTo>
                    <a:pt x="5918908" y="685800"/>
                  </a:lnTo>
                  <a:lnTo>
                    <a:pt x="5909183" y="736600"/>
                  </a:lnTo>
                  <a:lnTo>
                    <a:pt x="5898778" y="774700"/>
                  </a:lnTo>
                  <a:lnTo>
                    <a:pt x="5887700" y="825500"/>
                  </a:lnTo>
                  <a:lnTo>
                    <a:pt x="5875955" y="863600"/>
                  </a:lnTo>
                  <a:lnTo>
                    <a:pt x="5863547" y="914400"/>
                  </a:lnTo>
                  <a:lnTo>
                    <a:pt x="5850482" y="952500"/>
                  </a:lnTo>
                  <a:lnTo>
                    <a:pt x="5836767" y="1003300"/>
                  </a:lnTo>
                  <a:lnTo>
                    <a:pt x="5822407" y="1041400"/>
                  </a:lnTo>
                  <a:lnTo>
                    <a:pt x="5807407" y="1079500"/>
                  </a:lnTo>
                  <a:lnTo>
                    <a:pt x="5791773" y="1130300"/>
                  </a:lnTo>
                  <a:lnTo>
                    <a:pt x="5775511" y="1168400"/>
                  </a:lnTo>
                  <a:lnTo>
                    <a:pt x="5758627" y="1206500"/>
                  </a:lnTo>
                  <a:lnTo>
                    <a:pt x="5741126" y="1257300"/>
                  </a:lnTo>
                  <a:lnTo>
                    <a:pt x="5723014" y="1295400"/>
                  </a:lnTo>
                  <a:lnTo>
                    <a:pt x="5704296" y="1333500"/>
                  </a:lnTo>
                  <a:lnTo>
                    <a:pt x="5684979" y="1384300"/>
                  </a:lnTo>
                  <a:lnTo>
                    <a:pt x="5665068" y="1422400"/>
                  </a:lnTo>
                  <a:lnTo>
                    <a:pt x="5644568" y="1460500"/>
                  </a:lnTo>
                  <a:lnTo>
                    <a:pt x="5623486" y="1498600"/>
                  </a:lnTo>
                  <a:lnTo>
                    <a:pt x="5601827" y="1536700"/>
                  </a:lnTo>
                  <a:lnTo>
                    <a:pt x="5579596" y="1574800"/>
                  </a:lnTo>
                  <a:lnTo>
                    <a:pt x="5556800" y="1612900"/>
                  </a:lnTo>
                  <a:lnTo>
                    <a:pt x="5533443" y="1651000"/>
                  </a:lnTo>
                  <a:lnTo>
                    <a:pt x="5509533" y="1689100"/>
                  </a:lnTo>
                  <a:lnTo>
                    <a:pt x="5485073" y="1727200"/>
                  </a:lnTo>
                  <a:lnTo>
                    <a:pt x="5460071" y="1765300"/>
                  </a:lnTo>
                  <a:lnTo>
                    <a:pt x="5434532" y="1803400"/>
                  </a:lnTo>
                  <a:lnTo>
                    <a:pt x="5408461" y="1841500"/>
                  </a:lnTo>
                  <a:lnTo>
                    <a:pt x="5381864" y="1879600"/>
                  </a:lnTo>
                  <a:lnTo>
                    <a:pt x="5354747" y="1917700"/>
                  </a:lnTo>
                  <a:lnTo>
                    <a:pt x="5327115" y="1943100"/>
                  </a:lnTo>
                  <a:lnTo>
                    <a:pt x="5298975" y="1981200"/>
                  </a:lnTo>
                  <a:lnTo>
                    <a:pt x="5270331" y="2019300"/>
                  </a:lnTo>
                  <a:lnTo>
                    <a:pt x="5241190" y="2057400"/>
                  </a:lnTo>
                  <a:lnTo>
                    <a:pt x="5211557" y="2082800"/>
                  </a:lnTo>
                  <a:lnTo>
                    <a:pt x="5181437" y="2120900"/>
                  </a:lnTo>
                  <a:lnTo>
                    <a:pt x="5150838" y="2146300"/>
                  </a:lnTo>
                  <a:lnTo>
                    <a:pt x="5119763" y="2184400"/>
                  </a:lnTo>
                  <a:lnTo>
                    <a:pt x="5088220" y="2209800"/>
                  </a:lnTo>
                  <a:lnTo>
                    <a:pt x="5056213" y="2247900"/>
                  </a:lnTo>
                  <a:lnTo>
                    <a:pt x="5023748" y="2273300"/>
                  </a:lnTo>
                  <a:lnTo>
                    <a:pt x="4990831" y="2311400"/>
                  </a:lnTo>
                  <a:lnTo>
                    <a:pt x="4923663" y="2362200"/>
                  </a:lnTo>
                  <a:lnTo>
                    <a:pt x="4889424" y="2400300"/>
                  </a:lnTo>
                  <a:lnTo>
                    <a:pt x="4819664" y="2451100"/>
                  </a:lnTo>
                  <a:lnTo>
                    <a:pt x="4748231" y="2501900"/>
                  </a:lnTo>
                  <a:lnTo>
                    <a:pt x="4675172" y="2552700"/>
                  </a:lnTo>
                  <a:lnTo>
                    <a:pt x="4600531" y="2603500"/>
                  </a:lnTo>
                  <a:lnTo>
                    <a:pt x="4485705" y="2679700"/>
                  </a:lnTo>
                  <a:lnTo>
                    <a:pt x="4446689" y="2705100"/>
                  </a:lnTo>
                  <a:lnTo>
                    <a:pt x="4407311" y="2717800"/>
                  </a:lnTo>
                  <a:lnTo>
                    <a:pt x="4327494" y="2768600"/>
                  </a:lnTo>
                  <a:lnTo>
                    <a:pt x="4287066" y="2781300"/>
                  </a:lnTo>
                  <a:lnTo>
                    <a:pt x="4246300" y="2806700"/>
                  </a:lnTo>
                  <a:lnTo>
                    <a:pt x="4205201" y="2819400"/>
                  </a:lnTo>
                  <a:lnTo>
                    <a:pt x="4163775" y="2844800"/>
                  </a:lnTo>
                  <a:lnTo>
                    <a:pt x="4079965" y="2870200"/>
                  </a:lnTo>
                  <a:lnTo>
                    <a:pt x="4037591" y="2895600"/>
                  </a:lnTo>
                  <a:lnTo>
                    <a:pt x="3643212" y="3009900"/>
                  </a:lnTo>
                  <a:close/>
                </a:path>
                <a:path w="5981065" h="3086100">
                  <a:moveTo>
                    <a:pt x="3461099" y="3048000"/>
                  </a:moveTo>
                  <a:lnTo>
                    <a:pt x="2519841" y="3048000"/>
                  </a:lnTo>
                  <a:lnTo>
                    <a:pt x="2428301" y="3022600"/>
                  </a:lnTo>
                  <a:lnTo>
                    <a:pt x="3552640" y="3022600"/>
                  </a:lnTo>
                  <a:lnTo>
                    <a:pt x="3461099" y="3048000"/>
                  </a:lnTo>
                  <a:close/>
                </a:path>
                <a:path w="5981065" h="3086100">
                  <a:moveTo>
                    <a:pt x="3368637" y="3060700"/>
                  </a:moveTo>
                  <a:lnTo>
                    <a:pt x="2612303" y="3060700"/>
                  </a:lnTo>
                  <a:lnTo>
                    <a:pt x="2565960" y="3048000"/>
                  </a:lnTo>
                  <a:lnTo>
                    <a:pt x="3414981" y="3048000"/>
                  </a:lnTo>
                  <a:lnTo>
                    <a:pt x="3368637" y="3060700"/>
                  </a:lnTo>
                  <a:close/>
                </a:path>
                <a:path w="5981065" h="3086100">
                  <a:moveTo>
                    <a:pt x="3275297" y="3073400"/>
                  </a:moveTo>
                  <a:lnTo>
                    <a:pt x="2705643" y="3073400"/>
                  </a:lnTo>
                  <a:lnTo>
                    <a:pt x="2658866" y="3060700"/>
                  </a:lnTo>
                  <a:lnTo>
                    <a:pt x="3322074" y="3060700"/>
                  </a:lnTo>
                  <a:lnTo>
                    <a:pt x="3275297" y="3073400"/>
                  </a:lnTo>
                  <a:close/>
                </a:path>
                <a:path w="5981065" h="3086100">
                  <a:moveTo>
                    <a:pt x="3038409" y="3086100"/>
                  </a:moveTo>
                  <a:lnTo>
                    <a:pt x="2942531" y="3086100"/>
                  </a:lnTo>
                  <a:lnTo>
                    <a:pt x="2894772" y="3073400"/>
                  </a:lnTo>
                  <a:lnTo>
                    <a:pt x="3086168" y="3073400"/>
                  </a:lnTo>
                  <a:lnTo>
                    <a:pt x="3038409" y="3086100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621000" y="7886700"/>
              <a:ext cx="2052320" cy="1937385"/>
            </a:xfrm>
            <a:custGeom>
              <a:avLst/>
              <a:gdLst/>
              <a:ahLst/>
              <a:cxnLst/>
              <a:rect l="l" t="t" r="r" b="b"/>
              <a:pathLst>
                <a:path w="2052319" h="1937384">
                  <a:moveTo>
                    <a:pt x="826604" y="1523466"/>
                  </a:moveTo>
                  <a:lnTo>
                    <a:pt x="764730" y="1516214"/>
                  </a:lnTo>
                  <a:lnTo>
                    <a:pt x="709447" y="1508036"/>
                  </a:lnTo>
                  <a:lnTo>
                    <a:pt x="660361" y="1498447"/>
                  </a:lnTo>
                  <a:lnTo>
                    <a:pt x="617054" y="1486966"/>
                  </a:lnTo>
                  <a:lnTo>
                    <a:pt x="579120" y="1473149"/>
                  </a:lnTo>
                  <a:lnTo>
                    <a:pt x="517702" y="1436535"/>
                  </a:lnTo>
                  <a:lnTo>
                    <a:pt x="472846" y="1384846"/>
                  </a:lnTo>
                  <a:lnTo>
                    <a:pt x="441236" y="1314284"/>
                  </a:lnTo>
                  <a:lnTo>
                    <a:pt x="429374" y="1270736"/>
                  </a:lnTo>
                  <a:lnTo>
                    <a:pt x="419595" y="1221066"/>
                  </a:lnTo>
                  <a:lnTo>
                    <a:pt x="411480" y="1164780"/>
                  </a:lnTo>
                  <a:lnTo>
                    <a:pt x="404634" y="1101407"/>
                  </a:lnTo>
                  <a:lnTo>
                    <a:pt x="400088" y="1161973"/>
                  </a:lnTo>
                  <a:lnTo>
                    <a:pt x="393204" y="1216647"/>
                  </a:lnTo>
                  <a:lnTo>
                    <a:pt x="383730" y="1265720"/>
                  </a:lnTo>
                  <a:lnTo>
                    <a:pt x="371424" y="1309471"/>
                  </a:lnTo>
                  <a:lnTo>
                    <a:pt x="356031" y="1348193"/>
                  </a:lnTo>
                  <a:lnTo>
                    <a:pt x="337299" y="1382166"/>
                  </a:lnTo>
                  <a:lnTo>
                    <a:pt x="288810" y="1436966"/>
                  </a:lnTo>
                  <a:lnTo>
                    <a:pt x="223939" y="1476146"/>
                  </a:lnTo>
                  <a:lnTo>
                    <a:pt x="184734" y="1490573"/>
                  </a:lnTo>
                  <a:lnTo>
                    <a:pt x="140677" y="1501952"/>
                  </a:lnTo>
                  <a:lnTo>
                    <a:pt x="91516" y="1510563"/>
                  </a:lnTo>
                  <a:lnTo>
                    <a:pt x="37007" y="1516672"/>
                  </a:lnTo>
                  <a:lnTo>
                    <a:pt x="0" y="1519072"/>
                  </a:lnTo>
                  <a:lnTo>
                    <a:pt x="0" y="1524342"/>
                  </a:lnTo>
                  <a:lnTo>
                    <a:pt x="121983" y="1544154"/>
                  </a:lnTo>
                  <a:lnTo>
                    <a:pt x="217068" y="1561655"/>
                  </a:lnTo>
                  <a:lnTo>
                    <a:pt x="258635" y="1579321"/>
                  </a:lnTo>
                  <a:lnTo>
                    <a:pt x="293090" y="1604276"/>
                  </a:lnTo>
                  <a:lnTo>
                    <a:pt x="321170" y="1635442"/>
                  </a:lnTo>
                  <a:lnTo>
                    <a:pt x="343623" y="1671751"/>
                  </a:lnTo>
                  <a:lnTo>
                    <a:pt x="361188" y="1712112"/>
                  </a:lnTo>
                  <a:lnTo>
                    <a:pt x="374624" y="1755444"/>
                  </a:lnTo>
                  <a:lnTo>
                    <a:pt x="384644" y="1800669"/>
                  </a:lnTo>
                  <a:lnTo>
                    <a:pt x="392010" y="1846694"/>
                  </a:lnTo>
                  <a:lnTo>
                    <a:pt x="397459" y="1892452"/>
                  </a:lnTo>
                  <a:lnTo>
                    <a:pt x="401739" y="1936851"/>
                  </a:lnTo>
                  <a:lnTo>
                    <a:pt x="410502" y="1875497"/>
                  </a:lnTo>
                  <a:lnTo>
                    <a:pt x="419785" y="1820697"/>
                  </a:lnTo>
                  <a:lnTo>
                    <a:pt x="430110" y="1772031"/>
                  </a:lnTo>
                  <a:lnTo>
                    <a:pt x="442023" y="1729117"/>
                  </a:lnTo>
                  <a:lnTo>
                    <a:pt x="456018" y="1691563"/>
                  </a:lnTo>
                  <a:lnTo>
                    <a:pt x="492404" y="1630934"/>
                  </a:lnTo>
                  <a:lnTo>
                    <a:pt x="543458" y="1586966"/>
                  </a:lnTo>
                  <a:lnTo>
                    <a:pt x="613384" y="1556524"/>
                  </a:lnTo>
                  <a:lnTo>
                    <a:pt x="656729" y="1545361"/>
                  </a:lnTo>
                  <a:lnTo>
                    <a:pt x="706361" y="1536407"/>
                  </a:lnTo>
                  <a:lnTo>
                    <a:pt x="762812" y="1529232"/>
                  </a:lnTo>
                  <a:lnTo>
                    <a:pt x="826604" y="1523466"/>
                  </a:lnTo>
                  <a:close/>
                </a:path>
                <a:path w="2052319" h="1937384">
                  <a:moveTo>
                    <a:pt x="2052053" y="757402"/>
                  </a:moveTo>
                  <a:lnTo>
                    <a:pt x="1923237" y="740651"/>
                  </a:lnTo>
                  <a:lnTo>
                    <a:pt x="1865071" y="731977"/>
                  </a:lnTo>
                  <a:lnTo>
                    <a:pt x="1810842" y="722871"/>
                  </a:lnTo>
                  <a:lnTo>
                    <a:pt x="1760410" y="713155"/>
                  </a:lnTo>
                  <a:lnTo>
                    <a:pt x="1713585" y="702652"/>
                  </a:lnTo>
                  <a:lnTo>
                    <a:pt x="1670227" y="691197"/>
                  </a:lnTo>
                  <a:lnTo>
                    <a:pt x="1630172" y="678599"/>
                  </a:lnTo>
                  <a:lnTo>
                    <a:pt x="1593253" y="664679"/>
                  </a:lnTo>
                  <a:lnTo>
                    <a:pt x="1528216" y="632193"/>
                  </a:lnTo>
                  <a:lnTo>
                    <a:pt x="1473809" y="592340"/>
                  </a:lnTo>
                  <a:lnTo>
                    <a:pt x="1428775" y="543699"/>
                  </a:lnTo>
                  <a:lnTo>
                    <a:pt x="1391805" y="484860"/>
                  </a:lnTo>
                  <a:lnTo>
                    <a:pt x="1361643" y="414426"/>
                  </a:lnTo>
                  <a:lnTo>
                    <a:pt x="1348701" y="374421"/>
                  </a:lnTo>
                  <a:lnTo>
                    <a:pt x="1336979" y="330974"/>
                  </a:lnTo>
                  <a:lnTo>
                    <a:pt x="1326324" y="283933"/>
                  </a:lnTo>
                  <a:lnTo>
                    <a:pt x="1316558" y="233095"/>
                  </a:lnTo>
                  <a:lnTo>
                    <a:pt x="1307528" y="178308"/>
                  </a:lnTo>
                  <a:lnTo>
                    <a:pt x="1299070" y="119392"/>
                  </a:lnTo>
                  <a:lnTo>
                    <a:pt x="1291043" y="56159"/>
                  </a:lnTo>
                  <a:lnTo>
                    <a:pt x="1284592" y="0"/>
                  </a:lnTo>
                  <a:lnTo>
                    <a:pt x="1282141" y="0"/>
                  </a:lnTo>
                  <a:lnTo>
                    <a:pt x="1276883" y="54457"/>
                  </a:lnTo>
                  <a:lnTo>
                    <a:pt x="1269873" y="116433"/>
                  </a:lnTo>
                  <a:lnTo>
                    <a:pt x="1262113" y="174498"/>
                  </a:lnTo>
                  <a:lnTo>
                    <a:pt x="1253439" y="228790"/>
                  </a:lnTo>
                  <a:lnTo>
                    <a:pt x="1243749" y="279450"/>
                  </a:lnTo>
                  <a:lnTo>
                    <a:pt x="1232903" y="326618"/>
                  </a:lnTo>
                  <a:lnTo>
                    <a:pt x="1220749" y="370420"/>
                  </a:lnTo>
                  <a:lnTo>
                    <a:pt x="1207185" y="410997"/>
                  </a:lnTo>
                  <a:lnTo>
                    <a:pt x="1192060" y="448513"/>
                  </a:lnTo>
                  <a:lnTo>
                    <a:pt x="1175245" y="483069"/>
                  </a:lnTo>
                  <a:lnTo>
                    <a:pt x="1136015" y="543915"/>
                  </a:lnTo>
                  <a:lnTo>
                    <a:pt x="1088440" y="594664"/>
                  </a:lnTo>
                  <a:lnTo>
                    <a:pt x="1031468" y="636397"/>
                  </a:lnTo>
                  <a:lnTo>
                    <a:pt x="964044" y="670242"/>
                  </a:lnTo>
                  <a:lnTo>
                    <a:pt x="926084" y="684555"/>
                  </a:lnTo>
                  <a:lnTo>
                    <a:pt x="885113" y="697293"/>
                  </a:lnTo>
                  <a:lnTo>
                    <a:pt x="840994" y="708621"/>
                  </a:lnTo>
                  <a:lnTo>
                    <a:pt x="793610" y="718667"/>
                  </a:lnTo>
                  <a:lnTo>
                    <a:pt x="742810" y="727570"/>
                  </a:lnTo>
                  <a:lnTo>
                    <a:pt x="688467" y="735469"/>
                  </a:lnTo>
                  <a:lnTo>
                    <a:pt x="630466" y="742492"/>
                  </a:lnTo>
                  <a:lnTo>
                    <a:pt x="568655" y="748792"/>
                  </a:lnTo>
                  <a:lnTo>
                    <a:pt x="502907" y="754507"/>
                  </a:lnTo>
                  <a:lnTo>
                    <a:pt x="546760" y="762114"/>
                  </a:lnTo>
                  <a:lnTo>
                    <a:pt x="591451" y="768756"/>
                  </a:lnTo>
                  <a:lnTo>
                    <a:pt x="727735" y="786676"/>
                  </a:lnTo>
                  <a:lnTo>
                    <a:pt x="772985" y="793242"/>
                  </a:lnTo>
                  <a:lnTo>
                    <a:pt x="817689" y="800747"/>
                  </a:lnTo>
                  <a:lnTo>
                    <a:pt x="861568" y="809548"/>
                  </a:lnTo>
                  <a:lnTo>
                    <a:pt x="904341" y="820051"/>
                  </a:lnTo>
                  <a:lnTo>
                    <a:pt x="945743" y="832624"/>
                  </a:lnTo>
                  <a:lnTo>
                    <a:pt x="985494" y="847636"/>
                  </a:lnTo>
                  <a:lnTo>
                    <a:pt x="1023315" y="865479"/>
                  </a:lnTo>
                  <a:lnTo>
                    <a:pt x="1058938" y="886536"/>
                  </a:lnTo>
                  <a:lnTo>
                    <a:pt x="1092085" y="911161"/>
                  </a:lnTo>
                  <a:lnTo>
                    <a:pt x="1122476" y="939761"/>
                  </a:lnTo>
                  <a:lnTo>
                    <a:pt x="1149845" y="972705"/>
                  </a:lnTo>
                  <a:lnTo>
                    <a:pt x="1173899" y="1010373"/>
                  </a:lnTo>
                  <a:lnTo>
                    <a:pt x="1194384" y="1053147"/>
                  </a:lnTo>
                  <a:lnTo>
                    <a:pt x="1211008" y="1101407"/>
                  </a:lnTo>
                  <a:lnTo>
                    <a:pt x="1224178" y="1152486"/>
                  </a:lnTo>
                  <a:lnTo>
                    <a:pt x="1235659" y="1203807"/>
                  </a:lnTo>
                  <a:lnTo>
                    <a:pt x="1245654" y="1255331"/>
                  </a:lnTo>
                  <a:lnTo>
                    <a:pt x="1254353" y="1307020"/>
                  </a:lnTo>
                  <a:lnTo>
                    <a:pt x="1261973" y="1358836"/>
                  </a:lnTo>
                  <a:lnTo>
                    <a:pt x="1268717" y="1410766"/>
                  </a:lnTo>
                  <a:lnTo>
                    <a:pt x="1274775" y="1462760"/>
                  </a:lnTo>
                  <a:lnTo>
                    <a:pt x="1280363" y="1514792"/>
                  </a:lnTo>
                  <a:lnTo>
                    <a:pt x="1290751" y="1448282"/>
                  </a:lnTo>
                  <a:lnTo>
                    <a:pt x="1300835" y="1386090"/>
                  </a:lnTo>
                  <a:lnTo>
                    <a:pt x="1310830" y="1328077"/>
                  </a:lnTo>
                  <a:lnTo>
                    <a:pt x="1320927" y="1274064"/>
                  </a:lnTo>
                  <a:lnTo>
                    <a:pt x="1331353" y="1223886"/>
                  </a:lnTo>
                  <a:lnTo>
                    <a:pt x="1342288" y="1177378"/>
                  </a:lnTo>
                  <a:lnTo>
                    <a:pt x="1353947" y="1134389"/>
                  </a:lnTo>
                  <a:lnTo>
                    <a:pt x="1366532" y="1094727"/>
                  </a:lnTo>
                  <a:lnTo>
                    <a:pt x="1380236" y="1058252"/>
                  </a:lnTo>
                  <a:lnTo>
                    <a:pt x="1411859" y="994181"/>
                  </a:lnTo>
                  <a:lnTo>
                    <a:pt x="1450441" y="940854"/>
                  </a:lnTo>
                  <a:lnTo>
                    <a:pt x="1497609" y="896937"/>
                  </a:lnTo>
                  <a:lnTo>
                    <a:pt x="1554988" y="861123"/>
                  </a:lnTo>
                  <a:lnTo>
                    <a:pt x="1624203" y="832078"/>
                  </a:lnTo>
                  <a:lnTo>
                    <a:pt x="1663763" y="819696"/>
                  </a:lnTo>
                  <a:lnTo>
                    <a:pt x="1706892" y="808507"/>
                  </a:lnTo>
                  <a:lnTo>
                    <a:pt x="1753793" y="798360"/>
                  </a:lnTo>
                  <a:lnTo>
                    <a:pt x="1804682" y="789089"/>
                  </a:lnTo>
                  <a:lnTo>
                    <a:pt x="1859737" y="780516"/>
                  </a:lnTo>
                  <a:lnTo>
                    <a:pt x="1919185" y="772490"/>
                  </a:lnTo>
                  <a:lnTo>
                    <a:pt x="1983219" y="764832"/>
                  </a:lnTo>
                  <a:lnTo>
                    <a:pt x="2052053" y="757402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943" y="7402843"/>
              <a:ext cx="1679575" cy="1678939"/>
            </a:xfrm>
            <a:custGeom>
              <a:avLst/>
              <a:gdLst/>
              <a:ahLst/>
              <a:cxnLst/>
              <a:rect l="l" t="t" r="r" b="b"/>
              <a:pathLst>
                <a:path w="1679575" h="1678939">
                  <a:moveTo>
                    <a:pt x="73151" y="145924"/>
                  </a:moveTo>
                  <a:lnTo>
                    <a:pt x="43717" y="139646"/>
                  </a:lnTo>
                  <a:lnTo>
                    <a:pt x="20572" y="123113"/>
                  </a:lnTo>
                  <a:lnTo>
                    <a:pt x="5428" y="99773"/>
                  </a:lnTo>
                  <a:lnTo>
                    <a:pt x="0" y="73079"/>
                  </a:lnTo>
                  <a:lnTo>
                    <a:pt x="5430" y="43671"/>
                  </a:lnTo>
                  <a:lnTo>
                    <a:pt x="20583" y="20544"/>
                  </a:lnTo>
                  <a:lnTo>
                    <a:pt x="43717" y="5423"/>
                  </a:lnTo>
                  <a:lnTo>
                    <a:pt x="73151" y="0"/>
                  </a:lnTo>
                  <a:lnTo>
                    <a:pt x="98940" y="5423"/>
                  </a:lnTo>
                  <a:lnTo>
                    <a:pt x="120201" y="20551"/>
                  </a:lnTo>
                  <a:lnTo>
                    <a:pt x="134649" y="43674"/>
                  </a:lnTo>
                  <a:lnTo>
                    <a:pt x="139978" y="73079"/>
                  </a:lnTo>
                  <a:lnTo>
                    <a:pt x="134648" y="99773"/>
                  </a:lnTo>
                  <a:lnTo>
                    <a:pt x="120197" y="123113"/>
                  </a:lnTo>
                  <a:lnTo>
                    <a:pt x="98929" y="139646"/>
                  </a:lnTo>
                  <a:lnTo>
                    <a:pt x="73151" y="145924"/>
                  </a:lnTo>
                  <a:close/>
                </a:path>
                <a:path w="1679575" h="1678939">
                  <a:moveTo>
                    <a:pt x="456268" y="145924"/>
                  </a:moveTo>
                  <a:lnTo>
                    <a:pt x="426977" y="139646"/>
                  </a:lnTo>
                  <a:lnTo>
                    <a:pt x="403900" y="123113"/>
                  </a:lnTo>
                  <a:lnTo>
                    <a:pt x="388778" y="99773"/>
                  </a:lnTo>
                  <a:lnTo>
                    <a:pt x="383350" y="73079"/>
                  </a:lnTo>
                  <a:lnTo>
                    <a:pt x="388777" y="43671"/>
                  </a:lnTo>
                  <a:lnTo>
                    <a:pt x="403904" y="20544"/>
                  </a:lnTo>
                  <a:lnTo>
                    <a:pt x="426969" y="5423"/>
                  </a:lnTo>
                  <a:lnTo>
                    <a:pt x="456268" y="0"/>
                  </a:lnTo>
                  <a:lnTo>
                    <a:pt x="483145" y="5423"/>
                  </a:lnTo>
                  <a:lnTo>
                    <a:pt x="506569" y="20551"/>
                  </a:lnTo>
                  <a:lnTo>
                    <a:pt x="523135" y="43674"/>
                  </a:lnTo>
                  <a:lnTo>
                    <a:pt x="529420" y="73079"/>
                  </a:lnTo>
                  <a:lnTo>
                    <a:pt x="523132" y="99773"/>
                  </a:lnTo>
                  <a:lnTo>
                    <a:pt x="506556" y="123113"/>
                  </a:lnTo>
                  <a:lnTo>
                    <a:pt x="483124" y="139646"/>
                  </a:lnTo>
                  <a:lnTo>
                    <a:pt x="456268" y="145924"/>
                  </a:lnTo>
                  <a:close/>
                </a:path>
                <a:path w="1679575" h="1678939">
                  <a:moveTo>
                    <a:pt x="839619" y="145924"/>
                  </a:moveTo>
                  <a:lnTo>
                    <a:pt x="810185" y="139646"/>
                  </a:lnTo>
                  <a:lnTo>
                    <a:pt x="787039" y="123113"/>
                  </a:lnTo>
                  <a:lnTo>
                    <a:pt x="771896" y="99773"/>
                  </a:lnTo>
                  <a:lnTo>
                    <a:pt x="766467" y="73079"/>
                  </a:lnTo>
                  <a:lnTo>
                    <a:pt x="771897" y="43671"/>
                  </a:lnTo>
                  <a:lnTo>
                    <a:pt x="787050" y="20544"/>
                  </a:lnTo>
                  <a:lnTo>
                    <a:pt x="810185" y="5423"/>
                  </a:lnTo>
                  <a:lnTo>
                    <a:pt x="839619" y="0"/>
                  </a:lnTo>
                  <a:lnTo>
                    <a:pt x="866353" y="5423"/>
                  </a:lnTo>
                  <a:lnTo>
                    <a:pt x="889708" y="20551"/>
                  </a:lnTo>
                  <a:lnTo>
                    <a:pt x="906253" y="43674"/>
                  </a:lnTo>
                  <a:lnTo>
                    <a:pt x="912537" y="73079"/>
                  </a:lnTo>
                  <a:lnTo>
                    <a:pt x="906253" y="99773"/>
                  </a:lnTo>
                  <a:lnTo>
                    <a:pt x="889703" y="123113"/>
                  </a:lnTo>
                  <a:lnTo>
                    <a:pt x="866340" y="139646"/>
                  </a:lnTo>
                  <a:lnTo>
                    <a:pt x="839619" y="145924"/>
                  </a:lnTo>
                  <a:close/>
                </a:path>
                <a:path w="1679575" h="1678939">
                  <a:moveTo>
                    <a:pt x="1222736" y="145924"/>
                  </a:moveTo>
                  <a:lnTo>
                    <a:pt x="1196015" y="139646"/>
                  </a:lnTo>
                  <a:lnTo>
                    <a:pt x="1172652" y="123113"/>
                  </a:lnTo>
                  <a:lnTo>
                    <a:pt x="1156102" y="99773"/>
                  </a:lnTo>
                  <a:lnTo>
                    <a:pt x="1149818" y="73079"/>
                  </a:lnTo>
                  <a:lnTo>
                    <a:pt x="1156104" y="43671"/>
                  </a:lnTo>
                  <a:lnTo>
                    <a:pt x="1172663" y="20544"/>
                  </a:lnTo>
                  <a:lnTo>
                    <a:pt x="1196015" y="5423"/>
                  </a:lnTo>
                  <a:lnTo>
                    <a:pt x="1222736" y="0"/>
                  </a:lnTo>
                  <a:lnTo>
                    <a:pt x="1252183" y="5423"/>
                  </a:lnTo>
                  <a:lnTo>
                    <a:pt x="1275320" y="20551"/>
                  </a:lnTo>
                  <a:lnTo>
                    <a:pt x="1290460" y="43674"/>
                  </a:lnTo>
                  <a:lnTo>
                    <a:pt x="1295888" y="73079"/>
                  </a:lnTo>
                  <a:lnTo>
                    <a:pt x="1290459" y="99773"/>
                  </a:lnTo>
                  <a:lnTo>
                    <a:pt x="1275315" y="123113"/>
                  </a:lnTo>
                  <a:lnTo>
                    <a:pt x="1252170" y="139646"/>
                  </a:lnTo>
                  <a:lnTo>
                    <a:pt x="1222736" y="145924"/>
                  </a:lnTo>
                  <a:close/>
                </a:path>
                <a:path w="1679575" h="1678939">
                  <a:moveTo>
                    <a:pt x="1606067" y="145924"/>
                  </a:moveTo>
                  <a:lnTo>
                    <a:pt x="1579211" y="139646"/>
                  </a:lnTo>
                  <a:lnTo>
                    <a:pt x="1555779" y="123113"/>
                  </a:lnTo>
                  <a:lnTo>
                    <a:pt x="1539203" y="99773"/>
                  </a:lnTo>
                  <a:lnTo>
                    <a:pt x="1532915" y="73079"/>
                  </a:lnTo>
                  <a:lnTo>
                    <a:pt x="1539203" y="43674"/>
                  </a:lnTo>
                  <a:lnTo>
                    <a:pt x="1555779" y="20551"/>
                  </a:lnTo>
                  <a:lnTo>
                    <a:pt x="1579211" y="5423"/>
                  </a:lnTo>
                  <a:lnTo>
                    <a:pt x="1606067" y="0"/>
                  </a:lnTo>
                  <a:lnTo>
                    <a:pt x="1635358" y="5423"/>
                  </a:lnTo>
                  <a:lnTo>
                    <a:pt x="1658435" y="20551"/>
                  </a:lnTo>
                  <a:lnTo>
                    <a:pt x="1673557" y="43674"/>
                  </a:lnTo>
                  <a:lnTo>
                    <a:pt x="1678985" y="73079"/>
                  </a:lnTo>
                  <a:lnTo>
                    <a:pt x="1673560" y="99773"/>
                  </a:lnTo>
                  <a:lnTo>
                    <a:pt x="1658442" y="123113"/>
                  </a:lnTo>
                  <a:lnTo>
                    <a:pt x="1635366" y="139646"/>
                  </a:lnTo>
                  <a:lnTo>
                    <a:pt x="1606067" y="145924"/>
                  </a:lnTo>
                  <a:close/>
                </a:path>
                <a:path w="1679575" h="1678939">
                  <a:moveTo>
                    <a:pt x="73151" y="529127"/>
                  </a:moveTo>
                  <a:lnTo>
                    <a:pt x="43717" y="522850"/>
                  </a:lnTo>
                  <a:lnTo>
                    <a:pt x="20572" y="506316"/>
                  </a:lnTo>
                  <a:lnTo>
                    <a:pt x="5428" y="482976"/>
                  </a:lnTo>
                  <a:lnTo>
                    <a:pt x="0" y="456282"/>
                  </a:lnTo>
                  <a:lnTo>
                    <a:pt x="5428" y="426877"/>
                  </a:lnTo>
                  <a:lnTo>
                    <a:pt x="20572" y="403754"/>
                  </a:lnTo>
                  <a:lnTo>
                    <a:pt x="43717" y="388626"/>
                  </a:lnTo>
                  <a:lnTo>
                    <a:pt x="73151" y="383203"/>
                  </a:lnTo>
                  <a:lnTo>
                    <a:pt x="98929" y="388626"/>
                  </a:lnTo>
                  <a:lnTo>
                    <a:pt x="120197" y="403754"/>
                  </a:lnTo>
                  <a:lnTo>
                    <a:pt x="134648" y="426877"/>
                  </a:lnTo>
                  <a:lnTo>
                    <a:pt x="139978" y="456282"/>
                  </a:lnTo>
                  <a:lnTo>
                    <a:pt x="134648" y="482976"/>
                  </a:lnTo>
                  <a:lnTo>
                    <a:pt x="120197" y="506316"/>
                  </a:lnTo>
                  <a:lnTo>
                    <a:pt x="98929" y="522850"/>
                  </a:lnTo>
                  <a:lnTo>
                    <a:pt x="73151" y="529127"/>
                  </a:lnTo>
                  <a:close/>
                </a:path>
                <a:path w="1679575" h="1678939">
                  <a:moveTo>
                    <a:pt x="456268" y="529127"/>
                  </a:moveTo>
                  <a:lnTo>
                    <a:pt x="426977" y="522850"/>
                  </a:lnTo>
                  <a:lnTo>
                    <a:pt x="403900" y="506316"/>
                  </a:lnTo>
                  <a:lnTo>
                    <a:pt x="388778" y="482976"/>
                  </a:lnTo>
                  <a:lnTo>
                    <a:pt x="383350" y="456282"/>
                  </a:lnTo>
                  <a:lnTo>
                    <a:pt x="388775" y="426877"/>
                  </a:lnTo>
                  <a:lnTo>
                    <a:pt x="403893" y="403754"/>
                  </a:lnTo>
                  <a:lnTo>
                    <a:pt x="426969" y="388626"/>
                  </a:lnTo>
                  <a:lnTo>
                    <a:pt x="456268" y="383203"/>
                  </a:lnTo>
                  <a:lnTo>
                    <a:pt x="483133" y="388626"/>
                  </a:lnTo>
                  <a:lnTo>
                    <a:pt x="506564" y="403754"/>
                  </a:lnTo>
                  <a:lnTo>
                    <a:pt x="523135" y="426877"/>
                  </a:lnTo>
                  <a:lnTo>
                    <a:pt x="529420" y="456282"/>
                  </a:lnTo>
                  <a:lnTo>
                    <a:pt x="523132" y="482976"/>
                  </a:lnTo>
                  <a:lnTo>
                    <a:pt x="506556" y="506316"/>
                  </a:lnTo>
                  <a:lnTo>
                    <a:pt x="483124" y="522850"/>
                  </a:lnTo>
                  <a:lnTo>
                    <a:pt x="456268" y="529127"/>
                  </a:lnTo>
                  <a:close/>
                </a:path>
                <a:path w="1679575" h="1678939">
                  <a:moveTo>
                    <a:pt x="839619" y="529127"/>
                  </a:moveTo>
                  <a:lnTo>
                    <a:pt x="810185" y="522850"/>
                  </a:lnTo>
                  <a:lnTo>
                    <a:pt x="787039" y="506316"/>
                  </a:lnTo>
                  <a:lnTo>
                    <a:pt x="771896" y="482976"/>
                  </a:lnTo>
                  <a:lnTo>
                    <a:pt x="766467" y="456282"/>
                  </a:lnTo>
                  <a:lnTo>
                    <a:pt x="771896" y="426877"/>
                  </a:lnTo>
                  <a:lnTo>
                    <a:pt x="787039" y="403754"/>
                  </a:lnTo>
                  <a:lnTo>
                    <a:pt x="810185" y="388626"/>
                  </a:lnTo>
                  <a:lnTo>
                    <a:pt x="839619" y="383203"/>
                  </a:lnTo>
                  <a:lnTo>
                    <a:pt x="866340" y="388626"/>
                  </a:lnTo>
                  <a:lnTo>
                    <a:pt x="889703" y="403754"/>
                  </a:lnTo>
                  <a:lnTo>
                    <a:pt x="906253" y="426877"/>
                  </a:lnTo>
                  <a:lnTo>
                    <a:pt x="912537" y="456282"/>
                  </a:lnTo>
                  <a:lnTo>
                    <a:pt x="906253" y="482976"/>
                  </a:lnTo>
                  <a:lnTo>
                    <a:pt x="889703" y="506316"/>
                  </a:lnTo>
                  <a:lnTo>
                    <a:pt x="866340" y="522850"/>
                  </a:lnTo>
                  <a:lnTo>
                    <a:pt x="839619" y="529127"/>
                  </a:lnTo>
                  <a:close/>
                </a:path>
                <a:path w="1679575" h="1678939">
                  <a:moveTo>
                    <a:pt x="1222736" y="529127"/>
                  </a:moveTo>
                  <a:lnTo>
                    <a:pt x="1196015" y="522850"/>
                  </a:lnTo>
                  <a:lnTo>
                    <a:pt x="1172652" y="506316"/>
                  </a:lnTo>
                  <a:lnTo>
                    <a:pt x="1156102" y="482976"/>
                  </a:lnTo>
                  <a:lnTo>
                    <a:pt x="1149818" y="456282"/>
                  </a:lnTo>
                  <a:lnTo>
                    <a:pt x="1156102" y="426877"/>
                  </a:lnTo>
                  <a:lnTo>
                    <a:pt x="1172652" y="403754"/>
                  </a:lnTo>
                  <a:lnTo>
                    <a:pt x="1196015" y="388626"/>
                  </a:lnTo>
                  <a:lnTo>
                    <a:pt x="1222736" y="383203"/>
                  </a:lnTo>
                  <a:lnTo>
                    <a:pt x="1252170" y="388626"/>
                  </a:lnTo>
                  <a:lnTo>
                    <a:pt x="1275315" y="403754"/>
                  </a:lnTo>
                  <a:lnTo>
                    <a:pt x="1290459" y="426877"/>
                  </a:lnTo>
                  <a:lnTo>
                    <a:pt x="1295888" y="456282"/>
                  </a:lnTo>
                  <a:lnTo>
                    <a:pt x="1290459" y="482976"/>
                  </a:lnTo>
                  <a:lnTo>
                    <a:pt x="1275315" y="506316"/>
                  </a:lnTo>
                  <a:lnTo>
                    <a:pt x="1252170" y="522850"/>
                  </a:lnTo>
                  <a:lnTo>
                    <a:pt x="1222736" y="529127"/>
                  </a:lnTo>
                  <a:close/>
                </a:path>
                <a:path w="1679575" h="1678939">
                  <a:moveTo>
                    <a:pt x="1606086" y="529127"/>
                  </a:moveTo>
                  <a:lnTo>
                    <a:pt x="1579222" y="522850"/>
                  </a:lnTo>
                  <a:lnTo>
                    <a:pt x="1555791" y="506316"/>
                  </a:lnTo>
                  <a:lnTo>
                    <a:pt x="1539220" y="482976"/>
                  </a:lnTo>
                  <a:lnTo>
                    <a:pt x="1532935" y="456282"/>
                  </a:lnTo>
                  <a:lnTo>
                    <a:pt x="1539223" y="426877"/>
                  </a:lnTo>
                  <a:lnTo>
                    <a:pt x="1555798" y="403754"/>
                  </a:lnTo>
                  <a:lnTo>
                    <a:pt x="1579230" y="388626"/>
                  </a:lnTo>
                  <a:lnTo>
                    <a:pt x="1606086" y="383203"/>
                  </a:lnTo>
                  <a:lnTo>
                    <a:pt x="1635377" y="388626"/>
                  </a:lnTo>
                  <a:lnTo>
                    <a:pt x="1658454" y="403754"/>
                  </a:lnTo>
                  <a:lnTo>
                    <a:pt x="1673577" y="426877"/>
                  </a:lnTo>
                  <a:lnTo>
                    <a:pt x="1679005" y="456282"/>
                  </a:lnTo>
                  <a:lnTo>
                    <a:pt x="1673580" y="482976"/>
                  </a:lnTo>
                  <a:lnTo>
                    <a:pt x="1658462" y="506316"/>
                  </a:lnTo>
                  <a:lnTo>
                    <a:pt x="1635385" y="522850"/>
                  </a:lnTo>
                  <a:lnTo>
                    <a:pt x="1606086" y="529127"/>
                  </a:lnTo>
                  <a:close/>
                </a:path>
                <a:path w="1679575" h="1678939">
                  <a:moveTo>
                    <a:pt x="73151" y="912350"/>
                  </a:moveTo>
                  <a:lnTo>
                    <a:pt x="43717" y="906072"/>
                  </a:lnTo>
                  <a:lnTo>
                    <a:pt x="20572" y="889538"/>
                  </a:lnTo>
                  <a:lnTo>
                    <a:pt x="5428" y="866199"/>
                  </a:lnTo>
                  <a:lnTo>
                    <a:pt x="0" y="839504"/>
                  </a:lnTo>
                  <a:lnTo>
                    <a:pt x="5428" y="810099"/>
                  </a:lnTo>
                  <a:lnTo>
                    <a:pt x="20572" y="786977"/>
                  </a:lnTo>
                  <a:lnTo>
                    <a:pt x="43717" y="771849"/>
                  </a:lnTo>
                  <a:lnTo>
                    <a:pt x="73151" y="766425"/>
                  </a:lnTo>
                  <a:lnTo>
                    <a:pt x="98929" y="771849"/>
                  </a:lnTo>
                  <a:lnTo>
                    <a:pt x="120197" y="786977"/>
                  </a:lnTo>
                  <a:lnTo>
                    <a:pt x="134648" y="810099"/>
                  </a:lnTo>
                  <a:lnTo>
                    <a:pt x="139978" y="839504"/>
                  </a:lnTo>
                  <a:lnTo>
                    <a:pt x="134648" y="866199"/>
                  </a:lnTo>
                  <a:lnTo>
                    <a:pt x="120197" y="889538"/>
                  </a:lnTo>
                  <a:lnTo>
                    <a:pt x="98929" y="906072"/>
                  </a:lnTo>
                  <a:lnTo>
                    <a:pt x="73151" y="912350"/>
                  </a:lnTo>
                  <a:close/>
                </a:path>
                <a:path w="1679575" h="1678939">
                  <a:moveTo>
                    <a:pt x="456268" y="912350"/>
                  </a:moveTo>
                  <a:lnTo>
                    <a:pt x="426977" y="906072"/>
                  </a:lnTo>
                  <a:lnTo>
                    <a:pt x="403900" y="889538"/>
                  </a:lnTo>
                  <a:lnTo>
                    <a:pt x="388778" y="866199"/>
                  </a:lnTo>
                  <a:lnTo>
                    <a:pt x="383350" y="839504"/>
                  </a:lnTo>
                  <a:lnTo>
                    <a:pt x="388775" y="810099"/>
                  </a:lnTo>
                  <a:lnTo>
                    <a:pt x="403893" y="786977"/>
                  </a:lnTo>
                  <a:lnTo>
                    <a:pt x="426969" y="771849"/>
                  </a:lnTo>
                  <a:lnTo>
                    <a:pt x="456268" y="766425"/>
                  </a:lnTo>
                  <a:lnTo>
                    <a:pt x="483133" y="771849"/>
                  </a:lnTo>
                  <a:lnTo>
                    <a:pt x="506564" y="786977"/>
                  </a:lnTo>
                  <a:lnTo>
                    <a:pt x="523135" y="810099"/>
                  </a:lnTo>
                  <a:lnTo>
                    <a:pt x="529420" y="839504"/>
                  </a:lnTo>
                  <a:lnTo>
                    <a:pt x="523132" y="866199"/>
                  </a:lnTo>
                  <a:lnTo>
                    <a:pt x="506556" y="889538"/>
                  </a:lnTo>
                  <a:lnTo>
                    <a:pt x="483124" y="906072"/>
                  </a:lnTo>
                  <a:lnTo>
                    <a:pt x="456268" y="912350"/>
                  </a:lnTo>
                  <a:close/>
                </a:path>
                <a:path w="1679575" h="1678939">
                  <a:moveTo>
                    <a:pt x="839619" y="912350"/>
                  </a:moveTo>
                  <a:lnTo>
                    <a:pt x="810185" y="906072"/>
                  </a:lnTo>
                  <a:lnTo>
                    <a:pt x="787039" y="889538"/>
                  </a:lnTo>
                  <a:lnTo>
                    <a:pt x="771896" y="866199"/>
                  </a:lnTo>
                  <a:lnTo>
                    <a:pt x="766467" y="839504"/>
                  </a:lnTo>
                  <a:lnTo>
                    <a:pt x="771896" y="810099"/>
                  </a:lnTo>
                  <a:lnTo>
                    <a:pt x="787039" y="786977"/>
                  </a:lnTo>
                  <a:lnTo>
                    <a:pt x="810185" y="771849"/>
                  </a:lnTo>
                  <a:lnTo>
                    <a:pt x="839619" y="766425"/>
                  </a:lnTo>
                  <a:lnTo>
                    <a:pt x="866340" y="771849"/>
                  </a:lnTo>
                  <a:lnTo>
                    <a:pt x="889703" y="786977"/>
                  </a:lnTo>
                  <a:lnTo>
                    <a:pt x="906253" y="810099"/>
                  </a:lnTo>
                  <a:lnTo>
                    <a:pt x="912537" y="839504"/>
                  </a:lnTo>
                  <a:lnTo>
                    <a:pt x="906253" y="866199"/>
                  </a:lnTo>
                  <a:lnTo>
                    <a:pt x="889703" y="889538"/>
                  </a:lnTo>
                  <a:lnTo>
                    <a:pt x="866340" y="906072"/>
                  </a:lnTo>
                  <a:lnTo>
                    <a:pt x="839619" y="912350"/>
                  </a:lnTo>
                  <a:close/>
                </a:path>
                <a:path w="1679575" h="1678939">
                  <a:moveTo>
                    <a:pt x="1222736" y="912350"/>
                  </a:moveTo>
                  <a:lnTo>
                    <a:pt x="1196015" y="906072"/>
                  </a:lnTo>
                  <a:lnTo>
                    <a:pt x="1172652" y="889538"/>
                  </a:lnTo>
                  <a:lnTo>
                    <a:pt x="1156102" y="866199"/>
                  </a:lnTo>
                  <a:lnTo>
                    <a:pt x="1149818" y="839504"/>
                  </a:lnTo>
                  <a:lnTo>
                    <a:pt x="1156102" y="810099"/>
                  </a:lnTo>
                  <a:lnTo>
                    <a:pt x="1172652" y="786977"/>
                  </a:lnTo>
                  <a:lnTo>
                    <a:pt x="1196015" y="771849"/>
                  </a:lnTo>
                  <a:lnTo>
                    <a:pt x="1222736" y="766425"/>
                  </a:lnTo>
                  <a:lnTo>
                    <a:pt x="1252170" y="771849"/>
                  </a:lnTo>
                  <a:lnTo>
                    <a:pt x="1275315" y="786977"/>
                  </a:lnTo>
                  <a:lnTo>
                    <a:pt x="1290459" y="810099"/>
                  </a:lnTo>
                  <a:lnTo>
                    <a:pt x="1295888" y="839504"/>
                  </a:lnTo>
                  <a:lnTo>
                    <a:pt x="1290459" y="866199"/>
                  </a:lnTo>
                  <a:lnTo>
                    <a:pt x="1275315" y="889538"/>
                  </a:lnTo>
                  <a:lnTo>
                    <a:pt x="1252170" y="906072"/>
                  </a:lnTo>
                  <a:lnTo>
                    <a:pt x="1222736" y="912350"/>
                  </a:lnTo>
                  <a:close/>
                </a:path>
                <a:path w="1679575" h="1678939">
                  <a:moveTo>
                    <a:pt x="1606086" y="912350"/>
                  </a:moveTo>
                  <a:lnTo>
                    <a:pt x="1579222" y="906072"/>
                  </a:lnTo>
                  <a:lnTo>
                    <a:pt x="1555791" y="889538"/>
                  </a:lnTo>
                  <a:lnTo>
                    <a:pt x="1539220" y="866199"/>
                  </a:lnTo>
                  <a:lnTo>
                    <a:pt x="1532935" y="839504"/>
                  </a:lnTo>
                  <a:lnTo>
                    <a:pt x="1539223" y="810099"/>
                  </a:lnTo>
                  <a:lnTo>
                    <a:pt x="1555798" y="786977"/>
                  </a:lnTo>
                  <a:lnTo>
                    <a:pt x="1579230" y="771849"/>
                  </a:lnTo>
                  <a:lnTo>
                    <a:pt x="1606086" y="766425"/>
                  </a:lnTo>
                  <a:lnTo>
                    <a:pt x="1635377" y="771849"/>
                  </a:lnTo>
                  <a:lnTo>
                    <a:pt x="1658454" y="786977"/>
                  </a:lnTo>
                  <a:lnTo>
                    <a:pt x="1673577" y="810099"/>
                  </a:lnTo>
                  <a:lnTo>
                    <a:pt x="1679005" y="839504"/>
                  </a:lnTo>
                  <a:lnTo>
                    <a:pt x="1673580" y="866199"/>
                  </a:lnTo>
                  <a:lnTo>
                    <a:pt x="1658462" y="889538"/>
                  </a:lnTo>
                  <a:lnTo>
                    <a:pt x="1635385" y="906072"/>
                  </a:lnTo>
                  <a:lnTo>
                    <a:pt x="1606086" y="912350"/>
                  </a:lnTo>
                  <a:close/>
                </a:path>
                <a:path w="1679575" h="1678939">
                  <a:moveTo>
                    <a:pt x="73151" y="1295573"/>
                  </a:moveTo>
                  <a:lnTo>
                    <a:pt x="43717" y="1289295"/>
                  </a:lnTo>
                  <a:lnTo>
                    <a:pt x="20572" y="1272761"/>
                  </a:lnTo>
                  <a:lnTo>
                    <a:pt x="5428" y="1249422"/>
                  </a:lnTo>
                  <a:lnTo>
                    <a:pt x="0" y="1222727"/>
                  </a:lnTo>
                  <a:lnTo>
                    <a:pt x="5430" y="1193319"/>
                  </a:lnTo>
                  <a:lnTo>
                    <a:pt x="20583" y="1170192"/>
                  </a:lnTo>
                  <a:lnTo>
                    <a:pt x="43717" y="1155071"/>
                  </a:lnTo>
                  <a:lnTo>
                    <a:pt x="73151" y="1149648"/>
                  </a:lnTo>
                  <a:lnTo>
                    <a:pt x="98940" y="1155071"/>
                  </a:lnTo>
                  <a:lnTo>
                    <a:pt x="120201" y="1170200"/>
                  </a:lnTo>
                  <a:lnTo>
                    <a:pt x="134649" y="1193322"/>
                  </a:lnTo>
                  <a:lnTo>
                    <a:pt x="139978" y="1222727"/>
                  </a:lnTo>
                  <a:lnTo>
                    <a:pt x="134648" y="1249422"/>
                  </a:lnTo>
                  <a:lnTo>
                    <a:pt x="120197" y="1272761"/>
                  </a:lnTo>
                  <a:lnTo>
                    <a:pt x="98929" y="1289295"/>
                  </a:lnTo>
                  <a:lnTo>
                    <a:pt x="73151" y="1295573"/>
                  </a:lnTo>
                  <a:close/>
                </a:path>
                <a:path w="1679575" h="1678939">
                  <a:moveTo>
                    <a:pt x="456268" y="1295573"/>
                  </a:moveTo>
                  <a:lnTo>
                    <a:pt x="426977" y="1289295"/>
                  </a:lnTo>
                  <a:lnTo>
                    <a:pt x="403900" y="1272761"/>
                  </a:lnTo>
                  <a:lnTo>
                    <a:pt x="388778" y="1249422"/>
                  </a:lnTo>
                  <a:lnTo>
                    <a:pt x="383350" y="1222727"/>
                  </a:lnTo>
                  <a:lnTo>
                    <a:pt x="388777" y="1193319"/>
                  </a:lnTo>
                  <a:lnTo>
                    <a:pt x="403904" y="1170192"/>
                  </a:lnTo>
                  <a:lnTo>
                    <a:pt x="426969" y="1155071"/>
                  </a:lnTo>
                  <a:lnTo>
                    <a:pt x="456268" y="1149648"/>
                  </a:lnTo>
                  <a:lnTo>
                    <a:pt x="483145" y="1155071"/>
                  </a:lnTo>
                  <a:lnTo>
                    <a:pt x="506569" y="1170200"/>
                  </a:lnTo>
                  <a:lnTo>
                    <a:pt x="523135" y="1193322"/>
                  </a:lnTo>
                  <a:lnTo>
                    <a:pt x="529420" y="1222727"/>
                  </a:lnTo>
                  <a:lnTo>
                    <a:pt x="523132" y="1249422"/>
                  </a:lnTo>
                  <a:lnTo>
                    <a:pt x="506556" y="1272761"/>
                  </a:lnTo>
                  <a:lnTo>
                    <a:pt x="483124" y="1289295"/>
                  </a:lnTo>
                  <a:lnTo>
                    <a:pt x="456268" y="1295573"/>
                  </a:lnTo>
                  <a:close/>
                </a:path>
                <a:path w="1679575" h="1678939">
                  <a:moveTo>
                    <a:pt x="839619" y="1295573"/>
                  </a:moveTo>
                  <a:lnTo>
                    <a:pt x="810185" y="1289295"/>
                  </a:lnTo>
                  <a:lnTo>
                    <a:pt x="787039" y="1272761"/>
                  </a:lnTo>
                  <a:lnTo>
                    <a:pt x="771896" y="1249422"/>
                  </a:lnTo>
                  <a:lnTo>
                    <a:pt x="766467" y="1222727"/>
                  </a:lnTo>
                  <a:lnTo>
                    <a:pt x="771897" y="1193319"/>
                  </a:lnTo>
                  <a:lnTo>
                    <a:pt x="787050" y="1170192"/>
                  </a:lnTo>
                  <a:lnTo>
                    <a:pt x="810185" y="1155071"/>
                  </a:lnTo>
                  <a:lnTo>
                    <a:pt x="839619" y="1149648"/>
                  </a:lnTo>
                  <a:lnTo>
                    <a:pt x="866353" y="1155071"/>
                  </a:lnTo>
                  <a:lnTo>
                    <a:pt x="889708" y="1170200"/>
                  </a:lnTo>
                  <a:lnTo>
                    <a:pt x="906253" y="1193322"/>
                  </a:lnTo>
                  <a:lnTo>
                    <a:pt x="912537" y="1222727"/>
                  </a:lnTo>
                  <a:lnTo>
                    <a:pt x="906253" y="1249422"/>
                  </a:lnTo>
                  <a:lnTo>
                    <a:pt x="889703" y="1272761"/>
                  </a:lnTo>
                  <a:lnTo>
                    <a:pt x="866340" y="1289295"/>
                  </a:lnTo>
                  <a:lnTo>
                    <a:pt x="839619" y="1295573"/>
                  </a:lnTo>
                  <a:close/>
                </a:path>
                <a:path w="1679575" h="1678939">
                  <a:moveTo>
                    <a:pt x="1222736" y="1295573"/>
                  </a:moveTo>
                  <a:lnTo>
                    <a:pt x="1196015" y="1289295"/>
                  </a:lnTo>
                  <a:lnTo>
                    <a:pt x="1172652" y="1272761"/>
                  </a:lnTo>
                  <a:lnTo>
                    <a:pt x="1156102" y="1249422"/>
                  </a:lnTo>
                  <a:lnTo>
                    <a:pt x="1149818" y="1222727"/>
                  </a:lnTo>
                  <a:lnTo>
                    <a:pt x="1156104" y="1193319"/>
                  </a:lnTo>
                  <a:lnTo>
                    <a:pt x="1172663" y="1170192"/>
                  </a:lnTo>
                  <a:lnTo>
                    <a:pt x="1196015" y="1155071"/>
                  </a:lnTo>
                  <a:lnTo>
                    <a:pt x="1222736" y="1149648"/>
                  </a:lnTo>
                  <a:lnTo>
                    <a:pt x="1252183" y="1155071"/>
                  </a:lnTo>
                  <a:lnTo>
                    <a:pt x="1275320" y="1170200"/>
                  </a:lnTo>
                  <a:lnTo>
                    <a:pt x="1290460" y="1193322"/>
                  </a:lnTo>
                  <a:lnTo>
                    <a:pt x="1295888" y="1222727"/>
                  </a:lnTo>
                  <a:lnTo>
                    <a:pt x="1290459" y="1249422"/>
                  </a:lnTo>
                  <a:lnTo>
                    <a:pt x="1275315" y="1272761"/>
                  </a:lnTo>
                  <a:lnTo>
                    <a:pt x="1252170" y="1289295"/>
                  </a:lnTo>
                  <a:lnTo>
                    <a:pt x="1222736" y="1295573"/>
                  </a:lnTo>
                  <a:close/>
                </a:path>
                <a:path w="1679575" h="1678939">
                  <a:moveTo>
                    <a:pt x="1606086" y="1295573"/>
                  </a:moveTo>
                  <a:lnTo>
                    <a:pt x="1579222" y="1289295"/>
                  </a:lnTo>
                  <a:lnTo>
                    <a:pt x="1555791" y="1272761"/>
                  </a:lnTo>
                  <a:lnTo>
                    <a:pt x="1539220" y="1249422"/>
                  </a:lnTo>
                  <a:lnTo>
                    <a:pt x="1532935" y="1222727"/>
                  </a:lnTo>
                  <a:lnTo>
                    <a:pt x="1539225" y="1193319"/>
                  </a:lnTo>
                  <a:lnTo>
                    <a:pt x="1555810" y="1170192"/>
                  </a:lnTo>
                  <a:lnTo>
                    <a:pt x="1579230" y="1155071"/>
                  </a:lnTo>
                  <a:lnTo>
                    <a:pt x="1606086" y="1149648"/>
                  </a:lnTo>
                  <a:lnTo>
                    <a:pt x="1635390" y="1155071"/>
                  </a:lnTo>
                  <a:lnTo>
                    <a:pt x="1658459" y="1170200"/>
                  </a:lnTo>
                  <a:lnTo>
                    <a:pt x="1673577" y="1193322"/>
                  </a:lnTo>
                  <a:lnTo>
                    <a:pt x="1679005" y="1222727"/>
                  </a:lnTo>
                  <a:lnTo>
                    <a:pt x="1673580" y="1249422"/>
                  </a:lnTo>
                  <a:lnTo>
                    <a:pt x="1658462" y="1272761"/>
                  </a:lnTo>
                  <a:lnTo>
                    <a:pt x="1635385" y="1289295"/>
                  </a:lnTo>
                  <a:lnTo>
                    <a:pt x="1606086" y="1295573"/>
                  </a:lnTo>
                  <a:close/>
                </a:path>
                <a:path w="1679575" h="1678939">
                  <a:moveTo>
                    <a:pt x="73151" y="1678776"/>
                  </a:moveTo>
                  <a:lnTo>
                    <a:pt x="43717" y="1672498"/>
                  </a:lnTo>
                  <a:lnTo>
                    <a:pt x="20572" y="1655964"/>
                  </a:lnTo>
                  <a:lnTo>
                    <a:pt x="5428" y="1632625"/>
                  </a:lnTo>
                  <a:lnTo>
                    <a:pt x="0" y="1605930"/>
                  </a:lnTo>
                  <a:lnTo>
                    <a:pt x="5428" y="1576525"/>
                  </a:lnTo>
                  <a:lnTo>
                    <a:pt x="20572" y="1553403"/>
                  </a:lnTo>
                  <a:lnTo>
                    <a:pt x="43717" y="1538274"/>
                  </a:lnTo>
                  <a:lnTo>
                    <a:pt x="73151" y="1532851"/>
                  </a:lnTo>
                  <a:lnTo>
                    <a:pt x="98929" y="1538274"/>
                  </a:lnTo>
                  <a:lnTo>
                    <a:pt x="120197" y="1553403"/>
                  </a:lnTo>
                  <a:lnTo>
                    <a:pt x="134648" y="1576525"/>
                  </a:lnTo>
                  <a:lnTo>
                    <a:pt x="139978" y="1605930"/>
                  </a:lnTo>
                  <a:lnTo>
                    <a:pt x="134648" y="1632625"/>
                  </a:lnTo>
                  <a:lnTo>
                    <a:pt x="120197" y="1655964"/>
                  </a:lnTo>
                  <a:lnTo>
                    <a:pt x="98929" y="1672498"/>
                  </a:lnTo>
                  <a:lnTo>
                    <a:pt x="73151" y="1678776"/>
                  </a:lnTo>
                  <a:close/>
                </a:path>
                <a:path w="1679575" h="1678939">
                  <a:moveTo>
                    <a:pt x="456268" y="1678776"/>
                  </a:moveTo>
                  <a:lnTo>
                    <a:pt x="426977" y="1672498"/>
                  </a:lnTo>
                  <a:lnTo>
                    <a:pt x="403900" y="1655964"/>
                  </a:lnTo>
                  <a:lnTo>
                    <a:pt x="388778" y="1632625"/>
                  </a:lnTo>
                  <a:lnTo>
                    <a:pt x="383350" y="1605930"/>
                  </a:lnTo>
                  <a:lnTo>
                    <a:pt x="388775" y="1576525"/>
                  </a:lnTo>
                  <a:lnTo>
                    <a:pt x="403893" y="1553403"/>
                  </a:lnTo>
                  <a:lnTo>
                    <a:pt x="426969" y="1538274"/>
                  </a:lnTo>
                  <a:lnTo>
                    <a:pt x="456268" y="1532851"/>
                  </a:lnTo>
                  <a:lnTo>
                    <a:pt x="483133" y="1538274"/>
                  </a:lnTo>
                  <a:lnTo>
                    <a:pt x="506564" y="1553403"/>
                  </a:lnTo>
                  <a:lnTo>
                    <a:pt x="523135" y="1576525"/>
                  </a:lnTo>
                  <a:lnTo>
                    <a:pt x="529420" y="1605930"/>
                  </a:lnTo>
                  <a:lnTo>
                    <a:pt x="523132" y="1632625"/>
                  </a:lnTo>
                  <a:lnTo>
                    <a:pt x="506556" y="1655964"/>
                  </a:lnTo>
                  <a:lnTo>
                    <a:pt x="483124" y="1672498"/>
                  </a:lnTo>
                  <a:lnTo>
                    <a:pt x="456268" y="1678776"/>
                  </a:lnTo>
                  <a:close/>
                </a:path>
                <a:path w="1679575" h="1678939">
                  <a:moveTo>
                    <a:pt x="839619" y="1678776"/>
                  </a:moveTo>
                  <a:lnTo>
                    <a:pt x="810185" y="1672498"/>
                  </a:lnTo>
                  <a:lnTo>
                    <a:pt x="787039" y="1655964"/>
                  </a:lnTo>
                  <a:lnTo>
                    <a:pt x="771896" y="1632625"/>
                  </a:lnTo>
                  <a:lnTo>
                    <a:pt x="766467" y="1605930"/>
                  </a:lnTo>
                  <a:lnTo>
                    <a:pt x="771896" y="1576525"/>
                  </a:lnTo>
                  <a:lnTo>
                    <a:pt x="787039" y="1553403"/>
                  </a:lnTo>
                  <a:lnTo>
                    <a:pt x="810185" y="1538274"/>
                  </a:lnTo>
                  <a:lnTo>
                    <a:pt x="839619" y="1532851"/>
                  </a:lnTo>
                  <a:lnTo>
                    <a:pt x="866340" y="1538274"/>
                  </a:lnTo>
                  <a:lnTo>
                    <a:pt x="889703" y="1553403"/>
                  </a:lnTo>
                  <a:lnTo>
                    <a:pt x="906253" y="1576525"/>
                  </a:lnTo>
                  <a:lnTo>
                    <a:pt x="912537" y="1605930"/>
                  </a:lnTo>
                  <a:lnTo>
                    <a:pt x="906253" y="1632625"/>
                  </a:lnTo>
                  <a:lnTo>
                    <a:pt x="889703" y="1655964"/>
                  </a:lnTo>
                  <a:lnTo>
                    <a:pt x="866340" y="1672498"/>
                  </a:lnTo>
                  <a:lnTo>
                    <a:pt x="839619" y="1678776"/>
                  </a:lnTo>
                  <a:close/>
                </a:path>
                <a:path w="1679575" h="1678939">
                  <a:moveTo>
                    <a:pt x="1222736" y="1678776"/>
                  </a:moveTo>
                  <a:lnTo>
                    <a:pt x="1196015" y="1672498"/>
                  </a:lnTo>
                  <a:lnTo>
                    <a:pt x="1172652" y="1655964"/>
                  </a:lnTo>
                  <a:lnTo>
                    <a:pt x="1156102" y="1632625"/>
                  </a:lnTo>
                  <a:lnTo>
                    <a:pt x="1149818" y="1605930"/>
                  </a:lnTo>
                  <a:lnTo>
                    <a:pt x="1156102" y="1576525"/>
                  </a:lnTo>
                  <a:lnTo>
                    <a:pt x="1172652" y="1553403"/>
                  </a:lnTo>
                  <a:lnTo>
                    <a:pt x="1196015" y="1538274"/>
                  </a:lnTo>
                  <a:lnTo>
                    <a:pt x="1222736" y="1532851"/>
                  </a:lnTo>
                  <a:lnTo>
                    <a:pt x="1252170" y="1538274"/>
                  </a:lnTo>
                  <a:lnTo>
                    <a:pt x="1275315" y="1553403"/>
                  </a:lnTo>
                  <a:lnTo>
                    <a:pt x="1290459" y="1576525"/>
                  </a:lnTo>
                  <a:lnTo>
                    <a:pt x="1295888" y="1605930"/>
                  </a:lnTo>
                  <a:lnTo>
                    <a:pt x="1290459" y="1632625"/>
                  </a:lnTo>
                  <a:lnTo>
                    <a:pt x="1275315" y="1655964"/>
                  </a:lnTo>
                  <a:lnTo>
                    <a:pt x="1252170" y="1672498"/>
                  </a:lnTo>
                  <a:lnTo>
                    <a:pt x="1222736" y="1678776"/>
                  </a:lnTo>
                  <a:close/>
                </a:path>
                <a:path w="1679575" h="1678939">
                  <a:moveTo>
                    <a:pt x="1606086" y="1678776"/>
                  </a:moveTo>
                  <a:lnTo>
                    <a:pt x="1579222" y="1672498"/>
                  </a:lnTo>
                  <a:lnTo>
                    <a:pt x="1555791" y="1655964"/>
                  </a:lnTo>
                  <a:lnTo>
                    <a:pt x="1539220" y="1632625"/>
                  </a:lnTo>
                  <a:lnTo>
                    <a:pt x="1532935" y="1605930"/>
                  </a:lnTo>
                  <a:lnTo>
                    <a:pt x="1539223" y="1576525"/>
                  </a:lnTo>
                  <a:lnTo>
                    <a:pt x="1555798" y="1553403"/>
                  </a:lnTo>
                  <a:lnTo>
                    <a:pt x="1579230" y="1538274"/>
                  </a:lnTo>
                  <a:lnTo>
                    <a:pt x="1606086" y="1532851"/>
                  </a:lnTo>
                  <a:lnTo>
                    <a:pt x="1635377" y="1538274"/>
                  </a:lnTo>
                  <a:lnTo>
                    <a:pt x="1658454" y="1553403"/>
                  </a:lnTo>
                  <a:lnTo>
                    <a:pt x="1673577" y="1576525"/>
                  </a:lnTo>
                  <a:lnTo>
                    <a:pt x="1679005" y="1605930"/>
                  </a:lnTo>
                  <a:lnTo>
                    <a:pt x="1673580" y="1632625"/>
                  </a:lnTo>
                  <a:lnTo>
                    <a:pt x="1658462" y="1655964"/>
                  </a:lnTo>
                  <a:lnTo>
                    <a:pt x="1635385" y="1672498"/>
                  </a:lnTo>
                  <a:lnTo>
                    <a:pt x="1606086" y="1678776"/>
                  </a:lnTo>
                  <a:close/>
                </a:path>
              </a:pathLst>
            </a:custGeom>
            <a:solidFill>
              <a:srgbClr val="FF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2D46EBE4-016D-4737-82D0-663EBCD66E46}"/>
              </a:ext>
            </a:extLst>
          </p:cNvPr>
          <p:cNvSpPr txBox="1"/>
          <p:nvPr/>
        </p:nvSpPr>
        <p:spPr>
          <a:xfrm>
            <a:off x="1600200" y="49739"/>
            <a:ext cx="12961422" cy="233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Расчет качественных характеристик автоматизации</a:t>
            </a:r>
            <a:endParaRPr sz="4800" dirty="0">
              <a:latin typeface="Playfair Display"/>
              <a:cs typeface="Playfair Display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1E40B2A8-84AC-408F-91CB-32D27BEFB869}"/>
              </a:ext>
            </a:extLst>
          </p:cNvPr>
          <p:cNvSpPr txBox="1"/>
          <p:nvPr/>
        </p:nvSpPr>
        <p:spPr>
          <a:xfrm>
            <a:off x="2286000" y="3510235"/>
            <a:ext cx="6400800" cy="32591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Для анализа возьмем три вида автоматизации проекта, которые отвечают на вопрос, была ли поездка со статусом 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A:Good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или с 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A:Fair/A:Catastrophic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и определим их показатели работы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True Positive, True Negative, False Positive, False Negative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для последующего расчета характеристик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b="1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auto:triage-good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, </a:t>
            </a:r>
            <a:endParaRPr lang="ru-RU" b="1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possible_bad_arrival_RP_distance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, </a:t>
            </a: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possible_bad_arrival_backdoor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8CFB71-D22A-4568-B61D-139DDCE4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1" y="2960471"/>
            <a:ext cx="5115699" cy="116544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14EE0A-795C-4AB2-AE5F-F6DF022C95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080" y="5018447"/>
            <a:ext cx="7828508" cy="116544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CCE271-BA4A-4A03-B239-309B302613B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076424"/>
            <a:ext cx="9544915" cy="116588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154400" y="5905500"/>
            <a:ext cx="1599565" cy="1598295"/>
          </a:xfrm>
          <a:custGeom>
            <a:avLst/>
            <a:gdLst/>
            <a:ahLst/>
            <a:cxnLst/>
            <a:rect l="l" t="t" r="r" b="b"/>
            <a:pathLst>
              <a:path w="1599565" h="1598295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5" h="1598295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5" h="1598295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5" h="1598295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5" h="1598295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5" h="1598295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5" h="1598295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5" h="1598295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5" h="1598295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5" h="1598295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5" h="1598295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5" h="1598295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5" h="1598295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5" h="1598295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5" h="1598295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5" h="1598295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5" h="1598295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5" h="1598295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5" h="1598295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5" h="1598295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  <a:path w="1599565" h="1598295">
                <a:moveTo>
                  <a:pt x="69675" y="1598138"/>
                </a:moveTo>
                <a:lnTo>
                  <a:pt x="41640" y="1592162"/>
                </a:lnTo>
                <a:lnTo>
                  <a:pt x="19594" y="1576422"/>
                </a:lnTo>
                <a:lnTo>
                  <a:pt x="5170" y="1554204"/>
                </a:lnTo>
                <a:lnTo>
                  <a:pt x="0" y="1528792"/>
                </a:lnTo>
                <a:lnTo>
                  <a:pt x="5170" y="1500799"/>
                </a:lnTo>
                <a:lnTo>
                  <a:pt x="19594" y="1478787"/>
                </a:lnTo>
                <a:lnTo>
                  <a:pt x="41640" y="1464386"/>
                </a:lnTo>
                <a:lnTo>
                  <a:pt x="69675" y="1459223"/>
                </a:lnTo>
                <a:lnTo>
                  <a:pt x="94228" y="1464386"/>
                </a:lnTo>
                <a:lnTo>
                  <a:pt x="114485" y="1478787"/>
                </a:lnTo>
                <a:lnTo>
                  <a:pt x="128250" y="1500799"/>
                </a:lnTo>
                <a:lnTo>
                  <a:pt x="133326" y="1528792"/>
                </a:lnTo>
                <a:lnTo>
                  <a:pt x="128250" y="1554204"/>
                </a:lnTo>
                <a:lnTo>
                  <a:pt x="114485" y="1576422"/>
                </a:lnTo>
                <a:lnTo>
                  <a:pt x="94228" y="1592162"/>
                </a:lnTo>
                <a:lnTo>
                  <a:pt x="69675" y="1598138"/>
                </a:lnTo>
                <a:close/>
              </a:path>
              <a:path w="1599565" h="1598295">
                <a:moveTo>
                  <a:pt x="434586" y="1598138"/>
                </a:moveTo>
                <a:lnTo>
                  <a:pt x="406687" y="1592162"/>
                </a:lnTo>
                <a:lnTo>
                  <a:pt x="384707" y="1576422"/>
                </a:lnTo>
                <a:lnTo>
                  <a:pt x="370303" y="1554204"/>
                </a:lnTo>
                <a:lnTo>
                  <a:pt x="365133" y="1528792"/>
                </a:lnTo>
                <a:lnTo>
                  <a:pt x="370300" y="1500799"/>
                </a:lnTo>
                <a:lnTo>
                  <a:pt x="384700" y="1478787"/>
                </a:lnTo>
                <a:lnTo>
                  <a:pt x="406679" y="1464386"/>
                </a:lnTo>
                <a:lnTo>
                  <a:pt x="434586" y="1459223"/>
                </a:lnTo>
                <a:lnTo>
                  <a:pt x="460174" y="1464386"/>
                </a:lnTo>
                <a:lnTo>
                  <a:pt x="482492" y="1478787"/>
                </a:lnTo>
                <a:lnTo>
                  <a:pt x="498275" y="1500799"/>
                </a:lnTo>
                <a:lnTo>
                  <a:pt x="504262" y="1528792"/>
                </a:lnTo>
                <a:lnTo>
                  <a:pt x="498273" y="1554204"/>
                </a:lnTo>
                <a:lnTo>
                  <a:pt x="482485" y="1576422"/>
                </a:lnTo>
                <a:lnTo>
                  <a:pt x="460166" y="1592162"/>
                </a:lnTo>
                <a:lnTo>
                  <a:pt x="434586" y="1598138"/>
                </a:lnTo>
                <a:close/>
              </a:path>
              <a:path w="1599565" h="1598295">
                <a:moveTo>
                  <a:pt x="799720" y="1598138"/>
                </a:moveTo>
                <a:lnTo>
                  <a:pt x="771685" y="1592162"/>
                </a:lnTo>
                <a:lnTo>
                  <a:pt x="749639" y="1576422"/>
                </a:lnTo>
                <a:lnTo>
                  <a:pt x="735215" y="1554204"/>
                </a:lnTo>
                <a:lnTo>
                  <a:pt x="730045" y="1528792"/>
                </a:lnTo>
                <a:lnTo>
                  <a:pt x="735215" y="1500799"/>
                </a:lnTo>
                <a:lnTo>
                  <a:pt x="749639" y="1478787"/>
                </a:lnTo>
                <a:lnTo>
                  <a:pt x="771685" y="1464386"/>
                </a:lnTo>
                <a:lnTo>
                  <a:pt x="799720" y="1459223"/>
                </a:lnTo>
                <a:lnTo>
                  <a:pt x="825172" y="1464386"/>
                </a:lnTo>
                <a:lnTo>
                  <a:pt x="847424" y="1478787"/>
                </a:lnTo>
                <a:lnTo>
                  <a:pt x="863188" y="1500799"/>
                </a:lnTo>
                <a:lnTo>
                  <a:pt x="869173" y="1528792"/>
                </a:lnTo>
                <a:lnTo>
                  <a:pt x="863188" y="1554204"/>
                </a:lnTo>
                <a:lnTo>
                  <a:pt x="847424" y="1576422"/>
                </a:lnTo>
                <a:lnTo>
                  <a:pt x="825172" y="1592162"/>
                </a:lnTo>
                <a:lnTo>
                  <a:pt x="799720" y="1598138"/>
                </a:lnTo>
                <a:close/>
              </a:path>
              <a:path w="1599565" h="1598295">
                <a:moveTo>
                  <a:pt x="1164631" y="1598138"/>
                </a:moveTo>
                <a:lnTo>
                  <a:pt x="1139180" y="1592162"/>
                </a:lnTo>
                <a:lnTo>
                  <a:pt x="1116928" y="1576422"/>
                </a:lnTo>
                <a:lnTo>
                  <a:pt x="1101164" y="1554204"/>
                </a:lnTo>
                <a:lnTo>
                  <a:pt x="1095178" y="1528792"/>
                </a:lnTo>
                <a:lnTo>
                  <a:pt x="1101164" y="1500799"/>
                </a:lnTo>
                <a:lnTo>
                  <a:pt x="1116928" y="1478787"/>
                </a:lnTo>
                <a:lnTo>
                  <a:pt x="1139180" y="1464386"/>
                </a:lnTo>
                <a:lnTo>
                  <a:pt x="1164631" y="1459223"/>
                </a:lnTo>
                <a:lnTo>
                  <a:pt x="1192667" y="1464386"/>
                </a:lnTo>
                <a:lnTo>
                  <a:pt x="1214712" y="1478787"/>
                </a:lnTo>
                <a:lnTo>
                  <a:pt x="1229136" y="1500799"/>
                </a:lnTo>
                <a:lnTo>
                  <a:pt x="1234307" y="1528792"/>
                </a:lnTo>
                <a:lnTo>
                  <a:pt x="1229136" y="1554204"/>
                </a:lnTo>
                <a:lnTo>
                  <a:pt x="1214712" y="1576422"/>
                </a:lnTo>
                <a:lnTo>
                  <a:pt x="1192667" y="1592162"/>
                </a:lnTo>
                <a:lnTo>
                  <a:pt x="1164631" y="1598138"/>
                </a:lnTo>
                <a:close/>
              </a:path>
              <a:path w="1599565" h="1598295">
                <a:moveTo>
                  <a:pt x="1529765" y="1598138"/>
                </a:moveTo>
                <a:lnTo>
                  <a:pt x="1504177" y="1592162"/>
                </a:lnTo>
                <a:lnTo>
                  <a:pt x="1481860" y="1576422"/>
                </a:lnTo>
                <a:lnTo>
                  <a:pt x="1466076" y="1554204"/>
                </a:lnTo>
                <a:lnTo>
                  <a:pt x="1460090" y="1528792"/>
                </a:lnTo>
                <a:lnTo>
                  <a:pt x="1466079" y="1500799"/>
                </a:lnTo>
                <a:lnTo>
                  <a:pt x="1481867" y="1478787"/>
                </a:lnTo>
                <a:lnTo>
                  <a:pt x="1504185" y="1464386"/>
                </a:lnTo>
                <a:lnTo>
                  <a:pt x="1529765" y="1459223"/>
                </a:lnTo>
                <a:lnTo>
                  <a:pt x="1557664" y="1464386"/>
                </a:lnTo>
                <a:lnTo>
                  <a:pt x="1579644" y="1478787"/>
                </a:lnTo>
                <a:lnTo>
                  <a:pt x="1594048" y="1500799"/>
                </a:lnTo>
                <a:lnTo>
                  <a:pt x="1599218" y="1528792"/>
                </a:lnTo>
                <a:lnTo>
                  <a:pt x="1594051" y="1554204"/>
                </a:lnTo>
                <a:lnTo>
                  <a:pt x="1579651" y="1576422"/>
                </a:lnTo>
                <a:lnTo>
                  <a:pt x="1557672" y="1592162"/>
                </a:lnTo>
                <a:lnTo>
                  <a:pt x="1529765" y="1598138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24145" y="679281"/>
            <a:ext cx="1385570" cy="1299210"/>
          </a:xfrm>
          <a:custGeom>
            <a:avLst/>
            <a:gdLst/>
            <a:ahLst/>
            <a:cxnLst/>
            <a:rect l="l" t="t" r="r" b="b"/>
            <a:pathLst>
              <a:path w="1385570" h="1299210">
                <a:moveTo>
                  <a:pt x="558025" y="1021499"/>
                </a:moveTo>
                <a:lnTo>
                  <a:pt x="497052" y="1013993"/>
                </a:lnTo>
                <a:lnTo>
                  <a:pt x="445795" y="1004722"/>
                </a:lnTo>
                <a:lnTo>
                  <a:pt x="403313" y="992606"/>
                </a:lnTo>
                <a:lnTo>
                  <a:pt x="368681" y="976591"/>
                </a:lnTo>
                <a:lnTo>
                  <a:pt x="319201" y="928547"/>
                </a:lnTo>
                <a:lnTo>
                  <a:pt x="289852" y="852043"/>
                </a:lnTo>
                <a:lnTo>
                  <a:pt x="280390" y="800430"/>
                </a:lnTo>
                <a:lnTo>
                  <a:pt x="273151" y="738505"/>
                </a:lnTo>
                <a:lnTo>
                  <a:pt x="267970" y="797915"/>
                </a:lnTo>
                <a:lnTo>
                  <a:pt x="259041" y="848677"/>
                </a:lnTo>
                <a:lnTo>
                  <a:pt x="245821" y="891400"/>
                </a:lnTo>
                <a:lnTo>
                  <a:pt x="227698" y="926757"/>
                </a:lnTo>
                <a:lnTo>
                  <a:pt x="174536" y="977849"/>
                </a:lnTo>
                <a:lnTo>
                  <a:pt x="138341" y="994867"/>
                </a:lnTo>
                <a:lnTo>
                  <a:pt x="94957" y="1007071"/>
                </a:lnTo>
                <a:lnTo>
                  <a:pt x="43840" y="1015085"/>
                </a:lnTo>
                <a:lnTo>
                  <a:pt x="0" y="1018387"/>
                </a:lnTo>
                <a:lnTo>
                  <a:pt x="0" y="1022083"/>
                </a:lnTo>
                <a:lnTo>
                  <a:pt x="82346" y="1035367"/>
                </a:lnTo>
                <a:lnTo>
                  <a:pt x="163182" y="1053223"/>
                </a:lnTo>
                <a:lnTo>
                  <a:pt x="200812" y="1078420"/>
                </a:lnTo>
                <a:lnTo>
                  <a:pt x="227990" y="1113663"/>
                </a:lnTo>
                <a:lnTo>
                  <a:pt x="246684" y="1156119"/>
                </a:lnTo>
                <a:lnTo>
                  <a:pt x="258813" y="1202982"/>
                </a:lnTo>
                <a:lnTo>
                  <a:pt x="266344" y="1251432"/>
                </a:lnTo>
                <a:lnTo>
                  <a:pt x="271208" y="1298676"/>
                </a:lnTo>
                <a:lnTo>
                  <a:pt x="280187" y="1238631"/>
                </a:lnTo>
                <a:lnTo>
                  <a:pt x="290360" y="1188161"/>
                </a:lnTo>
                <a:lnTo>
                  <a:pt x="302920" y="1146365"/>
                </a:lnTo>
                <a:lnTo>
                  <a:pt x="339979" y="1085215"/>
                </a:lnTo>
                <a:lnTo>
                  <a:pt x="400926" y="1048029"/>
                </a:lnTo>
                <a:lnTo>
                  <a:pt x="443344" y="1036180"/>
                </a:lnTo>
                <a:lnTo>
                  <a:pt x="495312" y="1027633"/>
                </a:lnTo>
                <a:lnTo>
                  <a:pt x="558025" y="1021499"/>
                </a:lnTo>
                <a:close/>
              </a:path>
              <a:path w="1385570" h="1299210">
                <a:moveTo>
                  <a:pt x="1385290" y="507834"/>
                </a:moveTo>
                <a:lnTo>
                  <a:pt x="1319009" y="499440"/>
                </a:lnTo>
                <a:lnTo>
                  <a:pt x="1259065" y="490791"/>
                </a:lnTo>
                <a:lnTo>
                  <a:pt x="1205128" y="481495"/>
                </a:lnTo>
                <a:lnTo>
                  <a:pt x="1156804" y="471131"/>
                </a:lnTo>
                <a:lnTo>
                  <a:pt x="1113739" y="459333"/>
                </a:lnTo>
                <a:lnTo>
                  <a:pt x="1075575" y="445668"/>
                </a:lnTo>
                <a:lnTo>
                  <a:pt x="1012456" y="411200"/>
                </a:lnTo>
                <a:lnTo>
                  <a:pt x="964539" y="364553"/>
                </a:lnTo>
                <a:lnTo>
                  <a:pt x="928878" y="302526"/>
                </a:lnTo>
                <a:lnTo>
                  <a:pt x="914742" y="264744"/>
                </a:lnTo>
                <a:lnTo>
                  <a:pt x="902563" y="221919"/>
                </a:lnTo>
                <a:lnTo>
                  <a:pt x="892009" y="173659"/>
                </a:lnTo>
                <a:lnTo>
                  <a:pt x="882688" y="119557"/>
                </a:lnTo>
                <a:lnTo>
                  <a:pt x="874229" y="59220"/>
                </a:lnTo>
                <a:lnTo>
                  <a:pt x="867219" y="0"/>
                </a:lnTo>
                <a:lnTo>
                  <a:pt x="865517" y="0"/>
                </a:lnTo>
                <a:lnTo>
                  <a:pt x="859688" y="57632"/>
                </a:lnTo>
                <a:lnTo>
                  <a:pt x="852017" y="117005"/>
                </a:lnTo>
                <a:lnTo>
                  <a:pt x="842987" y="170688"/>
                </a:lnTo>
                <a:lnTo>
                  <a:pt x="832307" y="218998"/>
                </a:lnTo>
                <a:lnTo>
                  <a:pt x="819645" y="262242"/>
                </a:lnTo>
                <a:lnTo>
                  <a:pt x="804722" y="300723"/>
                </a:lnTo>
                <a:lnTo>
                  <a:pt x="787247" y="334772"/>
                </a:lnTo>
                <a:lnTo>
                  <a:pt x="743381" y="390817"/>
                </a:lnTo>
                <a:lnTo>
                  <a:pt x="685634" y="432854"/>
                </a:lnTo>
                <a:lnTo>
                  <a:pt x="650811" y="449402"/>
                </a:lnTo>
                <a:lnTo>
                  <a:pt x="611606" y="463397"/>
                </a:lnTo>
                <a:lnTo>
                  <a:pt x="567740" y="475145"/>
                </a:lnTo>
                <a:lnTo>
                  <a:pt x="518883" y="484949"/>
                </a:lnTo>
                <a:lnTo>
                  <a:pt x="464769" y="493141"/>
                </a:lnTo>
                <a:lnTo>
                  <a:pt x="405066" y="500011"/>
                </a:lnTo>
                <a:lnTo>
                  <a:pt x="339496" y="505904"/>
                </a:lnTo>
                <a:lnTo>
                  <a:pt x="382968" y="513118"/>
                </a:lnTo>
                <a:lnTo>
                  <a:pt x="472376" y="524954"/>
                </a:lnTo>
                <a:lnTo>
                  <a:pt x="517144" y="531164"/>
                </a:lnTo>
                <a:lnTo>
                  <a:pt x="561187" y="538619"/>
                </a:lnTo>
                <a:lnTo>
                  <a:pt x="603910" y="548106"/>
                </a:lnTo>
                <a:lnTo>
                  <a:pt x="644753" y="560451"/>
                </a:lnTo>
                <a:lnTo>
                  <a:pt x="683107" y="576414"/>
                </a:lnTo>
                <a:lnTo>
                  <a:pt x="718426" y="596798"/>
                </a:lnTo>
                <a:lnTo>
                  <a:pt x="750100" y="622414"/>
                </a:lnTo>
                <a:lnTo>
                  <a:pt x="777557" y="654037"/>
                </a:lnTo>
                <a:lnTo>
                  <a:pt x="800227" y="692467"/>
                </a:lnTo>
                <a:lnTo>
                  <a:pt x="817524" y="738505"/>
                </a:lnTo>
                <a:lnTo>
                  <a:pt x="829119" y="784199"/>
                </a:lnTo>
                <a:lnTo>
                  <a:pt x="838758" y="830173"/>
                </a:lnTo>
                <a:lnTo>
                  <a:pt x="846785" y="876363"/>
                </a:lnTo>
                <a:lnTo>
                  <a:pt x="853503" y="922718"/>
                </a:lnTo>
                <a:lnTo>
                  <a:pt x="859256" y="969175"/>
                </a:lnTo>
                <a:lnTo>
                  <a:pt x="864349" y="1015682"/>
                </a:lnTo>
                <a:lnTo>
                  <a:pt x="874776" y="949871"/>
                </a:lnTo>
                <a:lnTo>
                  <a:pt x="884910" y="890485"/>
                </a:lnTo>
                <a:lnTo>
                  <a:pt x="895210" y="837133"/>
                </a:lnTo>
                <a:lnTo>
                  <a:pt x="906145" y="789444"/>
                </a:lnTo>
                <a:lnTo>
                  <a:pt x="918171" y="747052"/>
                </a:lnTo>
                <a:lnTo>
                  <a:pt x="931773" y="709574"/>
                </a:lnTo>
                <a:lnTo>
                  <a:pt x="965479" y="647877"/>
                </a:lnTo>
                <a:lnTo>
                  <a:pt x="1010996" y="601395"/>
                </a:lnTo>
                <a:lnTo>
                  <a:pt x="1072032" y="567143"/>
                </a:lnTo>
                <a:lnTo>
                  <a:pt x="1109522" y="553656"/>
                </a:lnTo>
                <a:lnTo>
                  <a:pt x="1152283" y="542112"/>
                </a:lnTo>
                <a:lnTo>
                  <a:pt x="1200785" y="532130"/>
                </a:lnTo>
                <a:lnTo>
                  <a:pt x="1255471" y="523341"/>
                </a:lnTo>
                <a:lnTo>
                  <a:pt x="1316824" y="515366"/>
                </a:lnTo>
                <a:lnTo>
                  <a:pt x="1385290" y="50783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3468" y="8648700"/>
            <a:ext cx="1160780" cy="1155065"/>
          </a:xfrm>
          <a:custGeom>
            <a:avLst/>
            <a:gdLst/>
            <a:ahLst/>
            <a:cxnLst/>
            <a:rect l="l" t="t" r="r" b="b"/>
            <a:pathLst>
              <a:path w="1160779" h="1155065">
                <a:moveTo>
                  <a:pt x="50556" y="100364"/>
                </a:moveTo>
                <a:lnTo>
                  <a:pt x="30214" y="96046"/>
                </a:lnTo>
                <a:lnTo>
                  <a:pt x="14217" y="84675"/>
                </a:lnTo>
                <a:lnTo>
                  <a:pt x="3751" y="68622"/>
                </a:lnTo>
                <a:lnTo>
                  <a:pt x="0" y="50262"/>
                </a:lnTo>
                <a:lnTo>
                  <a:pt x="3753" y="30036"/>
                </a:lnTo>
                <a:lnTo>
                  <a:pt x="14225" y="14130"/>
                </a:lnTo>
                <a:lnTo>
                  <a:pt x="30244" y="3724"/>
                </a:lnTo>
                <a:lnTo>
                  <a:pt x="50556" y="0"/>
                </a:lnTo>
                <a:lnTo>
                  <a:pt x="68380" y="3729"/>
                </a:lnTo>
                <a:lnTo>
                  <a:pt x="83073" y="14135"/>
                </a:lnTo>
                <a:lnTo>
                  <a:pt x="93058" y="30038"/>
                </a:lnTo>
                <a:lnTo>
                  <a:pt x="96742" y="50262"/>
                </a:lnTo>
                <a:lnTo>
                  <a:pt x="93058" y="68622"/>
                </a:lnTo>
                <a:lnTo>
                  <a:pt x="83070" y="84675"/>
                </a:lnTo>
                <a:lnTo>
                  <a:pt x="68372" y="96046"/>
                </a:lnTo>
                <a:lnTo>
                  <a:pt x="50556" y="100364"/>
                </a:lnTo>
                <a:close/>
              </a:path>
              <a:path w="1160779" h="1155065">
                <a:moveTo>
                  <a:pt x="315336" y="100364"/>
                </a:moveTo>
                <a:lnTo>
                  <a:pt x="295093" y="96046"/>
                </a:lnTo>
                <a:lnTo>
                  <a:pt x="279144" y="84675"/>
                </a:lnTo>
                <a:lnTo>
                  <a:pt x="268692" y="68622"/>
                </a:lnTo>
                <a:lnTo>
                  <a:pt x="264941" y="50262"/>
                </a:lnTo>
                <a:lnTo>
                  <a:pt x="268691" y="30036"/>
                </a:lnTo>
                <a:lnTo>
                  <a:pt x="279146" y="14130"/>
                </a:lnTo>
                <a:lnTo>
                  <a:pt x="295117" y="3724"/>
                </a:lnTo>
                <a:lnTo>
                  <a:pt x="315336" y="0"/>
                </a:lnTo>
                <a:lnTo>
                  <a:pt x="333911" y="3729"/>
                </a:lnTo>
                <a:lnTo>
                  <a:pt x="350100" y="14135"/>
                </a:lnTo>
                <a:lnTo>
                  <a:pt x="361549" y="30038"/>
                </a:lnTo>
                <a:lnTo>
                  <a:pt x="365893" y="50262"/>
                </a:lnTo>
                <a:lnTo>
                  <a:pt x="361547" y="68622"/>
                </a:lnTo>
                <a:lnTo>
                  <a:pt x="350091" y="84675"/>
                </a:lnTo>
                <a:lnTo>
                  <a:pt x="333897" y="96046"/>
                </a:lnTo>
                <a:lnTo>
                  <a:pt x="315336" y="100364"/>
                </a:lnTo>
                <a:close/>
              </a:path>
              <a:path w="1160779" h="1155065">
                <a:moveTo>
                  <a:pt x="580277" y="100364"/>
                </a:moveTo>
                <a:lnTo>
                  <a:pt x="559935" y="96046"/>
                </a:lnTo>
                <a:lnTo>
                  <a:pt x="543939" y="84675"/>
                </a:lnTo>
                <a:lnTo>
                  <a:pt x="533473" y="68622"/>
                </a:lnTo>
                <a:lnTo>
                  <a:pt x="529721" y="50262"/>
                </a:lnTo>
                <a:lnTo>
                  <a:pt x="533474" y="30036"/>
                </a:lnTo>
                <a:lnTo>
                  <a:pt x="543946" y="14130"/>
                </a:lnTo>
                <a:lnTo>
                  <a:pt x="559966" y="3724"/>
                </a:lnTo>
                <a:lnTo>
                  <a:pt x="580277" y="0"/>
                </a:lnTo>
                <a:lnTo>
                  <a:pt x="598754" y="3729"/>
                </a:lnTo>
                <a:lnTo>
                  <a:pt x="614895" y="14135"/>
                </a:lnTo>
                <a:lnTo>
                  <a:pt x="626330" y="30038"/>
                </a:lnTo>
                <a:lnTo>
                  <a:pt x="630673" y="50262"/>
                </a:lnTo>
                <a:lnTo>
                  <a:pt x="626330" y="68622"/>
                </a:lnTo>
                <a:lnTo>
                  <a:pt x="614891" y="84675"/>
                </a:lnTo>
                <a:lnTo>
                  <a:pt x="598745" y="96046"/>
                </a:lnTo>
                <a:lnTo>
                  <a:pt x="580277" y="100364"/>
                </a:lnTo>
                <a:close/>
              </a:path>
              <a:path w="1160779" h="1155065">
                <a:moveTo>
                  <a:pt x="845057" y="100364"/>
                </a:moveTo>
                <a:lnTo>
                  <a:pt x="826590" y="96046"/>
                </a:lnTo>
                <a:lnTo>
                  <a:pt x="810444" y="84675"/>
                </a:lnTo>
                <a:lnTo>
                  <a:pt x="799005" y="68622"/>
                </a:lnTo>
                <a:lnTo>
                  <a:pt x="794662" y="50262"/>
                </a:lnTo>
                <a:lnTo>
                  <a:pt x="799007" y="30036"/>
                </a:lnTo>
                <a:lnTo>
                  <a:pt x="810451" y="14130"/>
                </a:lnTo>
                <a:lnTo>
                  <a:pt x="826618" y="3724"/>
                </a:lnTo>
                <a:lnTo>
                  <a:pt x="845057" y="0"/>
                </a:lnTo>
                <a:lnTo>
                  <a:pt x="865409" y="3729"/>
                </a:lnTo>
                <a:lnTo>
                  <a:pt x="881400" y="14135"/>
                </a:lnTo>
                <a:lnTo>
                  <a:pt x="891863" y="30038"/>
                </a:lnTo>
                <a:lnTo>
                  <a:pt x="895614" y="50262"/>
                </a:lnTo>
                <a:lnTo>
                  <a:pt x="891862" y="68622"/>
                </a:lnTo>
                <a:lnTo>
                  <a:pt x="881396" y="84675"/>
                </a:lnTo>
                <a:lnTo>
                  <a:pt x="865400" y="96046"/>
                </a:lnTo>
                <a:lnTo>
                  <a:pt x="845057" y="100364"/>
                </a:lnTo>
                <a:close/>
              </a:path>
              <a:path w="1160779" h="1155065">
                <a:moveTo>
                  <a:pt x="1109985" y="100364"/>
                </a:moveTo>
                <a:lnTo>
                  <a:pt x="1091424" y="96046"/>
                </a:lnTo>
                <a:lnTo>
                  <a:pt x="1075230" y="84675"/>
                </a:lnTo>
                <a:lnTo>
                  <a:pt x="1063774" y="68622"/>
                </a:lnTo>
                <a:lnTo>
                  <a:pt x="1059429" y="50262"/>
                </a:lnTo>
                <a:lnTo>
                  <a:pt x="1063774" y="30038"/>
                </a:lnTo>
                <a:lnTo>
                  <a:pt x="1075230" y="14135"/>
                </a:lnTo>
                <a:lnTo>
                  <a:pt x="1091424" y="3729"/>
                </a:lnTo>
                <a:lnTo>
                  <a:pt x="1109985" y="0"/>
                </a:lnTo>
                <a:lnTo>
                  <a:pt x="1130229" y="3729"/>
                </a:lnTo>
                <a:lnTo>
                  <a:pt x="1146178" y="14135"/>
                </a:lnTo>
                <a:lnTo>
                  <a:pt x="1156629" y="30038"/>
                </a:lnTo>
                <a:lnTo>
                  <a:pt x="1160381" y="50262"/>
                </a:lnTo>
                <a:lnTo>
                  <a:pt x="1156631" y="68622"/>
                </a:lnTo>
                <a:lnTo>
                  <a:pt x="1146183" y="84675"/>
                </a:lnTo>
                <a:lnTo>
                  <a:pt x="1130235" y="96046"/>
                </a:lnTo>
                <a:lnTo>
                  <a:pt x="1109985" y="100364"/>
                </a:lnTo>
                <a:close/>
              </a:path>
              <a:path w="1160779" h="1155065">
                <a:moveTo>
                  <a:pt x="50556" y="363924"/>
                </a:moveTo>
                <a:lnTo>
                  <a:pt x="30214" y="359606"/>
                </a:lnTo>
                <a:lnTo>
                  <a:pt x="14217" y="348235"/>
                </a:lnTo>
                <a:lnTo>
                  <a:pt x="3751" y="332182"/>
                </a:lnTo>
                <a:lnTo>
                  <a:pt x="0" y="313822"/>
                </a:lnTo>
                <a:lnTo>
                  <a:pt x="3751" y="293598"/>
                </a:lnTo>
                <a:lnTo>
                  <a:pt x="14217" y="277695"/>
                </a:lnTo>
                <a:lnTo>
                  <a:pt x="30214" y="267290"/>
                </a:lnTo>
                <a:lnTo>
                  <a:pt x="50556" y="263560"/>
                </a:lnTo>
                <a:lnTo>
                  <a:pt x="68372" y="267290"/>
                </a:lnTo>
                <a:lnTo>
                  <a:pt x="83070" y="277695"/>
                </a:lnTo>
                <a:lnTo>
                  <a:pt x="93058" y="293598"/>
                </a:lnTo>
                <a:lnTo>
                  <a:pt x="96742" y="313822"/>
                </a:lnTo>
                <a:lnTo>
                  <a:pt x="93058" y="332182"/>
                </a:lnTo>
                <a:lnTo>
                  <a:pt x="83070" y="348235"/>
                </a:lnTo>
                <a:lnTo>
                  <a:pt x="68372" y="359606"/>
                </a:lnTo>
                <a:lnTo>
                  <a:pt x="50556" y="363924"/>
                </a:lnTo>
                <a:close/>
              </a:path>
              <a:path w="1160779" h="1155065">
                <a:moveTo>
                  <a:pt x="315336" y="363924"/>
                </a:moveTo>
                <a:lnTo>
                  <a:pt x="295093" y="359606"/>
                </a:lnTo>
                <a:lnTo>
                  <a:pt x="279144" y="348235"/>
                </a:lnTo>
                <a:lnTo>
                  <a:pt x="268692" y="332182"/>
                </a:lnTo>
                <a:lnTo>
                  <a:pt x="264941" y="313822"/>
                </a:lnTo>
                <a:lnTo>
                  <a:pt x="268690" y="293598"/>
                </a:lnTo>
                <a:lnTo>
                  <a:pt x="279138" y="277695"/>
                </a:lnTo>
                <a:lnTo>
                  <a:pt x="295087" y="267290"/>
                </a:lnTo>
                <a:lnTo>
                  <a:pt x="315336" y="263560"/>
                </a:lnTo>
                <a:lnTo>
                  <a:pt x="333903" y="267290"/>
                </a:lnTo>
                <a:lnTo>
                  <a:pt x="350096" y="277695"/>
                </a:lnTo>
                <a:lnTo>
                  <a:pt x="361549" y="293598"/>
                </a:lnTo>
                <a:lnTo>
                  <a:pt x="365893" y="313822"/>
                </a:lnTo>
                <a:lnTo>
                  <a:pt x="361547" y="332182"/>
                </a:lnTo>
                <a:lnTo>
                  <a:pt x="350091" y="348235"/>
                </a:lnTo>
                <a:lnTo>
                  <a:pt x="333897" y="359606"/>
                </a:lnTo>
                <a:lnTo>
                  <a:pt x="315336" y="363924"/>
                </a:lnTo>
                <a:close/>
              </a:path>
              <a:path w="1160779" h="1155065">
                <a:moveTo>
                  <a:pt x="580277" y="363924"/>
                </a:moveTo>
                <a:lnTo>
                  <a:pt x="559935" y="359606"/>
                </a:lnTo>
                <a:lnTo>
                  <a:pt x="543939" y="348235"/>
                </a:lnTo>
                <a:lnTo>
                  <a:pt x="533473" y="332182"/>
                </a:lnTo>
                <a:lnTo>
                  <a:pt x="529721" y="313822"/>
                </a:lnTo>
                <a:lnTo>
                  <a:pt x="533473" y="293598"/>
                </a:lnTo>
                <a:lnTo>
                  <a:pt x="543939" y="277695"/>
                </a:lnTo>
                <a:lnTo>
                  <a:pt x="559935" y="267290"/>
                </a:lnTo>
                <a:lnTo>
                  <a:pt x="580277" y="263560"/>
                </a:lnTo>
                <a:lnTo>
                  <a:pt x="598745" y="267290"/>
                </a:lnTo>
                <a:lnTo>
                  <a:pt x="614891" y="277695"/>
                </a:lnTo>
                <a:lnTo>
                  <a:pt x="626330" y="293598"/>
                </a:lnTo>
                <a:lnTo>
                  <a:pt x="630673" y="313822"/>
                </a:lnTo>
                <a:lnTo>
                  <a:pt x="626330" y="332182"/>
                </a:lnTo>
                <a:lnTo>
                  <a:pt x="614891" y="348235"/>
                </a:lnTo>
                <a:lnTo>
                  <a:pt x="598745" y="359606"/>
                </a:lnTo>
                <a:lnTo>
                  <a:pt x="580277" y="363924"/>
                </a:lnTo>
                <a:close/>
              </a:path>
              <a:path w="1160779" h="1155065">
                <a:moveTo>
                  <a:pt x="845057" y="363924"/>
                </a:moveTo>
                <a:lnTo>
                  <a:pt x="826590" y="359606"/>
                </a:lnTo>
                <a:lnTo>
                  <a:pt x="810444" y="348235"/>
                </a:lnTo>
                <a:lnTo>
                  <a:pt x="799005" y="332182"/>
                </a:lnTo>
                <a:lnTo>
                  <a:pt x="794662" y="313822"/>
                </a:lnTo>
                <a:lnTo>
                  <a:pt x="799005" y="293598"/>
                </a:lnTo>
                <a:lnTo>
                  <a:pt x="810444" y="277695"/>
                </a:lnTo>
                <a:lnTo>
                  <a:pt x="826590" y="267290"/>
                </a:lnTo>
                <a:lnTo>
                  <a:pt x="845057" y="263560"/>
                </a:lnTo>
                <a:lnTo>
                  <a:pt x="865400" y="267290"/>
                </a:lnTo>
                <a:lnTo>
                  <a:pt x="881396" y="277695"/>
                </a:lnTo>
                <a:lnTo>
                  <a:pt x="891862" y="293598"/>
                </a:lnTo>
                <a:lnTo>
                  <a:pt x="895614" y="313822"/>
                </a:lnTo>
                <a:lnTo>
                  <a:pt x="891862" y="332182"/>
                </a:lnTo>
                <a:lnTo>
                  <a:pt x="881396" y="348235"/>
                </a:lnTo>
                <a:lnTo>
                  <a:pt x="865400" y="359606"/>
                </a:lnTo>
                <a:lnTo>
                  <a:pt x="845057" y="363924"/>
                </a:lnTo>
                <a:close/>
              </a:path>
              <a:path w="1160779" h="1155065">
                <a:moveTo>
                  <a:pt x="1109999" y="363924"/>
                </a:moveTo>
                <a:lnTo>
                  <a:pt x="1091432" y="359606"/>
                </a:lnTo>
                <a:lnTo>
                  <a:pt x="1075239" y="348235"/>
                </a:lnTo>
                <a:lnTo>
                  <a:pt x="1063786" y="332182"/>
                </a:lnTo>
                <a:lnTo>
                  <a:pt x="1059442" y="313822"/>
                </a:lnTo>
                <a:lnTo>
                  <a:pt x="1063788" y="293598"/>
                </a:lnTo>
                <a:lnTo>
                  <a:pt x="1075244" y="277695"/>
                </a:lnTo>
                <a:lnTo>
                  <a:pt x="1091438" y="267290"/>
                </a:lnTo>
                <a:lnTo>
                  <a:pt x="1109999" y="263560"/>
                </a:lnTo>
                <a:lnTo>
                  <a:pt x="1130242" y="267290"/>
                </a:lnTo>
                <a:lnTo>
                  <a:pt x="1146191" y="277695"/>
                </a:lnTo>
                <a:lnTo>
                  <a:pt x="1156643" y="293598"/>
                </a:lnTo>
                <a:lnTo>
                  <a:pt x="1160394" y="313822"/>
                </a:lnTo>
                <a:lnTo>
                  <a:pt x="1156645" y="332182"/>
                </a:lnTo>
                <a:lnTo>
                  <a:pt x="1146196" y="348235"/>
                </a:lnTo>
                <a:lnTo>
                  <a:pt x="1130248" y="359606"/>
                </a:lnTo>
                <a:lnTo>
                  <a:pt x="1109999" y="363924"/>
                </a:lnTo>
                <a:close/>
              </a:path>
              <a:path w="1160779" h="1155065">
                <a:moveTo>
                  <a:pt x="50556" y="627498"/>
                </a:moveTo>
                <a:lnTo>
                  <a:pt x="30214" y="623180"/>
                </a:lnTo>
                <a:lnTo>
                  <a:pt x="14217" y="611809"/>
                </a:lnTo>
                <a:lnTo>
                  <a:pt x="3751" y="595756"/>
                </a:lnTo>
                <a:lnTo>
                  <a:pt x="0" y="577396"/>
                </a:lnTo>
                <a:lnTo>
                  <a:pt x="3751" y="557172"/>
                </a:lnTo>
                <a:lnTo>
                  <a:pt x="14217" y="541269"/>
                </a:lnTo>
                <a:lnTo>
                  <a:pt x="30214" y="530864"/>
                </a:lnTo>
                <a:lnTo>
                  <a:pt x="50556" y="527134"/>
                </a:lnTo>
                <a:lnTo>
                  <a:pt x="68372" y="530864"/>
                </a:lnTo>
                <a:lnTo>
                  <a:pt x="83070" y="541269"/>
                </a:lnTo>
                <a:lnTo>
                  <a:pt x="93058" y="557172"/>
                </a:lnTo>
                <a:lnTo>
                  <a:pt x="96742" y="577396"/>
                </a:lnTo>
                <a:lnTo>
                  <a:pt x="93058" y="595756"/>
                </a:lnTo>
                <a:lnTo>
                  <a:pt x="83070" y="611809"/>
                </a:lnTo>
                <a:lnTo>
                  <a:pt x="68372" y="623180"/>
                </a:lnTo>
                <a:lnTo>
                  <a:pt x="50556" y="627498"/>
                </a:lnTo>
                <a:close/>
              </a:path>
              <a:path w="1160779" h="1155065">
                <a:moveTo>
                  <a:pt x="315336" y="627498"/>
                </a:moveTo>
                <a:lnTo>
                  <a:pt x="295093" y="623180"/>
                </a:lnTo>
                <a:lnTo>
                  <a:pt x="279144" y="611809"/>
                </a:lnTo>
                <a:lnTo>
                  <a:pt x="268692" y="595756"/>
                </a:lnTo>
                <a:lnTo>
                  <a:pt x="264941" y="577396"/>
                </a:lnTo>
                <a:lnTo>
                  <a:pt x="268690" y="557172"/>
                </a:lnTo>
                <a:lnTo>
                  <a:pt x="279138" y="541269"/>
                </a:lnTo>
                <a:lnTo>
                  <a:pt x="295087" y="530864"/>
                </a:lnTo>
                <a:lnTo>
                  <a:pt x="315336" y="527134"/>
                </a:lnTo>
                <a:lnTo>
                  <a:pt x="333903" y="530864"/>
                </a:lnTo>
                <a:lnTo>
                  <a:pt x="350096" y="541269"/>
                </a:lnTo>
                <a:lnTo>
                  <a:pt x="361549" y="557172"/>
                </a:lnTo>
                <a:lnTo>
                  <a:pt x="365893" y="577396"/>
                </a:lnTo>
                <a:lnTo>
                  <a:pt x="361547" y="595756"/>
                </a:lnTo>
                <a:lnTo>
                  <a:pt x="350091" y="611809"/>
                </a:lnTo>
                <a:lnTo>
                  <a:pt x="333897" y="623180"/>
                </a:lnTo>
                <a:lnTo>
                  <a:pt x="315336" y="627498"/>
                </a:lnTo>
                <a:close/>
              </a:path>
              <a:path w="1160779" h="1155065">
                <a:moveTo>
                  <a:pt x="580277" y="627498"/>
                </a:moveTo>
                <a:lnTo>
                  <a:pt x="559935" y="623180"/>
                </a:lnTo>
                <a:lnTo>
                  <a:pt x="543939" y="611809"/>
                </a:lnTo>
                <a:lnTo>
                  <a:pt x="533473" y="595756"/>
                </a:lnTo>
                <a:lnTo>
                  <a:pt x="529721" y="577396"/>
                </a:lnTo>
                <a:lnTo>
                  <a:pt x="533473" y="557172"/>
                </a:lnTo>
                <a:lnTo>
                  <a:pt x="543939" y="541269"/>
                </a:lnTo>
                <a:lnTo>
                  <a:pt x="559935" y="530864"/>
                </a:lnTo>
                <a:lnTo>
                  <a:pt x="580277" y="527134"/>
                </a:lnTo>
                <a:lnTo>
                  <a:pt x="598745" y="530864"/>
                </a:lnTo>
                <a:lnTo>
                  <a:pt x="614891" y="541269"/>
                </a:lnTo>
                <a:lnTo>
                  <a:pt x="626330" y="557172"/>
                </a:lnTo>
                <a:lnTo>
                  <a:pt x="630673" y="577396"/>
                </a:lnTo>
                <a:lnTo>
                  <a:pt x="626330" y="595756"/>
                </a:lnTo>
                <a:lnTo>
                  <a:pt x="614891" y="611809"/>
                </a:lnTo>
                <a:lnTo>
                  <a:pt x="598745" y="623180"/>
                </a:lnTo>
                <a:lnTo>
                  <a:pt x="580277" y="627498"/>
                </a:lnTo>
                <a:close/>
              </a:path>
              <a:path w="1160779" h="1155065">
                <a:moveTo>
                  <a:pt x="845057" y="627498"/>
                </a:moveTo>
                <a:lnTo>
                  <a:pt x="826590" y="623180"/>
                </a:lnTo>
                <a:lnTo>
                  <a:pt x="810444" y="611809"/>
                </a:lnTo>
                <a:lnTo>
                  <a:pt x="799005" y="595756"/>
                </a:lnTo>
                <a:lnTo>
                  <a:pt x="794662" y="577396"/>
                </a:lnTo>
                <a:lnTo>
                  <a:pt x="799005" y="557172"/>
                </a:lnTo>
                <a:lnTo>
                  <a:pt x="810444" y="541269"/>
                </a:lnTo>
                <a:lnTo>
                  <a:pt x="826590" y="530864"/>
                </a:lnTo>
                <a:lnTo>
                  <a:pt x="845057" y="527134"/>
                </a:lnTo>
                <a:lnTo>
                  <a:pt x="865400" y="530864"/>
                </a:lnTo>
                <a:lnTo>
                  <a:pt x="881396" y="541269"/>
                </a:lnTo>
                <a:lnTo>
                  <a:pt x="891862" y="557172"/>
                </a:lnTo>
                <a:lnTo>
                  <a:pt x="895614" y="577396"/>
                </a:lnTo>
                <a:lnTo>
                  <a:pt x="891862" y="595756"/>
                </a:lnTo>
                <a:lnTo>
                  <a:pt x="881396" y="611809"/>
                </a:lnTo>
                <a:lnTo>
                  <a:pt x="865400" y="623180"/>
                </a:lnTo>
                <a:lnTo>
                  <a:pt x="845057" y="627498"/>
                </a:lnTo>
                <a:close/>
              </a:path>
              <a:path w="1160779" h="1155065">
                <a:moveTo>
                  <a:pt x="1109999" y="627498"/>
                </a:moveTo>
                <a:lnTo>
                  <a:pt x="1091432" y="623180"/>
                </a:lnTo>
                <a:lnTo>
                  <a:pt x="1075239" y="611809"/>
                </a:lnTo>
                <a:lnTo>
                  <a:pt x="1063786" y="595756"/>
                </a:lnTo>
                <a:lnTo>
                  <a:pt x="1059442" y="577396"/>
                </a:lnTo>
                <a:lnTo>
                  <a:pt x="1063788" y="557172"/>
                </a:lnTo>
                <a:lnTo>
                  <a:pt x="1075244" y="541269"/>
                </a:lnTo>
                <a:lnTo>
                  <a:pt x="1091438" y="530864"/>
                </a:lnTo>
                <a:lnTo>
                  <a:pt x="1109999" y="527134"/>
                </a:lnTo>
                <a:lnTo>
                  <a:pt x="1130242" y="530864"/>
                </a:lnTo>
                <a:lnTo>
                  <a:pt x="1146191" y="541269"/>
                </a:lnTo>
                <a:lnTo>
                  <a:pt x="1156643" y="557172"/>
                </a:lnTo>
                <a:lnTo>
                  <a:pt x="1160394" y="577396"/>
                </a:lnTo>
                <a:lnTo>
                  <a:pt x="1156645" y="595756"/>
                </a:lnTo>
                <a:lnTo>
                  <a:pt x="1146196" y="611809"/>
                </a:lnTo>
                <a:lnTo>
                  <a:pt x="1130248" y="623180"/>
                </a:lnTo>
                <a:lnTo>
                  <a:pt x="1109999" y="627498"/>
                </a:lnTo>
                <a:close/>
              </a:path>
              <a:path w="1160779" h="1155065">
                <a:moveTo>
                  <a:pt x="50556" y="891072"/>
                </a:moveTo>
                <a:lnTo>
                  <a:pt x="30214" y="886754"/>
                </a:lnTo>
                <a:lnTo>
                  <a:pt x="14217" y="875382"/>
                </a:lnTo>
                <a:lnTo>
                  <a:pt x="3751" y="859330"/>
                </a:lnTo>
                <a:lnTo>
                  <a:pt x="0" y="840970"/>
                </a:lnTo>
                <a:lnTo>
                  <a:pt x="3753" y="820744"/>
                </a:lnTo>
                <a:lnTo>
                  <a:pt x="14225" y="804837"/>
                </a:lnTo>
                <a:lnTo>
                  <a:pt x="30244" y="794432"/>
                </a:lnTo>
                <a:lnTo>
                  <a:pt x="50556" y="790707"/>
                </a:lnTo>
                <a:lnTo>
                  <a:pt x="68380" y="794437"/>
                </a:lnTo>
                <a:lnTo>
                  <a:pt x="83073" y="804842"/>
                </a:lnTo>
                <a:lnTo>
                  <a:pt x="93058" y="820746"/>
                </a:lnTo>
                <a:lnTo>
                  <a:pt x="96742" y="840970"/>
                </a:lnTo>
                <a:lnTo>
                  <a:pt x="93058" y="859330"/>
                </a:lnTo>
                <a:lnTo>
                  <a:pt x="83070" y="875382"/>
                </a:lnTo>
                <a:lnTo>
                  <a:pt x="68372" y="886754"/>
                </a:lnTo>
                <a:lnTo>
                  <a:pt x="50556" y="891072"/>
                </a:lnTo>
                <a:close/>
              </a:path>
              <a:path w="1160779" h="1155065">
                <a:moveTo>
                  <a:pt x="315336" y="891072"/>
                </a:moveTo>
                <a:lnTo>
                  <a:pt x="295093" y="886754"/>
                </a:lnTo>
                <a:lnTo>
                  <a:pt x="279144" y="875382"/>
                </a:lnTo>
                <a:lnTo>
                  <a:pt x="268692" y="859330"/>
                </a:lnTo>
                <a:lnTo>
                  <a:pt x="264941" y="840970"/>
                </a:lnTo>
                <a:lnTo>
                  <a:pt x="268691" y="820744"/>
                </a:lnTo>
                <a:lnTo>
                  <a:pt x="279146" y="804837"/>
                </a:lnTo>
                <a:lnTo>
                  <a:pt x="295117" y="794432"/>
                </a:lnTo>
                <a:lnTo>
                  <a:pt x="315336" y="790707"/>
                </a:lnTo>
                <a:lnTo>
                  <a:pt x="333911" y="794437"/>
                </a:lnTo>
                <a:lnTo>
                  <a:pt x="350100" y="804842"/>
                </a:lnTo>
                <a:lnTo>
                  <a:pt x="361549" y="820746"/>
                </a:lnTo>
                <a:lnTo>
                  <a:pt x="365893" y="840970"/>
                </a:lnTo>
                <a:lnTo>
                  <a:pt x="361547" y="859330"/>
                </a:lnTo>
                <a:lnTo>
                  <a:pt x="350091" y="875382"/>
                </a:lnTo>
                <a:lnTo>
                  <a:pt x="333897" y="886754"/>
                </a:lnTo>
                <a:lnTo>
                  <a:pt x="315336" y="891072"/>
                </a:lnTo>
                <a:close/>
              </a:path>
              <a:path w="1160779" h="1155065">
                <a:moveTo>
                  <a:pt x="580277" y="891072"/>
                </a:moveTo>
                <a:lnTo>
                  <a:pt x="559935" y="886754"/>
                </a:lnTo>
                <a:lnTo>
                  <a:pt x="543939" y="875382"/>
                </a:lnTo>
                <a:lnTo>
                  <a:pt x="533473" y="859330"/>
                </a:lnTo>
                <a:lnTo>
                  <a:pt x="529721" y="840970"/>
                </a:lnTo>
                <a:lnTo>
                  <a:pt x="533474" y="820744"/>
                </a:lnTo>
                <a:lnTo>
                  <a:pt x="543946" y="804837"/>
                </a:lnTo>
                <a:lnTo>
                  <a:pt x="559966" y="794432"/>
                </a:lnTo>
                <a:lnTo>
                  <a:pt x="580277" y="790707"/>
                </a:lnTo>
                <a:lnTo>
                  <a:pt x="598754" y="794437"/>
                </a:lnTo>
                <a:lnTo>
                  <a:pt x="614895" y="804842"/>
                </a:lnTo>
                <a:lnTo>
                  <a:pt x="626330" y="820746"/>
                </a:lnTo>
                <a:lnTo>
                  <a:pt x="630673" y="840970"/>
                </a:lnTo>
                <a:lnTo>
                  <a:pt x="626330" y="859330"/>
                </a:lnTo>
                <a:lnTo>
                  <a:pt x="614891" y="875382"/>
                </a:lnTo>
                <a:lnTo>
                  <a:pt x="598745" y="886754"/>
                </a:lnTo>
                <a:lnTo>
                  <a:pt x="580277" y="891072"/>
                </a:lnTo>
                <a:close/>
              </a:path>
              <a:path w="1160779" h="1155065">
                <a:moveTo>
                  <a:pt x="845057" y="891072"/>
                </a:moveTo>
                <a:lnTo>
                  <a:pt x="826590" y="886754"/>
                </a:lnTo>
                <a:lnTo>
                  <a:pt x="810444" y="875382"/>
                </a:lnTo>
                <a:lnTo>
                  <a:pt x="799005" y="859330"/>
                </a:lnTo>
                <a:lnTo>
                  <a:pt x="794662" y="840970"/>
                </a:lnTo>
                <a:lnTo>
                  <a:pt x="799007" y="820744"/>
                </a:lnTo>
                <a:lnTo>
                  <a:pt x="810451" y="804837"/>
                </a:lnTo>
                <a:lnTo>
                  <a:pt x="826618" y="794432"/>
                </a:lnTo>
                <a:lnTo>
                  <a:pt x="845057" y="790707"/>
                </a:lnTo>
                <a:lnTo>
                  <a:pt x="865409" y="794437"/>
                </a:lnTo>
                <a:lnTo>
                  <a:pt x="881400" y="804842"/>
                </a:lnTo>
                <a:lnTo>
                  <a:pt x="891863" y="820746"/>
                </a:lnTo>
                <a:lnTo>
                  <a:pt x="895614" y="840970"/>
                </a:lnTo>
                <a:lnTo>
                  <a:pt x="891862" y="859330"/>
                </a:lnTo>
                <a:lnTo>
                  <a:pt x="881396" y="875382"/>
                </a:lnTo>
                <a:lnTo>
                  <a:pt x="865400" y="886754"/>
                </a:lnTo>
                <a:lnTo>
                  <a:pt x="845057" y="891072"/>
                </a:lnTo>
                <a:close/>
              </a:path>
              <a:path w="1160779" h="1155065">
                <a:moveTo>
                  <a:pt x="1109999" y="891072"/>
                </a:moveTo>
                <a:lnTo>
                  <a:pt x="1091432" y="886754"/>
                </a:lnTo>
                <a:lnTo>
                  <a:pt x="1075239" y="875382"/>
                </a:lnTo>
                <a:lnTo>
                  <a:pt x="1063786" y="859330"/>
                </a:lnTo>
                <a:lnTo>
                  <a:pt x="1059442" y="840970"/>
                </a:lnTo>
                <a:lnTo>
                  <a:pt x="1063789" y="820744"/>
                </a:lnTo>
                <a:lnTo>
                  <a:pt x="1075251" y="804837"/>
                </a:lnTo>
                <a:lnTo>
                  <a:pt x="1091466" y="794432"/>
                </a:lnTo>
                <a:lnTo>
                  <a:pt x="1109999" y="790707"/>
                </a:lnTo>
                <a:lnTo>
                  <a:pt x="1130251" y="794437"/>
                </a:lnTo>
                <a:lnTo>
                  <a:pt x="1146195" y="804842"/>
                </a:lnTo>
                <a:lnTo>
                  <a:pt x="1156643" y="820746"/>
                </a:lnTo>
                <a:lnTo>
                  <a:pt x="1160394" y="840970"/>
                </a:lnTo>
                <a:lnTo>
                  <a:pt x="1156645" y="859330"/>
                </a:lnTo>
                <a:lnTo>
                  <a:pt x="1146196" y="875382"/>
                </a:lnTo>
                <a:lnTo>
                  <a:pt x="1130248" y="886754"/>
                </a:lnTo>
                <a:lnTo>
                  <a:pt x="1109999" y="891072"/>
                </a:lnTo>
                <a:close/>
              </a:path>
              <a:path w="1160779" h="1155065">
                <a:moveTo>
                  <a:pt x="50556" y="1154632"/>
                </a:moveTo>
                <a:lnTo>
                  <a:pt x="30214" y="1150314"/>
                </a:lnTo>
                <a:lnTo>
                  <a:pt x="14217" y="1138943"/>
                </a:lnTo>
                <a:lnTo>
                  <a:pt x="3751" y="1122890"/>
                </a:lnTo>
                <a:lnTo>
                  <a:pt x="0" y="1104530"/>
                </a:lnTo>
                <a:lnTo>
                  <a:pt x="3751" y="1084306"/>
                </a:lnTo>
                <a:lnTo>
                  <a:pt x="14217" y="1068403"/>
                </a:lnTo>
                <a:lnTo>
                  <a:pt x="30214" y="1057998"/>
                </a:lnTo>
                <a:lnTo>
                  <a:pt x="50556" y="1054268"/>
                </a:lnTo>
                <a:lnTo>
                  <a:pt x="68372" y="1057998"/>
                </a:lnTo>
                <a:lnTo>
                  <a:pt x="83070" y="1068403"/>
                </a:lnTo>
                <a:lnTo>
                  <a:pt x="93058" y="1084306"/>
                </a:lnTo>
                <a:lnTo>
                  <a:pt x="96742" y="1104530"/>
                </a:lnTo>
                <a:lnTo>
                  <a:pt x="93058" y="1122890"/>
                </a:lnTo>
                <a:lnTo>
                  <a:pt x="83070" y="1138943"/>
                </a:lnTo>
                <a:lnTo>
                  <a:pt x="68372" y="1150314"/>
                </a:lnTo>
                <a:lnTo>
                  <a:pt x="50556" y="1154632"/>
                </a:lnTo>
                <a:close/>
              </a:path>
              <a:path w="1160779" h="1155065">
                <a:moveTo>
                  <a:pt x="315336" y="1154632"/>
                </a:moveTo>
                <a:lnTo>
                  <a:pt x="295093" y="1150314"/>
                </a:lnTo>
                <a:lnTo>
                  <a:pt x="279144" y="1138943"/>
                </a:lnTo>
                <a:lnTo>
                  <a:pt x="268692" y="1122890"/>
                </a:lnTo>
                <a:lnTo>
                  <a:pt x="264941" y="1104530"/>
                </a:lnTo>
                <a:lnTo>
                  <a:pt x="268690" y="1084306"/>
                </a:lnTo>
                <a:lnTo>
                  <a:pt x="279138" y="1068403"/>
                </a:lnTo>
                <a:lnTo>
                  <a:pt x="295087" y="1057998"/>
                </a:lnTo>
                <a:lnTo>
                  <a:pt x="315336" y="1054268"/>
                </a:lnTo>
                <a:lnTo>
                  <a:pt x="333903" y="1057998"/>
                </a:lnTo>
                <a:lnTo>
                  <a:pt x="350096" y="1068403"/>
                </a:lnTo>
                <a:lnTo>
                  <a:pt x="361549" y="1084306"/>
                </a:lnTo>
                <a:lnTo>
                  <a:pt x="365893" y="1104530"/>
                </a:lnTo>
                <a:lnTo>
                  <a:pt x="361547" y="1122890"/>
                </a:lnTo>
                <a:lnTo>
                  <a:pt x="350091" y="1138943"/>
                </a:lnTo>
                <a:lnTo>
                  <a:pt x="333897" y="1150314"/>
                </a:lnTo>
                <a:lnTo>
                  <a:pt x="315336" y="1154632"/>
                </a:lnTo>
                <a:close/>
              </a:path>
              <a:path w="1160779" h="1155065">
                <a:moveTo>
                  <a:pt x="580277" y="1154632"/>
                </a:moveTo>
                <a:lnTo>
                  <a:pt x="559935" y="1150314"/>
                </a:lnTo>
                <a:lnTo>
                  <a:pt x="543939" y="1138943"/>
                </a:lnTo>
                <a:lnTo>
                  <a:pt x="533473" y="1122890"/>
                </a:lnTo>
                <a:lnTo>
                  <a:pt x="529721" y="1104530"/>
                </a:lnTo>
                <a:lnTo>
                  <a:pt x="533473" y="1084306"/>
                </a:lnTo>
                <a:lnTo>
                  <a:pt x="543939" y="1068403"/>
                </a:lnTo>
                <a:lnTo>
                  <a:pt x="559935" y="1057998"/>
                </a:lnTo>
                <a:lnTo>
                  <a:pt x="580277" y="1054268"/>
                </a:lnTo>
                <a:lnTo>
                  <a:pt x="598745" y="1057998"/>
                </a:lnTo>
                <a:lnTo>
                  <a:pt x="614891" y="1068403"/>
                </a:lnTo>
                <a:lnTo>
                  <a:pt x="626330" y="1084306"/>
                </a:lnTo>
                <a:lnTo>
                  <a:pt x="630673" y="1104530"/>
                </a:lnTo>
                <a:lnTo>
                  <a:pt x="626330" y="1122890"/>
                </a:lnTo>
                <a:lnTo>
                  <a:pt x="614891" y="1138943"/>
                </a:lnTo>
                <a:lnTo>
                  <a:pt x="598745" y="1150314"/>
                </a:lnTo>
                <a:lnTo>
                  <a:pt x="580277" y="1154632"/>
                </a:lnTo>
                <a:close/>
              </a:path>
              <a:path w="1160779" h="1155065">
                <a:moveTo>
                  <a:pt x="845057" y="1154632"/>
                </a:moveTo>
                <a:lnTo>
                  <a:pt x="826590" y="1150314"/>
                </a:lnTo>
                <a:lnTo>
                  <a:pt x="810444" y="1138943"/>
                </a:lnTo>
                <a:lnTo>
                  <a:pt x="799005" y="1122890"/>
                </a:lnTo>
                <a:lnTo>
                  <a:pt x="794662" y="1104530"/>
                </a:lnTo>
                <a:lnTo>
                  <a:pt x="799005" y="1084306"/>
                </a:lnTo>
                <a:lnTo>
                  <a:pt x="810444" y="1068403"/>
                </a:lnTo>
                <a:lnTo>
                  <a:pt x="826590" y="1057998"/>
                </a:lnTo>
                <a:lnTo>
                  <a:pt x="845057" y="1054268"/>
                </a:lnTo>
                <a:lnTo>
                  <a:pt x="865400" y="1057998"/>
                </a:lnTo>
                <a:lnTo>
                  <a:pt x="881396" y="1068403"/>
                </a:lnTo>
                <a:lnTo>
                  <a:pt x="891862" y="1084306"/>
                </a:lnTo>
                <a:lnTo>
                  <a:pt x="895614" y="1104530"/>
                </a:lnTo>
                <a:lnTo>
                  <a:pt x="891862" y="1122890"/>
                </a:lnTo>
                <a:lnTo>
                  <a:pt x="881396" y="1138943"/>
                </a:lnTo>
                <a:lnTo>
                  <a:pt x="865400" y="1150314"/>
                </a:lnTo>
                <a:lnTo>
                  <a:pt x="845057" y="1154632"/>
                </a:lnTo>
                <a:close/>
              </a:path>
              <a:path w="1160779" h="1155065">
                <a:moveTo>
                  <a:pt x="1109999" y="1154632"/>
                </a:moveTo>
                <a:lnTo>
                  <a:pt x="1091432" y="1150314"/>
                </a:lnTo>
                <a:lnTo>
                  <a:pt x="1075239" y="1138943"/>
                </a:lnTo>
                <a:lnTo>
                  <a:pt x="1063786" y="1122890"/>
                </a:lnTo>
                <a:lnTo>
                  <a:pt x="1059442" y="1104530"/>
                </a:lnTo>
                <a:lnTo>
                  <a:pt x="1063788" y="1084306"/>
                </a:lnTo>
                <a:lnTo>
                  <a:pt x="1075244" y="1068403"/>
                </a:lnTo>
                <a:lnTo>
                  <a:pt x="1091438" y="1057998"/>
                </a:lnTo>
                <a:lnTo>
                  <a:pt x="1109999" y="1054268"/>
                </a:lnTo>
                <a:lnTo>
                  <a:pt x="1130242" y="1057998"/>
                </a:lnTo>
                <a:lnTo>
                  <a:pt x="1146191" y="1068403"/>
                </a:lnTo>
                <a:lnTo>
                  <a:pt x="1156643" y="1084306"/>
                </a:lnTo>
                <a:lnTo>
                  <a:pt x="1160394" y="1104530"/>
                </a:lnTo>
                <a:lnTo>
                  <a:pt x="1156645" y="1122890"/>
                </a:lnTo>
                <a:lnTo>
                  <a:pt x="1146196" y="1138943"/>
                </a:lnTo>
                <a:lnTo>
                  <a:pt x="1130248" y="1150314"/>
                </a:lnTo>
                <a:lnTo>
                  <a:pt x="1109999" y="115463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95" y="2327884"/>
            <a:ext cx="1099820" cy="1032510"/>
          </a:xfrm>
          <a:custGeom>
            <a:avLst/>
            <a:gdLst/>
            <a:ahLst/>
            <a:cxnLst/>
            <a:rect l="l" t="t" r="r" b="b"/>
            <a:pathLst>
              <a:path w="1099820" h="1032509">
                <a:moveTo>
                  <a:pt x="442925" y="811720"/>
                </a:moveTo>
                <a:lnTo>
                  <a:pt x="383667" y="804075"/>
                </a:lnTo>
                <a:lnTo>
                  <a:pt x="336156" y="793915"/>
                </a:lnTo>
                <a:lnTo>
                  <a:pt x="298970" y="779551"/>
                </a:lnTo>
                <a:lnTo>
                  <a:pt x="249707" y="731634"/>
                </a:lnTo>
                <a:lnTo>
                  <a:pt x="234721" y="694753"/>
                </a:lnTo>
                <a:lnTo>
                  <a:pt x="224243" y="647052"/>
                </a:lnTo>
                <a:lnTo>
                  <a:pt x="216814" y="586841"/>
                </a:lnTo>
                <a:lnTo>
                  <a:pt x="211226" y="644766"/>
                </a:lnTo>
                <a:lnTo>
                  <a:pt x="200825" y="692137"/>
                </a:lnTo>
                <a:lnTo>
                  <a:pt x="184721" y="729932"/>
                </a:lnTo>
                <a:lnTo>
                  <a:pt x="131864" y="780808"/>
                </a:lnTo>
                <a:lnTo>
                  <a:pt x="93332" y="795858"/>
                </a:lnTo>
                <a:lnTo>
                  <a:pt x="45554" y="805319"/>
                </a:lnTo>
                <a:lnTo>
                  <a:pt x="0" y="809142"/>
                </a:lnTo>
                <a:lnTo>
                  <a:pt x="0" y="812190"/>
                </a:lnTo>
                <a:lnTo>
                  <a:pt x="65366" y="822744"/>
                </a:lnTo>
                <a:lnTo>
                  <a:pt x="135153" y="839622"/>
                </a:lnTo>
                <a:lnTo>
                  <a:pt x="167436" y="865517"/>
                </a:lnTo>
                <a:lnTo>
                  <a:pt x="189141" y="901255"/>
                </a:lnTo>
                <a:lnTo>
                  <a:pt x="202704" y="943267"/>
                </a:lnTo>
                <a:lnTo>
                  <a:pt x="210604" y="988034"/>
                </a:lnTo>
                <a:lnTo>
                  <a:pt x="215265" y="1031976"/>
                </a:lnTo>
                <a:lnTo>
                  <a:pt x="224294" y="973556"/>
                </a:lnTo>
                <a:lnTo>
                  <a:pt x="235165" y="926731"/>
                </a:lnTo>
                <a:lnTo>
                  <a:pt x="249732" y="890130"/>
                </a:lnTo>
                <a:lnTo>
                  <a:pt x="297395" y="842022"/>
                </a:lnTo>
                <a:lnTo>
                  <a:pt x="334175" y="827722"/>
                </a:lnTo>
                <a:lnTo>
                  <a:pt x="382066" y="818095"/>
                </a:lnTo>
                <a:lnTo>
                  <a:pt x="442925" y="811720"/>
                </a:lnTo>
                <a:close/>
              </a:path>
              <a:path w="1099820" h="1032509">
                <a:moveTo>
                  <a:pt x="1099553" y="403555"/>
                </a:moveTo>
                <a:lnTo>
                  <a:pt x="1032840" y="394957"/>
                </a:lnTo>
                <a:lnTo>
                  <a:pt x="974331" y="385864"/>
                </a:lnTo>
                <a:lnTo>
                  <a:pt x="923404" y="375627"/>
                </a:lnTo>
                <a:lnTo>
                  <a:pt x="879449" y="363550"/>
                </a:lnTo>
                <a:lnTo>
                  <a:pt x="841857" y="348970"/>
                </a:lnTo>
                <a:lnTo>
                  <a:pt x="783234" y="309600"/>
                </a:lnTo>
                <a:lnTo>
                  <a:pt x="742645" y="252120"/>
                </a:lnTo>
                <a:lnTo>
                  <a:pt x="727557" y="214909"/>
                </a:lnTo>
                <a:lnTo>
                  <a:pt x="715124" y="171145"/>
                </a:lnTo>
                <a:lnTo>
                  <a:pt x="704735" y="120167"/>
                </a:lnTo>
                <a:lnTo>
                  <a:pt x="695769" y="61290"/>
                </a:lnTo>
                <a:lnTo>
                  <a:pt x="688352" y="0"/>
                </a:lnTo>
                <a:lnTo>
                  <a:pt x="686968" y="0"/>
                </a:lnTo>
                <a:lnTo>
                  <a:pt x="681228" y="55600"/>
                </a:lnTo>
                <a:lnTo>
                  <a:pt x="673557" y="110566"/>
                </a:lnTo>
                <a:lnTo>
                  <a:pt x="664197" y="159169"/>
                </a:lnTo>
                <a:lnTo>
                  <a:pt x="652729" y="201828"/>
                </a:lnTo>
                <a:lnTo>
                  <a:pt x="638746" y="238975"/>
                </a:lnTo>
                <a:lnTo>
                  <a:pt x="601560" y="298462"/>
                </a:lnTo>
                <a:lnTo>
                  <a:pt x="549351" y="341071"/>
                </a:lnTo>
                <a:lnTo>
                  <a:pt x="478790" y="370230"/>
                </a:lnTo>
                <a:lnTo>
                  <a:pt x="435610" y="380860"/>
                </a:lnTo>
                <a:lnTo>
                  <a:pt x="386600" y="389407"/>
                </a:lnTo>
                <a:lnTo>
                  <a:pt x="331368" y="396316"/>
                </a:lnTo>
                <a:lnTo>
                  <a:pt x="269468" y="402005"/>
                </a:lnTo>
                <a:lnTo>
                  <a:pt x="314502" y="409270"/>
                </a:lnTo>
                <a:lnTo>
                  <a:pt x="406946" y="421563"/>
                </a:lnTo>
                <a:lnTo>
                  <a:pt x="452310" y="429361"/>
                </a:lnTo>
                <a:lnTo>
                  <a:pt x="495769" y="440131"/>
                </a:lnTo>
                <a:lnTo>
                  <a:pt x="536295" y="455244"/>
                </a:lnTo>
                <a:lnTo>
                  <a:pt x="572884" y="476084"/>
                </a:lnTo>
                <a:lnTo>
                  <a:pt x="604532" y="504037"/>
                </a:lnTo>
                <a:lnTo>
                  <a:pt x="630199" y="540499"/>
                </a:lnTo>
                <a:lnTo>
                  <a:pt x="648893" y="586841"/>
                </a:lnTo>
                <a:lnTo>
                  <a:pt x="662101" y="641400"/>
                </a:lnTo>
                <a:lnTo>
                  <a:pt x="672122" y="696391"/>
                </a:lnTo>
                <a:lnTo>
                  <a:pt x="679818" y="751674"/>
                </a:lnTo>
                <a:lnTo>
                  <a:pt x="686066" y="807097"/>
                </a:lnTo>
                <a:lnTo>
                  <a:pt x="696645" y="740816"/>
                </a:lnTo>
                <a:lnTo>
                  <a:pt x="707009" y="682815"/>
                </a:lnTo>
                <a:lnTo>
                  <a:pt x="717956" y="632472"/>
                </a:lnTo>
                <a:lnTo>
                  <a:pt x="730250" y="589153"/>
                </a:lnTo>
                <a:lnTo>
                  <a:pt x="744664" y="552208"/>
                </a:lnTo>
                <a:lnTo>
                  <a:pt x="783043" y="495007"/>
                </a:lnTo>
                <a:lnTo>
                  <a:pt x="839343" y="455803"/>
                </a:lnTo>
                <a:lnTo>
                  <a:pt x="876173" y="441388"/>
                </a:lnTo>
                <a:lnTo>
                  <a:pt x="919822" y="429590"/>
                </a:lnTo>
                <a:lnTo>
                  <a:pt x="971080" y="419760"/>
                </a:lnTo>
                <a:lnTo>
                  <a:pt x="1030732" y="411289"/>
                </a:lnTo>
                <a:lnTo>
                  <a:pt x="1099553" y="403555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31385" y="7897342"/>
            <a:ext cx="3756660" cy="2390140"/>
          </a:xfrm>
          <a:custGeom>
            <a:avLst/>
            <a:gdLst/>
            <a:ahLst/>
            <a:cxnLst/>
            <a:rect l="l" t="t" r="r" b="b"/>
            <a:pathLst>
              <a:path w="3756659" h="2390140">
                <a:moveTo>
                  <a:pt x="71896" y="2389657"/>
                </a:moveTo>
                <a:lnTo>
                  <a:pt x="0" y="2389657"/>
                </a:lnTo>
                <a:lnTo>
                  <a:pt x="8398" y="2350443"/>
                </a:lnTo>
                <a:lnTo>
                  <a:pt x="18802" y="2305288"/>
                </a:lnTo>
                <a:lnTo>
                  <a:pt x="29880" y="2260394"/>
                </a:lnTo>
                <a:lnTo>
                  <a:pt x="41626" y="2215767"/>
                </a:lnTo>
                <a:lnTo>
                  <a:pt x="54034" y="2171411"/>
                </a:lnTo>
                <a:lnTo>
                  <a:pt x="67098" y="2127332"/>
                </a:lnTo>
                <a:lnTo>
                  <a:pt x="80813" y="2083538"/>
                </a:lnTo>
                <a:lnTo>
                  <a:pt x="95174" y="2040032"/>
                </a:lnTo>
                <a:lnTo>
                  <a:pt x="110174" y="1996820"/>
                </a:lnTo>
                <a:lnTo>
                  <a:pt x="125807" y="1953910"/>
                </a:lnTo>
                <a:lnTo>
                  <a:pt x="142069" y="1911305"/>
                </a:lnTo>
                <a:lnTo>
                  <a:pt x="158953" y="1869012"/>
                </a:lnTo>
                <a:lnTo>
                  <a:pt x="176454" y="1827037"/>
                </a:lnTo>
                <a:lnTo>
                  <a:pt x="194567" y="1785385"/>
                </a:lnTo>
                <a:lnTo>
                  <a:pt x="213284" y="1744062"/>
                </a:lnTo>
                <a:lnTo>
                  <a:pt x="232601" y="1703074"/>
                </a:lnTo>
                <a:lnTo>
                  <a:pt x="252513" y="1662426"/>
                </a:lnTo>
                <a:lnTo>
                  <a:pt x="273012" y="1622124"/>
                </a:lnTo>
                <a:lnTo>
                  <a:pt x="294094" y="1582174"/>
                </a:lnTo>
                <a:lnTo>
                  <a:pt x="315754" y="1542582"/>
                </a:lnTo>
                <a:lnTo>
                  <a:pt x="337984" y="1503352"/>
                </a:lnTo>
                <a:lnTo>
                  <a:pt x="360781" y="1464492"/>
                </a:lnTo>
                <a:lnTo>
                  <a:pt x="384137" y="1426007"/>
                </a:lnTo>
                <a:lnTo>
                  <a:pt x="408048" y="1387901"/>
                </a:lnTo>
                <a:lnTo>
                  <a:pt x="432507" y="1350182"/>
                </a:lnTo>
                <a:lnTo>
                  <a:pt x="457509" y="1312854"/>
                </a:lnTo>
                <a:lnTo>
                  <a:pt x="483049" y="1275924"/>
                </a:lnTo>
                <a:lnTo>
                  <a:pt x="509119" y="1239398"/>
                </a:lnTo>
                <a:lnTo>
                  <a:pt x="535716" y="1203280"/>
                </a:lnTo>
                <a:lnTo>
                  <a:pt x="562834" y="1167576"/>
                </a:lnTo>
                <a:lnTo>
                  <a:pt x="590465" y="1132293"/>
                </a:lnTo>
                <a:lnTo>
                  <a:pt x="618606" y="1097436"/>
                </a:lnTo>
                <a:lnTo>
                  <a:pt x="647249" y="1063011"/>
                </a:lnTo>
                <a:lnTo>
                  <a:pt x="676391" y="1029023"/>
                </a:lnTo>
                <a:lnTo>
                  <a:pt x="706024" y="995479"/>
                </a:lnTo>
                <a:lnTo>
                  <a:pt x="736143" y="962383"/>
                </a:lnTo>
                <a:lnTo>
                  <a:pt x="766743" y="929742"/>
                </a:lnTo>
                <a:lnTo>
                  <a:pt x="797817" y="897561"/>
                </a:lnTo>
                <a:lnTo>
                  <a:pt x="829361" y="865846"/>
                </a:lnTo>
                <a:lnTo>
                  <a:pt x="861368" y="834602"/>
                </a:lnTo>
                <a:lnTo>
                  <a:pt x="893833" y="803837"/>
                </a:lnTo>
                <a:lnTo>
                  <a:pt x="926750" y="773554"/>
                </a:lnTo>
                <a:lnTo>
                  <a:pt x="960113" y="743760"/>
                </a:lnTo>
                <a:lnTo>
                  <a:pt x="993917" y="714460"/>
                </a:lnTo>
                <a:lnTo>
                  <a:pt x="1028156" y="685661"/>
                </a:lnTo>
                <a:lnTo>
                  <a:pt x="1062825" y="657368"/>
                </a:lnTo>
                <a:lnTo>
                  <a:pt x="1097917" y="629586"/>
                </a:lnTo>
                <a:lnTo>
                  <a:pt x="1133427" y="602322"/>
                </a:lnTo>
                <a:lnTo>
                  <a:pt x="1169349" y="575581"/>
                </a:lnTo>
                <a:lnTo>
                  <a:pt x="1205678" y="549368"/>
                </a:lnTo>
                <a:lnTo>
                  <a:pt x="1242409" y="523690"/>
                </a:lnTo>
                <a:lnTo>
                  <a:pt x="1279534" y="498552"/>
                </a:lnTo>
                <a:lnTo>
                  <a:pt x="1317049" y="473961"/>
                </a:lnTo>
                <a:lnTo>
                  <a:pt x="1354948" y="449920"/>
                </a:lnTo>
                <a:lnTo>
                  <a:pt x="1393225" y="426437"/>
                </a:lnTo>
                <a:lnTo>
                  <a:pt x="1431875" y="403517"/>
                </a:lnTo>
                <a:lnTo>
                  <a:pt x="1470892" y="381166"/>
                </a:lnTo>
                <a:lnTo>
                  <a:pt x="1510270" y="359389"/>
                </a:lnTo>
                <a:lnTo>
                  <a:pt x="1550003" y="338193"/>
                </a:lnTo>
                <a:lnTo>
                  <a:pt x="1590087" y="317582"/>
                </a:lnTo>
                <a:lnTo>
                  <a:pt x="1630514" y="297563"/>
                </a:lnTo>
                <a:lnTo>
                  <a:pt x="1671280" y="278141"/>
                </a:lnTo>
                <a:lnTo>
                  <a:pt x="1712379" y="259322"/>
                </a:lnTo>
                <a:lnTo>
                  <a:pt x="1753805" y="241112"/>
                </a:lnTo>
                <a:lnTo>
                  <a:pt x="1795553" y="223516"/>
                </a:lnTo>
                <a:lnTo>
                  <a:pt x="1837616" y="206541"/>
                </a:lnTo>
                <a:lnTo>
                  <a:pt x="1879989" y="190191"/>
                </a:lnTo>
                <a:lnTo>
                  <a:pt x="1922667" y="174472"/>
                </a:lnTo>
                <a:lnTo>
                  <a:pt x="1965644" y="159391"/>
                </a:lnTo>
                <a:lnTo>
                  <a:pt x="2008914" y="144953"/>
                </a:lnTo>
                <a:lnTo>
                  <a:pt x="2052471" y="131164"/>
                </a:lnTo>
                <a:lnTo>
                  <a:pt x="2096310" y="118028"/>
                </a:lnTo>
                <a:lnTo>
                  <a:pt x="2140424" y="105553"/>
                </a:lnTo>
                <a:lnTo>
                  <a:pt x="2184810" y="93744"/>
                </a:lnTo>
                <a:lnTo>
                  <a:pt x="2229460" y="82606"/>
                </a:lnTo>
                <a:lnTo>
                  <a:pt x="2274369" y="72146"/>
                </a:lnTo>
                <a:lnTo>
                  <a:pt x="2319531" y="62368"/>
                </a:lnTo>
                <a:lnTo>
                  <a:pt x="2364941" y="53279"/>
                </a:lnTo>
                <a:lnTo>
                  <a:pt x="2410593" y="44884"/>
                </a:lnTo>
                <a:lnTo>
                  <a:pt x="2456481" y="37189"/>
                </a:lnTo>
                <a:lnTo>
                  <a:pt x="2502600" y="30200"/>
                </a:lnTo>
                <a:lnTo>
                  <a:pt x="2548944" y="23923"/>
                </a:lnTo>
                <a:lnTo>
                  <a:pt x="2595507" y="18362"/>
                </a:lnTo>
                <a:lnTo>
                  <a:pt x="2642283" y="13525"/>
                </a:lnTo>
                <a:lnTo>
                  <a:pt x="2689268" y="9416"/>
                </a:lnTo>
                <a:lnTo>
                  <a:pt x="2736455" y="6041"/>
                </a:lnTo>
                <a:lnTo>
                  <a:pt x="2783838" y="3407"/>
                </a:lnTo>
                <a:lnTo>
                  <a:pt x="2831412" y="1518"/>
                </a:lnTo>
                <a:lnTo>
                  <a:pt x="2879171" y="380"/>
                </a:lnTo>
                <a:lnTo>
                  <a:pt x="2927110" y="0"/>
                </a:lnTo>
                <a:lnTo>
                  <a:pt x="2975049" y="380"/>
                </a:lnTo>
                <a:lnTo>
                  <a:pt x="3022809" y="1518"/>
                </a:lnTo>
                <a:lnTo>
                  <a:pt x="3070383" y="3407"/>
                </a:lnTo>
                <a:lnTo>
                  <a:pt x="3117766" y="6042"/>
                </a:lnTo>
                <a:lnTo>
                  <a:pt x="3164953" y="9416"/>
                </a:lnTo>
                <a:lnTo>
                  <a:pt x="3211937" y="13526"/>
                </a:lnTo>
                <a:lnTo>
                  <a:pt x="3258714" y="18363"/>
                </a:lnTo>
                <a:lnTo>
                  <a:pt x="3305277" y="23924"/>
                </a:lnTo>
                <a:lnTo>
                  <a:pt x="3351621" y="30202"/>
                </a:lnTo>
                <a:lnTo>
                  <a:pt x="3397740" y="37191"/>
                </a:lnTo>
                <a:lnTo>
                  <a:pt x="3443628" y="44886"/>
                </a:lnTo>
                <a:lnTo>
                  <a:pt x="3489280" y="53281"/>
                </a:lnTo>
                <a:lnTo>
                  <a:pt x="3534690" y="62371"/>
                </a:lnTo>
                <a:lnTo>
                  <a:pt x="3571647" y="70372"/>
                </a:lnTo>
                <a:lnTo>
                  <a:pt x="2927110" y="70372"/>
                </a:lnTo>
                <a:lnTo>
                  <a:pt x="2878896" y="70767"/>
                </a:lnTo>
                <a:lnTo>
                  <a:pt x="2830869" y="71945"/>
                </a:lnTo>
                <a:lnTo>
                  <a:pt x="2783033" y="73902"/>
                </a:lnTo>
                <a:lnTo>
                  <a:pt x="2735396" y="76630"/>
                </a:lnTo>
                <a:lnTo>
                  <a:pt x="2687963" y="80125"/>
                </a:lnTo>
                <a:lnTo>
                  <a:pt x="2640741" y="84379"/>
                </a:lnTo>
                <a:lnTo>
                  <a:pt x="2593735" y="89388"/>
                </a:lnTo>
                <a:lnTo>
                  <a:pt x="2546951" y="95144"/>
                </a:lnTo>
                <a:lnTo>
                  <a:pt x="2500397" y="101641"/>
                </a:lnTo>
                <a:lnTo>
                  <a:pt x="2454076" y="108875"/>
                </a:lnTo>
                <a:lnTo>
                  <a:pt x="2407997" y="116837"/>
                </a:lnTo>
                <a:lnTo>
                  <a:pt x="2362164" y="125523"/>
                </a:lnTo>
                <a:lnTo>
                  <a:pt x="2316585" y="134926"/>
                </a:lnTo>
                <a:lnTo>
                  <a:pt x="2271264" y="145041"/>
                </a:lnTo>
                <a:lnTo>
                  <a:pt x="2226208" y="155860"/>
                </a:lnTo>
                <a:lnTo>
                  <a:pt x="2181423" y="167379"/>
                </a:lnTo>
                <a:lnTo>
                  <a:pt x="2136915" y="179590"/>
                </a:lnTo>
                <a:lnTo>
                  <a:pt x="2092690" y="192488"/>
                </a:lnTo>
                <a:lnTo>
                  <a:pt x="2048755" y="206067"/>
                </a:lnTo>
                <a:lnTo>
                  <a:pt x="2005114" y="220320"/>
                </a:lnTo>
                <a:lnTo>
                  <a:pt x="1961775" y="235242"/>
                </a:lnTo>
                <a:lnTo>
                  <a:pt x="1918744" y="250826"/>
                </a:lnTo>
                <a:lnTo>
                  <a:pt x="1876025" y="267067"/>
                </a:lnTo>
                <a:lnTo>
                  <a:pt x="1833627" y="283957"/>
                </a:lnTo>
                <a:lnTo>
                  <a:pt x="1791553" y="301492"/>
                </a:lnTo>
                <a:lnTo>
                  <a:pt x="1749812" y="319665"/>
                </a:lnTo>
                <a:lnTo>
                  <a:pt x="1708408" y="338470"/>
                </a:lnTo>
                <a:lnTo>
                  <a:pt x="1667347" y="357901"/>
                </a:lnTo>
                <a:lnTo>
                  <a:pt x="1626637" y="377952"/>
                </a:lnTo>
                <a:lnTo>
                  <a:pt x="1586282" y="398616"/>
                </a:lnTo>
                <a:lnTo>
                  <a:pt x="1546290" y="419888"/>
                </a:lnTo>
                <a:lnTo>
                  <a:pt x="1506665" y="441761"/>
                </a:lnTo>
                <a:lnTo>
                  <a:pt x="1467414" y="464230"/>
                </a:lnTo>
                <a:lnTo>
                  <a:pt x="1428543" y="487288"/>
                </a:lnTo>
                <a:lnTo>
                  <a:pt x="1390058" y="510929"/>
                </a:lnTo>
                <a:lnTo>
                  <a:pt x="1351966" y="535147"/>
                </a:lnTo>
                <a:lnTo>
                  <a:pt x="1314272" y="559937"/>
                </a:lnTo>
                <a:lnTo>
                  <a:pt x="1276982" y="585291"/>
                </a:lnTo>
                <a:lnTo>
                  <a:pt x="1240102" y="611204"/>
                </a:lnTo>
                <a:lnTo>
                  <a:pt x="1203639" y="637670"/>
                </a:lnTo>
                <a:lnTo>
                  <a:pt x="1167598" y="664683"/>
                </a:lnTo>
                <a:lnTo>
                  <a:pt x="1131986" y="692236"/>
                </a:lnTo>
                <a:lnTo>
                  <a:pt x="1096808" y="720324"/>
                </a:lnTo>
                <a:lnTo>
                  <a:pt x="1062071" y="748940"/>
                </a:lnTo>
                <a:lnTo>
                  <a:pt x="1027781" y="778078"/>
                </a:lnTo>
                <a:lnTo>
                  <a:pt x="993943" y="807733"/>
                </a:lnTo>
                <a:lnTo>
                  <a:pt x="960565" y="837897"/>
                </a:lnTo>
                <a:lnTo>
                  <a:pt x="927651" y="868566"/>
                </a:lnTo>
                <a:lnTo>
                  <a:pt x="895208" y="899733"/>
                </a:lnTo>
                <a:lnTo>
                  <a:pt x="863242" y="931391"/>
                </a:lnTo>
                <a:lnTo>
                  <a:pt x="831759" y="963535"/>
                </a:lnTo>
                <a:lnTo>
                  <a:pt x="800765" y="996159"/>
                </a:lnTo>
                <a:lnTo>
                  <a:pt x="770267" y="1029256"/>
                </a:lnTo>
                <a:lnTo>
                  <a:pt x="740269" y="1062821"/>
                </a:lnTo>
                <a:lnTo>
                  <a:pt x="710779" y="1096847"/>
                </a:lnTo>
                <a:lnTo>
                  <a:pt x="681803" y="1131329"/>
                </a:lnTo>
                <a:lnTo>
                  <a:pt x="653345" y="1166259"/>
                </a:lnTo>
                <a:lnTo>
                  <a:pt x="625413" y="1201633"/>
                </a:lnTo>
                <a:lnTo>
                  <a:pt x="598013" y="1237444"/>
                </a:lnTo>
                <a:lnTo>
                  <a:pt x="571150" y="1273685"/>
                </a:lnTo>
                <a:lnTo>
                  <a:pt x="544831" y="1310352"/>
                </a:lnTo>
                <a:lnTo>
                  <a:pt x="519062" y="1347437"/>
                </a:lnTo>
                <a:lnTo>
                  <a:pt x="493848" y="1384935"/>
                </a:lnTo>
                <a:lnTo>
                  <a:pt x="469196" y="1422839"/>
                </a:lnTo>
                <a:lnTo>
                  <a:pt x="445112" y="1461144"/>
                </a:lnTo>
                <a:lnTo>
                  <a:pt x="421602" y="1499843"/>
                </a:lnTo>
                <a:lnTo>
                  <a:pt x="398672" y="1538931"/>
                </a:lnTo>
                <a:lnTo>
                  <a:pt x="376328" y="1578400"/>
                </a:lnTo>
                <a:lnTo>
                  <a:pt x="354576" y="1618246"/>
                </a:lnTo>
                <a:lnTo>
                  <a:pt x="333422" y="1658462"/>
                </a:lnTo>
                <a:lnTo>
                  <a:pt x="312872" y="1699041"/>
                </a:lnTo>
                <a:lnTo>
                  <a:pt x="292933" y="1739978"/>
                </a:lnTo>
                <a:lnTo>
                  <a:pt x="273610" y="1781268"/>
                </a:lnTo>
                <a:lnTo>
                  <a:pt x="254909" y="1822902"/>
                </a:lnTo>
                <a:lnTo>
                  <a:pt x="236837" y="1864876"/>
                </a:lnTo>
                <a:lnTo>
                  <a:pt x="219399" y="1907184"/>
                </a:lnTo>
                <a:lnTo>
                  <a:pt x="202602" y="1949819"/>
                </a:lnTo>
                <a:lnTo>
                  <a:pt x="186452" y="1992775"/>
                </a:lnTo>
                <a:lnTo>
                  <a:pt x="170954" y="2036047"/>
                </a:lnTo>
                <a:lnTo>
                  <a:pt x="156115" y="2079627"/>
                </a:lnTo>
                <a:lnTo>
                  <a:pt x="141941" y="2123510"/>
                </a:lnTo>
                <a:lnTo>
                  <a:pt x="128437" y="2167691"/>
                </a:lnTo>
                <a:lnTo>
                  <a:pt x="115611" y="2212162"/>
                </a:lnTo>
                <a:lnTo>
                  <a:pt x="103467" y="2256918"/>
                </a:lnTo>
                <a:lnTo>
                  <a:pt x="92013" y="2301952"/>
                </a:lnTo>
                <a:lnTo>
                  <a:pt x="81254" y="2347259"/>
                </a:lnTo>
                <a:lnTo>
                  <a:pt x="71896" y="2389657"/>
                </a:lnTo>
                <a:close/>
              </a:path>
              <a:path w="3756659" h="2390140">
                <a:moveTo>
                  <a:pt x="3756615" y="191054"/>
                </a:moveTo>
                <a:lnTo>
                  <a:pt x="3717306" y="179590"/>
                </a:lnTo>
                <a:lnTo>
                  <a:pt x="3672798" y="167379"/>
                </a:lnTo>
                <a:lnTo>
                  <a:pt x="3628013" y="155860"/>
                </a:lnTo>
                <a:lnTo>
                  <a:pt x="3582957" y="145041"/>
                </a:lnTo>
                <a:lnTo>
                  <a:pt x="3537636" y="134926"/>
                </a:lnTo>
                <a:lnTo>
                  <a:pt x="3492056" y="125523"/>
                </a:lnTo>
                <a:lnTo>
                  <a:pt x="3446224" y="116837"/>
                </a:lnTo>
                <a:lnTo>
                  <a:pt x="3400144" y="108875"/>
                </a:lnTo>
                <a:lnTo>
                  <a:pt x="3353824" y="101641"/>
                </a:lnTo>
                <a:lnTo>
                  <a:pt x="3307269" y="95144"/>
                </a:lnTo>
                <a:lnTo>
                  <a:pt x="3260486" y="89388"/>
                </a:lnTo>
                <a:lnTo>
                  <a:pt x="3213480" y="84379"/>
                </a:lnTo>
                <a:lnTo>
                  <a:pt x="3166258" y="80125"/>
                </a:lnTo>
                <a:lnTo>
                  <a:pt x="3118825" y="76630"/>
                </a:lnTo>
                <a:lnTo>
                  <a:pt x="3071188" y="73902"/>
                </a:lnTo>
                <a:lnTo>
                  <a:pt x="3023352" y="71945"/>
                </a:lnTo>
                <a:lnTo>
                  <a:pt x="2975324" y="70767"/>
                </a:lnTo>
                <a:lnTo>
                  <a:pt x="2927110" y="70372"/>
                </a:lnTo>
                <a:lnTo>
                  <a:pt x="3571647" y="70372"/>
                </a:lnTo>
                <a:lnTo>
                  <a:pt x="3624761" y="82610"/>
                </a:lnTo>
                <a:lnTo>
                  <a:pt x="3669411" y="93748"/>
                </a:lnTo>
                <a:lnTo>
                  <a:pt x="3713796" y="105558"/>
                </a:lnTo>
                <a:lnTo>
                  <a:pt x="3756615" y="117667"/>
                </a:lnTo>
                <a:lnTo>
                  <a:pt x="3756615" y="191054"/>
                </a:lnTo>
                <a:close/>
              </a:path>
              <a:path w="3756659" h="2390140">
                <a:moveTo>
                  <a:pt x="3756615" y="2389657"/>
                </a:moveTo>
                <a:lnTo>
                  <a:pt x="71896" y="2389657"/>
                </a:lnTo>
                <a:lnTo>
                  <a:pt x="3756615" y="191054"/>
                </a:lnTo>
                <a:lnTo>
                  <a:pt x="3756615" y="2389657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767205" cy="5338445"/>
          </a:xfrm>
          <a:custGeom>
            <a:avLst/>
            <a:gdLst/>
            <a:ahLst/>
            <a:cxnLst/>
            <a:rect l="l" t="t" r="r" b="b"/>
            <a:pathLst>
              <a:path w="1767205" h="5338445">
                <a:moveTo>
                  <a:pt x="0" y="5338045"/>
                </a:moveTo>
                <a:lnTo>
                  <a:pt x="0" y="5260644"/>
                </a:lnTo>
                <a:lnTo>
                  <a:pt x="36420" y="5243409"/>
                </a:lnTo>
                <a:lnTo>
                  <a:pt x="77130" y="5223359"/>
                </a:lnTo>
                <a:lnTo>
                  <a:pt x="117485" y="5202694"/>
                </a:lnTo>
                <a:lnTo>
                  <a:pt x="157478" y="5181423"/>
                </a:lnTo>
                <a:lnTo>
                  <a:pt x="197102" y="5159549"/>
                </a:lnTo>
                <a:lnTo>
                  <a:pt x="236353" y="5137081"/>
                </a:lnTo>
                <a:lnTo>
                  <a:pt x="275224" y="5114022"/>
                </a:lnTo>
                <a:lnTo>
                  <a:pt x="313709" y="5090381"/>
                </a:lnTo>
                <a:lnTo>
                  <a:pt x="351801" y="5066163"/>
                </a:lnTo>
                <a:lnTo>
                  <a:pt x="389495" y="5041373"/>
                </a:lnTo>
                <a:lnTo>
                  <a:pt x="426785" y="5016019"/>
                </a:lnTo>
                <a:lnTo>
                  <a:pt x="463665" y="4990106"/>
                </a:lnTo>
                <a:lnTo>
                  <a:pt x="500128" y="4963640"/>
                </a:lnTo>
                <a:lnTo>
                  <a:pt x="536169" y="4936627"/>
                </a:lnTo>
                <a:lnTo>
                  <a:pt x="571781" y="4909074"/>
                </a:lnTo>
                <a:lnTo>
                  <a:pt x="606959" y="4880987"/>
                </a:lnTo>
                <a:lnTo>
                  <a:pt x="641696" y="4852370"/>
                </a:lnTo>
                <a:lnTo>
                  <a:pt x="675986" y="4823232"/>
                </a:lnTo>
                <a:lnTo>
                  <a:pt x="709824" y="4793578"/>
                </a:lnTo>
                <a:lnTo>
                  <a:pt x="743202" y="4763413"/>
                </a:lnTo>
                <a:lnTo>
                  <a:pt x="776116" y="4732744"/>
                </a:lnTo>
                <a:lnTo>
                  <a:pt x="808559" y="4701578"/>
                </a:lnTo>
                <a:lnTo>
                  <a:pt x="840525" y="4669919"/>
                </a:lnTo>
                <a:lnTo>
                  <a:pt x="872008" y="4637775"/>
                </a:lnTo>
                <a:lnTo>
                  <a:pt x="903002" y="4605151"/>
                </a:lnTo>
                <a:lnTo>
                  <a:pt x="933500" y="4572054"/>
                </a:lnTo>
                <a:lnTo>
                  <a:pt x="963498" y="4538489"/>
                </a:lnTo>
                <a:lnTo>
                  <a:pt x="992988" y="4504463"/>
                </a:lnTo>
                <a:lnTo>
                  <a:pt x="1021964" y="4469982"/>
                </a:lnTo>
                <a:lnTo>
                  <a:pt x="1050422" y="4435051"/>
                </a:lnTo>
                <a:lnTo>
                  <a:pt x="1078354" y="4399677"/>
                </a:lnTo>
                <a:lnTo>
                  <a:pt x="1105754" y="4363866"/>
                </a:lnTo>
                <a:lnTo>
                  <a:pt x="1132617" y="4327625"/>
                </a:lnTo>
                <a:lnTo>
                  <a:pt x="1158936" y="4290958"/>
                </a:lnTo>
                <a:lnTo>
                  <a:pt x="1184705" y="4253873"/>
                </a:lnTo>
                <a:lnTo>
                  <a:pt x="1209919" y="4216375"/>
                </a:lnTo>
                <a:lnTo>
                  <a:pt x="1234571" y="4178471"/>
                </a:lnTo>
                <a:lnTo>
                  <a:pt x="1258655" y="4140166"/>
                </a:lnTo>
                <a:lnTo>
                  <a:pt x="1282165" y="4101467"/>
                </a:lnTo>
                <a:lnTo>
                  <a:pt x="1305095" y="4062380"/>
                </a:lnTo>
                <a:lnTo>
                  <a:pt x="1327439" y="4022910"/>
                </a:lnTo>
                <a:lnTo>
                  <a:pt x="1349191" y="3983064"/>
                </a:lnTo>
                <a:lnTo>
                  <a:pt x="1370345" y="3942849"/>
                </a:lnTo>
                <a:lnTo>
                  <a:pt x="1390895" y="3902269"/>
                </a:lnTo>
                <a:lnTo>
                  <a:pt x="1410834" y="3861332"/>
                </a:lnTo>
                <a:lnTo>
                  <a:pt x="1430157" y="3820043"/>
                </a:lnTo>
                <a:lnTo>
                  <a:pt x="1448858" y="3778408"/>
                </a:lnTo>
                <a:lnTo>
                  <a:pt x="1466930" y="3736434"/>
                </a:lnTo>
                <a:lnTo>
                  <a:pt x="1484368" y="3694126"/>
                </a:lnTo>
                <a:lnTo>
                  <a:pt x="1501165" y="3651491"/>
                </a:lnTo>
                <a:lnTo>
                  <a:pt x="1517315" y="3608535"/>
                </a:lnTo>
                <a:lnTo>
                  <a:pt x="1532813" y="3565263"/>
                </a:lnTo>
                <a:lnTo>
                  <a:pt x="1547652" y="3521683"/>
                </a:lnTo>
                <a:lnTo>
                  <a:pt x="1561826" y="3477800"/>
                </a:lnTo>
                <a:lnTo>
                  <a:pt x="1575329" y="3433619"/>
                </a:lnTo>
                <a:lnTo>
                  <a:pt x="1588156" y="3389148"/>
                </a:lnTo>
                <a:lnTo>
                  <a:pt x="1600299" y="3344392"/>
                </a:lnTo>
                <a:lnTo>
                  <a:pt x="1611754" y="3299358"/>
                </a:lnTo>
                <a:lnTo>
                  <a:pt x="1622513" y="3254051"/>
                </a:lnTo>
                <a:lnTo>
                  <a:pt x="1632571" y="3208478"/>
                </a:lnTo>
                <a:lnTo>
                  <a:pt x="1641923" y="3162644"/>
                </a:lnTo>
                <a:lnTo>
                  <a:pt x="1650560" y="3116556"/>
                </a:lnTo>
                <a:lnTo>
                  <a:pt x="1658479" y="3070220"/>
                </a:lnTo>
                <a:lnTo>
                  <a:pt x="1665672" y="3023642"/>
                </a:lnTo>
                <a:lnTo>
                  <a:pt x="1672133" y="2976828"/>
                </a:lnTo>
                <a:lnTo>
                  <a:pt x="1677857" y="2929784"/>
                </a:lnTo>
                <a:lnTo>
                  <a:pt x="1682838" y="2882517"/>
                </a:lnTo>
                <a:lnTo>
                  <a:pt x="1687069" y="2835032"/>
                </a:lnTo>
                <a:lnTo>
                  <a:pt x="1690544" y="2787335"/>
                </a:lnTo>
                <a:lnTo>
                  <a:pt x="1693258" y="2739432"/>
                </a:lnTo>
                <a:lnTo>
                  <a:pt x="1695217" y="2690776"/>
                </a:lnTo>
                <a:lnTo>
                  <a:pt x="1696378" y="2642755"/>
                </a:lnTo>
                <a:lnTo>
                  <a:pt x="1696767" y="2594553"/>
                </a:lnTo>
                <a:lnTo>
                  <a:pt x="1696767" y="45600"/>
                </a:lnTo>
                <a:lnTo>
                  <a:pt x="1696399" y="0"/>
                </a:lnTo>
                <a:lnTo>
                  <a:pt x="1766769" y="0"/>
                </a:lnTo>
                <a:lnTo>
                  <a:pt x="1767127" y="45600"/>
                </a:lnTo>
                <a:lnTo>
                  <a:pt x="1767127" y="2594553"/>
                </a:lnTo>
                <a:lnTo>
                  <a:pt x="1766742" y="2643035"/>
                </a:lnTo>
                <a:lnTo>
                  <a:pt x="1765595" y="2691330"/>
                </a:lnTo>
                <a:lnTo>
                  <a:pt x="1763693" y="2739432"/>
                </a:lnTo>
                <a:lnTo>
                  <a:pt x="1761118" y="2786253"/>
                </a:lnTo>
                <a:lnTo>
                  <a:pt x="1757761" y="2833698"/>
                </a:lnTo>
                <a:lnTo>
                  <a:pt x="1753674" y="2880940"/>
                </a:lnTo>
                <a:lnTo>
                  <a:pt x="1748863" y="2927973"/>
                </a:lnTo>
                <a:lnTo>
                  <a:pt x="1743332" y="2974791"/>
                </a:lnTo>
                <a:lnTo>
                  <a:pt x="1737089" y="3021388"/>
                </a:lnTo>
                <a:lnTo>
                  <a:pt x="1730137" y="3067759"/>
                </a:lnTo>
                <a:lnTo>
                  <a:pt x="1722484" y="3113898"/>
                </a:lnTo>
                <a:lnTo>
                  <a:pt x="1714134" y="3159800"/>
                </a:lnTo>
                <a:lnTo>
                  <a:pt x="1705094" y="3205458"/>
                </a:lnTo>
                <a:lnTo>
                  <a:pt x="1695369" y="3250867"/>
                </a:lnTo>
                <a:lnTo>
                  <a:pt x="1684965" y="3296022"/>
                </a:lnTo>
                <a:lnTo>
                  <a:pt x="1673887" y="3340916"/>
                </a:lnTo>
                <a:lnTo>
                  <a:pt x="1662141" y="3385543"/>
                </a:lnTo>
                <a:lnTo>
                  <a:pt x="1649733" y="3429899"/>
                </a:lnTo>
                <a:lnTo>
                  <a:pt x="1636669" y="3473978"/>
                </a:lnTo>
                <a:lnTo>
                  <a:pt x="1622953" y="3517772"/>
                </a:lnTo>
                <a:lnTo>
                  <a:pt x="1608593" y="3561278"/>
                </a:lnTo>
                <a:lnTo>
                  <a:pt x="1593593" y="3604490"/>
                </a:lnTo>
                <a:lnTo>
                  <a:pt x="1577959" y="3647400"/>
                </a:lnTo>
                <a:lnTo>
                  <a:pt x="1561698" y="3690005"/>
                </a:lnTo>
                <a:lnTo>
                  <a:pt x="1544813" y="3732298"/>
                </a:lnTo>
                <a:lnTo>
                  <a:pt x="1527312" y="3774273"/>
                </a:lnTo>
                <a:lnTo>
                  <a:pt x="1509200" y="3815925"/>
                </a:lnTo>
                <a:lnTo>
                  <a:pt x="1490483" y="3857248"/>
                </a:lnTo>
                <a:lnTo>
                  <a:pt x="1471166" y="3898236"/>
                </a:lnTo>
                <a:lnTo>
                  <a:pt x="1451254" y="3938884"/>
                </a:lnTo>
                <a:lnTo>
                  <a:pt x="1430755" y="3979186"/>
                </a:lnTo>
                <a:lnTo>
                  <a:pt x="1409672" y="4019136"/>
                </a:lnTo>
                <a:lnTo>
                  <a:pt x="1388013" y="4058728"/>
                </a:lnTo>
                <a:lnTo>
                  <a:pt x="1365782" y="4097958"/>
                </a:lnTo>
                <a:lnTo>
                  <a:pt x="1342986" y="4136818"/>
                </a:lnTo>
                <a:lnTo>
                  <a:pt x="1319630" y="4175304"/>
                </a:lnTo>
                <a:lnTo>
                  <a:pt x="1295719" y="4213409"/>
                </a:lnTo>
                <a:lnTo>
                  <a:pt x="1271260" y="4251128"/>
                </a:lnTo>
                <a:lnTo>
                  <a:pt x="1246258" y="4288456"/>
                </a:lnTo>
                <a:lnTo>
                  <a:pt x="1220718" y="4325386"/>
                </a:lnTo>
                <a:lnTo>
                  <a:pt x="1194647" y="4361912"/>
                </a:lnTo>
                <a:lnTo>
                  <a:pt x="1168050" y="4398030"/>
                </a:lnTo>
                <a:lnTo>
                  <a:pt x="1140933" y="4433734"/>
                </a:lnTo>
                <a:lnTo>
                  <a:pt x="1113302" y="4469017"/>
                </a:lnTo>
                <a:lnTo>
                  <a:pt x="1085161" y="4503874"/>
                </a:lnTo>
                <a:lnTo>
                  <a:pt x="1056517" y="4538299"/>
                </a:lnTo>
                <a:lnTo>
                  <a:pt x="1027376" y="4572287"/>
                </a:lnTo>
                <a:lnTo>
                  <a:pt x="997743" y="4605831"/>
                </a:lnTo>
                <a:lnTo>
                  <a:pt x="967624" y="4638927"/>
                </a:lnTo>
                <a:lnTo>
                  <a:pt x="937024" y="4671568"/>
                </a:lnTo>
                <a:lnTo>
                  <a:pt x="905950" y="4703749"/>
                </a:lnTo>
                <a:lnTo>
                  <a:pt x="874406" y="4735464"/>
                </a:lnTo>
                <a:lnTo>
                  <a:pt x="842399" y="4766708"/>
                </a:lnTo>
                <a:lnTo>
                  <a:pt x="809934" y="4797474"/>
                </a:lnTo>
                <a:lnTo>
                  <a:pt x="777017" y="4827756"/>
                </a:lnTo>
                <a:lnTo>
                  <a:pt x="743654" y="4857550"/>
                </a:lnTo>
                <a:lnTo>
                  <a:pt x="709850" y="4886850"/>
                </a:lnTo>
                <a:lnTo>
                  <a:pt x="675611" y="4915649"/>
                </a:lnTo>
                <a:lnTo>
                  <a:pt x="640942" y="4943942"/>
                </a:lnTo>
                <a:lnTo>
                  <a:pt x="605850" y="4971724"/>
                </a:lnTo>
                <a:lnTo>
                  <a:pt x="570340" y="4998988"/>
                </a:lnTo>
                <a:lnTo>
                  <a:pt x="534418" y="5025730"/>
                </a:lnTo>
                <a:lnTo>
                  <a:pt x="498089" y="5051942"/>
                </a:lnTo>
                <a:lnTo>
                  <a:pt x="461358" y="5077620"/>
                </a:lnTo>
                <a:lnTo>
                  <a:pt x="424233" y="5102758"/>
                </a:lnTo>
                <a:lnTo>
                  <a:pt x="386718" y="5127350"/>
                </a:lnTo>
                <a:lnTo>
                  <a:pt x="348819" y="5151390"/>
                </a:lnTo>
                <a:lnTo>
                  <a:pt x="310542" y="5174873"/>
                </a:lnTo>
                <a:lnTo>
                  <a:pt x="271892" y="5197793"/>
                </a:lnTo>
                <a:lnTo>
                  <a:pt x="232875" y="5220144"/>
                </a:lnTo>
                <a:lnTo>
                  <a:pt x="193497" y="5241921"/>
                </a:lnTo>
                <a:lnTo>
                  <a:pt x="153764" y="5263117"/>
                </a:lnTo>
                <a:lnTo>
                  <a:pt x="113680" y="5283728"/>
                </a:lnTo>
                <a:lnTo>
                  <a:pt x="73253" y="5303747"/>
                </a:lnTo>
                <a:lnTo>
                  <a:pt x="32487" y="5323169"/>
                </a:lnTo>
                <a:lnTo>
                  <a:pt x="0" y="5338045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B42D590-8047-4470-A5F7-21D205D15671}"/>
              </a:ext>
            </a:extLst>
          </p:cNvPr>
          <p:cNvSpPr txBox="1"/>
          <p:nvPr/>
        </p:nvSpPr>
        <p:spPr>
          <a:xfrm>
            <a:off x="2004248" y="-83053"/>
            <a:ext cx="12961422" cy="233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Расчет качественных характеристик автоматизации</a:t>
            </a:r>
            <a:endParaRPr sz="4800" dirty="0">
              <a:latin typeface="Playfair Display"/>
              <a:cs typeface="Playfair Display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084FBF-BB9B-42E4-8E1C-335D7CE619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881584"/>
            <a:ext cx="5940978" cy="634464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sp>
        <p:nvSpPr>
          <p:cNvPr id="14" name="object 12">
            <a:extLst>
              <a:ext uri="{FF2B5EF4-FFF2-40B4-BE49-F238E27FC236}">
                <a16:creationId xmlns:a16="http://schemas.microsoft.com/office/drawing/2014/main" id="{DEAB924B-FEDC-4591-95C3-381C6F87C599}"/>
              </a:ext>
            </a:extLst>
          </p:cNvPr>
          <p:cNvSpPr txBox="1"/>
          <p:nvPr/>
        </p:nvSpPr>
        <p:spPr>
          <a:xfrm>
            <a:off x="2286000" y="4755721"/>
            <a:ext cx="5435600" cy="1165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Пишем функцию для расчета метрик и вывода их в числовом виде и визуализированной матрицы несоответствий:</a:t>
            </a:r>
          </a:p>
        </p:txBody>
      </p:sp>
    </p:spTree>
    <p:extLst>
      <p:ext uri="{BB962C8B-B14F-4D97-AF65-F5344CB8AC3E}">
        <p14:creationId xmlns:p14="http://schemas.microsoft.com/office/powerpoint/2010/main" val="320270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47850" y="3445510"/>
            <a:ext cx="3740150" cy="5346700"/>
          </a:xfrm>
          <a:custGeom>
            <a:avLst/>
            <a:gdLst/>
            <a:ahLst/>
            <a:cxnLst/>
            <a:rect l="l" t="t" r="r" b="b"/>
            <a:pathLst>
              <a:path w="3740150" h="5346700">
                <a:moveTo>
                  <a:pt x="2107623" y="12699"/>
                </a:moveTo>
                <a:lnTo>
                  <a:pt x="1631998" y="12699"/>
                </a:lnTo>
                <a:lnTo>
                  <a:pt x="1678909" y="0"/>
                </a:lnTo>
                <a:lnTo>
                  <a:pt x="2060712" y="0"/>
                </a:lnTo>
                <a:lnTo>
                  <a:pt x="2107623" y="12699"/>
                </a:lnTo>
                <a:close/>
              </a:path>
              <a:path w="3740150" h="5346700">
                <a:moveTo>
                  <a:pt x="2246163" y="38099"/>
                </a:moveTo>
                <a:lnTo>
                  <a:pt x="1493458" y="38099"/>
                </a:lnTo>
                <a:lnTo>
                  <a:pt x="1585443" y="12699"/>
                </a:lnTo>
                <a:lnTo>
                  <a:pt x="2154178" y="12699"/>
                </a:lnTo>
                <a:lnTo>
                  <a:pt x="2246163" y="38099"/>
                </a:lnTo>
                <a:close/>
              </a:path>
              <a:path w="3740150" h="5346700">
                <a:moveTo>
                  <a:pt x="2246163" y="5308599"/>
                </a:moveTo>
                <a:lnTo>
                  <a:pt x="1493458" y="5308599"/>
                </a:lnTo>
                <a:lnTo>
                  <a:pt x="1227576" y="5232399"/>
                </a:lnTo>
                <a:lnTo>
                  <a:pt x="1184887" y="5206999"/>
                </a:lnTo>
                <a:lnTo>
                  <a:pt x="1101033" y="5181599"/>
                </a:lnTo>
                <a:lnTo>
                  <a:pt x="1019312" y="5130799"/>
                </a:lnTo>
                <a:lnTo>
                  <a:pt x="979288" y="5118099"/>
                </a:lnTo>
                <a:lnTo>
                  <a:pt x="900988" y="5067299"/>
                </a:lnTo>
                <a:lnTo>
                  <a:pt x="862741" y="5041899"/>
                </a:lnTo>
                <a:lnTo>
                  <a:pt x="825116" y="5016499"/>
                </a:lnTo>
                <a:lnTo>
                  <a:pt x="788128" y="4991099"/>
                </a:lnTo>
                <a:lnTo>
                  <a:pt x="751791" y="4965699"/>
                </a:lnTo>
                <a:lnTo>
                  <a:pt x="716121" y="4940299"/>
                </a:lnTo>
                <a:lnTo>
                  <a:pt x="681131" y="4914899"/>
                </a:lnTo>
                <a:lnTo>
                  <a:pt x="646838" y="4889499"/>
                </a:lnTo>
                <a:lnTo>
                  <a:pt x="613255" y="4851399"/>
                </a:lnTo>
                <a:lnTo>
                  <a:pt x="580398" y="4825999"/>
                </a:lnTo>
                <a:lnTo>
                  <a:pt x="548281" y="4787899"/>
                </a:lnTo>
                <a:lnTo>
                  <a:pt x="516920" y="4762499"/>
                </a:lnTo>
                <a:lnTo>
                  <a:pt x="486328" y="4724399"/>
                </a:lnTo>
                <a:lnTo>
                  <a:pt x="456521" y="4686299"/>
                </a:lnTo>
                <a:lnTo>
                  <a:pt x="427513" y="4660899"/>
                </a:lnTo>
                <a:lnTo>
                  <a:pt x="399320" y="4622799"/>
                </a:lnTo>
                <a:lnTo>
                  <a:pt x="371956" y="4584699"/>
                </a:lnTo>
                <a:lnTo>
                  <a:pt x="345436" y="4546599"/>
                </a:lnTo>
                <a:lnTo>
                  <a:pt x="319775" y="4508499"/>
                </a:lnTo>
                <a:lnTo>
                  <a:pt x="294987" y="4470399"/>
                </a:lnTo>
                <a:lnTo>
                  <a:pt x="271087" y="4432299"/>
                </a:lnTo>
                <a:lnTo>
                  <a:pt x="248091" y="4394199"/>
                </a:lnTo>
                <a:lnTo>
                  <a:pt x="226012" y="4356099"/>
                </a:lnTo>
                <a:lnTo>
                  <a:pt x="204866" y="4317999"/>
                </a:lnTo>
                <a:lnTo>
                  <a:pt x="184668" y="4279899"/>
                </a:lnTo>
                <a:lnTo>
                  <a:pt x="165432" y="4241799"/>
                </a:lnTo>
                <a:lnTo>
                  <a:pt x="147174" y="4190999"/>
                </a:lnTo>
                <a:lnTo>
                  <a:pt x="129907" y="4152899"/>
                </a:lnTo>
                <a:lnTo>
                  <a:pt x="113647" y="4114799"/>
                </a:lnTo>
                <a:lnTo>
                  <a:pt x="98408" y="4063999"/>
                </a:lnTo>
                <a:lnTo>
                  <a:pt x="84206" y="4025899"/>
                </a:lnTo>
                <a:lnTo>
                  <a:pt x="71055" y="3975099"/>
                </a:lnTo>
                <a:lnTo>
                  <a:pt x="58969" y="3936999"/>
                </a:lnTo>
                <a:lnTo>
                  <a:pt x="47965" y="3886199"/>
                </a:lnTo>
                <a:lnTo>
                  <a:pt x="38056" y="3848099"/>
                </a:lnTo>
                <a:lnTo>
                  <a:pt x="29257" y="3797299"/>
                </a:lnTo>
                <a:lnTo>
                  <a:pt x="21584" y="3746499"/>
                </a:lnTo>
                <a:lnTo>
                  <a:pt x="15050" y="3708399"/>
                </a:lnTo>
                <a:lnTo>
                  <a:pt x="9671" y="3657599"/>
                </a:lnTo>
                <a:lnTo>
                  <a:pt x="5462" y="3606799"/>
                </a:lnTo>
                <a:lnTo>
                  <a:pt x="2437" y="3555999"/>
                </a:lnTo>
                <a:lnTo>
                  <a:pt x="611" y="3517899"/>
                </a:lnTo>
                <a:lnTo>
                  <a:pt x="0" y="3467099"/>
                </a:lnTo>
                <a:lnTo>
                  <a:pt x="0" y="1866899"/>
                </a:lnTo>
                <a:lnTo>
                  <a:pt x="611" y="1828799"/>
                </a:lnTo>
                <a:lnTo>
                  <a:pt x="2437" y="1777999"/>
                </a:lnTo>
                <a:lnTo>
                  <a:pt x="5462" y="1727199"/>
                </a:lnTo>
                <a:lnTo>
                  <a:pt x="9671" y="1676399"/>
                </a:lnTo>
                <a:lnTo>
                  <a:pt x="15050" y="1638299"/>
                </a:lnTo>
                <a:lnTo>
                  <a:pt x="21584" y="1587499"/>
                </a:lnTo>
                <a:lnTo>
                  <a:pt x="29257" y="1536699"/>
                </a:lnTo>
                <a:lnTo>
                  <a:pt x="38056" y="1498599"/>
                </a:lnTo>
                <a:lnTo>
                  <a:pt x="47965" y="1447799"/>
                </a:lnTo>
                <a:lnTo>
                  <a:pt x="58969" y="1396999"/>
                </a:lnTo>
                <a:lnTo>
                  <a:pt x="71055" y="1358899"/>
                </a:lnTo>
                <a:lnTo>
                  <a:pt x="84206" y="1308099"/>
                </a:lnTo>
                <a:lnTo>
                  <a:pt x="98408" y="1269999"/>
                </a:lnTo>
                <a:lnTo>
                  <a:pt x="113647" y="1231899"/>
                </a:lnTo>
                <a:lnTo>
                  <a:pt x="129907" y="1181099"/>
                </a:lnTo>
                <a:lnTo>
                  <a:pt x="147174" y="1142999"/>
                </a:lnTo>
                <a:lnTo>
                  <a:pt x="165432" y="1104899"/>
                </a:lnTo>
                <a:lnTo>
                  <a:pt x="184668" y="1054099"/>
                </a:lnTo>
                <a:lnTo>
                  <a:pt x="204866" y="1015999"/>
                </a:lnTo>
                <a:lnTo>
                  <a:pt x="226012" y="977899"/>
                </a:lnTo>
                <a:lnTo>
                  <a:pt x="248091" y="939799"/>
                </a:lnTo>
                <a:lnTo>
                  <a:pt x="271087" y="901699"/>
                </a:lnTo>
                <a:lnTo>
                  <a:pt x="294987" y="863599"/>
                </a:lnTo>
                <a:lnTo>
                  <a:pt x="319775" y="825499"/>
                </a:lnTo>
                <a:lnTo>
                  <a:pt x="345436" y="787399"/>
                </a:lnTo>
                <a:lnTo>
                  <a:pt x="371956" y="749299"/>
                </a:lnTo>
                <a:lnTo>
                  <a:pt x="399320" y="711199"/>
                </a:lnTo>
                <a:lnTo>
                  <a:pt x="427513" y="673099"/>
                </a:lnTo>
                <a:lnTo>
                  <a:pt x="456521" y="647699"/>
                </a:lnTo>
                <a:lnTo>
                  <a:pt x="486328" y="609599"/>
                </a:lnTo>
                <a:lnTo>
                  <a:pt x="516920" y="571499"/>
                </a:lnTo>
                <a:lnTo>
                  <a:pt x="548281" y="546099"/>
                </a:lnTo>
                <a:lnTo>
                  <a:pt x="580398" y="507999"/>
                </a:lnTo>
                <a:lnTo>
                  <a:pt x="613255" y="482599"/>
                </a:lnTo>
                <a:lnTo>
                  <a:pt x="646838" y="457199"/>
                </a:lnTo>
                <a:lnTo>
                  <a:pt x="681131" y="419099"/>
                </a:lnTo>
                <a:lnTo>
                  <a:pt x="716121" y="393699"/>
                </a:lnTo>
                <a:lnTo>
                  <a:pt x="751791" y="368299"/>
                </a:lnTo>
                <a:lnTo>
                  <a:pt x="788128" y="342899"/>
                </a:lnTo>
                <a:lnTo>
                  <a:pt x="825116" y="317499"/>
                </a:lnTo>
                <a:lnTo>
                  <a:pt x="862741" y="292099"/>
                </a:lnTo>
                <a:lnTo>
                  <a:pt x="900988" y="266699"/>
                </a:lnTo>
                <a:lnTo>
                  <a:pt x="979288" y="215899"/>
                </a:lnTo>
                <a:lnTo>
                  <a:pt x="1019312" y="203199"/>
                </a:lnTo>
                <a:lnTo>
                  <a:pt x="1059899" y="177799"/>
                </a:lnTo>
                <a:lnTo>
                  <a:pt x="1101033" y="165099"/>
                </a:lnTo>
                <a:lnTo>
                  <a:pt x="1142701" y="139699"/>
                </a:lnTo>
                <a:lnTo>
                  <a:pt x="1184887" y="126999"/>
                </a:lnTo>
                <a:lnTo>
                  <a:pt x="1227576" y="101599"/>
                </a:lnTo>
                <a:lnTo>
                  <a:pt x="1448058" y="38099"/>
                </a:lnTo>
                <a:lnTo>
                  <a:pt x="1727332" y="38099"/>
                </a:lnTo>
                <a:lnTo>
                  <a:pt x="1680477" y="50799"/>
                </a:lnTo>
                <a:lnTo>
                  <a:pt x="1633967" y="50799"/>
                </a:lnTo>
                <a:lnTo>
                  <a:pt x="1587816" y="63499"/>
                </a:lnTo>
                <a:lnTo>
                  <a:pt x="1542040" y="63499"/>
                </a:lnTo>
                <a:lnTo>
                  <a:pt x="1276099" y="139699"/>
                </a:lnTo>
                <a:lnTo>
                  <a:pt x="1191137" y="165099"/>
                </a:lnTo>
                <a:lnTo>
                  <a:pt x="1149414" y="190499"/>
                </a:lnTo>
                <a:lnTo>
                  <a:pt x="1108218" y="203199"/>
                </a:lnTo>
                <a:lnTo>
                  <a:pt x="1067563" y="228599"/>
                </a:lnTo>
                <a:lnTo>
                  <a:pt x="1027465" y="241299"/>
                </a:lnTo>
                <a:lnTo>
                  <a:pt x="948998" y="292099"/>
                </a:lnTo>
                <a:lnTo>
                  <a:pt x="910660" y="317499"/>
                </a:lnTo>
                <a:lnTo>
                  <a:pt x="872939" y="330199"/>
                </a:lnTo>
                <a:lnTo>
                  <a:pt x="835850" y="355599"/>
                </a:lnTo>
                <a:lnTo>
                  <a:pt x="799408" y="380999"/>
                </a:lnTo>
                <a:lnTo>
                  <a:pt x="763629" y="419099"/>
                </a:lnTo>
                <a:lnTo>
                  <a:pt x="728528" y="444499"/>
                </a:lnTo>
                <a:lnTo>
                  <a:pt x="694119" y="469899"/>
                </a:lnTo>
                <a:lnTo>
                  <a:pt x="660418" y="495299"/>
                </a:lnTo>
                <a:lnTo>
                  <a:pt x="627441" y="533399"/>
                </a:lnTo>
                <a:lnTo>
                  <a:pt x="595202" y="558799"/>
                </a:lnTo>
                <a:lnTo>
                  <a:pt x="563716" y="596899"/>
                </a:lnTo>
                <a:lnTo>
                  <a:pt x="532998" y="622299"/>
                </a:lnTo>
                <a:lnTo>
                  <a:pt x="503065" y="660399"/>
                </a:lnTo>
                <a:lnTo>
                  <a:pt x="473930" y="685799"/>
                </a:lnTo>
                <a:lnTo>
                  <a:pt x="445609" y="723899"/>
                </a:lnTo>
                <a:lnTo>
                  <a:pt x="418117" y="761999"/>
                </a:lnTo>
                <a:lnTo>
                  <a:pt x="391470" y="800099"/>
                </a:lnTo>
                <a:lnTo>
                  <a:pt x="365682" y="838199"/>
                </a:lnTo>
                <a:lnTo>
                  <a:pt x="340769" y="876299"/>
                </a:lnTo>
                <a:lnTo>
                  <a:pt x="316745" y="914399"/>
                </a:lnTo>
                <a:lnTo>
                  <a:pt x="293627" y="952499"/>
                </a:lnTo>
                <a:lnTo>
                  <a:pt x="271428" y="990599"/>
                </a:lnTo>
                <a:lnTo>
                  <a:pt x="250164" y="1028699"/>
                </a:lnTo>
                <a:lnTo>
                  <a:pt x="229851" y="1066799"/>
                </a:lnTo>
                <a:lnTo>
                  <a:pt x="210504" y="1104899"/>
                </a:lnTo>
                <a:lnTo>
                  <a:pt x="192137" y="1142999"/>
                </a:lnTo>
                <a:lnTo>
                  <a:pt x="174765" y="1193799"/>
                </a:lnTo>
                <a:lnTo>
                  <a:pt x="158405" y="1231899"/>
                </a:lnTo>
                <a:lnTo>
                  <a:pt x="143071" y="1269999"/>
                </a:lnTo>
                <a:lnTo>
                  <a:pt x="128778" y="1320799"/>
                </a:lnTo>
                <a:lnTo>
                  <a:pt x="115541" y="1358899"/>
                </a:lnTo>
                <a:lnTo>
                  <a:pt x="103376" y="1409699"/>
                </a:lnTo>
                <a:lnTo>
                  <a:pt x="92298" y="1447799"/>
                </a:lnTo>
                <a:lnTo>
                  <a:pt x="82321" y="1498599"/>
                </a:lnTo>
                <a:lnTo>
                  <a:pt x="73462" y="1536699"/>
                </a:lnTo>
                <a:lnTo>
                  <a:pt x="65734" y="1587499"/>
                </a:lnTo>
                <a:lnTo>
                  <a:pt x="59154" y="1638299"/>
                </a:lnTo>
                <a:lnTo>
                  <a:pt x="53736" y="1676399"/>
                </a:lnTo>
                <a:lnTo>
                  <a:pt x="49496" y="1727199"/>
                </a:lnTo>
                <a:lnTo>
                  <a:pt x="46449" y="1777999"/>
                </a:lnTo>
                <a:lnTo>
                  <a:pt x="44609" y="1828799"/>
                </a:lnTo>
                <a:lnTo>
                  <a:pt x="43993" y="1866899"/>
                </a:lnTo>
                <a:lnTo>
                  <a:pt x="43993" y="3467099"/>
                </a:lnTo>
                <a:lnTo>
                  <a:pt x="44609" y="3517899"/>
                </a:lnTo>
                <a:lnTo>
                  <a:pt x="46449" y="3555999"/>
                </a:lnTo>
                <a:lnTo>
                  <a:pt x="49496" y="3606799"/>
                </a:lnTo>
                <a:lnTo>
                  <a:pt x="53736" y="3657599"/>
                </a:lnTo>
                <a:lnTo>
                  <a:pt x="59154" y="3695699"/>
                </a:lnTo>
                <a:lnTo>
                  <a:pt x="65734" y="3746499"/>
                </a:lnTo>
                <a:lnTo>
                  <a:pt x="73462" y="3797299"/>
                </a:lnTo>
                <a:lnTo>
                  <a:pt x="82321" y="3835399"/>
                </a:lnTo>
                <a:lnTo>
                  <a:pt x="92298" y="3886199"/>
                </a:lnTo>
                <a:lnTo>
                  <a:pt x="103376" y="3924299"/>
                </a:lnTo>
                <a:lnTo>
                  <a:pt x="115541" y="3975099"/>
                </a:lnTo>
                <a:lnTo>
                  <a:pt x="128778" y="4013199"/>
                </a:lnTo>
                <a:lnTo>
                  <a:pt x="143071" y="4063999"/>
                </a:lnTo>
                <a:lnTo>
                  <a:pt x="158405" y="4102099"/>
                </a:lnTo>
                <a:lnTo>
                  <a:pt x="174765" y="4140199"/>
                </a:lnTo>
                <a:lnTo>
                  <a:pt x="192137" y="4190999"/>
                </a:lnTo>
                <a:lnTo>
                  <a:pt x="210504" y="4229099"/>
                </a:lnTo>
                <a:lnTo>
                  <a:pt x="229851" y="4267199"/>
                </a:lnTo>
                <a:lnTo>
                  <a:pt x="250164" y="4305299"/>
                </a:lnTo>
                <a:lnTo>
                  <a:pt x="271428" y="4356099"/>
                </a:lnTo>
                <a:lnTo>
                  <a:pt x="293627" y="4394199"/>
                </a:lnTo>
                <a:lnTo>
                  <a:pt x="316745" y="4432299"/>
                </a:lnTo>
                <a:lnTo>
                  <a:pt x="340769" y="4470399"/>
                </a:lnTo>
                <a:lnTo>
                  <a:pt x="365682" y="4508499"/>
                </a:lnTo>
                <a:lnTo>
                  <a:pt x="391470" y="4533899"/>
                </a:lnTo>
                <a:lnTo>
                  <a:pt x="418117" y="4571999"/>
                </a:lnTo>
                <a:lnTo>
                  <a:pt x="445609" y="4610099"/>
                </a:lnTo>
                <a:lnTo>
                  <a:pt x="473930" y="4648199"/>
                </a:lnTo>
                <a:lnTo>
                  <a:pt x="503065" y="4673599"/>
                </a:lnTo>
                <a:lnTo>
                  <a:pt x="532998" y="4711699"/>
                </a:lnTo>
                <a:lnTo>
                  <a:pt x="563716" y="4749799"/>
                </a:lnTo>
                <a:lnTo>
                  <a:pt x="595202" y="4775199"/>
                </a:lnTo>
                <a:lnTo>
                  <a:pt x="627441" y="4800599"/>
                </a:lnTo>
                <a:lnTo>
                  <a:pt x="660418" y="4838699"/>
                </a:lnTo>
                <a:lnTo>
                  <a:pt x="694119" y="4864099"/>
                </a:lnTo>
                <a:lnTo>
                  <a:pt x="728528" y="4889499"/>
                </a:lnTo>
                <a:lnTo>
                  <a:pt x="763629" y="4927599"/>
                </a:lnTo>
                <a:lnTo>
                  <a:pt x="799408" y="4952999"/>
                </a:lnTo>
                <a:lnTo>
                  <a:pt x="835850" y="4978399"/>
                </a:lnTo>
                <a:lnTo>
                  <a:pt x="872939" y="5003799"/>
                </a:lnTo>
                <a:lnTo>
                  <a:pt x="910660" y="5029199"/>
                </a:lnTo>
                <a:lnTo>
                  <a:pt x="948998" y="5041899"/>
                </a:lnTo>
                <a:lnTo>
                  <a:pt x="1027465" y="5092699"/>
                </a:lnTo>
                <a:lnTo>
                  <a:pt x="1067563" y="5105399"/>
                </a:lnTo>
                <a:lnTo>
                  <a:pt x="1108218" y="5130799"/>
                </a:lnTo>
                <a:lnTo>
                  <a:pt x="1149414" y="5143499"/>
                </a:lnTo>
                <a:lnTo>
                  <a:pt x="1191137" y="5168899"/>
                </a:lnTo>
                <a:lnTo>
                  <a:pt x="1319309" y="5206999"/>
                </a:lnTo>
                <a:lnTo>
                  <a:pt x="1362985" y="5232399"/>
                </a:lnTo>
                <a:lnTo>
                  <a:pt x="1407111" y="5232399"/>
                </a:lnTo>
                <a:lnTo>
                  <a:pt x="1542040" y="5270499"/>
                </a:lnTo>
                <a:lnTo>
                  <a:pt x="1587816" y="5270499"/>
                </a:lnTo>
                <a:lnTo>
                  <a:pt x="1633967" y="5283199"/>
                </a:lnTo>
                <a:lnTo>
                  <a:pt x="1680477" y="5283199"/>
                </a:lnTo>
                <a:lnTo>
                  <a:pt x="1727332" y="5295899"/>
                </a:lnTo>
                <a:lnTo>
                  <a:pt x="2291563" y="5295899"/>
                </a:lnTo>
                <a:lnTo>
                  <a:pt x="2246163" y="5308599"/>
                </a:lnTo>
                <a:close/>
              </a:path>
              <a:path w="3740150" h="5346700">
                <a:moveTo>
                  <a:pt x="2291563" y="5295899"/>
                </a:moveTo>
                <a:lnTo>
                  <a:pt x="2012289" y="5295899"/>
                </a:lnTo>
                <a:lnTo>
                  <a:pt x="2059144" y="5283199"/>
                </a:lnTo>
                <a:lnTo>
                  <a:pt x="2105654" y="5283199"/>
                </a:lnTo>
                <a:lnTo>
                  <a:pt x="2151805" y="5270499"/>
                </a:lnTo>
                <a:lnTo>
                  <a:pt x="2197581" y="5270499"/>
                </a:lnTo>
                <a:lnTo>
                  <a:pt x="2332510" y="5232399"/>
                </a:lnTo>
                <a:lnTo>
                  <a:pt x="2376636" y="5232399"/>
                </a:lnTo>
                <a:lnTo>
                  <a:pt x="2420312" y="5206999"/>
                </a:lnTo>
                <a:lnTo>
                  <a:pt x="2548484" y="5168899"/>
                </a:lnTo>
                <a:lnTo>
                  <a:pt x="2590207" y="5143499"/>
                </a:lnTo>
                <a:lnTo>
                  <a:pt x="2631403" y="5130799"/>
                </a:lnTo>
                <a:lnTo>
                  <a:pt x="2672058" y="5105399"/>
                </a:lnTo>
                <a:lnTo>
                  <a:pt x="2712156" y="5092699"/>
                </a:lnTo>
                <a:lnTo>
                  <a:pt x="2790623" y="5041899"/>
                </a:lnTo>
                <a:lnTo>
                  <a:pt x="2828961" y="5029199"/>
                </a:lnTo>
                <a:lnTo>
                  <a:pt x="2866683" y="5003799"/>
                </a:lnTo>
                <a:lnTo>
                  <a:pt x="2903771" y="4978399"/>
                </a:lnTo>
                <a:lnTo>
                  <a:pt x="2940213" y="4952999"/>
                </a:lnTo>
                <a:lnTo>
                  <a:pt x="2975992" y="4927599"/>
                </a:lnTo>
                <a:lnTo>
                  <a:pt x="3011093" y="4889499"/>
                </a:lnTo>
                <a:lnTo>
                  <a:pt x="3045502" y="4864099"/>
                </a:lnTo>
                <a:lnTo>
                  <a:pt x="3079203" y="4838699"/>
                </a:lnTo>
                <a:lnTo>
                  <a:pt x="3112180" y="4800599"/>
                </a:lnTo>
                <a:lnTo>
                  <a:pt x="3144420" y="4775199"/>
                </a:lnTo>
                <a:lnTo>
                  <a:pt x="3175905" y="4749799"/>
                </a:lnTo>
                <a:lnTo>
                  <a:pt x="3206623" y="4711699"/>
                </a:lnTo>
                <a:lnTo>
                  <a:pt x="3236556" y="4673599"/>
                </a:lnTo>
                <a:lnTo>
                  <a:pt x="3265691" y="4648199"/>
                </a:lnTo>
                <a:lnTo>
                  <a:pt x="3294012" y="4610099"/>
                </a:lnTo>
                <a:lnTo>
                  <a:pt x="3321504" y="4571999"/>
                </a:lnTo>
                <a:lnTo>
                  <a:pt x="3348151" y="4533899"/>
                </a:lnTo>
                <a:lnTo>
                  <a:pt x="3373939" y="4508499"/>
                </a:lnTo>
                <a:lnTo>
                  <a:pt x="3398852" y="4470399"/>
                </a:lnTo>
                <a:lnTo>
                  <a:pt x="3422876" y="4432299"/>
                </a:lnTo>
                <a:lnTo>
                  <a:pt x="3445995" y="4394199"/>
                </a:lnTo>
                <a:lnTo>
                  <a:pt x="3468193" y="4356099"/>
                </a:lnTo>
                <a:lnTo>
                  <a:pt x="3489457" y="4305299"/>
                </a:lnTo>
                <a:lnTo>
                  <a:pt x="3509770" y="4267199"/>
                </a:lnTo>
                <a:lnTo>
                  <a:pt x="3529117" y="4229099"/>
                </a:lnTo>
                <a:lnTo>
                  <a:pt x="3547485" y="4190999"/>
                </a:lnTo>
                <a:lnTo>
                  <a:pt x="3564856" y="4140199"/>
                </a:lnTo>
                <a:lnTo>
                  <a:pt x="3581216" y="4102099"/>
                </a:lnTo>
                <a:lnTo>
                  <a:pt x="3596550" y="4063999"/>
                </a:lnTo>
                <a:lnTo>
                  <a:pt x="3610843" y="4013199"/>
                </a:lnTo>
                <a:lnTo>
                  <a:pt x="3624080" y="3975099"/>
                </a:lnTo>
                <a:lnTo>
                  <a:pt x="3636245" y="3924299"/>
                </a:lnTo>
                <a:lnTo>
                  <a:pt x="3647323" y="3886199"/>
                </a:lnTo>
                <a:lnTo>
                  <a:pt x="3657300" y="3835399"/>
                </a:lnTo>
                <a:lnTo>
                  <a:pt x="3666159" y="3797299"/>
                </a:lnTo>
                <a:lnTo>
                  <a:pt x="3673887" y="3746499"/>
                </a:lnTo>
                <a:lnTo>
                  <a:pt x="3680467" y="3695699"/>
                </a:lnTo>
                <a:lnTo>
                  <a:pt x="3685885" y="3657599"/>
                </a:lnTo>
                <a:lnTo>
                  <a:pt x="3690125" y="3606799"/>
                </a:lnTo>
                <a:lnTo>
                  <a:pt x="3693172" y="3555999"/>
                </a:lnTo>
                <a:lnTo>
                  <a:pt x="3695012" y="3517899"/>
                </a:lnTo>
                <a:lnTo>
                  <a:pt x="3695629" y="3467099"/>
                </a:lnTo>
                <a:lnTo>
                  <a:pt x="3695629" y="1866899"/>
                </a:lnTo>
                <a:lnTo>
                  <a:pt x="3695012" y="1828799"/>
                </a:lnTo>
                <a:lnTo>
                  <a:pt x="3693172" y="1777999"/>
                </a:lnTo>
                <a:lnTo>
                  <a:pt x="3690125" y="1727199"/>
                </a:lnTo>
                <a:lnTo>
                  <a:pt x="3685885" y="1676399"/>
                </a:lnTo>
                <a:lnTo>
                  <a:pt x="3680467" y="1638299"/>
                </a:lnTo>
                <a:lnTo>
                  <a:pt x="3673887" y="1587499"/>
                </a:lnTo>
                <a:lnTo>
                  <a:pt x="3666159" y="1536699"/>
                </a:lnTo>
                <a:lnTo>
                  <a:pt x="3657300" y="1498599"/>
                </a:lnTo>
                <a:lnTo>
                  <a:pt x="3647323" y="1447799"/>
                </a:lnTo>
                <a:lnTo>
                  <a:pt x="3636245" y="1409699"/>
                </a:lnTo>
                <a:lnTo>
                  <a:pt x="3624080" y="1358899"/>
                </a:lnTo>
                <a:lnTo>
                  <a:pt x="3610843" y="1320799"/>
                </a:lnTo>
                <a:lnTo>
                  <a:pt x="3596550" y="1269999"/>
                </a:lnTo>
                <a:lnTo>
                  <a:pt x="3581216" y="1231899"/>
                </a:lnTo>
                <a:lnTo>
                  <a:pt x="3564856" y="1193799"/>
                </a:lnTo>
                <a:lnTo>
                  <a:pt x="3547484" y="1142999"/>
                </a:lnTo>
                <a:lnTo>
                  <a:pt x="3529117" y="1104899"/>
                </a:lnTo>
                <a:lnTo>
                  <a:pt x="3509770" y="1066799"/>
                </a:lnTo>
                <a:lnTo>
                  <a:pt x="3489457" y="1028699"/>
                </a:lnTo>
                <a:lnTo>
                  <a:pt x="3468193" y="990599"/>
                </a:lnTo>
                <a:lnTo>
                  <a:pt x="3445995" y="952499"/>
                </a:lnTo>
                <a:lnTo>
                  <a:pt x="3422876" y="914399"/>
                </a:lnTo>
                <a:lnTo>
                  <a:pt x="3398852" y="876299"/>
                </a:lnTo>
                <a:lnTo>
                  <a:pt x="3373939" y="838199"/>
                </a:lnTo>
                <a:lnTo>
                  <a:pt x="3348151" y="800099"/>
                </a:lnTo>
                <a:lnTo>
                  <a:pt x="3321504" y="761999"/>
                </a:lnTo>
                <a:lnTo>
                  <a:pt x="3294012" y="723899"/>
                </a:lnTo>
                <a:lnTo>
                  <a:pt x="3265691" y="685799"/>
                </a:lnTo>
                <a:lnTo>
                  <a:pt x="3236556" y="660399"/>
                </a:lnTo>
                <a:lnTo>
                  <a:pt x="3206623" y="622299"/>
                </a:lnTo>
                <a:lnTo>
                  <a:pt x="3175905" y="596899"/>
                </a:lnTo>
                <a:lnTo>
                  <a:pt x="3144419" y="558799"/>
                </a:lnTo>
                <a:lnTo>
                  <a:pt x="3112180" y="533399"/>
                </a:lnTo>
                <a:lnTo>
                  <a:pt x="3079203" y="495299"/>
                </a:lnTo>
                <a:lnTo>
                  <a:pt x="3045502" y="469899"/>
                </a:lnTo>
                <a:lnTo>
                  <a:pt x="3011093" y="444499"/>
                </a:lnTo>
                <a:lnTo>
                  <a:pt x="2975992" y="419099"/>
                </a:lnTo>
                <a:lnTo>
                  <a:pt x="2940213" y="380999"/>
                </a:lnTo>
                <a:lnTo>
                  <a:pt x="2903771" y="355599"/>
                </a:lnTo>
                <a:lnTo>
                  <a:pt x="2866682" y="330199"/>
                </a:lnTo>
                <a:lnTo>
                  <a:pt x="2828961" y="317499"/>
                </a:lnTo>
                <a:lnTo>
                  <a:pt x="2790623" y="292099"/>
                </a:lnTo>
                <a:lnTo>
                  <a:pt x="2712156" y="241299"/>
                </a:lnTo>
                <a:lnTo>
                  <a:pt x="2672058" y="228599"/>
                </a:lnTo>
                <a:lnTo>
                  <a:pt x="2631403" y="203199"/>
                </a:lnTo>
                <a:lnTo>
                  <a:pt x="2590207" y="190499"/>
                </a:lnTo>
                <a:lnTo>
                  <a:pt x="2548484" y="165099"/>
                </a:lnTo>
                <a:lnTo>
                  <a:pt x="2463522" y="139699"/>
                </a:lnTo>
                <a:lnTo>
                  <a:pt x="2197581" y="63499"/>
                </a:lnTo>
                <a:lnTo>
                  <a:pt x="2151805" y="63499"/>
                </a:lnTo>
                <a:lnTo>
                  <a:pt x="2105654" y="50799"/>
                </a:lnTo>
                <a:lnTo>
                  <a:pt x="2059144" y="50799"/>
                </a:lnTo>
                <a:lnTo>
                  <a:pt x="2012289" y="38099"/>
                </a:lnTo>
                <a:lnTo>
                  <a:pt x="2291563" y="38099"/>
                </a:lnTo>
                <a:lnTo>
                  <a:pt x="2512045" y="101599"/>
                </a:lnTo>
                <a:lnTo>
                  <a:pt x="2554734" y="126999"/>
                </a:lnTo>
                <a:lnTo>
                  <a:pt x="2596920" y="139699"/>
                </a:lnTo>
                <a:lnTo>
                  <a:pt x="2638588" y="165099"/>
                </a:lnTo>
                <a:lnTo>
                  <a:pt x="2679722" y="177799"/>
                </a:lnTo>
                <a:lnTo>
                  <a:pt x="2720309" y="203199"/>
                </a:lnTo>
                <a:lnTo>
                  <a:pt x="2760333" y="215899"/>
                </a:lnTo>
                <a:lnTo>
                  <a:pt x="2838633" y="266699"/>
                </a:lnTo>
                <a:lnTo>
                  <a:pt x="2876880" y="292099"/>
                </a:lnTo>
                <a:lnTo>
                  <a:pt x="2914505" y="317499"/>
                </a:lnTo>
                <a:lnTo>
                  <a:pt x="2951493" y="342899"/>
                </a:lnTo>
                <a:lnTo>
                  <a:pt x="2987830" y="368299"/>
                </a:lnTo>
                <a:lnTo>
                  <a:pt x="3023501" y="393699"/>
                </a:lnTo>
                <a:lnTo>
                  <a:pt x="3058490" y="419099"/>
                </a:lnTo>
                <a:lnTo>
                  <a:pt x="3092783" y="457199"/>
                </a:lnTo>
                <a:lnTo>
                  <a:pt x="3126366" y="482599"/>
                </a:lnTo>
                <a:lnTo>
                  <a:pt x="3159223" y="507999"/>
                </a:lnTo>
                <a:lnTo>
                  <a:pt x="3191340" y="546099"/>
                </a:lnTo>
                <a:lnTo>
                  <a:pt x="3222701" y="571499"/>
                </a:lnTo>
                <a:lnTo>
                  <a:pt x="3253293" y="609599"/>
                </a:lnTo>
                <a:lnTo>
                  <a:pt x="3283100" y="647699"/>
                </a:lnTo>
                <a:lnTo>
                  <a:pt x="3312108" y="673099"/>
                </a:lnTo>
                <a:lnTo>
                  <a:pt x="3340301" y="711199"/>
                </a:lnTo>
                <a:lnTo>
                  <a:pt x="3367665" y="749299"/>
                </a:lnTo>
                <a:lnTo>
                  <a:pt x="3394185" y="787399"/>
                </a:lnTo>
                <a:lnTo>
                  <a:pt x="3419846" y="825499"/>
                </a:lnTo>
                <a:lnTo>
                  <a:pt x="3444634" y="863599"/>
                </a:lnTo>
                <a:lnTo>
                  <a:pt x="3468534" y="901699"/>
                </a:lnTo>
                <a:lnTo>
                  <a:pt x="3491530" y="939799"/>
                </a:lnTo>
                <a:lnTo>
                  <a:pt x="3513609" y="977899"/>
                </a:lnTo>
                <a:lnTo>
                  <a:pt x="3534755" y="1015999"/>
                </a:lnTo>
                <a:lnTo>
                  <a:pt x="3554953" y="1054099"/>
                </a:lnTo>
                <a:lnTo>
                  <a:pt x="3574189" y="1104899"/>
                </a:lnTo>
                <a:lnTo>
                  <a:pt x="3592447" y="1142999"/>
                </a:lnTo>
                <a:lnTo>
                  <a:pt x="3609714" y="1181099"/>
                </a:lnTo>
                <a:lnTo>
                  <a:pt x="3625974" y="1231899"/>
                </a:lnTo>
                <a:lnTo>
                  <a:pt x="3641213" y="1269999"/>
                </a:lnTo>
                <a:lnTo>
                  <a:pt x="3655415" y="1308099"/>
                </a:lnTo>
                <a:lnTo>
                  <a:pt x="3668566" y="1358899"/>
                </a:lnTo>
                <a:lnTo>
                  <a:pt x="3680652" y="1396999"/>
                </a:lnTo>
                <a:lnTo>
                  <a:pt x="3691656" y="1447799"/>
                </a:lnTo>
                <a:lnTo>
                  <a:pt x="3701565" y="1498599"/>
                </a:lnTo>
                <a:lnTo>
                  <a:pt x="3710364" y="1536699"/>
                </a:lnTo>
                <a:lnTo>
                  <a:pt x="3718037" y="1587499"/>
                </a:lnTo>
                <a:lnTo>
                  <a:pt x="3724571" y="1638299"/>
                </a:lnTo>
                <a:lnTo>
                  <a:pt x="3729950" y="1676399"/>
                </a:lnTo>
                <a:lnTo>
                  <a:pt x="3734159" y="1727199"/>
                </a:lnTo>
                <a:lnTo>
                  <a:pt x="3737184" y="1777999"/>
                </a:lnTo>
                <a:lnTo>
                  <a:pt x="3739010" y="1828799"/>
                </a:lnTo>
                <a:lnTo>
                  <a:pt x="3739622" y="1866899"/>
                </a:lnTo>
                <a:lnTo>
                  <a:pt x="3739622" y="3467099"/>
                </a:lnTo>
                <a:lnTo>
                  <a:pt x="3739010" y="3517899"/>
                </a:lnTo>
                <a:lnTo>
                  <a:pt x="3737184" y="3555999"/>
                </a:lnTo>
                <a:lnTo>
                  <a:pt x="3734159" y="3606799"/>
                </a:lnTo>
                <a:lnTo>
                  <a:pt x="3729950" y="3657599"/>
                </a:lnTo>
                <a:lnTo>
                  <a:pt x="3724571" y="3708399"/>
                </a:lnTo>
                <a:lnTo>
                  <a:pt x="3718037" y="3746499"/>
                </a:lnTo>
                <a:lnTo>
                  <a:pt x="3710364" y="3797299"/>
                </a:lnTo>
                <a:lnTo>
                  <a:pt x="3701565" y="3848099"/>
                </a:lnTo>
                <a:lnTo>
                  <a:pt x="3691656" y="3886199"/>
                </a:lnTo>
                <a:lnTo>
                  <a:pt x="3680652" y="3936999"/>
                </a:lnTo>
                <a:lnTo>
                  <a:pt x="3668566" y="3975099"/>
                </a:lnTo>
                <a:lnTo>
                  <a:pt x="3655415" y="4025899"/>
                </a:lnTo>
                <a:lnTo>
                  <a:pt x="3641213" y="4063999"/>
                </a:lnTo>
                <a:lnTo>
                  <a:pt x="3625974" y="4114799"/>
                </a:lnTo>
                <a:lnTo>
                  <a:pt x="3609714" y="4152899"/>
                </a:lnTo>
                <a:lnTo>
                  <a:pt x="3592447" y="4190999"/>
                </a:lnTo>
                <a:lnTo>
                  <a:pt x="3574189" y="4241799"/>
                </a:lnTo>
                <a:lnTo>
                  <a:pt x="3554953" y="4279899"/>
                </a:lnTo>
                <a:lnTo>
                  <a:pt x="3534755" y="4317999"/>
                </a:lnTo>
                <a:lnTo>
                  <a:pt x="3513609" y="4356099"/>
                </a:lnTo>
                <a:lnTo>
                  <a:pt x="3491530" y="4394199"/>
                </a:lnTo>
                <a:lnTo>
                  <a:pt x="3468534" y="4432299"/>
                </a:lnTo>
                <a:lnTo>
                  <a:pt x="3444634" y="4470399"/>
                </a:lnTo>
                <a:lnTo>
                  <a:pt x="3419846" y="4508499"/>
                </a:lnTo>
                <a:lnTo>
                  <a:pt x="3394185" y="4546599"/>
                </a:lnTo>
                <a:lnTo>
                  <a:pt x="3367665" y="4584699"/>
                </a:lnTo>
                <a:lnTo>
                  <a:pt x="3340301" y="4622799"/>
                </a:lnTo>
                <a:lnTo>
                  <a:pt x="3312108" y="4660899"/>
                </a:lnTo>
                <a:lnTo>
                  <a:pt x="3283100" y="4686299"/>
                </a:lnTo>
                <a:lnTo>
                  <a:pt x="3253293" y="4724399"/>
                </a:lnTo>
                <a:lnTo>
                  <a:pt x="3222701" y="4762499"/>
                </a:lnTo>
                <a:lnTo>
                  <a:pt x="3191340" y="4787899"/>
                </a:lnTo>
                <a:lnTo>
                  <a:pt x="3159223" y="4825999"/>
                </a:lnTo>
                <a:lnTo>
                  <a:pt x="3126366" y="4851399"/>
                </a:lnTo>
                <a:lnTo>
                  <a:pt x="3092783" y="4889499"/>
                </a:lnTo>
                <a:lnTo>
                  <a:pt x="3058490" y="4914899"/>
                </a:lnTo>
                <a:lnTo>
                  <a:pt x="3023501" y="4940299"/>
                </a:lnTo>
                <a:lnTo>
                  <a:pt x="2987830" y="4965699"/>
                </a:lnTo>
                <a:lnTo>
                  <a:pt x="2951493" y="4991099"/>
                </a:lnTo>
                <a:lnTo>
                  <a:pt x="2914505" y="5016499"/>
                </a:lnTo>
                <a:lnTo>
                  <a:pt x="2876880" y="5041899"/>
                </a:lnTo>
                <a:lnTo>
                  <a:pt x="2838633" y="5067299"/>
                </a:lnTo>
                <a:lnTo>
                  <a:pt x="2760333" y="5118099"/>
                </a:lnTo>
                <a:lnTo>
                  <a:pt x="2720309" y="5130799"/>
                </a:lnTo>
                <a:lnTo>
                  <a:pt x="2638588" y="5181599"/>
                </a:lnTo>
                <a:lnTo>
                  <a:pt x="2554734" y="5206999"/>
                </a:lnTo>
                <a:lnTo>
                  <a:pt x="2512045" y="5232399"/>
                </a:lnTo>
                <a:lnTo>
                  <a:pt x="2291563" y="5295899"/>
                </a:lnTo>
                <a:close/>
              </a:path>
              <a:path w="3740150" h="5346700">
                <a:moveTo>
                  <a:pt x="2154178" y="5321299"/>
                </a:moveTo>
                <a:lnTo>
                  <a:pt x="1585443" y="5321299"/>
                </a:lnTo>
                <a:lnTo>
                  <a:pt x="1539258" y="5308599"/>
                </a:lnTo>
                <a:lnTo>
                  <a:pt x="2200363" y="5308599"/>
                </a:lnTo>
                <a:lnTo>
                  <a:pt x="2154178" y="5321299"/>
                </a:lnTo>
                <a:close/>
              </a:path>
              <a:path w="3740150" h="5346700">
                <a:moveTo>
                  <a:pt x="2060712" y="5333999"/>
                </a:moveTo>
                <a:lnTo>
                  <a:pt x="1678909" y="5333999"/>
                </a:lnTo>
                <a:lnTo>
                  <a:pt x="1631998" y="5321299"/>
                </a:lnTo>
                <a:lnTo>
                  <a:pt x="2107623" y="5321299"/>
                </a:lnTo>
                <a:lnTo>
                  <a:pt x="2060712" y="5333999"/>
                </a:lnTo>
                <a:close/>
              </a:path>
              <a:path w="3740150" h="5346700">
                <a:moveTo>
                  <a:pt x="1917995" y="5346699"/>
                </a:moveTo>
                <a:lnTo>
                  <a:pt x="1821626" y="5346699"/>
                </a:lnTo>
                <a:lnTo>
                  <a:pt x="1773737" y="5333999"/>
                </a:lnTo>
                <a:lnTo>
                  <a:pt x="1965884" y="5333999"/>
                </a:lnTo>
                <a:lnTo>
                  <a:pt x="1917995" y="5346699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89207" y="8953038"/>
            <a:ext cx="1599565" cy="1233805"/>
          </a:xfrm>
          <a:custGeom>
            <a:avLst/>
            <a:gdLst/>
            <a:ahLst/>
            <a:cxnLst/>
            <a:rect l="l" t="t" r="r" b="b"/>
            <a:pathLst>
              <a:path w="1599565" h="1233804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5" h="1233804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5" h="1233804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5" h="1233804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5" h="1233804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5" h="1233804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5" h="1233804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5" h="1233804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5" h="1233804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5" h="1233804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5" h="1233804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5" h="1233804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5" h="1233804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5" h="1233804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5" h="1233804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5" h="1233804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5" h="1233804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5" h="1233804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5" h="1233804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5" h="1233804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4640" y="374967"/>
            <a:ext cx="1766570" cy="1661160"/>
          </a:xfrm>
          <a:custGeom>
            <a:avLst/>
            <a:gdLst/>
            <a:ahLst/>
            <a:cxnLst/>
            <a:rect l="l" t="t" r="r" b="b"/>
            <a:pathLst>
              <a:path w="1766569" h="1661160">
                <a:moveTo>
                  <a:pt x="711504" y="1306195"/>
                </a:moveTo>
                <a:lnTo>
                  <a:pt x="650557" y="1298968"/>
                </a:lnTo>
                <a:lnTo>
                  <a:pt x="597103" y="1290586"/>
                </a:lnTo>
                <a:lnTo>
                  <a:pt x="550608" y="1280426"/>
                </a:lnTo>
                <a:lnTo>
                  <a:pt x="510514" y="1267879"/>
                </a:lnTo>
                <a:lnTo>
                  <a:pt x="447370" y="1233093"/>
                </a:lnTo>
                <a:lnTo>
                  <a:pt x="403326" y="1181252"/>
                </a:lnTo>
                <a:lnTo>
                  <a:pt x="374053" y="1107363"/>
                </a:lnTo>
                <a:lnTo>
                  <a:pt x="363588" y="1060602"/>
                </a:lnTo>
                <a:lnTo>
                  <a:pt x="355180" y="1006462"/>
                </a:lnTo>
                <a:lnTo>
                  <a:pt x="348284" y="944321"/>
                </a:lnTo>
                <a:lnTo>
                  <a:pt x="343598" y="1003782"/>
                </a:lnTo>
                <a:lnTo>
                  <a:pt x="336181" y="1056576"/>
                </a:lnTo>
                <a:lnTo>
                  <a:pt x="325729" y="1103071"/>
                </a:lnTo>
                <a:lnTo>
                  <a:pt x="311886" y="1143647"/>
                </a:lnTo>
                <a:lnTo>
                  <a:pt x="294322" y="1178674"/>
                </a:lnTo>
                <a:lnTo>
                  <a:pt x="246722" y="1233551"/>
                </a:lnTo>
                <a:lnTo>
                  <a:pt x="180263" y="1270711"/>
                </a:lnTo>
                <a:lnTo>
                  <a:pt x="139128" y="1283563"/>
                </a:lnTo>
                <a:lnTo>
                  <a:pt x="92278" y="1293101"/>
                </a:lnTo>
                <a:lnTo>
                  <a:pt x="39382" y="1299692"/>
                </a:lnTo>
                <a:lnTo>
                  <a:pt x="0" y="1302359"/>
                </a:lnTo>
                <a:lnTo>
                  <a:pt x="0" y="1306944"/>
                </a:lnTo>
                <a:lnTo>
                  <a:pt x="104990" y="1323936"/>
                </a:lnTo>
                <a:lnTo>
                  <a:pt x="144297" y="1330985"/>
                </a:lnTo>
                <a:lnTo>
                  <a:pt x="190703" y="1340142"/>
                </a:lnTo>
                <a:lnTo>
                  <a:pt x="229019" y="1357884"/>
                </a:lnTo>
                <a:lnTo>
                  <a:pt x="260070" y="1382979"/>
                </a:lnTo>
                <a:lnTo>
                  <a:pt x="284721" y="1414183"/>
                </a:lnTo>
                <a:lnTo>
                  <a:pt x="303822" y="1450263"/>
                </a:lnTo>
                <a:lnTo>
                  <a:pt x="318223" y="1489989"/>
                </a:lnTo>
                <a:lnTo>
                  <a:pt x="328764" y="1532115"/>
                </a:lnTo>
                <a:lnTo>
                  <a:pt x="336308" y="1575422"/>
                </a:lnTo>
                <a:lnTo>
                  <a:pt x="341706" y="1618665"/>
                </a:lnTo>
                <a:lnTo>
                  <a:pt x="345795" y="1660626"/>
                </a:lnTo>
                <a:lnTo>
                  <a:pt x="354533" y="1600441"/>
                </a:lnTo>
                <a:lnTo>
                  <a:pt x="363943" y="1547647"/>
                </a:lnTo>
                <a:lnTo>
                  <a:pt x="374751" y="1501736"/>
                </a:lnTo>
                <a:lnTo>
                  <a:pt x="387642" y="1462176"/>
                </a:lnTo>
                <a:lnTo>
                  <a:pt x="422414" y="1400048"/>
                </a:lnTo>
                <a:lnTo>
                  <a:pt x="473824" y="1357096"/>
                </a:lnTo>
                <a:lnTo>
                  <a:pt x="547408" y="1329131"/>
                </a:lnTo>
                <a:lnTo>
                  <a:pt x="594258" y="1319466"/>
                </a:lnTo>
                <a:lnTo>
                  <a:pt x="648716" y="1311998"/>
                </a:lnTo>
                <a:lnTo>
                  <a:pt x="711504" y="1306195"/>
                </a:lnTo>
                <a:close/>
              </a:path>
              <a:path w="1766569" h="1661160">
                <a:moveTo>
                  <a:pt x="1766303" y="649376"/>
                </a:moveTo>
                <a:lnTo>
                  <a:pt x="1699450" y="640994"/>
                </a:lnTo>
                <a:lnTo>
                  <a:pt x="1637614" y="632472"/>
                </a:lnTo>
                <a:lnTo>
                  <a:pt x="1580591" y="623570"/>
                </a:lnTo>
                <a:lnTo>
                  <a:pt x="1528140" y="614045"/>
                </a:lnTo>
                <a:lnTo>
                  <a:pt x="1480058" y="603669"/>
                </a:lnTo>
                <a:lnTo>
                  <a:pt x="1436090" y="592175"/>
                </a:lnTo>
                <a:lnTo>
                  <a:pt x="1396034" y="579323"/>
                </a:lnTo>
                <a:lnTo>
                  <a:pt x="1359674" y="564870"/>
                </a:lnTo>
                <a:lnTo>
                  <a:pt x="1297101" y="530199"/>
                </a:lnTo>
                <a:lnTo>
                  <a:pt x="1246581" y="486206"/>
                </a:lnTo>
                <a:lnTo>
                  <a:pt x="1206347" y="430923"/>
                </a:lnTo>
                <a:lnTo>
                  <a:pt x="1174610" y="362407"/>
                </a:lnTo>
                <a:lnTo>
                  <a:pt x="1161364" y="322567"/>
                </a:lnTo>
                <a:lnTo>
                  <a:pt x="1149565" y="278688"/>
                </a:lnTo>
                <a:lnTo>
                  <a:pt x="1138999" y="230517"/>
                </a:lnTo>
                <a:lnTo>
                  <a:pt x="1129436" y="177825"/>
                </a:lnTo>
                <a:lnTo>
                  <a:pt x="1120660" y="120345"/>
                </a:lnTo>
                <a:lnTo>
                  <a:pt x="1112443" y="57848"/>
                </a:lnTo>
                <a:lnTo>
                  <a:pt x="1105712" y="0"/>
                </a:lnTo>
                <a:lnTo>
                  <a:pt x="1103591" y="0"/>
                </a:lnTo>
                <a:lnTo>
                  <a:pt x="1098067" y="56184"/>
                </a:lnTo>
                <a:lnTo>
                  <a:pt x="1090803" y="117525"/>
                </a:lnTo>
                <a:lnTo>
                  <a:pt x="1082573" y="174294"/>
                </a:lnTo>
                <a:lnTo>
                  <a:pt x="1073200" y="226695"/>
                </a:lnTo>
                <a:lnTo>
                  <a:pt x="1062494" y="274916"/>
                </a:lnTo>
                <a:lnTo>
                  <a:pt x="1050277" y="319163"/>
                </a:lnTo>
                <a:lnTo>
                  <a:pt x="1036370" y="359600"/>
                </a:lnTo>
                <a:lnTo>
                  <a:pt x="1020572" y="396430"/>
                </a:lnTo>
                <a:lnTo>
                  <a:pt x="982611" y="460057"/>
                </a:lnTo>
                <a:lnTo>
                  <a:pt x="934923" y="511556"/>
                </a:lnTo>
                <a:lnTo>
                  <a:pt x="876020" y="552488"/>
                </a:lnTo>
                <a:lnTo>
                  <a:pt x="841908" y="569468"/>
                </a:lnTo>
                <a:lnTo>
                  <a:pt x="804443" y="584377"/>
                </a:lnTo>
                <a:lnTo>
                  <a:pt x="763447" y="597408"/>
                </a:lnTo>
                <a:lnTo>
                  <a:pt x="718731" y="608749"/>
                </a:lnTo>
                <a:lnTo>
                  <a:pt x="670102" y="618591"/>
                </a:lnTo>
                <a:lnTo>
                  <a:pt x="617385" y="627151"/>
                </a:lnTo>
                <a:lnTo>
                  <a:pt x="560400" y="634580"/>
                </a:lnTo>
                <a:lnTo>
                  <a:pt x="498957" y="641108"/>
                </a:lnTo>
                <a:lnTo>
                  <a:pt x="432866" y="646899"/>
                </a:lnTo>
                <a:lnTo>
                  <a:pt x="477786" y="654545"/>
                </a:lnTo>
                <a:lnTo>
                  <a:pt x="523646" y="661098"/>
                </a:lnTo>
                <a:lnTo>
                  <a:pt x="616610" y="673163"/>
                </a:lnTo>
                <a:lnTo>
                  <a:pt x="662927" y="679742"/>
                </a:lnTo>
                <a:lnTo>
                  <a:pt x="708583" y="687412"/>
                </a:lnTo>
                <a:lnTo>
                  <a:pt x="753211" y="696734"/>
                </a:lnTo>
                <a:lnTo>
                  <a:pt x="796391" y="708240"/>
                </a:lnTo>
                <a:lnTo>
                  <a:pt x="837742" y="722477"/>
                </a:lnTo>
                <a:lnTo>
                  <a:pt x="876846" y="739990"/>
                </a:lnTo>
                <a:lnTo>
                  <a:pt x="913333" y="761326"/>
                </a:lnTo>
                <a:lnTo>
                  <a:pt x="946785" y="787019"/>
                </a:lnTo>
                <a:lnTo>
                  <a:pt x="976807" y="817613"/>
                </a:lnTo>
                <a:lnTo>
                  <a:pt x="1003020" y="853681"/>
                </a:lnTo>
                <a:lnTo>
                  <a:pt x="1025004" y="895731"/>
                </a:lnTo>
                <a:lnTo>
                  <a:pt x="1042365" y="944321"/>
                </a:lnTo>
                <a:lnTo>
                  <a:pt x="1055204" y="994397"/>
                </a:lnTo>
                <a:lnTo>
                  <a:pt x="1066177" y="1044727"/>
                </a:lnTo>
                <a:lnTo>
                  <a:pt x="1075524" y="1095273"/>
                </a:lnTo>
                <a:lnTo>
                  <a:pt x="1083538" y="1145997"/>
                </a:lnTo>
                <a:lnTo>
                  <a:pt x="1090460" y="1196835"/>
                </a:lnTo>
                <a:lnTo>
                  <a:pt x="1096543" y="1247775"/>
                </a:lnTo>
                <a:lnTo>
                  <a:pt x="1102080" y="1298752"/>
                </a:lnTo>
                <a:lnTo>
                  <a:pt x="1112532" y="1232192"/>
                </a:lnTo>
                <a:lnTo>
                  <a:pt x="1122680" y="1170711"/>
                </a:lnTo>
                <a:lnTo>
                  <a:pt x="1132814" y="1114082"/>
                </a:lnTo>
                <a:lnTo>
                  <a:pt x="1143190" y="1062088"/>
                </a:lnTo>
                <a:lnTo>
                  <a:pt x="1154112" y="1014488"/>
                </a:lnTo>
                <a:lnTo>
                  <a:pt x="1165860" y="971067"/>
                </a:lnTo>
                <a:lnTo>
                  <a:pt x="1178712" y="931583"/>
                </a:lnTo>
                <a:lnTo>
                  <a:pt x="1192961" y="895807"/>
                </a:lnTo>
                <a:lnTo>
                  <a:pt x="1226756" y="834491"/>
                </a:lnTo>
                <a:lnTo>
                  <a:pt x="1269530" y="785279"/>
                </a:lnTo>
                <a:lnTo>
                  <a:pt x="1323517" y="746340"/>
                </a:lnTo>
                <a:lnTo>
                  <a:pt x="1391018" y="715873"/>
                </a:lnTo>
                <a:lnTo>
                  <a:pt x="1430540" y="703237"/>
                </a:lnTo>
                <a:lnTo>
                  <a:pt x="1474279" y="692023"/>
                </a:lnTo>
                <a:lnTo>
                  <a:pt x="1522539" y="682015"/>
                </a:lnTo>
                <a:lnTo>
                  <a:pt x="1575587" y="672973"/>
                </a:lnTo>
                <a:lnTo>
                  <a:pt x="1633702" y="664667"/>
                </a:lnTo>
                <a:lnTo>
                  <a:pt x="1697177" y="656882"/>
                </a:lnTo>
                <a:lnTo>
                  <a:pt x="1766303" y="649376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68200" y="216927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0508" y="9104385"/>
            <a:ext cx="1099820" cy="1032510"/>
          </a:xfrm>
          <a:custGeom>
            <a:avLst/>
            <a:gdLst/>
            <a:ahLst/>
            <a:cxnLst/>
            <a:rect l="l" t="t" r="r" b="b"/>
            <a:pathLst>
              <a:path w="1099820" h="1032509">
                <a:moveTo>
                  <a:pt x="830084" y="402018"/>
                </a:moveTo>
                <a:lnTo>
                  <a:pt x="768197" y="396316"/>
                </a:lnTo>
                <a:lnTo>
                  <a:pt x="712952" y="389407"/>
                </a:lnTo>
                <a:lnTo>
                  <a:pt x="663943" y="380860"/>
                </a:lnTo>
                <a:lnTo>
                  <a:pt x="620763" y="370243"/>
                </a:lnTo>
                <a:lnTo>
                  <a:pt x="582980" y="357124"/>
                </a:lnTo>
                <a:lnTo>
                  <a:pt x="522020" y="321665"/>
                </a:lnTo>
                <a:lnTo>
                  <a:pt x="477735" y="271043"/>
                </a:lnTo>
                <a:lnTo>
                  <a:pt x="446824" y="201828"/>
                </a:lnTo>
                <a:lnTo>
                  <a:pt x="435356" y="159169"/>
                </a:lnTo>
                <a:lnTo>
                  <a:pt x="425996" y="110578"/>
                </a:lnTo>
                <a:lnTo>
                  <a:pt x="418338" y="55613"/>
                </a:lnTo>
                <a:lnTo>
                  <a:pt x="412584" y="0"/>
                </a:lnTo>
                <a:lnTo>
                  <a:pt x="411200" y="0"/>
                </a:lnTo>
                <a:lnTo>
                  <a:pt x="403783" y="61290"/>
                </a:lnTo>
                <a:lnTo>
                  <a:pt x="394817" y="120167"/>
                </a:lnTo>
                <a:lnTo>
                  <a:pt x="384429" y="171145"/>
                </a:lnTo>
                <a:lnTo>
                  <a:pt x="371995" y="214909"/>
                </a:lnTo>
                <a:lnTo>
                  <a:pt x="356908" y="252120"/>
                </a:lnTo>
                <a:lnTo>
                  <a:pt x="316318" y="309600"/>
                </a:lnTo>
                <a:lnTo>
                  <a:pt x="257708" y="348970"/>
                </a:lnTo>
                <a:lnTo>
                  <a:pt x="220103" y="363550"/>
                </a:lnTo>
                <a:lnTo>
                  <a:pt x="176149" y="375627"/>
                </a:lnTo>
                <a:lnTo>
                  <a:pt x="125222" y="385876"/>
                </a:lnTo>
                <a:lnTo>
                  <a:pt x="66713" y="394957"/>
                </a:lnTo>
                <a:lnTo>
                  <a:pt x="0" y="403555"/>
                </a:lnTo>
                <a:lnTo>
                  <a:pt x="68821" y="411302"/>
                </a:lnTo>
                <a:lnTo>
                  <a:pt x="128473" y="419760"/>
                </a:lnTo>
                <a:lnTo>
                  <a:pt x="179743" y="429590"/>
                </a:lnTo>
                <a:lnTo>
                  <a:pt x="223393" y="441388"/>
                </a:lnTo>
                <a:lnTo>
                  <a:pt x="260210" y="455815"/>
                </a:lnTo>
                <a:lnTo>
                  <a:pt x="316509" y="495007"/>
                </a:lnTo>
                <a:lnTo>
                  <a:pt x="354888" y="552221"/>
                </a:lnTo>
                <a:lnTo>
                  <a:pt x="369316" y="589153"/>
                </a:lnTo>
                <a:lnTo>
                  <a:pt x="381596" y="632472"/>
                </a:lnTo>
                <a:lnTo>
                  <a:pt x="392544" y="682828"/>
                </a:lnTo>
                <a:lnTo>
                  <a:pt x="402907" y="740829"/>
                </a:lnTo>
                <a:lnTo>
                  <a:pt x="413499" y="807110"/>
                </a:lnTo>
                <a:lnTo>
                  <a:pt x="419735" y="751674"/>
                </a:lnTo>
                <a:lnTo>
                  <a:pt x="427431" y="696391"/>
                </a:lnTo>
                <a:lnTo>
                  <a:pt x="437451" y="641400"/>
                </a:lnTo>
                <a:lnTo>
                  <a:pt x="450659" y="586841"/>
                </a:lnTo>
                <a:lnTo>
                  <a:pt x="469353" y="540499"/>
                </a:lnTo>
                <a:lnTo>
                  <a:pt x="495033" y="504037"/>
                </a:lnTo>
                <a:lnTo>
                  <a:pt x="526669" y="476084"/>
                </a:lnTo>
                <a:lnTo>
                  <a:pt x="563257" y="455244"/>
                </a:lnTo>
                <a:lnTo>
                  <a:pt x="603783" y="440131"/>
                </a:lnTo>
                <a:lnTo>
                  <a:pt x="647242" y="429374"/>
                </a:lnTo>
                <a:lnTo>
                  <a:pt x="692619" y="421563"/>
                </a:lnTo>
                <a:lnTo>
                  <a:pt x="785050" y="409270"/>
                </a:lnTo>
                <a:lnTo>
                  <a:pt x="830084" y="402018"/>
                </a:lnTo>
                <a:close/>
              </a:path>
              <a:path w="1099820" h="1032509">
                <a:moveTo>
                  <a:pt x="1099553" y="809142"/>
                </a:moveTo>
                <a:lnTo>
                  <a:pt x="1054011" y="805332"/>
                </a:lnTo>
                <a:lnTo>
                  <a:pt x="1006221" y="795870"/>
                </a:lnTo>
                <a:lnTo>
                  <a:pt x="967689" y="780808"/>
                </a:lnTo>
                <a:lnTo>
                  <a:pt x="914831" y="729932"/>
                </a:lnTo>
                <a:lnTo>
                  <a:pt x="898728" y="692137"/>
                </a:lnTo>
                <a:lnTo>
                  <a:pt x="888326" y="644766"/>
                </a:lnTo>
                <a:lnTo>
                  <a:pt x="882738" y="586841"/>
                </a:lnTo>
                <a:lnTo>
                  <a:pt x="875309" y="647052"/>
                </a:lnTo>
                <a:lnTo>
                  <a:pt x="864831" y="694766"/>
                </a:lnTo>
                <a:lnTo>
                  <a:pt x="849858" y="731647"/>
                </a:lnTo>
                <a:lnTo>
                  <a:pt x="800582" y="779564"/>
                </a:lnTo>
                <a:lnTo>
                  <a:pt x="763397" y="793915"/>
                </a:lnTo>
                <a:lnTo>
                  <a:pt x="715899" y="804087"/>
                </a:lnTo>
                <a:lnTo>
                  <a:pt x="656628" y="811720"/>
                </a:lnTo>
                <a:lnTo>
                  <a:pt x="717486" y="818095"/>
                </a:lnTo>
                <a:lnTo>
                  <a:pt x="765378" y="827735"/>
                </a:lnTo>
                <a:lnTo>
                  <a:pt x="802170" y="842022"/>
                </a:lnTo>
                <a:lnTo>
                  <a:pt x="849820" y="890143"/>
                </a:lnTo>
                <a:lnTo>
                  <a:pt x="864400" y="926744"/>
                </a:lnTo>
                <a:lnTo>
                  <a:pt x="875271" y="973556"/>
                </a:lnTo>
                <a:lnTo>
                  <a:pt x="884288" y="1031976"/>
                </a:lnTo>
                <a:lnTo>
                  <a:pt x="888949" y="988034"/>
                </a:lnTo>
                <a:lnTo>
                  <a:pt x="896848" y="943279"/>
                </a:lnTo>
                <a:lnTo>
                  <a:pt x="910424" y="901255"/>
                </a:lnTo>
                <a:lnTo>
                  <a:pt x="932116" y="865517"/>
                </a:lnTo>
                <a:lnTo>
                  <a:pt x="964412" y="839622"/>
                </a:lnTo>
                <a:lnTo>
                  <a:pt x="1009726" y="827125"/>
                </a:lnTo>
                <a:lnTo>
                  <a:pt x="1099553" y="812190"/>
                </a:lnTo>
                <a:lnTo>
                  <a:pt x="1099553" y="80914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267835" cy="2411095"/>
          </a:xfrm>
          <a:custGeom>
            <a:avLst/>
            <a:gdLst/>
            <a:ahLst/>
            <a:cxnLst/>
            <a:rect l="l" t="t" r="r" b="b"/>
            <a:pathLst>
              <a:path w="4267835" h="2411095">
                <a:moveTo>
                  <a:pt x="1980889" y="2340586"/>
                </a:moveTo>
                <a:lnTo>
                  <a:pt x="1336338" y="2340586"/>
                </a:lnTo>
                <a:lnTo>
                  <a:pt x="1384552" y="2340192"/>
                </a:lnTo>
                <a:lnTo>
                  <a:pt x="1432580" y="2339014"/>
                </a:lnTo>
                <a:lnTo>
                  <a:pt x="1480415" y="2337057"/>
                </a:lnTo>
                <a:lnTo>
                  <a:pt x="1528053" y="2334328"/>
                </a:lnTo>
                <a:lnTo>
                  <a:pt x="1575485" y="2330834"/>
                </a:lnTo>
                <a:lnTo>
                  <a:pt x="1622708" y="2326579"/>
                </a:lnTo>
                <a:lnTo>
                  <a:pt x="1669714" y="2321571"/>
                </a:lnTo>
                <a:lnTo>
                  <a:pt x="1716497" y="2315815"/>
                </a:lnTo>
                <a:lnTo>
                  <a:pt x="1763052" y="2309317"/>
                </a:lnTo>
                <a:lnTo>
                  <a:pt x="1809372" y="2302084"/>
                </a:lnTo>
                <a:lnTo>
                  <a:pt x="1855451" y="2294121"/>
                </a:lnTo>
                <a:lnTo>
                  <a:pt x="1901284" y="2285435"/>
                </a:lnTo>
                <a:lnTo>
                  <a:pt x="1946864" y="2276032"/>
                </a:lnTo>
                <a:lnTo>
                  <a:pt x="1992185" y="2265918"/>
                </a:lnTo>
                <a:lnTo>
                  <a:pt x="2037241" y="2255098"/>
                </a:lnTo>
                <a:lnTo>
                  <a:pt x="2082026" y="2243580"/>
                </a:lnTo>
                <a:lnTo>
                  <a:pt x="2126534" y="2231369"/>
                </a:lnTo>
                <a:lnTo>
                  <a:pt x="2170758" y="2218471"/>
                </a:lnTo>
                <a:lnTo>
                  <a:pt x="2214694" y="2204892"/>
                </a:lnTo>
                <a:lnTo>
                  <a:pt x="2258334" y="2190639"/>
                </a:lnTo>
                <a:lnTo>
                  <a:pt x="2301673" y="2175717"/>
                </a:lnTo>
                <a:lnTo>
                  <a:pt x="2344705" y="2160133"/>
                </a:lnTo>
                <a:lnTo>
                  <a:pt x="2387423" y="2143892"/>
                </a:lnTo>
                <a:lnTo>
                  <a:pt x="2429822" y="2127001"/>
                </a:lnTo>
                <a:lnTo>
                  <a:pt x="2471895" y="2109466"/>
                </a:lnTo>
                <a:lnTo>
                  <a:pt x="2513637" y="2091293"/>
                </a:lnTo>
                <a:lnTo>
                  <a:pt x="2555041" y="2072488"/>
                </a:lnTo>
                <a:lnTo>
                  <a:pt x="2596101" y="2053057"/>
                </a:lnTo>
                <a:lnTo>
                  <a:pt x="2636812" y="2033007"/>
                </a:lnTo>
                <a:lnTo>
                  <a:pt x="2677166" y="2012343"/>
                </a:lnTo>
                <a:lnTo>
                  <a:pt x="2717159" y="1991071"/>
                </a:lnTo>
                <a:lnTo>
                  <a:pt x="2756784" y="1969197"/>
                </a:lnTo>
                <a:lnTo>
                  <a:pt x="2796035" y="1946729"/>
                </a:lnTo>
                <a:lnTo>
                  <a:pt x="2834905" y="1923671"/>
                </a:lnTo>
                <a:lnTo>
                  <a:pt x="2873390" y="1900029"/>
                </a:lnTo>
                <a:lnTo>
                  <a:pt x="2911483" y="1875811"/>
                </a:lnTo>
                <a:lnTo>
                  <a:pt x="2949177" y="1851022"/>
                </a:lnTo>
                <a:lnTo>
                  <a:pt x="2986467" y="1825667"/>
                </a:lnTo>
                <a:lnTo>
                  <a:pt x="3023347" y="1799754"/>
                </a:lnTo>
                <a:lnTo>
                  <a:pt x="3059810" y="1773288"/>
                </a:lnTo>
                <a:lnTo>
                  <a:pt x="3095850" y="1746276"/>
                </a:lnTo>
                <a:lnTo>
                  <a:pt x="3131463" y="1718722"/>
                </a:lnTo>
                <a:lnTo>
                  <a:pt x="3166640" y="1690635"/>
                </a:lnTo>
                <a:lnTo>
                  <a:pt x="3201377" y="1662019"/>
                </a:lnTo>
                <a:lnTo>
                  <a:pt x="3235668" y="1632880"/>
                </a:lnTo>
                <a:lnTo>
                  <a:pt x="3269505" y="1603226"/>
                </a:lnTo>
                <a:lnTo>
                  <a:pt x="3302884" y="1573061"/>
                </a:lnTo>
                <a:lnTo>
                  <a:pt x="3335798" y="1542393"/>
                </a:lnTo>
                <a:lnTo>
                  <a:pt x="3368241" y="1511226"/>
                </a:lnTo>
                <a:lnTo>
                  <a:pt x="3400207" y="1479568"/>
                </a:lnTo>
                <a:lnTo>
                  <a:pt x="3431689" y="1447423"/>
                </a:lnTo>
                <a:lnTo>
                  <a:pt x="3462683" y="1414800"/>
                </a:lnTo>
                <a:lnTo>
                  <a:pt x="3493182" y="1381702"/>
                </a:lnTo>
                <a:lnTo>
                  <a:pt x="3523179" y="1348137"/>
                </a:lnTo>
                <a:lnTo>
                  <a:pt x="3552669" y="1314111"/>
                </a:lnTo>
                <a:lnTo>
                  <a:pt x="3581646" y="1279630"/>
                </a:lnTo>
                <a:lnTo>
                  <a:pt x="3610103" y="1244699"/>
                </a:lnTo>
                <a:lnTo>
                  <a:pt x="3638035" y="1209325"/>
                </a:lnTo>
                <a:lnTo>
                  <a:pt x="3665435" y="1173515"/>
                </a:lnTo>
                <a:lnTo>
                  <a:pt x="3692298" y="1137273"/>
                </a:lnTo>
                <a:lnTo>
                  <a:pt x="3718617" y="1100607"/>
                </a:lnTo>
                <a:lnTo>
                  <a:pt x="3744387" y="1063521"/>
                </a:lnTo>
                <a:lnTo>
                  <a:pt x="3769601" y="1026024"/>
                </a:lnTo>
                <a:lnTo>
                  <a:pt x="3794252" y="988119"/>
                </a:lnTo>
                <a:lnTo>
                  <a:pt x="3818336" y="949814"/>
                </a:lnTo>
                <a:lnTo>
                  <a:pt x="3841847" y="911115"/>
                </a:lnTo>
                <a:lnTo>
                  <a:pt x="3864777" y="872028"/>
                </a:lnTo>
                <a:lnTo>
                  <a:pt x="3887121" y="832558"/>
                </a:lnTo>
                <a:lnTo>
                  <a:pt x="3908873" y="792712"/>
                </a:lnTo>
                <a:lnTo>
                  <a:pt x="3930027" y="752497"/>
                </a:lnTo>
                <a:lnTo>
                  <a:pt x="3950576" y="711917"/>
                </a:lnTo>
                <a:lnTo>
                  <a:pt x="3970516" y="670980"/>
                </a:lnTo>
                <a:lnTo>
                  <a:pt x="3989839" y="629691"/>
                </a:lnTo>
                <a:lnTo>
                  <a:pt x="4008539" y="588056"/>
                </a:lnTo>
                <a:lnTo>
                  <a:pt x="4026611" y="546082"/>
                </a:lnTo>
                <a:lnTo>
                  <a:pt x="4044049" y="503774"/>
                </a:lnTo>
                <a:lnTo>
                  <a:pt x="4060846" y="461139"/>
                </a:lnTo>
                <a:lnTo>
                  <a:pt x="4076997" y="418183"/>
                </a:lnTo>
                <a:lnTo>
                  <a:pt x="4092494" y="374912"/>
                </a:lnTo>
                <a:lnTo>
                  <a:pt x="4107333" y="331331"/>
                </a:lnTo>
                <a:lnTo>
                  <a:pt x="4121508" y="287448"/>
                </a:lnTo>
                <a:lnTo>
                  <a:pt x="4135011" y="243268"/>
                </a:lnTo>
                <a:lnTo>
                  <a:pt x="4147837" y="198796"/>
                </a:lnTo>
                <a:lnTo>
                  <a:pt x="4159981" y="154041"/>
                </a:lnTo>
                <a:lnTo>
                  <a:pt x="4171435" y="109006"/>
                </a:lnTo>
                <a:lnTo>
                  <a:pt x="4182195" y="63699"/>
                </a:lnTo>
                <a:lnTo>
                  <a:pt x="4192253" y="18126"/>
                </a:lnTo>
                <a:lnTo>
                  <a:pt x="4195951" y="0"/>
                </a:lnTo>
                <a:lnTo>
                  <a:pt x="4267767" y="0"/>
                </a:lnTo>
                <a:lnTo>
                  <a:pt x="4255050" y="60516"/>
                </a:lnTo>
                <a:lnTo>
                  <a:pt x="4244646" y="105670"/>
                </a:lnTo>
                <a:lnTo>
                  <a:pt x="4233568" y="150564"/>
                </a:lnTo>
                <a:lnTo>
                  <a:pt x="4221823" y="195192"/>
                </a:lnTo>
                <a:lnTo>
                  <a:pt x="4209415" y="239548"/>
                </a:lnTo>
                <a:lnTo>
                  <a:pt x="4196350" y="283626"/>
                </a:lnTo>
                <a:lnTo>
                  <a:pt x="4182635" y="327421"/>
                </a:lnTo>
                <a:lnTo>
                  <a:pt x="4168275" y="370927"/>
                </a:lnTo>
                <a:lnTo>
                  <a:pt x="4153275" y="414138"/>
                </a:lnTo>
                <a:lnTo>
                  <a:pt x="4137641" y="457049"/>
                </a:lnTo>
                <a:lnTo>
                  <a:pt x="4121379" y="499653"/>
                </a:lnTo>
                <a:lnTo>
                  <a:pt x="4104495" y="541946"/>
                </a:lnTo>
                <a:lnTo>
                  <a:pt x="4086994" y="583921"/>
                </a:lnTo>
                <a:lnTo>
                  <a:pt x="4068882" y="625573"/>
                </a:lnTo>
                <a:lnTo>
                  <a:pt x="4050164" y="666896"/>
                </a:lnTo>
                <a:lnTo>
                  <a:pt x="4030847" y="707884"/>
                </a:lnTo>
                <a:lnTo>
                  <a:pt x="4010936" y="748532"/>
                </a:lnTo>
                <a:lnTo>
                  <a:pt x="3990436" y="788834"/>
                </a:lnTo>
                <a:lnTo>
                  <a:pt x="3969354" y="828784"/>
                </a:lnTo>
                <a:lnTo>
                  <a:pt x="3947695" y="868377"/>
                </a:lnTo>
                <a:lnTo>
                  <a:pt x="3925464" y="907606"/>
                </a:lnTo>
                <a:lnTo>
                  <a:pt x="3902668" y="946466"/>
                </a:lnTo>
                <a:lnTo>
                  <a:pt x="3879311" y="984952"/>
                </a:lnTo>
                <a:lnTo>
                  <a:pt x="3855401" y="1023057"/>
                </a:lnTo>
                <a:lnTo>
                  <a:pt x="3830941" y="1060776"/>
                </a:lnTo>
                <a:lnTo>
                  <a:pt x="3805939" y="1098104"/>
                </a:lnTo>
                <a:lnTo>
                  <a:pt x="3780400" y="1135034"/>
                </a:lnTo>
                <a:lnTo>
                  <a:pt x="3754329" y="1171561"/>
                </a:lnTo>
                <a:lnTo>
                  <a:pt x="3727732" y="1207679"/>
                </a:lnTo>
                <a:lnTo>
                  <a:pt x="3700615" y="1243382"/>
                </a:lnTo>
                <a:lnTo>
                  <a:pt x="3672983" y="1278665"/>
                </a:lnTo>
                <a:lnTo>
                  <a:pt x="3644843" y="1313522"/>
                </a:lnTo>
                <a:lnTo>
                  <a:pt x="3616199" y="1347947"/>
                </a:lnTo>
                <a:lnTo>
                  <a:pt x="3587058" y="1381935"/>
                </a:lnTo>
                <a:lnTo>
                  <a:pt x="3557425" y="1415480"/>
                </a:lnTo>
                <a:lnTo>
                  <a:pt x="3527305" y="1448575"/>
                </a:lnTo>
                <a:lnTo>
                  <a:pt x="3496706" y="1481217"/>
                </a:lnTo>
                <a:lnTo>
                  <a:pt x="3465631" y="1513398"/>
                </a:lnTo>
                <a:lnTo>
                  <a:pt x="3434088" y="1545113"/>
                </a:lnTo>
                <a:lnTo>
                  <a:pt x="3402080" y="1576356"/>
                </a:lnTo>
                <a:lnTo>
                  <a:pt x="3369616" y="1607122"/>
                </a:lnTo>
                <a:lnTo>
                  <a:pt x="3336699" y="1637405"/>
                </a:lnTo>
                <a:lnTo>
                  <a:pt x="3303335" y="1667199"/>
                </a:lnTo>
                <a:lnTo>
                  <a:pt x="3269531" y="1696498"/>
                </a:lnTo>
                <a:lnTo>
                  <a:pt x="3235292" y="1725297"/>
                </a:lnTo>
                <a:lnTo>
                  <a:pt x="3200624" y="1753591"/>
                </a:lnTo>
                <a:lnTo>
                  <a:pt x="3165532" y="1781372"/>
                </a:lnTo>
                <a:lnTo>
                  <a:pt x="3130022" y="1808637"/>
                </a:lnTo>
                <a:lnTo>
                  <a:pt x="3094099" y="1835378"/>
                </a:lnTo>
                <a:lnTo>
                  <a:pt x="3057770" y="1861590"/>
                </a:lnTo>
                <a:lnTo>
                  <a:pt x="3021040" y="1887268"/>
                </a:lnTo>
                <a:lnTo>
                  <a:pt x="2983914" y="1912406"/>
                </a:lnTo>
                <a:lnTo>
                  <a:pt x="2946399" y="1936998"/>
                </a:lnTo>
                <a:lnTo>
                  <a:pt x="2908500" y="1961038"/>
                </a:lnTo>
                <a:lnTo>
                  <a:pt x="2870223" y="1984521"/>
                </a:lnTo>
                <a:lnTo>
                  <a:pt x="2831573" y="2007441"/>
                </a:lnTo>
                <a:lnTo>
                  <a:pt x="2792557" y="2029792"/>
                </a:lnTo>
                <a:lnTo>
                  <a:pt x="2753179" y="2051569"/>
                </a:lnTo>
                <a:lnTo>
                  <a:pt x="2713445" y="2072766"/>
                </a:lnTo>
                <a:lnTo>
                  <a:pt x="2673362" y="2093376"/>
                </a:lnTo>
                <a:lnTo>
                  <a:pt x="2632934" y="2113395"/>
                </a:lnTo>
                <a:lnTo>
                  <a:pt x="2592168" y="2132817"/>
                </a:lnTo>
                <a:lnTo>
                  <a:pt x="2551069" y="2151636"/>
                </a:lnTo>
                <a:lnTo>
                  <a:pt x="2509643" y="2169846"/>
                </a:lnTo>
                <a:lnTo>
                  <a:pt x="2467896" y="2187442"/>
                </a:lnTo>
                <a:lnTo>
                  <a:pt x="2425833" y="2204418"/>
                </a:lnTo>
                <a:lnTo>
                  <a:pt x="2383459" y="2220768"/>
                </a:lnTo>
                <a:lnTo>
                  <a:pt x="2340781" y="2236486"/>
                </a:lnTo>
                <a:lnTo>
                  <a:pt x="2297805" y="2251567"/>
                </a:lnTo>
                <a:lnTo>
                  <a:pt x="2254535" y="2266005"/>
                </a:lnTo>
                <a:lnTo>
                  <a:pt x="2210978" y="2279795"/>
                </a:lnTo>
                <a:lnTo>
                  <a:pt x="2167139" y="2292930"/>
                </a:lnTo>
                <a:lnTo>
                  <a:pt x="2123024" y="2305405"/>
                </a:lnTo>
                <a:lnTo>
                  <a:pt x="2078639" y="2317215"/>
                </a:lnTo>
                <a:lnTo>
                  <a:pt x="2033989" y="2328352"/>
                </a:lnTo>
                <a:lnTo>
                  <a:pt x="1989080" y="2338813"/>
                </a:lnTo>
                <a:lnTo>
                  <a:pt x="1980889" y="2340586"/>
                </a:lnTo>
                <a:close/>
              </a:path>
              <a:path w="4267835" h="2411095">
                <a:moveTo>
                  <a:pt x="1336338" y="2410959"/>
                </a:moveTo>
                <a:lnTo>
                  <a:pt x="1288399" y="2410579"/>
                </a:lnTo>
                <a:lnTo>
                  <a:pt x="1240640" y="2409441"/>
                </a:lnTo>
                <a:lnTo>
                  <a:pt x="1193066" y="2407552"/>
                </a:lnTo>
                <a:lnTo>
                  <a:pt x="1145682" y="2404917"/>
                </a:lnTo>
                <a:lnTo>
                  <a:pt x="1098496" y="2401543"/>
                </a:lnTo>
                <a:lnTo>
                  <a:pt x="1051511" y="2397434"/>
                </a:lnTo>
                <a:lnTo>
                  <a:pt x="1004734" y="2392596"/>
                </a:lnTo>
                <a:lnTo>
                  <a:pt x="958171" y="2387036"/>
                </a:lnTo>
                <a:lnTo>
                  <a:pt x="911828" y="2380758"/>
                </a:lnTo>
                <a:lnTo>
                  <a:pt x="865709" y="2373769"/>
                </a:lnTo>
                <a:lnTo>
                  <a:pt x="819821" y="2366074"/>
                </a:lnTo>
                <a:lnTo>
                  <a:pt x="774169" y="2357680"/>
                </a:lnTo>
                <a:lnTo>
                  <a:pt x="728759" y="2348591"/>
                </a:lnTo>
                <a:lnTo>
                  <a:pt x="683596" y="2338813"/>
                </a:lnTo>
                <a:lnTo>
                  <a:pt x="638687" y="2328352"/>
                </a:lnTo>
                <a:lnTo>
                  <a:pt x="594037" y="2317215"/>
                </a:lnTo>
                <a:lnTo>
                  <a:pt x="549652" y="2305405"/>
                </a:lnTo>
                <a:lnTo>
                  <a:pt x="505537" y="2292930"/>
                </a:lnTo>
                <a:lnTo>
                  <a:pt x="461698" y="2279795"/>
                </a:lnTo>
                <a:lnTo>
                  <a:pt x="418141" y="2266005"/>
                </a:lnTo>
                <a:lnTo>
                  <a:pt x="374872" y="2251567"/>
                </a:lnTo>
                <a:lnTo>
                  <a:pt x="331895" y="2236486"/>
                </a:lnTo>
                <a:lnTo>
                  <a:pt x="289217" y="2220768"/>
                </a:lnTo>
                <a:lnTo>
                  <a:pt x="246844" y="2204418"/>
                </a:lnTo>
                <a:lnTo>
                  <a:pt x="204780" y="2187442"/>
                </a:lnTo>
                <a:lnTo>
                  <a:pt x="163033" y="2169846"/>
                </a:lnTo>
                <a:lnTo>
                  <a:pt x="121607" y="2151636"/>
                </a:lnTo>
                <a:lnTo>
                  <a:pt x="80508" y="2132817"/>
                </a:lnTo>
                <a:lnTo>
                  <a:pt x="39742" y="2113395"/>
                </a:lnTo>
                <a:lnTo>
                  <a:pt x="0" y="2093716"/>
                </a:lnTo>
                <a:lnTo>
                  <a:pt x="0" y="2014642"/>
                </a:lnTo>
                <a:lnTo>
                  <a:pt x="35865" y="2033007"/>
                </a:lnTo>
                <a:lnTo>
                  <a:pt x="76575" y="2053057"/>
                </a:lnTo>
                <a:lnTo>
                  <a:pt x="117635" y="2072488"/>
                </a:lnTo>
                <a:lnTo>
                  <a:pt x="159039" y="2091293"/>
                </a:lnTo>
                <a:lnTo>
                  <a:pt x="200781" y="2109466"/>
                </a:lnTo>
                <a:lnTo>
                  <a:pt x="242854" y="2127001"/>
                </a:lnTo>
                <a:lnTo>
                  <a:pt x="285253" y="2143892"/>
                </a:lnTo>
                <a:lnTo>
                  <a:pt x="327971" y="2160133"/>
                </a:lnTo>
                <a:lnTo>
                  <a:pt x="371003" y="2175717"/>
                </a:lnTo>
                <a:lnTo>
                  <a:pt x="414342" y="2190639"/>
                </a:lnTo>
                <a:lnTo>
                  <a:pt x="457982" y="2204892"/>
                </a:lnTo>
                <a:lnTo>
                  <a:pt x="501918" y="2218471"/>
                </a:lnTo>
                <a:lnTo>
                  <a:pt x="546143" y="2231369"/>
                </a:lnTo>
                <a:lnTo>
                  <a:pt x="590650" y="2243580"/>
                </a:lnTo>
                <a:lnTo>
                  <a:pt x="635435" y="2255098"/>
                </a:lnTo>
                <a:lnTo>
                  <a:pt x="680491" y="2265918"/>
                </a:lnTo>
                <a:lnTo>
                  <a:pt x="725812" y="2276032"/>
                </a:lnTo>
                <a:lnTo>
                  <a:pt x="771392" y="2285435"/>
                </a:lnTo>
                <a:lnTo>
                  <a:pt x="817225" y="2294121"/>
                </a:lnTo>
                <a:lnTo>
                  <a:pt x="863304" y="2302084"/>
                </a:lnTo>
                <a:lnTo>
                  <a:pt x="909624" y="2309317"/>
                </a:lnTo>
                <a:lnTo>
                  <a:pt x="956179" y="2315815"/>
                </a:lnTo>
                <a:lnTo>
                  <a:pt x="1002962" y="2321571"/>
                </a:lnTo>
                <a:lnTo>
                  <a:pt x="1049968" y="2326579"/>
                </a:lnTo>
                <a:lnTo>
                  <a:pt x="1097191" y="2330834"/>
                </a:lnTo>
                <a:lnTo>
                  <a:pt x="1144624" y="2334328"/>
                </a:lnTo>
                <a:lnTo>
                  <a:pt x="1192261" y="2337057"/>
                </a:lnTo>
                <a:lnTo>
                  <a:pt x="1240096" y="2339014"/>
                </a:lnTo>
                <a:lnTo>
                  <a:pt x="1288124" y="2340192"/>
                </a:lnTo>
                <a:lnTo>
                  <a:pt x="1980889" y="2340586"/>
                </a:lnTo>
                <a:lnTo>
                  <a:pt x="1943918" y="2348591"/>
                </a:lnTo>
                <a:lnTo>
                  <a:pt x="1898508" y="2357680"/>
                </a:lnTo>
                <a:lnTo>
                  <a:pt x="1852856" y="2366074"/>
                </a:lnTo>
                <a:lnTo>
                  <a:pt x="1806967" y="2373769"/>
                </a:lnTo>
                <a:lnTo>
                  <a:pt x="1760849" y="2380758"/>
                </a:lnTo>
                <a:lnTo>
                  <a:pt x="1714505" y="2387036"/>
                </a:lnTo>
                <a:lnTo>
                  <a:pt x="1667942" y="2392596"/>
                </a:lnTo>
                <a:lnTo>
                  <a:pt x="1621165" y="2397434"/>
                </a:lnTo>
                <a:lnTo>
                  <a:pt x="1574181" y="2401543"/>
                </a:lnTo>
                <a:lnTo>
                  <a:pt x="1526994" y="2404917"/>
                </a:lnTo>
                <a:lnTo>
                  <a:pt x="1479610" y="2407552"/>
                </a:lnTo>
                <a:lnTo>
                  <a:pt x="1432036" y="2409441"/>
                </a:lnTo>
                <a:lnTo>
                  <a:pt x="1384277" y="2410579"/>
                </a:lnTo>
                <a:lnTo>
                  <a:pt x="1336338" y="2410959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4FBB64-6BD3-4614-AAD5-AC2CD40A5E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3158615"/>
            <a:ext cx="8389422" cy="563359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4969EF8F-08E7-4746-ACAC-293631FD7969}"/>
              </a:ext>
            </a:extLst>
          </p:cNvPr>
          <p:cNvSpPr txBox="1"/>
          <p:nvPr/>
        </p:nvSpPr>
        <p:spPr>
          <a:xfrm>
            <a:off x="2004248" y="-83053"/>
            <a:ext cx="12961422" cy="233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Расчет качественных характеристик автоматизации</a:t>
            </a:r>
            <a:endParaRPr sz="4800" dirty="0">
              <a:latin typeface="Playfair Display"/>
              <a:cs typeface="Playfair Display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C52AFA90-31B6-4FD1-A020-2A9608D07A4B}"/>
              </a:ext>
            </a:extLst>
          </p:cNvPr>
          <p:cNvSpPr txBox="1"/>
          <p:nvPr/>
        </p:nvSpPr>
        <p:spPr>
          <a:xfrm>
            <a:off x="1781175" y="4809965"/>
            <a:ext cx="5435600" cy="1165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Применяем функцию для расчета метрик и вывода их в числовом виде и визуализированной матрицы несоответствий для каждого из ботов:</a:t>
            </a:r>
          </a:p>
        </p:txBody>
      </p:sp>
    </p:spTree>
    <p:extLst>
      <p:ext uri="{BB962C8B-B14F-4D97-AF65-F5344CB8AC3E}">
        <p14:creationId xmlns:p14="http://schemas.microsoft.com/office/powerpoint/2010/main" val="313379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4108" y="5269528"/>
            <a:ext cx="9803887" cy="5016500"/>
            <a:chOff x="8484108" y="5269528"/>
            <a:chExt cx="9803887" cy="5016500"/>
          </a:xfrm>
        </p:grpSpPr>
        <p:sp>
          <p:nvSpPr>
            <p:cNvPr id="3" name="object 3"/>
            <p:cNvSpPr/>
            <p:nvPr/>
          </p:nvSpPr>
          <p:spPr>
            <a:xfrm>
              <a:off x="12970505" y="5269528"/>
              <a:ext cx="5317490" cy="5016500"/>
            </a:xfrm>
            <a:custGeom>
              <a:avLst/>
              <a:gdLst/>
              <a:ahLst/>
              <a:cxnLst/>
              <a:rect l="l" t="t" r="r" b="b"/>
              <a:pathLst>
                <a:path w="5317490" h="5016500">
                  <a:moveTo>
                    <a:pt x="3275297" y="12700"/>
                  </a:moveTo>
                  <a:lnTo>
                    <a:pt x="2705643" y="12700"/>
                  </a:lnTo>
                  <a:lnTo>
                    <a:pt x="2752628" y="0"/>
                  </a:lnTo>
                  <a:lnTo>
                    <a:pt x="3228313" y="0"/>
                  </a:lnTo>
                  <a:lnTo>
                    <a:pt x="3275297" y="12700"/>
                  </a:lnTo>
                  <a:close/>
                </a:path>
                <a:path w="5317490" h="5016500">
                  <a:moveTo>
                    <a:pt x="3414981" y="25400"/>
                  </a:moveTo>
                  <a:lnTo>
                    <a:pt x="2565960" y="25400"/>
                  </a:lnTo>
                  <a:lnTo>
                    <a:pt x="2612303" y="12700"/>
                  </a:lnTo>
                  <a:lnTo>
                    <a:pt x="3368637" y="12700"/>
                  </a:lnTo>
                  <a:lnTo>
                    <a:pt x="3414981" y="25400"/>
                  </a:lnTo>
                  <a:close/>
                </a:path>
                <a:path w="5317490" h="5016500">
                  <a:moveTo>
                    <a:pt x="3552640" y="50800"/>
                  </a:moveTo>
                  <a:lnTo>
                    <a:pt x="2428301" y="50800"/>
                  </a:lnTo>
                  <a:lnTo>
                    <a:pt x="2519841" y="25400"/>
                  </a:lnTo>
                  <a:lnTo>
                    <a:pt x="3461099" y="25400"/>
                  </a:lnTo>
                  <a:lnTo>
                    <a:pt x="3552640" y="50800"/>
                  </a:lnTo>
                  <a:close/>
                </a:path>
                <a:path w="5317490" h="5016500">
                  <a:moveTo>
                    <a:pt x="70359" y="5016500"/>
                  </a:moveTo>
                  <a:lnTo>
                    <a:pt x="0" y="5016500"/>
                  </a:lnTo>
                  <a:lnTo>
                    <a:pt x="0" y="2997200"/>
                  </a:lnTo>
                  <a:lnTo>
                    <a:pt x="378" y="2946400"/>
                  </a:lnTo>
                  <a:lnTo>
                    <a:pt x="1509" y="2908300"/>
                  </a:lnTo>
                  <a:lnTo>
                    <a:pt x="3388" y="2857500"/>
                  </a:lnTo>
                  <a:lnTo>
                    <a:pt x="6009" y="2806700"/>
                  </a:lnTo>
                  <a:lnTo>
                    <a:pt x="9365" y="2755900"/>
                  </a:lnTo>
                  <a:lnTo>
                    <a:pt x="13452" y="2717800"/>
                  </a:lnTo>
                  <a:lnTo>
                    <a:pt x="18264" y="2667000"/>
                  </a:lnTo>
                  <a:lnTo>
                    <a:pt x="23794" y="2616200"/>
                  </a:lnTo>
                  <a:lnTo>
                    <a:pt x="30038" y="2578100"/>
                  </a:lnTo>
                  <a:lnTo>
                    <a:pt x="36989" y="2527300"/>
                  </a:lnTo>
                  <a:lnTo>
                    <a:pt x="44643" y="2476500"/>
                  </a:lnTo>
                  <a:lnTo>
                    <a:pt x="52992" y="2438400"/>
                  </a:lnTo>
                  <a:lnTo>
                    <a:pt x="62032" y="2387600"/>
                  </a:lnTo>
                  <a:lnTo>
                    <a:pt x="71758" y="2349500"/>
                  </a:lnTo>
                  <a:lnTo>
                    <a:pt x="82162" y="2298700"/>
                  </a:lnTo>
                  <a:lnTo>
                    <a:pt x="93240" y="2247900"/>
                  </a:lnTo>
                  <a:lnTo>
                    <a:pt x="104985" y="2209800"/>
                  </a:lnTo>
                  <a:lnTo>
                    <a:pt x="117393" y="2159000"/>
                  </a:lnTo>
                  <a:lnTo>
                    <a:pt x="130458" y="2120900"/>
                  </a:lnTo>
                  <a:lnTo>
                    <a:pt x="144173" y="2082800"/>
                  </a:lnTo>
                  <a:lnTo>
                    <a:pt x="158534" y="2032000"/>
                  </a:lnTo>
                  <a:lnTo>
                    <a:pt x="173533" y="1993900"/>
                  </a:lnTo>
                  <a:lnTo>
                    <a:pt x="189167" y="1943100"/>
                  </a:lnTo>
                  <a:lnTo>
                    <a:pt x="205429" y="1905000"/>
                  </a:lnTo>
                  <a:lnTo>
                    <a:pt x="222313" y="1866900"/>
                  </a:lnTo>
                  <a:lnTo>
                    <a:pt x="239814" y="1816100"/>
                  </a:lnTo>
                  <a:lnTo>
                    <a:pt x="257926" y="1778000"/>
                  </a:lnTo>
                  <a:lnTo>
                    <a:pt x="276644" y="1739900"/>
                  </a:lnTo>
                  <a:lnTo>
                    <a:pt x="295961" y="1701800"/>
                  </a:lnTo>
                  <a:lnTo>
                    <a:pt x="315872" y="1651000"/>
                  </a:lnTo>
                  <a:lnTo>
                    <a:pt x="336372" y="1612900"/>
                  </a:lnTo>
                  <a:lnTo>
                    <a:pt x="357454" y="1574800"/>
                  </a:lnTo>
                  <a:lnTo>
                    <a:pt x="379114" y="1536700"/>
                  </a:lnTo>
                  <a:lnTo>
                    <a:pt x="401344" y="1498600"/>
                  </a:lnTo>
                  <a:lnTo>
                    <a:pt x="424141" y="1460500"/>
                  </a:lnTo>
                  <a:lnTo>
                    <a:pt x="447497" y="1422400"/>
                  </a:lnTo>
                  <a:lnTo>
                    <a:pt x="471407" y="1384300"/>
                  </a:lnTo>
                  <a:lnTo>
                    <a:pt x="495867" y="1346200"/>
                  </a:lnTo>
                  <a:lnTo>
                    <a:pt x="520869" y="1308100"/>
                  </a:lnTo>
                  <a:lnTo>
                    <a:pt x="546408" y="1270000"/>
                  </a:lnTo>
                  <a:lnTo>
                    <a:pt x="572479" y="1231900"/>
                  </a:lnTo>
                  <a:lnTo>
                    <a:pt x="599076" y="1193800"/>
                  </a:lnTo>
                  <a:lnTo>
                    <a:pt x="626193" y="1155700"/>
                  </a:lnTo>
                  <a:lnTo>
                    <a:pt x="653825" y="1130300"/>
                  </a:lnTo>
                  <a:lnTo>
                    <a:pt x="681966" y="1092200"/>
                  </a:lnTo>
                  <a:lnTo>
                    <a:pt x="710609" y="1054100"/>
                  </a:lnTo>
                  <a:lnTo>
                    <a:pt x="739750" y="1028700"/>
                  </a:lnTo>
                  <a:lnTo>
                    <a:pt x="769384" y="990600"/>
                  </a:lnTo>
                  <a:lnTo>
                    <a:pt x="799503" y="952500"/>
                  </a:lnTo>
                  <a:lnTo>
                    <a:pt x="830103" y="927100"/>
                  </a:lnTo>
                  <a:lnTo>
                    <a:pt x="861177" y="889000"/>
                  </a:lnTo>
                  <a:lnTo>
                    <a:pt x="892721" y="863600"/>
                  </a:lnTo>
                  <a:lnTo>
                    <a:pt x="924728" y="825500"/>
                  </a:lnTo>
                  <a:lnTo>
                    <a:pt x="957193" y="800100"/>
                  </a:lnTo>
                  <a:lnTo>
                    <a:pt x="990109" y="762000"/>
                  </a:lnTo>
                  <a:lnTo>
                    <a:pt x="1057277" y="711200"/>
                  </a:lnTo>
                  <a:lnTo>
                    <a:pt x="1091516" y="673100"/>
                  </a:lnTo>
                  <a:lnTo>
                    <a:pt x="1161276" y="622300"/>
                  </a:lnTo>
                  <a:lnTo>
                    <a:pt x="1232709" y="571500"/>
                  </a:lnTo>
                  <a:lnTo>
                    <a:pt x="1305768" y="520700"/>
                  </a:lnTo>
                  <a:lnTo>
                    <a:pt x="1380409" y="469900"/>
                  </a:lnTo>
                  <a:lnTo>
                    <a:pt x="1495235" y="393700"/>
                  </a:lnTo>
                  <a:lnTo>
                    <a:pt x="1534251" y="381000"/>
                  </a:lnTo>
                  <a:lnTo>
                    <a:pt x="1613363" y="330200"/>
                  </a:lnTo>
                  <a:lnTo>
                    <a:pt x="1653446" y="317500"/>
                  </a:lnTo>
                  <a:lnTo>
                    <a:pt x="1734640" y="266700"/>
                  </a:lnTo>
                  <a:lnTo>
                    <a:pt x="1775739" y="254000"/>
                  </a:lnTo>
                  <a:lnTo>
                    <a:pt x="1817165" y="228600"/>
                  </a:lnTo>
                  <a:lnTo>
                    <a:pt x="1900976" y="203200"/>
                  </a:lnTo>
                  <a:lnTo>
                    <a:pt x="1943349" y="177800"/>
                  </a:lnTo>
                  <a:lnTo>
                    <a:pt x="2382891" y="50800"/>
                  </a:lnTo>
                  <a:lnTo>
                    <a:pt x="3598050" y="50800"/>
                  </a:lnTo>
                  <a:lnTo>
                    <a:pt x="3643212" y="63500"/>
                  </a:lnTo>
                  <a:lnTo>
                    <a:pt x="2846393" y="63500"/>
                  </a:lnTo>
                  <a:lnTo>
                    <a:pt x="2798756" y="76200"/>
                  </a:lnTo>
                  <a:lnTo>
                    <a:pt x="2704100" y="76200"/>
                  </a:lnTo>
                  <a:lnTo>
                    <a:pt x="2657094" y="88900"/>
                  </a:lnTo>
                  <a:lnTo>
                    <a:pt x="2610311" y="88900"/>
                  </a:lnTo>
                  <a:lnTo>
                    <a:pt x="2563756" y="101600"/>
                  </a:lnTo>
                  <a:lnTo>
                    <a:pt x="2517436" y="101600"/>
                  </a:lnTo>
                  <a:lnTo>
                    <a:pt x="2471357" y="114300"/>
                  </a:lnTo>
                  <a:lnTo>
                    <a:pt x="2425524" y="114300"/>
                  </a:lnTo>
                  <a:lnTo>
                    <a:pt x="1982103" y="241300"/>
                  </a:lnTo>
                  <a:lnTo>
                    <a:pt x="1939385" y="266700"/>
                  </a:lnTo>
                  <a:lnTo>
                    <a:pt x="1854913" y="292100"/>
                  </a:lnTo>
                  <a:lnTo>
                    <a:pt x="1813172" y="317500"/>
                  </a:lnTo>
                  <a:lnTo>
                    <a:pt x="1771768" y="330200"/>
                  </a:lnTo>
                  <a:lnTo>
                    <a:pt x="1730707" y="355600"/>
                  </a:lnTo>
                  <a:lnTo>
                    <a:pt x="1689997" y="368300"/>
                  </a:lnTo>
                  <a:lnTo>
                    <a:pt x="1609649" y="419100"/>
                  </a:lnTo>
                  <a:lnTo>
                    <a:pt x="1570024" y="431800"/>
                  </a:lnTo>
                  <a:lnTo>
                    <a:pt x="1453418" y="508000"/>
                  </a:lnTo>
                  <a:lnTo>
                    <a:pt x="1377631" y="558800"/>
                  </a:lnTo>
                  <a:lnTo>
                    <a:pt x="1303462" y="609600"/>
                  </a:lnTo>
                  <a:lnTo>
                    <a:pt x="1230958" y="660400"/>
                  </a:lnTo>
                  <a:lnTo>
                    <a:pt x="1160168" y="711200"/>
                  </a:lnTo>
                  <a:lnTo>
                    <a:pt x="1125431" y="736600"/>
                  </a:lnTo>
                  <a:lnTo>
                    <a:pt x="1091141" y="774700"/>
                  </a:lnTo>
                  <a:lnTo>
                    <a:pt x="1057303" y="800100"/>
                  </a:lnTo>
                  <a:lnTo>
                    <a:pt x="1023924" y="825500"/>
                  </a:lnTo>
                  <a:lnTo>
                    <a:pt x="991011" y="863600"/>
                  </a:lnTo>
                  <a:lnTo>
                    <a:pt x="958568" y="889000"/>
                  </a:lnTo>
                  <a:lnTo>
                    <a:pt x="926602" y="927100"/>
                  </a:lnTo>
                  <a:lnTo>
                    <a:pt x="895119" y="952500"/>
                  </a:lnTo>
                  <a:lnTo>
                    <a:pt x="864125" y="990600"/>
                  </a:lnTo>
                  <a:lnTo>
                    <a:pt x="833627" y="1028700"/>
                  </a:lnTo>
                  <a:lnTo>
                    <a:pt x="803629" y="1054100"/>
                  </a:lnTo>
                  <a:lnTo>
                    <a:pt x="774139" y="1092200"/>
                  </a:lnTo>
                  <a:lnTo>
                    <a:pt x="745162" y="1130300"/>
                  </a:lnTo>
                  <a:lnTo>
                    <a:pt x="716705" y="1155700"/>
                  </a:lnTo>
                  <a:lnTo>
                    <a:pt x="688773" y="1193800"/>
                  </a:lnTo>
                  <a:lnTo>
                    <a:pt x="661373" y="1231900"/>
                  </a:lnTo>
                  <a:lnTo>
                    <a:pt x="634510" y="1270000"/>
                  </a:lnTo>
                  <a:lnTo>
                    <a:pt x="608191" y="1308100"/>
                  </a:lnTo>
                  <a:lnTo>
                    <a:pt x="582421" y="1346200"/>
                  </a:lnTo>
                  <a:lnTo>
                    <a:pt x="557208" y="1384300"/>
                  </a:lnTo>
                  <a:lnTo>
                    <a:pt x="532556" y="1422400"/>
                  </a:lnTo>
                  <a:lnTo>
                    <a:pt x="508472" y="1460500"/>
                  </a:lnTo>
                  <a:lnTo>
                    <a:pt x="484962" y="1498600"/>
                  </a:lnTo>
                  <a:lnTo>
                    <a:pt x="462031" y="1536700"/>
                  </a:lnTo>
                  <a:lnTo>
                    <a:pt x="439687" y="1574800"/>
                  </a:lnTo>
                  <a:lnTo>
                    <a:pt x="417935" y="1612900"/>
                  </a:lnTo>
                  <a:lnTo>
                    <a:pt x="396782" y="1651000"/>
                  </a:lnTo>
                  <a:lnTo>
                    <a:pt x="376232" y="1689100"/>
                  </a:lnTo>
                  <a:lnTo>
                    <a:pt x="356293" y="1739900"/>
                  </a:lnTo>
                  <a:lnTo>
                    <a:pt x="336970" y="1778000"/>
                  </a:lnTo>
                  <a:lnTo>
                    <a:pt x="318269" y="1816100"/>
                  </a:lnTo>
                  <a:lnTo>
                    <a:pt x="300197" y="1854200"/>
                  </a:lnTo>
                  <a:lnTo>
                    <a:pt x="282759" y="1905000"/>
                  </a:lnTo>
                  <a:lnTo>
                    <a:pt x="265962" y="1943100"/>
                  </a:lnTo>
                  <a:lnTo>
                    <a:pt x="249812" y="1981200"/>
                  </a:lnTo>
                  <a:lnTo>
                    <a:pt x="234314" y="2032000"/>
                  </a:lnTo>
                  <a:lnTo>
                    <a:pt x="219475" y="2070100"/>
                  </a:lnTo>
                  <a:lnTo>
                    <a:pt x="205301" y="2120900"/>
                  </a:lnTo>
                  <a:lnTo>
                    <a:pt x="191797" y="2159000"/>
                  </a:lnTo>
                  <a:lnTo>
                    <a:pt x="178971" y="2209800"/>
                  </a:lnTo>
                  <a:lnTo>
                    <a:pt x="166827" y="2247900"/>
                  </a:lnTo>
                  <a:lnTo>
                    <a:pt x="155373" y="2298700"/>
                  </a:lnTo>
                  <a:lnTo>
                    <a:pt x="144613" y="2336800"/>
                  </a:lnTo>
                  <a:lnTo>
                    <a:pt x="134555" y="2387600"/>
                  </a:lnTo>
                  <a:lnTo>
                    <a:pt x="125204" y="2438400"/>
                  </a:lnTo>
                  <a:lnTo>
                    <a:pt x="116566" y="2476500"/>
                  </a:lnTo>
                  <a:lnTo>
                    <a:pt x="108648" y="2527300"/>
                  </a:lnTo>
                  <a:lnTo>
                    <a:pt x="101455" y="2565400"/>
                  </a:lnTo>
                  <a:lnTo>
                    <a:pt x="94993" y="2616200"/>
                  </a:lnTo>
                  <a:lnTo>
                    <a:pt x="89269" y="2667000"/>
                  </a:lnTo>
                  <a:lnTo>
                    <a:pt x="84289" y="2717800"/>
                  </a:lnTo>
                  <a:lnTo>
                    <a:pt x="80058" y="2755900"/>
                  </a:lnTo>
                  <a:lnTo>
                    <a:pt x="76583" y="2806700"/>
                  </a:lnTo>
                  <a:lnTo>
                    <a:pt x="73869" y="2857500"/>
                  </a:lnTo>
                  <a:lnTo>
                    <a:pt x="71923" y="2908300"/>
                  </a:lnTo>
                  <a:lnTo>
                    <a:pt x="70751" y="2946400"/>
                  </a:lnTo>
                  <a:lnTo>
                    <a:pt x="70359" y="2997200"/>
                  </a:lnTo>
                  <a:lnTo>
                    <a:pt x="70359" y="5016500"/>
                  </a:lnTo>
                  <a:close/>
                </a:path>
                <a:path w="5317490" h="5016500">
                  <a:moveTo>
                    <a:pt x="5317494" y="1231900"/>
                  </a:moveTo>
                  <a:lnTo>
                    <a:pt x="5292167" y="1193800"/>
                  </a:lnTo>
                  <a:lnTo>
                    <a:pt x="5264235" y="1155700"/>
                  </a:lnTo>
                  <a:lnTo>
                    <a:pt x="5235778" y="1130300"/>
                  </a:lnTo>
                  <a:lnTo>
                    <a:pt x="5206801" y="1092200"/>
                  </a:lnTo>
                  <a:lnTo>
                    <a:pt x="5177311" y="1054100"/>
                  </a:lnTo>
                  <a:lnTo>
                    <a:pt x="5147314" y="1028700"/>
                  </a:lnTo>
                  <a:lnTo>
                    <a:pt x="5116815" y="990600"/>
                  </a:lnTo>
                  <a:lnTo>
                    <a:pt x="5085821" y="952500"/>
                  </a:lnTo>
                  <a:lnTo>
                    <a:pt x="5054338" y="927100"/>
                  </a:lnTo>
                  <a:lnTo>
                    <a:pt x="5022372" y="889000"/>
                  </a:lnTo>
                  <a:lnTo>
                    <a:pt x="4989930" y="863600"/>
                  </a:lnTo>
                  <a:lnTo>
                    <a:pt x="4957016" y="825500"/>
                  </a:lnTo>
                  <a:lnTo>
                    <a:pt x="4923637" y="800100"/>
                  </a:lnTo>
                  <a:lnTo>
                    <a:pt x="4889799" y="774700"/>
                  </a:lnTo>
                  <a:lnTo>
                    <a:pt x="4855509" y="736600"/>
                  </a:lnTo>
                  <a:lnTo>
                    <a:pt x="4820772" y="711200"/>
                  </a:lnTo>
                  <a:lnTo>
                    <a:pt x="4749982" y="660400"/>
                  </a:lnTo>
                  <a:lnTo>
                    <a:pt x="4677478" y="609600"/>
                  </a:lnTo>
                  <a:lnTo>
                    <a:pt x="4603309" y="558800"/>
                  </a:lnTo>
                  <a:lnTo>
                    <a:pt x="4527522" y="508000"/>
                  </a:lnTo>
                  <a:lnTo>
                    <a:pt x="4410916" y="431800"/>
                  </a:lnTo>
                  <a:lnTo>
                    <a:pt x="4371291" y="419100"/>
                  </a:lnTo>
                  <a:lnTo>
                    <a:pt x="4290943" y="368300"/>
                  </a:lnTo>
                  <a:lnTo>
                    <a:pt x="4250233" y="355600"/>
                  </a:lnTo>
                  <a:lnTo>
                    <a:pt x="4209173" y="330200"/>
                  </a:lnTo>
                  <a:lnTo>
                    <a:pt x="4167769" y="317500"/>
                  </a:lnTo>
                  <a:lnTo>
                    <a:pt x="4126027" y="292100"/>
                  </a:lnTo>
                  <a:lnTo>
                    <a:pt x="4041555" y="266700"/>
                  </a:lnTo>
                  <a:lnTo>
                    <a:pt x="3998837" y="241300"/>
                  </a:lnTo>
                  <a:lnTo>
                    <a:pt x="3555416" y="114300"/>
                  </a:lnTo>
                  <a:lnTo>
                    <a:pt x="3509583" y="114300"/>
                  </a:lnTo>
                  <a:lnTo>
                    <a:pt x="3463504" y="101600"/>
                  </a:lnTo>
                  <a:lnTo>
                    <a:pt x="3417184" y="101600"/>
                  </a:lnTo>
                  <a:lnTo>
                    <a:pt x="3370629" y="88900"/>
                  </a:lnTo>
                  <a:lnTo>
                    <a:pt x="3323846" y="88900"/>
                  </a:lnTo>
                  <a:lnTo>
                    <a:pt x="3276840" y="76200"/>
                  </a:lnTo>
                  <a:lnTo>
                    <a:pt x="3182185" y="76200"/>
                  </a:lnTo>
                  <a:lnTo>
                    <a:pt x="3134547" y="63500"/>
                  </a:lnTo>
                  <a:lnTo>
                    <a:pt x="3643212" y="63500"/>
                  </a:lnTo>
                  <a:lnTo>
                    <a:pt x="4037591" y="177800"/>
                  </a:lnTo>
                  <a:lnTo>
                    <a:pt x="4079965" y="203200"/>
                  </a:lnTo>
                  <a:lnTo>
                    <a:pt x="4163775" y="228600"/>
                  </a:lnTo>
                  <a:lnTo>
                    <a:pt x="4205201" y="254000"/>
                  </a:lnTo>
                  <a:lnTo>
                    <a:pt x="4246300" y="266700"/>
                  </a:lnTo>
                  <a:lnTo>
                    <a:pt x="4327494" y="317500"/>
                  </a:lnTo>
                  <a:lnTo>
                    <a:pt x="4367577" y="330200"/>
                  </a:lnTo>
                  <a:lnTo>
                    <a:pt x="4446689" y="381000"/>
                  </a:lnTo>
                  <a:lnTo>
                    <a:pt x="4485705" y="393700"/>
                  </a:lnTo>
                  <a:lnTo>
                    <a:pt x="4600531" y="469900"/>
                  </a:lnTo>
                  <a:lnTo>
                    <a:pt x="4675172" y="520700"/>
                  </a:lnTo>
                  <a:lnTo>
                    <a:pt x="4748231" y="571500"/>
                  </a:lnTo>
                  <a:lnTo>
                    <a:pt x="4819664" y="622300"/>
                  </a:lnTo>
                  <a:lnTo>
                    <a:pt x="4889424" y="673100"/>
                  </a:lnTo>
                  <a:lnTo>
                    <a:pt x="4923663" y="711200"/>
                  </a:lnTo>
                  <a:lnTo>
                    <a:pt x="4990831" y="762000"/>
                  </a:lnTo>
                  <a:lnTo>
                    <a:pt x="5023748" y="800100"/>
                  </a:lnTo>
                  <a:lnTo>
                    <a:pt x="5056213" y="825500"/>
                  </a:lnTo>
                  <a:lnTo>
                    <a:pt x="5088220" y="863600"/>
                  </a:lnTo>
                  <a:lnTo>
                    <a:pt x="5119763" y="889000"/>
                  </a:lnTo>
                  <a:lnTo>
                    <a:pt x="5150838" y="927100"/>
                  </a:lnTo>
                  <a:lnTo>
                    <a:pt x="5181437" y="952500"/>
                  </a:lnTo>
                  <a:lnTo>
                    <a:pt x="5211557" y="990600"/>
                  </a:lnTo>
                  <a:lnTo>
                    <a:pt x="5241190" y="1028700"/>
                  </a:lnTo>
                  <a:lnTo>
                    <a:pt x="5270331" y="1054100"/>
                  </a:lnTo>
                  <a:lnTo>
                    <a:pt x="5298975" y="1092200"/>
                  </a:lnTo>
                  <a:lnTo>
                    <a:pt x="5317494" y="1117600"/>
                  </a:lnTo>
                  <a:lnTo>
                    <a:pt x="5317494" y="1231900"/>
                  </a:lnTo>
                  <a:close/>
                </a:path>
                <a:path w="5317490" h="5016500">
                  <a:moveTo>
                    <a:pt x="5317494" y="5016500"/>
                  </a:moveTo>
                  <a:lnTo>
                    <a:pt x="70359" y="5016500"/>
                  </a:lnTo>
                  <a:lnTo>
                    <a:pt x="5317494" y="1231900"/>
                  </a:lnTo>
                  <a:lnTo>
                    <a:pt x="5317494" y="5016500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84108" y="7665072"/>
              <a:ext cx="1480820" cy="1394460"/>
            </a:xfrm>
            <a:custGeom>
              <a:avLst/>
              <a:gdLst/>
              <a:ahLst/>
              <a:cxnLst/>
              <a:rect l="l" t="t" r="r" b="b"/>
              <a:pathLst>
                <a:path w="1480820" h="1394459">
                  <a:moveTo>
                    <a:pt x="1117714" y="543001"/>
                  </a:moveTo>
                  <a:lnTo>
                    <a:pt x="1054354" y="537362"/>
                  </a:lnTo>
                  <a:lnTo>
                    <a:pt x="996099" y="530885"/>
                  </a:lnTo>
                  <a:lnTo>
                    <a:pt x="942733" y="523316"/>
                  </a:lnTo>
                  <a:lnTo>
                    <a:pt x="894003" y="514426"/>
                  </a:lnTo>
                  <a:lnTo>
                    <a:pt x="849693" y="503961"/>
                  </a:lnTo>
                  <a:lnTo>
                    <a:pt x="809548" y="491680"/>
                  </a:lnTo>
                  <a:lnTo>
                    <a:pt x="773353" y="477329"/>
                  </a:lnTo>
                  <a:lnTo>
                    <a:pt x="711835" y="441477"/>
                  </a:lnTo>
                  <a:lnTo>
                    <a:pt x="663282" y="394423"/>
                  </a:lnTo>
                  <a:lnTo>
                    <a:pt x="625792" y="334225"/>
                  </a:lnTo>
                  <a:lnTo>
                    <a:pt x="610616" y="298589"/>
                  </a:lnTo>
                  <a:lnTo>
                    <a:pt x="597496" y="258914"/>
                  </a:lnTo>
                  <a:lnTo>
                    <a:pt x="586219" y="214985"/>
                  </a:lnTo>
                  <a:lnTo>
                    <a:pt x="576529" y="166535"/>
                  </a:lnTo>
                  <a:lnTo>
                    <a:pt x="568198" y="113334"/>
                  </a:lnTo>
                  <a:lnTo>
                    <a:pt x="560997" y="55130"/>
                  </a:lnTo>
                  <a:lnTo>
                    <a:pt x="555510" y="0"/>
                  </a:lnTo>
                  <a:lnTo>
                    <a:pt x="553707" y="0"/>
                  </a:lnTo>
                  <a:lnTo>
                    <a:pt x="546658" y="59956"/>
                  </a:lnTo>
                  <a:lnTo>
                    <a:pt x="538162" y="121831"/>
                  </a:lnTo>
                  <a:lnTo>
                    <a:pt x="528866" y="177647"/>
                  </a:lnTo>
                  <a:lnTo>
                    <a:pt x="518426" y="227787"/>
                  </a:lnTo>
                  <a:lnTo>
                    <a:pt x="506526" y="272605"/>
                  </a:lnTo>
                  <a:lnTo>
                    <a:pt x="492823" y="312458"/>
                  </a:lnTo>
                  <a:lnTo>
                    <a:pt x="476999" y="347726"/>
                  </a:lnTo>
                  <a:lnTo>
                    <a:pt x="437616" y="405930"/>
                  </a:lnTo>
                  <a:lnTo>
                    <a:pt x="385724" y="450126"/>
                  </a:lnTo>
                  <a:lnTo>
                    <a:pt x="318681" y="483222"/>
                  </a:lnTo>
                  <a:lnTo>
                    <a:pt x="278638" y="496519"/>
                  </a:lnTo>
                  <a:lnTo>
                    <a:pt x="233819" y="508139"/>
                  </a:lnTo>
                  <a:lnTo>
                    <a:pt x="183870" y="518452"/>
                  </a:lnTo>
                  <a:lnTo>
                    <a:pt x="128473" y="527799"/>
                  </a:lnTo>
                  <a:lnTo>
                    <a:pt x="67297" y="536549"/>
                  </a:lnTo>
                  <a:lnTo>
                    <a:pt x="0" y="545084"/>
                  </a:lnTo>
                  <a:lnTo>
                    <a:pt x="69532" y="552729"/>
                  </a:lnTo>
                  <a:lnTo>
                    <a:pt x="132194" y="560781"/>
                  </a:lnTo>
                  <a:lnTo>
                    <a:pt x="188429" y="569595"/>
                  </a:lnTo>
                  <a:lnTo>
                    <a:pt x="238645" y="579488"/>
                  </a:lnTo>
                  <a:lnTo>
                    <a:pt x="283273" y="590816"/>
                  </a:lnTo>
                  <a:lnTo>
                    <a:pt x="322732" y="603910"/>
                  </a:lnTo>
                  <a:lnTo>
                    <a:pt x="387807" y="636778"/>
                  </a:lnTo>
                  <a:lnTo>
                    <a:pt x="437261" y="680821"/>
                  </a:lnTo>
                  <a:lnTo>
                    <a:pt x="474459" y="738746"/>
                  </a:lnTo>
                  <a:lnTo>
                    <a:pt x="489508" y="773760"/>
                  </a:lnTo>
                  <a:lnTo>
                    <a:pt x="502767" y="813282"/>
                  </a:lnTo>
                  <a:lnTo>
                    <a:pt x="514642" y="857631"/>
                  </a:lnTo>
                  <a:lnTo>
                    <a:pt x="525551" y="907148"/>
                  </a:lnTo>
                  <a:lnTo>
                    <a:pt x="535940" y="962190"/>
                  </a:lnTo>
                  <a:lnTo>
                    <a:pt x="546201" y="1023086"/>
                  </a:lnTo>
                  <a:lnTo>
                    <a:pt x="556768" y="1090168"/>
                  </a:lnTo>
                  <a:lnTo>
                    <a:pt x="562216" y="1040244"/>
                  </a:lnTo>
                  <a:lnTo>
                    <a:pt x="568363" y="990384"/>
                  </a:lnTo>
                  <a:lnTo>
                    <a:pt x="575538" y="940638"/>
                  </a:lnTo>
                  <a:lnTo>
                    <a:pt x="584111" y="891057"/>
                  </a:lnTo>
                  <a:lnTo>
                    <a:pt x="594423" y="841717"/>
                  </a:lnTo>
                  <a:lnTo>
                    <a:pt x="606818" y="792657"/>
                  </a:lnTo>
                  <a:lnTo>
                    <a:pt x="623785" y="746506"/>
                  </a:lnTo>
                  <a:lnTo>
                    <a:pt x="645731" y="707428"/>
                  </a:lnTo>
                  <a:lnTo>
                    <a:pt x="672185" y="674763"/>
                  </a:lnTo>
                  <a:lnTo>
                    <a:pt x="702627" y="647814"/>
                  </a:lnTo>
                  <a:lnTo>
                    <a:pt x="736587" y="625906"/>
                  </a:lnTo>
                  <a:lnTo>
                    <a:pt x="773531" y="608368"/>
                  </a:lnTo>
                  <a:lnTo>
                    <a:pt x="813003" y="594499"/>
                  </a:lnTo>
                  <a:lnTo>
                    <a:pt x="854468" y="583615"/>
                  </a:lnTo>
                  <a:lnTo>
                    <a:pt x="897458" y="575056"/>
                  </a:lnTo>
                  <a:lnTo>
                    <a:pt x="941463" y="568109"/>
                  </a:lnTo>
                  <a:lnTo>
                    <a:pt x="1074610" y="550252"/>
                  </a:lnTo>
                  <a:lnTo>
                    <a:pt x="1117714" y="543001"/>
                  </a:lnTo>
                  <a:close/>
                </a:path>
                <a:path w="1480820" h="1394459">
                  <a:moveTo>
                    <a:pt x="1480553" y="1093127"/>
                  </a:moveTo>
                  <a:lnTo>
                    <a:pt x="1439100" y="1090117"/>
                  </a:lnTo>
                  <a:lnTo>
                    <a:pt x="1388351" y="1082814"/>
                  </a:lnTo>
                  <a:lnTo>
                    <a:pt x="1344549" y="1071892"/>
                  </a:lnTo>
                  <a:lnTo>
                    <a:pt x="1307223" y="1056855"/>
                  </a:lnTo>
                  <a:lnTo>
                    <a:pt x="1250162" y="1012317"/>
                  </a:lnTo>
                  <a:lnTo>
                    <a:pt x="1213485" y="945083"/>
                  </a:lnTo>
                  <a:lnTo>
                    <a:pt x="1201635" y="901674"/>
                  </a:lnTo>
                  <a:lnTo>
                    <a:pt x="1193495" y="851039"/>
                  </a:lnTo>
                  <a:lnTo>
                    <a:pt x="1188605" y="792657"/>
                  </a:lnTo>
                  <a:lnTo>
                    <a:pt x="1181658" y="853567"/>
                  </a:lnTo>
                  <a:lnTo>
                    <a:pt x="1172819" y="905230"/>
                  </a:lnTo>
                  <a:lnTo>
                    <a:pt x="1161338" y="948512"/>
                  </a:lnTo>
                  <a:lnTo>
                    <a:pt x="1146467" y="984262"/>
                  </a:lnTo>
                  <a:lnTo>
                    <a:pt x="1103528" y="1036650"/>
                  </a:lnTo>
                  <a:lnTo>
                    <a:pt x="1037996" y="1069314"/>
                  </a:lnTo>
                  <a:lnTo>
                    <a:pt x="994867" y="1080401"/>
                  </a:lnTo>
                  <a:lnTo>
                    <a:pt x="943851" y="1089152"/>
                  </a:lnTo>
                  <a:lnTo>
                    <a:pt x="884161" y="1096416"/>
                  </a:lnTo>
                  <a:lnTo>
                    <a:pt x="945591" y="1102309"/>
                  </a:lnTo>
                  <a:lnTo>
                    <a:pt x="997419" y="1110272"/>
                  </a:lnTo>
                  <a:lnTo>
                    <a:pt x="1040625" y="1121016"/>
                  </a:lnTo>
                  <a:lnTo>
                    <a:pt x="1076172" y="1135278"/>
                  </a:lnTo>
                  <a:lnTo>
                    <a:pt x="1128064" y="1177188"/>
                  </a:lnTo>
                  <a:lnTo>
                    <a:pt x="1160792" y="1241806"/>
                  </a:lnTo>
                  <a:lnTo>
                    <a:pt x="1172362" y="1284427"/>
                  </a:lnTo>
                  <a:lnTo>
                    <a:pt x="1182001" y="1334897"/>
                  </a:lnTo>
                  <a:lnTo>
                    <a:pt x="1190701" y="1393926"/>
                  </a:lnTo>
                  <a:lnTo>
                    <a:pt x="1195133" y="1349692"/>
                  </a:lnTo>
                  <a:lnTo>
                    <a:pt x="1201547" y="1304175"/>
                  </a:lnTo>
                  <a:lnTo>
                    <a:pt x="1211338" y="1259382"/>
                  </a:lnTo>
                  <a:lnTo>
                    <a:pt x="1225880" y="1217345"/>
                  </a:lnTo>
                  <a:lnTo>
                    <a:pt x="1246593" y="1180084"/>
                  </a:lnTo>
                  <a:lnTo>
                    <a:pt x="1274851" y="1149629"/>
                  </a:lnTo>
                  <a:lnTo>
                    <a:pt x="1312062" y="1128001"/>
                  </a:lnTo>
                  <a:lnTo>
                    <a:pt x="1359598" y="1117219"/>
                  </a:lnTo>
                  <a:lnTo>
                    <a:pt x="1480553" y="1097038"/>
                  </a:lnTo>
                  <a:lnTo>
                    <a:pt x="1480553" y="1093127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26783" y="7782460"/>
              <a:ext cx="1360170" cy="1356360"/>
            </a:xfrm>
            <a:custGeom>
              <a:avLst/>
              <a:gdLst/>
              <a:ahLst/>
              <a:cxnLst/>
              <a:rect l="l" t="t" r="r" b="b"/>
              <a:pathLst>
                <a:path w="1360169" h="1356359">
                  <a:moveTo>
                    <a:pt x="59247" y="117887"/>
                  </a:moveTo>
                  <a:lnTo>
                    <a:pt x="35407" y="112815"/>
                  </a:lnTo>
                  <a:lnTo>
                    <a:pt x="16661" y="99458"/>
                  </a:lnTo>
                  <a:lnTo>
                    <a:pt x="4396" y="80603"/>
                  </a:lnTo>
                  <a:lnTo>
                    <a:pt x="0" y="59038"/>
                  </a:lnTo>
                  <a:lnTo>
                    <a:pt x="4398" y="35280"/>
                  </a:lnTo>
                  <a:lnTo>
                    <a:pt x="16670" y="16597"/>
                  </a:lnTo>
                  <a:lnTo>
                    <a:pt x="35407" y="4381"/>
                  </a:lnTo>
                  <a:lnTo>
                    <a:pt x="59247" y="0"/>
                  </a:lnTo>
                  <a:lnTo>
                    <a:pt x="80134" y="4381"/>
                  </a:lnTo>
                  <a:lnTo>
                    <a:pt x="97353" y="16602"/>
                  </a:lnTo>
                  <a:lnTo>
                    <a:pt x="109055" y="35282"/>
                  </a:lnTo>
                  <a:lnTo>
                    <a:pt x="113371" y="59038"/>
                  </a:lnTo>
                  <a:lnTo>
                    <a:pt x="109054" y="80603"/>
                  </a:lnTo>
                  <a:lnTo>
                    <a:pt x="97350" y="99458"/>
                  </a:lnTo>
                  <a:lnTo>
                    <a:pt x="80124" y="112815"/>
                  </a:lnTo>
                  <a:lnTo>
                    <a:pt x="59247" y="117887"/>
                  </a:lnTo>
                  <a:close/>
                </a:path>
                <a:path w="1360169" h="1356359">
                  <a:moveTo>
                    <a:pt x="369541" y="117887"/>
                  </a:moveTo>
                  <a:lnTo>
                    <a:pt x="345817" y="112815"/>
                  </a:lnTo>
                  <a:lnTo>
                    <a:pt x="327127" y="99458"/>
                  </a:lnTo>
                  <a:lnTo>
                    <a:pt x="314879" y="80603"/>
                  </a:lnTo>
                  <a:lnTo>
                    <a:pt x="310483" y="59038"/>
                  </a:lnTo>
                  <a:lnTo>
                    <a:pt x="314878" y="35280"/>
                  </a:lnTo>
                  <a:lnTo>
                    <a:pt x="327130" y="16597"/>
                  </a:lnTo>
                  <a:lnTo>
                    <a:pt x="345811" y="4381"/>
                  </a:lnTo>
                  <a:lnTo>
                    <a:pt x="369541" y="0"/>
                  </a:lnTo>
                  <a:lnTo>
                    <a:pt x="391309" y="4381"/>
                  </a:lnTo>
                  <a:lnTo>
                    <a:pt x="410280" y="16602"/>
                  </a:lnTo>
                  <a:lnTo>
                    <a:pt x="423698" y="35282"/>
                  </a:lnTo>
                  <a:lnTo>
                    <a:pt x="428788" y="59038"/>
                  </a:lnTo>
                  <a:lnTo>
                    <a:pt x="423695" y="80603"/>
                  </a:lnTo>
                  <a:lnTo>
                    <a:pt x="410270" y="99458"/>
                  </a:lnTo>
                  <a:lnTo>
                    <a:pt x="391292" y="112815"/>
                  </a:lnTo>
                  <a:lnTo>
                    <a:pt x="369541" y="117887"/>
                  </a:lnTo>
                  <a:close/>
                </a:path>
                <a:path w="1360169" h="1356359">
                  <a:moveTo>
                    <a:pt x="680024" y="117887"/>
                  </a:moveTo>
                  <a:lnTo>
                    <a:pt x="656185" y="112815"/>
                  </a:lnTo>
                  <a:lnTo>
                    <a:pt x="637439" y="99458"/>
                  </a:lnTo>
                  <a:lnTo>
                    <a:pt x="625174" y="80603"/>
                  </a:lnTo>
                  <a:lnTo>
                    <a:pt x="620777" y="59038"/>
                  </a:lnTo>
                  <a:lnTo>
                    <a:pt x="625175" y="35280"/>
                  </a:lnTo>
                  <a:lnTo>
                    <a:pt x="637448" y="16597"/>
                  </a:lnTo>
                  <a:lnTo>
                    <a:pt x="656185" y="4381"/>
                  </a:lnTo>
                  <a:lnTo>
                    <a:pt x="680024" y="0"/>
                  </a:lnTo>
                  <a:lnTo>
                    <a:pt x="701676" y="4381"/>
                  </a:lnTo>
                  <a:lnTo>
                    <a:pt x="720592" y="16602"/>
                  </a:lnTo>
                  <a:lnTo>
                    <a:pt x="733993" y="35282"/>
                  </a:lnTo>
                  <a:lnTo>
                    <a:pt x="739082" y="59038"/>
                  </a:lnTo>
                  <a:lnTo>
                    <a:pt x="733992" y="80603"/>
                  </a:lnTo>
                  <a:lnTo>
                    <a:pt x="720588" y="99458"/>
                  </a:lnTo>
                  <a:lnTo>
                    <a:pt x="701666" y="112815"/>
                  </a:lnTo>
                  <a:lnTo>
                    <a:pt x="680024" y="117887"/>
                  </a:lnTo>
                  <a:close/>
                </a:path>
                <a:path w="1360169" h="1356359">
                  <a:moveTo>
                    <a:pt x="990318" y="117887"/>
                  </a:moveTo>
                  <a:lnTo>
                    <a:pt x="968676" y="112815"/>
                  </a:lnTo>
                  <a:lnTo>
                    <a:pt x="949754" y="99458"/>
                  </a:lnTo>
                  <a:lnTo>
                    <a:pt x="936350" y="80603"/>
                  </a:lnTo>
                  <a:lnTo>
                    <a:pt x="931260" y="59038"/>
                  </a:lnTo>
                  <a:lnTo>
                    <a:pt x="936352" y="35280"/>
                  </a:lnTo>
                  <a:lnTo>
                    <a:pt x="949764" y="16597"/>
                  </a:lnTo>
                  <a:lnTo>
                    <a:pt x="968709" y="4374"/>
                  </a:lnTo>
                  <a:lnTo>
                    <a:pt x="990318" y="0"/>
                  </a:lnTo>
                  <a:lnTo>
                    <a:pt x="1014168" y="4381"/>
                  </a:lnTo>
                  <a:lnTo>
                    <a:pt x="1032908" y="16602"/>
                  </a:lnTo>
                  <a:lnTo>
                    <a:pt x="1045169" y="35282"/>
                  </a:lnTo>
                  <a:lnTo>
                    <a:pt x="1049565" y="59038"/>
                  </a:lnTo>
                  <a:lnTo>
                    <a:pt x="1045169" y="80603"/>
                  </a:lnTo>
                  <a:lnTo>
                    <a:pt x="1032904" y="99458"/>
                  </a:lnTo>
                  <a:lnTo>
                    <a:pt x="1014158" y="112815"/>
                  </a:lnTo>
                  <a:lnTo>
                    <a:pt x="990318" y="117887"/>
                  </a:lnTo>
                  <a:close/>
                </a:path>
                <a:path w="1360169" h="1356359">
                  <a:moveTo>
                    <a:pt x="1300786" y="117887"/>
                  </a:moveTo>
                  <a:lnTo>
                    <a:pt x="1279035" y="112815"/>
                  </a:lnTo>
                  <a:lnTo>
                    <a:pt x="1260057" y="99458"/>
                  </a:lnTo>
                  <a:lnTo>
                    <a:pt x="1246632" y="80603"/>
                  </a:lnTo>
                  <a:lnTo>
                    <a:pt x="1241539" y="59038"/>
                  </a:lnTo>
                  <a:lnTo>
                    <a:pt x="1246632" y="35282"/>
                  </a:lnTo>
                  <a:lnTo>
                    <a:pt x="1260057" y="16602"/>
                  </a:lnTo>
                  <a:lnTo>
                    <a:pt x="1279035" y="4381"/>
                  </a:lnTo>
                  <a:lnTo>
                    <a:pt x="1300786" y="0"/>
                  </a:lnTo>
                  <a:lnTo>
                    <a:pt x="1324509" y="4381"/>
                  </a:lnTo>
                  <a:lnTo>
                    <a:pt x="1343200" y="16602"/>
                  </a:lnTo>
                  <a:lnTo>
                    <a:pt x="1355448" y="35282"/>
                  </a:lnTo>
                  <a:lnTo>
                    <a:pt x="1359844" y="59038"/>
                  </a:lnTo>
                  <a:lnTo>
                    <a:pt x="1355450" y="80603"/>
                  </a:lnTo>
                  <a:lnTo>
                    <a:pt x="1343206" y="99458"/>
                  </a:lnTo>
                  <a:lnTo>
                    <a:pt x="1324516" y="112815"/>
                  </a:lnTo>
                  <a:lnTo>
                    <a:pt x="1300786" y="117887"/>
                  </a:lnTo>
                  <a:close/>
                </a:path>
                <a:path w="1360169" h="1356359">
                  <a:moveTo>
                    <a:pt x="59247" y="427464"/>
                  </a:moveTo>
                  <a:lnTo>
                    <a:pt x="35407" y="422392"/>
                  </a:lnTo>
                  <a:lnTo>
                    <a:pt x="16661" y="409035"/>
                  </a:lnTo>
                  <a:lnTo>
                    <a:pt x="4396" y="390180"/>
                  </a:lnTo>
                  <a:lnTo>
                    <a:pt x="0" y="368614"/>
                  </a:lnTo>
                  <a:lnTo>
                    <a:pt x="4396" y="344859"/>
                  </a:lnTo>
                  <a:lnTo>
                    <a:pt x="16661" y="326179"/>
                  </a:lnTo>
                  <a:lnTo>
                    <a:pt x="35407" y="313958"/>
                  </a:lnTo>
                  <a:lnTo>
                    <a:pt x="59247" y="309576"/>
                  </a:lnTo>
                  <a:lnTo>
                    <a:pt x="80124" y="313958"/>
                  </a:lnTo>
                  <a:lnTo>
                    <a:pt x="97350" y="326179"/>
                  </a:lnTo>
                  <a:lnTo>
                    <a:pt x="109054" y="344859"/>
                  </a:lnTo>
                  <a:lnTo>
                    <a:pt x="113371" y="368614"/>
                  </a:lnTo>
                  <a:lnTo>
                    <a:pt x="109054" y="390180"/>
                  </a:lnTo>
                  <a:lnTo>
                    <a:pt x="97350" y="409035"/>
                  </a:lnTo>
                  <a:lnTo>
                    <a:pt x="80124" y="422392"/>
                  </a:lnTo>
                  <a:lnTo>
                    <a:pt x="59247" y="427464"/>
                  </a:lnTo>
                  <a:close/>
                </a:path>
                <a:path w="1360169" h="1356359">
                  <a:moveTo>
                    <a:pt x="369541" y="427464"/>
                  </a:moveTo>
                  <a:lnTo>
                    <a:pt x="345817" y="422392"/>
                  </a:lnTo>
                  <a:lnTo>
                    <a:pt x="327127" y="409035"/>
                  </a:lnTo>
                  <a:lnTo>
                    <a:pt x="314879" y="390180"/>
                  </a:lnTo>
                  <a:lnTo>
                    <a:pt x="310483" y="368614"/>
                  </a:lnTo>
                  <a:lnTo>
                    <a:pt x="314877" y="344859"/>
                  </a:lnTo>
                  <a:lnTo>
                    <a:pt x="327121" y="326179"/>
                  </a:lnTo>
                  <a:lnTo>
                    <a:pt x="345811" y="313958"/>
                  </a:lnTo>
                  <a:lnTo>
                    <a:pt x="369541" y="309576"/>
                  </a:lnTo>
                  <a:lnTo>
                    <a:pt x="391299" y="313958"/>
                  </a:lnTo>
                  <a:lnTo>
                    <a:pt x="410276" y="326179"/>
                  </a:lnTo>
                  <a:lnTo>
                    <a:pt x="423697" y="344859"/>
                  </a:lnTo>
                  <a:lnTo>
                    <a:pt x="428788" y="368614"/>
                  </a:lnTo>
                  <a:lnTo>
                    <a:pt x="423695" y="390180"/>
                  </a:lnTo>
                  <a:lnTo>
                    <a:pt x="410270" y="409035"/>
                  </a:lnTo>
                  <a:lnTo>
                    <a:pt x="391292" y="422392"/>
                  </a:lnTo>
                  <a:lnTo>
                    <a:pt x="369541" y="427464"/>
                  </a:lnTo>
                  <a:close/>
                </a:path>
                <a:path w="1360169" h="1356359">
                  <a:moveTo>
                    <a:pt x="680024" y="427464"/>
                  </a:moveTo>
                  <a:lnTo>
                    <a:pt x="656185" y="422392"/>
                  </a:lnTo>
                  <a:lnTo>
                    <a:pt x="637439" y="409035"/>
                  </a:lnTo>
                  <a:lnTo>
                    <a:pt x="625174" y="390180"/>
                  </a:lnTo>
                  <a:lnTo>
                    <a:pt x="620777" y="368614"/>
                  </a:lnTo>
                  <a:lnTo>
                    <a:pt x="625174" y="344859"/>
                  </a:lnTo>
                  <a:lnTo>
                    <a:pt x="637439" y="326179"/>
                  </a:lnTo>
                  <a:lnTo>
                    <a:pt x="656185" y="313958"/>
                  </a:lnTo>
                  <a:lnTo>
                    <a:pt x="680024" y="309576"/>
                  </a:lnTo>
                  <a:lnTo>
                    <a:pt x="701666" y="313958"/>
                  </a:lnTo>
                  <a:lnTo>
                    <a:pt x="720588" y="326179"/>
                  </a:lnTo>
                  <a:lnTo>
                    <a:pt x="733992" y="344859"/>
                  </a:lnTo>
                  <a:lnTo>
                    <a:pt x="739082" y="368614"/>
                  </a:lnTo>
                  <a:lnTo>
                    <a:pt x="733992" y="390180"/>
                  </a:lnTo>
                  <a:lnTo>
                    <a:pt x="720588" y="409035"/>
                  </a:lnTo>
                  <a:lnTo>
                    <a:pt x="701666" y="422392"/>
                  </a:lnTo>
                  <a:lnTo>
                    <a:pt x="680024" y="427464"/>
                  </a:lnTo>
                  <a:close/>
                </a:path>
                <a:path w="1360169" h="1356359">
                  <a:moveTo>
                    <a:pt x="990318" y="427464"/>
                  </a:moveTo>
                  <a:lnTo>
                    <a:pt x="968676" y="422392"/>
                  </a:lnTo>
                  <a:lnTo>
                    <a:pt x="949754" y="409035"/>
                  </a:lnTo>
                  <a:lnTo>
                    <a:pt x="936350" y="390180"/>
                  </a:lnTo>
                  <a:lnTo>
                    <a:pt x="931260" y="368614"/>
                  </a:lnTo>
                  <a:lnTo>
                    <a:pt x="936350" y="344859"/>
                  </a:lnTo>
                  <a:lnTo>
                    <a:pt x="949754" y="326179"/>
                  </a:lnTo>
                  <a:lnTo>
                    <a:pt x="968676" y="313958"/>
                  </a:lnTo>
                  <a:lnTo>
                    <a:pt x="990318" y="309576"/>
                  </a:lnTo>
                  <a:lnTo>
                    <a:pt x="1014158" y="313958"/>
                  </a:lnTo>
                  <a:lnTo>
                    <a:pt x="1032904" y="326179"/>
                  </a:lnTo>
                  <a:lnTo>
                    <a:pt x="1045169" y="344859"/>
                  </a:lnTo>
                  <a:lnTo>
                    <a:pt x="1049565" y="368614"/>
                  </a:lnTo>
                  <a:lnTo>
                    <a:pt x="1045169" y="390180"/>
                  </a:lnTo>
                  <a:lnTo>
                    <a:pt x="1032904" y="409035"/>
                  </a:lnTo>
                  <a:lnTo>
                    <a:pt x="1014158" y="422392"/>
                  </a:lnTo>
                  <a:lnTo>
                    <a:pt x="990318" y="427464"/>
                  </a:lnTo>
                  <a:close/>
                </a:path>
                <a:path w="1360169" h="1356359">
                  <a:moveTo>
                    <a:pt x="1300802" y="427464"/>
                  </a:moveTo>
                  <a:lnTo>
                    <a:pt x="1279044" y="422392"/>
                  </a:lnTo>
                  <a:lnTo>
                    <a:pt x="1260066" y="409035"/>
                  </a:lnTo>
                  <a:lnTo>
                    <a:pt x="1246645" y="390180"/>
                  </a:lnTo>
                  <a:lnTo>
                    <a:pt x="1241555" y="368614"/>
                  </a:lnTo>
                  <a:lnTo>
                    <a:pt x="1246647" y="344859"/>
                  </a:lnTo>
                  <a:lnTo>
                    <a:pt x="1260072" y="326179"/>
                  </a:lnTo>
                  <a:lnTo>
                    <a:pt x="1279050" y="313958"/>
                  </a:lnTo>
                  <a:lnTo>
                    <a:pt x="1300802" y="309576"/>
                  </a:lnTo>
                  <a:lnTo>
                    <a:pt x="1324525" y="313958"/>
                  </a:lnTo>
                  <a:lnTo>
                    <a:pt x="1343216" y="326179"/>
                  </a:lnTo>
                  <a:lnTo>
                    <a:pt x="1355464" y="344859"/>
                  </a:lnTo>
                  <a:lnTo>
                    <a:pt x="1359860" y="368614"/>
                  </a:lnTo>
                  <a:lnTo>
                    <a:pt x="1355466" y="390180"/>
                  </a:lnTo>
                  <a:lnTo>
                    <a:pt x="1343221" y="409035"/>
                  </a:lnTo>
                  <a:lnTo>
                    <a:pt x="1324532" y="422392"/>
                  </a:lnTo>
                  <a:lnTo>
                    <a:pt x="1300802" y="427464"/>
                  </a:lnTo>
                  <a:close/>
                </a:path>
                <a:path w="1360169" h="1356359">
                  <a:moveTo>
                    <a:pt x="59247" y="737057"/>
                  </a:moveTo>
                  <a:lnTo>
                    <a:pt x="35407" y="731985"/>
                  </a:lnTo>
                  <a:lnTo>
                    <a:pt x="16661" y="718628"/>
                  </a:lnTo>
                  <a:lnTo>
                    <a:pt x="4396" y="699773"/>
                  </a:lnTo>
                  <a:lnTo>
                    <a:pt x="0" y="678207"/>
                  </a:lnTo>
                  <a:lnTo>
                    <a:pt x="4396" y="654452"/>
                  </a:lnTo>
                  <a:lnTo>
                    <a:pt x="16661" y="635772"/>
                  </a:lnTo>
                  <a:lnTo>
                    <a:pt x="35407" y="623550"/>
                  </a:lnTo>
                  <a:lnTo>
                    <a:pt x="59247" y="619169"/>
                  </a:lnTo>
                  <a:lnTo>
                    <a:pt x="80124" y="623550"/>
                  </a:lnTo>
                  <a:lnTo>
                    <a:pt x="97350" y="635772"/>
                  </a:lnTo>
                  <a:lnTo>
                    <a:pt x="109054" y="654452"/>
                  </a:lnTo>
                  <a:lnTo>
                    <a:pt x="113371" y="678207"/>
                  </a:lnTo>
                  <a:lnTo>
                    <a:pt x="109054" y="699773"/>
                  </a:lnTo>
                  <a:lnTo>
                    <a:pt x="97350" y="718628"/>
                  </a:lnTo>
                  <a:lnTo>
                    <a:pt x="80124" y="731985"/>
                  </a:lnTo>
                  <a:lnTo>
                    <a:pt x="59247" y="737057"/>
                  </a:lnTo>
                  <a:close/>
                </a:path>
                <a:path w="1360169" h="1356359">
                  <a:moveTo>
                    <a:pt x="369541" y="737057"/>
                  </a:moveTo>
                  <a:lnTo>
                    <a:pt x="345817" y="731985"/>
                  </a:lnTo>
                  <a:lnTo>
                    <a:pt x="327127" y="718628"/>
                  </a:lnTo>
                  <a:lnTo>
                    <a:pt x="314879" y="699773"/>
                  </a:lnTo>
                  <a:lnTo>
                    <a:pt x="310483" y="678207"/>
                  </a:lnTo>
                  <a:lnTo>
                    <a:pt x="314877" y="654452"/>
                  </a:lnTo>
                  <a:lnTo>
                    <a:pt x="327121" y="635772"/>
                  </a:lnTo>
                  <a:lnTo>
                    <a:pt x="345811" y="623550"/>
                  </a:lnTo>
                  <a:lnTo>
                    <a:pt x="369541" y="619169"/>
                  </a:lnTo>
                  <a:lnTo>
                    <a:pt x="391299" y="623550"/>
                  </a:lnTo>
                  <a:lnTo>
                    <a:pt x="410276" y="635772"/>
                  </a:lnTo>
                  <a:lnTo>
                    <a:pt x="423697" y="654452"/>
                  </a:lnTo>
                  <a:lnTo>
                    <a:pt x="428788" y="678207"/>
                  </a:lnTo>
                  <a:lnTo>
                    <a:pt x="423695" y="699773"/>
                  </a:lnTo>
                  <a:lnTo>
                    <a:pt x="410270" y="718628"/>
                  </a:lnTo>
                  <a:lnTo>
                    <a:pt x="391292" y="731985"/>
                  </a:lnTo>
                  <a:lnTo>
                    <a:pt x="369541" y="737057"/>
                  </a:lnTo>
                  <a:close/>
                </a:path>
                <a:path w="1360169" h="1356359">
                  <a:moveTo>
                    <a:pt x="680024" y="737057"/>
                  </a:moveTo>
                  <a:lnTo>
                    <a:pt x="656185" y="731985"/>
                  </a:lnTo>
                  <a:lnTo>
                    <a:pt x="637439" y="718628"/>
                  </a:lnTo>
                  <a:lnTo>
                    <a:pt x="625174" y="699773"/>
                  </a:lnTo>
                  <a:lnTo>
                    <a:pt x="620777" y="678207"/>
                  </a:lnTo>
                  <a:lnTo>
                    <a:pt x="625174" y="654452"/>
                  </a:lnTo>
                  <a:lnTo>
                    <a:pt x="637439" y="635772"/>
                  </a:lnTo>
                  <a:lnTo>
                    <a:pt x="656185" y="623550"/>
                  </a:lnTo>
                  <a:lnTo>
                    <a:pt x="680024" y="619169"/>
                  </a:lnTo>
                  <a:lnTo>
                    <a:pt x="701666" y="623550"/>
                  </a:lnTo>
                  <a:lnTo>
                    <a:pt x="720588" y="635772"/>
                  </a:lnTo>
                  <a:lnTo>
                    <a:pt x="733992" y="654452"/>
                  </a:lnTo>
                  <a:lnTo>
                    <a:pt x="739082" y="678207"/>
                  </a:lnTo>
                  <a:lnTo>
                    <a:pt x="733992" y="699773"/>
                  </a:lnTo>
                  <a:lnTo>
                    <a:pt x="720588" y="718628"/>
                  </a:lnTo>
                  <a:lnTo>
                    <a:pt x="701666" y="731985"/>
                  </a:lnTo>
                  <a:lnTo>
                    <a:pt x="680024" y="737057"/>
                  </a:lnTo>
                  <a:close/>
                </a:path>
                <a:path w="1360169" h="1356359">
                  <a:moveTo>
                    <a:pt x="990318" y="737057"/>
                  </a:moveTo>
                  <a:lnTo>
                    <a:pt x="968676" y="731985"/>
                  </a:lnTo>
                  <a:lnTo>
                    <a:pt x="949754" y="718628"/>
                  </a:lnTo>
                  <a:lnTo>
                    <a:pt x="936350" y="699773"/>
                  </a:lnTo>
                  <a:lnTo>
                    <a:pt x="931260" y="678207"/>
                  </a:lnTo>
                  <a:lnTo>
                    <a:pt x="936350" y="654452"/>
                  </a:lnTo>
                  <a:lnTo>
                    <a:pt x="949754" y="635772"/>
                  </a:lnTo>
                  <a:lnTo>
                    <a:pt x="968676" y="623550"/>
                  </a:lnTo>
                  <a:lnTo>
                    <a:pt x="990318" y="619169"/>
                  </a:lnTo>
                  <a:lnTo>
                    <a:pt x="1014158" y="623550"/>
                  </a:lnTo>
                  <a:lnTo>
                    <a:pt x="1032904" y="635772"/>
                  </a:lnTo>
                  <a:lnTo>
                    <a:pt x="1045169" y="654452"/>
                  </a:lnTo>
                  <a:lnTo>
                    <a:pt x="1049565" y="678207"/>
                  </a:lnTo>
                  <a:lnTo>
                    <a:pt x="1045169" y="699773"/>
                  </a:lnTo>
                  <a:lnTo>
                    <a:pt x="1032904" y="718628"/>
                  </a:lnTo>
                  <a:lnTo>
                    <a:pt x="1014158" y="731985"/>
                  </a:lnTo>
                  <a:lnTo>
                    <a:pt x="990318" y="737057"/>
                  </a:lnTo>
                  <a:close/>
                </a:path>
                <a:path w="1360169" h="1356359">
                  <a:moveTo>
                    <a:pt x="1300802" y="737057"/>
                  </a:moveTo>
                  <a:lnTo>
                    <a:pt x="1279044" y="731985"/>
                  </a:lnTo>
                  <a:lnTo>
                    <a:pt x="1260066" y="718628"/>
                  </a:lnTo>
                  <a:lnTo>
                    <a:pt x="1246645" y="699773"/>
                  </a:lnTo>
                  <a:lnTo>
                    <a:pt x="1241555" y="678207"/>
                  </a:lnTo>
                  <a:lnTo>
                    <a:pt x="1246647" y="654452"/>
                  </a:lnTo>
                  <a:lnTo>
                    <a:pt x="1260072" y="635772"/>
                  </a:lnTo>
                  <a:lnTo>
                    <a:pt x="1279050" y="623550"/>
                  </a:lnTo>
                  <a:lnTo>
                    <a:pt x="1300802" y="619169"/>
                  </a:lnTo>
                  <a:lnTo>
                    <a:pt x="1324525" y="623550"/>
                  </a:lnTo>
                  <a:lnTo>
                    <a:pt x="1343216" y="635772"/>
                  </a:lnTo>
                  <a:lnTo>
                    <a:pt x="1355464" y="654452"/>
                  </a:lnTo>
                  <a:lnTo>
                    <a:pt x="1359860" y="678207"/>
                  </a:lnTo>
                  <a:lnTo>
                    <a:pt x="1355466" y="699773"/>
                  </a:lnTo>
                  <a:lnTo>
                    <a:pt x="1343221" y="718628"/>
                  </a:lnTo>
                  <a:lnTo>
                    <a:pt x="1324532" y="731985"/>
                  </a:lnTo>
                  <a:lnTo>
                    <a:pt x="1300802" y="737057"/>
                  </a:lnTo>
                  <a:close/>
                </a:path>
                <a:path w="1360169" h="1356359">
                  <a:moveTo>
                    <a:pt x="59247" y="1046649"/>
                  </a:moveTo>
                  <a:lnTo>
                    <a:pt x="35407" y="1041577"/>
                  </a:lnTo>
                  <a:lnTo>
                    <a:pt x="16661" y="1028220"/>
                  </a:lnTo>
                  <a:lnTo>
                    <a:pt x="4396" y="1009365"/>
                  </a:lnTo>
                  <a:lnTo>
                    <a:pt x="0" y="987799"/>
                  </a:lnTo>
                  <a:lnTo>
                    <a:pt x="4398" y="964042"/>
                  </a:lnTo>
                  <a:lnTo>
                    <a:pt x="16670" y="945359"/>
                  </a:lnTo>
                  <a:lnTo>
                    <a:pt x="35407" y="933143"/>
                  </a:lnTo>
                  <a:lnTo>
                    <a:pt x="59247" y="928762"/>
                  </a:lnTo>
                  <a:lnTo>
                    <a:pt x="80134" y="933143"/>
                  </a:lnTo>
                  <a:lnTo>
                    <a:pt x="97353" y="945364"/>
                  </a:lnTo>
                  <a:lnTo>
                    <a:pt x="109055" y="964044"/>
                  </a:lnTo>
                  <a:lnTo>
                    <a:pt x="113371" y="987799"/>
                  </a:lnTo>
                  <a:lnTo>
                    <a:pt x="109054" y="1009365"/>
                  </a:lnTo>
                  <a:lnTo>
                    <a:pt x="97350" y="1028220"/>
                  </a:lnTo>
                  <a:lnTo>
                    <a:pt x="80124" y="1041577"/>
                  </a:lnTo>
                  <a:lnTo>
                    <a:pt x="59247" y="1046649"/>
                  </a:lnTo>
                  <a:close/>
                </a:path>
                <a:path w="1360169" h="1356359">
                  <a:moveTo>
                    <a:pt x="369541" y="1046649"/>
                  </a:moveTo>
                  <a:lnTo>
                    <a:pt x="345817" y="1041577"/>
                  </a:lnTo>
                  <a:lnTo>
                    <a:pt x="327127" y="1028220"/>
                  </a:lnTo>
                  <a:lnTo>
                    <a:pt x="314879" y="1009365"/>
                  </a:lnTo>
                  <a:lnTo>
                    <a:pt x="310483" y="987799"/>
                  </a:lnTo>
                  <a:lnTo>
                    <a:pt x="314878" y="964042"/>
                  </a:lnTo>
                  <a:lnTo>
                    <a:pt x="327130" y="945359"/>
                  </a:lnTo>
                  <a:lnTo>
                    <a:pt x="345811" y="933143"/>
                  </a:lnTo>
                  <a:lnTo>
                    <a:pt x="369541" y="928762"/>
                  </a:lnTo>
                  <a:lnTo>
                    <a:pt x="391309" y="933143"/>
                  </a:lnTo>
                  <a:lnTo>
                    <a:pt x="410280" y="945364"/>
                  </a:lnTo>
                  <a:lnTo>
                    <a:pt x="423698" y="964044"/>
                  </a:lnTo>
                  <a:lnTo>
                    <a:pt x="428788" y="987799"/>
                  </a:lnTo>
                  <a:lnTo>
                    <a:pt x="423695" y="1009365"/>
                  </a:lnTo>
                  <a:lnTo>
                    <a:pt x="410270" y="1028220"/>
                  </a:lnTo>
                  <a:lnTo>
                    <a:pt x="391292" y="1041577"/>
                  </a:lnTo>
                  <a:lnTo>
                    <a:pt x="369541" y="1046649"/>
                  </a:lnTo>
                  <a:close/>
                </a:path>
                <a:path w="1360169" h="1356359">
                  <a:moveTo>
                    <a:pt x="680024" y="1046649"/>
                  </a:moveTo>
                  <a:lnTo>
                    <a:pt x="656185" y="1041577"/>
                  </a:lnTo>
                  <a:lnTo>
                    <a:pt x="637439" y="1028220"/>
                  </a:lnTo>
                  <a:lnTo>
                    <a:pt x="625174" y="1009365"/>
                  </a:lnTo>
                  <a:lnTo>
                    <a:pt x="620777" y="987799"/>
                  </a:lnTo>
                  <a:lnTo>
                    <a:pt x="625175" y="964042"/>
                  </a:lnTo>
                  <a:lnTo>
                    <a:pt x="637448" y="945359"/>
                  </a:lnTo>
                  <a:lnTo>
                    <a:pt x="656185" y="933143"/>
                  </a:lnTo>
                  <a:lnTo>
                    <a:pt x="680024" y="928762"/>
                  </a:lnTo>
                  <a:lnTo>
                    <a:pt x="701676" y="933143"/>
                  </a:lnTo>
                  <a:lnTo>
                    <a:pt x="720592" y="945364"/>
                  </a:lnTo>
                  <a:lnTo>
                    <a:pt x="733993" y="964044"/>
                  </a:lnTo>
                  <a:lnTo>
                    <a:pt x="739082" y="987799"/>
                  </a:lnTo>
                  <a:lnTo>
                    <a:pt x="733992" y="1009365"/>
                  </a:lnTo>
                  <a:lnTo>
                    <a:pt x="720588" y="1028220"/>
                  </a:lnTo>
                  <a:lnTo>
                    <a:pt x="701666" y="1041577"/>
                  </a:lnTo>
                  <a:lnTo>
                    <a:pt x="680024" y="1046649"/>
                  </a:lnTo>
                  <a:close/>
                </a:path>
                <a:path w="1360169" h="1356359">
                  <a:moveTo>
                    <a:pt x="990318" y="1046649"/>
                  </a:moveTo>
                  <a:lnTo>
                    <a:pt x="968676" y="1041577"/>
                  </a:lnTo>
                  <a:lnTo>
                    <a:pt x="949754" y="1028220"/>
                  </a:lnTo>
                  <a:lnTo>
                    <a:pt x="936350" y="1009365"/>
                  </a:lnTo>
                  <a:lnTo>
                    <a:pt x="931260" y="987799"/>
                  </a:lnTo>
                  <a:lnTo>
                    <a:pt x="936352" y="964042"/>
                  </a:lnTo>
                  <a:lnTo>
                    <a:pt x="949764" y="945359"/>
                  </a:lnTo>
                  <a:lnTo>
                    <a:pt x="968709" y="933136"/>
                  </a:lnTo>
                  <a:lnTo>
                    <a:pt x="990318" y="928762"/>
                  </a:lnTo>
                  <a:lnTo>
                    <a:pt x="1014168" y="933143"/>
                  </a:lnTo>
                  <a:lnTo>
                    <a:pt x="1032908" y="945364"/>
                  </a:lnTo>
                  <a:lnTo>
                    <a:pt x="1045169" y="964044"/>
                  </a:lnTo>
                  <a:lnTo>
                    <a:pt x="1049565" y="987799"/>
                  </a:lnTo>
                  <a:lnTo>
                    <a:pt x="1045169" y="1009365"/>
                  </a:lnTo>
                  <a:lnTo>
                    <a:pt x="1032904" y="1028220"/>
                  </a:lnTo>
                  <a:lnTo>
                    <a:pt x="1014158" y="1041577"/>
                  </a:lnTo>
                  <a:lnTo>
                    <a:pt x="990318" y="1046649"/>
                  </a:lnTo>
                  <a:close/>
                </a:path>
                <a:path w="1360169" h="1356359">
                  <a:moveTo>
                    <a:pt x="1300802" y="1046649"/>
                  </a:moveTo>
                  <a:lnTo>
                    <a:pt x="1279044" y="1041577"/>
                  </a:lnTo>
                  <a:lnTo>
                    <a:pt x="1260066" y="1028220"/>
                  </a:lnTo>
                  <a:lnTo>
                    <a:pt x="1246645" y="1009365"/>
                  </a:lnTo>
                  <a:lnTo>
                    <a:pt x="1241555" y="987799"/>
                  </a:lnTo>
                  <a:lnTo>
                    <a:pt x="1246649" y="964042"/>
                  </a:lnTo>
                  <a:lnTo>
                    <a:pt x="1260081" y="945359"/>
                  </a:lnTo>
                  <a:lnTo>
                    <a:pt x="1279083" y="933136"/>
                  </a:lnTo>
                  <a:lnTo>
                    <a:pt x="1300802" y="928762"/>
                  </a:lnTo>
                  <a:lnTo>
                    <a:pt x="1324535" y="933143"/>
                  </a:lnTo>
                  <a:lnTo>
                    <a:pt x="1343219" y="945364"/>
                  </a:lnTo>
                  <a:lnTo>
                    <a:pt x="1355464" y="964044"/>
                  </a:lnTo>
                  <a:lnTo>
                    <a:pt x="1359860" y="987799"/>
                  </a:lnTo>
                  <a:lnTo>
                    <a:pt x="1355466" y="1009365"/>
                  </a:lnTo>
                  <a:lnTo>
                    <a:pt x="1343221" y="1028220"/>
                  </a:lnTo>
                  <a:lnTo>
                    <a:pt x="1324532" y="1041577"/>
                  </a:lnTo>
                  <a:lnTo>
                    <a:pt x="1300802" y="1046649"/>
                  </a:lnTo>
                  <a:close/>
                </a:path>
                <a:path w="1360169" h="1356359">
                  <a:moveTo>
                    <a:pt x="59247" y="1356226"/>
                  </a:moveTo>
                  <a:lnTo>
                    <a:pt x="35407" y="1351154"/>
                  </a:lnTo>
                  <a:lnTo>
                    <a:pt x="16661" y="1337797"/>
                  </a:lnTo>
                  <a:lnTo>
                    <a:pt x="4396" y="1318942"/>
                  </a:lnTo>
                  <a:lnTo>
                    <a:pt x="0" y="1297376"/>
                  </a:lnTo>
                  <a:lnTo>
                    <a:pt x="4396" y="1273621"/>
                  </a:lnTo>
                  <a:lnTo>
                    <a:pt x="16661" y="1254941"/>
                  </a:lnTo>
                  <a:lnTo>
                    <a:pt x="35407" y="1242720"/>
                  </a:lnTo>
                  <a:lnTo>
                    <a:pt x="59247" y="1238338"/>
                  </a:lnTo>
                  <a:lnTo>
                    <a:pt x="80124" y="1242720"/>
                  </a:lnTo>
                  <a:lnTo>
                    <a:pt x="97350" y="1254941"/>
                  </a:lnTo>
                  <a:lnTo>
                    <a:pt x="109054" y="1273621"/>
                  </a:lnTo>
                  <a:lnTo>
                    <a:pt x="113371" y="1297376"/>
                  </a:lnTo>
                  <a:lnTo>
                    <a:pt x="109054" y="1318942"/>
                  </a:lnTo>
                  <a:lnTo>
                    <a:pt x="97350" y="1337797"/>
                  </a:lnTo>
                  <a:lnTo>
                    <a:pt x="80124" y="1351154"/>
                  </a:lnTo>
                  <a:lnTo>
                    <a:pt x="59247" y="1356226"/>
                  </a:lnTo>
                  <a:close/>
                </a:path>
                <a:path w="1360169" h="1356359">
                  <a:moveTo>
                    <a:pt x="369541" y="1356226"/>
                  </a:moveTo>
                  <a:lnTo>
                    <a:pt x="345817" y="1351154"/>
                  </a:lnTo>
                  <a:lnTo>
                    <a:pt x="327127" y="1337797"/>
                  </a:lnTo>
                  <a:lnTo>
                    <a:pt x="314879" y="1318942"/>
                  </a:lnTo>
                  <a:lnTo>
                    <a:pt x="310483" y="1297376"/>
                  </a:lnTo>
                  <a:lnTo>
                    <a:pt x="314877" y="1273621"/>
                  </a:lnTo>
                  <a:lnTo>
                    <a:pt x="327121" y="1254941"/>
                  </a:lnTo>
                  <a:lnTo>
                    <a:pt x="345811" y="1242720"/>
                  </a:lnTo>
                  <a:lnTo>
                    <a:pt x="369541" y="1238338"/>
                  </a:lnTo>
                  <a:lnTo>
                    <a:pt x="391299" y="1242720"/>
                  </a:lnTo>
                  <a:lnTo>
                    <a:pt x="410276" y="1254941"/>
                  </a:lnTo>
                  <a:lnTo>
                    <a:pt x="423697" y="1273621"/>
                  </a:lnTo>
                  <a:lnTo>
                    <a:pt x="428788" y="1297376"/>
                  </a:lnTo>
                  <a:lnTo>
                    <a:pt x="423695" y="1318942"/>
                  </a:lnTo>
                  <a:lnTo>
                    <a:pt x="410270" y="1337797"/>
                  </a:lnTo>
                  <a:lnTo>
                    <a:pt x="391292" y="1351154"/>
                  </a:lnTo>
                  <a:lnTo>
                    <a:pt x="369541" y="1356226"/>
                  </a:lnTo>
                  <a:close/>
                </a:path>
                <a:path w="1360169" h="1356359">
                  <a:moveTo>
                    <a:pt x="680024" y="1356226"/>
                  </a:moveTo>
                  <a:lnTo>
                    <a:pt x="656185" y="1351154"/>
                  </a:lnTo>
                  <a:lnTo>
                    <a:pt x="637439" y="1337797"/>
                  </a:lnTo>
                  <a:lnTo>
                    <a:pt x="625174" y="1318942"/>
                  </a:lnTo>
                  <a:lnTo>
                    <a:pt x="620777" y="1297376"/>
                  </a:lnTo>
                  <a:lnTo>
                    <a:pt x="625174" y="1273621"/>
                  </a:lnTo>
                  <a:lnTo>
                    <a:pt x="637439" y="1254941"/>
                  </a:lnTo>
                  <a:lnTo>
                    <a:pt x="656185" y="1242720"/>
                  </a:lnTo>
                  <a:lnTo>
                    <a:pt x="680024" y="1238338"/>
                  </a:lnTo>
                  <a:lnTo>
                    <a:pt x="701666" y="1242720"/>
                  </a:lnTo>
                  <a:lnTo>
                    <a:pt x="720588" y="1254941"/>
                  </a:lnTo>
                  <a:lnTo>
                    <a:pt x="733992" y="1273621"/>
                  </a:lnTo>
                  <a:lnTo>
                    <a:pt x="739082" y="1297376"/>
                  </a:lnTo>
                  <a:lnTo>
                    <a:pt x="733992" y="1318942"/>
                  </a:lnTo>
                  <a:lnTo>
                    <a:pt x="720588" y="1337797"/>
                  </a:lnTo>
                  <a:lnTo>
                    <a:pt x="701666" y="1351154"/>
                  </a:lnTo>
                  <a:lnTo>
                    <a:pt x="680024" y="1356226"/>
                  </a:lnTo>
                  <a:close/>
                </a:path>
                <a:path w="1360169" h="1356359">
                  <a:moveTo>
                    <a:pt x="990318" y="1356226"/>
                  </a:moveTo>
                  <a:lnTo>
                    <a:pt x="968676" y="1351154"/>
                  </a:lnTo>
                  <a:lnTo>
                    <a:pt x="949754" y="1337797"/>
                  </a:lnTo>
                  <a:lnTo>
                    <a:pt x="936350" y="1318942"/>
                  </a:lnTo>
                  <a:lnTo>
                    <a:pt x="931260" y="1297376"/>
                  </a:lnTo>
                  <a:lnTo>
                    <a:pt x="936350" y="1273621"/>
                  </a:lnTo>
                  <a:lnTo>
                    <a:pt x="949754" y="1254941"/>
                  </a:lnTo>
                  <a:lnTo>
                    <a:pt x="968676" y="1242720"/>
                  </a:lnTo>
                  <a:lnTo>
                    <a:pt x="990318" y="1238338"/>
                  </a:lnTo>
                  <a:lnTo>
                    <a:pt x="1014158" y="1242720"/>
                  </a:lnTo>
                  <a:lnTo>
                    <a:pt x="1032904" y="1254941"/>
                  </a:lnTo>
                  <a:lnTo>
                    <a:pt x="1045169" y="1273621"/>
                  </a:lnTo>
                  <a:lnTo>
                    <a:pt x="1049565" y="1297376"/>
                  </a:lnTo>
                  <a:lnTo>
                    <a:pt x="1045169" y="1318942"/>
                  </a:lnTo>
                  <a:lnTo>
                    <a:pt x="1032904" y="1337797"/>
                  </a:lnTo>
                  <a:lnTo>
                    <a:pt x="1014158" y="1351154"/>
                  </a:lnTo>
                  <a:lnTo>
                    <a:pt x="990318" y="1356226"/>
                  </a:lnTo>
                  <a:close/>
                </a:path>
                <a:path w="1360169" h="1356359">
                  <a:moveTo>
                    <a:pt x="1300802" y="1356226"/>
                  </a:moveTo>
                  <a:lnTo>
                    <a:pt x="1279044" y="1351154"/>
                  </a:lnTo>
                  <a:lnTo>
                    <a:pt x="1260066" y="1337797"/>
                  </a:lnTo>
                  <a:lnTo>
                    <a:pt x="1246645" y="1318942"/>
                  </a:lnTo>
                  <a:lnTo>
                    <a:pt x="1241555" y="1297376"/>
                  </a:lnTo>
                  <a:lnTo>
                    <a:pt x="1246647" y="1273621"/>
                  </a:lnTo>
                  <a:lnTo>
                    <a:pt x="1260072" y="1254941"/>
                  </a:lnTo>
                  <a:lnTo>
                    <a:pt x="1279050" y="1242720"/>
                  </a:lnTo>
                  <a:lnTo>
                    <a:pt x="1300802" y="1238338"/>
                  </a:lnTo>
                  <a:lnTo>
                    <a:pt x="1324525" y="1242720"/>
                  </a:lnTo>
                  <a:lnTo>
                    <a:pt x="1343216" y="1254941"/>
                  </a:lnTo>
                  <a:lnTo>
                    <a:pt x="1355464" y="1273621"/>
                  </a:lnTo>
                  <a:lnTo>
                    <a:pt x="1359860" y="1297376"/>
                  </a:lnTo>
                  <a:lnTo>
                    <a:pt x="1355466" y="1318942"/>
                  </a:lnTo>
                  <a:lnTo>
                    <a:pt x="1343221" y="1337797"/>
                  </a:lnTo>
                  <a:lnTo>
                    <a:pt x="1324532" y="1351154"/>
                  </a:lnTo>
                  <a:lnTo>
                    <a:pt x="1300802" y="1356226"/>
                  </a:lnTo>
                  <a:close/>
                </a:path>
              </a:pathLst>
            </a:custGeom>
            <a:solidFill>
              <a:srgbClr val="FF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469384" y="954520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2000885" cy="2475230"/>
          </a:xfrm>
          <a:custGeom>
            <a:avLst/>
            <a:gdLst/>
            <a:ahLst/>
            <a:cxnLst/>
            <a:rect l="l" t="t" r="r" b="b"/>
            <a:pathLst>
              <a:path w="2000885" h="2475230">
                <a:moveTo>
                  <a:pt x="0" y="2474738"/>
                </a:moveTo>
                <a:lnTo>
                  <a:pt x="0" y="2400222"/>
                </a:lnTo>
                <a:lnTo>
                  <a:pt x="41036" y="2385361"/>
                </a:lnTo>
                <a:lnTo>
                  <a:pt x="83754" y="2369120"/>
                </a:lnTo>
                <a:lnTo>
                  <a:pt x="126153" y="2352229"/>
                </a:lnTo>
                <a:lnTo>
                  <a:pt x="168226" y="2334694"/>
                </a:lnTo>
                <a:lnTo>
                  <a:pt x="209968" y="2316521"/>
                </a:lnTo>
                <a:lnTo>
                  <a:pt x="251372" y="2297716"/>
                </a:lnTo>
                <a:lnTo>
                  <a:pt x="292432" y="2278286"/>
                </a:lnTo>
                <a:lnTo>
                  <a:pt x="333143" y="2258235"/>
                </a:lnTo>
                <a:lnTo>
                  <a:pt x="373497" y="2237571"/>
                </a:lnTo>
                <a:lnTo>
                  <a:pt x="413490" y="2216299"/>
                </a:lnTo>
                <a:lnTo>
                  <a:pt x="453115" y="2194426"/>
                </a:lnTo>
                <a:lnTo>
                  <a:pt x="492366" y="2171957"/>
                </a:lnTo>
                <a:lnTo>
                  <a:pt x="531237" y="2148899"/>
                </a:lnTo>
                <a:lnTo>
                  <a:pt x="569721" y="2125258"/>
                </a:lnTo>
                <a:lnTo>
                  <a:pt x="607814" y="2101039"/>
                </a:lnTo>
                <a:lnTo>
                  <a:pt x="645508" y="2076250"/>
                </a:lnTo>
                <a:lnTo>
                  <a:pt x="682798" y="2050895"/>
                </a:lnTo>
                <a:lnTo>
                  <a:pt x="719678" y="2024982"/>
                </a:lnTo>
                <a:lnTo>
                  <a:pt x="756141" y="1998516"/>
                </a:lnTo>
                <a:lnTo>
                  <a:pt x="792182" y="1971504"/>
                </a:lnTo>
                <a:lnTo>
                  <a:pt x="827794" y="1943951"/>
                </a:lnTo>
                <a:lnTo>
                  <a:pt x="862972" y="1915863"/>
                </a:lnTo>
                <a:lnTo>
                  <a:pt x="897709" y="1887247"/>
                </a:lnTo>
                <a:lnTo>
                  <a:pt x="931999" y="1858108"/>
                </a:lnTo>
                <a:lnTo>
                  <a:pt x="965836" y="1828454"/>
                </a:lnTo>
                <a:lnTo>
                  <a:pt x="999215" y="1798289"/>
                </a:lnTo>
                <a:lnTo>
                  <a:pt x="1032129" y="1767621"/>
                </a:lnTo>
                <a:lnTo>
                  <a:pt x="1064572" y="1736454"/>
                </a:lnTo>
                <a:lnTo>
                  <a:pt x="1096538" y="1704796"/>
                </a:lnTo>
                <a:lnTo>
                  <a:pt x="1128021" y="1672651"/>
                </a:lnTo>
                <a:lnTo>
                  <a:pt x="1159014" y="1640028"/>
                </a:lnTo>
                <a:lnTo>
                  <a:pt x="1189513" y="1606930"/>
                </a:lnTo>
                <a:lnTo>
                  <a:pt x="1219510" y="1573366"/>
                </a:lnTo>
                <a:lnTo>
                  <a:pt x="1249000" y="1539339"/>
                </a:lnTo>
                <a:lnTo>
                  <a:pt x="1277977" y="1504858"/>
                </a:lnTo>
                <a:lnTo>
                  <a:pt x="1306434" y="1469927"/>
                </a:lnTo>
                <a:lnTo>
                  <a:pt x="1334366" y="1434553"/>
                </a:lnTo>
                <a:lnTo>
                  <a:pt x="1361767" y="1398743"/>
                </a:lnTo>
                <a:lnTo>
                  <a:pt x="1388629" y="1362501"/>
                </a:lnTo>
                <a:lnTo>
                  <a:pt x="1414949" y="1325835"/>
                </a:lnTo>
                <a:lnTo>
                  <a:pt x="1440718" y="1288749"/>
                </a:lnTo>
                <a:lnTo>
                  <a:pt x="1465932" y="1251252"/>
                </a:lnTo>
                <a:lnTo>
                  <a:pt x="1490584" y="1213347"/>
                </a:lnTo>
                <a:lnTo>
                  <a:pt x="1514668" y="1175042"/>
                </a:lnTo>
                <a:lnTo>
                  <a:pt x="1538178" y="1136343"/>
                </a:lnTo>
                <a:lnTo>
                  <a:pt x="1561108" y="1097256"/>
                </a:lnTo>
                <a:lnTo>
                  <a:pt x="1583452" y="1057786"/>
                </a:lnTo>
                <a:lnTo>
                  <a:pt x="1605204" y="1017941"/>
                </a:lnTo>
                <a:lnTo>
                  <a:pt x="1626358" y="977725"/>
                </a:lnTo>
                <a:lnTo>
                  <a:pt x="1646907" y="937145"/>
                </a:lnTo>
                <a:lnTo>
                  <a:pt x="1666847" y="896208"/>
                </a:lnTo>
                <a:lnTo>
                  <a:pt x="1686170" y="854919"/>
                </a:lnTo>
                <a:lnTo>
                  <a:pt x="1704870" y="813284"/>
                </a:lnTo>
                <a:lnTo>
                  <a:pt x="1722943" y="771310"/>
                </a:lnTo>
                <a:lnTo>
                  <a:pt x="1740380" y="729002"/>
                </a:lnTo>
                <a:lnTo>
                  <a:pt x="1757177" y="686367"/>
                </a:lnTo>
                <a:lnTo>
                  <a:pt x="1773328" y="643411"/>
                </a:lnTo>
                <a:lnTo>
                  <a:pt x="1788826" y="600140"/>
                </a:lnTo>
                <a:lnTo>
                  <a:pt x="1803665" y="556559"/>
                </a:lnTo>
                <a:lnTo>
                  <a:pt x="1817839" y="512676"/>
                </a:lnTo>
                <a:lnTo>
                  <a:pt x="1831342" y="468496"/>
                </a:lnTo>
                <a:lnTo>
                  <a:pt x="1844169" y="424025"/>
                </a:lnTo>
                <a:lnTo>
                  <a:pt x="1856312" y="379269"/>
                </a:lnTo>
                <a:lnTo>
                  <a:pt x="1867767" y="334234"/>
                </a:lnTo>
                <a:lnTo>
                  <a:pt x="1878526" y="288928"/>
                </a:lnTo>
                <a:lnTo>
                  <a:pt x="1888584" y="243354"/>
                </a:lnTo>
                <a:lnTo>
                  <a:pt x="1897935" y="197521"/>
                </a:lnTo>
                <a:lnTo>
                  <a:pt x="1906573" y="151433"/>
                </a:lnTo>
                <a:lnTo>
                  <a:pt x="1914491" y="105097"/>
                </a:lnTo>
                <a:lnTo>
                  <a:pt x="1921684" y="58519"/>
                </a:lnTo>
                <a:lnTo>
                  <a:pt x="1928146" y="11705"/>
                </a:lnTo>
                <a:lnTo>
                  <a:pt x="1929570" y="0"/>
                </a:lnTo>
                <a:lnTo>
                  <a:pt x="2000487" y="0"/>
                </a:lnTo>
                <a:lnTo>
                  <a:pt x="1993101" y="56264"/>
                </a:lnTo>
                <a:lnTo>
                  <a:pt x="1986150" y="102636"/>
                </a:lnTo>
                <a:lnTo>
                  <a:pt x="1978497" y="148775"/>
                </a:lnTo>
                <a:lnTo>
                  <a:pt x="1970147" y="194676"/>
                </a:lnTo>
                <a:lnTo>
                  <a:pt x="1961107" y="240335"/>
                </a:lnTo>
                <a:lnTo>
                  <a:pt x="1951382" y="285744"/>
                </a:lnTo>
                <a:lnTo>
                  <a:pt x="1940977" y="330898"/>
                </a:lnTo>
                <a:lnTo>
                  <a:pt x="1929900" y="375792"/>
                </a:lnTo>
                <a:lnTo>
                  <a:pt x="1918154" y="420420"/>
                </a:lnTo>
                <a:lnTo>
                  <a:pt x="1905746" y="464776"/>
                </a:lnTo>
                <a:lnTo>
                  <a:pt x="1892681" y="508854"/>
                </a:lnTo>
                <a:lnTo>
                  <a:pt x="1878966" y="552649"/>
                </a:lnTo>
                <a:lnTo>
                  <a:pt x="1864606" y="596155"/>
                </a:lnTo>
                <a:lnTo>
                  <a:pt x="1849606" y="639366"/>
                </a:lnTo>
                <a:lnTo>
                  <a:pt x="1833972" y="682277"/>
                </a:lnTo>
                <a:lnTo>
                  <a:pt x="1817710" y="724881"/>
                </a:lnTo>
                <a:lnTo>
                  <a:pt x="1800826" y="767174"/>
                </a:lnTo>
                <a:lnTo>
                  <a:pt x="1783325" y="809149"/>
                </a:lnTo>
                <a:lnTo>
                  <a:pt x="1765213" y="850801"/>
                </a:lnTo>
                <a:lnTo>
                  <a:pt x="1746496" y="892124"/>
                </a:lnTo>
                <a:lnTo>
                  <a:pt x="1727178" y="933113"/>
                </a:lnTo>
                <a:lnTo>
                  <a:pt x="1707267" y="973760"/>
                </a:lnTo>
                <a:lnTo>
                  <a:pt x="1686767" y="1014062"/>
                </a:lnTo>
                <a:lnTo>
                  <a:pt x="1665685" y="1054012"/>
                </a:lnTo>
                <a:lnTo>
                  <a:pt x="1644026" y="1093605"/>
                </a:lnTo>
                <a:lnTo>
                  <a:pt x="1621795" y="1132834"/>
                </a:lnTo>
                <a:lnTo>
                  <a:pt x="1598999" y="1171694"/>
                </a:lnTo>
                <a:lnTo>
                  <a:pt x="1575642" y="1210180"/>
                </a:lnTo>
                <a:lnTo>
                  <a:pt x="1551732" y="1248285"/>
                </a:lnTo>
                <a:lnTo>
                  <a:pt x="1527273" y="1286004"/>
                </a:lnTo>
                <a:lnTo>
                  <a:pt x="1502271" y="1323332"/>
                </a:lnTo>
                <a:lnTo>
                  <a:pt x="1476731" y="1360262"/>
                </a:lnTo>
                <a:lnTo>
                  <a:pt x="1450660" y="1396789"/>
                </a:lnTo>
                <a:lnTo>
                  <a:pt x="1424063" y="1432907"/>
                </a:lnTo>
                <a:lnTo>
                  <a:pt x="1396946" y="1468610"/>
                </a:lnTo>
                <a:lnTo>
                  <a:pt x="1369314" y="1503893"/>
                </a:lnTo>
                <a:lnTo>
                  <a:pt x="1341174" y="1538750"/>
                </a:lnTo>
                <a:lnTo>
                  <a:pt x="1312530" y="1573175"/>
                </a:lnTo>
                <a:lnTo>
                  <a:pt x="1283389" y="1607163"/>
                </a:lnTo>
                <a:lnTo>
                  <a:pt x="1253756" y="1640708"/>
                </a:lnTo>
                <a:lnTo>
                  <a:pt x="1223637" y="1673804"/>
                </a:lnTo>
                <a:lnTo>
                  <a:pt x="1193037" y="1706445"/>
                </a:lnTo>
                <a:lnTo>
                  <a:pt x="1161962" y="1738626"/>
                </a:lnTo>
                <a:lnTo>
                  <a:pt x="1130419" y="1770341"/>
                </a:lnTo>
                <a:lnTo>
                  <a:pt x="1098412" y="1801584"/>
                </a:lnTo>
                <a:lnTo>
                  <a:pt x="1065947" y="1832350"/>
                </a:lnTo>
                <a:lnTo>
                  <a:pt x="1033030" y="1862633"/>
                </a:lnTo>
                <a:lnTo>
                  <a:pt x="999667" y="1892427"/>
                </a:lnTo>
                <a:lnTo>
                  <a:pt x="965863" y="1921726"/>
                </a:lnTo>
                <a:lnTo>
                  <a:pt x="931624" y="1950526"/>
                </a:lnTo>
                <a:lnTo>
                  <a:pt x="896955" y="1978819"/>
                </a:lnTo>
                <a:lnTo>
                  <a:pt x="861863" y="2006600"/>
                </a:lnTo>
                <a:lnTo>
                  <a:pt x="826353" y="2033865"/>
                </a:lnTo>
                <a:lnTo>
                  <a:pt x="790430" y="2060606"/>
                </a:lnTo>
                <a:lnTo>
                  <a:pt x="754101" y="2086818"/>
                </a:lnTo>
                <a:lnTo>
                  <a:pt x="717371" y="2112496"/>
                </a:lnTo>
                <a:lnTo>
                  <a:pt x="680246" y="2137634"/>
                </a:lnTo>
                <a:lnTo>
                  <a:pt x="642731" y="2162226"/>
                </a:lnTo>
                <a:lnTo>
                  <a:pt x="604832" y="2186266"/>
                </a:lnTo>
                <a:lnTo>
                  <a:pt x="566555" y="2209749"/>
                </a:lnTo>
                <a:lnTo>
                  <a:pt x="527905" y="2232669"/>
                </a:lnTo>
                <a:lnTo>
                  <a:pt x="488888" y="2255020"/>
                </a:lnTo>
                <a:lnTo>
                  <a:pt x="449510" y="2276797"/>
                </a:lnTo>
                <a:lnTo>
                  <a:pt x="409777" y="2297994"/>
                </a:lnTo>
                <a:lnTo>
                  <a:pt x="369693" y="2318604"/>
                </a:lnTo>
                <a:lnTo>
                  <a:pt x="329266" y="2338624"/>
                </a:lnTo>
                <a:lnTo>
                  <a:pt x="288500" y="2358045"/>
                </a:lnTo>
                <a:lnTo>
                  <a:pt x="247401" y="2376864"/>
                </a:lnTo>
                <a:lnTo>
                  <a:pt x="205975" y="2395075"/>
                </a:lnTo>
                <a:lnTo>
                  <a:pt x="164227" y="2412670"/>
                </a:lnTo>
                <a:lnTo>
                  <a:pt x="122164" y="2429646"/>
                </a:lnTo>
                <a:lnTo>
                  <a:pt x="79790" y="2445996"/>
                </a:lnTo>
                <a:lnTo>
                  <a:pt x="37113" y="2461714"/>
                </a:lnTo>
                <a:lnTo>
                  <a:pt x="0" y="2474738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D5791F8-8D2D-42CD-B5F2-A37AA2E916C9}"/>
              </a:ext>
            </a:extLst>
          </p:cNvPr>
          <p:cNvSpPr txBox="1">
            <a:spLocks/>
          </p:cNvSpPr>
          <p:nvPr/>
        </p:nvSpPr>
        <p:spPr>
          <a:xfrm>
            <a:off x="1190162" y="1713345"/>
            <a:ext cx="14587892" cy="772132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pc="135" dirty="0">
                <a:solidFill>
                  <a:srgbClr val="3C3F40"/>
                </a:solidFill>
                <a:latin typeface="Playfair Display"/>
                <a:ea typeface="+mj-ea"/>
              </a:rPr>
              <a:t>• </a:t>
            </a:r>
            <a:r>
              <a:rPr lang="ru-RU" sz="3600" spc="135" dirty="0">
                <a:solidFill>
                  <a:srgbClr val="3C3F40"/>
                </a:solidFill>
                <a:latin typeface="Playfair Display"/>
                <a:ea typeface="+mj-ea"/>
              </a:rPr>
              <a:t>Задача проекта</a:t>
            </a: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Поиск закономерностей в поведении метрик проекта для создания нового паттерна автоматизации</a:t>
            </a: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Расчет качественных характеристик существующей автоматизации</a:t>
            </a:r>
          </a:p>
          <a:p>
            <a:endParaRPr lang="ru-RU" sz="3600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r>
              <a:rPr lang="en-US" sz="3600" spc="135" dirty="0">
                <a:solidFill>
                  <a:srgbClr val="3C3F40"/>
                </a:solidFill>
                <a:latin typeface="Playfair Display"/>
                <a:ea typeface="+mj-ea"/>
              </a:rPr>
              <a:t>• </a:t>
            </a:r>
            <a:r>
              <a:rPr lang="ru-RU" sz="3600" spc="135" dirty="0">
                <a:solidFill>
                  <a:srgbClr val="3C3F40"/>
                </a:solidFill>
                <a:latin typeface="Playfair Display"/>
                <a:ea typeface="+mj-ea"/>
              </a:rPr>
              <a:t>Данные</a:t>
            </a: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Метрики проекта оценки качества прибытий водителей (обезличенные) – автоматические теги и ручная оценка (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csv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)</a:t>
            </a:r>
          </a:p>
          <a:p>
            <a:endParaRPr lang="ru-RU" sz="3600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r>
              <a:rPr lang="en-US" sz="3600" spc="135" dirty="0">
                <a:solidFill>
                  <a:srgbClr val="3C3F40"/>
                </a:solidFill>
                <a:latin typeface="Playfair Display"/>
                <a:ea typeface="+mj-ea"/>
              </a:rPr>
              <a:t>• </a:t>
            </a:r>
            <a:r>
              <a:rPr lang="ru-RU" sz="3600" spc="135" dirty="0">
                <a:solidFill>
                  <a:srgbClr val="3C3F40"/>
                </a:solidFill>
                <a:latin typeface="Playfair Display"/>
                <a:ea typeface="+mj-ea"/>
              </a:rPr>
              <a:t>Инструменты</a:t>
            </a: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SQL </a:t>
            </a: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Google Spreadsheets </a:t>
            </a: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</a:t>
            </a:r>
            <a:r>
              <a:rPr lang="en-US" spc="135" dirty="0" err="1">
                <a:solidFill>
                  <a:srgbClr val="3C3F40"/>
                </a:solidFill>
                <a:latin typeface="Playfair Display"/>
                <a:ea typeface="+mj-ea"/>
              </a:rPr>
              <a:t>Jupyter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 Notebooks </a:t>
            </a: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Python (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библиотеки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pandas, matplotlib, seaborn, </a:t>
            </a:r>
            <a:r>
              <a:rPr lang="en-US" spc="135" dirty="0" err="1">
                <a:solidFill>
                  <a:srgbClr val="3C3F40"/>
                </a:solidFill>
                <a:latin typeface="Playfair Display"/>
                <a:ea typeface="+mj-ea"/>
              </a:rPr>
              <a:t>numpy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) </a:t>
            </a: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</a:t>
            </a:r>
            <a:r>
              <a:rPr lang="en-US" spc="135" dirty="0" err="1">
                <a:solidFill>
                  <a:srgbClr val="3C3F40"/>
                </a:solidFill>
                <a:latin typeface="Playfair Display"/>
                <a:ea typeface="+mj-ea"/>
              </a:rPr>
              <a:t>PowerBI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endParaRPr lang="ru-RU" sz="3600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r>
              <a:rPr lang="en-US" sz="3600" spc="135" dirty="0">
                <a:solidFill>
                  <a:srgbClr val="3C3F40"/>
                </a:solidFill>
                <a:latin typeface="Playfair Display"/>
                <a:ea typeface="+mj-ea"/>
              </a:rPr>
              <a:t>• </a:t>
            </a:r>
            <a:r>
              <a:rPr lang="ru-RU" sz="3600" spc="135" dirty="0">
                <a:solidFill>
                  <a:srgbClr val="3C3F40"/>
                </a:solidFill>
                <a:latin typeface="Playfair Display"/>
                <a:ea typeface="+mj-ea"/>
              </a:rPr>
              <a:t>Методы</a:t>
            </a: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Описательная статистика </a:t>
            </a: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Объединение, группировка </a:t>
            </a: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Последовательные закономерности/паттерны, сходства</a:t>
            </a:r>
          </a:p>
          <a:p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Предписывающая статистика</a:t>
            </a:r>
          </a:p>
          <a:p>
            <a:endParaRPr lang="ru-RU" sz="1200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CDF6602-C25A-4991-995C-4C7A903F702F}"/>
              </a:ext>
            </a:extLst>
          </p:cNvPr>
          <p:cNvSpPr txBox="1"/>
          <p:nvPr/>
        </p:nvSpPr>
        <p:spPr>
          <a:xfrm>
            <a:off x="2262835" y="145762"/>
            <a:ext cx="9753600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Цели и методы проекта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2274" y="1570313"/>
            <a:ext cx="1066165" cy="7148195"/>
          </a:xfrm>
          <a:custGeom>
            <a:avLst/>
            <a:gdLst/>
            <a:ahLst/>
            <a:cxnLst/>
            <a:rect l="l" t="t" r="r" b="b"/>
            <a:pathLst>
              <a:path w="1066165" h="7148195">
                <a:moveTo>
                  <a:pt x="1065725" y="7147758"/>
                </a:moveTo>
                <a:lnTo>
                  <a:pt x="1023473" y="7111352"/>
                </a:lnTo>
                <a:lnTo>
                  <a:pt x="990109" y="7081558"/>
                </a:lnTo>
                <a:lnTo>
                  <a:pt x="957193" y="7051276"/>
                </a:lnTo>
                <a:lnTo>
                  <a:pt x="924728" y="7020510"/>
                </a:lnTo>
                <a:lnTo>
                  <a:pt x="892721" y="6989266"/>
                </a:lnTo>
                <a:lnTo>
                  <a:pt x="861177" y="6957551"/>
                </a:lnTo>
                <a:lnTo>
                  <a:pt x="830103" y="6925370"/>
                </a:lnTo>
                <a:lnTo>
                  <a:pt x="799503" y="6892729"/>
                </a:lnTo>
                <a:lnTo>
                  <a:pt x="769384" y="6859633"/>
                </a:lnTo>
                <a:lnTo>
                  <a:pt x="739750" y="6826089"/>
                </a:lnTo>
                <a:lnTo>
                  <a:pt x="710609" y="6792101"/>
                </a:lnTo>
                <a:lnTo>
                  <a:pt x="681966" y="6757676"/>
                </a:lnTo>
                <a:lnTo>
                  <a:pt x="653825" y="6722819"/>
                </a:lnTo>
                <a:lnTo>
                  <a:pt x="626193" y="6687536"/>
                </a:lnTo>
                <a:lnTo>
                  <a:pt x="599076" y="6651832"/>
                </a:lnTo>
                <a:lnTo>
                  <a:pt x="572479" y="6615714"/>
                </a:lnTo>
                <a:lnTo>
                  <a:pt x="546408" y="6579188"/>
                </a:lnTo>
                <a:lnTo>
                  <a:pt x="520869" y="6542258"/>
                </a:lnTo>
                <a:lnTo>
                  <a:pt x="495867" y="6504930"/>
                </a:lnTo>
                <a:lnTo>
                  <a:pt x="471407" y="6467211"/>
                </a:lnTo>
                <a:lnTo>
                  <a:pt x="447497" y="6429105"/>
                </a:lnTo>
                <a:lnTo>
                  <a:pt x="424141" y="6390620"/>
                </a:lnTo>
                <a:lnTo>
                  <a:pt x="401344" y="6351760"/>
                </a:lnTo>
                <a:lnTo>
                  <a:pt x="379114" y="6312530"/>
                </a:lnTo>
                <a:lnTo>
                  <a:pt x="357454" y="6272938"/>
                </a:lnTo>
                <a:lnTo>
                  <a:pt x="336372" y="6232988"/>
                </a:lnTo>
                <a:lnTo>
                  <a:pt x="315872" y="6192686"/>
                </a:lnTo>
                <a:lnTo>
                  <a:pt x="295961" y="6152038"/>
                </a:lnTo>
                <a:lnTo>
                  <a:pt x="276644" y="6111050"/>
                </a:lnTo>
                <a:lnTo>
                  <a:pt x="257926" y="6069727"/>
                </a:lnTo>
                <a:lnTo>
                  <a:pt x="239814" y="6028075"/>
                </a:lnTo>
                <a:lnTo>
                  <a:pt x="222313" y="5986100"/>
                </a:lnTo>
                <a:lnTo>
                  <a:pt x="205429" y="5943807"/>
                </a:lnTo>
                <a:lnTo>
                  <a:pt x="189167" y="5901202"/>
                </a:lnTo>
                <a:lnTo>
                  <a:pt x="173533" y="5858292"/>
                </a:lnTo>
                <a:lnTo>
                  <a:pt x="158534" y="5815080"/>
                </a:lnTo>
                <a:lnTo>
                  <a:pt x="144173" y="5771574"/>
                </a:lnTo>
                <a:lnTo>
                  <a:pt x="130458" y="5727779"/>
                </a:lnTo>
                <a:lnTo>
                  <a:pt x="117393" y="5683701"/>
                </a:lnTo>
                <a:lnTo>
                  <a:pt x="104985" y="5639345"/>
                </a:lnTo>
                <a:lnTo>
                  <a:pt x="93240" y="5594718"/>
                </a:lnTo>
                <a:lnTo>
                  <a:pt x="82162" y="5549824"/>
                </a:lnTo>
                <a:lnTo>
                  <a:pt x="71758" y="5504669"/>
                </a:lnTo>
                <a:lnTo>
                  <a:pt x="62032" y="5459260"/>
                </a:lnTo>
                <a:lnTo>
                  <a:pt x="52992" y="5413602"/>
                </a:lnTo>
                <a:lnTo>
                  <a:pt x="44643" y="5367700"/>
                </a:lnTo>
                <a:lnTo>
                  <a:pt x="36989" y="5321561"/>
                </a:lnTo>
                <a:lnTo>
                  <a:pt x="30038" y="5275190"/>
                </a:lnTo>
                <a:lnTo>
                  <a:pt x="23794" y="5228593"/>
                </a:lnTo>
                <a:lnTo>
                  <a:pt x="18264" y="5181775"/>
                </a:lnTo>
                <a:lnTo>
                  <a:pt x="13452" y="5134742"/>
                </a:lnTo>
                <a:lnTo>
                  <a:pt x="9365" y="5087500"/>
                </a:lnTo>
                <a:lnTo>
                  <a:pt x="6009" y="5040055"/>
                </a:lnTo>
                <a:lnTo>
                  <a:pt x="3388" y="4992412"/>
                </a:lnTo>
                <a:lnTo>
                  <a:pt x="1509" y="4944578"/>
                </a:lnTo>
                <a:lnTo>
                  <a:pt x="378" y="4896557"/>
                </a:lnTo>
                <a:lnTo>
                  <a:pt x="0" y="4848355"/>
                </a:lnTo>
                <a:lnTo>
                  <a:pt x="0" y="2299402"/>
                </a:lnTo>
                <a:lnTo>
                  <a:pt x="385" y="2250920"/>
                </a:lnTo>
                <a:lnTo>
                  <a:pt x="1531" y="2202625"/>
                </a:lnTo>
                <a:lnTo>
                  <a:pt x="3433" y="2154523"/>
                </a:lnTo>
                <a:lnTo>
                  <a:pt x="6009" y="2107702"/>
                </a:lnTo>
                <a:lnTo>
                  <a:pt x="9365" y="2060257"/>
                </a:lnTo>
                <a:lnTo>
                  <a:pt x="13452" y="2013015"/>
                </a:lnTo>
                <a:lnTo>
                  <a:pt x="18264" y="1965982"/>
                </a:lnTo>
                <a:lnTo>
                  <a:pt x="23794" y="1919164"/>
                </a:lnTo>
                <a:lnTo>
                  <a:pt x="30038" y="1872567"/>
                </a:lnTo>
                <a:lnTo>
                  <a:pt x="36989" y="1826196"/>
                </a:lnTo>
                <a:lnTo>
                  <a:pt x="44643" y="1780057"/>
                </a:lnTo>
                <a:lnTo>
                  <a:pt x="52992" y="1734155"/>
                </a:lnTo>
                <a:lnTo>
                  <a:pt x="62032" y="1688497"/>
                </a:lnTo>
                <a:lnTo>
                  <a:pt x="71758" y="1643088"/>
                </a:lnTo>
                <a:lnTo>
                  <a:pt x="82162" y="1597934"/>
                </a:lnTo>
                <a:lnTo>
                  <a:pt x="93240" y="1553040"/>
                </a:lnTo>
                <a:lnTo>
                  <a:pt x="104985" y="1508412"/>
                </a:lnTo>
                <a:lnTo>
                  <a:pt x="117393" y="1464056"/>
                </a:lnTo>
                <a:lnTo>
                  <a:pt x="130458" y="1419978"/>
                </a:lnTo>
                <a:lnTo>
                  <a:pt x="144173" y="1376183"/>
                </a:lnTo>
                <a:lnTo>
                  <a:pt x="158534" y="1332677"/>
                </a:lnTo>
                <a:lnTo>
                  <a:pt x="173533" y="1289466"/>
                </a:lnTo>
                <a:lnTo>
                  <a:pt x="189167" y="1246555"/>
                </a:lnTo>
                <a:lnTo>
                  <a:pt x="205429" y="1203950"/>
                </a:lnTo>
                <a:lnTo>
                  <a:pt x="222313" y="1161658"/>
                </a:lnTo>
                <a:lnTo>
                  <a:pt x="239814" y="1119682"/>
                </a:lnTo>
                <a:lnTo>
                  <a:pt x="257926" y="1078030"/>
                </a:lnTo>
                <a:lnTo>
                  <a:pt x="276644" y="1036707"/>
                </a:lnTo>
                <a:lnTo>
                  <a:pt x="295961" y="995719"/>
                </a:lnTo>
                <a:lnTo>
                  <a:pt x="315872" y="955071"/>
                </a:lnTo>
                <a:lnTo>
                  <a:pt x="336372" y="914769"/>
                </a:lnTo>
                <a:lnTo>
                  <a:pt x="357454" y="874819"/>
                </a:lnTo>
                <a:lnTo>
                  <a:pt x="379114" y="835227"/>
                </a:lnTo>
                <a:lnTo>
                  <a:pt x="401344" y="795998"/>
                </a:lnTo>
                <a:lnTo>
                  <a:pt x="424141" y="757137"/>
                </a:lnTo>
                <a:lnTo>
                  <a:pt x="447497" y="718652"/>
                </a:lnTo>
                <a:lnTo>
                  <a:pt x="471407" y="680547"/>
                </a:lnTo>
                <a:lnTo>
                  <a:pt x="495867" y="642827"/>
                </a:lnTo>
                <a:lnTo>
                  <a:pt x="520869" y="605500"/>
                </a:lnTo>
                <a:lnTo>
                  <a:pt x="546408" y="568570"/>
                </a:lnTo>
                <a:lnTo>
                  <a:pt x="572479" y="532043"/>
                </a:lnTo>
                <a:lnTo>
                  <a:pt x="599076" y="495925"/>
                </a:lnTo>
                <a:lnTo>
                  <a:pt x="626193" y="460222"/>
                </a:lnTo>
                <a:lnTo>
                  <a:pt x="653825" y="424939"/>
                </a:lnTo>
                <a:lnTo>
                  <a:pt x="681966" y="390082"/>
                </a:lnTo>
                <a:lnTo>
                  <a:pt x="710609" y="355657"/>
                </a:lnTo>
                <a:lnTo>
                  <a:pt x="739750" y="321669"/>
                </a:lnTo>
                <a:lnTo>
                  <a:pt x="769384" y="288124"/>
                </a:lnTo>
                <a:lnTo>
                  <a:pt x="799503" y="255028"/>
                </a:lnTo>
                <a:lnTo>
                  <a:pt x="830103" y="222387"/>
                </a:lnTo>
                <a:lnTo>
                  <a:pt x="861177" y="190206"/>
                </a:lnTo>
                <a:lnTo>
                  <a:pt x="892721" y="158491"/>
                </a:lnTo>
                <a:lnTo>
                  <a:pt x="924728" y="127248"/>
                </a:lnTo>
                <a:lnTo>
                  <a:pt x="957193" y="96482"/>
                </a:lnTo>
                <a:lnTo>
                  <a:pt x="990109" y="66199"/>
                </a:lnTo>
                <a:lnTo>
                  <a:pt x="1023473" y="36405"/>
                </a:lnTo>
                <a:lnTo>
                  <a:pt x="1057277" y="7106"/>
                </a:lnTo>
                <a:lnTo>
                  <a:pt x="1065725" y="0"/>
                </a:lnTo>
                <a:lnTo>
                  <a:pt x="1065725" y="92997"/>
                </a:lnTo>
                <a:lnTo>
                  <a:pt x="1057303" y="100378"/>
                </a:lnTo>
                <a:lnTo>
                  <a:pt x="1023924" y="130543"/>
                </a:lnTo>
                <a:lnTo>
                  <a:pt x="991011" y="161211"/>
                </a:lnTo>
                <a:lnTo>
                  <a:pt x="958568" y="192378"/>
                </a:lnTo>
                <a:lnTo>
                  <a:pt x="926602" y="224036"/>
                </a:lnTo>
                <a:lnTo>
                  <a:pt x="895119" y="256180"/>
                </a:lnTo>
                <a:lnTo>
                  <a:pt x="864125" y="288804"/>
                </a:lnTo>
                <a:lnTo>
                  <a:pt x="833627" y="321902"/>
                </a:lnTo>
                <a:lnTo>
                  <a:pt x="803629" y="355466"/>
                </a:lnTo>
                <a:lnTo>
                  <a:pt x="774139" y="389493"/>
                </a:lnTo>
                <a:lnTo>
                  <a:pt x="745162" y="423974"/>
                </a:lnTo>
                <a:lnTo>
                  <a:pt x="716705" y="458905"/>
                </a:lnTo>
                <a:lnTo>
                  <a:pt x="688773" y="494278"/>
                </a:lnTo>
                <a:lnTo>
                  <a:pt x="661373" y="530089"/>
                </a:lnTo>
                <a:lnTo>
                  <a:pt x="634510" y="566331"/>
                </a:lnTo>
                <a:lnTo>
                  <a:pt x="608191" y="602997"/>
                </a:lnTo>
                <a:lnTo>
                  <a:pt x="582421" y="640082"/>
                </a:lnTo>
                <a:lnTo>
                  <a:pt x="557208" y="677580"/>
                </a:lnTo>
                <a:lnTo>
                  <a:pt x="532556" y="715485"/>
                </a:lnTo>
                <a:lnTo>
                  <a:pt x="508472" y="753789"/>
                </a:lnTo>
                <a:lnTo>
                  <a:pt x="484962" y="792489"/>
                </a:lnTo>
                <a:lnTo>
                  <a:pt x="462031" y="831576"/>
                </a:lnTo>
                <a:lnTo>
                  <a:pt x="439687" y="871046"/>
                </a:lnTo>
                <a:lnTo>
                  <a:pt x="417935" y="910891"/>
                </a:lnTo>
                <a:lnTo>
                  <a:pt x="396782" y="951107"/>
                </a:lnTo>
                <a:lnTo>
                  <a:pt x="376232" y="991686"/>
                </a:lnTo>
                <a:lnTo>
                  <a:pt x="356293" y="1032624"/>
                </a:lnTo>
                <a:lnTo>
                  <a:pt x="336970" y="1073913"/>
                </a:lnTo>
                <a:lnTo>
                  <a:pt x="318269" y="1115548"/>
                </a:lnTo>
                <a:lnTo>
                  <a:pt x="300197" y="1157522"/>
                </a:lnTo>
                <a:lnTo>
                  <a:pt x="282759" y="1199829"/>
                </a:lnTo>
                <a:lnTo>
                  <a:pt x="265962" y="1242464"/>
                </a:lnTo>
                <a:lnTo>
                  <a:pt x="249812" y="1285421"/>
                </a:lnTo>
                <a:lnTo>
                  <a:pt x="234314" y="1328692"/>
                </a:lnTo>
                <a:lnTo>
                  <a:pt x="219475" y="1372272"/>
                </a:lnTo>
                <a:lnTo>
                  <a:pt x="205301" y="1416156"/>
                </a:lnTo>
                <a:lnTo>
                  <a:pt x="191797" y="1460336"/>
                </a:lnTo>
                <a:lnTo>
                  <a:pt x="178971" y="1504807"/>
                </a:lnTo>
                <a:lnTo>
                  <a:pt x="166827" y="1549563"/>
                </a:lnTo>
                <a:lnTo>
                  <a:pt x="155373" y="1594597"/>
                </a:lnTo>
                <a:lnTo>
                  <a:pt x="144613" y="1639904"/>
                </a:lnTo>
                <a:lnTo>
                  <a:pt x="134555" y="1685477"/>
                </a:lnTo>
                <a:lnTo>
                  <a:pt x="125204" y="1731311"/>
                </a:lnTo>
                <a:lnTo>
                  <a:pt x="116566" y="1777399"/>
                </a:lnTo>
                <a:lnTo>
                  <a:pt x="108648" y="1823735"/>
                </a:lnTo>
                <a:lnTo>
                  <a:pt x="101455" y="1870313"/>
                </a:lnTo>
                <a:lnTo>
                  <a:pt x="94993" y="1917127"/>
                </a:lnTo>
                <a:lnTo>
                  <a:pt x="89269" y="1964171"/>
                </a:lnTo>
                <a:lnTo>
                  <a:pt x="84289" y="2011438"/>
                </a:lnTo>
                <a:lnTo>
                  <a:pt x="80058" y="2058924"/>
                </a:lnTo>
                <a:lnTo>
                  <a:pt x="76583" y="2106621"/>
                </a:lnTo>
                <a:lnTo>
                  <a:pt x="73869" y="2154523"/>
                </a:lnTo>
                <a:lnTo>
                  <a:pt x="71910" y="2203180"/>
                </a:lnTo>
                <a:lnTo>
                  <a:pt x="70749" y="2251201"/>
                </a:lnTo>
                <a:lnTo>
                  <a:pt x="70359" y="2299402"/>
                </a:lnTo>
                <a:lnTo>
                  <a:pt x="70359" y="4848355"/>
                </a:lnTo>
                <a:lnTo>
                  <a:pt x="70751" y="4896837"/>
                </a:lnTo>
                <a:lnTo>
                  <a:pt x="71923" y="4945132"/>
                </a:lnTo>
                <a:lnTo>
                  <a:pt x="73869" y="4993234"/>
                </a:lnTo>
                <a:lnTo>
                  <a:pt x="76583" y="5041137"/>
                </a:lnTo>
                <a:lnTo>
                  <a:pt x="80058" y="5088833"/>
                </a:lnTo>
                <a:lnTo>
                  <a:pt x="84289" y="5136319"/>
                </a:lnTo>
                <a:lnTo>
                  <a:pt x="89269" y="5183586"/>
                </a:lnTo>
                <a:lnTo>
                  <a:pt x="94993" y="5230630"/>
                </a:lnTo>
                <a:lnTo>
                  <a:pt x="101455" y="5277444"/>
                </a:lnTo>
                <a:lnTo>
                  <a:pt x="108648" y="5324022"/>
                </a:lnTo>
                <a:lnTo>
                  <a:pt x="116566" y="5370358"/>
                </a:lnTo>
                <a:lnTo>
                  <a:pt x="125204" y="5416446"/>
                </a:lnTo>
                <a:lnTo>
                  <a:pt x="134555" y="5462280"/>
                </a:lnTo>
                <a:lnTo>
                  <a:pt x="144613" y="5507853"/>
                </a:lnTo>
                <a:lnTo>
                  <a:pt x="155373" y="5553160"/>
                </a:lnTo>
                <a:lnTo>
                  <a:pt x="166827" y="5598194"/>
                </a:lnTo>
                <a:lnTo>
                  <a:pt x="178971" y="5642950"/>
                </a:lnTo>
                <a:lnTo>
                  <a:pt x="191797" y="5687421"/>
                </a:lnTo>
                <a:lnTo>
                  <a:pt x="205301" y="5731602"/>
                </a:lnTo>
                <a:lnTo>
                  <a:pt x="219475" y="5775485"/>
                </a:lnTo>
                <a:lnTo>
                  <a:pt x="234314" y="5819065"/>
                </a:lnTo>
                <a:lnTo>
                  <a:pt x="249812" y="5862337"/>
                </a:lnTo>
                <a:lnTo>
                  <a:pt x="265962" y="5905293"/>
                </a:lnTo>
                <a:lnTo>
                  <a:pt x="282759" y="5947928"/>
                </a:lnTo>
                <a:lnTo>
                  <a:pt x="300197" y="5990236"/>
                </a:lnTo>
                <a:lnTo>
                  <a:pt x="318269" y="6032210"/>
                </a:lnTo>
                <a:lnTo>
                  <a:pt x="336970" y="6073845"/>
                </a:lnTo>
                <a:lnTo>
                  <a:pt x="356293" y="6115134"/>
                </a:lnTo>
                <a:lnTo>
                  <a:pt x="376232" y="6156071"/>
                </a:lnTo>
                <a:lnTo>
                  <a:pt x="396782" y="6196650"/>
                </a:lnTo>
                <a:lnTo>
                  <a:pt x="417935" y="6236866"/>
                </a:lnTo>
                <a:lnTo>
                  <a:pt x="439687" y="6276712"/>
                </a:lnTo>
                <a:lnTo>
                  <a:pt x="462031" y="6316181"/>
                </a:lnTo>
                <a:lnTo>
                  <a:pt x="484962" y="6355269"/>
                </a:lnTo>
                <a:lnTo>
                  <a:pt x="508472" y="6393968"/>
                </a:lnTo>
                <a:lnTo>
                  <a:pt x="532556" y="6432273"/>
                </a:lnTo>
                <a:lnTo>
                  <a:pt x="557208" y="6470177"/>
                </a:lnTo>
                <a:lnTo>
                  <a:pt x="582421" y="6507675"/>
                </a:lnTo>
                <a:lnTo>
                  <a:pt x="608191" y="6544760"/>
                </a:lnTo>
                <a:lnTo>
                  <a:pt x="634510" y="6581427"/>
                </a:lnTo>
                <a:lnTo>
                  <a:pt x="661373" y="6617668"/>
                </a:lnTo>
                <a:lnTo>
                  <a:pt x="688773" y="6653479"/>
                </a:lnTo>
                <a:lnTo>
                  <a:pt x="716705" y="6688853"/>
                </a:lnTo>
                <a:lnTo>
                  <a:pt x="745162" y="6723783"/>
                </a:lnTo>
                <a:lnTo>
                  <a:pt x="774139" y="6758265"/>
                </a:lnTo>
                <a:lnTo>
                  <a:pt x="803629" y="6792291"/>
                </a:lnTo>
                <a:lnTo>
                  <a:pt x="833627" y="6825856"/>
                </a:lnTo>
                <a:lnTo>
                  <a:pt x="864125" y="6858953"/>
                </a:lnTo>
                <a:lnTo>
                  <a:pt x="895119" y="6891577"/>
                </a:lnTo>
                <a:lnTo>
                  <a:pt x="926602" y="6923721"/>
                </a:lnTo>
                <a:lnTo>
                  <a:pt x="958568" y="6955380"/>
                </a:lnTo>
                <a:lnTo>
                  <a:pt x="991011" y="6986546"/>
                </a:lnTo>
                <a:lnTo>
                  <a:pt x="1023924" y="7017215"/>
                </a:lnTo>
                <a:lnTo>
                  <a:pt x="1057303" y="7047380"/>
                </a:lnTo>
                <a:lnTo>
                  <a:pt x="1065725" y="7054760"/>
                </a:lnTo>
                <a:lnTo>
                  <a:pt x="1065725" y="7147758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9259" y="2095500"/>
            <a:ext cx="8149567" cy="5705563"/>
          </a:xfrm>
          <a:custGeom>
            <a:avLst/>
            <a:gdLst/>
            <a:ahLst/>
            <a:cxnLst/>
            <a:rect l="l" t="t" r="r" b="b"/>
            <a:pathLst>
              <a:path w="9551669" h="6687184">
                <a:moveTo>
                  <a:pt x="12611" y="3019979"/>
                </a:moveTo>
                <a:lnTo>
                  <a:pt x="13858" y="3684561"/>
                </a:lnTo>
                <a:lnTo>
                  <a:pt x="1070" y="3637642"/>
                </a:lnTo>
                <a:lnTo>
                  <a:pt x="0" y="3066947"/>
                </a:lnTo>
                <a:lnTo>
                  <a:pt x="12611" y="3019979"/>
                </a:lnTo>
                <a:close/>
              </a:path>
              <a:path w="9551669" h="6687184">
                <a:moveTo>
                  <a:pt x="25136" y="2926636"/>
                </a:moveTo>
                <a:lnTo>
                  <a:pt x="26733" y="3777857"/>
                </a:lnTo>
                <a:lnTo>
                  <a:pt x="13946" y="3731317"/>
                </a:lnTo>
                <a:lnTo>
                  <a:pt x="12524" y="2973224"/>
                </a:lnTo>
                <a:lnTo>
                  <a:pt x="25136" y="2926636"/>
                </a:lnTo>
                <a:close/>
              </a:path>
              <a:path w="9551669" h="6687184">
                <a:moveTo>
                  <a:pt x="37663" y="2834080"/>
                </a:moveTo>
                <a:lnTo>
                  <a:pt x="39606" y="3870365"/>
                </a:lnTo>
                <a:lnTo>
                  <a:pt x="26820" y="3824224"/>
                </a:lnTo>
                <a:lnTo>
                  <a:pt x="25049" y="2880269"/>
                </a:lnTo>
                <a:lnTo>
                  <a:pt x="37663" y="2834080"/>
                </a:lnTo>
                <a:close/>
              </a:path>
              <a:path w="9551669" h="6687184">
                <a:moveTo>
                  <a:pt x="62805" y="2696790"/>
                </a:moveTo>
                <a:lnTo>
                  <a:pt x="65264" y="4007560"/>
                </a:lnTo>
                <a:lnTo>
                  <a:pt x="39693" y="3916325"/>
                </a:lnTo>
                <a:lnTo>
                  <a:pt x="37577" y="2788120"/>
                </a:lnTo>
                <a:lnTo>
                  <a:pt x="62805" y="2696790"/>
                </a:lnTo>
                <a:close/>
              </a:path>
              <a:path w="9551669" h="6687184">
                <a:moveTo>
                  <a:pt x="9486104" y="2633801"/>
                </a:moveTo>
                <a:lnTo>
                  <a:pt x="9488732" y="4035201"/>
                </a:lnTo>
                <a:lnTo>
                  <a:pt x="9362558" y="4475504"/>
                </a:lnTo>
                <a:lnTo>
                  <a:pt x="9337238" y="4518149"/>
                </a:lnTo>
                <a:lnTo>
                  <a:pt x="9311996" y="4602566"/>
                </a:lnTo>
                <a:lnTo>
                  <a:pt x="9286675" y="4644375"/>
                </a:lnTo>
                <a:lnTo>
                  <a:pt x="9274052" y="4685873"/>
                </a:lnTo>
                <a:lnTo>
                  <a:pt x="9248730" y="4727102"/>
                </a:lnTo>
                <a:lnTo>
                  <a:pt x="9236106" y="4768010"/>
                </a:lnTo>
                <a:lnTo>
                  <a:pt x="9210782" y="4808640"/>
                </a:lnTo>
                <a:lnTo>
                  <a:pt x="9198158" y="4848940"/>
                </a:lnTo>
                <a:lnTo>
                  <a:pt x="9147507" y="4928651"/>
                </a:lnTo>
                <a:lnTo>
                  <a:pt x="9134881" y="4968006"/>
                </a:lnTo>
                <a:lnTo>
                  <a:pt x="9084227" y="5045784"/>
                </a:lnTo>
                <a:lnTo>
                  <a:pt x="9008241" y="5159939"/>
                </a:lnTo>
                <a:lnTo>
                  <a:pt x="8995611" y="5197278"/>
                </a:lnTo>
                <a:lnTo>
                  <a:pt x="8970280" y="5234290"/>
                </a:lnTo>
                <a:lnTo>
                  <a:pt x="8932249" y="5270969"/>
                </a:lnTo>
                <a:lnTo>
                  <a:pt x="8906917" y="5307263"/>
                </a:lnTo>
                <a:lnTo>
                  <a:pt x="8856251" y="5378751"/>
                </a:lnTo>
                <a:lnTo>
                  <a:pt x="8805582" y="5448740"/>
                </a:lnTo>
                <a:lnTo>
                  <a:pt x="8767547" y="5483186"/>
                </a:lnTo>
                <a:lnTo>
                  <a:pt x="8716874" y="5550860"/>
                </a:lnTo>
                <a:lnTo>
                  <a:pt x="8678836" y="5584127"/>
                </a:lnTo>
                <a:lnTo>
                  <a:pt x="8628158" y="5649403"/>
                </a:lnTo>
                <a:lnTo>
                  <a:pt x="8590118" y="5681450"/>
                </a:lnTo>
                <a:lnTo>
                  <a:pt x="8564778" y="5713059"/>
                </a:lnTo>
                <a:lnTo>
                  <a:pt x="8526736" y="5744271"/>
                </a:lnTo>
                <a:lnTo>
                  <a:pt x="8501394" y="5775034"/>
                </a:lnTo>
                <a:lnTo>
                  <a:pt x="8463351" y="5805392"/>
                </a:lnTo>
                <a:lnTo>
                  <a:pt x="8425307" y="5835316"/>
                </a:lnTo>
                <a:lnTo>
                  <a:pt x="8399962" y="5864778"/>
                </a:lnTo>
                <a:lnTo>
                  <a:pt x="8361916" y="5893821"/>
                </a:lnTo>
                <a:lnTo>
                  <a:pt x="8323870" y="5922417"/>
                </a:lnTo>
                <a:lnTo>
                  <a:pt x="8298523" y="5950537"/>
                </a:lnTo>
                <a:lnTo>
                  <a:pt x="8260474" y="5978223"/>
                </a:lnTo>
                <a:lnTo>
                  <a:pt x="8222425" y="6005449"/>
                </a:lnTo>
                <a:lnTo>
                  <a:pt x="8184376" y="6032209"/>
                </a:lnTo>
                <a:lnTo>
                  <a:pt x="8146325" y="6058499"/>
                </a:lnTo>
                <a:lnTo>
                  <a:pt x="8108273" y="6084314"/>
                </a:lnTo>
                <a:lnTo>
                  <a:pt x="8070221" y="6109649"/>
                </a:lnTo>
                <a:lnTo>
                  <a:pt x="8032167" y="6134501"/>
                </a:lnTo>
                <a:lnTo>
                  <a:pt x="7994113" y="6158864"/>
                </a:lnTo>
                <a:lnTo>
                  <a:pt x="7956057" y="6182734"/>
                </a:lnTo>
                <a:lnTo>
                  <a:pt x="7918001" y="6206107"/>
                </a:lnTo>
                <a:lnTo>
                  <a:pt x="7879944" y="6228977"/>
                </a:lnTo>
                <a:lnTo>
                  <a:pt x="7841886" y="6251341"/>
                </a:lnTo>
                <a:lnTo>
                  <a:pt x="7803827" y="6273193"/>
                </a:lnTo>
                <a:lnTo>
                  <a:pt x="7765767" y="6294529"/>
                </a:lnTo>
                <a:lnTo>
                  <a:pt x="7727706" y="6315345"/>
                </a:lnTo>
                <a:lnTo>
                  <a:pt x="7689644" y="6335636"/>
                </a:lnTo>
                <a:lnTo>
                  <a:pt x="7638881" y="6355422"/>
                </a:lnTo>
                <a:lnTo>
                  <a:pt x="7600817" y="6374649"/>
                </a:lnTo>
                <a:lnTo>
                  <a:pt x="7562752" y="6393338"/>
                </a:lnTo>
                <a:lnTo>
                  <a:pt x="7524686" y="6411484"/>
                </a:lnTo>
                <a:lnTo>
                  <a:pt x="7473919" y="6429106"/>
                </a:lnTo>
                <a:lnTo>
                  <a:pt x="7435851" y="6446151"/>
                </a:lnTo>
                <a:lnTo>
                  <a:pt x="7397781" y="6462640"/>
                </a:lnTo>
                <a:lnTo>
                  <a:pt x="7347011" y="6478591"/>
                </a:lnTo>
                <a:lnTo>
                  <a:pt x="7308940" y="6493953"/>
                </a:lnTo>
                <a:lnTo>
                  <a:pt x="7270868" y="6508744"/>
                </a:lnTo>
                <a:lnTo>
                  <a:pt x="7220094" y="6522983"/>
                </a:lnTo>
                <a:lnTo>
                  <a:pt x="7182020" y="6536619"/>
                </a:lnTo>
                <a:lnTo>
                  <a:pt x="7131244" y="6549695"/>
                </a:lnTo>
                <a:lnTo>
                  <a:pt x="7093168" y="6562158"/>
                </a:lnTo>
                <a:lnTo>
                  <a:pt x="7042390" y="6574052"/>
                </a:lnTo>
                <a:lnTo>
                  <a:pt x="7004311" y="6585324"/>
                </a:lnTo>
                <a:lnTo>
                  <a:pt x="6953531" y="6596017"/>
                </a:lnTo>
                <a:lnTo>
                  <a:pt x="6915450" y="6606080"/>
                </a:lnTo>
                <a:lnTo>
                  <a:pt x="6864667" y="6615554"/>
                </a:lnTo>
                <a:lnTo>
                  <a:pt x="6813884" y="6624413"/>
                </a:lnTo>
                <a:lnTo>
                  <a:pt x="6775799" y="6632627"/>
                </a:lnTo>
                <a:lnTo>
                  <a:pt x="6725013" y="6640240"/>
                </a:lnTo>
                <a:lnTo>
                  <a:pt x="6674226" y="6647223"/>
                </a:lnTo>
                <a:lnTo>
                  <a:pt x="6636138" y="6653548"/>
                </a:lnTo>
                <a:lnTo>
                  <a:pt x="6585349" y="6659258"/>
                </a:lnTo>
                <a:lnTo>
                  <a:pt x="6534558" y="6664324"/>
                </a:lnTo>
                <a:lnTo>
                  <a:pt x="6496466" y="6668718"/>
                </a:lnTo>
                <a:lnTo>
                  <a:pt x="6445673" y="6672484"/>
                </a:lnTo>
                <a:lnTo>
                  <a:pt x="6394879" y="6675593"/>
                </a:lnTo>
                <a:lnTo>
                  <a:pt x="6344084" y="6678040"/>
                </a:lnTo>
                <a:lnTo>
                  <a:pt x="6305987" y="6679796"/>
                </a:lnTo>
                <a:lnTo>
                  <a:pt x="6255189" y="6680906"/>
                </a:lnTo>
                <a:lnTo>
                  <a:pt x="6204390" y="6681341"/>
                </a:lnTo>
                <a:lnTo>
                  <a:pt x="3359595" y="6686676"/>
                </a:lnTo>
                <a:lnTo>
                  <a:pt x="3308794" y="6686433"/>
                </a:lnTo>
                <a:lnTo>
                  <a:pt x="3257992" y="6685513"/>
                </a:lnTo>
                <a:lnTo>
                  <a:pt x="3219889" y="6683899"/>
                </a:lnTo>
                <a:lnTo>
                  <a:pt x="3169085" y="6681643"/>
                </a:lnTo>
                <a:lnTo>
                  <a:pt x="3118279" y="6678725"/>
                </a:lnTo>
                <a:lnTo>
                  <a:pt x="3067472" y="6675150"/>
                </a:lnTo>
                <a:lnTo>
                  <a:pt x="3029364" y="6670898"/>
                </a:lnTo>
                <a:lnTo>
                  <a:pt x="2978555" y="6666023"/>
                </a:lnTo>
                <a:lnTo>
                  <a:pt x="2927745" y="6660503"/>
                </a:lnTo>
                <a:lnTo>
                  <a:pt x="2889633" y="6654321"/>
                </a:lnTo>
                <a:lnTo>
                  <a:pt x="2838820" y="6647529"/>
                </a:lnTo>
                <a:lnTo>
                  <a:pt x="2788006" y="6640107"/>
                </a:lnTo>
                <a:lnTo>
                  <a:pt x="2749891" y="6632036"/>
                </a:lnTo>
                <a:lnTo>
                  <a:pt x="2699075" y="6623367"/>
                </a:lnTo>
                <a:lnTo>
                  <a:pt x="2648257" y="6614083"/>
                </a:lnTo>
                <a:lnTo>
                  <a:pt x="2610138" y="6604164"/>
                </a:lnTo>
                <a:lnTo>
                  <a:pt x="2559319" y="6593661"/>
                </a:lnTo>
                <a:lnTo>
                  <a:pt x="2521198" y="6582532"/>
                </a:lnTo>
                <a:lnTo>
                  <a:pt x="2470376" y="6570829"/>
                </a:lnTo>
                <a:lnTo>
                  <a:pt x="2432253" y="6558508"/>
                </a:lnTo>
                <a:lnTo>
                  <a:pt x="2381428" y="6545623"/>
                </a:lnTo>
                <a:lnTo>
                  <a:pt x="2343303" y="6532130"/>
                </a:lnTo>
                <a:lnTo>
                  <a:pt x="2292476" y="6518081"/>
                </a:lnTo>
                <a:lnTo>
                  <a:pt x="2254349" y="6503433"/>
                </a:lnTo>
                <a:lnTo>
                  <a:pt x="2216220" y="6488215"/>
                </a:lnTo>
                <a:lnTo>
                  <a:pt x="2165391" y="6472454"/>
                </a:lnTo>
                <a:lnTo>
                  <a:pt x="2127260" y="6456108"/>
                </a:lnTo>
                <a:lnTo>
                  <a:pt x="2089128" y="6439205"/>
                </a:lnTo>
                <a:lnTo>
                  <a:pt x="2038295" y="6421774"/>
                </a:lnTo>
                <a:lnTo>
                  <a:pt x="2000162" y="6403771"/>
                </a:lnTo>
                <a:lnTo>
                  <a:pt x="1962027" y="6385225"/>
                </a:lnTo>
                <a:lnTo>
                  <a:pt x="1911191" y="6366165"/>
                </a:lnTo>
                <a:lnTo>
                  <a:pt x="1873054" y="6346546"/>
                </a:lnTo>
                <a:lnTo>
                  <a:pt x="1834916" y="6326398"/>
                </a:lnTo>
                <a:lnTo>
                  <a:pt x="1796777" y="6305725"/>
                </a:lnTo>
                <a:lnTo>
                  <a:pt x="1758637" y="6284531"/>
                </a:lnTo>
                <a:lnTo>
                  <a:pt x="1720497" y="6262822"/>
                </a:lnTo>
                <a:lnTo>
                  <a:pt x="1682355" y="6240601"/>
                </a:lnTo>
                <a:lnTo>
                  <a:pt x="1644212" y="6217874"/>
                </a:lnTo>
                <a:lnTo>
                  <a:pt x="1593369" y="6194668"/>
                </a:lnTo>
                <a:lnTo>
                  <a:pt x="1555224" y="6170941"/>
                </a:lnTo>
                <a:lnTo>
                  <a:pt x="1517079" y="6146721"/>
                </a:lnTo>
                <a:lnTo>
                  <a:pt x="1491632" y="6121988"/>
                </a:lnTo>
                <a:lnTo>
                  <a:pt x="1453485" y="6096795"/>
                </a:lnTo>
                <a:lnTo>
                  <a:pt x="1415337" y="6071123"/>
                </a:lnTo>
                <a:lnTo>
                  <a:pt x="1377187" y="6044977"/>
                </a:lnTo>
                <a:lnTo>
                  <a:pt x="1339037" y="6018360"/>
                </a:lnTo>
                <a:lnTo>
                  <a:pt x="1300887" y="5991277"/>
                </a:lnTo>
                <a:lnTo>
                  <a:pt x="1262735" y="5963733"/>
                </a:lnTo>
                <a:lnTo>
                  <a:pt x="1237282" y="5935708"/>
                </a:lnTo>
                <a:lnTo>
                  <a:pt x="1199129" y="5907256"/>
                </a:lnTo>
                <a:lnTo>
                  <a:pt x="1160975" y="5878356"/>
                </a:lnTo>
                <a:lnTo>
                  <a:pt x="1135519" y="5848989"/>
                </a:lnTo>
                <a:lnTo>
                  <a:pt x="1097364" y="5819208"/>
                </a:lnTo>
                <a:lnTo>
                  <a:pt x="1059207" y="5788993"/>
                </a:lnTo>
                <a:lnTo>
                  <a:pt x="1033749" y="5758324"/>
                </a:lnTo>
                <a:lnTo>
                  <a:pt x="995591" y="5727255"/>
                </a:lnTo>
                <a:lnTo>
                  <a:pt x="970132" y="5695742"/>
                </a:lnTo>
                <a:lnTo>
                  <a:pt x="931972" y="5663838"/>
                </a:lnTo>
                <a:lnTo>
                  <a:pt x="906511" y="5631498"/>
                </a:lnTo>
                <a:lnTo>
                  <a:pt x="868350" y="5598776"/>
                </a:lnTo>
                <a:lnTo>
                  <a:pt x="842887" y="5565628"/>
                </a:lnTo>
                <a:lnTo>
                  <a:pt x="791961" y="5498145"/>
                </a:lnTo>
                <a:lnTo>
                  <a:pt x="753796" y="5463842"/>
                </a:lnTo>
                <a:lnTo>
                  <a:pt x="728331" y="5429132"/>
                </a:lnTo>
                <a:lnTo>
                  <a:pt x="677399" y="5358580"/>
                </a:lnTo>
                <a:lnTo>
                  <a:pt x="626464" y="5286547"/>
                </a:lnTo>
                <a:lnTo>
                  <a:pt x="588295" y="5250011"/>
                </a:lnTo>
                <a:lnTo>
                  <a:pt x="562826" y="5213095"/>
                </a:lnTo>
                <a:lnTo>
                  <a:pt x="550056" y="5175803"/>
                </a:lnTo>
                <a:lnTo>
                  <a:pt x="499114" y="5100230"/>
                </a:lnTo>
                <a:lnTo>
                  <a:pt x="422696" y="4984346"/>
                </a:lnTo>
                <a:lnTo>
                  <a:pt x="409923" y="4945040"/>
                </a:lnTo>
                <a:lnTo>
                  <a:pt x="358974" y="4865519"/>
                </a:lnTo>
                <a:lnTo>
                  <a:pt x="346198" y="4825266"/>
                </a:lnTo>
                <a:lnTo>
                  <a:pt x="320722" y="4784731"/>
                </a:lnTo>
                <a:lnTo>
                  <a:pt x="307945" y="4743871"/>
                </a:lnTo>
                <a:lnTo>
                  <a:pt x="282468" y="4702737"/>
                </a:lnTo>
                <a:lnTo>
                  <a:pt x="269690" y="4661288"/>
                </a:lnTo>
                <a:lnTo>
                  <a:pt x="244212" y="4619573"/>
                </a:lnTo>
                <a:lnTo>
                  <a:pt x="218654" y="4535252"/>
                </a:lnTo>
                <a:lnTo>
                  <a:pt x="193174" y="4492701"/>
                </a:lnTo>
                <a:lnTo>
                  <a:pt x="65349" y="4052875"/>
                </a:lnTo>
                <a:lnTo>
                  <a:pt x="62720" y="2651475"/>
                </a:lnTo>
                <a:lnTo>
                  <a:pt x="75336" y="2606361"/>
                </a:lnTo>
                <a:lnTo>
                  <a:pt x="77182" y="3590947"/>
                </a:lnTo>
                <a:lnTo>
                  <a:pt x="89971" y="3638148"/>
                </a:lnTo>
                <a:lnTo>
                  <a:pt x="90147" y="3732025"/>
                </a:lnTo>
                <a:lnTo>
                  <a:pt x="102935" y="3778643"/>
                </a:lnTo>
                <a:lnTo>
                  <a:pt x="103022" y="3825082"/>
                </a:lnTo>
                <a:lnTo>
                  <a:pt x="128595" y="3917281"/>
                </a:lnTo>
                <a:lnTo>
                  <a:pt x="128680" y="3963079"/>
                </a:lnTo>
                <a:lnTo>
                  <a:pt x="167036" y="4099045"/>
                </a:lnTo>
                <a:lnTo>
                  <a:pt x="167120" y="4143923"/>
                </a:lnTo>
                <a:lnTo>
                  <a:pt x="231033" y="4364459"/>
                </a:lnTo>
                <a:lnTo>
                  <a:pt x="256515" y="4407763"/>
                </a:lnTo>
                <a:lnTo>
                  <a:pt x="294856" y="4536099"/>
                </a:lnTo>
                <a:lnTo>
                  <a:pt x="320335" y="4578288"/>
                </a:lnTo>
                <a:lnTo>
                  <a:pt x="345891" y="4661839"/>
                </a:lnTo>
                <a:lnTo>
                  <a:pt x="371369" y="4703143"/>
                </a:lnTo>
                <a:lnTo>
                  <a:pt x="384146" y="4744166"/>
                </a:lnTo>
                <a:lnTo>
                  <a:pt x="435098" y="4825230"/>
                </a:lnTo>
                <a:lnTo>
                  <a:pt x="447873" y="4865309"/>
                </a:lnTo>
                <a:lnTo>
                  <a:pt x="498822" y="4944442"/>
                </a:lnTo>
                <a:lnTo>
                  <a:pt x="511595" y="4983534"/>
                </a:lnTo>
                <a:lnTo>
                  <a:pt x="588011" y="5098688"/>
                </a:lnTo>
                <a:lnTo>
                  <a:pt x="664421" y="5210663"/>
                </a:lnTo>
                <a:lnTo>
                  <a:pt x="715358" y="5283484"/>
                </a:lnTo>
                <a:lnTo>
                  <a:pt x="766292" y="5354796"/>
                </a:lnTo>
                <a:lnTo>
                  <a:pt x="791758" y="5389874"/>
                </a:lnTo>
                <a:lnTo>
                  <a:pt x="829923" y="5424536"/>
                </a:lnTo>
                <a:lnTo>
                  <a:pt x="880851" y="5492715"/>
                </a:lnTo>
                <a:lnTo>
                  <a:pt x="919014" y="5526174"/>
                </a:lnTo>
                <a:lnTo>
                  <a:pt x="969937" y="5591902"/>
                </a:lnTo>
                <a:lnTo>
                  <a:pt x="1008097" y="5624113"/>
                </a:lnTo>
                <a:lnTo>
                  <a:pt x="1033557" y="5655923"/>
                </a:lnTo>
                <a:lnTo>
                  <a:pt x="1071716" y="5687279"/>
                </a:lnTo>
                <a:lnTo>
                  <a:pt x="1097174" y="5718224"/>
                </a:lnTo>
                <a:lnTo>
                  <a:pt x="1135331" y="5748705"/>
                </a:lnTo>
                <a:lnTo>
                  <a:pt x="1173488" y="5778742"/>
                </a:lnTo>
                <a:lnTo>
                  <a:pt x="1198943" y="5808353"/>
                </a:lnTo>
                <a:lnTo>
                  <a:pt x="1237098" y="5837486"/>
                </a:lnTo>
                <a:lnTo>
                  <a:pt x="1275252" y="5866160"/>
                </a:lnTo>
                <a:lnTo>
                  <a:pt x="1313405" y="5894370"/>
                </a:lnTo>
                <a:lnTo>
                  <a:pt x="1338857" y="5922135"/>
                </a:lnTo>
                <a:lnTo>
                  <a:pt x="1377008" y="5949402"/>
                </a:lnTo>
                <a:lnTo>
                  <a:pt x="1415159" y="5976192"/>
                </a:lnTo>
                <a:lnTo>
                  <a:pt x="1453308" y="6002498"/>
                </a:lnTo>
                <a:lnTo>
                  <a:pt x="1491456" y="6028316"/>
                </a:lnTo>
                <a:lnTo>
                  <a:pt x="1529604" y="6053641"/>
                </a:lnTo>
                <a:lnTo>
                  <a:pt x="1567751" y="6078469"/>
                </a:lnTo>
                <a:lnTo>
                  <a:pt x="1605896" y="6102794"/>
                </a:lnTo>
                <a:lnTo>
                  <a:pt x="1644041" y="6126612"/>
                </a:lnTo>
                <a:lnTo>
                  <a:pt x="1682185" y="6149918"/>
                </a:lnTo>
                <a:lnTo>
                  <a:pt x="1720328" y="6172707"/>
                </a:lnTo>
                <a:lnTo>
                  <a:pt x="1758469" y="6194975"/>
                </a:lnTo>
                <a:lnTo>
                  <a:pt x="1796610" y="6216715"/>
                </a:lnTo>
                <a:lnTo>
                  <a:pt x="1834750" y="6237925"/>
                </a:lnTo>
                <a:lnTo>
                  <a:pt x="1872889" y="6258598"/>
                </a:lnTo>
                <a:lnTo>
                  <a:pt x="1911027" y="6278731"/>
                </a:lnTo>
                <a:lnTo>
                  <a:pt x="1961864" y="6298293"/>
                </a:lnTo>
                <a:lnTo>
                  <a:pt x="1999999" y="6317329"/>
                </a:lnTo>
                <a:lnTo>
                  <a:pt x="2038134" y="6335810"/>
                </a:lnTo>
                <a:lnTo>
                  <a:pt x="2076268" y="6353730"/>
                </a:lnTo>
                <a:lnTo>
                  <a:pt x="2127100" y="6371062"/>
                </a:lnTo>
                <a:lnTo>
                  <a:pt x="2165232" y="6387847"/>
                </a:lnTo>
                <a:lnTo>
                  <a:pt x="2216062" y="6404034"/>
                </a:lnTo>
                <a:lnTo>
                  <a:pt x="2254192" y="6419665"/>
                </a:lnTo>
                <a:lnTo>
                  <a:pt x="2292320" y="6434712"/>
                </a:lnTo>
                <a:lnTo>
                  <a:pt x="2343147" y="6449146"/>
                </a:lnTo>
                <a:lnTo>
                  <a:pt x="2381273" y="6463009"/>
                </a:lnTo>
                <a:lnTo>
                  <a:pt x="2432098" y="6476250"/>
                </a:lnTo>
                <a:lnTo>
                  <a:pt x="2470222" y="6488912"/>
                </a:lnTo>
                <a:lnTo>
                  <a:pt x="2521045" y="6500941"/>
                </a:lnTo>
                <a:lnTo>
                  <a:pt x="2559166" y="6512381"/>
                </a:lnTo>
                <a:lnTo>
                  <a:pt x="2609987" y="6523178"/>
                </a:lnTo>
                <a:lnTo>
                  <a:pt x="2648106" y="6533377"/>
                </a:lnTo>
                <a:lnTo>
                  <a:pt x="2698924" y="6542924"/>
                </a:lnTo>
                <a:lnTo>
                  <a:pt x="2749741" y="6551839"/>
                </a:lnTo>
                <a:lnTo>
                  <a:pt x="2787856" y="6560140"/>
                </a:lnTo>
                <a:lnTo>
                  <a:pt x="2838671" y="6567776"/>
                </a:lnTo>
                <a:lnTo>
                  <a:pt x="2876784" y="6574788"/>
                </a:lnTo>
                <a:lnTo>
                  <a:pt x="2927596" y="6581125"/>
                </a:lnTo>
                <a:lnTo>
                  <a:pt x="2978407" y="6586805"/>
                </a:lnTo>
                <a:lnTo>
                  <a:pt x="3029216" y="6591823"/>
                </a:lnTo>
                <a:lnTo>
                  <a:pt x="3067324" y="6596199"/>
                </a:lnTo>
                <a:lnTo>
                  <a:pt x="3118131" y="6599881"/>
                </a:lnTo>
                <a:lnTo>
                  <a:pt x="3168937" y="6602886"/>
                </a:lnTo>
                <a:lnTo>
                  <a:pt x="3219741" y="6605211"/>
                </a:lnTo>
                <a:lnTo>
                  <a:pt x="3257845" y="6606874"/>
                </a:lnTo>
                <a:lnTo>
                  <a:pt x="3308647" y="6607823"/>
                </a:lnTo>
                <a:lnTo>
                  <a:pt x="3359447" y="6608077"/>
                </a:lnTo>
                <a:lnTo>
                  <a:pt x="6204242" y="6602741"/>
                </a:lnTo>
                <a:lnTo>
                  <a:pt x="6255041" y="6602297"/>
                </a:lnTo>
                <a:lnTo>
                  <a:pt x="6305839" y="6601157"/>
                </a:lnTo>
                <a:lnTo>
                  <a:pt x="6343936" y="6599351"/>
                </a:lnTo>
                <a:lnTo>
                  <a:pt x="6394731" y="6596836"/>
                </a:lnTo>
                <a:lnTo>
                  <a:pt x="6445526" y="6593640"/>
                </a:lnTo>
                <a:lnTo>
                  <a:pt x="6496318" y="6589768"/>
                </a:lnTo>
                <a:lnTo>
                  <a:pt x="6534410" y="6585249"/>
                </a:lnTo>
                <a:lnTo>
                  <a:pt x="6585200" y="6580040"/>
                </a:lnTo>
                <a:lnTo>
                  <a:pt x="6635989" y="6574169"/>
                </a:lnTo>
                <a:lnTo>
                  <a:pt x="6686777" y="6567642"/>
                </a:lnTo>
                <a:lnTo>
                  <a:pt x="6724864" y="6560487"/>
                </a:lnTo>
                <a:lnTo>
                  <a:pt x="6775649" y="6552661"/>
                </a:lnTo>
                <a:lnTo>
                  <a:pt x="6813733" y="6544217"/>
                </a:lnTo>
                <a:lnTo>
                  <a:pt x="6864516" y="6535111"/>
                </a:lnTo>
                <a:lnTo>
                  <a:pt x="6915298" y="6525374"/>
                </a:lnTo>
                <a:lnTo>
                  <a:pt x="6953379" y="6515032"/>
                </a:lnTo>
                <a:lnTo>
                  <a:pt x="7004158" y="6504044"/>
                </a:lnTo>
                <a:lnTo>
                  <a:pt x="7042237" y="6492461"/>
                </a:lnTo>
                <a:lnTo>
                  <a:pt x="7093014" y="6480241"/>
                </a:lnTo>
                <a:lnTo>
                  <a:pt x="7131090" y="6467437"/>
                </a:lnTo>
                <a:lnTo>
                  <a:pt x="7181865" y="6454005"/>
                </a:lnTo>
                <a:lnTo>
                  <a:pt x="7219939" y="6439999"/>
                </a:lnTo>
                <a:lnTo>
                  <a:pt x="7270711" y="6425374"/>
                </a:lnTo>
                <a:lnTo>
                  <a:pt x="7308783" y="6410185"/>
                </a:lnTo>
                <a:lnTo>
                  <a:pt x="7346853" y="6394411"/>
                </a:lnTo>
                <a:lnTo>
                  <a:pt x="7397623" y="6378033"/>
                </a:lnTo>
                <a:lnTo>
                  <a:pt x="7435691" y="6361105"/>
                </a:lnTo>
                <a:lnTo>
                  <a:pt x="7473758" y="6343607"/>
                </a:lnTo>
                <a:lnTo>
                  <a:pt x="7524525" y="6325520"/>
                </a:lnTo>
                <a:lnTo>
                  <a:pt x="7562590" y="6306896"/>
                </a:lnTo>
                <a:lnTo>
                  <a:pt x="7600654" y="6287717"/>
                </a:lnTo>
                <a:lnTo>
                  <a:pt x="7651417" y="6267964"/>
                </a:lnTo>
                <a:lnTo>
                  <a:pt x="7689479" y="6247689"/>
                </a:lnTo>
                <a:lnTo>
                  <a:pt x="7727540" y="6226873"/>
                </a:lnTo>
                <a:lnTo>
                  <a:pt x="7765600" y="6205520"/>
                </a:lnTo>
                <a:lnTo>
                  <a:pt x="7803659" y="6183636"/>
                </a:lnTo>
                <a:lnTo>
                  <a:pt x="7841717" y="6161226"/>
                </a:lnTo>
                <a:lnTo>
                  <a:pt x="7879774" y="6138294"/>
                </a:lnTo>
                <a:lnTo>
                  <a:pt x="7917830" y="6114845"/>
                </a:lnTo>
                <a:lnTo>
                  <a:pt x="7955885" y="6090884"/>
                </a:lnTo>
                <a:lnTo>
                  <a:pt x="7993939" y="6066416"/>
                </a:lnTo>
                <a:lnTo>
                  <a:pt x="8031993" y="6041445"/>
                </a:lnTo>
                <a:lnTo>
                  <a:pt x="8070045" y="6015977"/>
                </a:lnTo>
                <a:lnTo>
                  <a:pt x="8108096" y="5990016"/>
                </a:lnTo>
                <a:lnTo>
                  <a:pt x="8146147" y="5963567"/>
                </a:lnTo>
                <a:lnTo>
                  <a:pt x="8184196" y="5936635"/>
                </a:lnTo>
                <a:lnTo>
                  <a:pt x="8222245" y="5909224"/>
                </a:lnTo>
                <a:lnTo>
                  <a:pt x="8247593" y="5881364"/>
                </a:lnTo>
                <a:lnTo>
                  <a:pt x="8285640" y="5853011"/>
                </a:lnTo>
                <a:lnTo>
                  <a:pt x="8323686" y="5824194"/>
                </a:lnTo>
                <a:lnTo>
                  <a:pt x="8361731" y="5794919"/>
                </a:lnTo>
                <a:lnTo>
                  <a:pt x="8387075" y="5765212"/>
                </a:lnTo>
                <a:lnTo>
                  <a:pt x="8425119" y="5735033"/>
                </a:lnTo>
                <a:lnTo>
                  <a:pt x="8450461" y="5704432"/>
                </a:lnTo>
                <a:lnTo>
                  <a:pt x="8488503" y="5673368"/>
                </a:lnTo>
                <a:lnTo>
                  <a:pt x="8526544" y="5641869"/>
                </a:lnTo>
                <a:lnTo>
                  <a:pt x="8551884" y="5609964"/>
                </a:lnTo>
                <a:lnTo>
                  <a:pt x="8589924" y="5577610"/>
                </a:lnTo>
                <a:lnTo>
                  <a:pt x="8640600" y="5511691"/>
                </a:lnTo>
                <a:lnTo>
                  <a:pt x="8678637" y="5478090"/>
                </a:lnTo>
                <a:lnTo>
                  <a:pt x="8729309" y="5409720"/>
                </a:lnTo>
                <a:lnTo>
                  <a:pt x="8754644" y="5374939"/>
                </a:lnTo>
                <a:lnTo>
                  <a:pt x="8792678" y="5339742"/>
                </a:lnTo>
                <a:lnTo>
                  <a:pt x="8843344" y="5268239"/>
                </a:lnTo>
                <a:lnTo>
                  <a:pt x="8894007" y="5195228"/>
                </a:lnTo>
                <a:lnTo>
                  <a:pt x="8969997" y="5082967"/>
                </a:lnTo>
                <a:lnTo>
                  <a:pt x="9045980" y="4967527"/>
                </a:lnTo>
                <a:lnTo>
                  <a:pt x="9058607" y="4928388"/>
                </a:lnTo>
                <a:lnTo>
                  <a:pt x="9109258" y="4849064"/>
                </a:lnTo>
                <a:lnTo>
                  <a:pt x="9121883" y="4808937"/>
                </a:lnTo>
                <a:lnTo>
                  <a:pt x="9172531" y="4727683"/>
                </a:lnTo>
                <a:lnTo>
                  <a:pt x="9185154" y="4686612"/>
                </a:lnTo>
                <a:lnTo>
                  <a:pt x="9210476" y="4645213"/>
                </a:lnTo>
                <a:lnTo>
                  <a:pt x="9235719" y="4561567"/>
                </a:lnTo>
                <a:lnTo>
                  <a:pt x="9261040" y="4519282"/>
                </a:lnTo>
                <a:lnTo>
                  <a:pt x="9298899" y="4390803"/>
                </a:lnTo>
                <a:lnTo>
                  <a:pt x="9324218" y="4347404"/>
                </a:lnTo>
                <a:lnTo>
                  <a:pt x="9387304" y="4126630"/>
                </a:lnTo>
                <a:lnTo>
                  <a:pt x="9387219" y="4081752"/>
                </a:lnTo>
                <a:lnTo>
                  <a:pt x="9425064" y="3945643"/>
                </a:lnTo>
                <a:lnTo>
                  <a:pt x="9424978" y="3899845"/>
                </a:lnTo>
                <a:lnTo>
                  <a:pt x="9450205" y="3807550"/>
                </a:lnTo>
                <a:lnTo>
                  <a:pt x="9450118" y="3761112"/>
                </a:lnTo>
                <a:lnTo>
                  <a:pt x="9462731" y="3714445"/>
                </a:lnTo>
                <a:lnTo>
                  <a:pt x="9462555" y="3620569"/>
                </a:lnTo>
                <a:lnTo>
                  <a:pt x="9475166" y="3573320"/>
                </a:lnTo>
                <a:lnTo>
                  <a:pt x="9473319" y="2588734"/>
                </a:lnTo>
                <a:lnTo>
                  <a:pt x="9486104" y="2633801"/>
                </a:lnTo>
                <a:close/>
              </a:path>
              <a:path w="9551669" h="6687184">
                <a:moveTo>
                  <a:pt x="9473319" y="2588734"/>
                </a:moveTo>
                <a:lnTo>
                  <a:pt x="9474270" y="3095729"/>
                </a:lnTo>
                <a:lnTo>
                  <a:pt x="9461482" y="3048528"/>
                </a:lnTo>
                <a:lnTo>
                  <a:pt x="9461306" y="2954651"/>
                </a:lnTo>
                <a:lnTo>
                  <a:pt x="9448518" y="2908033"/>
                </a:lnTo>
                <a:lnTo>
                  <a:pt x="9448431" y="2861594"/>
                </a:lnTo>
                <a:lnTo>
                  <a:pt x="9422858" y="2769395"/>
                </a:lnTo>
                <a:lnTo>
                  <a:pt x="9422772" y="2723597"/>
                </a:lnTo>
                <a:lnTo>
                  <a:pt x="9384417" y="2587630"/>
                </a:lnTo>
                <a:lnTo>
                  <a:pt x="9384333" y="2542753"/>
                </a:lnTo>
                <a:lnTo>
                  <a:pt x="9320419" y="2322216"/>
                </a:lnTo>
                <a:lnTo>
                  <a:pt x="9294938" y="2278913"/>
                </a:lnTo>
                <a:lnTo>
                  <a:pt x="9256597" y="2150577"/>
                </a:lnTo>
                <a:lnTo>
                  <a:pt x="9231118" y="2108387"/>
                </a:lnTo>
                <a:lnTo>
                  <a:pt x="9205561" y="2024836"/>
                </a:lnTo>
                <a:lnTo>
                  <a:pt x="9180084" y="1983532"/>
                </a:lnTo>
                <a:lnTo>
                  <a:pt x="9167307" y="1942510"/>
                </a:lnTo>
                <a:lnTo>
                  <a:pt x="9116355" y="1861446"/>
                </a:lnTo>
                <a:lnTo>
                  <a:pt x="9103579" y="1821367"/>
                </a:lnTo>
                <a:lnTo>
                  <a:pt x="9052631" y="1742233"/>
                </a:lnTo>
                <a:lnTo>
                  <a:pt x="9039858" y="1703141"/>
                </a:lnTo>
                <a:lnTo>
                  <a:pt x="8963441" y="1587988"/>
                </a:lnTo>
                <a:lnTo>
                  <a:pt x="8887031" y="1476012"/>
                </a:lnTo>
                <a:lnTo>
                  <a:pt x="8836095" y="1403192"/>
                </a:lnTo>
                <a:lnTo>
                  <a:pt x="8785161" y="1331880"/>
                </a:lnTo>
                <a:lnTo>
                  <a:pt x="8746995" y="1296826"/>
                </a:lnTo>
                <a:lnTo>
                  <a:pt x="8721530" y="1262139"/>
                </a:lnTo>
                <a:lnTo>
                  <a:pt x="8670602" y="1193961"/>
                </a:lnTo>
                <a:lnTo>
                  <a:pt x="8632439" y="1160502"/>
                </a:lnTo>
                <a:lnTo>
                  <a:pt x="8581516" y="1094774"/>
                </a:lnTo>
                <a:lnTo>
                  <a:pt x="8543355" y="1062563"/>
                </a:lnTo>
                <a:lnTo>
                  <a:pt x="8517896" y="1030753"/>
                </a:lnTo>
                <a:lnTo>
                  <a:pt x="8479737" y="999397"/>
                </a:lnTo>
                <a:lnTo>
                  <a:pt x="8441579" y="968475"/>
                </a:lnTo>
                <a:lnTo>
                  <a:pt x="8416121" y="937970"/>
                </a:lnTo>
                <a:lnTo>
                  <a:pt x="8377965" y="907934"/>
                </a:lnTo>
                <a:lnTo>
                  <a:pt x="8352509" y="878323"/>
                </a:lnTo>
                <a:lnTo>
                  <a:pt x="8314355" y="849190"/>
                </a:lnTo>
                <a:lnTo>
                  <a:pt x="8276201" y="820516"/>
                </a:lnTo>
                <a:lnTo>
                  <a:pt x="8238048" y="792306"/>
                </a:lnTo>
                <a:lnTo>
                  <a:pt x="8212596" y="764541"/>
                </a:lnTo>
                <a:lnTo>
                  <a:pt x="8174444" y="737274"/>
                </a:lnTo>
                <a:lnTo>
                  <a:pt x="8136294" y="710484"/>
                </a:lnTo>
                <a:lnTo>
                  <a:pt x="8098145" y="684178"/>
                </a:lnTo>
                <a:lnTo>
                  <a:pt x="8059996" y="658360"/>
                </a:lnTo>
                <a:lnTo>
                  <a:pt x="8021849" y="633035"/>
                </a:lnTo>
                <a:lnTo>
                  <a:pt x="7983702" y="608207"/>
                </a:lnTo>
                <a:lnTo>
                  <a:pt x="7945556" y="583882"/>
                </a:lnTo>
                <a:lnTo>
                  <a:pt x="7907412" y="560064"/>
                </a:lnTo>
                <a:lnTo>
                  <a:pt x="7869268" y="536758"/>
                </a:lnTo>
                <a:lnTo>
                  <a:pt x="7831125" y="513969"/>
                </a:lnTo>
                <a:lnTo>
                  <a:pt x="7792983" y="491701"/>
                </a:lnTo>
                <a:lnTo>
                  <a:pt x="7754842" y="469960"/>
                </a:lnTo>
                <a:lnTo>
                  <a:pt x="7716703" y="448751"/>
                </a:lnTo>
                <a:lnTo>
                  <a:pt x="7678564" y="428078"/>
                </a:lnTo>
                <a:lnTo>
                  <a:pt x="7640426" y="407945"/>
                </a:lnTo>
                <a:lnTo>
                  <a:pt x="7589589" y="388382"/>
                </a:lnTo>
                <a:lnTo>
                  <a:pt x="7551453" y="369346"/>
                </a:lnTo>
                <a:lnTo>
                  <a:pt x="7513319" y="350866"/>
                </a:lnTo>
                <a:lnTo>
                  <a:pt x="7462485" y="332969"/>
                </a:lnTo>
                <a:lnTo>
                  <a:pt x="7424352" y="315614"/>
                </a:lnTo>
                <a:lnTo>
                  <a:pt x="7386221" y="298829"/>
                </a:lnTo>
                <a:lnTo>
                  <a:pt x="7335390" y="282642"/>
                </a:lnTo>
                <a:lnTo>
                  <a:pt x="7297261" y="267011"/>
                </a:lnTo>
                <a:lnTo>
                  <a:pt x="7259133" y="251964"/>
                </a:lnTo>
                <a:lnTo>
                  <a:pt x="7208305" y="237530"/>
                </a:lnTo>
                <a:lnTo>
                  <a:pt x="7170179" y="223666"/>
                </a:lnTo>
                <a:lnTo>
                  <a:pt x="7119354" y="210425"/>
                </a:lnTo>
                <a:lnTo>
                  <a:pt x="7081231" y="197764"/>
                </a:lnTo>
                <a:lnTo>
                  <a:pt x="7030408" y="185735"/>
                </a:lnTo>
                <a:lnTo>
                  <a:pt x="6992286" y="174295"/>
                </a:lnTo>
                <a:lnTo>
                  <a:pt x="6941466" y="163497"/>
                </a:lnTo>
                <a:lnTo>
                  <a:pt x="6903347" y="153299"/>
                </a:lnTo>
                <a:lnTo>
                  <a:pt x="6852529" y="143751"/>
                </a:lnTo>
                <a:lnTo>
                  <a:pt x="6801712" y="134837"/>
                </a:lnTo>
                <a:lnTo>
                  <a:pt x="6763596" y="126535"/>
                </a:lnTo>
                <a:lnTo>
                  <a:pt x="6712782" y="118900"/>
                </a:lnTo>
                <a:lnTo>
                  <a:pt x="6674669" y="111888"/>
                </a:lnTo>
                <a:lnTo>
                  <a:pt x="6623857" y="105551"/>
                </a:lnTo>
                <a:lnTo>
                  <a:pt x="6573046" y="99871"/>
                </a:lnTo>
                <a:lnTo>
                  <a:pt x="6522237" y="94853"/>
                </a:lnTo>
                <a:lnTo>
                  <a:pt x="6484128" y="90477"/>
                </a:lnTo>
                <a:lnTo>
                  <a:pt x="6433321" y="86795"/>
                </a:lnTo>
                <a:lnTo>
                  <a:pt x="6382516" y="83790"/>
                </a:lnTo>
                <a:lnTo>
                  <a:pt x="6331711" y="81465"/>
                </a:lnTo>
                <a:lnTo>
                  <a:pt x="6293608" y="79802"/>
                </a:lnTo>
                <a:lnTo>
                  <a:pt x="6242806" y="78853"/>
                </a:lnTo>
                <a:lnTo>
                  <a:pt x="6192006" y="78599"/>
                </a:lnTo>
                <a:lnTo>
                  <a:pt x="3347211" y="83935"/>
                </a:lnTo>
                <a:lnTo>
                  <a:pt x="3296411" y="84379"/>
                </a:lnTo>
                <a:lnTo>
                  <a:pt x="3245613" y="85519"/>
                </a:lnTo>
                <a:lnTo>
                  <a:pt x="3207517" y="87325"/>
                </a:lnTo>
                <a:lnTo>
                  <a:pt x="3156721" y="89840"/>
                </a:lnTo>
                <a:lnTo>
                  <a:pt x="3105927" y="93036"/>
                </a:lnTo>
                <a:lnTo>
                  <a:pt x="3055134" y="96908"/>
                </a:lnTo>
                <a:lnTo>
                  <a:pt x="3017043" y="101427"/>
                </a:lnTo>
                <a:lnTo>
                  <a:pt x="2966252" y="106636"/>
                </a:lnTo>
                <a:lnTo>
                  <a:pt x="2915463" y="112507"/>
                </a:lnTo>
                <a:lnTo>
                  <a:pt x="2864676" y="119034"/>
                </a:lnTo>
                <a:lnTo>
                  <a:pt x="2826589" y="126189"/>
                </a:lnTo>
                <a:lnTo>
                  <a:pt x="2775803" y="134015"/>
                </a:lnTo>
                <a:lnTo>
                  <a:pt x="2737719" y="142459"/>
                </a:lnTo>
                <a:lnTo>
                  <a:pt x="2686936" y="151564"/>
                </a:lnTo>
                <a:lnTo>
                  <a:pt x="2636154" y="161302"/>
                </a:lnTo>
                <a:lnTo>
                  <a:pt x="2598074" y="171644"/>
                </a:lnTo>
                <a:lnTo>
                  <a:pt x="2547294" y="182632"/>
                </a:lnTo>
                <a:lnTo>
                  <a:pt x="2509216" y="194215"/>
                </a:lnTo>
                <a:lnTo>
                  <a:pt x="2458439" y="206435"/>
                </a:lnTo>
                <a:lnTo>
                  <a:pt x="2420363" y="219239"/>
                </a:lnTo>
                <a:lnTo>
                  <a:pt x="2369588" y="232670"/>
                </a:lnTo>
                <a:lnTo>
                  <a:pt x="2331514" y="246677"/>
                </a:lnTo>
                <a:lnTo>
                  <a:pt x="2280741" y="261301"/>
                </a:lnTo>
                <a:lnTo>
                  <a:pt x="2242670" y="276491"/>
                </a:lnTo>
                <a:lnTo>
                  <a:pt x="2204599" y="292265"/>
                </a:lnTo>
                <a:lnTo>
                  <a:pt x="2153830" y="308643"/>
                </a:lnTo>
                <a:lnTo>
                  <a:pt x="2115762" y="325571"/>
                </a:lnTo>
                <a:lnTo>
                  <a:pt x="2064994" y="343093"/>
                </a:lnTo>
                <a:lnTo>
                  <a:pt x="2026928" y="361156"/>
                </a:lnTo>
                <a:lnTo>
                  <a:pt x="1988863" y="379780"/>
                </a:lnTo>
                <a:lnTo>
                  <a:pt x="1950799" y="398959"/>
                </a:lnTo>
                <a:lnTo>
                  <a:pt x="1900036" y="418712"/>
                </a:lnTo>
                <a:lnTo>
                  <a:pt x="1861974" y="438987"/>
                </a:lnTo>
                <a:lnTo>
                  <a:pt x="1823913" y="459803"/>
                </a:lnTo>
                <a:lnTo>
                  <a:pt x="1785853" y="481156"/>
                </a:lnTo>
                <a:lnTo>
                  <a:pt x="1747794" y="503040"/>
                </a:lnTo>
                <a:lnTo>
                  <a:pt x="1709736" y="525450"/>
                </a:lnTo>
                <a:lnTo>
                  <a:pt x="1671679" y="548382"/>
                </a:lnTo>
                <a:lnTo>
                  <a:pt x="1633623" y="571831"/>
                </a:lnTo>
                <a:lnTo>
                  <a:pt x="1595567" y="595792"/>
                </a:lnTo>
                <a:lnTo>
                  <a:pt x="1557513" y="620260"/>
                </a:lnTo>
                <a:lnTo>
                  <a:pt x="1519460" y="645231"/>
                </a:lnTo>
                <a:lnTo>
                  <a:pt x="1481408" y="670699"/>
                </a:lnTo>
                <a:lnTo>
                  <a:pt x="1443356" y="696660"/>
                </a:lnTo>
                <a:lnTo>
                  <a:pt x="1405306" y="723109"/>
                </a:lnTo>
                <a:lnTo>
                  <a:pt x="1367256" y="750041"/>
                </a:lnTo>
                <a:lnTo>
                  <a:pt x="1329208" y="777452"/>
                </a:lnTo>
                <a:lnTo>
                  <a:pt x="1303860" y="805312"/>
                </a:lnTo>
                <a:lnTo>
                  <a:pt x="1265813" y="833665"/>
                </a:lnTo>
                <a:lnTo>
                  <a:pt x="1227767" y="862482"/>
                </a:lnTo>
                <a:lnTo>
                  <a:pt x="1189722" y="891757"/>
                </a:lnTo>
                <a:lnTo>
                  <a:pt x="1164378" y="921464"/>
                </a:lnTo>
                <a:lnTo>
                  <a:pt x="1126334" y="951643"/>
                </a:lnTo>
                <a:lnTo>
                  <a:pt x="1088291" y="982267"/>
                </a:lnTo>
                <a:lnTo>
                  <a:pt x="1062950" y="1013308"/>
                </a:lnTo>
                <a:lnTo>
                  <a:pt x="1024909" y="1044806"/>
                </a:lnTo>
                <a:lnTo>
                  <a:pt x="999568" y="1076712"/>
                </a:lnTo>
                <a:lnTo>
                  <a:pt x="961529" y="1109066"/>
                </a:lnTo>
                <a:lnTo>
                  <a:pt x="910853" y="1174985"/>
                </a:lnTo>
                <a:lnTo>
                  <a:pt x="872816" y="1208586"/>
                </a:lnTo>
                <a:lnTo>
                  <a:pt x="822144" y="1276955"/>
                </a:lnTo>
                <a:lnTo>
                  <a:pt x="784109" y="1311761"/>
                </a:lnTo>
                <a:lnTo>
                  <a:pt x="758775" y="1346934"/>
                </a:lnTo>
                <a:lnTo>
                  <a:pt x="708109" y="1418437"/>
                </a:lnTo>
                <a:lnTo>
                  <a:pt x="657446" y="1491448"/>
                </a:lnTo>
                <a:lnTo>
                  <a:pt x="581456" y="1603709"/>
                </a:lnTo>
                <a:lnTo>
                  <a:pt x="505472" y="1719149"/>
                </a:lnTo>
                <a:lnTo>
                  <a:pt x="492846" y="1758288"/>
                </a:lnTo>
                <a:lnTo>
                  <a:pt x="442195" y="1837612"/>
                </a:lnTo>
                <a:lnTo>
                  <a:pt x="429570" y="1877739"/>
                </a:lnTo>
                <a:lnTo>
                  <a:pt x="378922" y="1958993"/>
                </a:lnTo>
                <a:lnTo>
                  <a:pt x="366299" y="2000064"/>
                </a:lnTo>
                <a:lnTo>
                  <a:pt x="340977" y="2041463"/>
                </a:lnTo>
                <a:lnTo>
                  <a:pt x="315734" y="2125109"/>
                </a:lnTo>
                <a:lnTo>
                  <a:pt x="290413" y="2167394"/>
                </a:lnTo>
                <a:lnTo>
                  <a:pt x="252554" y="2295873"/>
                </a:lnTo>
                <a:lnTo>
                  <a:pt x="227235" y="2339272"/>
                </a:lnTo>
                <a:lnTo>
                  <a:pt x="164149" y="2560046"/>
                </a:lnTo>
                <a:lnTo>
                  <a:pt x="164233" y="2604924"/>
                </a:lnTo>
                <a:lnTo>
                  <a:pt x="126388" y="2741033"/>
                </a:lnTo>
                <a:lnTo>
                  <a:pt x="126474" y="2786831"/>
                </a:lnTo>
                <a:lnTo>
                  <a:pt x="101247" y="2879126"/>
                </a:lnTo>
                <a:lnTo>
                  <a:pt x="101335" y="2925564"/>
                </a:lnTo>
                <a:lnTo>
                  <a:pt x="88722" y="2972230"/>
                </a:lnTo>
                <a:lnTo>
                  <a:pt x="88898" y="3066107"/>
                </a:lnTo>
                <a:lnTo>
                  <a:pt x="76287" y="3113356"/>
                </a:lnTo>
                <a:lnTo>
                  <a:pt x="75336" y="2606361"/>
                </a:lnTo>
                <a:lnTo>
                  <a:pt x="188895" y="2211172"/>
                </a:lnTo>
                <a:lnTo>
                  <a:pt x="214215" y="2168526"/>
                </a:lnTo>
                <a:lnTo>
                  <a:pt x="239457" y="2084110"/>
                </a:lnTo>
                <a:lnTo>
                  <a:pt x="264778" y="2042300"/>
                </a:lnTo>
                <a:lnTo>
                  <a:pt x="277400" y="2000803"/>
                </a:lnTo>
                <a:lnTo>
                  <a:pt x="302723" y="1959574"/>
                </a:lnTo>
                <a:lnTo>
                  <a:pt x="315346" y="1918666"/>
                </a:lnTo>
                <a:lnTo>
                  <a:pt x="340670" y="1878036"/>
                </a:lnTo>
                <a:lnTo>
                  <a:pt x="353295" y="1837736"/>
                </a:lnTo>
                <a:lnTo>
                  <a:pt x="403945" y="1758024"/>
                </a:lnTo>
                <a:lnTo>
                  <a:pt x="416571" y="1718670"/>
                </a:lnTo>
                <a:lnTo>
                  <a:pt x="492554" y="1602500"/>
                </a:lnTo>
                <a:lnTo>
                  <a:pt x="543212" y="1526737"/>
                </a:lnTo>
                <a:lnTo>
                  <a:pt x="555842" y="1489397"/>
                </a:lnTo>
                <a:lnTo>
                  <a:pt x="581172" y="1452386"/>
                </a:lnTo>
                <a:lnTo>
                  <a:pt x="619204" y="1415707"/>
                </a:lnTo>
                <a:lnTo>
                  <a:pt x="669868" y="1343484"/>
                </a:lnTo>
                <a:lnTo>
                  <a:pt x="720536" y="1272741"/>
                </a:lnTo>
                <a:lnTo>
                  <a:pt x="745870" y="1237935"/>
                </a:lnTo>
                <a:lnTo>
                  <a:pt x="783906" y="1203490"/>
                </a:lnTo>
                <a:lnTo>
                  <a:pt x="834579" y="1135816"/>
                </a:lnTo>
                <a:lnTo>
                  <a:pt x="859917" y="1102573"/>
                </a:lnTo>
                <a:lnTo>
                  <a:pt x="897955" y="1069708"/>
                </a:lnTo>
                <a:lnTo>
                  <a:pt x="923294" y="1037273"/>
                </a:lnTo>
                <a:lnTo>
                  <a:pt x="961334" y="1005225"/>
                </a:lnTo>
                <a:lnTo>
                  <a:pt x="986675" y="973617"/>
                </a:lnTo>
                <a:lnTo>
                  <a:pt x="1024717" y="942405"/>
                </a:lnTo>
                <a:lnTo>
                  <a:pt x="1050059" y="911642"/>
                </a:lnTo>
                <a:lnTo>
                  <a:pt x="1088102" y="881284"/>
                </a:lnTo>
                <a:lnTo>
                  <a:pt x="1126146" y="851359"/>
                </a:lnTo>
                <a:lnTo>
                  <a:pt x="1151491" y="821897"/>
                </a:lnTo>
                <a:lnTo>
                  <a:pt x="1189536" y="792854"/>
                </a:lnTo>
                <a:lnTo>
                  <a:pt x="1227583" y="764259"/>
                </a:lnTo>
                <a:lnTo>
                  <a:pt x="1252930" y="736139"/>
                </a:lnTo>
                <a:lnTo>
                  <a:pt x="1290978" y="708452"/>
                </a:lnTo>
                <a:lnTo>
                  <a:pt x="1329027" y="681227"/>
                </a:lnTo>
                <a:lnTo>
                  <a:pt x="1367077" y="654467"/>
                </a:lnTo>
                <a:lnTo>
                  <a:pt x="1405128" y="628177"/>
                </a:lnTo>
                <a:lnTo>
                  <a:pt x="1443180" y="602362"/>
                </a:lnTo>
                <a:lnTo>
                  <a:pt x="1481232" y="577026"/>
                </a:lnTo>
                <a:lnTo>
                  <a:pt x="1519286" y="552175"/>
                </a:lnTo>
                <a:lnTo>
                  <a:pt x="1544640" y="527836"/>
                </a:lnTo>
                <a:lnTo>
                  <a:pt x="1582695" y="503965"/>
                </a:lnTo>
                <a:lnTo>
                  <a:pt x="1633451" y="480569"/>
                </a:lnTo>
                <a:lnTo>
                  <a:pt x="1671509" y="457699"/>
                </a:lnTo>
                <a:lnTo>
                  <a:pt x="1709567" y="435335"/>
                </a:lnTo>
                <a:lnTo>
                  <a:pt x="1747626" y="413483"/>
                </a:lnTo>
                <a:lnTo>
                  <a:pt x="1785686" y="392147"/>
                </a:lnTo>
                <a:lnTo>
                  <a:pt x="1823747" y="371331"/>
                </a:lnTo>
                <a:lnTo>
                  <a:pt x="1861809" y="351039"/>
                </a:lnTo>
                <a:lnTo>
                  <a:pt x="1899872" y="331278"/>
                </a:lnTo>
                <a:lnTo>
                  <a:pt x="1950636" y="312027"/>
                </a:lnTo>
                <a:lnTo>
                  <a:pt x="1988701" y="293338"/>
                </a:lnTo>
                <a:lnTo>
                  <a:pt x="2026767" y="275192"/>
                </a:lnTo>
                <a:lnTo>
                  <a:pt x="2077534" y="257570"/>
                </a:lnTo>
                <a:lnTo>
                  <a:pt x="2115602" y="240525"/>
                </a:lnTo>
                <a:lnTo>
                  <a:pt x="2153671" y="224036"/>
                </a:lnTo>
                <a:lnTo>
                  <a:pt x="2204441" y="208085"/>
                </a:lnTo>
                <a:lnTo>
                  <a:pt x="2242513" y="192723"/>
                </a:lnTo>
                <a:lnTo>
                  <a:pt x="2280585" y="177932"/>
                </a:lnTo>
                <a:lnTo>
                  <a:pt x="2331358" y="163693"/>
                </a:lnTo>
                <a:lnTo>
                  <a:pt x="2369433" y="150057"/>
                </a:lnTo>
                <a:lnTo>
                  <a:pt x="2420208" y="136981"/>
                </a:lnTo>
                <a:lnTo>
                  <a:pt x="2458285" y="124518"/>
                </a:lnTo>
                <a:lnTo>
                  <a:pt x="2509063" y="112624"/>
                </a:lnTo>
                <a:lnTo>
                  <a:pt x="2547142" y="101352"/>
                </a:lnTo>
                <a:lnTo>
                  <a:pt x="2597922" y="90659"/>
                </a:lnTo>
                <a:lnTo>
                  <a:pt x="2636003" y="80596"/>
                </a:lnTo>
                <a:lnTo>
                  <a:pt x="2686785" y="71121"/>
                </a:lnTo>
                <a:lnTo>
                  <a:pt x="2737569" y="62263"/>
                </a:lnTo>
                <a:lnTo>
                  <a:pt x="2775653" y="54049"/>
                </a:lnTo>
                <a:lnTo>
                  <a:pt x="2826439" y="46436"/>
                </a:lnTo>
                <a:lnTo>
                  <a:pt x="2877226" y="39453"/>
                </a:lnTo>
                <a:lnTo>
                  <a:pt x="2915314" y="33128"/>
                </a:lnTo>
                <a:lnTo>
                  <a:pt x="2966104" y="27418"/>
                </a:lnTo>
                <a:lnTo>
                  <a:pt x="3016894" y="22352"/>
                </a:lnTo>
                <a:lnTo>
                  <a:pt x="3054986" y="17957"/>
                </a:lnTo>
                <a:lnTo>
                  <a:pt x="3105779" y="14192"/>
                </a:lnTo>
                <a:lnTo>
                  <a:pt x="3156574" y="11083"/>
                </a:lnTo>
                <a:lnTo>
                  <a:pt x="3207369" y="8636"/>
                </a:lnTo>
                <a:lnTo>
                  <a:pt x="3245466" y="6879"/>
                </a:lnTo>
                <a:lnTo>
                  <a:pt x="3296264" y="5770"/>
                </a:lnTo>
                <a:lnTo>
                  <a:pt x="3347063" y="5335"/>
                </a:lnTo>
                <a:lnTo>
                  <a:pt x="6191858" y="0"/>
                </a:lnTo>
                <a:lnTo>
                  <a:pt x="6242659" y="243"/>
                </a:lnTo>
                <a:lnTo>
                  <a:pt x="6293461" y="1163"/>
                </a:lnTo>
                <a:lnTo>
                  <a:pt x="6331564" y="2777"/>
                </a:lnTo>
                <a:lnTo>
                  <a:pt x="6382368" y="5033"/>
                </a:lnTo>
                <a:lnTo>
                  <a:pt x="6433173" y="7951"/>
                </a:lnTo>
                <a:lnTo>
                  <a:pt x="6483980" y="11526"/>
                </a:lnTo>
                <a:lnTo>
                  <a:pt x="6522088" y="15778"/>
                </a:lnTo>
                <a:lnTo>
                  <a:pt x="6572898" y="20653"/>
                </a:lnTo>
                <a:lnTo>
                  <a:pt x="6623708" y="26173"/>
                </a:lnTo>
                <a:lnTo>
                  <a:pt x="6661820" y="32355"/>
                </a:lnTo>
                <a:lnTo>
                  <a:pt x="6712632" y="39147"/>
                </a:lnTo>
                <a:lnTo>
                  <a:pt x="6763447" y="46569"/>
                </a:lnTo>
                <a:lnTo>
                  <a:pt x="6801562" y="54640"/>
                </a:lnTo>
                <a:lnTo>
                  <a:pt x="6852378" y="63309"/>
                </a:lnTo>
                <a:lnTo>
                  <a:pt x="6903196" y="72593"/>
                </a:lnTo>
                <a:lnTo>
                  <a:pt x="6941314" y="82512"/>
                </a:lnTo>
                <a:lnTo>
                  <a:pt x="6992134" y="93015"/>
                </a:lnTo>
                <a:lnTo>
                  <a:pt x="7030255" y="104144"/>
                </a:lnTo>
                <a:lnTo>
                  <a:pt x="7081077" y="115847"/>
                </a:lnTo>
                <a:lnTo>
                  <a:pt x="7119200" y="128167"/>
                </a:lnTo>
                <a:lnTo>
                  <a:pt x="7170024" y="141053"/>
                </a:lnTo>
                <a:lnTo>
                  <a:pt x="7208150" y="154546"/>
                </a:lnTo>
                <a:lnTo>
                  <a:pt x="7258976" y="168595"/>
                </a:lnTo>
                <a:lnTo>
                  <a:pt x="7297104" y="183243"/>
                </a:lnTo>
                <a:lnTo>
                  <a:pt x="7335232" y="198461"/>
                </a:lnTo>
                <a:lnTo>
                  <a:pt x="7386062" y="214222"/>
                </a:lnTo>
                <a:lnTo>
                  <a:pt x="7424193" y="230568"/>
                </a:lnTo>
                <a:lnTo>
                  <a:pt x="7462325" y="247471"/>
                </a:lnTo>
                <a:lnTo>
                  <a:pt x="7513157" y="264902"/>
                </a:lnTo>
                <a:lnTo>
                  <a:pt x="7551291" y="282905"/>
                </a:lnTo>
                <a:lnTo>
                  <a:pt x="7589426" y="301450"/>
                </a:lnTo>
                <a:lnTo>
                  <a:pt x="7627562" y="320535"/>
                </a:lnTo>
                <a:lnTo>
                  <a:pt x="7678399" y="340130"/>
                </a:lnTo>
                <a:lnTo>
                  <a:pt x="7716537" y="360278"/>
                </a:lnTo>
                <a:lnTo>
                  <a:pt x="7754675" y="380951"/>
                </a:lnTo>
                <a:lnTo>
                  <a:pt x="7792815" y="402145"/>
                </a:lnTo>
                <a:lnTo>
                  <a:pt x="7830956" y="423854"/>
                </a:lnTo>
                <a:lnTo>
                  <a:pt x="7869098" y="446075"/>
                </a:lnTo>
                <a:lnTo>
                  <a:pt x="7907240" y="468802"/>
                </a:lnTo>
                <a:lnTo>
                  <a:pt x="7945384" y="492032"/>
                </a:lnTo>
                <a:lnTo>
                  <a:pt x="7983529" y="515759"/>
                </a:lnTo>
                <a:lnTo>
                  <a:pt x="8021674" y="539979"/>
                </a:lnTo>
                <a:lnTo>
                  <a:pt x="8059821" y="564688"/>
                </a:lnTo>
                <a:lnTo>
                  <a:pt x="8097968" y="589880"/>
                </a:lnTo>
                <a:lnTo>
                  <a:pt x="8136116" y="615552"/>
                </a:lnTo>
                <a:lnTo>
                  <a:pt x="8174265" y="641699"/>
                </a:lnTo>
                <a:lnTo>
                  <a:pt x="8212415" y="668316"/>
                </a:lnTo>
                <a:lnTo>
                  <a:pt x="8250566" y="695399"/>
                </a:lnTo>
                <a:lnTo>
                  <a:pt x="8288718" y="722943"/>
                </a:lnTo>
                <a:lnTo>
                  <a:pt x="8314170" y="750967"/>
                </a:lnTo>
                <a:lnTo>
                  <a:pt x="8352324" y="779420"/>
                </a:lnTo>
                <a:lnTo>
                  <a:pt x="8390478" y="808320"/>
                </a:lnTo>
                <a:lnTo>
                  <a:pt x="8415933" y="837687"/>
                </a:lnTo>
                <a:lnTo>
                  <a:pt x="8454089" y="867468"/>
                </a:lnTo>
                <a:lnTo>
                  <a:pt x="8492246" y="897683"/>
                </a:lnTo>
                <a:lnTo>
                  <a:pt x="8517703" y="928351"/>
                </a:lnTo>
                <a:lnTo>
                  <a:pt x="8555862" y="959420"/>
                </a:lnTo>
                <a:lnTo>
                  <a:pt x="8581321" y="990933"/>
                </a:lnTo>
                <a:lnTo>
                  <a:pt x="8619481" y="1022838"/>
                </a:lnTo>
                <a:lnTo>
                  <a:pt x="8670403" y="1087924"/>
                </a:lnTo>
                <a:lnTo>
                  <a:pt x="8708565" y="1121048"/>
                </a:lnTo>
                <a:lnTo>
                  <a:pt x="8759492" y="1188531"/>
                </a:lnTo>
                <a:lnTo>
                  <a:pt x="8797656" y="1222834"/>
                </a:lnTo>
                <a:lnTo>
                  <a:pt x="8848587" y="1292633"/>
                </a:lnTo>
                <a:lnTo>
                  <a:pt x="8899521" y="1363930"/>
                </a:lnTo>
                <a:lnTo>
                  <a:pt x="8924989" y="1400129"/>
                </a:lnTo>
                <a:lnTo>
                  <a:pt x="8963158" y="1436665"/>
                </a:lnTo>
                <a:lnTo>
                  <a:pt x="8988627" y="1473581"/>
                </a:lnTo>
                <a:lnTo>
                  <a:pt x="9001397" y="1510873"/>
                </a:lnTo>
                <a:lnTo>
                  <a:pt x="9077811" y="1624742"/>
                </a:lnTo>
                <a:lnTo>
                  <a:pt x="9128756" y="1702330"/>
                </a:lnTo>
                <a:lnTo>
                  <a:pt x="9141530" y="1741636"/>
                </a:lnTo>
                <a:lnTo>
                  <a:pt x="9192479" y="1821157"/>
                </a:lnTo>
                <a:lnTo>
                  <a:pt x="9205255" y="1861409"/>
                </a:lnTo>
                <a:lnTo>
                  <a:pt x="9230731" y="1901944"/>
                </a:lnTo>
                <a:lnTo>
                  <a:pt x="9243507" y="1942805"/>
                </a:lnTo>
                <a:lnTo>
                  <a:pt x="9268985" y="1983938"/>
                </a:lnTo>
                <a:lnTo>
                  <a:pt x="9281762" y="2025388"/>
                </a:lnTo>
                <a:lnTo>
                  <a:pt x="9307241" y="2067102"/>
                </a:lnTo>
                <a:lnTo>
                  <a:pt x="9332799" y="2151424"/>
                </a:lnTo>
                <a:lnTo>
                  <a:pt x="9358279" y="2193974"/>
                </a:lnTo>
                <a:lnTo>
                  <a:pt x="9473319" y="2588734"/>
                </a:lnTo>
                <a:close/>
              </a:path>
              <a:path w="9551669" h="6687184">
                <a:moveTo>
                  <a:pt x="9511760" y="2770351"/>
                </a:moveTo>
                <a:lnTo>
                  <a:pt x="9513876" y="3898555"/>
                </a:lnTo>
                <a:lnTo>
                  <a:pt x="9488647" y="3989886"/>
                </a:lnTo>
                <a:lnTo>
                  <a:pt x="9486189" y="2679115"/>
                </a:lnTo>
                <a:lnTo>
                  <a:pt x="9511760" y="2770351"/>
                </a:lnTo>
                <a:close/>
              </a:path>
              <a:path w="9551669" h="6687184">
                <a:moveTo>
                  <a:pt x="9524633" y="2862452"/>
                </a:moveTo>
                <a:lnTo>
                  <a:pt x="9526403" y="3806406"/>
                </a:lnTo>
                <a:lnTo>
                  <a:pt x="9513790" y="3852596"/>
                </a:lnTo>
                <a:lnTo>
                  <a:pt x="9511846" y="2816310"/>
                </a:lnTo>
                <a:lnTo>
                  <a:pt x="9524633" y="2862452"/>
                </a:lnTo>
                <a:close/>
              </a:path>
              <a:path w="9551669" h="6687184">
                <a:moveTo>
                  <a:pt x="9537507" y="2955359"/>
                </a:moveTo>
                <a:lnTo>
                  <a:pt x="9538929" y="3713452"/>
                </a:lnTo>
                <a:lnTo>
                  <a:pt x="9526316" y="3760040"/>
                </a:lnTo>
                <a:lnTo>
                  <a:pt x="9524720" y="2908819"/>
                </a:lnTo>
                <a:lnTo>
                  <a:pt x="9537507" y="2955359"/>
                </a:lnTo>
                <a:close/>
              </a:path>
              <a:path w="9551669" h="6687184">
                <a:moveTo>
                  <a:pt x="9550383" y="3049034"/>
                </a:moveTo>
                <a:lnTo>
                  <a:pt x="9551453" y="3619729"/>
                </a:lnTo>
                <a:lnTo>
                  <a:pt x="9538841" y="3666696"/>
                </a:lnTo>
                <a:lnTo>
                  <a:pt x="9537595" y="3002115"/>
                </a:lnTo>
                <a:lnTo>
                  <a:pt x="9550383" y="3049034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5797" y="3752908"/>
            <a:ext cx="1001394" cy="1002030"/>
          </a:xfrm>
          <a:custGeom>
            <a:avLst/>
            <a:gdLst/>
            <a:ahLst/>
            <a:cxnLst/>
            <a:rect l="l" t="t" r="r" b="b"/>
            <a:pathLst>
              <a:path w="1001394" h="1002029">
                <a:moveTo>
                  <a:pt x="43604" y="87046"/>
                </a:moveTo>
                <a:lnTo>
                  <a:pt x="26059" y="83301"/>
                </a:lnTo>
                <a:lnTo>
                  <a:pt x="12262" y="73439"/>
                </a:lnTo>
                <a:lnTo>
                  <a:pt x="3235" y="59516"/>
                </a:lnTo>
                <a:lnTo>
                  <a:pt x="0" y="43593"/>
                </a:lnTo>
                <a:lnTo>
                  <a:pt x="3236" y="26050"/>
                </a:lnTo>
                <a:lnTo>
                  <a:pt x="12269" y="12255"/>
                </a:lnTo>
                <a:lnTo>
                  <a:pt x="26085" y="3230"/>
                </a:lnTo>
                <a:lnTo>
                  <a:pt x="43604" y="0"/>
                </a:lnTo>
                <a:lnTo>
                  <a:pt x="58976" y="3235"/>
                </a:lnTo>
                <a:lnTo>
                  <a:pt x="71649" y="12259"/>
                </a:lnTo>
                <a:lnTo>
                  <a:pt x="80261" y="26052"/>
                </a:lnTo>
                <a:lnTo>
                  <a:pt x="83438" y="43593"/>
                </a:lnTo>
                <a:lnTo>
                  <a:pt x="80261" y="59516"/>
                </a:lnTo>
                <a:lnTo>
                  <a:pt x="71647" y="73439"/>
                </a:lnTo>
                <a:lnTo>
                  <a:pt x="58969" y="83301"/>
                </a:lnTo>
                <a:lnTo>
                  <a:pt x="43604" y="87046"/>
                </a:lnTo>
                <a:close/>
              </a:path>
              <a:path w="1001394" h="1002029">
                <a:moveTo>
                  <a:pt x="271972" y="87046"/>
                </a:moveTo>
                <a:lnTo>
                  <a:pt x="254513" y="83301"/>
                </a:lnTo>
                <a:lnTo>
                  <a:pt x="240757" y="73439"/>
                </a:lnTo>
                <a:lnTo>
                  <a:pt x="231743" y="59516"/>
                </a:lnTo>
                <a:lnTo>
                  <a:pt x="228507" y="43593"/>
                </a:lnTo>
                <a:lnTo>
                  <a:pt x="231742" y="26050"/>
                </a:lnTo>
                <a:lnTo>
                  <a:pt x="240759" y="12255"/>
                </a:lnTo>
                <a:lnTo>
                  <a:pt x="254534" y="3230"/>
                </a:lnTo>
                <a:lnTo>
                  <a:pt x="271972" y="0"/>
                </a:lnTo>
                <a:lnTo>
                  <a:pt x="287993" y="3235"/>
                </a:lnTo>
                <a:lnTo>
                  <a:pt x="301956" y="12259"/>
                </a:lnTo>
                <a:lnTo>
                  <a:pt x="311831" y="26052"/>
                </a:lnTo>
                <a:lnTo>
                  <a:pt x="315577" y="43593"/>
                </a:lnTo>
                <a:lnTo>
                  <a:pt x="311829" y="59516"/>
                </a:lnTo>
                <a:lnTo>
                  <a:pt x="301948" y="73439"/>
                </a:lnTo>
                <a:lnTo>
                  <a:pt x="287981" y="83301"/>
                </a:lnTo>
                <a:lnTo>
                  <a:pt x="271972" y="87046"/>
                </a:lnTo>
                <a:close/>
              </a:path>
              <a:path w="1001394" h="1002029">
                <a:moveTo>
                  <a:pt x="500480" y="87046"/>
                </a:moveTo>
                <a:lnTo>
                  <a:pt x="482935" y="83301"/>
                </a:lnTo>
                <a:lnTo>
                  <a:pt x="469139" y="73439"/>
                </a:lnTo>
                <a:lnTo>
                  <a:pt x="460112" y="59516"/>
                </a:lnTo>
                <a:lnTo>
                  <a:pt x="456876" y="43593"/>
                </a:lnTo>
                <a:lnTo>
                  <a:pt x="460113" y="26050"/>
                </a:lnTo>
                <a:lnTo>
                  <a:pt x="469145" y="12255"/>
                </a:lnTo>
                <a:lnTo>
                  <a:pt x="482962" y="3230"/>
                </a:lnTo>
                <a:lnTo>
                  <a:pt x="500480" y="0"/>
                </a:lnTo>
                <a:lnTo>
                  <a:pt x="516416" y="3235"/>
                </a:lnTo>
                <a:lnTo>
                  <a:pt x="530337" y="12259"/>
                </a:lnTo>
                <a:lnTo>
                  <a:pt x="540200" y="26052"/>
                </a:lnTo>
                <a:lnTo>
                  <a:pt x="543945" y="43593"/>
                </a:lnTo>
                <a:lnTo>
                  <a:pt x="540199" y="59516"/>
                </a:lnTo>
                <a:lnTo>
                  <a:pt x="530334" y="73439"/>
                </a:lnTo>
                <a:lnTo>
                  <a:pt x="516408" y="83301"/>
                </a:lnTo>
                <a:lnTo>
                  <a:pt x="500480" y="87046"/>
                </a:lnTo>
                <a:close/>
              </a:path>
              <a:path w="1001394" h="1002029">
                <a:moveTo>
                  <a:pt x="728849" y="87046"/>
                </a:moveTo>
                <a:lnTo>
                  <a:pt x="712921" y="83301"/>
                </a:lnTo>
                <a:lnTo>
                  <a:pt x="698995" y="73439"/>
                </a:lnTo>
                <a:lnTo>
                  <a:pt x="689130" y="59516"/>
                </a:lnTo>
                <a:lnTo>
                  <a:pt x="685384" y="43593"/>
                </a:lnTo>
                <a:lnTo>
                  <a:pt x="689131" y="26050"/>
                </a:lnTo>
                <a:lnTo>
                  <a:pt x="699002" y="12255"/>
                </a:lnTo>
                <a:lnTo>
                  <a:pt x="712945" y="3230"/>
                </a:lnTo>
                <a:lnTo>
                  <a:pt x="728849" y="0"/>
                </a:lnTo>
                <a:lnTo>
                  <a:pt x="746401" y="3235"/>
                </a:lnTo>
                <a:lnTo>
                  <a:pt x="760193" y="12259"/>
                </a:lnTo>
                <a:lnTo>
                  <a:pt x="769218" y="26052"/>
                </a:lnTo>
                <a:lnTo>
                  <a:pt x="772453" y="43593"/>
                </a:lnTo>
                <a:lnTo>
                  <a:pt x="769217" y="59516"/>
                </a:lnTo>
                <a:lnTo>
                  <a:pt x="760191" y="73439"/>
                </a:lnTo>
                <a:lnTo>
                  <a:pt x="746394" y="83301"/>
                </a:lnTo>
                <a:lnTo>
                  <a:pt x="728849" y="87046"/>
                </a:lnTo>
                <a:close/>
              </a:path>
              <a:path w="1001394" h="1002029">
                <a:moveTo>
                  <a:pt x="957345" y="87046"/>
                </a:moveTo>
                <a:lnTo>
                  <a:pt x="941337" y="83301"/>
                </a:lnTo>
                <a:lnTo>
                  <a:pt x="927369" y="73439"/>
                </a:lnTo>
                <a:lnTo>
                  <a:pt x="917489" y="59516"/>
                </a:lnTo>
                <a:lnTo>
                  <a:pt x="913741" y="43593"/>
                </a:lnTo>
                <a:lnTo>
                  <a:pt x="917489" y="26052"/>
                </a:lnTo>
                <a:lnTo>
                  <a:pt x="927369" y="12259"/>
                </a:lnTo>
                <a:lnTo>
                  <a:pt x="941337" y="3235"/>
                </a:lnTo>
                <a:lnTo>
                  <a:pt x="957345" y="0"/>
                </a:lnTo>
                <a:lnTo>
                  <a:pt x="974805" y="3235"/>
                </a:lnTo>
                <a:lnTo>
                  <a:pt x="988561" y="12259"/>
                </a:lnTo>
                <a:lnTo>
                  <a:pt x="997575" y="26052"/>
                </a:lnTo>
                <a:lnTo>
                  <a:pt x="1000810" y="43593"/>
                </a:lnTo>
                <a:lnTo>
                  <a:pt x="997576" y="59516"/>
                </a:lnTo>
                <a:lnTo>
                  <a:pt x="988565" y="73439"/>
                </a:lnTo>
                <a:lnTo>
                  <a:pt x="974810" y="83301"/>
                </a:lnTo>
                <a:lnTo>
                  <a:pt x="957345" y="87046"/>
                </a:lnTo>
                <a:close/>
              </a:path>
              <a:path w="1001394" h="1002029">
                <a:moveTo>
                  <a:pt x="43604" y="315634"/>
                </a:moveTo>
                <a:lnTo>
                  <a:pt x="26059" y="311889"/>
                </a:lnTo>
                <a:lnTo>
                  <a:pt x="12262" y="302027"/>
                </a:lnTo>
                <a:lnTo>
                  <a:pt x="3235" y="288104"/>
                </a:lnTo>
                <a:lnTo>
                  <a:pt x="0" y="272180"/>
                </a:lnTo>
                <a:lnTo>
                  <a:pt x="3235" y="254640"/>
                </a:lnTo>
                <a:lnTo>
                  <a:pt x="12262" y="240847"/>
                </a:lnTo>
                <a:lnTo>
                  <a:pt x="26059" y="231822"/>
                </a:lnTo>
                <a:lnTo>
                  <a:pt x="43604" y="228587"/>
                </a:lnTo>
                <a:lnTo>
                  <a:pt x="58969" y="231822"/>
                </a:lnTo>
                <a:lnTo>
                  <a:pt x="71647" y="240847"/>
                </a:lnTo>
                <a:lnTo>
                  <a:pt x="80261" y="254640"/>
                </a:lnTo>
                <a:lnTo>
                  <a:pt x="83438" y="272180"/>
                </a:lnTo>
                <a:lnTo>
                  <a:pt x="80261" y="288104"/>
                </a:lnTo>
                <a:lnTo>
                  <a:pt x="71647" y="302027"/>
                </a:lnTo>
                <a:lnTo>
                  <a:pt x="58969" y="311889"/>
                </a:lnTo>
                <a:lnTo>
                  <a:pt x="43604" y="315634"/>
                </a:lnTo>
                <a:close/>
              </a:path>
              <a:path w="1001394" h="1002029">
                <a:moveTo>
                  <a:pt x="271972" y="315634"/>
                </a:moveTo>
                <a:lnTo>
                  <a:pt x="254513" y="311889"/>
                </a:lnTo>
                <a:lnTo>
                  <a:pt x="240757" y="302027"/>
                </a:lnTo>
                <a:lnTo>
                  <a:pt x="231743" y="288104"/>
                </a:lnTo>
                <a:lnTo>
                  <a:pt x="228507" y="272180"/>
                </a:lnTo>
                <a:lnTo>
                  <a:pt x="231741" y="254640"/>
                </a:lnTo>
                <a:lnTo>
                  <a:pt x="240753" y="240847"/>
                </a:lnTo>
                <a:lnTo>
                  <a:pt x="254508" y="231822"/>
                </a:lnTo>
                <a:lnTo>
                  <a:pt x="271972" y="228587"/>
                </a:lnTo>
                <a:lnTo>
                  <a:pt x="287986" y="231822"/>
                </a:lnTo>
                <a:lnTo>
                  <a:pt x="301953" y="240847"/>
                </a:lnTo>
                <a:lnTo>
                  <a:pt x="311830" y="254640"/>
                </a:lnTo>
                <a:lnTo>
                  <a:pt x="315577" y="272180"/>
                </a:lnTo>
                <a:lnTo>
                  <a:pt x="311829" y="288104"/>
                </a:lnTo>
                <a:lnTo>
                  <a:pt x="301948" y="302027"/>
                </a:lnTo>
                <a:lnTo>
                  <a:pt x="287981" y="311889"/>
                </a:lnTo>
                <a:lnTo>
                  <a:pt x="271972" y="315634"/>
                </a:lnTo>
                <a:close/>
              </a:path>
              <a:path w="1001394" h="1002029">
                <a:moveTo>
                  <a:pt x="500480" y="315634"/>
                </a:moveTo>
                <a:lnTo>
                  <a:pt x="482935" y="311889"/>
                </a:lnTo>
                <a:lnTo>
                  <a:pt x="469139" y="302027"/>
                </a:lnTo>
                <a:lnTo>
                  <a:pt x="460112" y="288104"/>
                </a:lnTo>
                <a:lnTo>
                  <a:pt x="456876" y="272180"/>
                </a:lnTo>
                <a:lnTo>
                  <a:pt x="460112" y="254640"/>
                </a:lnTo>
                <a:lnTo>
                  <a:pt x="469139" y="240847"/>
                </a:lnTo>
                <a:lnTo>
                  <a:pt x="482935" y="231822"/>
                </a:lnTo>
                <a:lnTo>
                  <a:pt x="500480" y="228587"/>
                </a:lnTo>
                <a:lnTo>
                  <a:pt x="516408" y="231822"/>
                </a:lnTo>
                <a:lnTo>
                  <a:pt x="530334" y="240847"/>
                </a:lnTo>
                <a:lnTo>
                  <a:pt x="540199" y="254640"/>
                </a:lnTo>
                <a:lnTo>
                  <a:pt x="543945" y="272180"/>
                </a:lnTo>
                <a:lnTo>
                  <a:pt x="540199" y="288104"/>
                </a:lnTo>
                <a:lnTo>
                  <a:pt x="530334" y="302027"/>
                </a:lnTo>
                <a:lnTo>
                  <a:pt x="516408" y="311889"/>
                </a:lnTo>
                <a:lnTo>
                  <a:pt x="500480" y="315634"/>
                </a:lnTo>
                <a:close/>
              </a:path>
              <a:path w="1001394" h="1002029">
                <a:moveTo>
                  <a:pt x="728849" y="315634"/>
                </a:moveTo>
                <a:lnTo>
                  <a:pt x="712921" y="311889"/>
                </a:lnTo>
                <a:lnTo>
                  <a:pt x="698995" y="302027"/>
                </a:lnTo>
                <a:lnTo>
                  <a:pt x="689130" y="288104"/>
                </a:lnTo>
                <a:lnTo>
                  <a:pt x="685384" y="272180"/>
                </a:lnTo>
                <a:lnTo>
                  <a:pt x="689130" y="254640"/>
                </a:lnTo>
                <a:lnTo>
                  <a:pt x="698995" y="240847"/>
                </a:lnTo>
                <a:lnTo>
                  <a:pt x="712921" y="231822"/>
                </a:lnTo>
                <a:lnTo>
                  <a:pt x="728849" y="228587"/>
                </a:lnTo>
                <a:lnTo>
                  <a:pt x="746394" y="231822"/>
                </a:lnTo>
                <a:lnTo>
                  <a:pt x="760191" y="240847"/>
                </a:lnTo>
                <a:lnTo>
                  <a:pt x="769217" y="254640"/>
                </a:lnTo>
                <a:lnTo>
                  <a:pt x="772453" y="272180"/>
                </a:lnTo>
                <a:lnTo>
                  <a:pt x="769217" y="288104"/>
                </a:lnTo>
                <a:lnTo>
                  <a:pt x="760191" y="302027"/>
                </a:lnTo>
                <a:lnTo>
                  <a:pt x="746394" y="311889"/>
                </a:lnTo>
                <a:lnTo>
                  <a:pt x="728849" y="315634"/>
                </a:lnTo>
                <a:close/>
              </a:path>
              <a:path w="1001394" h="1002029">
                <a:moveTo>
                  <a:pt x="957357" y="315634"/>
                </a:moveTo>
                <a:lnTo>
                  <a:pt x="941343" y="311889"/>
                </a:lnTo>
                <a:lnTo>
                  <a:pt x="927377" y="302027"/>
                </a:lnTo>
                <a:lnTo>
                  <a:pt x="917499" y="288104"/>
                </a:lnTo>
                <a:lnTo>
                  <a:pt x="913752" y="272180"/>
                </a:lnTo>
                <a:lnTo>
                  <a:pt x="917500" y="254640"/>
                </a:lnTo>
                <a:lnTo>
                  <a:pt x="927381" y="240847"/>
                </a:lnTo>
                <a:lnTo>
                  <a:pt x="941348" y="231822"/>
                </a:lnTo>
                <a:lnTo>
                  <a:pt x="957357" y="228587"/>
                </a:lnTo>
                <a:lnTo>
                  <a:pt x="974816" y="231822"/>
                </a:lnTo>
                <a:lnTo>
                  <a:pt x="988572" y="240847"/>
                </a:lnTo>
                <a:lnTo>
                  <a:pt x="997586" y="254640"/>
                </a:lnTo>
                <a:lnTo>
                  <a:pt x="1000822" y="272180"/>
                </a:lnTo>
                <a:lnTo>
                  <a:pt x="997588" y="288104"/>
                </a:lnTo>
                <a:lnTo>
                  <a:pt x="988576" y="302027"/>
                </a:lnTo>
                <a:lnTo>
                  <a:pt x="974821" y="311889"/>
                </a:lnTo>
                <a:lnTo>
                  <a:pt x="957357" y="315634"/>
                </a:lnTo>
                <a:close/>
              </a:path>
              <a:path w="1001394" h="1002029">
                <a:moveTo>
                  <a:pt x="43604" y="544234"/>
                </a:moveTo>
                <a:lnTo>
                  <a:pt x="26059" y="540489"/>
                </a:lnTo>
                <a:lnTo>
                  <a:pt x="12262" y="530626"/>
                </a:lnTo>
                <a:lnTo>
                  <a:pt x="3235" y="516704"/>
                </a:lnTo>
                <a:lnTo>
                  <a:pt x="0" y="500780"/>
                </a:lnTo>
                <a:lnTo>
                  <a:pt x="3235" y="483239"/>
                </a:lnTo>
                <a:lnTo>
                  <a:pt x="12262" y="469446"/>
                </a:lnTo>
                <a:lnTo>
                  <a:pt x="26059" y="460422"/>
                </a:lnTo>
                <a:lnTo>
                  <a:pt x="43604" y="457187"/>
                </a:lnTo>
                <a:lnTo>
                  <a:pt x="58969" y="460422"/>
                </a:lnTo>
                <a:lnTo>
                  <a:pt x="71647" y="469446"/>
                </a:lnTo>
                <a:lnTo>
                  <a:pt x="80261" y="483239"/>
                </a:lnTo>
                <a:lnTo>
                  <a:pt x="83438" y="500780"/>
                </a:lnTo>
                <a:lnTo>
                  <a:pt x="80261" y="516704"/>
                </a:lnTo>
                <a:lnTo>
                  <a:pt x="71647" y="530626"/>
                </a:lnTo>
                <a:lnTo>
                  <a:pt x="58969" y="540489"/>
                </a:lnTo>
                <a:lnTo>
                  <a:pt x="43604" y="544234"/>
                </a:lnTo>
                <a:close/>
              </a:path>
              <a:path w="1001394" h="1002029">
                <a:moveTo>
                  <a:pt x="271972" y="544234"/>
                </a:moveTo>
                <a:lnTo>
                  <a:pt x="254513" y="540489"/>
                </a:lnTo>
                <a:lnTo>
                  <a:pt x="240757" y="530626"/>
                </a:lnTo>
                <a:lnTo>
                  <a:pt x="231743" y="516704"/>
                </a:lnTo>
                <a:lnTo>
                  <a:pt x="228507" y="500780"/>
                </a:lnTo>
                <a:lnTo>
                  <a:pt x="231741" y="483239"/>
                </a:lnTo>
                <a:lnTo>
                  <a:pt x="240753" y="469446"/>
                </a:lnTo>
                <a:lnTo>
                  <a:pt x="254508" y="460422"/>
                </a:lnTo>
                <a:lnTo>
                  <a:pt x="271972" y="457187"/>
                </a:lnTo>
                <a:lnTo>
                  <a:pt x="287986" y="460422"/>
                </a:lnTo>
                <a:lnTo>
                  <a:pt x="301953" y="469446"/>
                </a:lnTo>
                <a:lnTo>
                  <a:pt x="311830" y="483239"/>
                </a:lnTo>
                <a:lnTo>
                  <a:pt x="315577" y="500780"/>
                </a:lnTo>
                <a:lnTo>
                  <a:pt x="311829" y="516704"/>
                </a:lnTo>
                <a:lnTo>
                  <a:pt x="301948" y="530626"/>
                </a:lnTo>
                <a:lnTo>
                  <a:pt x="287981" y="540489"/>
                </a:lnTo>
                <a:lnTo>
                  <a:pt x="271972" y="544234"/>
                </a:lnTo>
                <a:close/>
              </a:path>
              <a:path w="1001394" h="1002029">
                <a:moveTo>
                  <a:pt x="500480" y="544234"/>
                </a:moveTo>
                <a:lnTo>
                  <a:pt x="482935" y="540489"/>
                </a:lnTo>
                <a:lnTo>
                  <a:pt x="469139" y="530626"/>
                </a:lnTo>
                <a:lnTo>
                  <a:pt x="460112" y="516704"/>
                </a:lnTo>
                <a:lnTo>
                  <a:pt x="456876" y="500780"/>
                </a:lnTo>
                <a:lnTo>
                  <a:pt x="460112" y="483239"/>
                </a:lnTo>
                <a:lnTo>
                  <a:pt x="469139" y="469446"/>
                </a:lnTo>
                <a:lnTo>
                  <a:pt x="482935" y="460422"/>
                </a:lnTo>
                <a:lnTo>
                  <a:pt x="500480" y="457187"/>
                </a:lnTo>
                <a:lnTo>
                  <a:pt x="516408" y="460422"/>
                </a:lnTo>
                <a:lnTo>
                  <a:pt x="530334" y="469446"/>
                </a:lnTo>
                <a:lnTo>
                  <a:pt x="540199" y="483239"/>
                </a:lnTo>
                <a:lnTo>
                  <a:pt x="543945" y="500780"/>
                </a:lnTo>
                <a:lnTo>
                  <a:pt x="540199" y="516704"/>
                </a:lnTo>
                <a:lnTo>
                  <a:pt x="530334" y="530626"/>
                </a:lnTo>
                <a:lnTo>
                  <a:pt x="516408" y="540489"/>
                </a:lnTo>
                <a:lnTo>
                  <a:pt x="500480" y="544234"/>
                </a:lnTo>
                <a:close/>
              </a:path>
              <a:path w="1001394" h="1002029">
                <a:moveTo>
                  <a:pt x="728849" y="544234"/>
                </a:moveTo>
                <a:lnTo>
                  <a:pt x="712921" y="540489"/>
                </a:lnTo>
                <a:lnTo>
                  <a:pt x="698995" y="530626"/>
                </a:lnTo>
                <a:lnTo>
                  <a:pt x="689130" y="516704"/>
                </a:lnTo>
                <a:lnTo>
                  <a:pt x="685384" y="500780"/>
                </a:lnTo>
                <a:lnTo>
                  <a:pt x="689130" y="483239"/>
                </a:lnTo>
                <a:lnTo>
                  <a:pt x="698995" y="469446"/>
                </a:lnTo>
                <a:lnTo>
                  <a:pt x="712921" y="460422"/>
                </a:lnTo>
                <a:lnTo>
                  <a:pt x="728849" y="457187"/>
                </a:lnTo>
                <a:lnTo>
                  <a:pt x="746394" y="460422"/>
                </a:lnTo>
                <a:lnTo>
                  <a:pt x="760191" y="469446"/>
                </a:lnTo>
                <a:lnTo>
                  <a:pt x="769217" y="483239"/>
                </a:lnTo>
                <a:lnTo>
                  <a:pt x="772453" y="500780"/>
                </a:lnTo>
                <a:lnTo>
                  <a:pt x="769217" y="516704"/>
                </a:lnTo>
                <a:lnTo>
                  <a:pt x="760191" y="530626"/>
                </a:lnTo>
                <a:lnTo>
                  <a:pt x="746394" y="540489"/>
                </a:lnTo>
                <a:lnTo>
                  <a:pt x="728849" y="544234"/>
                </a:lnTo>
                <a:close/>
              </a:path>
              <a:path w="1001394" h="1002029">
                <a:moveTo>
                  <a:pt x="957357" y="544234"/>
                </a:moveTo>
                <a:lnTo>
                  <a:pt x="941343" y="540489"/>
                </a:lnTo>
                <a:lnTo>
                  <a:pt x="927377" y="530626"/>
                </a:lnTo>
                <a:lnTo>
                  <a:pt x="917499" y="516704"/>
                </a:lnTo>
                <a:lnTo>
                  <a:pt x="913752" y="500780"/>
                </a:lnTo>
                <a:lnTo>
                  <a:pt x="917500" y="483239"/>
                </a:lnTo>
                <a:lnTo>
                  <a:pt x="927381" y="469446"/>
                </a:lnTo>
                <a:lnTo>
                  <a:pt x="941348" y="460422"/>
                </a:lnTo>
                <a:lnTo>
                  <a:pt x="957357" y="457187"/>
                </a:lnTo>
                <a:lnTo>
                  <a:pt x="974816" y="460422"/>
                </a:lnTo>
                <a:lnTo>
                  <a:pt x="988572" y="469446"/>
                </a:lnTo>
                <a:lnTo>
                  <a:pt x="997586" y="483239"/>
                </a:lnTo>
                <a:lnTo>
                  <a:pt x="1000822" y="500780"/>
                </a:lnTo>
                <a:lnTo>
                  <a:pt x="997588" y="516704"/>
                </a:lnTo>
                <a:lnTo>
                  <a:pt x="988576" y="530626"/>
                </a:lnTo>
                <a:lnTo>
                  <a:pt x="974821" y="540489"/>
                </a:lnTo>
                <a:lnTo>
                  <a:pt x="957357" y="544234"/>
                </a:lnTo>
                <a:close/>
              </a:path>
              <a:path w="1001394" h="1002029">
                <a:moveTo>
                  <a:pt x="43604" y="772833"/>
                </a:moveTo>
                <a:lnTo>
                  <a:pt x="26059" y="769088"/>
                </a:lnTo>
                <a:lnTo>
                  <a:pt x="12262" y="759225"/>
                </a:lnTo>
                <a:lnTo>
                  <a:pt x="3235" y="745303"/>
                </a:lnTo>
                <a:lnTo>
                  <a:pt x="0" y="729379"/>
                </a:lnTo>
                <a:lnTo>
                  <a:pt x="3236" y="711837"/>
                </a:lnTo>
                <a:lnTo>
                  <a:pt x="12269" y="698041"/>
                </a:lnTo>
                <a:lnTo>
                  <a:pt x="26085" y="689016"/>
                </a:lnTo>
                <a:lnTo>
                  <a:pt x="43604" y="685786"/>
                </a:lnTo>
                <a:lnTo>
                  <a:pt x="58976" y="689021"/>
                </a:lnTo>
                <a:lnTo>
                  <a:pt x="71649" y="698046"/>
                </a:lnTo>
                <a:lnTo>
                  <a:pt x="80261" y="711839"/>
                </a:lnTo>
                <a:lnTo>
                  <a:pt x="83438" y="729379"/>
                </a:lnTo>
                <a:lnTo>
                  <a:pt x="80261" y="745303"/>
                </a:lnTo>
                <a:lnTo>
                  <a:pt x="71647" y="759225"/>
                </a:lnTo>
                <a:lnTo>
                  <a:pt x="58969" y="769088"/>
                </a:lnTo>
                <a:lnTo>
                  <a:pt x="43604" y="772833"/>
                </a:lnTo>
                <a:close/>
              </a:path>
              <a:path w="1001394" h="1002029">
                <a:moveTo>
                  <a:pt x="271972" y="772833"/>
                </a:moveTo>
                <a:lnTo>
                  <a:pt x="254513" y="769088"/>
                </a:lnTo>
                <a:lnTo>
                  <a:pt x="240757" y="759225"/>
                </a:lnTo>
                <a:lnTo>
                  <a:pt x="231743" y="745303"/>
                </a:lnTo>
                <a:lnTo>
                  <a:pt x="228507" y="729379"/>
                </a:lnTo>
                <a:lnTo>
                  <a:pt x="231742" y="711837"/>
                </a:lnTo>
                <a:lnTo>
                  <a:pt x="240759" y="698041"/>
                </a:lnTo>
                <a:lnTo>
                  <a:pt x="254534" y="689016"/>
                </a:lnTo>
                <a:lnTo>
                  <a:pt x="271972" y="685786"/>
                </a:lnTo>
                <a:lnTo>
                  <a:pt x="287993" y="689021"/>
                </a:lnTo>
                <a:lnTo>
                  <a:pt x="301956" y="698046"/>
                </a:lnTo>
                <a:lnTo>
                  <a:pt x="311831" y="711839"/>
                </a:lnTo>
                <a:lnTo>
                  <a:pt x="315577" y="729379"/>
                </a:lnTo>
                <a:lnTo>
                  <a:pt x="311829" y="745303"/>
                </a:lnTo>
                <a:lnTo>
                  <a:pt x="301948" y="759225"/>
                </a:lnTo>
                <a:lnTo>
                  <a:pt x="287981" y="769088"/>
                </a:lnTo>
                <a:lnTo>
                  <a:pt x="271972" y="772833"/>
                </a:lnTo>
                <a:close/>
              </a:path>
              <a:path w="1001394" h="1002029">
                <a:moveTo>
                  <a:pt x="500480" y="772833"/>
                </a:moveTo>
                <a:lnTo>
                  <a:pt x="482935" y="769088"/>
                </a:lnTo>
                <a:lnTo>
                  <a:pt x="469139" y="759225"/>
                </a:lnTo>
                <a:lnTo>
                  <a:pt x="460112" y="745303"/>
                </a:lnTo>
                <a:lnTo>
                  <a:pt x="456876" y="729379"/>
                </a:lnTo>
                <a:lnTo>
                  <a:pt x="460113" y="711837"/>
                </a:lnTo>
                <a:lnTo>
                  <a:pt x="469145" y="698041"/>
                </a:lnTo>
                <a:lnTo>
                  <a:pt x="482962" y="689016"/>
                </a:lnTo>
                <a:lnTo>
                  <a:pt x="500480" y="685786"/>
                </a:lnTo>
                <a:lnTo>
                  <a:pt x="516416" y="689021"/>
                </a:lnTo>
                <a:lnTo>
                  <a:pt x="530337" y="698046"/>
                </a:lnTo>
                <a:lnTo>
                  <a:pt x="540200" y="711839"/>
                </a:lnTo>
                <a:lnTo>
                  <a:pt x="543945" y="729379"/>
                </a:lnTo>
                <a:lnTo>
                  <a:pt x="540199" y="745303"/>
                </a:lnTo>
                <a:lnTo>
                  <a:pt x="530334" y="759225"/>
                </a:lnTo>
                <a:lnTo>
                  <a:pt x="516408" y="769088"/>
                </a:lnTo>
                <a:lnTo>
                  <a:pt x="500480" y="772833"/>
                </a:lnTo>
                <a:close/>
              </a:path>
              <a:path w="1001394" h="1002029">
                <a:moveTo>
                  <a:pt x="728849" y="772833"/>
                </a:moveTo>
                <a:lnTo>
                  <a:pt x="712921" y="769088"/>
                </a:lnTo>
                <a:lnTo>
                  <a:pt x="698995" y="759225"/>
                </a:lnTo>
                <a:lnTo>
                  <a:pt x="689130" y="745303"/>
                </a:lnTo>
                <a:lnTo>
                  <a:pt x="685384" y="729379"/>
                </a:lnTo>
                <a:lnTo>
                  <a:pt x="689131" y="711837"/>
                </a:lnTo>
                <a:lnTo>
                  <a:pt x="699002" y="698041"/>
                </a:lnTo>
                <a:lnTo>
                  <a:pt x="712945" y="689016"/>
                </a:lnTo>
                <a:lnTo>
                  <a:pt x="728849" y="685786"/>
                </a:lnTo>
                <a:lnTo>
                  <a:pt x="746401" y="689021"/>
                </a:lnTo>
                <a:lnTo>
                  <a:pt x="760193" y="698046"/>
                </a:lnTo>
                <a:lnTo>
                  <a:pt x="769218" y="711839"/>
                </a:lnTo>
                <a:lnTo>
                  <a:pt x="772453" y="729379"/>
                </a:lnTo>
                <a:lnTo>
                  <a:pt x="769217" y="745303"/>
                </a:lnTo>
                <a:lnTo>
                  <a:pt x="760191" y="759225"/>
                </a:lnTo>
                <a:lnTo>
                  <a:pt x="746394" y="769088"/>
                </a:lnTo>
                <a:lnTo>
                  <a:pt x="728849" y="772833"/>
                </a:lnTo>
                <a:close/>
              </a:path>
              <a:path w="1001394" h="1002029">
                <a:moveTo>
                  <a:pt x="957357" y="772833"/>
                </a:moveTo>
                <a:lnTo>
                  <a:pt x="941343" y="769088"/>
                </a:lnTo>
                <a:lnTo>
                  <a:pt x="927377" y="759225"/>
                </a:lnTo>
                <a:lnTo>
                  <a:pt x="917499" y="745303"/>
                </a:lnTo>
                <a:lnTo>
                  <a:pt x="913752" y="729379"/>
                </a:lnTo>
                <a:lnTo>
                  <a:pt x="917502" y="711837"/>
                </a:lnTo>
                <a:lnTo>
                  <a:pt x="927388" y="698041"/>
                </a:lnTo>
                <a:lnTo>
                  <a:pt x="941372" y="689016"/>
                </a:lnTo>
                <a:lnTo>
                  <a:pt x="957357" y="685786"/>
                </a:lnTo>
                <a:lnTo>
                  <a:pt x="974824" y="689021"/>
                </a:lnTo>
                <a:lnTo>
                  <a:pt x="988575" y="698046"/>
                </a:lnTo>
                <a:lnTo>
                  <a:pt x="997587" y="711839"/>
                </a:lnTo>
                <a:lnTo>
                  <a:pt x="1000822" y="729379"/>
                </a:lnTo>
                <a:lnTo>
                  <a:pt x="997588" y="745303"/>
                </a:lnTo>
                <a:lnTo>
                  <a:pt x="988576" y="759225"/>
                </a:lnTo>
                <a:lnTo>
                  <a:pt x="974821" y="769088"/>
                </a:lnTo>
                <a:lnTo>
                  <a:pt x="957357" y="772833"/>
                </a:lnTo>
                <a:close/>
              </a:path>
              <a:path w="1001394" h="1002029">
                <a:moveTo>
                  <a:pt x="43604" y="1001421"/>
                </a:moveTo>
                <a:lnTo>
                  <a:pt x="26059" y="997676"/>
                </a:lnTo>
                <a:lnTo>
                  <a:pt x="12262" y="987813"/>
                </a:lnTo>
                <a:lnTo>
                  <a:pt x="3235" y="973891"/>
                </a:lnTo>
                <a:lnTo>
                  <a:pt x="0" y="957967"/>
                </a:lnTo>
                <a:lnTo>
                  <a:pt x="3235" y="940426"/>
                </a:lnTo>
                <a:lnTo>
                  <a:pt x="12262" y="926633"/>
                </a:lnTo>
                <a:lnTo>
                  <a:pt x="26059" y="917609"/>
                </a:lnTo>
                <a:lnTo>
                  <a:pt x="43604" y="914374"/>
                </a:lnTo>
                <a:lnTo>
                  <a:pt x="58969" y="917609"/>
                </a:lnTo>
                <a:lnTo>
                  <a:pt x="71647" y="926633"/>
                </a:lnTo>
                <a:lnTo>
                  <a:pt x="80261" y="940426"/>
                </a:lnTo>
                <a:lnTo>
                  <a:pt x="83438" y="957967"/>
                </a:lnTo>
                <a:lnTo>
                  <a:pt x="80261" y="973891"/>
                </a:lnTo>
                <a:lnTo>
                  <a:pt x="71647" y="987813"/>
                </a:lnTo>
                <a:lnTo>
                  <a:pt x="58969" y="997676"/>
                </a:lnTo>
                <a:lnTo>
                  <a:pt x="43604" y="1001421"/>
                </a:lnTo>
                <a:close/>
              </a:path>
              <a:path w="1001394" h="1002029">
                <a:moveTo>
                  <a:pt x="271972" y="1001421"/>
                </a:moveTo>
                <a:lnTo>
                  <a:pt x="254513" y="997676"/>
                </a:lnTo>
                <a:lnTo>
                  <a:pt x="240757" y="987813"/>
                </a:lnTo>
                <a:lnTo>
                  <a:pt x="231743" y="973891"/>
                </a:lnTo>
                <a:lnTo>
                  <a:pt x="228507" y="957967"/>
                </a:lnTo>
                <a:lnTo>
                  <a:pt x="231741" y="940426"/>
                </a:lnTo>
                <a:lnTo>
                  <a:pt x="240753" y="926633"/>
                </a:lnTo>
                <a:lnTo>
                  <a:pt x="254508" y="917609"/>
                </a:lnTo>
                <a:lnTo>
                  <a:pt x="271972" y="914374"/>
                </a:lnTo>
                <a:lnTo>
                  <a:pt x="287986" y="917609"/>
                </a:lnTo>
                <a:lnTo>
                  <a:pt x="301953" y="926633"/>
                </a:lnTo>
                <a:lnTo>
                  <a:pt x="311830" y="940426"/>
                </a:lnTo>
                <a:lnTo>
                  <a:pt x="315577" y="957967"/>
                </a:lnTo>
                <a:lnTo>
                  <a:pt x="311829" y="973891"/>
                </a:lnTo>
                <a:lnTo>
                  <a:pt x="301948" y="987813"/>
                </a:lnTo>
                <a:lnTo>
                  <a:pt x="287981" y="997676"/>
                </a:lnTo>
                <a:lnTo>
                  <a:pt x="271972" y="1001421"/>
                </a:lnTo>
                <a:close/>
              </a:path>
              <a:path w="1001394" h="1002029">
                <a:moveTo>
                  <a:pt x="500480" y="1001421"/>
                </a:moveTo>
                <a:lnTo>
                  <a:pt x="482935" y="997676"/>
                </a:lnTo>
                <a:lnTo>
                  <a:pt x="469139" y="987813"/>
                </a:lnTo>
                <a:lnTo>
                  <a:pt x="460112" y="973891"/>
                </a:lnTo>
                <a:lnTo>
                  <a:pt x="456876" y="957967"/>
                </a:lnTo>
                <a:lnTo>
                  <a:pt x="460112" y="940426"/>
                </a:lnTo>
                <a:lnTo>
                  <a:pt x="469139" y="926633"/>
                </a:lnTo>
                <a:lnTo>
                  <a:pt x="482935" y="917609"/>
                </a:lnTo>
                <a:lnTo>
                  <a:pt x="500480" y="914374"/>
                </a:lnTo>
                <a:lnTo>
                  <a:pt x="516408" y="917609"/>
                </a:lnTo>
                <a:lnTo>
                  <a:pt x="530334" y="926633"/>
                </a:lnTo>
                <a:lnTo>
                  <a:pt x="540199" y="940426"/>
                </a:lnTo>
                <a:lnTo>
                  <a:pt x="543945" y="957967"/>
                </a:lnTo>
                <a:lnTo>
                  <a:pt x="540199" y="973891"/>
                </a:lnTo>
                <a:lnTo>
                  <a:pt x="530334" y="987813"/>
                </a:lnTo>
                <a:lnTo>
                  <a:pt x="516408" y="997676"/>
                </a:lnTo>
                <a:lnTo>
                  <a:pt x="500480" y="1001421"/>
                </a:lnTo>
                <a:close/>
              </a:path>
              <a:path w="1001394" h="1002029">
                <a:moveTo>
                  <a:pt x="728849" y="1001421"/>
                </a:moveTo>
                <a:lnTo>
                  <a:pt x="712921" y="997676"/>
                </a:lnTo>
                <a:lnTo>
                  <a:pt x="698995" y="987813"/>
                </a:lnTo>
                <a:lnTo>
                  <a:pt x="689130" y="973891"/>
                </a:lnTo>
                <a:lnTo>
                  <a:pt x="685384" y="957967"/>
                </a:lnTo>
                <a:lnTo>
                  <a:pt x="689130" y="940426"/>
                </a:lnTo>
                <a:lnTo>
                  <a:pt x="698995" y="926633"/>
                </a:lnTo>
                <a:lnTo>
                  <a:pt x="712921" y="917609"/>
                </a:lnTo>
                <a:lnTo>
                  <a:pt x="728849" y="914374"/>
                </a:lnTo>
                <a:lnTo>
                  <a:pt x="746394" y="917609"/>
                </a:lnTo>
                <a:lnTo>
                  <a:pt x="760191" y="926633"/>
                </a:lnTo>
                <a:lnTo>
                  <a:pt x="769217" y="940426"/>
                </a:lnTo>
                <a:lnTo>
                  <a:pt x="772453" y="957967"/>
                </a:lnTo>
                <a:lnTo>
                  <a:pt x="769217" y="973891"/>
                </a:lnTo>
                <a:lnTo>
                  <a:pt x="760191" y="987813"/>
                </a:lnTo>
                <a:lnTo>
                  <a:pt x="746394" y="997676"/>
                </a:lnTo>
                <a:lnTo>
                  <a:pt x="728849" y="1001421"/>
                </a:lnTo>
                <a:close/>
              </a:path>
              <a:path w="1001394" h="1002029">
                <a:moveTo>
                  <a:pt x="957357" y="1001421"/>
                </a:moveTo>
                <a:lnTo>
                  <a:pt x="941343" y="997676"/>
                </a:lnTo>
                <a:lnTo>
                  <a:pt x="927377" y="987813"/>
                </a:lnTo>
                <a:lnTo>
                  <a:pt x="917499" y="973891"/>
                </a:lnTo>
                <a:lnTo>
                  <a:pt x="913752" y="957967"/>
                </a:lnTo>
                <a:lnTo>
                  <a:pt x="917500" y="940426"/>
                </a:lnTo>
                <a:lnTo>
                  <a:pt x="927381" y="926633"/>
                </a:lnTo>
                <a:lnTo>
                  <a:pt x="941348" y="917609"/>
                </a:lnTo>
                <a:lnTo>
                  <a:pt x="957357" y="914374"/>
                </a:lnTo>
                <a:lnTo>
                  <a:pt x="974816" y="917609"/>
                </a:lnTo>
                <a:lnTo>
                  <a:pt x="988572" y="926633"/>
                </a:lnTo>
                <a:lnTo>
                  <a:pt x="997586" y="940426"/>
                </a:lnTo>
                <a:lnTo>
                  <a:pt x="1000822" y="957967"/>
                </a:lnTo>
                <a:lnTo>
                  <a:pt x="997588" y="973891"/>
                </a:lnTo>
                <a:lnTo>
                  <a:pt x="988576" y="987813"/>
                </a:lnTo>
                <a:lnTo>
                  <a:pt x="974821" y="997676"/>
                </a:lnTo>
                <a:lnTo>
                  <a:pt x="957357" y="1001421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37306"/>
            <a:ext cx="4305935" cy="2150110"/>
          </a:xfrm>
          <a:custGeom>
            <a:avLst/>
            <a:gdLst/>
            <a:ahLst/>
            <a:cxnLst/>
            <a:rect l="l" t="t" r="r" b="b"/>
            <a:pathLst>
              <a:path w="4305935" h="2150109">
                <a:moveTo>
                  <a:pt x="0" y="452256"/>
                </a:moveTo>
                <a:lnTo>
                  <a:pt x="0" y="371522"/>
                </a:lnTo>
                <a:lnTo>
                  <a:pt x="61672" y="338193"/>
                </a:lnTo>
                <a:lnTo>
                  <a:pt x="101756" y="317582"/>
                </a:lnTo>
                <a:lnTo>
                  <a:pt x="142183" y="297563"/>
                </a:lnTo>
                <a:lnTo>
                  <a:pt x="182949" y="278141"/>
                </a:lnTo>
                <a:lnTo>
                  <a:pt x="224048" y="259322"/>
                </a:lnTo>
                <a:lnTo>
                  <a:pt x="265474" y="241112"/>
                </a:lnTo>
                <a:lnTo>
                  <a:pt x="307222" y="223516"/>
                </a:lnTo>
                <a:lnTo>
                  <a:pt x="349285" y="206541"/>
                </a:lnTo>
                <a:lnTo>
                  <a:pt x="391659" y="190191"/>
                </a:lnTo>
                <a:lnTo>
                  <a:pt x="434336" y="174472"/>
                </a:lnTo>
                <a:lnTo>
                  <a:pt x="477313" y="159391"/>
                </a:lnTo>
                <a:lnTo>
                  <a:pt x="520583" y="144953"/>
                </a:lnTo>
                <a:lnTo>
                  <a:pt x="564140" y="131164"/>
                </a:lnTo>
                <a:lnTo>
                  <a:pt x="607979" y="118028"/>
                </a:lnTo>
                <a:lnTo>
                  <a:pt x="652094" y="105553"/>
                </a:lnTo>
                <a:lnTo>
                  <a:pt x="696479" y="93744"/>
                </a:lnTo>
                <a:lnTo>
                  <a:pt x="741129" y="82606"/>
                </a:lnTo>
                <a:lnTo>
                  <a:pt x="786038" y="72146"/>
                </a:lnTo>
                <a:lnTo>
                  <a:pt x="831200" y="62368"/>
                </a:lnTo>
                <a:lnTo>
                  <a:pt x="876610" y="53279"/>
                </a:lnTo>
                <a:lnTo>
                  <a:pt x="922262" y="44884"/>
                </a:lnTo>
                <a:lnTo>
                  <a:pt x="968150" y="37189"/>
                </a:lnTo>
                <a:lnTo>
                  <a:pt x="1014269" y="30200"/>
                </a:lnTo>
                <a:lnTo>
                  <a:pt x="1060613" y="23923"/>
                </a:lnTo>
                <a:lnTo>
                  <a:pt x="1107176" y="18362"/>
                </a:lnTo>
                <a:lnTo>
                  <a:pt x="1153953" y="13525"/>
                </a:lnTo>
                <a:lnTo>
                  <a:pt x="1200937" y="9416"/>
                </a:lnTo>
                <a:lnTo>
                  <a:pt x="1248124" y="6041"/>
                </a:lnTo>
                <a:lnTo>
                  <a:pt x="1295507" y="3407"/>
                </a:lnTo>
                <a:lnTo>
                  <a:pt x="1343081" y="1518"/>
                </a:lnTo>
                <a:lnTo>
                  <a:pt x="1390841" y="380"/>
                </a:lnTo>
                <a:lnTo>
                  <a:pt x="1438780" y="0"/>
                </a:lnTo>
                <a:lnTo>
                  <a:pt x="1486718" y="380"/>
                </a:lnTo>
                <a:lnTo>
                  <a:pt x="1534478" y="1518"/>
                </a:lnTo>
                <a:lnTo>
                  <a:pt x="1582052" y="3407"/>
                </a:lnTo>
                <a:lnTo>
                  <a:pt x="1629435" y="6042"/>
                </a:lnTo>
                <a:lnTo>
                  <a:pt x="1676622" y="9416"/>
                </a:lnTo>
                <a:lnTo>
                  <a:pt x="1723607" y="13526"/>
                </a:lnTo>
                <a:lnTo>
                  <a:pt x="1770383" y="18363"/>
                </a:lnTo>
                <a:lnTo>
                  <a:pt x="1816946" y="23924"/>
                </a:lnTo>
                <a:lnTo>
                  <a:pt x="1863290" y="30202"/>
                </a:lnTo>
                <a:lnTo>
                  <a:pt x="1909409" y="37191"/>
                </a:lnTo>
                <a:lnTo>
                  <a:pt x="1955297" y="44886"/>
                </a:lnTo>
                <a:lnTo>
                  <a:pt x="2000949" y="53281"/>
                </a:lnTo>
                <a:lnTo>
                  <a:pt x="2046359" y="62371"/>
                </a:lnTo>
                <a:lnTo>
                  <a:pt x="2083316" y="70372"/>
                </a:lnTo>
                <a:lnTo>
                  <a:pt x="1438780" y="70372"/>
                </a:lnTo>
                <a:lnTo>
                  <a:pt x="1390566" y="70767"/>
                </a:lnTo>
                <a:lnTo>
                  <a:pt x="1342538" y="71945"/>
                </a:lnTo>
                <a:lnTo>
                  <a:pt x="1294702" y="73902"/>
                </a:lnTo>
                <a:lnTo>
                  <a:pt x="1247065" y="76630"/>
                </a:lnTo>
                <a:lnTo>
                  <a:pt x="1199632" y="80125"/>
                </a:lnTo>
                <a:lnTo>
                  <a:pt x="1152410" y="84379"/>
                </a:lnTo>
                <a:lnTo>
                  <a:pt x="1105404" y="89388"/>
                </a:lnTo>
                <a:lnTo>
                  <a:pt x="1058620" y="95144"/>
                </a:lnTo>
                <a:lnTo>
                  <a:pt x="1012066" y="101641"/>
                </a:lnTo>
                <a:lnTo>
                  <a:pt x="965746" y="108875"/>
                </a:lnTo>
                <a:lnTo>
                  <a:pt x="919666" y="116837"/>
                </a:lnTo>
                <a:lnTo>
                  <a:pt x="873834" y="125523"/>
                </a:lnTo>
                <a:lnTo>
                  <a:pt x="828254" y="134926"/>
                </a:lnTo>
                <a:lnTo>
                  <a:pt x="782933" y="145041"/>
                </a:lnTo>
                <a:lnTo>
                  <a:pt x="737877" y="155860"/>
                </a:lnTo>
                <a:lnTo>
                  <a:pt x="693092" y="167379"/>
                </a:lnTo>
                <a:lnTo>
                  <a:pt x="648584" y="179590"/>
                </a:lnTo>
                <a:lnTo>
                  <a:pt x="604359" y="192488"/>
                </a:lnTo>
                <a:lnTo>
                  <a:pt x="560424" y="206067"/>
                </a:lnTo>
                <a:lnTo>
                  <a:pt x="516783" y="220320"/>
                </a:lnTo>
                <a:lnTo>
                  <a:pt x="473444" y="235242"/>
                </a:lnTo>
                <a:lnTo>
                  <a:pt x="430413" y="250826"/>
                </a:lnTo>
                <a:lnTo>
                  <a:pt x="387695" y="267067"/>
                </a:lnTo>
                <a:lnTo>
                  <a:pt x="345296" y="283957"/>
                </a:lnTo>
                <a:lnTo>
                  <a:pt x="303223" y="301492"/>
                </a:lnTo>
                <a:lnTo>
                  <a:pt x="261481" y="319665"/>
                </a:lnTo>
                <a:lnTo>
                  <a:pt x="220077" y="338470"/>
                </a:lnTo>
                <a:lnTo>
                  <a:pt x="179017" y="357901"/>
                </a:lnTo>
                <a:lnTo>
                  <a:pt x="138306" y="377952"/>
                </a:lnTo>
                <a:lnTo>
                  <a:pt x="97951" y="398616"/>
                </a:lnTo>
                <a:lnTo>
                  <a:pt x="57959" y="419888"/>
                </a:lnTo>
                <a:lnTo>
                  <a:pt x="18334" y="441761"/>
                </a:lnTo>
                <a:lnTo>
                  <a:pt x="0" y="452256"/>
                </a:lnTo>
                <a:close/>
              </a:path>
              <a:path w="4305935" h="2150109">
                <a:moveTo>
                  <a:pt x="4305412" y="2149693"/>
                </a:moveTo>
                <a:lnTo>
                  <a:pt x="4231951" y="2149693"/>
                </a:lnTo>
                <a:lnTo>
                  <a:pt x="4223949" y="2123510"/>
                </a:lnTo>
                <a:lnTo>
                  <a:pt x="4209775" y="2079627"/>
                </a:lnTo>
                <a:lnTo>
                  <a:pt x="4194936" y="2036047"/>
                </a:lnTo>
                <a:lnTo>
                  <a:pt x="4179438" y="1992775"/>
                </a:lnTo>
                <a:lnTo>
                  <a:pt x="4163287" y="1949819"/>
                </a:lnTo>
                <a:lnTo>
                  <a:pt x="4146490" y="1907184"/>
                </a:lnTo>
                <a:lnTo>
                  <a:pt x="4129053" y="1864876"/>
                </a:lnTo>
                <a:lnTo>
                  <a:pt x="4110981" y="1822902"/>
                </a:lnTo>
                <a:lnTo>
                  <a:pt x="4092280" y="1781268"/>
                </a:lnTo>
                <a:lnTo>
                  <a:pt x="4072957" y="1739978"/>
                </a:lnTo>
                <a:lnTo>
                  <a:pt x="4053018" y="1699041"/>
                </a:lnTo>
                <a:lnTo>
                  <a:pt x="4032468" y="1658462"/>
                </a:lnTo>
                <a:lnTo>
                  <a:pt x="4011314" y="1618246"/>
                </a:lnTo>
                <a:lnTo>
                  <a:pt x="3989562" y="1578400"/>
                </a:lnTo>
                <a:lnTo>
                  <a:pt x="3967218" y="1538931"/>
                </a:lnTo>
                <a:lnTo>
                  <a:pt x="3944288" y="1499843"/>
                </a:lnTo>
                <a:lnTo>
                  <a:pt x="3920778" y="1461144"/>
                </a:lnTo>
                <a:lnTo>
                  <a:pt x="3896694" y="1422839"/>
                </a:lnTo>
                <a:lnTo>
                  <a:pt x="3872042" y="1384935"/>
                </a:lnTo>
                <a:lnTo>
                  <a:pt x="3846828" y="1347437"/>
                </a:lnTo>
                <a:lnTo>
                  <a:pt x="3821059" y="1310352"/>
                </a:lnTo>
                <a:lnTo>
                  <a:pt x="3794740" y="1273685"/>
                </a:lnTo>
                <a:lnTo>
                  <a:pt x="3767877" y="1237444"/>
                </a:lnTo>
                <a:lnTo>
                  <a:pt x="3740476" y="1201633"/>
                </a:lnTo>
                <a:lnTo>
                  <a:pt x="3712545" y="1166259"/>
                </a:lnTo>
                <a:lnTo>
                  <a:pt x="3684087" y="1131329"/>
                </a:lnTo>
                <a:lnTo>
                  <a:pt x="3655110" y="1096847"/>
                </a:lnTo>
                <a:lnTo>
                  <a:pt x="3625620" y="1062821"/>
                </a:lnTo>
                <a:lnTo>
                  <a:pt x="3595623" y="1029256"/>
                </a:lnTo>
                <a:lnTo>
                  <a:pt x="3565124" y="996159"/>
                </a:lnTo>
                <a:lnTo>
                  <a:pt x="3534131" y="963535"/>
                </a:lnTo>
                <a:lnTo>
                  <a:pt x="3502648" y="931391"/>
                </a:lnTo>
                <a:lnTo>
                  <a:pt x="3470682" y="899733"/>
                </a:lnTo>
                <a:lnTo>
                  <a:pt x="3438239" y="868566"/>
                </a:lnTo>
                <a:lnTo>
                  <a:pt x="3405325" y="837897"/>
                </a:lnTo>
                <a:lnTo>
                  <a:pt x="3371946" y="807733"/>
                </a:lnTo>
                <a:lnTo>
                  <a:pt x="3338109" y="778078"/>
                </a:lnTo>
                <a:lnTo>
                  <a:pt x="3303819" y="748940"/>
                </a:lnTo>
                <a:lnTo>
                  <a:pt x="3269082" y="720324"/>
                </a:lnTo>
                <a:lnTo>
                  <a:pt x="3233904" y="692236"/>
                </a:lnTo>
                <a:lnTo>
                  <a:pt x="3198292" y="664683"/>
                </a:lnTo>
                <a:lnTo>
                  <a:pt x="3162251" y="637670"/>
                </a:lnTo>
                <a:lnTo>
                  <a:pt x="3125788" y="611204"/>
                </a:lnTo>
                <a:lnTo>
                  <a:pt x="3088908" y="585291"/>
                </a:lnTo>
                <a:lnTo>
                  <a:pt x="3051618" y="559937"/>
                </a:lnTo>
                <a:lnTo>
                  <a:pt x="3013924" y="535147"/>
                </a:lnTo>
                <a:lnTo>
                  <a:pt x="2975831" y="510929"/>
                </a:lnTo>
                <a:lnTo>
                  <a:pt x="2937347" y="487288"/>
                </a:lnTo>
                <a:lnTo>
                  <a:pt x="2898476" y="464230"/>
                </a:lnTo>
                <a:lnTo>
                  <a:pt x="2859225" y="441761"/>
                </a:lnTo>
                <a:lnTo>
                  <a:pt x="2819600" y="419888"/>
                </a:lnTo>
                <a:lnTo>
                  <a:pt x="2779607" y="398616"/>
                </a:lnTo>
                <a:lnTo>
                  <a:pt x="2739253" y="377952"/>
                </a:lnTo>
                <a:lnTo>
                  <a:pt x="2698542" y="357901"/>
                </a:lnTo>
                <a:lnTo>
                  <a:pt x="2656871" y="338193"/>
                </a:lnTo>
                <a:lnTo>
                  <a:pt x="2616078" y="319665"/>
                </a:lnTo>
                <a:lnTo>
                  <a:pt x="2574336" y="301492"/>
                </a:lnTo>
                <a:lnTo>
                  <a:pt x="2532263" y="283957"/>
                </a:lnTo>
                <a:lnTo>
                  <a:pt x="2489864" y="267067"/>
                </a:lnTo>
                <a:lnTo>
                  <a:pt x="2447146" y="250826"/>
                </a:lnTo>
                <a:lnTo>
                  <a:pt x="2404115" y="235242"/>
                </a:lnTo>
                <a:lnTo>
                  <a:pt x="2360775" y="220320"/>
                </a:lnTo>
                <a:lnTo>
                  <a:pt x="2317135" y="206067"/>
                </a:lnTo>
                <a:lnTo>
                  <a:pt x="2273200" y="192488"/>
                </a:lnTo>
                <a:lnTo>
                  <a:pt x="2228975" y="179590"/>
                </a:lnTo>
                <a:lnTo>
                  <a:pt x="2184467" y="167379"/>
                </a:lnTo>
                <a:lnTo>
                  <a:pt x="2139682" y="155860"/>
                </a:lnTo>
                <a:lnTo>
                  <a:pt x="2094233" y="144953"/>
                </a:lnTo>
                <a:lnTo>
                  <a:pt x="2049305" y="134926"/>
                </a:lnTo>
                <a:lnTo>
                  <a:pt x="2003725" y="125523"/>
                </a:lnTo>
                <a:lnTo>
                  <a:pt x="1957893" y="116837"/>
                </a:lnTo>
                <a:lnTo>
                  <a:pt x="1911813" y="108875"/>
                </a:lnTo>
                <a:lnTo>
                  <a:pt x="1865493" y="101641"/>
                </a:lnTo>
                <a:lnTo>
                  <a:pt x="1818939" y="95144"/>
                </a:lnTo>
                <a:lnTo>
                  <a:pt x="1772155" y="89388"/>
                </a:lnTo>
                <a:lnTo>
                  <a:pt x="1725149" y="84379"/>
                </a:lnTo>
                <a:lnTo>
                  <a:pt x="1677927" y="80125"/>
                </a:lnTo>
                <a:lnTo>
                  <a:pt x="1630494" y="76630"/>
                </a:lnTo>
                <a:lnTo>
                  <a:pt x="1582857" y="73902"/>
                </a:lnTo>
                <a:lnTo>
                  <a:pt x="1535021" y="71945"/>
                </a:lnTo>
                <a:lnTo>
                  <a:pt x="1486993" y="70767"/>
                </a:lnTo>
                <a:lnTo>
                  <a:pt x="1438780" y="70372"/>
                </a:lnTo>
                <a:lnTo>
                  <a:pt x="2083316" y="70372"/>
                </a:lnTo>
                <a:lnTo>
                  <a:pt x="2136430" y="82610"/>
                </a:lnTo>
                <a:lnTo>
                  <a:pt x="2181080" y="93748"/>
                </a:lnTo>
                <a:lnTo>
                  <a:pt x="2225465" y="105558"/>
                </a:lnTo>
                <a:lnTo>
                  <a:pt x="2269580" y="118034"/>
                </a:lnTo>
                <a:lnTo>
                  <a:pt x="2313419" y="131169"/>
                </a:lnTo>
                <a:lnTo>
                  <a:pt x="2356976" y="144959"/>
                </a:lnTo>
                <a:lnTo>
                  <a:pt x="2400246" y="159398"/>
                </a:lnTo>
                <a:lnTo>
                  <a:pt x="2443223" y="174480"/>
                </a:lnTo>
                <a:lnTo>
                  <a:pt x="2485901" y="190199"/>
                </a:lnTo>
                <a:lnTo>
                  <a:pt x="2528274" y="206549"/>
                </a:lnTo>
                <a:lnTo>
                  <a:pt x="2570337" y="223525"/>
                </a:lnTo>
                <a:lnTo>
                  <a:pt x="2612085" y="241122"/>
                </a:lnTo>
                <a:lnTo>
                  <a:pt x="2653511" y="259333"/>
                </a:lnTo>
                <a:lnTo>
                  <a:pt x="2694610" y="278152"/>
                </a:lnTo>
                <a:lnTo>
                  <a:pt x="2735376" y="297575"/>
                </a:lnTo>
                <a:lnTo>
                  <a:pt x="2775803" y="317595"/>
                </a:lnTo>
                <a:lnTo>
                  <a:pt x="2815887" y="338206"/>
                </a:lnTo>
                <a:lnTo>
                  <a:pt x="2855620" y="359403"/>
                </a:lnTo>
                <a:lnTo>
                  <a:pt x="2894998" y="381181"/>
                </a:lnTo>
                <a:lnTo>
                  <a:pt x="2934015" y="403533"/>
                </a:lnTo>
                <a:lnTo>
                  <a:pt x="2972665" y="426453"/>
                </a:lnTo>
                <a:lnTo>
                  <a:pt x="3010942" y="449937"/>
                </a:lnTo>
                <a:lnTo>
                  <a:pt x="3048841" y="473978"/>
                </a:lnTo>
                <a:lnTo>
                  <a:pt x="3086356" y="498570"/>
                </a:lnTo>
                <a:lnTo>
                  <a:pt x="3123481" y="523709"/>
                </a:lnTo>
                <a:lnTo>
                  <a:pt x="3160211" y="549387"/>
                </a:lnTo>
                <a:lnTo>
                  <a:pt x="3196541" y="575600"/>
                </a:lnTo>
                <a:lnTo>
                  <a:pt x="3232463" y="602342"/>
                </a:lnTo>
                <a:lnTo>
                  <a:pt x="3267973" y="629607"/>
                </a:lnTo>
                <a:lnTo>
                  <a:pt x="3303065" y="657389"/>
                </a:lnTo>
                <a:lnTo>
                  <a:pt x="3337734" y="685683"/>
                </a:lnTo>
                <a:lnTo>
                  <a:pt x="3371973" y="714483"/>
                </a:lnTo>
                <a:lnTo>
                  <a:pt x="3405777" y="743783"/>
                </a:lnTo>
                <a:lnTo>
                  <a:pt x="3439140" y="773578"/>
                </a:lnTo>
                <a:lnTo>
                  <a:pt x="3472057" y="803861"/>
                </a:lnTo>
                <a:lnTo>
                  <a:pt x="3504522" y="834628"/>
                </a:lnTo>
                <a:lnTo>
                  <a:pt x="3536529" y="865871"/>
                </a:lnTo>
                <a:lnTo>
                  <a:pt x="3568073" y="897587"/>
                </a:lnTo>
                <a:lnTo>
                  <a:pt x="3599147" y="929768"/>
                </a:lnTo>
                <a:lnTo>
                  <a:pt x="3629747" y="962410"/>
                </a:lnTo>
                <a:lnTo>
                  <a:pt x="3659866" y="995506"/>
                </a:lnTo>
                <a:lnTo>
                  <a:pt x="3689499" y="1029051"/>
                </a:lnTo>
                <a:lnTo>
                  <a:pt x="3718640" y="1063040"/>
                </a:lnTo>
                <a:lnTo>
                  <a:pt x="3747284" y="1097465"/>
                </a:lnTo>
                <a:lnTo>
                  <a:pt x="3775425" y="1132323"/>
                </a:lnTo>
                <a:lnTo>
                  <a:pt x="3803056" y="1167606"/>
                </a:lnTo>
                <a:lnTo>
                  <a:pt x="3830173" y="1203310"/>
                </a:lnTo>
                <a:lnTo>
                  <a:pt x="3856770" y="1239428"/>
                </a:lnTo>
                <a:lnTo>
                  <a:pt x="3882841" y="1275955"/>
                </a:lnTo>
                <a:lnTo>
                  <a:pt x="3908381" y="1312885"/>
                </a:lnTo>
                <a:lnTo>
                  <a:pt x="3933383" y="1350213"/>
                </a:lnTo>
                <a:lnTo>
                  <a:pt x="3957842" y="1387932"/>
                </a:lnTo>
                <a:lnTo>
                  <a:pt x="3981753" y="1426037"/>
                </a:lnTo>
                <a:lnTo>
                  <a:pt x="4005109" y="1464523"/>
                </a:lnTo>
                <a:lnTo>
                  <a:pt x="4027905" y="1503383"/>
                </a:lnTo>
                <a:lnTo>
                  <a:pt x="4050136" y="1542612"/>
                </a:lnTo>
                <a:lnTo>
                  <a:pt x="4071795" y="1582205"/>
                </a:lnTo>
                <a:lnTo>
                  <a:pt x="4092878" y="1622155"/>
                </a:lnTo>
                <a:lnTo>
                  <a:pt x="4113377" y="1662456"/>
                </a:lnTo>
                <a:lnTo>
                  <a:pt x="4133289" y="1703104"/>
                </a:lnTo>
                <a:lnTo>
                  <a:pt x="4152606" y="1744092"/>
                </a:lnTo>
                <a:lnTo>
                  <a:pt x="4171323" y="1785415"/>
                </a:lnTo>
                <a:lnTo>
                  <a:pt x="4189435" y="1827066"/>
                </a:lnTo>
                <a:lnTo>
                  <a:pt x="4206936" y="1869041"/>
                </a:lnTo>
                <a:lnTo>
                  <a:pt x="4223821" y="1911334"/>
                </a:lnTo>
                <a:lnTo>
                  <a:pt x="4240082" y="1953938"/>
                </a:lnTo>
                <a:lnTo>
                  <a:pt x="4255716" y="1996848"/>
                </a:lnTo>
                <a:lnTo>
                  <a:pt x="4270716" y="2040058"/>
                </a:lnTo>
                <a:lnTo>
                  <a:pt x="4285076" y="2083564"/>
                </a:lnTo>
                <a:lnTo>
                  <a:pt x="4298792" y="2127358"/>
                </a:lnTo>
                <a:lnTo>
                  <a:pt x="4305412" y="2149693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54249" y="4063248"/>
            <a:ext cx="1480820" cy="1394460"/>
          </a:xfrm>
          <a:custGeom>
            <a:avLst/>
            <a:gdLst/>
            <a:ahLst/>
            <a:cxnLst/>
            <a:rect l="l" t="t" r="r" b="b"/>
            <a:pathLst>
              <a:path w="1480820" h="1394460">
                <a:moveTo>
                  <a:pt x="596392" y="1096416"/>
                </a:moveTo>
                <a:lnTo>
                  <a:pt x="536702" y="1089152"/>
                </a:lnTo>
                <a:lnTo>
                  <a:pt x="485673" y="1080414"/>
                </a:lnTo>
                <a:lnTo>
                  <a:pt x="442556" y="1069327"/>
                </a:lnTo>
                <a:lnTo>
                  <a:pt x="406577" y="1055027"/>
                </a:lnTo>
                <a:lnTo>
                  <a:pt x="353098" y="1013358"/>
                </a:lnTo>
                <a:lnTo>
                  <a:pt x="319201" y="948512"/>
                </a:lnTo>
                <a:lnTo>
                  <a:pt x="307721" y="905230"/>
                </a:lnTo>
                <a:lnTo>
                  <a:pt x="298881" y="853579"/>
                </a:lnTo>
                <a:lnTo>
                  <a:pt x="291934" y="792670"/>
                </a:lnTo>
                <a:lnTo>
                  <a:pt x="287045" y="851039"/>
                </a:lnTo>
                <a:lnTo>
                  <a:pt x="278917" y="901674"/>
                </a:lnTo>
                <a:lnTo>
                  <a:pt x="267068" y="945095"/>
                </a:lnTo>
                <a:lnTo>
                  <a:pt x="251040" y="981798"/>
                </a:lnTo>
                <a:lnTo>
                  <a:pt x="204622" y="1037170"/>
                </a:lnTo>
                <a:lnTo>
                  <a:pt x="135991" y="1071892"/>
                </a:lnTo>
                <a:lnTo>
                  <a:pt x="92189" y="1082814"/>
                </a:lnTo>
                <a:lnTo>
                  <a:pt x="41452" y="1090129"/>
                </a:lnTo>
                <a:lnTo>
                  <a:pt x="0" y="1093127"/>
                </a:lnTo>
                <a:lnTo>
                  <a:pt x="0" y="1097038"/>
                </a:lnTo>
                <a:lnTo>
                  <a:pt x="87998" y="1111300"/>
                </a:lnTo>
                <a:lnTo>
                  <a:pt x="168490" y="1128001"/>
                </a:lnTo>
                <a:lnTo>
                  <a:pt x="205689" y="1149629"/>
                </a:lnTo>
                <a:lnTo>
                  <a:pt x="233946" y="1180084"/>
                </a:lnTo>
                <a:lnTo>
                  <a:pt x="254660" y="1217345"/>
                </a:lnTo>
                <a:lnTo>
                  <a:pt x="269214" y="1259382"/>
                </a:lnTo>
                <a:lnTo>
                  <a:pt x="279006" y="1304175"/>
                </a:lnTo>
                <a:lnTo>
                  <a:pt x="285419" y="1349692"/>
                </a:lnTo>
                <a:lnTo>
                  <a:pt x="289852" y="1393926"/>
                </a:lnTo>
                <a:lnTo>
                  <a:pt x="298538" y="1334897"/>
                </a:lnTo>
                <a:lnTo>
                  <a:pt x="308190" y="1284439"/>
                </a:lnTo>
                <a:lnTo>
                  <a:pt x="319760" y="1241806"/>
                </a:lnTo>
                <a:lnTo>
                  <a:pt x="334200" y="1206309"/>
                </a:lnTo>
                <a:lnTo>
                  <a:pt x="375551" y="1153756"/>
                </a:lnTo>
                <a:lnTo>
                  <a:pt x="439915" y="1121016"/>
                </a:lnTo>
                <a:lnTo>
                  <a:pt x="483120" y="1110272"/>
                </a:lnTo>
                <a:lnTo>
                  <a:pt x="534962" y="1102309"/>
                </a:lnTo>
                <a:lnTo>
                  <a:pt x="596392" y="1096416"/>
                </a:lnTo>
                <a:close/>
              </a:path>
              <a:path w="1480820" h="1394460">
                <a:moveTo>
                  <a:pt x="1480540" y="545084"/>
                </a:moveTo>
                <a:lnTo>
                  <a:pt x="1413256" y="536549"/>
                </a:lnTo>
                <a:lnTo>
                  <a:pt x="1352067" y="527799"/>
                </a:lnTo>
                <a:lnTo>
                  <a:pt x="1296682" y="518452"/>
                </a:lnTo>
                <a:lnTo>
                  <a:pt x="1246733" y="508152"/>
                </a:lnTo>
                <a:lnTo>
                  <a:pt x="1201902" y="496531"/>
                </a:lnTo>
                <a:lnTo>
                  <a:pt x="1161859" y="483222"/>
                </a:lnTo>
                <a:lnTo>
                  <a:pt x="1126274" y="467880"/>
                </a:lnTo>
                <a:lnTo>
                  <a:pt x="1067142" y="429590"/>
                </a:lnTo>
                <a:lnTo>
                  <a:pt x="1021842" y="378764"/>
                </a:lnTo>
                <a:lnTo>
                  <a:pt x="987717" y="312458"/>
                </a:lnTo>
                <a:lnTo>
                  <a:pt x="974013" y="272605"/>
                </a:lnTo>
                <a:lnTo>
                  <a:pt x="962113" y="227787"/>
                </a:lnTo>
                <a:lnTo>
                  <a:pt x="951687" y="177660"/>
                </a:lnTo>
                <a:lnTo>
                  <a:pt x="942378" y="121831"/>
                </a:lnTo>
                <a:lnTo>
                  <a:pt x="933881" y="59956"/>
                </a:lnTo>
                <a:lnTo>
                  <a:pt x="926833" y="0"/>
                </a:lnTo>
                <a:lnTo>
                  <a:pt x="925029" y="0"/>
                </a:lnTo>
                <a:lnTo>
                  <a:pt x="919543" y="55130"/>
                </a:lnTo>
                <a:lnTo>
                  <a:pt x="912342" y="113334"/>
                </a:lnTo>
                <a:lnTo>
                  <a:pt x="904024" y="166547"/>
                </a:lnTo>
                <a:lnTo>
                  <a:pt x="894334" y="214985"/>
                </a:lnTo>
                <a:lnTo>
                  <a:pt x="883043" y="258927"/>
                </a:lnTo>
                <a:lnTo>
                  <a:pt x="869937" y="298589"/>
                </a:lnTo>
                <a:lnTo>
                  <a:pt x="854748" y="334238"/>
                </a:lnTo>
                <a:lnTo>
                  <a:pt x="817270" y="394436"/>
                </a:lnTo>
                <a:lnTo>
                  <a:pt x="768705" y="441477"/>
                </a:lnTo>
                <a:lnTo>
                  <a:pt x="707199" y="477342"/>
                </a:lnTo>
                <a:lnTo>
                  <a:pt x="670991" y="491680"/>
                </a:lnTo>
                <a:lnTo>
                  <a:pt x="630859" y="503961"/>
                </a:lnTo>
                <a:lnTo>
                  <a:pt x="586549" y="514426"/>
                </a:lnTo>
                <a:lnTo>
                  <a:pt x="537819" y="523316"/>
                </a:lnTo>
                <a:lnTo>
                  <a:pt x="484454" y="530885"/>
                </a:lnTo>
                <a:lnTo>
                  <a:pt x="426199" y="537362"/>
                </a:lnTo>
                <a:lnTo>
                  <a:pt x="362839" y="543001"/>
                </a:lnTo>
                <a:lnTo>
                  <a:pt x="405930" y="550252"/>
                </a:lnTo>
                <a:lnTo>
                  <a:pt x="539076" y="568121"/>
                </a:lnTo>
                <a:lnTo>
                  <a:pt x="583082" y="575056"/>
                </a:lnTo>
                <a:lnTo>
                  <a:pt x="626071" y="583615"/>
                </a:lnTo>
                <a:lnTo>
                  <a:pt x="667550" y="594499"/>
                </a:lnTo>
                <a:lnTo>
                  <a:pt x="707009" y="608368"/>
                </a:lnTo>
                <a:lnTo>
                  <a:pt x="743966" y="625919"/>
                </a:lnTo>
                <a:lnTo>
                  <a:pt x="777913" y="647814"/>
                </a:lnTo>
                <a:lnTo>
                  <a:pt x="808367" y="674763"/>
                </a:lnTo>
                <a:lnTo>
                  <a:pt x="834809" y="707428"/>
                </a:lnTo>
                <a:lnTo>
                  <a:pt x="856767" y="746506"/>
                </a:lnTo>
                <a:lnTo>
                  <a:pt x="873721" y="792670"/>
                </a:lnTo>
                <a:lnTo>
                  <a:pt x="886129" y="841717"/>
                </a:lnTo>
                <a:lnTo>
                  <a:pt x="896429" y="891070"/>
                </a:lnTo>
                <a:lnTo>
                  <a:pt x="905002" y="940638"/>
                </a:lnTo>
                <a:lnTo>
                  <a:pt x="912190" y="990384"/>
                </a:lnTo>
                <a:lnTo>
                  <a:pt x="918324" y="1040257"/>
                </a:lnTo>
                <a:lnTo>
                  <a:pt x="923772" y="1090180"/>
                </a:lnTo>
                <a:lnTo>
                  <a:pt x="934351" y="1023086"/>
                </a:lnTo>
                <a:lnTo>
                  <a:pt x="944613" y="962190"/>
                </a:lnTo>
                <a:lnTo>
                  <a:pt x="954989" y="907161"/>
                </a:lnTo>
                <a:lnTo>
                  <a:pt x="965911" y="857631"/>
                </a:lnTo>
                <a:lnTo>
                  <a:pt x="977785" y="813282"/>
                </a:lnTo>
                <a:lnTo>
                  <a:pt x="991031" y="773772"/>
                </a:lnTo>
                <a:lnTo>
                  <a:pt x="1006094" y="738746"/>
                </a:lnTo>
                <a:lnTo>
                  <a:pt x="1043279" y="680821"/>
                </a:lnTo>
                <a:lnTo>
                  <a:pt x="1092733" y="636790"/>
                </a:lnTo>
                <a:lnTo>
                  <a:pt x="1157820" y="603923"/>
                </a:lnTo>
                <a:lnTo>
                  <a:pt x="1197267" y="590816"/>
                </a:lnTo>
                <a:lnTo>
                  <a:pt x="1241894" y="579488"/>
                </a:lnTo>
                <a:lnTo>
                  <a:pt x="1292110" y="569595"/>
                </a:lnTo>
                <a:lnTo>
                  <a:pt x="1348346" y="560793"/>
                </a:lnTo>
                <a:lnTo>
                  <a:pt x="1411020" y="552729"/>
                </a:lnTo>
                <a:lnTo>
                  <a:pt x="1480540" y="54508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48717" y="811487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5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5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5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5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5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5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5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5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5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5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5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5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5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5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5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5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5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5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5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5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5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5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5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5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5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626EFDA-8579-40E5-AA1A-A470A4CF96A7}"/>
              </a:ext>
            </a:extLst>
          </p:cNvPr>
          <p:cNvSpPr txBox="1"/>
          <p:nvPr/>
        </p:nvSpPr>
        <p:spPr>
          <a:xfrm>
            <a:off x="1295400" y="401082"/>
            <a:ext cx="12961422" cy="233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Вывод и визуализация характеристик автоматизации</a:t>
            </a:r>
            <a:endParaRPr sz="4800" dirty="0">
              <a:latin typeface="Playfair Display"/>
              <a:cs typeface="Playfair Display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92F6C-28FC-4311-9270-D2CA05E3B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5" y="3442746"/>
            <a:ext cx="4933333" cy="520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FA49277-DB29-42EA-A478-E1066D10F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21" y="3426352"/>
            <a:ext cx="4952381" cy="520952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EFB022-FA9C-4522-8333-BE95BEC75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415" y="3452270"/>
            <a:ext cx="4942857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7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85800" y="-10618"/>
            <a:ext cx="17141826" cy="9784352"/>
            <a:chOff x="685800" y="-10618"/>
            <a:chExt cx="17141826" cy="9784352"/>
          </a:xfrm>
        </p:grpSpPr>
        <p:sp>
          <p:nvSpPr>
            <p:cNvPr id="5" name="object 5"/>
            <p:cNvSpPr/>
            <p:nvPr/>
          </p:nvSpPr>
          <p:spPr>
            <a:xfrm>
              <a:off x="4038600" y="-10618"/>
              <a:ext cx="5427379" cy="2800410"/>
            </a:xfrm>
            <a:custGeom>
              <a:avLst/>
              <a:gdLst/>
              <a:ahLst/>
              <a:cxnLst/>
              <a:rect l="l" t="t" r="r" b="b"/>
              <a:pathLst>
                <a:path w="5981065" h="3086100">
                  <a:moveTo>
                    <a:pt x="3598050" y="3022600"/>
                  </a:moveTo>
                  <a:lnTo>
                    <a:pt x="2382891" y="3022600"/>
                  </a:lnTo>
                  <a:lnTo>
                    <a:pt x="1943349" y="2895600"/>
                  </a:lnTo>
                  <a:lnTo>
                    <a:pt x="1900976" y="2870200"/>
                  </a:lnTo>
                  <a:lnTo>
                    <a:pt x="1817165" y="2844800"/>
                  </a:lnTo>
                  <a:lnTo>
                    <a:pt x="1775739" y="2819400"/>
                  </a:lnTo>
                  <a:lnTo>
                    <a:pt x="1734640" y="2806700"/>
                  </a:lnTo>
                  <a:lnTo>
                    <a:pt x="1693874" y="2781300"/>
                  </a:lnTo>
                  <a:lnTo>
                    <a:pt x="1653446" y="2768600"/>
                  </a:lnTo>
                  <a:lnTo>
                    <a:pt x="1573629" y="2717800"/>
                  </a:lnTo>
                  <a:lnTo>
                    <a:pt x="1534251" y="2705100"/>
                  </a:lnTo>
                  <a:lnTo>
                    <a:pt x="1495235" y="2679700"/>
                  </a:lnTo>
                  <a:lnTo>
                    <a:pt x="1380409" y="2603500"/>
                  </a:lnTo>
                  <a:lnTo>
                    <a:pt x="1305768" y="2552700"/>
                  </a:lnTo>
                  <a:lnTo>
                    <a:pt x="1232709" y="2501900"/>
                  </a:lnTo>
                  <a:lnTo>
                    <a:pt x="1161276" y="2451100"/>
                  </a:lnTo>
                  <a:lnTo>
                    <a:pt x="1091516" y="2400300"/>
                  </a:lnTo>
                  <a:lnTo>
                    <a:pt x="1057277" y="2362200"/>
                  </a:lnTo>
                  <a:lnTo>
                    <a:pt x="990109" y="2311400"/>
                  </a:lnTo>
                  <a:lnTo>
                    <a:pt x="957193" y="2273300"/>
                  </a:lnTo>
                  <a:lnTo>
                    <a:pt x="924728" y="2247900"/>
                  </a:lnTo>
                  <a:lnTo>
                    <a:pt x="892721" y="2209800"/>
                  </a:lnTo>
                  <a:lnTo>
                    <a:pt x="861177" y="2184400"/>
                  </a:lnTo>
                  <a:lnTo>
                    <a:pt x="830103" y="2146300"/>
                  </a:lnTo>
                  <a:lnTo>
                    <a:pt x="799503" y="2120900"/>
                  </a:lnTo>
                  <a:lnTo>
                    <a:pt x="769384" y="2082800"/>
                  </a:lnTo>
                  <a:lnTo>
                    <a:pt x="739750" y="2057400"/>
                  </a:lnTo>
                  <a:lnTo>
                    <a:pt x="710609" y="2019300"/>
                  </a:lnTo>
                  <a:lnTo>
                    <a:pt x="681966" y="1981200"/>
                  </a:lnTo>
                  <a:lnTo>
                    <a:pt x="653825" y="1943100"/>
                  </a:lnTo>
                  <a:lnTo>
                    <a:pt x="626193" y="1917700"/>
                  </a:lnTo>
                  <a:lnTo>
                    <a:pt x="599076" y="1879600"/>
                  </a:lnTo>
                  <a:lnTo>
                    <a:pt x="572479" y="1841500"/>
                  </a:lnTo>
                  <a:lnTo>
                    <a:pt x="546408" y="1803400"/>
                  </a:lnTo>
                  <a:lnTo>
                    <a:pt x="520869" y="1765300"/>
                  </a:lnTo>
                  <a:lnTo>
                    <a:pt x="495867" y="1727200"/>
                  </a:lnTo>
                  <a:lnTo>
                    <a:pt x="471407" y="1689100"/>
                  </a:lnTo>
                  <a:lnTo>
                    <a:pt x="447497" y="1651000"/>
                  </a:lnTo>
                  <a:lnTo>
                    <a:pt x="424141" y="1612900"/>
                  </a:lnTo>
                  <a:lnTo>
                    <a:pt x="401344" y="1574800"/>
                  </a:lnTo>
                  <a:lnTo>
                    <a:pt x="379114" y="1536700"/>
                  </a:lnTo>
                  <a:lnTo>
                    <a:pt x="357454" y="1498600"/>
                  </a:lnTo>
                  <a:lnTo>
                    <a:pt x="336372" y="1460500"/>
                  </a:lnTo>
                  <a:lnTo>
                    <a:pt x="315872" y="1422400"/>
                  </a:lnTo>
                  <a:lnTo>
                    <a:pt x="295961" y="1384300"/>
                  </a:lnTo>
                  <a:lnTo>
                    <a:pt x="276644" y="1333500"/>
                  </a:lnTo>
                  <a:lnTo>
                    <a:pt x="257926" y="1295400"/>
                  </a:lnTo>
                  <a:lnTo>
                    <a:pt x="239814" y="1257300"/>
                  </a:lnTo>
                  <a:lnTo>
                    <a:pt x="222313" y="1206500"/>
                  </a:lnTo>
                  <a:lnTo>
                    <a:pt x="205429" y="1168400"/>
                  </a:lnTo>
                  <a:lnTo>
                    <a:pt x="189167" y="1130300"/>
                  </a:lnTo>
                  <a:lnTo>
                    <a:pt x="173533" y="1079500"/>
                  </a:lnTo>
                  <a:lnTo>
                    <a:pt x="158534" y="1041400"/>
                  </a:lnTo>
                  <a:lnTo>
                    <a:pt x="144173" y="1003300"/>
                  </a:lnTo>
                  <a:lnTo>
                    <a:pt x="130458" y="952500"/>
                  </a:lnTo>
                  <a:lnTo>
                    <a:pt x="117393" y="914400"/>
                  </a:lnTo>
                  <a:lnTo>
                    <a:pt x="104985" y="863600"/>
                  </a:lnTo>
                  <a:lnTo>
                    <a:pt x="93240" y="825500"/>
                  </a:lnTo>
                  <a:lnTo>
                    <a:pt x="82162" y="774700"/>
                  </a:lnTo>
                  <a:lnTo>
                    <a:pt x="71758" y="736600"/>
                  </a:lnTo>
                  <a:lnTo>
                    <a:pt x="62032" y="685800"/>
                  </a:lnTo>
                  <a:lnTo>
                    <a:pt x="52992" y="635000"/>
                  </a:lnTo>
                  <a:lnTo>
                    <a:pt x="44643" y="596900"/>
                  </a:lnTo>
                  <a:lnTo>
                    <a:pt x="36989" y="546100"/>
                  </a:lnTo>
                  <a:lnTo>
                    <a:pt x="30038" y="495300"/>
                  </a:lnTo>
                  <a:lnTo>
                    <a:pt x="23794" y="457200"/>
                  </a:lnTo>
                  <a:lnTo>
                    <a:pt x="18264" y="406400"/>
                  </a:lnTo>
                  <a:lnTo>
                    <a:pt x="13452" y="355600"/>
                  </a:lnTo>
                  <a:lnTo>
                    <a:pt x="9365" y="317500"/>
                  </a:lnTo>
                  <a:lnTo>
                    <a:pt x="6009" y="266700"/>
                  </a:lnTo>
                  <a:lnTo>
                    <a:pt x="3388" y="215900"/>
                  </a:lnTo>
                  <a:lnTo>
                    <a:pt x="1509" y="165100"/>
                  </a:lnTo>
                  <a:lnTo>
                    <a:pt x="378" y="1270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70359" y="0"/>
                  </a:lnTo>
                  <a:lnTo>
                    <a:pt x="70359" y="76200"/>
                  </a:lnTo>
                  <a:lnTo>
                    <a:pt x="70751" y="127000"/>
                  </a:lnTo>
                  <a:lnTo>
                    <a:pt x="71923" y="165100"/>
                  </a:lnTo>
                  <a:lnTo>
                    <a:pt x="73869" y="215900"/>
                  </a:lnTo>
                  <a:lnTo>
                    <a:pt x="76583" y="266700"/>
                  </a:lnTo>
                  <a:lnTo>
                    <a:pt x="80058" y="317500"/>
                  </a:lnTo>
                  <a:lnTo>
                    <a:pt x="84289" y="368300"/>
                  </a:lnTo>
                  <a:lnTo>
                    <a:pt x="89269" y="406400"/>
                  </a:lnTo>
                  <a:lnTo>
                    <a:pt x="94993" y="457200"/>
                  </a:lnTo>
                  <a:lnTo>
                    <a:pt x="101455" y="508000"/>
                  </a:lnTo>
                  <a:lnTo>
                    <a:pt x="108648" y="546100"/>
                  </a:lnTo>
                  <a:lnTo>
                    <a:pt x="116566" y="596900"/>
                  </a:lnTo>
                  <a:lnTo>
                    <a:pt x="125204" y="647700"/>
                  </a:lnTo>
                  <a:lnTo>
                    <a:pt x="134555" y="685800"/>
                  </a:lnTo>
                  <a:lnTo>
                    <a:pt x="144613" y="736600"/>
                  </a:lnTo>
                  <a:lnTo>
                    <a:pt x="155373" y="774700"/>
                  </a:lnTo>
                  <a:lnTo>
                    <a:pt x="166827" y="825500"/>
                  </a:lnTo>
                  <a:lnTo>
                    <a:pt x="178971" y="863600"/>
                  </a:lnTo>
                  <a:lnTo>
                    <a:pt x="191797" y="914400"/>
                  </a:lnTo>
                  <a:lnTo>
                    <a:pt x="205301" y="952500"/>
                  </a:lnTo>
                  <a:lnTo>
                    <a:pt x="219475" y="1003300"/>
                  </a:lnTo>
                  <a:lnTo>
                    <a:pt x="234314" y="1041400"/>
                  </a:lnTo>
                  <a:lnTo>
                    <a:pt x="249812" y="1092200"/>
                  </a:lnTo>
                  <a:lnTo>
                    <a:pt x="265962" y="1130300"/>
                  </a:lnTo>
                  <a:lnTo>
                    <a:pt x="282759" y="1168400"/>
                  </a:lnTo>
                  <a:lnTo>
                    <a:pt x="300197" y="1219200"/>
                  </a:lnTo>
                  <a:lnTo>
                    <a:pt x="318269" y="1257300"/>
                  </a:lnTo>
                  <a:lnTo>
                    <a:pt x="336970" y="1295400"/>
                  </a:lnTo>
                  <a:lnTo>
                    <a:pt x="356293" y="1346200"/>
                  </a:lnTo>
                  <a:lnTo>
                    <a:pt x="376232" y="1384300"/>
                  </a:lnTo>
                  <a:lnTo>
                    <a:pt x="396782" y="1422400"/>
                  </a:lnTo>
                  <a:lnTo>
                    <a:pt x="417935" y="1460500"/>
                  </a:lnTo>
                  <a:lnTo>
                    <a:pt x="439687" y="1498600"/>
                  </a:lnTo>
                  <a:lnTo>
                    <a:pt x="462031" y="1536700"/>
                  </a:lnTo>
                  <a:lnTo>
                    <a:pt x="484962" y="1587500"/>
                  </a:lnTo>
                  <a:lnTo>
                    <a:pt x="508472" y="1625600"/>
                  </a:lnTo>
                  <a:lnTo>
                    <a:pt x="532556" y="1663700"/>
                  </a:lnTo>
                  <a:lnTo>
                    <a:pt x="557208" y="1701800"/>
                  </a:lnTo>
                  <a:lnTo>
                    <a:pt x="582421" y="1739900"/>
                  </a:lnTo>
                  <a:lnTo>
                    <a:pt x="608191" y="1765300"/>
                  </a:lnTo>
                  <a:lnTo>
                    <a:pt x="634510" y="1803400"/>
                  </a:lnTo>
                  <a:lnTo>
                    <a:pt x="661373" y="1841500"/>
                  </a:lnTo>
                  <a:lnTo>
                    <a:pt x="688773" y="1879600"/>
                  </a:lnTo>
                  <a:lnTo>
                    <a:pt x="716705" y="1917700"/>
                  </a:lnTo>
                  <a:lnTo>
                    <a:pt x="745162" y="1955800"/>
                  </a:lnTo>
                  <a:lnTo>
                    <a:pt x="774139" y="1981200"/>
                  </a:lnTo>
                  <a:lnTo>
                    <a:pt x="803629" y="2019300"/>
                  </a:lnTo>
                  <a:lnTo>
                    <a:pt x="833627" y="2057400"/>
                  </a:lnTo>
                  <a:lnTo>
                    <a:pt x="864125" y="2082800"/>
                  </a:lnTo>
                  <a:lnTo>
                    <a:pt x="895119" y="2120900"/>
                  </a:lnTo>
                  <a:lnTo>
                    <a:pt x="926602" y="2146300"/>
                  </a:lnTo>
                  <a:lnTo>
                    <a:pt x="958568" y="2184400"/>
                  </a:lnTo>
                  <a:lnTo>
                    <a:pt x="991011" y="2209800"/>
                  </a:lnTo>
                  <a:lnTo>
                    <a:pt x="1023924" y="2247900"/>
                  </a:lnTo>
                  <a:lnTo>
                    <a:pt x="1057303" y="2273300"/>
                  </a:lnTo>
                  <a:lnTo>
                    <a:pt x="1091141" y="2298700"/>
                  </a:lnTo>
                  <a:lnTo>
                    <a:pt x="1125431" y="2336800"/>
                  </a:lnTo>
                  <a:lnTo>
                    <a:pt x="1195346" y="2387600"/>
                  </a:lnTo>
                  <a:lnTo>
                    <a:pt x="1266999" y="2438400"/>
                  </a:lnTo>
                  <a:lnTo>
                    <a:pt x="1303462" y="2463800"/>
                  </a:lnTo>
                  <a:lnTo>
                    <a:pt x="1340341" y="2501900"/>
                  </a:lnTo>
                  <a:lnTo>
                    <a:pt x="1377631" y="2527300"/>
                  </a:lnTo>
                  <a:lnTo>
                    <a:pt x="1415326" y="2540000"/>
                  </a:lnTo>
                  <a:lnTo>
                    <a:pt x="1530774" y="2616200"/>
                  </a:lnTo>
                  <a:lnTo>
                    <a:pt x="1609649" y="2667000"/>
                  </a:lnTo>
                  <a:lnTo>
                    <a:pt x="1649642" y="2679700"/>
                  </a:lnTo>
                  <a:lnTo>
                    <a:pt x="1689997" y="2705100"/>
                  </a:lnTo>
                  <a:lnTo>
                    <a:pt x="1730707" y="2717800"/>
                  </a:lnTo>
                  <a:lnTo>
                    <a:pt x="1771768" y="2743200"/>
                  </a:lnTo>
                  <a:lnTo>
                    <a:pt x="1813172" y="2755900"/>
                  </a:lnTo>
                  <a:lnTo>
                    <a:pt x="1854913" y="2781300"/>
                  </a:lnTo>
                  <a:lnTo>
                    <a:pt x="1896986" y="2794000"/>
                  </a:lnTo>
                  <a:lnTo>
                    <a:pt x="1939385" y="2819400"/>
                  </a:lnTo>
                  <a:lnTo>
                    <a:pt x="2425524" y="2959100"/>
                  </a:lnTo>
                  <a:lnTo>
                    <a:pt x="2471357" y="2959100"/>
                  </a:lnTo>
                  <a:lnTo>
                    <a:pt x="2563756" y="2984500"/>
                  </a:lnTo>
                  <a:lnTo>
                    <a:pt x="2610311" y="2984500"/>
                  </a:lnTo>
                  <a:lnTo>
                    <a:pt x="2657094" y="2997200"/>
                  </a:lnTo>
                  <a:lnTo>
                    <a:pt x="2751323" y="2997200"/>
                  </a:lnTo>
                  <a:lnTo>
                    <a:pt x="2798756" y="3009900"/>
                  </a:lnTo>
                  <a:lnTo>
                    <a:pt x="3643212" y="3009900"/>
                  </a:lnTo>
                  <a:lnTo>
                    <a:pt x="3598050" y="3022600"/>
                  </a:lnTo>
                  <a:close/>
                </a:path>
                <a:path w="5981065" h="3086100">
                  <a:moveTo>
                    <a:pt x="3643212" y="3009900"/>
                  </a:moveTo>
                  <a:lnTo>
                    <a:pt x="3182185" y="3009900"/>
                  </a:lnTo>
                  <a:lnTo>
                    <a:pt x="3229617" y="2997200"/>
                  </a:lnTo>
                  <a:lnTo>
                    <a:pt x="3323846" y="2997200"/>
                  </a:lnTo>
                  <a:lnTo>
                    <a:pt x="3370629" y="2984500"/>
                  </a:lnTo>
                  <a:lnTo>
                    <a:pt x="3417184" y="2984500"/>
                  </a:lnTo>
                  <a:lnTo>
                    <a:pt x="3509584" y="2959100"/>
                  </a:lnTo>
                  <a:lnTo>
                    <a:pt x="3555416" y="2959100"/>
                  </a:lnTo>
                  <a:lnTo>
                    <a:pt x="4041555" y="2819400"/>
                  </a:lnTo>
                  <a:lnTo>
                    <a:pt x="4083954" y="2794000"/>
                  </a:lnTo>
                  <a:lnTo>
                    <a:pt x="4126027" y="2781300"/>
                  </a:lnTo>
                  <a:lnTo>
                    <a:pt x="4167769" y="2755900"/>
                  </a:lnTo>
                  <a:lnTo>
                    <a:pt x="4209173" y="2743200"/>
                  </a:lnTo>
                  <a:lnTo>
                    <a:pt x="4250233" y="2717800"/>
                  </a:lnTo>
                  <a:lnTo>
                    <a:pt x="4290944" y="2705100"/>
                  </a:lnTo>
                  <a:lnTo>
                    <a:pt x="4331298" y="2679700"/>
                  </a:lnTo>
                  <a:lnTo>
                    <a:pt x="4371291" y="2667000"/>
                  </a:lnTo>
                  <a:lnTo>
                    <a:pt x="4450167" y="2616200"/>
                  </a:lnTo>
                  <a:lnTo>
                    <a:pt x="4565615" y="2540000"/>
                  </a:lnTo>
                  <a:lnTo>
                    <a:pt x="4603309" y="2527300"/>
                  </a:lnTo>
                  <a:lnTo>
                    <a:pt x="4640599" y="2501900"/>
                  </a:lnTo>
                  <a:lnTo>
                    <a:pt x="4677479" y="2463800"/>
                  </a:lnTo>
                  <a:lnTo>
                    <a:pt x="4713942" y="2438400"/>
                  </a:lnTo>
                  <a:lnTo>
                    <a:pt x="4785595" y="2387600"/>
                  </a:lnTo>
                  <a:lnTo>
                    <a:pt x="4855509" y="2336800"/>
                  </a:lnTo>
                  <a:lnTo>
                    <a:pt x="4889800" y="2298700"/>
                  </a:lnTo>
                  <a:lnTo>
                    <a:pt x="4923637" y="2273300"/>
                  </a:lnTo>
                  <a:lnTo>
                    <a:pt x="4957016" y="2247900"/>
                  </a:lnTo>
                  <a:lnTo>
                    <a:pt x="4989930" y="2209800"/>
                  </a:lnTo>
                  <a:lnTo>
                    <a:pt x="5022373" y="2184400"/>
                  </a:lnTo>
                  <a:lnTo>
                    <a:pt x="5054339" y="2146300"/>
                  </a:lnTo>
                  <a:lnTo>
                    <a:pt x="5085821" y="2120900"/>
                  </a:lnTo>
                  <a:lnTo>
                    <a:pt x="5116815" y="2082800"/>
                  </a:lnTo>
                  <a:lnTo>
                    <a:pt x="5147314" y="2057400"/>
                  </a:lnTo>
                  <a:lnTo>
                    <a:pt x="5177311" y="2019300"/>
                  </a:lnTo>
                  <a:lnTo>
                    <a:pt x="5206801" y="1981200"/>
                  </a:lnTo>
                  <a:lnTo>
                    <a:pt x="5235778" y="1955800"/>
                  </a:lnTo>
                  <a:lnTo>
                    <a:pt x="5264235" y="1917700"/>
                  </a:lnTo>
                  <a:lnTo>
                    <a:pt x="5292167" y="1879600"/>
                  </a:lnTo>
                  <a:lnTo>
                    <a:pt x="5319567" y="1841500"/>
                  </a:lnTo>
                  <a:lnTo>
                    <a:pt x="5346430" y="1803400"/>
                  </a:lnTo>
                  <a:lnTo>
                    <a:pt x="5372749" y="1765300"/>
                  </a:lnTo>
                  <a:lnTo>
                    <a:pt x="5398519" y="1739900"/>
                  </a:lnTo>
                  <a:lnTo>
                    <a:pt x="5423733" y="1701800"/>
                  </a:lnTo>
                  <a:lnTo>
                    <a:pt x="5448384" y="1663700"/>
                  </a:lnTo>
                  <a:lnTo>
                    <a:pt x="5472469" y="1625600"/>
                  </a:lnTo>
                  <a:lnTo>
                    <a:pt x="5495979" y="1587500"/>
                  </a:lnTo>
                  <a:lnTo>
                    <a:pt x="5518909" y="1536700"/>
                  </a:lnTo>
                  <a:lnTo>
                    <a:pt x="5541253" y="1498600"/>
                  </a:lnTo>
                  <a:lnTo>
                    <a:pt x="5563005" y="1460500"/>
                  </a:lnTo>
                  <a:lnTo>
                    <a:pt x="5584159" y="1422400"/>
                  </a:lnTo>
                  <a:lnTo>
                    <a:pt x="5604708" y="1384300"/>
                  </a:lnTo>
                  <a:lnTo>
                    <a:pt x="5624648" y="1346200"/>
                  </a:lnTo>
                  <a:lnTo>
                    <a:pt x="5643971" y="1295400"/>
                  </a:lnTo>
                  <a:lnTo>
                    <a:pt x="5662671" y="1257300"/>
                  </a:lnTo>
                  <a:lnTo>
                    <a:pt x="5680743" y="1219200"/>
                  </a:lnTo>
                  <a:lnTo>
                    <a:pt x="5698181" y="1168400"/>
                  </a:lnTo>
                  <a:lnTo>
                    <a:pt x="5714978" y="1130300"/>
                  </a:lnTo>
                  <a:lnTo>
                    <a:pt x="5731129" y="1092200"/>
                  </a:lnTo>
                  <a:lnTo>
                    <a:pt x="5746626" y="1041400"/>
                  </a:lnTo>
                  <a:lnTo>
                    <a:pt x="5761465" y="1003300"/>
                  </a:lnTo>
                  <a:lnTo>
                    <a:pt x="5775640" y="952500"/>
                  </a:lnTo>
                  <a:lnTo>
                    <a:pt x="5789143" y="914400"/>
                  </a:lnTo>
                  <a:lnTo>
                    <a:pt x="5801969" y="863600"/>
                  </a:lnTo>
                  <a:lnTo>
                    <a:pt x="5814113" y="825500"/>
                  </a:lnTo>
                  <a:lnTo>
                    <a:pt x="5825567" y="774700"/>
                  </a:lnTo>
                  <a:lnTo>
                    <a:pt x="5836327" y="736600"/>
                  </a:lnTo>
                  <a:lnTo>
                    <a:pt x="5846385" y="685800"/>
                  </a:lnTo>
                  <a:lnTo>
                    <a:pt x="5855736" y="647700"/>
                  </a:lnTo>
                  <a:lnTo>
                    <a:pt x="5864374" y="596900"/>
                  </a:lnTo>
                  <a:lnTo>
                    <a:pt x="5872292" y="546100"/>
                  </a:lnTo>
                  <a:lnTo>
                    <a:pt x="5879485" y="508000"/>
                  </a:lnTo>
                  <a:lnTo>
                    <a:pt x="5885947" y="457200"/>
                  </a:lnTo>
                  <a:lnTo>
                    <a:pt x="5891671" y="406400"/>
                  </a:lnTo>
                  <a:lnTo>
                    <a:pt x="5896651" y="368300"/>
                  </a:lnTo>
                  <a:lnTo>
                    <a:pt x="5900882" y="317500"/>
                  </a:lnTo>
                  <a:lnTo>
                    <a:pt x="5904358" y="266700"/>
                  </a:lnTo>
                  <a:lnTo>
                    <a:pt x="5907071" y="215900"/>
                  </a:lnTo>
                  <a:lnTo>
                    <a:pt x="5909017" y="165100"/>
                  </a:lnTo>
                  <a:lnTo>
                    <a:pt x="5910189" y="127000"/>
                  </a:lnTo>
                  <a:lnTo>
                    <a:pt x="5910581" y="76200"/>
                  </a:lnTo>
                  <a:lnTo>
                    <a:pt x="5910581" y="0"/>
                  </a:lnTo>
                  <a:lnTo>
                    <a:pt x="5980941" y="0"/>
                  </a:lnTo>
                  <a:lnTo>
                    <a:pt x="5980941" y="76200"/>
                  </a:lnTo>
                  <a:lnTo>
                    <a:pt x="5980562" y="127000"/>
                  </a:lnTo>
                  <a:lnTo>
                    <a:pt x="5979431" y="165100"/>
                  </a:lnTo>
                  <a:lnTo>
                    <a:pt x="5977552" y="215900"/>
                  </a:lnTo>
                  <a:lnTo>
                    <a:pt x="5974931" y="266700"/>
                  </a:lnTo>
                  <a:lnTo>
                    <a:pt x="5971575" y="317500"/>
                  </a:lnTo>
                  <a:lnTo>
                    <a:pt x="5967488" y="355600"/>
                  </a:lnTo>
                  <a:lnTo>
                    <a:pt x="5962676" y="406400"/>
                  </a:lnTo>
                  <a:lnTo>
                    <a:pt x="5957146" y="457200"/>
                  </a:lnTo>
                  <a:lnTo>
                    <a:pt x="5950902" y="495300"/>
                  </a:lnTo>
                  <a:lnTo>
                    <a:pt x="5943951" y="546100"/>
                  </a:lnTo>
                  <a:lnTo>
                    <a:pt x="5936297" y="596900"/>
                  </a:lnTo>
                  <a:lnTo>
                    <a:pt x="5927948" y="635000"/>
                  </a:lnTo>
                  <a:lnTo>
                    <a:pt x="5918908" y="685800"/>
                  </a:lnTo>
                  <a:lnTo>
                    <a:pt x="5909183" y="736600"/>
                  </a:lnTo>
                  <a:lnTo>
                    <a:pt x="5898778" y="774700"/>
                  </a:lnTo>
                  <a:lnTo>
                    <a:pt x="5887700" y="825500"/>
                  </a:lnTo>
                  <a:lnTo>
                    <a:pt x="5875955" y="863600"/>
                  </a:lnTo>
                  <a:lnTo>
                    <a:pt x="5863547" y="914400"/>
                  </a:lnTo>
                  <a:lnTo>
                    <a:pt x="5850482" y="952500"/>
                  </a:lnTo>
                  <a:lnTo>
                    <a:pt x="5836767" y="1003300"/>
                  </a:lnTo>
                  <a:lnTo>
                    <a:pt x="5822407" y="1041400"/>
                  </a:lnTo>
                  <a:lnTo>
                    <a:pt x="5807407" y="1079500"/>
                  </a:lnTo>
                  <a:lnTo>
                    <a:pt x="5791773" y="1130300"/>
                  </a:lnTo>
                  <a:lnTo>
                    <a:pt x="5775511" y="1168400"/>
                  </a:lnTo>
                  <a:lnTo>
                    <a:pt x="5758627" y="1206500"/>
                  </a:lnTo>
                  <a:lnTo>
                    <a:pt x="5741126" y="1257300"/>
                  </a:lnTo>
                  <a:lnTo>
                    <a:pt x="5723014" y="1295400"/>
                  </a:lnTo>
                  <a:lnTo>
                    <a:pt x="5704296" y="1333500"/>
                  </a:lnTo>
                  <a:lnTo>
                    <a:pt x="5684979" y="1384300"/>
                  </a:lnTo>
                  <a:lnTo>
                    <a:pt x="5665068" y="1422400"/>
                  </a:lnTo>
                  <a:lnTo>
                    <a:pt x="5644568" y="1460500"/>
                  </a:lnTo>
                  <a:lnTo>
                    <a:pt x="5623486" y="1498600"/>
                  </a:lnTo>
                  <a:lnTo>
                    <a:pt x="5601827" y="1536700"/>
                  </a:lnTo>
                  <a:lnTo>
                    <a:pt x="5579596" y="1574800"/>
                  </a:lnTo>
                  <a:lnTo>
                    <a:pt x="5556800" y="1612900"/>
                  </a:lnTo>
                  <a:lnTo>
                    <a:pt x="5533443" y="1651000"/>
                  </a:lnTo>
                  <a:lnTo>
                    <a:pt x="5509533" y="1689100"/>
                  </a:lnTo>
                  <a:lnTo>
                    <a:pt x="5485073" y="1727200"/>
                  </a:lnTo>
                  <a:lnTo>
                    <a:pt x="5460071" y="1765300"/>
                  </a:lnTo>
                  <a:lnTo>
                    <a:pt x="5434532" y="1803400"/>
                  </a:lnTo>
                  <a:lnTo>
                    <a:pt x="5408461" y="1841500"/>
                  </a:lnTo>
                  <a:lnTo>
                    <a:pt x="5381864" y="1879600"/>
                  </a:lnTo>
                  <a:lnTo>
                    <a:pt x="5354747" y="1917700"/>
                  </a:lnTo>
                  <a:lnTo>
                    <a:pt x="5327115" y="1943100"/>
                  </a:lnTo>
                  <a:lnTo>
                    <a:pt x="5298975" y="1981200"/>
                  </a:lnTo>
                  <a:lnTo>
                    <a:pt x="5270331" y="2019300"/>
                  </a:lnTo>
                  <a:lnTo>
                    <a:pt x="5241190" y="2057400"/>
                  </a:lnTo>
                  <a:lnTo>
                    <a:pt x="5211557" y="2082800"/>
                  </a:lnTo>
                  <a:lnTo>
                    <a:pt x="5181437" y="2120900"/>
                  </a:lnTo>
                  <a:lnTo>
                    <a:pt x="5150838" y="2146300"/>
                  </a:lnTo>
                  <a:lnTo>
                    <a:pt x="5119763" y="2184400"/>
                  </a:lnTo>
                  <a:lnTo>
                    <a:pt x="5088220" y="2209800"/>
                  </a:lnTo>
                  <a:lnTo>
                    <a:pt x="5056213" y="2247900"/>
                  </a:lnTo>
                  <a:lnTo>
                    <a:pt x="5023748" y="2273300"/>
                  </a:lnTo>
                  <a:lnTo>
                    <a:pt x="4990831" y="2311400"/>
                  </a:lnTo>
                  <a:lnTo>
                    <a:pt x="4923663" y="2362200"/>
                  </a:lnTo>
                  <a:lnTo>
                    <a:pt x="4889424" y="2400300"/>
                  </a:lnTo>
                  <a:lnTo>
                    <a:pt x="4819664" y="2451100"/>
                  </a:lnTo>
                  <a:lnTo>
                    <a:pt x="4748231" y="2501900"/>
                  </a:lnTo>
                  <a:lnTo>
                    <a:pt x="4675172" y="2552700"/>
                  </a:lnTo>
                  <a:lnTo>
                    <a:pt x="4600531" y="2603500"/>
                  </a:lnTo>
                  <a:lnTo>
                    <a:pt x="4485705" y="2679700"/>
                  </a:lnTo>
                  <a:lnTo>
                    <a:pt x="4446689" y="2705100"/>
                  </a:lnTo>
                  <a:lnTo>
                    <a:pt x="4407311" y="2717800"/>
                  </a:lnTo>
                  <a:lnTo>
                    <a:pt x="4327494" y="2768600"/>
                  </a:lnTo>
                  <a:lnTo>
                    <a:pt x="4287066" y="2781300"/>
                  </a:lnTo>
                  <a:lnTo>
                    <a:pt x="4246300" y="2806700"/>
                  </a:lnTo>
                  <a:lnTo>
                    <a:pt x="4205201" y="2819400"/>
                  </a:lnTo>
                  <a:lnTo>
                    <a:pt x="4163775" y="2844800"/>
                  </a:lnTo>
                  <a:lnTo>
                    <a:pt x="4079965" y="2870200"/>
                  </a:lnTo>
                  <a:lnTo>
                    <a:pt x="4037591" y="2895600"/>
                  </a:lnTo>
                  <a:lnTo>
                    <a:pt x="3643212" y="3009900"/>
                  </a:lnTo>
                  <a:close/>
                </a:path>
                <a:path w="5981065" h="3086100">
                  <a:moveTo>
                    <a:pt x="3461099" y="3048000"/>
                  </a:moveTo>
                  <a:lnTo>
                    <a:pt x="2519841" y="3048000"/>
                  </a:lnTo>
                  <a:lnTo>
                    <a:pt x="2428301" y="3022600"/>
                  </a:lnTo>
                  <a:lnTo>
                    <a:pt x="3552640" y="3022600"/>
                  </a:lnTo>
                  <a:lnTo>
                    <a:pt x="3461099" y="3048000"/>
                  </a:lnTo>
                  <a:close/>
                </a:path>
                <a:path w="5981065" h="3086100">
                  <a:moveTo>
                    <a:pt x="3368637" y="3060700"/>
                  </a:moveTo>
                  <a:lnTo>
                    <a:pt x="2612303" y="3060700"/>
                  </a:lnTo>
                  <a:lnTo>
                    <a:pt x="2565960" y="3048000"/>
                  </a:lnTo>
                  <a:lnTo>
                    <a:pt x="3414981" y="3048000"/>
                  </a:lnTo>
                  <a:lnTo>
                    <a:pt x="3368637" y="3060700"/>
                  </a:lnTo>
                  <a:close/>
                </a:path>
                <a:path w="5981065" h="3086100">
                  <a:moveTo>
                    <a:pt x="3275297" y="3073400"/>
                  </a:moveTo>
                  <a:lnTo>
                    <a:pt x="2705643" y="3073400"/>
                  </a:lnTo>
                  <a:lnTo>
                    <a:pt x="2658866" y="3060700"/>
                  </a:lnTo>
                  <a:lnTo>
                    <a:pt x="3322074" y="3060700"/>
                  </a:lnTo>
                  <a:lnTo>
                    <a:pt x="3275297" y="3073400"/>
                  </a:lnTo>
                  <a:close/>
                </a:path>
                <a:path w="5981065" h="3086100">
                  <a:moveTo>
                    <a:pt x="3038409" y="3086100"/>
                  </a:moveTo>
                  <a:lnTo>
                    <a:pt x="2942531" y="3086100"/>
                  </a:lnTo>
                  <a:lnTo>
                    <a:pt x="2894772" y="3073400"/>
                  </a:lnTo>
                  <a:lnTo>
                    <a:pt x="3086168" y="3073400"/>
                  </a:lnTo>
                  <a:lnTo>
                    <a:pt x="3038409" y="3086100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5775306" y="7836349"/>
              <a:ext cx="2052320" cy="1937385"/>
            </a:xfrm>
            <a:custGeom>
              <a:avLst/>
              <a:gdLst/>
              <a:ahLst/>
              <a:cxnLst/>
              <a:rect l="l" t="t" r="r" b="b"/>
              <a:pathLst>
                <a:path w="2052319" h="1937384">
                  <a:moveTo>
                    <a:pt x="826604" y="1523466"/>
                  </a:moveTo>
                  <a:lnTo>
                    <a:pt x="764730" y="1516214"/>
                  </a:lnTo>
                  <a:lnTo>
                    <a:pt x="709447" y="1508036"/>
                  </a:lnTo>
                  <a:lnTo>
                    <a:pt x="660361" y="1498447"/>
                  </a:lnTo>
                  <a:lnTo>
                    <a:pt x="617054" y="1486966"/>
                  </a:lnTo>
                  <a:lnTo>
                    <a:pt x="579120" y="1473149"/>
                  </a:lnTo>
                  <a:lnTo>
                    <a:pt x="517702" y="1436535"/>
                  </a:lnTo>
                  <a:lnTo>
                    <a:pt x="472846" y="1384846"/>
                  </a:lnTo>
                  <a:lnTo>
                    <a:pt x="441236" y="1314284"/>
                  </a:lnTo>
                  <a:lnTo>
                    <a:pt x="429374" y="1270736"/>
                  </a:lnTo>
                  <a:lnTo>
                    <a:pt x="419595" y="1221066"/>
                  </a:lnTo>
                  <a:lnTo>
                    <a:pt x="411480" y="1164780"/>
                  </a:lnTo>
                  <a:lnTo>
                    <a:pt x="404634" y="1101407"/>
                  </a:lnTo>
                  <a:lnTo>
                    <a:pt x="400088" y="1161973"/>
                  </a:lnTo>
                  <a:lnTo>
                    <a:pt x="393204" y="1216647"/>
                  </a:lnTo>
                  <a:lnTo>
                    <a:pt x="383730" y="1265720"/>
                  </a:lnTo>
                  <a:lnTo>
                    <a:pt x="371424" y="1309471"/>
                  </a:lnTo>
                  <a:lnTo>
                    <a:pt x="356031" y="1348193"/>
                  </a:lnTo>
                  <a:lnTo>
                    <a:pt x="337299" y="1382166"/>
                  </a:lnTo>
                  <a:lnTo>
                    <a:pt x="288810" y="1436966"/>
                  </a:lnTo>
                  <a:lnTo>
                    <a:pt x="223939" y="1476146"/>
                  </a:lnTo>
                  <a:lnTo>
                    <a:pt x="184734" y="1490573"/>
                  </a:lnTo>
                  <a:lnTo>
                    <a:pt x="140677" y="1501952"/>
                  </a:lnTo>
                  <a:lnTo>
                    <a:pt x="91516" y="1510563"/>
                  </a:lnTo>
                  <a:lnTo>
                    <a:pt x="37007" y="1516672"/>
                  </a:lnTo>
                  <a:lnTo>
                    <a:pt x="0" y="1519072"/>
                  </a:lnTo>
                  <a:lnTo>
                    <a:pt x="0" y="1524342"/>
                  </a:lnTo>
                  <a:lnTo>
                    <a:pt x="121983" y="1544154"/>
                  </a:lnTo>
                  <a:lnTo>
                    <a:pt x="217068" y="1561655"/>
                  </a:lnTo>
                  <a:lnTo>
                    <a:pt x="258635" y="1579321"/>
                  </a:lnTo>
                  <a:lnTo>
                    <a:pt x="293090" y="1604276"/>
                  </a:lnTo>
                  <a:lnTo>
                    <a:pt x="321170" y="1635442"/>
                  </a:lnTo>
                  <a:lnTo>
                    <a:pt x="343623" y="1671751"/>
                  </a:lnTo>
                  <a:lnTo>
                    <a:pt x="361188" y="1712112"/>
                  </a:lnTo>
                  <a:lnTo>
                    <a:pt x="374624" y="1755444"/>
                  </a:lnTo>
                  <a:lnTo>
                    <a:pt x="384644" y="1800669"/>
                  </a:lnTo>
                  <a:lnTo>
                    <a:pt x="392010" y="1846694"/>
                  </a:lnTo>
                  <a:lnTo>
                    <a:pt x="397459" y="1892452"/>
                  </a:lnTo>
                  <a:lnTo>
                    <a:pt x="401739" y="1936851"/>
                  </a:lnTo>
                  <a:lnTo>
                    <a:pt x="410502" y="1875497"/>
                  </a:lnTo>
                  <a:lnTo>
                    <a:pt x="419785" y="1820697"/>
                  </a:lnTo>
                  <a:lnTo>
                    <a:pt x="430110" y="1772031"/>
                  </a:lnTo>
                  <a:lnTo>
                    <a:pt x="442023" y="1729117"/>
                  </a:lnTo>
                  <a:lnTo>
                    <a:pt x="456018" y="1691563"/>
                  </a:lnTo>
                  <a:lnTo>
                    <a:pt x="492404" y="1630934"/>
                  </a:lnTo>
                  <a:lnTo>
                    <a:pt x="543458" y="1586966"/>
                  </a:lnTo>
                  <a:lnTo>
                    <a:pt x="613384" y="1556524"/>
                  </a:lnTo>
                  <a:lnTo>
                    <a:pt x="656729" y="1545361"/>
                  </a:lnTo>
                  <a:lnTo>
                    <a:pt x="706361" y="1536407"/>
                  </a:lnTo>
                  <a:lnTo>
                    <a:pt x="762812" y="1529232"/>
                  </a:lnTo>
                  <a:lnTo>
                    <a:pt x="826604" y="1523466"/>
                  </a:lnTo>
                  <a:close/>
                </a:path>
                <a:path w="2052319" h="1937384">
                  <a:moveTo>
                    <a:pt x="2052053" y="757402"/>
                  </a:moveTo>
                  <a:lnTo>
                    <a:pt x="1923237" y="740651"/>
                  </a:lnTo>
                  <a:lnTo>
                    <a:pt x="1865071" y="731977"/>
                  </a:lnTo>
                  <a:lnTo>
                    <a:pt x="1810842" y="722871"/>
                  </a:lnTo>
                  <a:lnTo>
                    <a:pt x="1760410" y="713155"/>
                  </a:lnTo>
                  <a:lnTo>
                    <a:pt x="1713585" y="702652"/>
                  </a:lnTo>
                  <a:lnTo>
                    <a:pt x="1670227" y="691197"/>
                  </a:lnTo>
                  <a:lnTo>
                    <a:pt x="1630172" y="678599"/>
                  </a:lnTo>
                  <a:lnTo>
                    <a:pt x="1593253" y="664679"/>
                  </a:lnTo>
                  <a:lnTo>
                    <a:pt x="1528216" y="632193"/>
                  </a:lnTo>
                  <a:lnTo>
                    <a:pt x="1473809" y="592340"/>
                  </a:lnTo>
                  <a:lnTo>
                    <a:pt x="1428775" y="543699"/>
                  </a:lnTo>
                  <a:lnTo>
                    <a:pt x="1391805" y="484860"/>
                  </a:lnTo>
                  <a:lnTo>
                    <a:pt x="1361643" y="414426"/>
                  </a:lnTo>
                  <a:lnTo>
                    <a:pt x="1348701" y="374421"/>
                  </a:lnTo>
                  <a:lnTo>
                    <a:pt x="1336979" y="330974"/>
                  </a:lnTo>
                  <a:lnTo>
                    <a:pt x="1326324" y="283933"/>
                  </a:lnTo>
                  <a:lnTo>
                    <a:pt x="1316558" y="233095"/>
                  </a:lnTo>
                  <a:lnTo>
                    <a:pt x="1307528" y="178308"/>
                  </a:lnTo>
                  <a:lnTo>
                    <a:pt x="1299070" y="119392"/>
                  </a:lnTo>
                  <a:lnTo>
                    <a:pt x="1291043" y="56159"/>
                  </a:lnTo>
                  <a:lnTo>
                    <a:pt x="1284592" y="0"/>
                  </a:lnTo>
                  <a:lnTo>
                    <a:pt x="1282141" y="0"/>
                  </a:lnTo>
                  <a:lnTo>
                    <a:pt x="1276883" y="54457"/>
                  </a:lnTo>
                  <a:lnTo>
                    <a:pt x="1269873" y="116433"/>
                  </a:lnTo>
                  <a:lnTo>
                    <a:pt x="1262113" y="174498"/>
                  </a:lnTo>
                  <a:lnTo>
                    <a:pt x="1253439" y="228790"/>
                  </a:lnTo>
                  <a:lnTo>
                    <a:pt x="1243749" y="279450"/>
                  </a:lnTo>
                  <a:lnTo>
                    <a:pt x="1232903" y="326618"/>
                  </a:lnTo>
                  <a:lnTo>
                    <a:pt x="1220749" y="370420"/>
                  </a:lnTo>
                  <a:lnTo>
                    <a:pt x="1207185" y="410997"/>
                  </a:lnTo>
                  <a:lnTo>
                    <a:pt x="1192060" y="448513"/>
                  </a:lnTo>
                  <a:lnTo>
                    <a:pt x="1175245" y="483069"/>
                  </a:lnTo>
                  <a:lnTo>
                    <a:pt x="1136015" y="543915"/>
                  </a:lnTo>
                  <a:lnTo>
                    <a:pt x="1088440" y="594664"/>
                  </a:lnTo>
                  <a:lnTo>
                    <a:pt x="1031468" y="636397"/>
                  </a:lnTo>
                  <a:lnTo>
                    <a:pt x="964044" y="670242"/>
                  </a:lnTo>
                  <a:lnTo>
                    <a:pt x="926084" y="684555"/>
                  </a:lnTo>
                  <a:lnTo>
                    <a:pt x="885113" y="697293"/>
                  </a:lnTo>
                  <a:lnTo>
                    <a:pt x="840994" y="708621"/>
                  </a:lnTo>
                  <a:lnTo>
                    <a:pt x="793610" y="718667"/>
                  </a:lnTo>
                  <a:lnTo>
                    <a:pt x="742810" y="727570"/>
                  </a:lnTo>
                  <a:lnTo>
                    <a:pt x="688467" y="735469"/>
                  </a:lnTo>
                  <a:lnTo>
                    <a:pt x="630466" y="742492"/>
                  </a:lnTo>
                  <a:lnTo>
                    <a:pt x="568655" y="748792"/>
                  </a:lnTo>
                  <a:lnTo>
                    <a:pt x="502907" y="754507"/>
                  </a:lnTo>
                  <a:lnTo>
                    <a:pt x="546760" y="762114"/>
                  </a:lnTo>
                  <a:lnTo>
                    <a:pt x="591451" y="768756"/>
                  </a:lnTo>
                  <a:lnTo>
                    <a:pt x="727735" y="786676"/>
                  </a:lnTo>
                  <a:lnTo>
                    <a:pt x="772985" y="793242"/>
                  </a:lnTo>
                  <a:lnTo>
                    <a:pt x="817689" y="800747"/>
                  </a:lnTo>
                  <a:lnTo>
                    <a:pt x="861568" y="809548"/>
                  </a:lnTo>
                  <a:lnTo>
                    <a:pt x="904341" y="820051"/>
                  </a:lnTo>
                  <a:lnTo>
                    <a:pt x="945743" y="832624"/>
                  </a:lnTo>
                  <a:lnTo>
                    <a:pt x="985494" y="847636"/>
                  </a:lnTo>
                  <a:lnTo>
                    <a:pt x="1023315" y="865479"/>
                  </a:lnTo>
                  <a:lnTo>
                    <a:pt x="1058938" y="886536"/>
                  </a:lnTo>
                  <a:lnTo>
                    <a:pt x="1092085" y="911161"/>
                  </a:lnTo>
                  <a:lnTo>
                    <a:pt x="1122476" y="939761"/>
                  </a:lnTo>
                  <a:lnTo>
                    <a:pt x="1149845" y="972705"/>
                  </a:lnTo>
                  <a:lnTo>
                    <a:pt x="1173899" y="1010373"/>
                  </a:lnTo>
                  <a:lnTo>
                    <a:pt x="1194384" y="1053147"/>
                  </a:lnTo>
                  <a:lnTo>
                    <a:pt x="1211008" y="1101407"/>
                  </a:lnTo>
                  <a:lnTo>
                    <a:pt x="1224178" y="1152486"/>
                  </a:lnTo>
                  <a:lnTo>
                    <a:pt x="1235659" y="1203807"/>
                  </a:lnTo>
                  <a:lnTo>
                    <a:pt x="1245654" y="1255331"/>
                  </a:lnTo>
                  <a:lnTo>
                    <a:pt x="1254353" y="1307020"/>
                  </a:lnTo>
                  <a:lnTo>
                    <a:pt x="1261973" y="1358836"/>
                  </a:lnTo>
                  <a:lnTo>
                    <a:pt x="1268717" y="1410766"/>
                  </a:lnTo>
                  <a:lnTo>
                    <a:pt x="1274775" y="1462760"/>
                  </a:lnTo>
                  <a:lnTo>
                    <a:pt x="1280363" y="1514792"/>
                  </a:lnTo>
                  <a:lnTo>
                    <a:pt x="1290751" y="1448282"/>
                  </a:lnTo>
                  <a:lnTo>
                    <a:pt x="1300835" y="1386090"/>
                  </a:lnTo>
                  <a:lnTo>
                    <a:pt x="1310830" y="1328077"/>
                  </a:lnTo>
                  <a:lnTo>
                    <a:pt x="1320927" y="1274064"/>
                  </a:lnTo>
                  <a:lnTo>
                    <a:pt x="1331353" y="1223886"/>
                  </a:lnTo>
                  <a:lnTo>
                    <a:pt x="1342288" y="1177378"/>
                  </a:lnTo>
                  <a:lnTo>
                    <a:pt x="1353947" y="1134389"/>
                  </a:lnTo>
                  <a:lnTo>
                    <a:pt x="1366532" y="1094727"/>
                  </a:lnTo>
                  <a:lnTo>
                    <a:pt x="1380236" y="1058252"/>
                  </a:lnTo>
                  <a:lnTo>
                    <a:pt x="1411859" y="994181"/>
                  </a:lnTo>
                  <a:lnTo>
                    <a:pt x="1450441" y="940854"/>
                  </a:lnTo>
                  <a:lnTo>
                    <a:pt x="1497609" y="896937"/>
                  </a:lnTo>
                  <a:lnTo>
                    <a:pt x="1554988" y="861123"/>
                  </a:lnTo>
                  <a:lnTo>
                    <a:pt x="1624203" y="832078"/>
                  </a:lnTo>
                  <a:lnTo>
                    <a:pt x="1663763" y="819696"/>
                  </a:lnTo>
                  <a:lnTo>
                    <a:pt x="1706892" y="808507"/>
                  </a:lnTo>
                  <a:lnTo>
                    <a:pt x="1753793" y="798360"/>
                  </a:lnTo>
                  <a:lnTo>
                    <a:pt x="1804682" y="789089"/>
                  </a:lnTo>
                  <a:lnTo>
                    <a:pt x="1859737" y="780516"/>
                  </a:lnTo>
                  <a:lnTo>
                    <a:pt x="1919185" y="772490"/>
                  </a:lnTo>
                  <a:lnTo>
                    <a:pt x="1983219" y="764832"/>
                  </a:lnTo>
                  <a:lnTo>
                    <a:pt x="2052053" y="757402"/>
                  </a:lnTo>
                  <a:close/>
                </a:path>
              </a:pathLst>
            </a:custGeom>
            <a:solidFill>
              <a:srgbClr val="C88B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5800" y="5705092"/>
              <a:ext cx="1679575" cy="1678939"/>
            </a:xfrm>
            <a:custGeom>
              <a:avLst/>
              <a:gdLst/>
              <a:ahLst/>
              <a:cxnLst/>
              <a:rect l="l" t="t" r="r" b="b"/>
              <a:pathLst>
                <a:path w="1679575" h="1678939">
                  <a:moveTo>
                    <a:pt x="73151" y="145924"/>
                  </a:moveTo>
                  <a:lnTo>
                    <a:pt x="43717" y="139646"/>
                  </a:lnTo>
                  <a:lnTo>
                    <a:pt x="20572" y="123113"/>
                  </a:lnTo>
                  <a:lnTo>
                    <a:pt x="5428" y="99773"/>
                  </a:lnTo>
                  <a:lnTo>
                    <a:pt x="0" y="73079"/>
                  </a:lnTo>
                  <a:lnTo>
                    <a:pt x="5430" y="43671"/>
                  </a:lnTo>
                  <a:lnTo>
                    <a:pt x="20583" y="20544"/>
                  </a:lnTo>
                  <a:lnTo>
                    <a:pt x="43717" y="5423"/>
                  </a:lnTo>
                  <a:lnTo>
                    <a:pt x="73151" y="0"/>
                  </a:lnTo>
                  <a:lnTo>
                    <a:pt x="98940" y="5423"/>
                  </a:lnTo>
                  <a:lnTo>
                    <a:pt x="120201" y="20551"/>
                  </a:lnTo>
                  <a:lnTo>
                    <a:pt x="134649" y="43674"/>
                  </a:lnTo>
                  <a:lnTo>
                    <a:pt x="139978" y="73079"/>
                  </a:lnTo>
                  <a:lnTo>
                    <a:pt x="134648" y="99773"/>
                  </a:lnTo>
                  <a:lnTo>
                    <a:pt x="120197" y="123113"/>
                  </a:lnTo>
                  <a:lnTo>
                    <a:pt x="98929" y="139646"/>
                  </a:lnTo>
                  <a:lnTo>
                    <a:pt x="73151" y="145924"/>
                  </a:lnTo>
                  <a:close/>
                </a:path>
                <a:path w="1679575" h="1678939">
                  <a:moveTo>
                    <a:pt x="456268" y="145924"/>
                  </a:moveTo>
                  <a:lnTo>
                    <a:pt x="426977" y="139646"/>
                  </a:lnTo>
                  <a:lnTo>
                    <a:pt x="403900" y="123113"/>
                  </a:lnTo>
                  <a:lnTo>
                    <a:pt x="388778" y="99773"/>
                  </a:lnTo>
                  <a:lnTo>
                    <a:pt x="383350" y="73079"/>
                  </a:lnTo>
                  <a:lnTo>
                    <a:pt x="388777" y="43671"/>
                  </a:lnTo>
                  <a:lnTo>
                    <a:pt x="403904" y="20544"/>
                  </a:lnTo>
                  <a:lnTo>
                    <a:pt x="426969" y="5423"/>
                  </a:lnTo>
                  <a:lnTo>
                    <a:pt x="456268" y="0"/>
                  </a:lnTo>
                  <a:lnTo>
                    <a:pt x="483145" y="5423"/>
                  </a:lnTo>
                  <a:lnTo>
                    <a:pt x="506569" y="20551"/>
                  </a:lnTo>
                  <a:lnTo>
                    <a:pt x="523135" y="43674"/>
                  </a:lnTo>
                  <a:lnTo>
                    <a:pt x="529420" y="73079"/>
                  </a:lnTo>
                  <a:lnTo>
                    <a:pt x="523132" y="99773"/>
                  </a:lnTo>
                  <a:lnTo>
                    <a:pt x="506556" y="123113"/>
                  </a:lnTo>
                  <a:lnTo>
                    <a:pt x="483124" y="139646"/>
                  </a:lnTo>
                  <a:lnTo>
                    <a:pt x="456268" y="145924"/>
                  </a:lnTo>
                  <a:close/>
                </a:path>
                <a:path w="1679575" h="1678939">
                  <a:moveTo>
                    <a:pt x="839619" y="145924"/>
                  </a:moveTo>
                  <a:lnTo>
                    <a:pt x="810185" y="139646"/>
                  </a:lnTo>
                  <a:lnTo>
                    <a:pt x="787039" y="123113"/>
                  </a:lnTo>
                  <a:lnTo>
                    <a:pt x="771896" y="99773"/>
                  </a:lnTo>
                  <a:lnTo>
                    <a:pt x="766467" y="73079"/>
                  </a:lnTo>
                  <a:lnTo>
                    <a:pt x="771897" y="43671"/>
                  </a:lnTo>
                  <a:lnTo>
                    <a:pt x="787050" y="20544"/>
                  </a:lnTo>
                  <a:lnTo>
                    <a:pt x="810185" y="5423"/>
                  </a:lnTo>
                  <a:lnTo>
                    <a:pt x="839619" y="0"/>
                  </a:lnTo>
                  <a:lnTo>
                    <a:pt x="866353" y="5423"/>
                  </a:lnTo>
                  <a:lnTo>
                    <a:pt x="889708" y="20551"/>
                  </a:lnTo>
                  <a:lnTo>
                    <a:pt x="906253" y="43674"/>
                  </a:lnTo>
                  <a:lnTo>
                    <a:pt x="912537" y="73079"/>
                  </a:lnTo>
                  <a:lnTo>
                    <a:pt x="906253" y="99773"/>
                  </a:lnTo>
                  <a:lnTo>
                    <a:pt x="889703" y="123113"/>
                  </a:lnTo>
                  <a:lnTo>
                    <a:pt x="866340" y="139646"/>
                  </a:lnTo>
                  <a:lnTo>
                    <a:pt x="839619" y="145924"/>
                  </a:lnTo>
                  <a:close/>
                </a:path>
                <a:path w="1679575" h="1678939">
                  <a:moveTo>
                    <a:pt x="1222736" y="145924"/>
                  </a:moveTo>
                  <a:lnTo>
                    <a:pt x="1196015" y="139646"/>
                  </a:lnTo>
                  <a:lnTo>
                    <a:pt x="1172652" y="123113"/>
                  </a:lnTo>
                  <a:lnTo>
                    <a:pt x="1156102" y="99773"/>
                  </a:lnTo>
                  <a:lnTo>
                    <a:pt x="1149818" y="73079"/>
                  </a:lnTo>
                  <a:lnTo>
                    <a:pt x="1156104" y="43671"/>
                  </a:lnTo>
                  <a:lnTo>
                    <a:pt x="1172663" y="20544"/>
                  </a:lnTo>
                  <a:lnTo>
                    <a:pt x="1196015" y="5423"/>
                  </a:lnTo>
                  <a:lnTo>
                    <a:pt x="1222736" y="0"/>
                  </a:lnTo>
                  <a:lnTo>
                    <a:pt x="1252183" y="5423"/>
                  </a:lnTo>
                  <a:lnTo>
                    <a:pt x="1275320" y="20551"/>
                  </a:lnTo>
                  <a:lnTo>
                    <a:pt x="1290460" y="43674"/>
                  </a:lnTo>
                  <a:lnTo>
                    <a:pt x="1295888" y="73079"/>
                  </a:lnTo>
                  <a:lnTo>
                    <a:pt x="1290459" y="99773"/>
                  </a:lnTo>
                  <a:lnTo>
                    <a:pt x="1275315" y="123113"/>
                  </a:lnTo>
                  <a:lnTo>
                    <a:pt x="1252170" y="139646"/>
                  </a:lnTo>
                  <a:lnTo>
                    <a:pt x="1222736" y="145924"/>
                  </a:lnTo>
                  <a:close/>
                </a:path>
                <a:path w="1679575" h="1678939">
                  <a:moveTo>
                    <a:pt x="1606067" y="145924"/>
                  </a:moveTo>
                  <a:lnTo>
                    <a:pt x="1579211" y="139646"/>
                  </a:lnTo>
                  <a:lnTo>
                    <a:pt x="1555779" y="123113"/>
                  </a:lnTo>
                  <a:lnTo>
                    <a:pt x="1539203" y="99773"/>
                  </a:lnTo>
                  <a:lnTo>
                    <a:pt x="1532915" y="73079"/>
                  </a:lnTo>
                  <a:lnTo>
                    <a:pt x="1539203" y="43674"/>
                  </a:lnTo>
                  <a:lnTo>
                    <a:pt x="1555779" y="20551"/>
                  </a:lnTo>
                  <a:lnTo>
                    <a:pt x="1579211" y="5423"/>
                  </a:lnTo>
                  <a:lnTo>
                    <a:pt x="1606067" y="0"/>
                  </a:lnTo>
                  <a:lnTo>
                    <a:pt x="1635358" y="5423"/>
                  </a:lnTo>
                  <a:lnTo>
                    <a:pt x="1658435" y="20551"/>
                  </a:lnTo>
                  <a:lnTo>
                    <a:pt x="1673557" y="43674"/>
                  </a:lnTo>
                  <a:lnTo>
                    <a:pt x="1678985" y="73079"/>
                  </a:lnTo>
                  <a:lnTo>
                    <a:pt x="1673560" y="99773"/>
                  </a:lnTo>
                  <a:lnTo>
                    <a:pt x="1658442" y="123113"/>
                  </a:lnTo>
                  <a:lnTo>
                    <a:pt x="1635366" y="139646"/>
                  </a:lnTo>
                  <a:lnTo>
                    <a:pt x="1606067" y="145924"/>
                  </a:lnTo>
                  <a:close/>
                </a:path>
                <a:path w="1679575" h="1678939">
                  <a:moveTo>
                    <a:pt x="73151" y="529127"/>
                  </a:moveTo>
                  <a:lnTo>
                    <a:pt x="43717" y="522850"/>
                  </a:lnTo>
                  <a:lnTo>
                    <a:pt x="20572" y="506316"/>
                  </a:lnTo>
                  <a:lnTo>
                    <a:pt x="5428" y="482976"/>
                  </a:lnTo>
                  <a:lnTo>
                    <a:pt x="0" y="456282"/>
                  </a:lnTo>
                  <a:lnTo>
                    <a:pt x="5428" y="426877"/>
                  </a:lnTo>
                  <a:lnTo>
                    <a:pt x="20572" y="403754"/>
                  </a:lnTo>
                  <a:lnTo>
                    <a:pt x="43717" y="388626"/>
                  </a:lnTo>
                  <a:lnTo>
                    <a:pt x="73151" y="383203"/>
                  </a:lnTo>
                  <a:lnTo>
                    <a:pt x="98929" y="388626"/>
                  </a:lnTo>
                  <a:lnTo>
                    <a:pt x="120197" y="403754"/>
                  </a:lnTo>
                  <a:lnTo>
                    <a:pt x="134648" y="426877"/>
                  </a:lnTo>
                  <a:lnTo>
                    <a:pt x="139978" y="456282"/>
                  </a:lnTo>
                  <a:lnTo>
                    <a:pt x="134648" y="482976"/>
                  </a:lnTo>
                  <a:lnTo>
                    <a:pt x="120197" y="506316"/>
                  </a:lnTo>
                  <a:lnTo>
                    <a:pt x="98929" y="522850"/>
                  </a:lnTo>
                  <a:lnTo>
                    <a:pt x="73151" y="529127"/>
                  </a:lnTo>
                  <a:close/>
                </a:path>
                <a:path w="1679575" h="1678939">
                  <a:moveTo>
                    <a:pt x="456268" y="529127"/>
                  </a:moveTo>
                  <a:lnTo>
                    <a:pt x="426977" y="522850"/>
                  </a:lnTo>
                  <a:lnTo>
                    <a:pt x="403900" y="506316"/>
                  </a:lnTo>
                  <a:lnTo>
                    <a:pt x="388778" y="482976"/>
                  </a:lnTo>
                  <a:lnTo>
                    <a:pt x="383350" y="456282"/>
                  </a:lnTo>
                  <a:lnTo>
                    <a:pt x="388775" y="426877"/>
                  </a:lnTo>
                  <a:lnTo>
                    <a:pt x="403893" y="403754"/>
                  </a:lnTo>
                  <a:lnTo>
                    <a:pt x="426969" y="388626"/>
                  </a:lnTo>
                  <a:lnTo>
                    <a:pt x="456268" y="383203"/>
                  </a:lnTo>
                  <a:lnTo>
                    <a:pt x="483133" y="388626"/>
                  </a:lnTo>
                  <a:lnTo>
                    <a:pt x="506564" y="403754"/>
                  </a:lnTo>
                  <a:lnTo>
                    <a:pt x="523135" y="426877"/>
                  </a:lnTo>
                  <a:lnTo>
                    <a:pt x="529420" y="456282"/>
                  </a:lnTo>
                  <a:lnTo>
                    <a:pt x="523132" y="482976"/>
                  </a:lnTo>
                  <a:lnTo>
                    <a:pt x="506556" y="506316"/>
                  </a:lnTo>
                  <a:lnTo>
                    <a:pt x="483124" y="522850"/>
                  </a:lnTo>
                  <a:lnTo>
                    <a:pt x="456268" y="529127"/>
                  </a:lnTo>
                  <a:close/>
                </a:path>
                <a:path w="1679575" h="1678939">
                  <a:moveTo>
                    <a:pt x="839619" y="529127"/>
                  </a:moveTo>
                  <a:lnTo>
                    <a:pt x="810185" y="522850"/>
                  </a:lnTo>
                  <a:lnTo>
                    <a:pt x="787039" y="506316"/>
                  </a:lnTo>
                  <a:lnTo>
                    <a:pt x="771896" y="482976"/>
                  </a:lnTo>
                  <a:lnTo>
                    <a:pt x="766467" y="456282"/>
                  </a:lnTo>
                  <a:lnTo>
                    <a:pt x="771896" y="426877"/>
                  </a:lnTo>
                  <a:lnTo>
                    <a:pt x="787039" y="403754"/>
                  </a:lnTo>
                  <a:lnTo>
                    <a:pt x="810185" y="388626"/>
                  </a:lnTo>
                  <a:lnTo>
                    <a:pt x="839619" y="383203"/>
                  </a:lnTo>
                  <a:lnTo>
                    <a:pt x="866340" y="388626"/>
                  </a:lnTo>
                  <a:lnTo>
                    <a:pt x="889703" y="403754"/>
                  </a:lnTo>
                  <a:lnTo>
                    <a:pt x="906253" y="426877"/>
                  </a:lnTo>
                  <a:lnTo>
                    <a:pt x="912537" y="456282"/>
                  </a:lnTo>
                  <a:lnTo>
                    <a:pt x="906253" y="482976"/>
                  </a:lnTo>
                  <a:lnTo>
                    <a:pt x="889703" y="506316"/>
                  </a:lnTo>
                  <a:lnTo>
                    <a:pt x="866340" y="522850"/>
                  </a:lnTo>
                  <a:lnTo>
                    <a:pt x="839619" y="529127"/>
                  </a:lnTo>
                  <a:close/>
                </a:path>
                <a:path w="1679575" h="1678939">
                  <a:moveTo>
                    <a:pt x="1222736" y="529127"/>
                  </a:moveTo>
                  <a:lnTo>
                    <a:pt x="1196015" y="522850"/>
                  </a:lnTo>
                  <a:lnTo>
                    <a:pt x="1172652" y="506316"/>
                  </a:lnTo>
                  <a:lnTo>
                    <a:pt x="1156102" y="482976"/>
                  </a:lnTo>
                  <a:lnTo>
                    <a:pt x="1149818" y="456282"/>
                  </a:lnTo>
                  <a:lnTo>
                    <a:pt x="1156102" y="426877"/>
                  </a:lnTo>
                  <a:lnTo>
                    <a:pt x="1172652" y="403754"/>
                  </a:lnTo>
                  <a:lnTo>
                    <a:pt x="1196015" y="388626"/>
                  </a:lnTo>
                  <a:lnTo>
                    <a:pt x="1222736" y="383203"/>
                  </a:lnTo>
                  <a:lnTo>
                    <a:pt x="1252170" y="388626"/>
                  </a:lnTo>
                  <a:lnTo>
                    <a:pt x="1275315" y="403754"/>
                  </a:lnTo>
                  <a:lnTo>
                    <a:pt x="1290459" y="426877"/>
                  </a:lnTo>
                  <a:lnTo>
                    <a:pt x="1295888" y="456282"/>
                  </a:lnTo>
                  <a:lnTo>
                    <a:pt x="1290459" y="482976"/>
                  </a:lnTo>
                  <a:lnTo>
                    <a:pt x="1275315" y="506316"/>
                  </a:lnTo>
                  <a:lnTo>
                    <a:pt x="1252170" y="522850"/>
                  </a:lnTo>
                  <a:lnTo>
                    <a:pt x="1222736" y="529127"/>
                  </a:lnTo>
                  <a:close/>
                </a:path>
                <a:path w="1679575" h="1678939">
                  <a:moveTo>
                    <a:pt x="1606086" y="529127"/>
                  </a:moveTo>
                  <a:lnTo>
                    <a:pt x="1579222" y="522850"/>
                  </a:lnTo>
                  <a:lnTo>
                    <a:pt x="1555791" y="506316"/>
                  </a:lnTo>
                  <a:lnTo>
                    <a:pt x="1539220" y="482976"/>
                  </a:lnTo>
                  <a:lnTo>
                    <a:pt x="1532935" y="456282"/>
                  </a:lnTo>
                  <a:lnTo>
                    <a:pt x="1539223" y="426877"/>
                  </a:lnTo>
                  <a:lnTo>
                    <a:pt x="1555798" y="403754"/>
                  </a:lnTo>
                  <a:lnTo>
                    <a:pt x="1579230" y="388626"/>
                  </a:lnTo>
                  <a:lnTo>
                    <a:pt x="1606086" y="383203"/>
                  </a:lnTo>
                  <a:lnTo>
                    <a:pt x="1635377" y="388626"/>
                  </a:lnTo>
                  <a:lnTo>
                    <a:pt x="1658454" y="403754"/>
                  </a:lnTo>
                  <a:lnTo>
                    <a:pt x="1673577" y="426877"/>
                  </a:lnTo>
                  <a:lnTo>
                    <a:pt x="1679005" y="456282"/>
                  </a:lnTo>
                  <a:lnTo>
                    <a:pt x="1673580" y="482976"/>
                  </a:lnTo>
                  <a:lnTo>
                    <a:pt x="1658462" y="506316"/>
                  </a:lnTo>
                  <a:lnTo>
                    <a:pt x="1635385" y="522850"/>
                  </a:lnTo>
                  <a:lnTo>
                    <a:pt x="1606086" y="529127"/>
                  </a:lnTo>
                  <a:close/>
                </a:path>
                <a:path w="1679575" h="1678939">
                  <a:moveTo>
                    <a:pt x="73151" y="912350"/>
                  </a:moveTo>
                  <a:lnTo>
                    <a:pt x="43717" y="906072"/>
                  </a:lnTo>
                  <a:lnTo>
                    <a:pt x="20572" y="889538"/>
                  </a:lnTo>
                  <a:lnTo>
                    <a:pt x="5428" y="866199"/>
                  </a:lnTo>
                  <a:lnTo>
                    <a:pt x="0" y="839504"/>
                  </a:lnTo>
                  <a:lnTo>
                    <a:pt x="5428" y="810099"/>
                  </a:lnTo>
                  <a:lnTo>
                    <a:pt x="20572" y="786977"/>
                  </a:lnTo>
                  <a:lnTo>
                    <a:pt x="43717" y="771849"/>
                  </a:lnTo>
                  <a:lnTo>
                    <a:pt x="73151" y="766425"/>
                  </a:lnTo>
                  <a:lnTo>
                    <a:pt x="98929" y="771849"/>
                  </a:lnTo>
                  <a:lnTo>
                    <a:pt x="120197" y="786977"/>
                  </a:lnTo>
                  <a:lnTo>
                    <a:pt x="134648" y="810099"/>
                  </a:lnTo>
                  <a:lnTo>
                    <a:pt x="139978" y="839504"/>
                  </a:lnTo>
                  <a:lnTo>
                    <a:pt x="134648" y="866199"/>
                  </a:lnTo>
                  <a:lnTo>
                    <a:pt x="120197" y="889538"/>
                  </a:lnTo>
                  <a:lnTo>
                    <a:pt x="98929" y="906072"/>
                  </a:lnTo>
                  <a:lnTo>
                    <a:pt x="73151" y="912350"/>
                  </a:lnTo>
                  <a:close/>
                </a:path>
                <a:path w="1679575" h="1678939">
                  <a:moveTo>
                    <a:pt x="456268" y="912350"/>
                  </a:moveTo>
                  <a:lnTo>
                    <a:pt x="426977" y="906072"/>
                  </a:lnTo>
                  <a:lnTo>
                    <a:pt x="403900" y="889538"/>
                  </a:lnTo>
                  <a:lnTo>
                    <a:pt x="388778" y="866199"/>
                  </a:lnTo>
                  <a:lnTo>
                    <a:pt x="383350" y="839504"/>
                  </a:lnTo>
                  <a:lnTo>
                    <a:pt x="388775" y="810099"/>
                  </a:lnTo>
                  <a:lnTo>
                    <a:pt x="403893" y="786977"/>
                  </a:lnTo>
                  <a:lnTo>
                    <a:pt x="426969" y="771849"/>
                  </a:lnTo>
                  <a:lnTo>
                    <a:pt x="456268" y="766425"/>
                  </a:lnTo>
                  <a:lnTo>
                    <a:pt x="483133" y="771849"/>
                  </a:lnTo>
                  <a:lnTo>
                    <a:pt x="506564" y="786977"/>
                  </a:lnTo>
                  <a:lnTo>
                    <a:pt x="523135" y="810099"/>
                  </a:lnTo>
                  <a:lnTo>
                    <a:pt x="529420" y="839504"/>
                  </a:lnTo>
                  <a:lnTo>
                    <a:pt x="523132" y="866199"/>
                  </a:lnTo>
                  <a:lnTo>
                    <a:pt x="506556" y="889538"/>
                  </a:lnTo>
                  <a:lnTo>
                    <a:pt x="483124" y="906072"/>
                  </a:lnTo>
                  <a:lnTo>
                    <a:pt x="456268" y="912350"/>
                  </a:lnTo>
                  <a:close/>
                </a:path>
                <a:path w="1679575" h="1678939">
                  <a:moveTo>
                    <a:pt x="839619" y="912350"/>
                  </a:moveTo>
                  <a:lnTo>
                    <a:pt x="810185" y="906072"/>
                  </a:lnTo>
                  <a:lnTo>
                    <a:pt x="787039" y="889538"/>
                  </a:lnTo>
                  <a:lnTo>
                    <a:pt x="771896" y="866199"/>
                  </a:lnTo>
                  <a:lnTo>
                    <a:pt x="766467" y="839504"/>
                  </a:lnTo>
                  <a:lnTo>
                    <a:pt x="771896" y="810099"/>
                  </a:lnTo>
                  <a:lnTo>
                    <a:pt x="787039" y="786977"/>
                  </a:lnTo>
                  <a:lnTo>
                    <a:pt x="810185" y="771849"/>
                  </a:lnTo>
                  <a:lnTo>
                    <a:pt x="839619" y="766425"/>
                  </a:lnTo>
                  <a:lnTo>
                    <a:pt x="866340" y="771849"/>
                  </a:lnTo>
                  <a:lnTo>
                    <a:pt x="889703" y="786977"/>
                  </a:lnTo>
                  <a:lnTo>
                    <a:pt x="906253" y="810099"/>
                  </a:lnTo>
                  <a:lnTo>
                    <a:pt x="912537" y="839504"/>
                  </a:lnTo>
                  <a:lnTo>
                    <a:pt x="906253" y="866199"/>
                  </a:lnTo>
                  <a:lnTo>
                    <a:pt x="889703" y="889538"/>
                  </a:lnTo>
                  <a:lnTo>
                    <a:pt x="866340" y="906072"/>
                  </a:lnTo>
                  <a:lnTo>
                    <a:pt x="839619" y="912350"/>
                  </a:lnTo>
                  <a:close/>
                </a:path>
                <a:path w="1679575" h="1678939">
                  <a:moveTo>
                    <a:pt x="1222736" y="912350"/>
                  </a:moveTo>
                  <a:lnTo>
                    <a:pt x="1196015" y="906072"/>
                  </a:lnTo>
                  <a:lnTo>
                    <a:pt x="1172652" y="889538"/>
                  </a:lnTo>
                  <a:lnTo>
                    <a:pt x="1156102" y="866199"/>
                  </a:lnTo>
                  <a:lnTo>
                    <a:pt x="1149818" y="839504"/>
                  </a:lnTo>
                  <a:lnTo>
                    <a:pt x="1156102" y="810099"/>
                  </a:lnTo>
                  <a:lnTo>
                    <a:pt x="1172652" y="786977"/>
                  </a:lnTo>
                  <a:lnTo>
                    <a:pt x="1196015" y="771849"/>
                  </a:lnTo>
                  <a:lnTo>
                    <a:pt x="1222736" y="766425"/>
                  </a:lnTo>
                  <a:lnTo>
                    <a:pt x="1252170" y="771849"/>
                  </a:lnTo>
                  <a:lnTo>
                    <a:pt x="1275315" y="786977"/>
                  </a:lnTo>
                  <a:lnTo>
                    <a:pt x="1290459" y="810099"/>
                  </a:lnTo>
                  <a:lnTo>
                    <a:pt x="1295888" y="839504"/>
                  </a:lnTo>
                  <a:lnTo>
                    <a:pt x="1290459" y="866199"/>
                  </a:lnTo>
                  <a:lnTo>
                    <a:pt x="1275315" y="889538"/>
                  </a:lnTo>
                  <a:lnTo>
                    <a:pt x="1252170" y="906072"/>
                  </a:lnTo>
                  <a:lnTo>
                    <a:pt x="1222736" y="912350"/>
                  </a:lnTo>
                  <a:close/>
                </a:path>
                <a:path w="1679575" h="1678939">
                  <a:moveTo>
                    <a:pt x="1606086" y="912350"/>
                  </a:moveTo>
                  <a:lnTo>
                    <a:pt x="1579222" y="906072"/>
                  </a:lnTo>
                  <a:lnTo>
                    <a:pt x="1555791" y="889538"/>
                  </a:lnTo>
                  <a:lnTo>
                    <a:pt x="1539220" y="866199"/>
                  </a:lnTo>
                  <a:lnTo>
                    <a:pt x="1532935" y="839504"/>
                  </a:lnTo>
                  <a:lnTo>
                    <a:pt x="1539223" y="810099"/>
                  </a:lnTo>
                  <a:lnTo>
                    <a:pt x="1555798" y="786977"/>
                  </a:lnTo>
                  <a:lnTo>
                    <a:pt x="1579230" y="771849"/>
                  </a:lnTo>
                  <a:lnTo>
                    <a:pt x="1606086" y="766425"/>
                  </a:lnTo>
                  <a:lnTo>
                    <a:pt x="1635377" y="771849"/>
                  </a:lnTo>
                  <a:lnTo>
                    <a:pt x="1658454" y="786977"/>
                  </a:lnTo>
                  <a:lnTo>
                    <a:pt x="1673577" y="810099"/>
                  </a:lnTo>
                  <a:lnTo>
                    <a:pt x="1679005" y="839504"/>
                  </a:lnTo>
                  <a:lnTo>
                    <a:pt x="1673580" y="866199"/>
                  </a:lnTo>
                  <a:lnTo>
                    <a:pt x="1658462" y="889538"/>
                  </a:lnTo>
                  <a:lnTo>
                    <a:pt x="1635385" y="906072"/>
                  </a:lnTo>
                  <a:lnTo>
                    <a:pt x="1606086" y="912350"/>
                  </a:lnTo>
                  <a:close/>
                </a:path>
                <a:path w="1679575" h="1678939">
                  <a:moveTo>
                    <a:pt x="73151" y="1295573"/>
                  </a:moveTo>
                  <a:lnTo>
                    <a:pt x="43717" y="1289295"/>
                  </a:lnTo>
                  <a:lnTo>
                    <a:pt x="20572" y="1272761"/>
                  </a:lnTo>
                  <a:lnTo>
                    <a:pt x="5428" y="1249422"/>
                  </a:lnTo>
                  <a:lnTo>
                    <a:pt x="0" y="1222727"/>
                  </a:lnTo>
                  <a:lnTo>
                    <a:pt x="5430" y="1193319"/>
                  </a:lnTo>
                  <a:lnTo>
                    <a:pt x="20583" y="1170192"/>
                  </a:lnTo>
                  <a:lnTo>
                    <a:pt x="43717" y="1155071"/>
                  </a:lnTo>
                  <a:lnTo>
                    <a:pt x="73151" y="1149648"/>
                  </a:lnTo>
                  <a:lnTo>
                    <a:pt x="98940" y="1155071"/>
                  </a:lnTo>
                  <a:lnTo>
                    <a:pt x="120201" y="1170200"/>
                  </a:lnTo>
                  <a:lnTo>
                    <a:pt x="134649" y="1193322"/>
                  </a:lnTo>
                  <a:lnTo>
                    <a:pt x="139978" y="1222727"/>
                  </a:lnTo>
                  <a:lnTo>
                    <a:pt x="134648" y="1249422"/>
                  </a:lnTo>
                  <a:lnTo>
                    <a:pt x="120197" y="1272761"/>
                  </a:lnTo>
                  <a:lnTo>
                    <a:pt x="98929" y="1289295"/>
                  </a:lnTo>
                  <a:lnTo>
                    <a:pt x="73151" y="1295573"/>
                  </a:lnTo>
                  <a:close/>
                </a:path>
                <a:path w="1679575" h="1678939">
                  <a:moveTo>
                    <a:pt x="456268" y="1295573"/>
                  </a:moveTo>
                  <a:lnTo>
                    <a:pt x="426977" y="1289295"/>
                  </a:lnTo>
                  <a:lnTo>
                    <a:pt x="403900" y="1272761"/>
                  </a:lnTo>
                  <a:lnTo>
                    <a:pt x="388778" y="1249422"/>
                  </a:lnTo>
                  <a:lnTo>
                    <a:pt x="383350" y="1222727"/>
                  </a:lnTo>
                  <a:lnTo>
                    <a:pt x="388777" y="1193319"/>
                  </a:lnTo>
                  <a:lnTo>
                    <a:pt x="403904" y="1170192"/>
                  </a:lnTo>
                  <a:lnTo>
                    <a:pt x="426969" y="1155071"/>
                  </a:lnTo>
                  <a:lnTo>
                    <a:pt x="456268" y="1149648"/>
                  </a:lnTo>
                  <a:lnTo>
                    <a:pt x="483145" y="1155071"/>
                  </a:lnTo>
                  <a:lnTo>
                    <a:pt x="506569" y="1170200"/>
                  </a:lnTo>
                  <a:lnTo>
                    <a:pt x="523135" y="1193322"/>
                  </a:lnTo>
                  <a:lnTo>
                    <a:pt x="529420" y="1222727"/>
                  </a:lnTo>
                  <a:lnTo>
                    <a:pt x="523132" y="1249422"/>
                  </a:lnTo>
                  <a:lnTo>
                    <a:pt x="506556" y="1272761"/>
                  </a:lnTo>
                  <a:lnTo>
                    <a:pt x="483124" y="1289295"/>
                  </a:lnTo>
                  <a:lnTo>
                    <a:pt x="456268" y="1295573"/>
                  </a:lnTo>
                  <a:close/>
                </a:path>
                <a:path w="1679575" h="1678939">
                  <a:moveTo>
                    <a:pt x="839619" y="1295573"/>
                  </a:moveTo>
                  <a:lnTo>
                    <a:pt x="810185" y="1289295"/>
                  </a:lnTo>
                  <a:lnTo>
                    <a:pt x="787039" y="1272761"/>
                  </a:lnTo>
                  <a:lnTo>
                    <a:pt x="771896" y="1249422"/>
                  </a:lnTo>
                  <a:lnTo>
                    <a:pt x="766467" y="1222727"/>
                  </a:lnTo>
                  <a:lnTo>
                    <a:pt x="771897" y="1193319"/>
                  </a:lnTo>
                  <a:lnTo>
                    <a:pt x="787050" y="1170192"/>
                  </a:lnTo>
                  <a:lnTo>
                    <a:pt x="810185" y="1155071"/>
                  </a:lnTo>
                  <a:lnTo>
                    <a:pt x="839619" y="1149648"/>
                  </a:lnTo>
                  <a:lnTo>
                    <a:pt x="866353" y="1155071"/>
                  </a:lnTo>
                  <a:lnTo>
                    <a:pt x="889708" y="1170200"/>
                  </a:lnTo>
                  <a:lnTo>
                    <a:pt x="906253" y="1193322"/>
                  </a:lnTo>
                  <a:lnTo>
                    <a:pt x="912537" y="1222727"/>
                  </a:lnTo>
                  <a:lnTo>
                    <a:pt x="906253" y="1249422"/>
                  </a:lnTo>
                  <a:lnTo>
                    <a:pt x="889703" y="1272761"/>
                  </a:lnTo>
                  <a:lnTo>
                    <a:pt x="866340" y="1289295"/>
                  </a:lnTo>
                  <a:lnTo>
                    <a:pt x="839619" y="1295573"/>
                  </a:lnTo>
                  <a:close/>
                </a:path>
                <a:path w="1679575" h="1678939">
                  <a:moveTo>
                    <a:pt x="1222736" y="1295573"/>
                  </a:moveTo>
                  <a:lnTo>
                    <a:pt x="1196015" y="1289295"/>
                  </a:lnTo>
                  <a:lnTo>
                    <a:pt x="1172652" y="1272761"/>
                  </a:lnTo>
                  <a:lnTo>
                    <a:pt x="1156102" y="1249422"/>
                  </a:lnTo>
                  <a:lnTo>
                    <a:pt x="1149818" y="1222727"/>
                  </a:lnTo>
                  <a:lnTo>
                    <a:pt x="1156104" y="1193319"/>
                  </a:lnTo>
                  <a:lnTo>
                    <a:pt x="1172663" y="1170192"/>
                  </a:lnTo>
                  <a:lnTo>
                    <a:pt x="1196015" y="1155071"/>
                  </a:lnTo>
                  <a:lnTo>
                    <a:pt x="1222736" y="1149648"/>
                  </a:lnTo>
                  <a:lnTo>
                    <a:pt x="1252183" y="1155071"/>
                  </a:lnTo>
                  <a:lnTo>
                    <a:pt x="1275320" y="1170200"/>
                  </a:lnTo>
                  <a:lnTo>
                    <a:pt x="1290460" y="1193322"/>
                  </a:lnTo>
                  <a:lnTo>
                    <a:pt x="1295888" y="1222727"/>
                  </a:lnTo>
                  <a:lnTo>
                    <a:pt x="1290459" y="1249422"/>
                  </a:lnTo>
                  <a:lnTo>
                    <a:pt x="1275315" y="1272761"/>
                  </a:lnTo>
                  <a:lnTo>
                    <a:pt x="1252170" y="1289295"/>
                  </a:lnTo>
                  <a:lnTo>
                    <a:pt x="1222736" y="1295573"/>
                  </a:lnTo>
                  <a:close/>
                </a:path>
                <a:path w="1679575" h="1678939">
                  <a:moveTo>
                    <a:pt x="1606086" y="1295573"/>
                  </a:moveTo>
                  <a:lnTo>
                    <a:pt x="1579222" y="1289295"/>
                  </a:lnTo>
                  <a:lnTo>
                    <a:pt x="1555791" y="1272761"/>
                  </a:lnTo>
                  <a:lnTo>
                    <a:pt x="1539220" y="1249422"/>
                  </a:lnTo>
                  <a:lnTo>
                    <a:pt x="1532935" y="1222727"/>
                  </a:lnTo>
                  <a:lnTo>
                    <a:pt x="1539225" y="1193319"/>
                  </a:lnTo>
                  <a:lnTo>
                    <a:pt x="1555810" y="1170192"/>
                  </a:lnTo>
                  <a:lnTo>
                    <a:pt x="1579230" y="1155071"/>
                  </a:lnTo>
                  <a:lnTo>
                    <a:pt x="1606086" y="1149648"/>
                  </a:lnTo>
                  <a:lnTo>
                    <a:pt x="1635390" y="1155071"/>
                  </a:lnTo>
                  <a:lnTo>
                    <a:pt x="1658459" y="1170200"/>
                  </a:lnTo>
                  <a:lnTo>
                    <a:pt x="1673577" y="1193322"/>
                  </a:lnTo>
                  <a:lnTo>
                    <a:pt x="1679005" y="1222727"/>
                  </a:lnTo>
                  <a:lnTo>
                    <a:pt x="1673580" y="1249422"/>
                  </a:lnTo>
                  <a:lnTo>
                    <a:pt x="1658462" y="1272761"/>
                  </a:lnTo>
                  <a:lnTo>
                    <a:pt x="1635385" y="1289295"/>
                  </a:lnTo>
                  <a:lnTo>
                    <a:pt x="1606086" y="1295573"/>
                  </a:lnTo>
                  <a:close/>
                </a:path>
                <a:path w="1679575" h="1678939">
                  <a:moveTo>
                    <a:pt x="73151" y="1678776"/>
                  </a:moveTo>
                  <a:lnTo>
                    <a:pt x="43717" y="1672498"/>
                  </a:lnTo>
                  <a:lnTo>
                    <a:pt x="20572" y="1655964"/>
                  </a:lnTo>
                  <a:lnTo>
                    <a:pt x="5428" y="1632625"/>
                  </a:lnTo>
                  <a:lnTo>
                    <a:pt x="0" y="1605930"/>
                  </a:lnTo>
                  <a:lnTo>
                    <a:pt x="5428" y="1576525"/>
                  </a:lnTo>
                  <a:lnTo>
                    <a:pt x="20572" y="1553403"/>
                  </a:lnTo>
                  <a:lnTo>
                    <a:pt x="43717" y="1538274"/>
                  </a:lnTo>
                  <a:lnTo>
                    <a:pt x="73151" y="1532851"/>
                  </a:lnTo>
                  <a:lnTo>
                    <a:pt x="98929" y="1538274"/>
                  </a:lnTo>
                  <a:lnTo>
                    <a:pt x="120197" y="1553403"/>
                  </a:lnTo>
                  <a:lnTo>
                    <a:pt x="134648" y="1576525"/>
                  </a:lnTo>
                  <a:lnTo>
                    <a:pt x="139978" y="1605930"/>
                  </a:lnTo>
                  <a:lnTo>
                    <a:pt x="134648" y="1632625"/>
                  </a:lnTo>
                  <a:lnTo>
                    <a:pt x="120197" y="1655964"/>
                  </a:lnTo>
                  <a:lnTo>
                    <a:pt x="98929" y="1672498"/>
                  </a:lnTo>
                  <a:lnTo>
                    <a:pt x="73151" y="1678776"/>
                  </a:lnTo>
                  <a:close/>
                </a:path>
                <a:path w="1679575" h="1678939">
                  <a:moveTo>
                    <a:pt x="456268" y="1678776"/>
                  </a:moveTo>
                  <a:lnTo>
                    <a:pt x="426977" y="1672498"/>
                  </a:lnTo>
                  <a:lnTo>
                    <a:pt x="403900" y="1655964"/>
                  </a:lnTo>
                  <a:lnTo>
                    <a:pt x="388778" y="1632625"/>
                  </a:lnTo>
                  <a:lnTo>
                    <a:pt x="383350" y="1605930"/>
                  </a:lnTo>
                  <a:lnTo>
                    <a:pt x="388775" y="1576525"/>
                  </a:lnTo>
                  <a:lnTo>
                    <a:pt x="403893" y="1553403"/>
                  </a:lnTo>
                  <a:lnTo>
                    <a:pt x="426969" y="1538274"/>
                  </a:lnTo>
                  <a:lnTo>
                    <a:pt x="456268" y="1532851"/>
                  </a:lnTo>
                  <a:lnTo>
                    <a:pt x="483133" y="1538274"/>
                  </a:lnTo>
                  <a:lnTo>
                    <a:pt x="506564" y="1553403"/>
                  </a:lnTo>
                  <a:lnTo>
                    <a:pt x="523135" y="1576525"/>
                  </a:lnTo>
                  <a:lnTo>
                    <a:pt x="529420" y="1605930"/>
                  </a:lnTo>
                  <a:lnTo>
                    <a:pt x="523132" y="1632625"/>
                  </a:lnTo>
                  <a:lnTo>
                    <a:pt x="506556" y="1655964"/>
                  </a:lnTo>
                  <a:lnTo>
                    <a:pt x="483124" y="1672498"/>
                  </a:lnTo>
                  <a:lnTo>
                    <a:pt x="456268" y="1678776"/>
                  </a:lnTo>
                  <a:close/>
                </a:path>
                <a:path w="1679575" h="1678939">
                  <a:moveTo>
                    <a:pt x="839619" y="1678776"/>
                  </a:moveTo>
                  <a:lnTo>
                    <a:pt x="810185" y="1672498"/>
                  </a:lnTo>
                  <a:lnTo>
                    <a:pt x="787039" y="1655964"/>
                  </a:lnTo>
                  <a:lnTo>
                    <a:pt x="771896" y="1632625"/>
                  </a:lnTo>
                  <a:lnTo>
                    <a:pt x="766467" y="1605930"/>
                  </a:lnTo>
                  <a:lnTo>
                    <a:pt x="771896" y="1576525"/>
                  </a:lnTo>
                  <a:lnTo>
                    <a:pt x="787039" y="1553403"/>
                  </a:lnTo>
                  <a:lnTo>
                    <a:pt x="810185" y="1538274"/>
                  </a:lnTo>
                  <a:lnTo>
                    <a:pt x="839619" y="1532851"/>
                  </a:lnTo>
                  <a:lnTo>
                    <a:pt x="866340" y="1538274"/>
                  </a:lnTo>
                  <a:lnTo>
                    <a:pt x="889703" y="1553403"/>
                  </a:lnTo>
                  <a:lnTo>
                    <a:pt x="906253" y="1576525"/>
                  </a:lnTo>
                  <a:lnTo>
                    <a:pt x="912537" y="1605930"/>
                  </a:lnTo>
                  <a:lnTo>
                    <a:pt x="906253" y="1632625"/>
                  </a:lnTo>
                  <a:lnTo>
                    <a:pt x="889703" y="1655964"/>
                  </a:lnTo>
                  <a:lnTo>
                    <a:pt x="866340" y="1672498"/>
                  </a:lnTo>
                  <a:lnTo>
                    <a:pt x="839619" y="1678776"/>
                  </a:lnTo>
                  <a:close/>
                </a:path>
                <a:path w="1679575" h="1678939">
                  <a:moveTo>
                    <a:pt x="1222736" y="1678776"/>
                  </a:moveTo>
                  <a:lnTo>
                    <a:pt x="1196015" y="1672498"/>
                  </a:lnTo>
                  <a:lnTo>
                    <a:pt x="1172652" y="1655964"/>
                  </a:lnTo>
                  <a:lnTo>
                    <a:pt x="1156102" y="1632625"/>
                  </a:lnTo>
                  <a:lnTo>
                    <a:pt x="1149818" y="1605930"/>
                  </a:lnTo>
                  <a:lnTo>
                    <a:pt x="1156102" y="1576525"/>
                  </a:lnTo>
                  <a:lnTo>
                    <a:pt x="1172652" y="1553403"/>
                  </a:lnTo>
                  <a:lnTo>
                    <a:pt x="1196015" y="1538274"/>
                  </a:lnTo>
                  <a:lnTo>
                    <a:pt x="1222736" y="1532851"/>
                  </a:lnTo>
                  <a:lnTo>
                    <a:pt x="1252170" y="1538274"/>
                  </a:lnTo>
                  <a:lnTo>
                    <a:pt x="1275315" y="1553403"/>
                  </a:lnTo>
                  <a:lnTo>
                    <a:pt x="1290459" y="1576525"/>
                  </a:lnTo>
                  <a:lnTo>
                    <a:pt x="1295888" y="1605930"/>
                  </a:lnTo>
                  <a:lnTo>
                    <a:pt x="1290459" y="1632625"/>
                  </a:lnTo>
                  <a:lnTo>
                    <a:pt x="1275315" y="1655964"/>
                  </a:lnTo>
                  <a:lnTo>
                    <a:pt x="1252170" y="1672498"/>
                  </a:lnTo>
                  <a:lnTo>
                    <a:pt x="1222736" y="1678776"/>
                  </a:lnTo>
                  <a:close/>
                </a:path>
                <a:path w="1679575" h="1678939">
                  <a:moveTo>
                    <a:pt x="1606086" y="1678776"/>
                  </a:moveTo>
                  <a:lnTo>
                    <a:pt x="1579222" y="1672498"/>
                  </a:lnTo>
                  <a:lnTo>
                    <a:pt x="1555791" y="1655964"/>
                  </a:lnTo>
                  <a:lnTo>
                    <a:pt x="1539220" y="1632625"/>
                  </a:lnTo>
                  <a:lnTo>
                    <a:pt x="1532935" y="1605930"/>
                  </a:lnTo>
                  <a:lnTo>
                    <a:pt x="1539223" y="1576525"/>
                  </a:lnTo>
                  <a:lnTo>
                    <a:pt x="1555798" y="1553403"/>
                  </a:lnTo>
                  <a:lnTo>
                    <a:pt x="1579230" y="1538274"/>
                  </a:lnTo>
                  <a:lnTo>
                    <a:pt x="1606086" y="1532851"/>
                  </a:lnTo>
                  <a:lnTo>
                    <a:pt x="1635377" y="1538274"/>
                  </a:lnTo>
                  <a:lnTo>
                    <a:pt x="1658454" y="1553403"/>
                  </a:lnTo>
                  <a:lnTo>
                    <a:pt x="1673577" y="1576525"/>
                  </a:lnTo>
                  <a:lnTo>
                    <a:pt x="1679005" y="1605930"/>
                  </a:lnTo>
                  <a:lnTo>
                    <a:pt x="1673580" y="1632625"/>
                  </a:lnTo>
                  <a:lnTo>
                    <a:pt x="1658462" y="1655964"/>
                  </a:lnTo>
                  <a:lnTo>
                    <a:pt x="1635385" y="1672498"/>
                  </a:lnTo>
                  <a:lnTo>
                    <a:pt x="1606086" y="1678776"/>
                  </a:lnTo>
                  <a:close/>
                </a:path>
              </a:pathLst>
            </a:custGeom>
            <a:solidFill>
              <a:srgbClr val="FFD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12">
            <a:extLst>
              <a:ext uri="{FF2B5EF4-FFF2-40B4-BE49-F238E27FC236}">
                <a16:creationId xmlns:a16="http://schemas.microsoft.com/office/drawing/2014/main" id="{B79FCCF6-E473-4539-B485-3B376C29B1AF}"/>
              </a:ext>
            </a:extLst>
          </p:cNvPr>
          <p:cNvSpPr txBox="1"/>
          <p:nvPr/>
        </p:nvSpPr>
        <p:spPr>
          <a:xfrm>
            <a:off x="2895600" y="3318757"/>
            <a:ext cx="14932026" cy="41784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Из вышеприведенных полученных метрик можно вывести следующее: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бот </a:t>
            </a:r>
            <a:r>
              <a:rPr lang="ru-RU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auto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:triage-good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демонстрирует высокую точность (</a:t>
            </a:r>
            <a:r>
              <a:rPr lang="ru-RU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precision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= 0.904), но низкую полноту (</a:t>
            </a:r>
            <a:r>
              <a:rPr lang="ru-RU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recall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= 0.061), что делает его надежным для идентификации успешных поездок, но неэффективным для нахождения всех таких случаев. Учитывая рассчитанные деревом решения метрики в предыдущих секциях – их можно в последующей работе использовать для улучшения охвата работы бота и обеспечения такой же высокой точности.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бот </a:t>
            </a: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possible_bad_arrival_RP_distance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показал низкую эффективность (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F1-score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 = 0.095),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что требует пересмотра алгоритма. Возможно, пересмотреть его порог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&gt;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50 метров до 100 или добавить дополнительное условие.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- бот </a:t>
            </a: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possible_bad_arrival_backdoor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имеет умеренную полноту (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recall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 = 0.601)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и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F1-score (0.329)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, что делает его лучшим для выявления проблемных случаев (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A:Fair, A:Catastrophic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с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RP = RP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). Однако, его точность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(</a:t>
            </a:r>
            <a:r>
              <a:rPr lang="ru-RU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precision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=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0.226)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оставляет желать лучшего, что потребует очень сильной проработки и добавления более строгих условий в его алгоритм.</a:t>
            </a: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923B3F95-6A84-4A74-BCB9-3AAE5DA8969E}"/>
              </a:ext>
            </a:extLst>
          </p:cNvPr>
          <p:cNvSpPr txBox="1"/>
          <p:nvPr/>
        </p:nvSpPr>
        <p:spPr>
          <a:xfrm>
            <a:off x="1295400" y="401082"/>
            <a:ext cx="16002000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Анализ характеристик автоматизации</a:t>
            </a:r>
            <a:endParaRPr sz="4800" dirty="0">
              <a:latin typeface="Playfair Display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52837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65888" y="4138769"/>
            <a:ext cx="1599565" cy="1598295"/>
          </a:xfrm>
          <a:custGeom>
            <a:avLst/>
            <a:gdLst/>
            <a:ahLst/>
            <a:cxnLst/>
            <a:rect l="l" t="t" r="r" b="b"/>
            <a:pathLst>
              <a:path w="1599565" h="1598295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5" h="1598295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5" h="1598295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5" h="1598295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5" h="1598295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5" h="1598295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5" h="1598295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5" h="1598295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5" h="1598295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5" h="1598295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5" h="1598295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5" h="1598295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5" h="1598295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5" h="1598295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5" h="1598295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5" h="1598295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5" h="1598295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5" h="1598295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5" h="1598295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5" h="1598295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  <a:path w="1599565" h="1598295">
                <a:moveTo>
                  <a:pt x="69675" y="1598138"/>
                </a:moveTo>
                <a:lnTo>
                  <a:pt x="41640" y="1592162"/>
                </a:lnTo>
                <a:lnTo>
                  <a:pt x="19594" y="1576422"/>
                </a:lnTo>
                <a:lnTo>
                  <a:pt x="5170" y="1554204"/>
                </a:lnTo>
                <a:lnTo>
                  <a:pt x="0" y="1528792"/>
                </a:lnTo>
                <a:lnTo>
                  <a:pt x="5170" y="1500799"/>
                </a:lnTo>
                <a:lnTo>
                  <a:pt x="19594" y="1478787"/>
                </a:lnTo>
                <a:lnTo>
                  <a:pt x="41640" y="1464386"/>
                </a:lnTo>
                <a:lnTo>
                  <a:pt x="69675" y="1459223"/>
                </a:lnTo>
                <a:lnTo>
                  <a:pt x="94228" y="1464386"/>
                </a:lnTo>
                <a:lnTo>
                  <a:pt x="114485" y="1478787"/>
                </a:lnTo>
                <a:lnTo>
                  <a:pt x="128250" y="1500799"/>
                </a:lnTo>
                <a:lnTo>
                  <a:pt x="133326" y="1528792"/>
                </a:lnTo>
                <a:lnTo>
                  <a:pt x="128250" y="1554204"/>
                </a:lnTo>
                <a:lnTo>
                  <a:pt x="114485" y="1576422"/>
                </a:lnTo>
                <a:lnTo>
                  <a:pt x="94228" y="1592162"/>
                </a:lnTo>
                <a:lnTo>
                  <a:pt x="69675" y="1598138"/>
                </a:lnTo>
                <a:close/>
              </a:path>
              <a:path w="1599565" h="1598295">
                <a:moveTo>
                  <a:pt x="434586" y="1598138"/>
                </a:moveTo>
                <a:lnTo>
                  <a:pt x="406687" y="1592162"/>
                </a:lnTo>
                <a:lnTo>
                  <a:pt x="384707" y="1576422"/>
                </a:lnTo>
                <a:lnTo>
                  <a:pt x="370303" y="1554204"/>
                </a:lnTo>
                <a:lnTo>
                  <a:pt x="365133" y="1528792"/>
                </a:lnTo>
                <a:lnTo>
                  <a:pt x="370300" y="1500799"/>
                </a:lnTo>
                <a:lnTo>
                  <a:pt x="384700" y="1478787"/>
                </a:lnTo>
                <a:lnTo>
                  <a:pt x="406679" y="1464386"/>
                </a:lnTo>
                <a:lnTo>
                  <a:pt x="434586" y="1459223"/>
                </a:lnTo>
                <a:lnTo>
                  <a:pt x="460174" y="1464386"/>
                </a:lnTo>
                <a:lnTo>
                  <a:pt x="482492" y="1478787"/>
                </a:lnTo>
                <a:lnTo>
                  <a:pt x="498275" y="1500799"/>
                </a:lnTo>
                <a:lnTo>
                  <a:pt x="504262" y="1528792"/>
                </a:lnTo>
                <a:lnTo>
                  <a:pt x="498273" y="1554204"/>
                </a:lnTo>
                <a:lnTo>
                  <a:pt x="482485" y="1576422"/>
                </a:lnTo>
                <a:lnTo>
                  <a:pt x="460166" y="1592162"/>
                </a:lnTo>
                <a:lnTo>
                  <a:pt x="434586" y="1598138"/>
                </a:lnTo>
                <a:close/>
              </a:path>
              <a:path w="1599565" h="1598295">
                <a:moveTo>
                  <a:pt x="799720" y="1598138"/>
                </a:moveTo>
                <a:lnTo>
                  <a:pt x="771685" y="1592162"/>
                </a:lnTo>
                <a:lnTo>
                  <a:pt x="749639" y="1576422"/>
                </a:lnTo>
                <a:lnTo>
                  <a:pt x="735215" y="1554204"/>
                </a:lnTo>
                <a:lnTo>
                  <a:pt x="730045" y="1528792"/>
                </a:lnTo>
                <a:lnTo>
                  <a:pt x="735215" y="1500799"/>
                </a:lnTo>
                <a:lnTo>
                  <a:pt x="749639" y="1478787"/>
                </a:lnTo>
                <a:lnTo>
                  <a:pt x="771685" y="1464386"/>
                </a:lnTo>
                <a:lnTo>
                  <a:pt x="799720" y="1459223"/>
                </a:lnTo>
                <a:lnTo>
                  <a:pt x="825172" y="1464386"/>
                </a:lnTo>
                <a:lnTo>
                  <a:pt x="847424" y="1478787"/>
                </a:lnTo>
                <a:lnTo>
                  <a:pt x="863188" y="1500799"/>
                </a:lnTo>
                <a:lnTo>
                  <a:pt x="869173" y="1528792"/>
                </a:lnTo>
                <a:lnTo>
                  <a:pt x="863188" y="1554204"/>
                </a:lnTo>
                <a:lnTo>
                  <a:pt x="847424" y="1576422"/>
                </a:lnTo>
                <a:lnTo>
                  <a:pt x="825172" y="1592162"/>
                </a:lnTo>
                <a:lnTo>
                  <a:pt x="799720" y="1598138"/>
                </a:lnTo>
                <a:close/>
              </a:path>
              <a:path w="1599565" h="1598295">
                <a:moveTo>
                  <a:pt x="1164631" y="1598138"/>
                </a:moveTo>
                <a:lnTo>
                  <a:pt x="1139180" y="1592162"/>
                </a:lnTo>
                <a:lnTo>
                  <a:pt x="1116928" y="1576422"/>
                </a:lnTo>
                <a:lnTo>
                  <a:pt x="1101164" y="1554204"/>
                </a:lnTo>
                <a:lnTo>
                  <a:pt x="1095178" y="1528792"/>
                </a:lnTo>
                <a:lnTo>
                  <a:pt x="1101164" y="1500799"/>
                </a:lnTo>
                <a:lnTo>
                  <a:pt x="1116928" y="1478787"/>
                </a:lnTo>
                <a:lnTo>
                  <a:pt x="1139180" y="1464386"/>
                </a:lnTo>
                <a:lnTo>
                  <a:pt x="1164631" y="1459223"/>
                </a:lnTo>
                <a:lnTo>
                  <a:pt x="1192667" y="1464386"/>
                </a:lnTo>
                <a:lnTo>
                  <a:pt x="1214712" y="1478787"/>
                </a:lnTo>
                <a:lnTo>
                  <a:pt x="1229136" y="1500799"/>
                </a:lnTo>
                <a:lnTo>
                  <a:pt x="1234307" y="1528792"/>
                </a:lnTo>
                <a:lnTo>
                  <a:pt x="1229136" y="1554204"/>
                </a:lnTo>
                <a:lnTo>
                  <a:pt x="1214712" y="1576422"/>
                </a:lnTo>
                <a:lnTo>
                  <a:pt x="1192667" y="1592162"/>
                </a:lnTo>
                <a:lnTo>
                  <a:pt x="1164631" y="1598138"/>
                </a:lnTo>
                <a:close/>
              </a:path>
              <a:path w="1599565" h="1598295">
                <a:moveTo>
                  <a:pt x="1529765" y="1598138"/>
                </a:moveTo>
                <a:lnTo>
                  <a:pt x="1504177" y="1592162"/>
                </a:lnTo>
                <a:lnTo>
                  <a:pt x="1481860" y="1576422"/>
                </a:lnTo>
                <a:lnTo>
                  <a:pt x="1466076" y="1554204"/>
                </a:lnTo>
                <a:lnTo>
                  <a:pt x="1460090" y="1528792"/>
                </a:lnTo>
                <a:lnTo>
                  <a:pt x="1466079" y="1500799"/>
                </a:lnTo>
                <a:lnTo>
                  <a:pt x="1481867" y="1478787"/>
                </a:lnTo>
                <a:lnTo>
                  <a:pt x="1504185" y="1464386"/>
                </a:lnTo>
                <a:lnTo>
                  <a:pt x="1529765" y="1459223"/>
                </a:lnTo>
                <a:lnTo>
                  <a:pt x="1557664" y="1464386"/>
                </a:lnTo>
                <a:lnTo>
                  <a:pt x="1579644" y="1478787"/>
                </a:lnTo>
                <a:lnTo>
                  <a:pt x="1594048" y="1500799"/>
                </a:lnTo>
                <a:lnTo>
                  <a:pt x="1599218" y="1528792"/>
                </a:lnTo>
                <a:lnTo>
                  <a:pt x="1594051" y="1554204"/>
                </a:lnTo>
                <a:lnTo>
                  <a:pt x="1579651" y="1576422"/>
                </a:lnTo>
                <a:lnTo>
                  <a:pt x="1557672" y="1592162"/>
                </a:lnTo>
                <a:lnTo>
                  <a:pt x="1529765" y="1598138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39621" y="128427"/>
            <a:ext cx="1385570" cy="1299210"/>
          </a:xfrm>
          <a:custGeom>
            <a:avLst/>
            <a:gdLst/>
            <a:ahLst/>
            <a:cxnLst/>
            <a:rect l="l" t="t" r="r" b="b"/>
            <a:pathLst>
              <a:path w="1385570" h="1299210">
                <a:moveTo>
                  <a:pt x="558025" y="1021499"/>
                </a:moveTo>
                <a:lnTo>
                  <a:pt x="497052" y="1013993"/>
                </a:lnTo>
                <a:lnTo>
                  <a:pt x="445795" y="1004722"/>
                </a:lnTo>
                <a:lnTo>
                  <a:pt x="403313" y="992606"/>
                </a:lnTo>
                <a:lnTo>
                  <a:pt x="368681" y="976591"/>
                </a:lnTo>
                <a:lnTo>
                  <a:pt x="319201" y="928547"/>
                </a:lnTo>
                <a:lnTo>
                  <a:pt x="289852" y="852043"/>
                </a:lnTo>
                <a:lnTo>
                  <a:pt x="280390" y="800430"/>
                </a:lnTo>
                <a:lnTo>
                  <a:pt x="273151" y="738505"/>
                </a:lnTo>
                <a:lnTo>
                  <a:pt x="267970" y="797915"/>
                </a:lnTo>
                <a:lnTo>
                  <a:pt x="259041" y="848677"/>
                </a:lnTo>
                <a:lnTo>
                  <a:pt x="245821" y="891400"/>
                </a:lnTo>
                <a:lnTo>
                  <a:pt x="227698" y="926757"/>
                </a:lnTo>
                <a:lnTo>
                  <a:pt x="174536" y="977849"/>
                </a:lnTo>
                <a:lnTo>
                  <a:pt x="138341" y="994867"/>
                </a:lnTo>
                <a:lnTo>
                  <a:pt x="94957" y="1007071"/>
                </a:lnTo>
                <a:lnTo>
                  <a:pt x="43840" y="1015085"/>
                </a:lnTo>
                <a:lnTo>
                  <a:pt x="0" y="1018387"/>
                </a:lnTo>
                <a:lnTo>
                  <a:pt x="0" y="1022083"/>
                </a:lnTo>
                <a:lnTo>
                  <a:pt x="82346" y="1035367"/>
                </a:lnTo>
                <a:lnTo>
                  <a:pt x="163182" y="1053223"/>
                </a:lnTo>
                <a:lnTo>
                  <a:pt x="200812" y="1078420"/>
                </a:lnTo>
                <a:lnTo>
                  <a:pt x="227990" y="1113663"/>
                </a:lnTo>
                <a:lnTo>
                  <a:pt x="246684" y="1156119"/>
                </a:lnTo>
                <a:lnTo>
                  <a:pt x="258813" y="1202982"/>
                </a:lnTo>
                <a:lnTo>
                  <a:pt x="266344" y="1251432"/>
                </a:lnTo>
                <a:lnTo>
                  <a:pt x="271208" y="1298676"/>
                </a:lnTo>
                <a:lnTo>
                  <a:pt x="280187" y="1238631"/>
                </a:lnTo>
                <a:lnTo>
                  <a:pt x="290360" y="1188161"/>
                </a:lnTo>
                <a:lnTo>
                  <a:pt x="302920" y="1146365"/>
                </a:lnTo>
                <a:lnTo>
                  <a:pt x="339979" y="1085215"/>
                </a:lnTo>
                <a:lnTo>
                  <a:pt x="400926" y="1048029"/>
                </a:lnTo>
                <a:lnTo>
                  <a:pt x="443344" y="1036180"/>
                </a:lnTo>
                <a:lnTo>
                  <a:pt x="495312" y="1027633"/>
                </a:lnTo>
                <a:lnTo>
                  <a:pt x="558025" y="1021499"/>
                </a:lnTo>
                <a:close/>
              </a:path>
              <a:path w="1385570" h="1299210">
                <a:moveTo>
                  <a:pt x="1385290" y="507834"/>
                </a:moveTo>
                <a:lnTo>
                  <a:pt x="1319009" y="499440"/>
                </a:lnTo>
                <a:lnTo>
                  <a:pt x="1259065" y="490791"/>
                </a:lnTo>
                <a:lnTo>
                  <a:pt x="1205128" y="481495"/>
                </a:lnTo>
                <a:lnTo>
                  <a:pt x="1156804" y="471131"/>
                </a:lnTo>
                <a:lnTo>
                  <a:pt x="1113739" y="459333"/>
                </a:lnTo>
                <a:lnTo>
                  <a:pt x="1075575" y="445668"/>
                </a:lnTo>
                <a:lnTo>
                  <a:pt x="1012456" y="411200"/>
                </a:lnTo>
                <a:lnTo>
                  <a:pt x="964539" y="364553"/>
                </a:lnTo>
                <a:lnTo>
                  <a:pt x="928878" y="302526"/>
                </a:lnTo>
                <a:lnTo>
                  <a:pt x="914742" y="264744"/>
                </a:lnTo>
                <a:lnTo>
                  <a:pt x="902563" y="221919"/>
                </a:lnTo>
                <a:lnTo>
                  <a:pt x="892009" y="173659"/>
                </a:lnTo>
                <a:lnTo>
                  <a:pt x="882688" y="119557"/>
                </a:lnTo>
                <a:lnTo>
                  <a:pt x="874229" y="59220"/>
                </a:lnTo>
                <a:lnTo>
                  <a:pt x="867219" y="0"/>
                </a:lnTo>
                <a:lnTo>
                  <a:pt x="865517" y="0"/>
                </a:lnTo>
                <a:lnTo>
                  <a:pt x="859688" y="57632"/>
                </a:lnTo>
                <a:lnTo>
                  <a:pt x="852017" y="117005"/>
                </a:lnTo>
                <a:lnTo>
                  <a:pt x="842987" y="170688"/>
                </a:lnTo>
                <a:lnTo>
                  <a:pt x="832307" y="218998"/>
                </a:lnTo>
                <a:lnTo>
                  <a:pt x="819645" y="262242"/>
                </a:lnTo>
                <a:lnTo>
                  <a:pt x="804722" y="300723"/>
                </a:lnTo>
                <a:lnTo>
                  <a:pt x="787247" y="334772"/>
                </a:lnTo>
                <a:lnTo>
                  <a:pt x="743381" y="390817"/>
                </a:lnTo>
                <a:lnTo>
                  <a:pt x="685634" y="432854"/>
                </a:lnTo>
                <a:lnTo>
                  <a:pt x="650811" y="449402"/>
                </a:lnTo>
                <a:lnTo>
                  <a:pt x="611606" y="463397"/>
                </a:lnTo>
                <a:lnTo>
                  <a:pt x="567740" y="475145"/>
                </a:lnTo>
                <a:lnTo>
                  <a:pt x="518883" y="484949"/>
                </a:lnTo>
                <a:lnTo>
                  <a:pt x="464769" y="493141"/>
                </a:lnTo>
                <a:lnTo>
                  <a:pt x="405066" y="500011"/>
                </a:lnTo>
                <a:lnTo>
                  <a:pt x="339496" y="505904"/>
                </a:lnTo>
                <a:lnTo>
                  <a:pt x="382968" y="513118"/>
                </a:lnTo>
                <a:lnTo>
                  <a:pt x="472376" y="524954"/>
                </a:lnTo>
                <a:lnTo>
                  <a:pt x="517144" y="531164"/>
                </a:lnTo>
                <a:lnTo>
                  <a:pt x="561187" y="538619"/>
                </a:lnTo>
                <a:lnTo>
                  <a:pt x="603910" y="548106"/>
                </a:lnTo>
                <a:lnTo>
                  <a:pt x="644753" y="560451"/>
                </a:lnTo>
                <a:lnTo>
                  <a:pt x="683107" y="576414"/>
                </a:lnTo>
                <a:lnTo>
                  <a:pt x="718426" y="596798"/>
                </a:lnTo>
                <a:lnTo>
                  <a:pt x="750100" y="622414"/>
                </a:lnTo>
                <a:lnTo>
                  <a:pt x="777557" y="654037"/>
                </a:lnTo>
                <a:lnTo>
                  <a:pt x="800227" y="692467"/>
                </a:lnTo>
                <a:lnTo>
                  <a:pt x="817524" y="738505"/>
                </a:lnTo>
                <a:lnTo>
                  <a:pt x="829119" y="784199"/>
                </a:lnTo>
                <a:lnTo>
                  <a:pt x="838758" y="830173"/>
                </a:lnTo>
                <a:lnTo>
                  <a:pt x="846785" y="876363"/>
                </a:lnTo>
                <a:lnTo>
                  <a:pt x="853503" y="922718"/>
                </a:lnTo>
                <a:lnTo>
                  <a:pt x="859256" y="969175"/>
                </a:lnTo>
                <a:lnTo>
                  <a:pt x="864349" y="1015682"/>
                </a:lnTo>
                <a:lnTo>
                  <a:pt x="874776" y="949871"/>
                </a:lnTo>
                <a:lnTo>
                  <a:pt x="884910" y="890485"/>
                </a:lnTo>
                <a:lnTo>
                  <a:pt x="895210" y="837133"/>
                </a:lnTo>
                <a:lnTo>
                  <a:pt x="906145" y="789444"/>
                </a:lnTo>
                <a:lnTo>
                  <a:pt x="918171" y="747052"/>
                </a:lnTo>
                <a:lnTo>
                  <a:pt x="931773" y="709574"/>
                </a:lnTo>
                <a:lnTo>
                  <a:pt x="965479" y="647877"/>
                </a:lnTo>
                <a:lnTo>
                  <a:pt x="1010996" y="601395"/>
                </a:lnTo>
                <a:lnTo>
                  <a:pt x="1072032" y="567143"/>
                </a:lnTo>
                <a:lnTo>
                  <a:pt x="1109522" y="553656"/>
                </a:lnTo>
                <a:lnTo>
                  <a:pt x="1152283" y="542112"/>
                </a:lnTo>
                <a:lnTo>
                  <a:pt x="1200785" y="532130"/>
                </a:lnTo>
                <a:lnTo>
                  <a:pt x="1255471" y="523341"/>
                </a:lnTo>
                <a:lnTo>
                  <a:pt x="1316824" y="515366"/>
                </a:lnTo>
                <a:lnTo>
                  <a:pt x="1385290" y="50783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945" y="8410168"/>
            <a:ext cx="1160780" cy="1155065"/>
          </a:xfrm>
          <a:custGeom>
            <a:avLst/>
            <a:gdLst/>
            <a:ahLst/>
            <a:cxnLst/>
            <a:rect l="l" t="t" r="r" b="b"/>
            <a:pathLst>
              <a:path w="1160779" h="1155065">
                <a:moveTo>
                  <a:pt x="50556" y="100364"/>
                </a:moveTo>
                <a:lnTo>
                  <a:pt x="30214" y="96046"/>
                </a:lnTo>
                <a:lnTo>
                  <a:pt x="14217" y="84675"/>
                </a:lnTo>
                <a:lnTo>
                  <a:pt x="3751" y="68622"/>
                </a:lnTo>
                <a:lnTo>
                  <a:pt x="0" y="50262"/>
                </a:lnTo>
                <a:lnTo>
                  <a:pt x="3753" y="30036"/>
                </a:lnTo>
                <a:lnTo>
                  <a:pt x="14225" y="14130"/>
                </a:lnTo>
                <a:lnTo>
                  <a:pt x="30244" y="3724"/>
                </a:lnTo>
                <a:lnTo>
                  <a:pt x="50556" y="0"/>
                </a:lnTo>
                <a:lnTo>
                  <a:pt x="68380" y="3729"/>
                </a:lnTo>
                <a:lnTo>
                  <a:pt x="83073" y="14135"/>
                </a:lnTo>
                <a:lnTo>
                  <a:pt x="93058" y="30038"/>
                </a:lnTo>
                <a:lnTo>
                  <a:pt x="96742" y="50262"/>
                </a:lnTo>
                <a:lnTo>
                  <a:pt x="93058" y="68622"/>
                </a:lnTo>
                <a:lnTo>
                  <a:pt x="83070" y="84675"/>
                </a:lnTo>
                <a:lnTo>
                  <a:pt x="68372" y="96046"/>
                </a:lnTo>
                <a:lnTo>
                  <a:pt x="50556" y="100364"/>
                </a:lnTo>
                <a:close/>
              </a:path>
              <a:path w="1160779" h="1155065">
                <a:moveTo>
                  <a:pt x="315336" y="100364"/>
                </a:moveTo>
                <a:lnTo>
                  <a:pt x="295093" y="96046"/>
                </a:lnTo>
                <a:lnTo>
                  <a:pt x="279144" y="84675"/>
                </a:lnTo>
                <a:lnTo>
                  <a:pt x="268692" y="68622"/>
                </a:lnTo>
                <a:lnTo>
                  <a:pt x="264941" y="50262"/>
                </a:lnTo>
                <a:lnTo>
                  <a:pt x="268691" y="30036"/>
                </a:lnTo>
                <a:lnTo>
                  <a:pt x="279146" y="14130"/>
                </a:lnTo>
                <a:lnTo>
                  <a:pt x="295117" y="3724"/>
                </a:lnTo>
                <a:lnTo>
                  <a:pt x="315336" y="0"/>
                </a:lnTo>
                <a:lnTo>
                  <a:pt x="333911" y="3729"/>
                </a:lnTo>
                <a:lnTo>
                  <a:pt x="350100" y="14135"/>
                </a:lnTo>
                <a:lnTo>
                  <a:pt x="361549" y="30038"/>
                </a:lnTo>
                <a:lnTo>
                  <a:pt x="365893" y="50262"/>
                </a:lnTo>
                <a:lnTo>
                  <a:pt x="361547" y="68622"/>
                </a:lnTo>
                <a:lnTo>
                  <a:pt x="350091" y="84675"/>
                </a:lnTo>
                <a:lnTo>
                  <a:pt x="333897" y="96046"/>
                </a:lnTo>
                <a:lnTo>
                  <a:pt x="315336" y="100364"/>
                </a:lnTo>
                <a:close/>
              </a:path>
              <a:path w="1160779" h="1155065">
                <a:moveTo>
                  <a:pt x="580277" y="100364"/>
                </a:moveTo>
                <a:lnTo>
                  <a:pt x="559935" y="96046"/>
                </a:lnTo>
                <a:lnTo>
                  <a:pt x="543939" y="84675"/>
                </a:lnTo>
                <a:lnTo>
                  <a:pt x="533473" y="68622"/>
                </a:lnTo>
                <a:lnTo>
                  <a:pt x="529721" y="50262"/>
                </a:lnTo>
                <a:lnTo>
                  <a:pt x="533474" y="30036"/>
                </a:lnTo>
                <a:lnTo>
                  <a:pt x="543946" y="14130"/>
                </a:lnTo>
                <a:lnTo>
                  <a:pt x="559966" y="3724"/>
                </a:lnTo>
                <a:lnTo>
                  <a:pt x="580277" y="0"/>
                </a:lnTo>
                <a:lnTo>
                  <a:pt x="598754" y="3729"/>
                </a:lnTo>
                <a:lnTo>
                  <a:pt x="614895" y="14135"/>
                </a:lnTo>
                <a:lnTo>
                  <a:pt x="626330" y="30038"/>
                </a:lnTo>
                <a:lnTo>
                  <a:pt x="630673" y="50262"/>
                </a:lnTo>
                <a:lnTo>
                  <a:pt x="626330" y="68622"/>
                </a:lnTo>
                <a:lnTo>
                  <a:pt x="614891" y="84675"/>
                </a:lnTo>
                <a:lnTo>
                  <a:pt x="598745" y="96046"/>
                </a:lnTo>
                <a:lnTo>
                  <a:pt x="580277" y="100364"/>
                </a:lnTo>
                <a:close/>
              </a:path>
              <a:path w="1160779" h="1155065">
                <a:moveTo>
                  <a:pt x="845057" y="100364"/>
                </a:moveTo>
                <a:lnTo>
                  <a:pt x="826590" y="96046"/>
                </a:lnTo>
                <a:lnTo>
                  <a:pt x="810444" y="84675"/>
                </a:lnTo>
                <a:lnTo>
                  <a:pt x="799005" y="68622"/>
                </a:lnTo>
                <a:lnTo>
                  <a:pt x="794662" y="50262"/>
                </a:lnTo>
                <a:lnTo>
                  <a:pt x="799007" y="30036"/>
                </a:lnTo>
                <a:lnTo>
                  <a:pt x="810451" y="14130"/>
                </a:lnTo>
                <a:lnTo>
                  <a:pt x="826618" y="3724"/>
                </a:lnTo>
                <a:lnTo>
                  <a:pt x="845057" y="0"/>
                </a:lnTo>
                <a:lnTo>
                  <a:pt x="865409" y="3729"/>
                </a:lnTo>
                <a:lnTo>
                  <a:pt x="881400" y="14135"/>
                </a:lnTo>
                <a:lnTo>
                  <a:pt x="891863" y="30038"/>
                </a:lnTo>
                <a:lnTo>
                  <a:pt x="895614" y="50262"/>
                </a:lnTo>
                <a:lnTo>
                  <a:pt x="891862" y="68622"/>
                </a:lnTo>
                <a:lnTo>
                  <a:pt x="881396" y="84675"/>
                </a:lnTo>
                <a:lnTo>
                  <a:pt x="865400" y="96046"/>
                </a:lnTo>
                <a:lnTo>
                  <a:pt x="845057" y="100364"/>
                </a:lnTo>
                <a:close/>
              </a:path>
              <a:path w="1160779" h="1155065">
                <a:moveTo>
                  <a:pt x="1109985" y="100364"/>
                </a:moveTo>
                <a:lnTo>
                  <a:pt x="1091424" y="96046"/>
                </a:lnTo>
                <a:lnTo>
                  <a:pt x="1075230" y="84675"/>
                </a:lnTo>
                <a:lnTo>
                  <a:pt x="1063774" y="68622"/>
                </a:lnTo>
                <a:lnTo>
                  <a:pt x="1059429" y="50262"/>
                </a:lnTo>
                <a:lnTo>
                  <a:pt x="1063774" y="30038"/>
                </a:lnTo>
                <a:lnTo>
                  <a:pt x="1075230" y="14135"/>
                </a:lnTo>
                <a:lnTo>
                  <a:pt x="1091424" y="3729"/>
                </a:lnTo>
                <a:lnTo>
                  <a:pt x="1109985" y="0"/>
                </a:lnTo>
                <a:lnTo>
                  <a:pt x="1130229" y="3729"/>
                </a:lnTo>
                <a:lnTo>
                  <a:pt x="1146178" y="14135"/>
                </a:lnTo>
                <a:lnTo>
                  <a:pt x="1156629" y="30038"/>
                </a:lnTo>
                <a:lnTo>
                  <a:pt x="1160381" y="50262"/>
                </a:lnTo>
                <a:lnTo>
                  <a:pt x="1156631" y="68622"/>
                </a:lnTo>
                <a:lnTo>
                  <a:pt x="1146183" y="84675"/>
                </a:lnTo>
                <a:lnTo>
                  <a:pt x="1130235" y="96046"/>
                </a:lnTo>
                <a:lnTo>
                  <a:pt x="1109985" y="100364"/>
                </a:lnTo>
                <a:close/>
              </a:path>
              <a:path w="1160779" h="1155065">
                <a:moveTo>
                  <a:pt x="50556" y="363924"/>
                </a:moveTo>
                <a:lnTo>
                  <a:pt x="30214" y="359606"/>
                </a:lnTo>
                <a:lnTo>
                  <a:pt x="14217" y="348235"/>
                </a:lnTo>
                <a:lnTo>
                  <a:pt x="3751" y="332182"/>
                </a:lnTo>
                <a:lnTo>
                  <a:pt x="0" y="313822"/>
                </a:lnTo>
                <a:lnTo>
                  <a:pt x="3751" y="293598"/>
                </a:lnTo>
                <a:lnTo>
                  <a:pt x="14217" y="277695"/>
                </a:lnTo>
                <a:lnTo>
                  <a:pt x="30214" y="267290"/>
                </a:lnTo>
                <a:lnTo>
                  <a:pt x="50556" y="263560"/>
                </a:lnTo>
                <a:lnTo>
                  <a:pt x="68372" y="267290"/>
                </a:lnTo>
                <a:lnTo>
                  <a:pt x="83070" y="277695"/>
                </a:lnTo>
                <a:lnTo>
                  <a:pt x="93058" y="293598"/>
                </a:lnTo>
                <a:lnTo>
                  <a:pt x="96742" y="313822"/>
                </a:lnTo>
                <a:lnTo>
                  <a:pt x="93058" y="332182"/>
                </a:lnTo>
                <a:lnTo>
                  <a:pt x="83070" y="348235"/>
                </a:lnTo>
                <a:lnTo>
                  <a:pt x="68372" y="359606"/>
                </a:lnTo>
                <a:lnTo>
                  <a:pt x="50556" y="363924"/>
                </a:lnTo>
                <a:close/>
              </a:path>
              <a:path w="1160779" h="1155065">
                <a:moveTo>
                  <a:pt x="315336" y="363924"/>
                </a:moveTo>
                <a:lnTo>
                  <a:pt x="295093" y="359606"/>
                </a:lnTo>
                <a:lnTo>
                  <a:pt x="279144" y="348235"/>
                </a:lnTo>
                <a:lnTo>
                  <a:pt x="268692" y="332182"/>
                </a:lnTo>
                <a:lnTo>
                  <a:pt x="264941" y="313822"/>
                </a:lnTo>
                <a:lnTo>
                  <a:pt x="268690" y="293598"/>
                </a:lnTo>
                <a:lnTo>
                  <a:pt x="279138" y="277695"/>
                </a:lnTo>
                <a:lnTo>
                  <a:pt x="295087" y="267290"/>
                </a:lnTo>
                <a:lnTo>
                  <a:pt x="315336" y="263560"/>
                </a:lnTo>
                <a:lnTo>
                  <a:pt x="333903" y="267290"/>
                </a:lnTo>
                <a:lnTo>
                  <a:pt x="350096" y="277695"/>
                </a:lnTo>
                <a:lnTo>
                  <a:pt x="361549" y="293598"/>
                </a:lnTo>
                <a:lnTo>
                  <a:pt x="365893" y="313822"/>
                </a:lnTo>
                <a:lnTo>
                  <a:pt x="361547" y="332182"/>
                </a:lnTo>
                <a:lnTo>
                  <a:pt x="350091" y="348235"/>
                </a:lnTo>
                <a:lnTo>
                  <a:pt x="333897" y="359606"/>
                </a:lnTo>
                <a:lnTo>
                  <a:pt x="315336" y="363924"/>
                </a:lnTo>
                <a:close/>
              </a:path>
              <a:path w="1160779" h="1155065">
                <a:moveTo>
                  <a:pt x="580277" y="363924"/>
                </a:moveTo>
                <a:lnTo>
                  <a:pt x="559935" y="359606"/>
                </a:lnTo>
                <a:lnTo>
                  <a:pt x="543939" y="348235"/>
                </a:lnTo>
                <a:lnTo>
                  <a:pt x="533473" y="332182"/>
                </a:lnTo>
                <a:lnTo>
                  <a:pt x="529721" y="313822"/>
                </a:lnTo>
                <a:lnTo>
                  <a:pt x="533473" y="293598"/>
                </a:lnTo>
                <a:lnTo>
                  <a:pt x="543939" y="277695"/>
                </a:lnTo>
                <a:lnTo>
                  <a:pt x="559935" y="267290"/>
                </a:lnTo>
                <a:lnTo>
                  <a:pt x="580277" y="263560"/>
                </a:lnTo>
                <a:lnTo>
                  <a:pt x="598745" y="267290"/>
                </a:lnTo>
                <a:lnTo>
                  <a:pt x="614891" y="277695"/>
                </a:lnTo>
                <a:lnTo>
                  <a:pt x="626330" y="293598"/>
                </a:lnTo>
                <a:lnTo>
                  <a:pt x="630673" y="313822"/>
                </a:lnTo>
                <a:lnTo>
                  <a:pt x="626330" y="332182"/>
                </a:lnTo>
                <a:lnTo>
                  <a:pt x="614891" y="348235"/>
                </a:lnTo>
                <a:lnTo>
                  <a:pt x="598745" y="359606"/>
                </a:lnTo>
                <a:lnTo>
                  <a:pt x="580277" y="363924"/>
                </a:lnTo>
                <a:close/>
              </a:path>
              <a:path w="1160779" h="1155065">
                <a:moveTo>
                  <a:pt x="845057" y="363924"/>
                </a:moveTo>
                <a:lnTo>
                  <a:pt x="826590" y="359606"/>
                </a:lnTo>
                <a:lnTo>
                  <a:pt x="810444" y="348235"/>
                </a:lnTo>
                <a:lnTo>
                  <a:pt x="799005" y="332182"/>
                </a:lnTo>
                <a:lnTo>
                  <a:pt x="794662" y="313822"/>
                </a:lnTo>
                <a:lnTo>
                  <a:pt x="799005" y="293598"/>
                </a:lnTo>
                <a:lnTo>
                  <a:pt x="810444" y="277695"/>
                </a:lnTo>
                <a:lnTo>
                  <a:pt x="826590" y="267290"/>
                </a:lnTo>
                <a:lnTo>
                  <a:pt x="845057" y="263560"/>
                </a:lnTo>
                <a:lnTo>
                  <a:pt x="865400" y="267290"/>
                </a:lnTo>
                <a:lnTo>
                  <a:pt x="881396" y="277695"/>
                </a:lnTo>
                <a:lnTo>
                  <a:pt x="891862" y="293598"/>
                </a:lnTo>
                <a:lnTo>
                  <a:pt x="895614" y="313822"/>
                </a:lnTo>
                <a:lnTo>
                  <a:pt x="891862" y="332182"/>
                </a:lnTo>
                <a:lnTo>
                  <a:pt x="881396" y="348235"/>
                </a:lnTo>
                <a:lnTo>
                  <a:pt x="865400" y="359606"/>
                </a:lnTo>
                <a:lnTo>
                  <a:pt x="845057" y="363924"/>
                </a:lnTo>
                <a:close/>
              </a:path>
              <a:path w="1160779" h="1155065">
                <a:moveTo>
                  <a:pt x="1109999" y="363924"/>
                </a:moveTo>
                <a:lnTo>
                  <a:pt x="1091432" y="359606"/>
                </a:lnTo>
                <a:lnTo>
                  <a:pt x="1075239" y="348235"/>
                </a:lnTo>
                <a:lnTo>
                  <a:pt x="1063786" y="332182"/>
                </a:lnTo>
                <a:lnTo>
                  <a:pt x="1059442" y="313822"/>
                </a:lnTo>
                <a:lnTo>
                  <a:pt x="1063788" y="293598"/>
                </a:lnTo>
                <a:lnTo>
                  <a:pt x="1075244" y="277695"/>
                </a:lnTo>
                <a:lnTo>
                  <a:pt x="1091438" y="267290"/>
                </a:lnTo>
                <a:lnTo>
                  <a:pt x="1109999" y="263560"/>
                </a:lnTo>
                <a:lnTo>
                  <a:pt x="1130242" y="267290"/>
                </a:lnTo>
                <a:lnTo>
                  <a:pt x="1146191" y="277695"/>
                </a:lnTo>
                <a:lnTo>
                  <a:pt x="1156643" y="293598"/>
                </a:lnTo>
                <a:lnTo>
                  <a:pt x="1160394" y="313822"/>
                </a:lnTo>
                <a:lnTo>
                  <a:pt x="1156645" y="332182"/>
                </a:lnTo>
                <a:lnTo>
                  <a:pt x="1146196" y="348235"/>
                </a:lnTo>
                <a:lnTo>
                  <a:pt x="1130248" y="359606"/>
                </a:lnTo>
                <a:lnTo>
                  <a:pt x="1109999" y="363924"/>
                </a:lnTo>
                <a:close/>
              </a:path>
              <a:path w="1160779" h="1155065">
                <a:moveTo>
                  <a:pt x="50556" y="627498"/>
                </a:moveTo>
                <a:lnTo>
                  <a:pt x="30214" y="623180"/>
                </a:lnTo>
                <a:lnTo>
                  <a:pt x="14217" y="611809"/>
                </a:lnTo>
                <a:lnTo>
                  <a:pt x="3751" y="595756"/>
                </a:lnTo>
                <a:lnTo>
                  <a:pt x="0" y="577396"/>
                </a:lnTo>
                <a:lnTo>
                  <a:pt x="3751" y="557172"/>
                </a:lnTo>
                <a:lnTo>
                  <a:pt x="14217" y="541269"/>
                </a:lnTo>
                <a:lnTo>
                  <a:pt x="30214" y="530864"/>
                </a:lnTo>
                <a:lnTo>
                  <a:pt x="50556" y="527134"/>
                </a:lnTo>
                <a:lnTo>
                  <a:pt x="68372" y="530864"/>
                </a:lnTo>
                <a:lnTo>
                  <a:pt x="83070" y="541269"/>
                </a:lnTo>
                <a:lnTo>
                  <a:pt x="93058" y="557172"/>
                </a:lnTo>
                <a:lnTo>
                  <a:pt x="96742" y="577396"/>
                </a:lnTo>
                <a:lnTo>
                  <a:pt x="93058" y="595756"/>
                </a:lnTo>
                <a:lnTo>
                  <a:pt x="83070" y="611809"/>
                </a:lnTo>
                <a:lnTo>
                  <a:pt x="68372" y="623180"/>
                </a:lnTo>
                <a:lnTo>
                  <a:pt x="50556" y="627498"/>
                </a:lnTo>
                <a:close/>
              </a:path>
              <a:path w="1160779" h="1155065">
                <a:moveTo>
                  <a:pt x="315336" y="627498"/>
                </a:moveTo>
                <a:lnTo>
                  <a:pt x="295093" y="623180"/>
                </a:lnTo>
                <a:lnTo>
                  <a:pt x="279144" y="611809"/>
                </a:lnTo>
                <a:lnTo>
                  <a:pt x="268692" y="595756"/>
                </a:lnTo>
                <a:lnTo>
                  <a:pt x="264941" y="577396"/>
                </a:lnTo>
                <a:lnTo>
                  <a:pt x="268690" y="557172"/>
                </a:lnTo>
                <a:lnTo>
                  <a:pt x="279138" y="541269"/>
                </a:lnTo>
                <a:lnTo>
                  <a:pt x="295087" y="530864"/>
                </a:lnTo>
                <a:lnTo>
                  <a:pt x="315336" y="527134"/>
                </a:lnTo>
                <a:lnTo>
                  <a:pt x="333903" y="530864"/>
                </a:lnTo>
                <a:lnTo>
                  <a:pt x="350096" y="541269"/>
                </a:lnTo>
                <a:lnTo>
                  <a:pt x="361549" y="557172"/>
                </a:lnTo>
                <a:lnTo>
                  <a:pt x="365893" y="577396"/>
                </a:lnTo>
                <a:lnTo>
                  <a:pt x="361547" y="595756"/>
                </a:lnTo>
                <a:lnTo>
                  <a:pt x="350091" y="611809"/>
                </a:lnTo>
                <a:lnTo>
                  <a:pt x="333897" y="623180"/>
                </a:lnTo>
                <a:lnTo>
                  <a:pt x="315336" y="627498"/>
                </a:lnTo>
                <a:close/>
              </a:path>
              <a:path w="1160779" h="1155065">
                <a:moveTo>
                  <a:pt x="580277" y="627498"/>
                </a:moveTo>
                <a:lnTo>
                  <a:pt x="559935" y="623180"/>
                </a:lnTo>
                <a:lnTo>
                  <a:pt x="543939" y="611809"/>
                </a:lnTo>
                <a:lnTo>
                  <a:pt x="533473" y="595756"/>
                </a:lnTo>
                <a:lnTo>
                  <a:pt x="529721" y="577396"/>
                </a:lnTo>
                <a:lnTo>
                  <a:pt x="533473" y="557172"/>
                </a:lnTo>
                <a:lnTo>
                  <a:pt x="543939" y="541269"/>
                </a:lnTo>
                <a:lnTo>
                  <a:pt x="559935" y="530864"/>
                </a:lnTo>
                <a:lnTo>
                  <a:pt x="580277" y="527134"/>
                </a:lnTo>
                <a:lnTo>
                  <a:pt x="598745" y="530864"/>
                </a:lnTo>
                <a:lnTo>
                  <a:pt x="614891" y="541269"/>
                </a:lnTo>
                <a:lnTo>
                  <a:pt x="626330" y="557172"/>
                </a:lnTo>
                <a:lnTo>
                  <a:pt x="630673" y="577396"/>
                </a:lnTo>
                <a:lnTo>
                  <a:pt x="626330" y="595756"/>
                </a:lnTo>
                <a:lnTo>
                  <a:pt x="614891" y="611809"/>
                </a:lnTo>
                <a:lnTo>
                  <a:pt x="598745" y="623180"/>
                </a:lnTo>
                <a:lnTo>
                  <a:pt x="580277" y="627498"/>
                </a:lnTo>
                <a:close/>
              </a:path>
              <a:path w="1160779" h="1155065">
                <a:moveTo>
                  <a:pt x="845057" y="627498"/>
                </a:moveTo>
                <a:lnTo>
                  <a:pt x="826590" y="623180"/>
                </a:lnTo>
                <a:lnTo>
                  <a:pt x="810444" y="611809"/>
                </a:lnTo>
                <a:lnTo>
                  <a:pt x="799005" y="595756"/>
                </a:lnTo>
                <a:lnTo>
                  <a:pt x="794662" y="577396"/>
                </a:lnTo>
                <a:lnTo>
                  <a:pt x="799005" y="557172"/>
                </a:lnTo>
                <a:lnTo>
                  <a:pt x="810444" y="541269"/>
                </a:lnTo>
                <a:lnTo>
                  <a:pt x="826590" y="530864"/>
                </a:lnTo>
                <a:lnTo>
                  <a:pt x="845057" y="527134"/>
                </a:lnTo>
                <a:lnTo>
                  <a:pt x="865400" y="530864"/>
                </a:lnTo>
                <a:lnTo>
                  <a:pt x="881396" y="541269"/>
                </a:lnTo>
                <a:lnTo>
                  <a:pt x="891862" y="557172"/>
                </a:lnTo>
                <a:lnTo>
                  <a:pt x="895614" y="577396"/>
                </a:lnTo>
                <a:lnTo>
                  <a:pt x="891862" y="595756"/>
                </a:lnTo>
                <a:lnTo>
                  <a:pt x="881396" y="611809"/>
                </a:lnTo>
                <a:lnTo>
                  <a:pt x="865400" y="623180"/>
                </a:lnTo>
                <a:lnTo>
                  <a:pt x="845057" y="627498"/>
                </a:lnTo>
                <a:close/>
              </a:path>
              <a:path w="1160779" h="1155065">
                <a:moveTo>
                  <a:pt x="1109999" y="627498"/>
                </a:moveTo>
                <a:lnTo>
                  <a:pt x="1091432" y="623180"/>
                </a:lnTo>
                <a:lnTo>
                  <a:pt x="1075239" y="611809"/>
                </a:lnTo>
                <a:lnTo>
                  <a:pt x="1063786" y="595756"/>
                </a:lnTo>
                <a:lnTo>
                  <a:pt x="1059442" y="577396"/>
                </a:lnTo>
                <a:lnTo>
                  <a:pt x="1063788" y="557172"/>
                </a:lnTo>
                <a:lnTo>
                  <a:pt x="1075244" y="541269"/>
                </a:lnTo>
                <a:lnTo>
                  <a:pt x="1091438" y="530864"/>
                </a:lnTo>
                <a:lnTo>
                  <a:pt x="1109999" y="527134"/>
                </a:lnTo>
                <a:lnTo>
                  <a:pt x="1130242" y="530864"/>
                </a:lnTo>
                <a:lnTo>
                  <a:pt x="1146191" y="541269"/>
                </a:lnTo>
                <a:lnTo>
                  <a:pt x="1156643" y="557172"/>
                </a:lnTo>
                <a:lnTo>
                  <a:pt x="1160394" y="577396"/>
                </a:lnTo>
                <a:lnTo>
                  <a:pt x="1156645" y="595756"/>
                </a:lnTo>
                <a:lnTo>
                  <a:pt x="1146196" y="611809"/>
                </a:lnTo>
                <a:lnTo>
                  <a:pt x="1130248" y="623180"/>
                </a:lnTo>
                <a:lnTo>
                  <a:pt x="1109999" y="627498"/>
                </a:lnTo>
                <a:close/>
              </a:path>
              <a:path w="1160779" h="1155065">
                <a:moveTo>
                  <a:pt x="50556" y="891072"/>
                </a:moveTo>
                <a:lnTo>
                  <a:pt x="30214" y="886754"/>
                </a:lnTo>
                <a:lnTo>
                  <a:pt x="14217" y="875382"/>
                </a:lnTo>
                <a:lnTo>
                  <a:pt x="3751" y="859330"/>
                </a:lnTo>
                <a:lnTo>
                  <a:pt x="0" y="840970"/>
                </a:lnTo>
                <a:lnTo>
                  <a:pt x="3753" y="820744"/>
                </a:lnTo>
                <a:lnTo>
                  <a:pt x="14225" y="804837"/>
                </a:lnTo>
                <a:lnTo>
                  <a:pt x="30244" y="794432"/>
                </a:lnTo>
                <a:lnTo>
                  <a:pt x="50556" y="790707"/>
                </a:lnTo>
                <a:lnTo>
                  <a:pt x="68380" y="794437"/>
                </a:lnTo>
                <a:lnTo>
                  <a:pt x="83073" y="804842"/>
                </a:lnTo>
                <a:lnTo>
                  <a:pt x="93058" y="820746"/>
                </a:lnTo>
                <a:lnTo>
                  <a:pt x="96742" y="840970"/>
                </a:lnTo>
                <a:lnTo>
                  <a:pt x="93058" y="859330"/>
                </a:lnTo>
                <a:lnTo>
                  <a:pt x="83070" y="875382"/>
                </a:lnTo>
                <a:lnTo>
                  <a:pt x="68372" y="886754"/>
                </a:lnTo>
                <a:lnTo>
                  <a:pt x="50556" y="891072"/>
                </a:lnTo>
                <a:close/>
              </a:path>
              <a:path w="1160779" h="1155065">
                <a:moveTo>
                  <a:pt x="315336" y="891072"/>
                </a:moveTo>
                <a:lnTo>
                  <a:pt x="295093" y="886754"/>
                </a:lnTo>
                <a:lnTo>
                  <a:pt x="279144" y="875382"/>
                </a:lnTo>
                <a:lnTo>
                  <a:pt x="268692" y="859330"/>
                </a:lnTo>
                <a:lnTo>
                  <a:pt x="264941" y="840970"/>
                </a:lnTo>
                <a:lnTo>
                  <a:pt x="268691" y="820744"/>
                </a:lnTo>
                <a:lnTo>
                  <a:pt x="279146" y="804837"/>
                </a:lnTo>
                <a:lnTo>
                  <a:pt x="295117" y="794432"/>
                </a:lnTo>
                <a:lnTo>
                  <a:pt x="315336" y="790707"/>
                </a:lnTo>
                <a:lnTo>
                  <a:pt x="333911" y="794437"/>
                </a:lnTo>
                <a:lnTo>
                  <a:pt x="350100" y="804842"/>
                </a:lnTo>
                <a:lnTo>
                  <a:pt x="361549" y="820746"/>
                </a:lnTo>
                <a:lnTo>
                  <a:pt x="365893" y="840970"/>
                </a:lnTo>
                <a:lnTo>
                  <a:pt x="361547" y="859330"/>
                </a:lnTo>
                <a:lnTo>
                  <a:pt x="350091" y="875382"/>
                </a:lnTo>
                <a:lnTo>
                  <a:pt x="333897" y="886754"/>
                </a:lnTo>
                <a:lnTo>
                  <a:pt x="315336" y="891072"/>
                </a:lnTo>
                <a:close/>
              </a:path>
              <a:path w="1160779" h="1155065">
                <a:moveTo>
                  <a:pt x="580277" y="891072"/>
                </a:moveTo>
                <a:lnTo>
                  <a:pt x="559935" y="886754"/>
                </a:lnTo>
                <a:lnTo>
                  <a:pt x="543939" y="875382"/>
                </a:lnTo>
                <a:lnTo>
                  <a:pt x="533473" y="859330"/>
                </a:lnTo>
                <a:lnTo>
                  <a:pt x="529721" y="840970"/>
                </a:lnTo>
                <a:lnTo>
                  <a:pt x="533474" y="820744"/>
                </a:lnTo>
                <a:lnTo>
                  <a:pt x="543946" y="804837"/>
                </a:lnTo>
                <a:lnTo>
                  <a:pt x="559966" y="794432"/>
                </a:lnTo>
                <a:lnTo>
                  <a:pt x="580277" y="790707"/>
                </a:lnTo>
                <a:lnTo>
                  <a:pt x="598754" y="794437"/>
                </a:lnTo>
                <a:lnTo>
                  <a:pt x="614895" y="804842"/>
                </a:lnTo>
                <a:lnTo>
                  <a:pt x="626330" y="820746"/>
                </a:lnTo>
                <a:lnTo>
                  <a:pt x="630673" y="840970"/>
                </a:lnTo>
                <a:lnTo>
                  <a:pt x="626330" y="859330"/>
                </a:lnTo>
                <a:lnTo>
                  <a:pt x="614891" y="875382"/>
                </a:lnTo>
                <a:lnTo>
                  <a:pt x="598745" y="886754"/>
                </a:lnTo>
                <a:lnTo>
                  <a:pt x="580277" y="891072"/>
                </a:lnTo>
                <a:close/>
              </a:path>
              <a:path w="1160779" h="1155065">
                <a:moveTo>
                  <a:pt x="845057" y="891072"/>
                </a:moveTo>
                <a:lnTo>
                  <a:pt x="826590" y="886754"/>
                </a:lnTo>
                <a:lnTo>
                  <a:pt x="810444" y="875382"/>
                </a:lnTo>
                <a:lnTo>
                  <a:pt x="799005" y="859330"/>
                </a:lnTo>
                <a:lnTo>
                  <a:pt x="794662" y="840970"/>
                </a:lnTo>
                <a:lnTo>
                  <a:pt x="799007" y="820744"/>
                </a:lnTo>
                <a:lnTo>
                  <a:pt x="810451" y="804837"/>
                </a:lnTo>
                <a:lnTo>
                  <a:pt x="826618" y="794432"/>
                </a:lnTo>
                <a:lnTo>
                  <a:pt x="845057" y="790707"/>
                </a:lnTo>
                <a:lnTo>
                  <a:pt x="865409" y="794437"/>
                </a:lnTo>
                <a:lnTo>
                  <a:pt x="881400" y="804842"/>
                </a:lnTo>
                <a:lnTo>
                  <a:pt x="891863" y="820746"/>
                </a:lnTo>
                <a:lnTo>
                  <a:pt x="895614" y="840970"/>
                </a:lnTo>
                <a:lnTo>
                  <a:pt x="891862" y="859330"/>
                </a:lnTo>
                <a:lnTo>
                  <a:pt x="881396" y="875382"/>
                </a:lnTo>
                <a:lnTo>
                  <a:pt x="865400" y="886754"/>
                </a:lnTo>
                <a:lnTo>
                  <a:pt x="845057" y="891072"/>
                </a:lnTo>
                <a:close/>
              </a:path>
              <a:path w="1160779" h="1155065">
                <a:moveTo>
                  <a:pt x="1109999" y="891072"/>
                </a:moveTo>
                <a:lnTo>
                  <a:pt x="1091432" y="886754"/>
                </a:lnTo>
                <a:lnTo>
                  <a:pt x="1075239" y="875382"/>
                </a:lnTo>
                <a:lnTo>
                  <a:pt x="1063786" y="859330"/>
                </a:lnTo>
                <a:lnTo>
                  <a:pt x="1059442" y="840970"/>
                </a:lnTo>
                <a:lnTo>
                  <a:pt x="1063789" y="820744"/>
                </a:lnTo>
                <a:lnTo>
                  <a:pt x="1075251" y="804837"/>
                </a:lnTo>
                <a:lnTo>
                  <a:pt x="1091466" y="794432"/>
                </a:lnTo>
                <a:lnTo>
                  <a:pt x="1109999" y="790707"/>
                </a:lnTo>
                <a:lnTo>
                  <a:pt x="1130251" y="794437"/>
                </a:lnTo>
                <a:lnTo>
                  <a:pt x="1146195" y="804842"/>
                </a:lnTo>
                <a:lnTo>
                  <a:pt x="1156643" y="820746"/>
                </a:lnTo>
                <a:lnTo>
                  <a:pt x="1160394" y="840970"/>
                </a:lnTo>
                <a:lnTo>
                  <a:pt x="1156645" y="859330"/>
                </a:lnTo>
                <a:lnTo>
                  <a:pt x="1146196" y="875382"/>
                </a:lnTo>
                <a:lnTo>
                  <a:pt x="1130248" y="886754"/>
                </a:lnTo>
                <a:lnTo>
                  <a:pt x="1109999" y="891072"/>
                </a:lnTo>
                <a:close/>
              </a:path>
              <a:path w="1160779" h="1155065">
                <a:moveTo>
                  <a:pt x="50556" y="1154632"/>
                </a:moveTo>
                <a:lnTo>
                  <a:pt x="30214" y="1150314"/>
                </a:lnTo>
                <a:lnTo>
                  <a:pt x="14217" y="1138943"/>
                </a:lnTo>
                <a:lnTo>
                  <a:pt x="3751" y="1122890"/>
                </a:lnTo>
                <a:lnTo>
                  <a:pt x="0" y="1104530"/>
                </a:lnTo>
                <a:lnTo>
                  <a:pt x="3751" y="1084306"/>
                </a:lnTo>
                <a:lnTo>
                  <a:pt x="14217" y="1068403"/>
                </a:lnTo>
                <a:lnTo>
                  <a:pt x="30214" y="1057998"/>
                </a:lnTo>
                <a:lnTo>
                  <a:pt x="50556" y="1054268"/>
                </a:lnTo>
                <a:lnTo>
                  <a:pt x="68372" y="1057998"/>
                </a:lnTo>
                <a:lnTo>
                  <a:pt x="83070" y="1068403"/>
                </a:lnTo>
                <a:lnTo>
                  <a:pt x="93058" y="1084306"/>
                </a:lnTo>
                <a:lnTo>
                  <a:pt x="96742" y="1104530"/>
                </a:lnTo>
                <a:lnTo>
                  <a:pt x="93058" y="1122890"/>
                </a:lnTo>
                <a:lnTo>
                  <a:pt x="83070" y="1138943"/>
                </a:lnTo>
                <a:lnTo>
                  <a:pt x="68372" y="1150314"/>
                </a:lnTo>
                <a:lnTo>
                  <a:pt x="50556" y="1154632"/>
                </a:lnTo>
                <a:close/>
              </a:path>
              <a:path w="1160779" h="1155065">
                <a:moveTo>
                  <a:pt x="315336" y="1154632"/>
                </a:moveTo>
                <a:lnTo>
                  <a:pt x="295093" y="1150314"/>
                </a:lnTo>
                <a:lnTo>
                  <a:pt x="279144" y="1138943"/>
                </a:lnTo>
                <a:lnTo>
                  <a:pt x="268692" y="1122890"/>
                </a:lnTo>
                <a:lnTo>
                  <a:pt x="264941" y="1104530"/>
                </a:lnTo>
                <a:lnTo>
                  <a:pt x="268690" y="1084306"/>
                </a:lnTo>
                <a:lnTo>
                  <a:pt x="279138" y="1068403"/>
                </a:lnTo>
                <a:lnTo>
                  <a:pt x="295087" y="1057998"/>
                </a:lnTo>
                <a:lnTo>
                  <a:pt x="315336" y="1054268"/>
                </a:lnTo>
                <a:lnTo>
                  <a:pt x="333903" y="1057998"/>
                </a:lnTo>
                <a:lnTo>
                  <a:pt x="350096" y="1068403"/>
                </a:lnTo>
                <a:lnTo>
                  <a:pt x="361549" y="1084306"/>
                </a:lnTo>
                <a:lnTo>
                  <a:pt x="365893" y="1104530"/>
                </a:lnTo>
                <a:lnTo>
                  <a:pt x="361547" y="1122890"/>
                </a:lnTo>
                <a:lnTo>
                  <a:pt x="350091" y="1138943"/>
                </a:lnTo>
                <a:lnTo>
                  <a:pt x="333897" y="1150314"/>
                </a:lnTo>
                <a:lnTo>
                  <a:pt x="315336" y="1154632"/>
                </a:lnTo>
                <a:close/>
              </a:path>
              <a:path w="1160779" h="1155065">
                <a:moveTo>
                  <a:pt x="580277" y="1154632"/>
                </a:moveTo>
                <a:lnTo>
                  <a:pt x="559935" y="1150314"/>
                </a:lnTo>
                <a:lnTo>
                  <a:pt x="543939" y="1138943"/>
                </a:lnTo>
                <a:lnTo>
                  <a:pt x="533473" y="1122890"/>
                </a:lnTo>
                <a:lnTo>
                  <a:pt x="529721" y="1104530"/>
                </a:lnTo>
                <a:lnTo>
                  <a:pt x="533473" y="1084306"/>
                </a:lnTo>
                <a:lnTo>
                  <a:pt x="543939" y="1068403"/>
                </a:lnTo>
                <a:lnTo>
                  <a:pt x="559935" y="1057998"/>
                </a:lnTo>
                <a:lnTo>
                  <a:pt x="580277" y="1054268"/>
                </a:lnTo>
                <a:lnTo>
                  <a:pt x="598745" y="1057998"/>
                </a:lnTo>
                <a:lnTo>
                  <a:pt x="614891" y="1068403"/>
                </a:lnTo>
                <a:lnTo>
                  <a:pt x="626330" y="1084306"/>
                </a:lnTo>
                <a:lnTo>
                  <a:pt x="630673" y="1104530"/>
                </a:lnTo>
                <a:lnTo>
                  <a:pt x="626330" y="1122890"/>
                </a:lnTo>
                <a:lnTo>
                  <a:pt x="614891" y="1138943"/>
                </a:lnTo>
                <a:lnTo>
                  <a:pt x="598745" y="1150314"/>
                </a:lnTo>
                <a:lnTo>
                  <a:pt x="580277" y="1154632"/>
                </a:lnTo>
                <a:close/>
              </a:path>
              <a:path w="1160779" h="1155065">
                <a:moveTo>
                  <a:pt x="845057" y="1154632"/>
                </a:moveTo>
                <a:lnTo>
                  <a:pt x="826590" y="1150314"/>
                </a:lnTo>
                <a:lnTo>
                  <a:pt x="810444" y="1138943"/>
                </a:lnTo>
                <a:lnTo>
                  <a:pt x="799005" y="1122890"/>
                </a:lnTo>
                <a:lnTo>
                  <a:pt x="794662" y="1104530"/>
                </a:lnTo>
                <a:lnTo>
                  <a:pt x="799005" y="1084306"/>
                </a:lnTo>
                <a:lnTo>
                  <a:pt x="810444" y="1068403"/>
                </a:lnTo>
                <a:lnTo>
                  <a:pt x="826590" y="1057998"/>
                </a:lnTo>
                <a:lnTo>
                  <a:pt x="845057" y="1054268"/>
                </a:lnTo>
                <a:lnTo>
                  <a:pt x="865400" y="1057998"/>
                </a:lnTo>
                <a:lnTo>
                  <a:pt x="881396" y="1068403"/>
                </a:lnTo>
                <a:lnTo>
                  <a:pt x="891862" y="1084306"/>
                </a:lnTo>
                <a:lnTo>
                  <a:pt x="895614" y="1104530"/>
                </a:lnTo>
                <a:lnTo>
                  <a:pt x="891862" y="1122890"/>
                </a:lnTo>
                <a:lnTo>
                  <a:pt x="881396" y="1138943"/>
                </a:lnTo>
                <a:lnTo>
                  <a:pt x="865400" y="1150314"/>
                </a:lnTo>
                <a:lnTo>
                  <a:pt x="845057" y="1154632"/>
                </a:lnTo>
                <a:close/>
              </a:path>
              <a:path w="1160779" h="1155065">
                <a:moveTo>
                  <a:pt x="1109999" y="1154632"/>
                </a:moveTo>
                <a:lnTo>
                  <a:pt x="1091432" y="1150314"/>
                </a:lnTo>
                <a:lnTo>
                  <a:pt x="1075239" y="1138943"/>
                </a:lnTo>
                <a:lnTo>
                  <a:pt x="1063786" y="1122890"/>
                </a:lnTo>
                <a:lnTo>
                  <a:pt x="1059442" y="1104530"/>
                </a:lnTo>
                <a:lnTo>
                  <a:pt x="1063788" y="1084306"/>
                </a:lnTo>
                <a:lnTo>
                  <a:pt x="1075244" y="1068403"/>
                </a:lnTo>
                <a:lnTo>
                  <a:pt x="1091438" y="1057998"/>
                </a:lnTo>
                <a:lnTo>
                  <a:pt x="1109999" y="1054268"/>
                </a:lnTo>
                <a:lnTo>
                  <a:pt x="1130242" y="1057998"/>
                </a:lnTo>
                <a:lnTo>
                  <a:pt x="1146191" y="1068403"/>
                </a:lnTo>
                <a:lnTo>
                  <a:pt x="1156643" y="1084306"/>
                </a:lnTo>
                <a:lnTo>
                  <a:pt x="1160394" y="1104530"/>
                </a:lnTo>
                <a:lnTo>
                  <a:pt x="1156645" y="1122890"/>
                </a:lnTo>
                <a:lnTo>
                  <a:pt x="1146196" y="1138943"/>
                </a:lnTo>
                <a:lnTo>
                  <a:pt x="1130248" y="1150314"/>
                </a:lnTo>
                <a:lnTo>
                  <a:pt x="1109999" y="115463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34762" y="7377658"/>
            <a:ext cx="1099820" cy="1032510"/>
          </a:xfrm>
          <a:custGeom>
            <a:avLst/>
            <a:gdLst/>
            <a:ahLst/>
            <a:cxnLst/>
            <a:rect l="l" t="t" r="r" b="b"/>
            <a:pathLst>
              <a:path w="1099820" h="1032509">
                <a:moveTo>
                  <a:pt x="442925" y="811720"/>
                </a:moveTo>
                <a:lnTo>
                  <a:pt x="383667" y="804075"/>
                </a:lnTo>
                <a:lnTo>
                  <a:pt x="336156" y="793915"/>
                </a:lnTo>
                <a:lnTo>
                  <a:pt x="298970" y="779551"/>
                </a:lnTo>
                <a:lnTo>
                  <a:pt x="249707" y="731634"/>
                </a:lnTo>
                <a:lnTo>
                  <a:pt x="234721" y="694753"/>
                </a:lnTo>
                <a:lnTo>
                  <a:pt x="224243" y="647052"/>
                </a:lnTo>
                <a:lnTo>
                  <a:pt x="216814" y="586841"/>
                </a:lnTo>
                <a:lnTo>
                  <a:pt x="211226" y="644766"/>
                </a:lnTo>
                <a:lnTo>
                  <a:pt x="200825" y="692137"/>
                </a:lnTo>
                <a:lnTo>
                  <a:pt x="184721" y="729932"/>
                </a:lnTo>
                <a:lnTo>
                  <a:pt x="131864" y="780808"/>
                </a:lnTo>
                <a:lnTo>
                  <a:pt x="93332" y="795858"/>
                </a:lnTo>
                <a:lnTo>
                  <a:pt x="45554" y="805319"/>
                </a:lnTo>
                <a:lnTo>
                  <a:pt x="0" y="809142"/>
                </a:lnTo>
                <a:lnTo>
                  <a:pt x="0" y="812190"/>
                </a:lnTo>
                <a:lnTo>
                  <a:pt x="65366" y="822744"/>
                </a:lnTo>
                <a:lnTo>
                  <a:pt x="135153" y="839622"/>
                </a:lnTo>
                <a:lnTo>
                  <a:pt x="167436" y="865517"/>
                </a:lnTo>
                <a:lnTo>
                  <a:pt x="189141" y="901255"/>
                </a:lnTo>
                <a:lnTo>
                  <a:pt x="202704" y="943267"/>
                </a:lnTo>
                <a:lnTo>
                  <a:pt x="210604" y="988034"/>
                </a:lnTo>
                <a:lnTo>
                  <a:pt x="215265" y="1031976"/>
                </a:lnTo>
                <a:lnTo>
                  <a:pt x="224294" y="973556"/>
                </a:lnTo>
                <a:lnTo>
                  <a:pt x="235165" y="926731"/>
                </a:lnTo>
                <a:lnTo>
                  <a:pt x="249732" y="890130"/>
                </a:lnTo>
                <a:lnTo>
                  <a:pt x="297395" y="842022"/>
                </a:lnTo>
                <a:lnTo>
                  <a:pt x="334175" y="827722"/>
                </a:lnTo>
                <a:lnTo>
                  <a:pt x="382066" y="818095"/>
                </a:lnTo>
                <a:lnTo>
                  <a:pt x="442925" y="811720"/>
                </a:lnTo>
                <a:close/>
              </a:path>
              <a:path w="1099820" h="1032509">
                <a:moveTo>
                  <a:pt x="1099553" y="403555"/>
                </a:moveTo>
                <a:lnTo>
                  <a:pt x="1032840" y="394957"/>
                </a:lnTo>
                <a:lnTo>
                  <a:pt x="974331" y="385864"/>
                </a:lnTo>
                <a:lnTo>
                  <a:pt x="923404" y="375627"/>
                </a:lnTo>
                <a:lnTo>
                  <a:pt x="879449" y="363550"/>
                </a:lnTo>
                <a:lnTo>
                  <a:pt x="841857" y="348970"/>
                </a:lnTo>
                <a:lnTo>
                  <a:pt x="783234" y="309600"/>
                </a:lnTo>
                <a:lnTo>
                  <a:pt x="742645" y="252120"/>
                </a:lnTo>
                <a:lnTo>
                  <a:pt x="727557" y="214909"/>
                </a:lnTo>
                <a:lnTo>
                  <a:pt x="715124" y="171145"/>
                </a:lnTo>
                <a:lnTo>
                  <a:pt x="704735" y="120167"/>
                </a:lnTo>
                <a:lnTo>
                  <a:pt x="695769" y="61290"/>
                </a:lnTo>
                <a:lnTo>
                  <a:pt x="688352" y="0"/>
                </a:lnTo>
                <a:lnTo>
                  <a:pt x="686968" y="0"/>
                </a:lnTo>
                <a:lnTo>
                  <a:pt x="681228" y="55600"/>
                </a:lnTo>
                <a:lnTo>
                  <a:pt x="673557" y="110566"/>
                </a:lnTo>
                <a:lnTo>
                  <a:pt x="664197" y="159169"/>
                </a:lnTo>
                <a:lnTo>
                  <a:pt x="652729" y="201828"/>
                </a:lnTo>
                <a:lnTo>
                  <a:pt x="638746" y="238975"/>
                </a:lnTo>
                <a:lnTo>
                  <a:pt x="601560" y="298462"/>
                </a:lnTo>
                <a:lnTo>
                  <a:pt x="549351" y="341071"/>
                </a:lnTo>
                <a:lnTo>
                  <a:pt x="478790" y="370230"/>
                </a:lnTo>
                <a:lnTo>
                  <a:pt x="435610" y="380860"/>
                </a:lnTo>
                <a:lnTo>
                  <a:pt x="386600" y="389407"/>
                </a:lnTo>
                <a:lnTo>
                  <a:pt x="331368" y="396316"/>
                </a:lnTo>
                <a:lnTo>
                  <a:pt x="269468" y="402005"/>
                </a:lnTo>
                <a:lnTo>
                  <a:pt x="314502" y="409270"/>
                </a:lnTo>
                <a:lnTo>
                  <a:pt x="406946" y="421563"/>
                </a:lnTo>
                <a:lnTo>
                  <a:pt x="452310" y="429361"/>
                </a:lnTo>
                <a:lnTo>
                  <a:pt x="495769" y="440131"/>
                </a:lnTo>
                <a:lnTo>
                  <a:pt x="536295" y="455244"/>
                </a:lnTo>
                <a:lnTo>
                  <a:pt x="572884" y="476084"/>
                </a:lnTo>
                <a:lnTo>
                  <a:pt x="604532" y="504037"/>
                </a:lnTo>
                <a:lnTo>
                  <a:pt x="630199" y="540499"/>
                </a:lnTo>
                <a:lnTo>
                  <a:pt x="648893" y="586841"/>
                </a:lnTo>
                <a:lnTo>
                  <a:pt x="662101" y="641400"/>
                </a:lnTo>
                <a:lnTo>
                  <a:pt x="672122" y="696391"/>
                </a:lnTo>
                <a:lnTo>
                  <a:pt x="679818" y="751674"/>
                </a:lnTo>
                <a:lnTo>
                  <a:pt x="686066" y="807097"/>
                </a:lnTo>
                <a:lnTo>
                  <a:pt x="696645" y="740816"/>
                </a:lnTo>
                <a:lnTo>
                  <a:pt x="707009" y="682815"/>
                </a:lnTo>
                <a:lnTo>
                  <a:pt x="717956" y="632472"/>
                </a:lnTo>
                <a:lnTo>
                  <a:pt x="730250" y="589153"/>
                </a:lnTo>
                <a:lnTo>
                  <a:pt x="744664" y="552208"/>
                </a:lnTo>
                <a:lnTo>
                  <a:pt x="783043" y="495007"/>
                </a:lnTo>
                <a:lnTo>
                  <a:pt x="839343" y="455803"/>
                </a:lnTo>
                <a:lnTo>
                  <a:pt x="876173" y="441388"/>
                </a:lnTo>
                <a:lnTo>
                  <a:pt x="919822" y="429590"/>
                </a:lnTo>
                <a:lnTo>
                  <a:pt x="971080" y="419760"/>
                </a:lnTo>
                <a:lnTo>
                  <a:pt x="1030732" y="411289"/>
                </a:lnTo>
                <a:lnTo>
                  <a:pt x="1099553" y="403555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31385" y="7897342"/>
            <a:ext cx="3756660" cy="2390140"/>
          </a:xfrm>
          <a:custGeom>
            <a:avLst/>
            <a:gdLst/>
            <a:ahLst/>
            <a:cxnLst/>
            <a:rect l="l" t="t" r="r" b="b"/>
            <a:pathLst>
              <a:path w="3756659" h="2390140">
                <a:moveTo>
                  <a:pt x="71896" y="2389657"/>
                </a:moveTo>
                <a:lnTo>
                  <a:pt x="0" y="2389657"/>
                </a:lnTo>
                <a:lnTo>
                  <a:pt x="8398" y="2350443"/>
                </a:lnTo>
                <a:lnTo>
                  <a:pt x="18802" y="2305288"/>
                </a:lnTo>
                <a:lnTo>
                  <a:pt x="29880" y="2260394"/>
                </a:lnTo>
                <a:lnTo>
                  <a:pt x="41626" y="2215767"/>
                </a:lnTo>
                <a:lnTo>
                  <a:pt x="54034" y="2171411"/>
                </a:lnTo>
                <a:lnTo>
                  <a:pt x="67098" y="2127332"/>
                </a:lnTo>
                <a:lnTo>
                  <a:pt x="80813" y="2083538"/>
                </a:lnTo>
                <a:lnTo>
                  <a:pt x="95174" y="2040032"/>
                </a:lnTo>
                <a:lnTo>
                  <a:pt x="110174" y="1996820"/>
                </a:lnTo>
                <a:lnTo>
                  <a:pt x="125807" y="1953910"/>
                </a:lnTo>
                <a:lnTo>
                  <a:pt x="142069" y="1911305"/>
                </a:lnTo>
                <a:lnTo>
                  <a:pt x="158953" y="1869012"/>
                </a:lnTo>
                <a:lnTo>
                  <a:pt x="176454" y="1827037"/>
                </a:lnTo>
                <a:lnTo>
                  <a:pt x="194567" y="1785385"/>
                </a:lnTo>
                <a:lnTo>
                  <a:pt x="213284" y="1744062"/>
                </a:lnTo>
                <a:lnTo>
                  <a:pt x="232601" y="1703074"/>
                </a:lnTo>
                <a:lnTo>
                  <a:pt x="252513" y="1662426"/>
                </a:lnTo>
                <a:lnTo>
                  <a:pt x="273012" y="1622124"/>
                </a:lnTo>
                <a:lnTo>
                  <a:pt x="294094" y="1582174"/>
                </a:lnTo>
                <a:lnTo>
                  <a:pt x="315754" y="1542582"/>
                </a:lnTo>
                <a:lnTo>
                  <a:pt x="337984" y="1503352"/>
                </a:lnTo>
                <a:lnTo>
                  <a:pt x="360781" y="1464492"/>
                </a:lnTo>
                <a:lnTo>
                  <a:pt x="384137" y="1426007"/>
                </a:lnTo>
                <a:lnTo>
                  <a:pt x="408048" y="1387901"/>
                </a:lnTo>
                <a:lnTo>
                  <a:pt x="432507" y="1350182"/>
                </a:lnTo>
                <a:lnTo>
                  <a:pt x="457509" y="1312854"/>
                </a:lnTo>
                <a:lnTo>
                  <a:pt x="483049" y="1275924"/>
                </a:lnTo>
                <a:lnTo>
                  <a:pt x="509119" y="1239398"/>
                </a:lnTo>
                <a:lnTo>
                  <a:pt x="535716" y="1203280"/>
                </a:lnTo>
                <a:lnTo>
                  <a:pt x="562834" y="1167576"/>
                </a:lnTo>
                <a:lnTo>
                  <a:pt x="590465" y="1132293"/>
                </a:lnTo>
                <a:lnTo>
                  <a:pt x="618606" y="1097436"/>
                </a:lnTo>
                <a:lnTo>
                  <a:pt x="647249" y="1063011"/>
                </a:lnTo>
                <a:lnTo>
                  <a:pt x="676391" y="1029023"/>
                </a:lnTo>
                <a:lnTo>
                  <a:pt x="706024" y="995479"/>
                </a:lnTo>
                <a:lnTo>
                  <a:pt x="736143" y="962383"/>
                </a:lnTo>
                <a:lnTo>
                  <a:pt x="766743" y="929742"/>
                </a:lnTo>
                <a:lnTo>
                  <a:pt x="797817" y="897561"/>
                </a:lnTo>
                <a:lnTo>
                  <a:pt x="829361" y="865846"/>
                </a:lnTo>
                <a:lnTo>
                  <a:pt x="861368" y="834602"/>
                </a:lnTo>
                <a:lnTo>
                  <a:pt x="893833" y="803837"/>
                </a:lnTo>
                <a:lnTo>
                  <a:pt x="926750" y="773554"/>
                </a:lnTo>
                <a:lnTo>
                  <a:pt x="960113" y="743760"/>
                </a:lnTo>
                <a:lnTo>
                  <a:pt x="993917" y="714460"/>
                </a:lnTo>
                <a:lnTo>
                  <a:pt x="1028156" y="685661"/>
                </a:lnTo>
                <a:lnTo>
                  <a:pt x="1062825" y="657368"/>
                </a:lnTo>
                <a:lnTo>
                  <a:pt x="1097917" y="629586"/>
                </a:lnTo>
                <a:lnTo>
                  <a:pt x="1133427" y="602322"/>
                </a:lnTo>
                <a:lnTo>
                  <a:pt x="1169349" y="575581"/>
                </a:lnTo>
                <a:lnTo>
                  <a:pt x="1205678" y="549368"/>
                </a:lnTo>
                <a:lnTo>
                  <a:pt x="1242409" y="523690"/>
                </a:lnTo>
                <a:lnTo>
                  <a:pt x="1279534" y="498552"/>
                </a:lnTo>
                <a:lnTo>
                  <a:pt x="1317049" y="473961"/>
                </a:lnTo>
                <a:lnTo>
                  <a:pt x="1354948" y="449920"/>
                </a:lnTo>
                <a:lnTo>
                  <a:pt x="1393225" y="426437"/>
                </a:lnTo>
                <a:lnTo>
                  <a:pt x="1431875" y="403517"/>
                </a:lnTo>
                <a:lnTo>
                  <a:pt x="1470892" y="381166"/>
                </a:lnTo>
                <a:lnTo>
                  <a:pt x="1510270" y="359389"/>
                </a:lnTo>
                <a:lnTo>
                  <a:pt x="1550003" y="338193"/>
                </a:lnTo>
                <a:lnTo>
                  <a:pt x="1590087" y="317582"/>
                </a:lnTo>
                <a:lnTo>
                  <a:pt x="1630514" y="297563"/>
                </a:lnTo>
                <a:lnTo>
                  <a:pt x="1671280" y="278141"/>
                </a:lnTo>
                <a:lnTo>
                  <a:pt x="1712379" y="259322"/>
                </a:lnTo>
                <a:lnTo>
                  <a:pt x="1753805" y="241112"/>
                </a:lnTo>
                <a:lnTo>
                  <a:pt x="1795553" y="223516"/>
                </a:lnTo>
                <a:lnTo>
                  <a:pt x="1837616" y="206541"/>
                </a:lnTo>
                <a:lnTo>
                  <a:pt x="1879989" y="190191"/>
                </a:lnTo>
                <a:lnTo>
                  <a:pt x="1922667" y="174472"/>
                </a:lnTo>
                <a:lnTo>
                  <a:pt x="1965644" y="159391"/>
                </a:lnTo>
                <a:lnTo>
                  <a:pt x="2008914" y="144953"/>
                </a:lnTo>
                <a:lnTo>
                  <a:pt x="2052471" y="131164"/>
                </a:lnTo>
                <a:lnTo>
                  <a:pt x="2096310" y="118028"/>
                </a:lnTo>
                <a:lnTo>
                  <a:pt x="2140424" y="105553"/>
                </a:lnTo>
                <a:lnTo>
                  <a:pt x="2184810" y="93744"/>
                </a:lnTo>
                <a:lnTo>
                  <a:pt x="2229460" y="82606"/>
                </a:lnTo>
                <a:lnTo>
                  <a:pt x="2274369" y="72146"/>
                </a:lnTo>
                <a:lnTo>
                  <a:pt x="2319531" y="62368"/>
                </a:lnTo>
                <a:lnTo>
                  <a:pt x="2364941" y="53279"/>
                </a:lnTo>
                <a:lnTo>
                  <a:pt x="2410593" y="44884"/>
                </a:lnTo>
                <a:lnTo>
                  <a:pt x="2456481" y="37189"/>
                </a:lnTo>
                <a:lnTo>
                  <a:pt x="2502600" y="30200"/>
                </a:lnTo>
                <a:lnTo>
                  <a:pt x="2548944" y="23923"/>
                </a:lnTo>
                <a:lnTo>
                  <a:pt x="2595507" y="18362"/>
                </a:lnTo>
                <a:lnTo>
                  <a:pt x="2642283" y="13525"/>
                </a:lnTo>
                <a:lnTo>
                  <a:pt x="2689268" y="9416"/>
                </a:lnTo>
                <a:lnTo>
                  <a:pt x="2736455" y="6041"/>
                </a:lnTo>
                <a:lnTo>
                  <a:pt x="2783838" y="3407"/>
                </a:lnTo>
                <a:lnTo>
                  <a:pt x="2831412" y="1518"/>
                </a:lnTo>
                <a:lnTo>
                  <a:pt x="2879171" y="380"/>
                </a:lnTo>
                <a:lnTo>
                  <a:pt x="2927110" y="0"/>
                </a:lnTo>
                <a:lnTo>
                  <a:pt x="2975049" y="380"/>
                </a:lnTo>
                <a:lnTo>
                  <a:pt x="3022809" y="1518"/>
                </a:lnTo>
                <a:lnTo>
                  <a:pt x="3070383" y="3407"/>
                </a:lnTo>
                <a:lnTo>
                  <a:pt x="3117766" y="6042"/>
                </a:lnTo>
                <a:lnTo>
                  <a:pt x="3164953" y="9416"/>
                </a:lnTo>
                <a:lnTo>
                  <a:pt x="3211937" y="13526"/>
                </a:lnTo>
                <a:lnTo>
                  <a:pt x="3258714" y="18363"/>
                </a:lnTo>
                <a:lnTo>
                  <a:pt x="3305277" y="23924"/>
                </a:lnTo>
                <a:lnTo>
                  <a:pt x="3351621" y="30202"/>
                </a:lnTo>
                <a:lnTo>
                  <a:pt x="3397740" y="37191"/>
                </a:lnTo>
                <a:lnTo>
                  <a:pt x="3443628" y="44886"/>
                </a:lnTo>
                <a:lnTo>
                  <a:pt x="3489280" y="53281"/>
                </a:lnTo>
                <a:lnTo>
                  <a:pt x="3534690" y="62371"/>
                </a:lnTo>
                <a:lnTo>
                  <a:pt x="3571647" y="70372"/>
                </a:lnTo>
                <a:lnTo>
                  <a:pt x="2927110" y="70372"/>
                </a:lnTo>
                <a:lnTo>
                  <a:pt x="2878896" y="70767"/>
                </a:lnTo>
                <a:lnTo>
                  <a:pt x="2830869" y="71945"/>
                </a:lnTo>
                <a:lnTo>
                  <a:pt x="2783033" y="73902"/>
                </a:lnTo>
                <a:lnTo>
                  <a:pt x="2735396" y="76630"/>
                </a:lnTo>
                <a:lnTo>
                  <a:pt x="2687963" y="80125"/>
                </a:lnTo>
                <a:lnTo>
                  <a:pt x="2640741" y="84379"/>
                </a:lnTo>
                <a:lnTo>
                  <a:pt x="2593735" y="89388"/>
                </a:lnTo>
                <a:lnTo>
                  <a:pt x="2546951" y="95144"/>
                </a:lnTo>
                <a:lnTo>
                  <a:pt x="2500397" y="101641"/>
                </a:lnTo>
                <a:lnTo>
                  <a:pt x="2454076" y="108875"/>
                </a:lnTo>
                <a:lnTo>
                  <a:pt x="2407997" y="116837"/>
                </a:lnTo>
                <a:lnTo>
                  <a:pt x="2362164" y="125523"/>
                </a:lnTo>
                <a:lnTo>
                  <a:pt x="2316585" y="134926"/>
                </a:lnTo>
                <a:lnTo>
                  <a:pt x="2271264" y="145041"/>
                </a:lnTo>
                <a:lnTo>
                  <a:pt x="2226208" y="155860"/>
                </a:lnTo>
                <a:lnTo>
                  <a:pt x="2181423" y="167379"/>
                </a:lnTo>
                <a:lnTo>
                  <a:pt x="2136915" y="179590"/>
                </a:lnTo>
                <a:lnTo>
                  <a:pt x="2092690" y="192488"/>
                </a:lnTo>
                <a:lnTo>
                  <a:pt x="2048755" y="206067"/>
                </a:lnTo>
                <a:lnTo>
                  <a:pt x="2005114" y="220320"/>
                </a:lnTo>
                <a:lnTo>
                  <a:pt x="1961775" y="235242"/>
                </a:lnTo>
                <a:lnTo>
                  <a:pt x="1918744" y="250826"/>
                </a:lnTo>
                <a:lnTo>
                  <a:pt x="1876025" y="267067"/>
                </a:lnTo>
                <a:lnTo>
                  <a:pt x="1833627" y="283957"/>
                </a:lnTo>
                <a:lnTo>
                  <a:pt x="1791553" y="301492"/>
                </a:lnTo>
                <a:lnTo>
                  <a:pt x="1749812" y="319665"/>
                </a:lnTo>
                <a:lnTo>
                  <a:pt x="1708408" y="338470"/>
                </a:lnTo>
                <a:lnTo>
                  <a:pt x="1667347" y="357901"/>
                </a:lnTo>
                <a:lnTo>
                  <a:pt x="1626637" y="377952"/>
                </a:lnTo>
                <a:lnTo>
                  <a:pt x="1586282" y="398616"/>
                </a:lnTo>
                <a:lnTo>
                  <a:pt x="1546290" y="419888"/>
                </a:lnTo>
                <a:lnTo>
                  <a:pt x="1506665" y="441761"/>
                </a:lnTo>
                <a:lnTo>
                  <a:pt x="1467414" y="464230"/>
                </a:lnTo>
                <a:lnTo>
                  <a:pt x="1428543" y="487288"/>
                </a:lnTo>
                <a:lnTo>
                  <a:pt x="1390058" y="510929"/>
                </a:lnTo>
                <a:lnTo>
                  <a:pt x="1351966" y="535147"/>
                </a:lnTo>
                <a:lnTo>
                  <a:pt x="1314272" y="559937"/>
                </a:lnTo>
                <a:lnTo>
                  <a:pt x="1276982" y="585291"/>
                </a:lnTo>
                <a:lnTo>
                  <a:pt x="1240102" y="611204"/>
                </a:lnTo>
                <a:lnTo>
                  <a:pt x="1203639" y="637670"/>
                </a:lnTo>
                <a:lnTo>
                  <a:pt x="1167598" y="664683"/>
                </a:lnTo>
                <a:lnTo>
                  <a:pt x="1131986" y="692236"/>
                </a:lnTo>
                <a:lnTo>
                  <a:pt x="1096808" y="720324"/>
                </a:lnTo>
                <a:lnTo>
                  <a:pt x="1062071" y="748940"/>
                </a:lnTo>
                <a:lnTo>
                  <a:pt x="1027781" y="778078"/>
                </a:lnTo>
                <a:lnTo>
                  <a:pt x="993943" y="807733"/>
                </a:lnTo>
                <a:lnTo>
                  <a:pt x="960565" y="837897"/>
                </a:lnTo>
                <a:lnTo>
                  <a:pt x="927651" y="868566"/>
                </a:lnTo>
                <a:lnTo>
                  <a:pt x="895208" y="899733"/>
                </a:lnTo>
                <a:lnTo>
                  <a:pt x="863242" y="931391"/>
                </a:lnTo>
                <a:lnTo>
                  <a:pt x="831759" y="963535"/>
                </a:lnTo>
                <a:lnTo>
                  <a:pt x="800765" y="996159"/>
                </a:lnTo>
                <a:lnTo>
                  <a:pt x="770267" y="1029256"/>
                </a:lnTo>
                <a:lnTo>
                  <a:pt x="740269" y="1062821"/>
                </a:lnTo>
                <a:lnTo>
                  <a:pt x="710779" y="1096847"/>
                </a:lnTo>
                <a:lnTo>
                  <a:pt x="681803" y="1131329"/>
                </a:lnTo>
                <a:lnTo>
                  <a:pt x="653345" y="1166259"/>
                </a:lnTo>
                <a:lnTo>
                  <a:pt x="625413" y="1201633"/>
                </a:lnTo>
                <a:lnTo>
                  <a:pt x="598013" y="1237444"/>
                </a:lnTo>
                <a:lnTo>
                  <a:pt x="571150" y="1273685"/>
                </a:lnTo>
                <a:lnTo>
                  <a:pt x="544831" y="1310352"/>
                </a:lnTo>
                <a:lnTo>
                  <a:pt x="519062" y="1347437"/>
                </a:lnTo>
                <a:lnTo>
                  <a:pt x="493848" y="1384935"/>
                </a:lnTo>
                <a:lnTo>
                  <a:pt x="469196" y="1422839"/>
                </a:lnTo>
                <a:lnTo>
                  <a:pt x="445112" y="1461144"/>
                </a:lnTo>
                <a:lnTo>
                  <a:pt x="421602" y="1499843"/>
                </a:lnTo>
                <a:lnTo>
                  <a:pt x="398672" y="1538931"/>
                </a:lnTo>
                <a:lnTo>
                  <a:pt x="376328" y="1578400"/>
                </a:lnTo>
                <a:lnTo>
                  <a:pt x="354576" y="1618246"/>
                </a:lnTo>
                <a:lnTo>
                  <a:pt x="333422" y="1658462"/>
                </a:lnTo>
                <a:lnTo>
                  <a:pt x="312872" y="1699041"/>
                </a:lnTo>
                <a:lnTo>
                  <a:pt x="292933" y="1739978"/>
                </a:lnTo>
                <a:lnTo>
                  <a:pt x="273610" y="1781268"/>
                </a:lnTo>
                <a:lnTo>
                  <a:pt x="254909" y="1822902"/>
                </a:lnTo>
                <a:lnTo>
                  <a:pt x="236837" y="1864876"/>
                </a:lnTo>
                <a:lnTo>
                  <a:pt x="219399" y="1907184"/>
                </a:lnTo>
                <a:lnTo>
                  <a:pt x="202602" y="1949819"/>
                </a:lnTo>
                <a:lnTo>
                  <a:pt x="186452" y="1992775"/>
                </a:lnTo>
                <a:lnTo>
                  <a:pt x="170954" y="2036047"/>
                </a:lnTo>
                <a:lnTo>
                  <a:pt x="156115" y="2079627"/>
                </a:lnTo>
                <a:lnTo>
                  <a:pt x="141941" y="2123510"/>
                </a:lnTo>
                <a:lnTo>
                  <a:pt x="128437" y="2167691"/>
                </a:lnTo>
                <a:lnTo>
                  <a:pt x="115611" y="2212162"/>
                </a:lnTo>
                <a:lnTo>
                  <a:pt x="103467" y="2256918"/>
                </a:lnTo>
                <a:lnTo>
                  <a:pt x="92013" y="2301952"/>
                </a:lnTo>
                <a:lnTo>
                  <a:pt x="81254" y="2347259"/>
                </a:lnTo>
                <a:lnTo>
                  <a:pt x="71896" y="2389657"/>
                </a:lnTo>
                <a:close/>
              </a:path>
              <a:path w="3756659" h="2390140">
                <a:moveTo>
                  <a:pt x="3756615" y="191054"/>
                </a:moveTo>
                <a:lnTo>
                  <a:pt x="3717306" y="179590"/>
                </a:lnTo>
                <a:lnTo>
                  <a:pt x="3672798" y="167379"/>
                </a:lnTo>
                <a:lnTo>
                  <a:pt x="3628013" y="155860"/>
                </a:lnTo>
                <a:lnTo>
                  <a:pt x="3582957" y="145041"/>
                </a:lnTo>
                <a:lnTo>
                  <a:pt x="3537636" y="134926"/>
                </a:lnTo>
                <a:lnTo>
                  <a:pt x="3492056" y="125523"/>
                </a:lnTo>
                <a:lnTo>
                  <a:pt x="3446224" y="116837"/>
                </a:lnTo>
                <a:lnTo>
                  <a:pt x="3400144" y="108875"/>
                </a:lnTo>
                <a:lnTo>
                  <a:pt x="3353824" y="101641"/>
                </a:lnTo>
                <a:lnTo>
                  <a:pt x="3307269" y="95144"/>
                </a:lnTo>
                <a:lnTo>
                  <a:pt x="3260486" y="89388"/>
                </a:lnTo>
                <a:lnTo>
                  <a:pt x="3213480" y="84379"/>
                </a:lnTo>
                <a:lnTo>
                  <a:pt x="3166258" y="80125"/>
                </a:lnTo>
                <a:lnTo>
                  <a:pt x="3118825" y="76630"/>
                </a:lnTo>
                <a:lnTo>
                  <a:pt x="3071188" y="73902"/>
                </a:lnTo>
                <a:lnTo>
                  <a:pt x="3023352" y="71945"/>
                </a:lnTo>
                <a:lnTo>
                  <a:pt x="2975324" y="70767"/>
                </a:lnTo>
                <a:lnTo>
                  <a:pt x="2927110" y="70372"/>
                </a:lnTo>
                <a:lnTo>
                  <a:pt x="3571647" y="70372"/>
                </a:lnTo>
                <a:lnTo>
                  <a:pt x="3624761" y="82610"/>
                </a:lnTo>
                <a:lnTo>
                  <a:pt x="3669411" y="93748"/>
                </a:lnTo>
                <a:lnTo>
                  <a:pt x="3713796" y="105558"/>
                </a:lnTo>
                <a:lnTo>
                  <a:pt x="3756615" y="117667"/>
                </a:lnTo>
                <a:lnTo>
                  <a:pt x="3756615" y="191054"/>
                </a:lnTo>
                <a:close/>
              </a:path>
              <a:path w="3756659" h="2390140">
                <a:moveTo>
                  <a:pt x="3756615" y="2389657"/>
                </a:moveTo>
                <a:lnTo>
                  <a:pt x="71896" y="2389657"/>
                </a:lnTo>
                <a:lnTo>
                  <a:pt x="3756615" y="191054"/>
                </a:lnTo>
                <a:lnTo>
                  <a:pt x="3756615" y="2389657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767205" cy="5338445"/>
          </a:xfrm>
          <a:custGeom>
            <a:avLst/>
            <a:gdLst/>
            <a:ahLst/>
            <a:cxnLst/>
            <a:rect l="l" t="t" r="r" b="b"/>
            <a:pathLst>
              <a:path w="1767205" h="5338445">
                <a:moveTo>
                  <a:pt x="0" y="5338045"/>
                </a:moveTo>
                <a:lnTo>
                  <a:pt x="0" y="5260644"/>
                </a:lnTo>
                <a:lnTo>
                  <a:pt x="36420" y="5243409"/>
                </a:lnTo>
                <a:lnTo>
                  <a:pt x="77130" y="5223359"/>
                </a:lnTo>
                <a:lnTo>
                  <a:pt x="117485" y="5202694"/>
                </a:lnTo>
                <a:lnTo>
                  <a:pt x="157478" y="5181423"/>
                </a:lnTo>
                <a:lnTo>
                  <a:pt x="197102" y="5159549"/>
                </a:lnTo>
                <a:lnTo>
                  <a:pt x="236353" y="5137081"/>
                </a:lnTo>
                <a:lnTo>
                  <a:pt x="275224" y="5114022"/>
                </a:lnTo>
                <a:lnTo>
                  <a:pt x="313709" y="5090381"/>
                </a:lnTo>
                <a:lnTo>
                  <a:pt x="351801" y="5066163"/>
                </a:lnTo>
                <a:lnTo>
                  <a:pt x="389495" y="5041373"/>
                </a:lnTo>
                <a:lnTo>
                  <a:pt x="426785" y="5016019"/>
                </a:lnTo>
                <a:lnTo>
                  <a:pt x="463665" y="4990106"/>
                </a:lnTo>
                <a:lnTo>
                  <a:pt x="500128" y="4963640"/>
                </a:lnTo>
                <a:lnTo>
                  <a:pt x="536169" y="4936627"/>
                </a:lnTo>
                <a:lnTo>
                  <a:pt x="571781" y="4909074"/>
                </a:lnTo>
                <a:lnTo>
                  <a:pt x="606959" y="4880987"/>
                </a:lnTo>
                <a:lnTo>
                  <a:pt x="641696" y="4852370"/>
                </a:lnTo>
                <a:lnTo>
                  <a:pt x="675986" y="4823232"/>
                </a:lnTo>
                <a:lnTo>
                  <a:pt x="709824" y="4793578"/>
                </a:lnTo>
                <a:lnTo>
                  <a:pt x="743202" y="4763413"/>
                </a:lnTo>
                <a:lnTo>
                  <a:pt x="776116" y="4732744"/>
                </a:lnTo>
                <a:lnTo>
                  <a:pt x="808559" y="4701578"/>
                </a:lnTo>
                <a:lnTo>
                  <a:pt x="840525" y="4669919"/>
                </a:lnTo>
                <a:lnTo>
                  <a:pt x="872008" y="4637775"/>
                </a:lnTo>
                <a:lnTo>
                  <a:pt x="903002" y="4605151"/>
                </a:lnTo>
                <a:lnTo>
                  <a:pt x="933500" y="4572054"/>
                </a:lnTo>
                <a:lnTo>
                  <a:pt x="963498" y="4538489"/>
                </a:lnTo>
                <a:lnTo>
                  <a:pt x="992988" y="4504463"/>
                </a:lnTo>
                <a:lnTo>
                  <a:pt x="1021964" y="4469982"/>
                </a:lnTo>
                <a:lnTo>
                  <a:pt x="1050422" y="4435051"/>
                </a:lnTo>
                <a:lnTo>
                  <a:pt x="1078354" y="4399677"/>
                </a:lnTo>
                <a:lnTo>
                  <a:pt x="1105754" y="4363866"/>
                </a:lnTo>
                <a:lnTo>
                  <a:pt x="1132617" y="4327625"/>
                </a:lnTo>
                <a:lnTo>
                  <a:pt x="1158936" y="4290958"/>
                </a:lnTo>
                <a:lnTo>
                  <a:pt x="1184705" y="4253873"/>
                </a:lnTo>
                <a:lnTo>
                  <a:pt x="1209919" y="4216375"/>
                </a:lnTo>
                <a:lnTo>
                  <a:pt x="1234571" y="4178471"/>
                </a:lnTo>
                <a:lnTo>
                  <a:pt x="1258655" y="4140166"/>
                </a:lnTo>
                <a:lnTo>
                  <a:pt x="1282165" y="4101467"/>
                </a:lnTo>
                <a:lnTo>
                  <a:pt x="1305095" y="4062380"/>
                </a:lnTo>
                <a:lnTo>
                  <a:pt x="1327439" y="4022910"/>
                </a:lnTo>
                <a:lnTo>
                  <a:pt x="1349191" y="3983064"/>
                </a:lnTo>
                <a:lnTo>
                  <a:pt x="1370345" y="3942849"/>
                </a:lnTo>
                <a:lnTo>
                  <a:pt x="1390895" y="3902269"/>
                </a:lnTo>
                <a:lnTo>
                  <a:pt x="1410834" y="3861332"/>
                </a:lnTo>
                <a:lnTo>
                  <a:pt x="1430157" y="3820043"/>
                </a:lnTo>
                <a:lnTo>
                  <a:pt x="1448858" y="3778408"/>
                </a:lnTo>
                <a:lnTo>
                  <a:pt x="1466930" y="3736434"/>
                </a:lnTo>
                <a:lnTo>
                  <a:pt x="1484368" y="3694126"/>
                </a:lnTo>
                <a:lnTo>
                  <a:pt x="1501165" y="3651491"/>
                </a:lnTo>
                <a:lnTo>
                  <a:pt x="1517315" y="3608535"/>
                </a:lnTo>
                <a:lnTo>
                  <a:pt x="1532813" y="3565263"/>
                </a:lnTo>
                <a:lnTo>
                  <a:pt x="1547652" y="3521683"/>
                </a:lnTo>
                <a:lnTo>
                  <a:pt x="1561826" y="3477800"/>
                </a:lnTo>
                <a:lnTo>
                  <a:pt x="1575329" y="3433619"/>
                </a:lnTo>
                <a:lnTo>
                  <a:pt x="1588156" y="3389148"/>
                </a:lnTo>
                <a:lnTo>
                  <a:pt x="1600299" y="3344392"/>
                </a:lnTo>
                <a:lnTo>
                  <a:pt x="1611754" y="3299358"/>
                </a:lnTo>
                <a:lnTo>
                  <a:pt x="1622513" y="3254051"/>
                </a:lnTo>
                <a:lnTo>
                  <a:pt x="1632571" y="3208478"/>
                </a:lnTo>
                <a:lnTo>
                  <a:pt x="1641923" y="3162644"/>
                </a:lnTo>
                <a:lnTo>
                  <a:pt x="1650560" y="3116556"/>
                </a:lnTo>
                <a:lnTo>
                  <a:pt x="1658479" y="3070220"/>
                </a:lnTo>
                <a:lnTo>
                  <a:pt x="1665672" y="3023642"/>
                </a:lnTo>
                <a:lnTo>
                  <a:pt x="1672133" y="2976828"/>
                </a:lnTo>
                <a:lnTo>
                  <a:pt x="1677857" y="2929784"/>
                </a:lnTo>
                <a:lnTo>
                  <a:pt x="1682838" y="2882517"/>
                </a:lnTo>
                <a:lnTo>
                  <a:pt x="1687069" y="2835032"/>
                </a:lnTo>
                <a:lnTo>
                  <a:pt x="1690544" y="2787335"/>
                </a:lnTo>
                <a:lnTo>
                  <a:pt x="1693258" y="2739432"/>
                </a:lnTo>
                <a:lnTo>
                  <a:pt x="1695217" y="2690776"/>
                </a:lnTo>
                <a:lnTo>
                  <a:pt x="1696378" y="2642755"/>
                </a:lnTo>
                <a:lnTo>
                  <a:pt x="1696767" y="2594553"/>
                </a:lnTo>
                <a:lnTo>
                  <a:pt x="1696767" y="45600"/>
                </a:lnTo>
                <a:lnTo>
                  <a:pt x="1696399" y="0"/>
                </a:lnTo>
                <a:lnTo>
                  <a:pt x="1766769" y="0"/>
                </a:lnTo>
                <a:lnTo>
                  <a:pt x="1767127" y="45600"/>
                </a:lnTo>
                <a:lnTo>
                  <a:pt x="1767127" y="2594553"/>
                </a:lnTo>
                <a:lnTo>
                  <a:pt x="1766742" y="2643035"/>
                </a:lnTo>
                <a:lnTo>
                  <a:pt x="1765595" y="2691330"/>
                </a:lnTo>
                <a:lnTo>
                  <a:pt x="1763693" y="2739432"/>
                </a:lnTo>
                <a:lnTo>
                  <a:pt x="1761118" y="2786253"/>
                </a:lnTo>
                <a:lnTo>
                  <a:pt x="1757761" y="2833698"/>
                </a:lnTo>
                <a:lnTo>
                  <a:pt x="1753674" y="2880940"/>
                </a:lnTo>
                <a:lnTo>
                  <a:pt x="1748863" y="2927973"/>
                </a:lnTo>
                <a:lnTo>
                  <a:pt x="1743332" y="2974791"/>
                </a:lnTo>
                <a:lnTo>
                  <a:pt x="1737089" y="3021388"/>
                </a:lnTo>
                <a:lnTo>
                  <a:pt x="1730137" y="3067759"/>
                </a:lnTo>
                <a:lnTo>
                  <a:pt x="1722484" y="3113898"/>
                </a:lnTo>
                <a:lnTo>
                  <a:pt x="1714134" y="3159800"/>
                </a:lnTo>
                <a:lnTo>
                  <a:pt x="1705094" y="3205458"/>
                </a:lnTo>
                <a:lnTo>
                  <a:pt x="1695369" y="3250867"/>
                </a:lnTo>
                <a:lnTo>
                  <a:pt x="1684965" y="3296022"/>
                </a:lnTo>
                <a:lnTo>
                  <a:pt x="1673887" y="3340916"/>
                </a:lnTo>
                <a:lnTo>
                  <a:pt x="1662141" y="3385543"/>
                </a:lnTo>
                <a:lnTo>
                  <a:pt x="1649733" y="3429899"/>
                </a:lnTo>
                <a:lnTo>
                  <a:pt x="1636669" y="3473978"/>
                </a:lnTo>
                <a:lnTo>
                  <a:pt x="1622953" y="3517772"/>
                </a:lnTo>
                <a:lnTo>
                  <a:pt x="1608593" y="3561278"/>
                </a:lnTo>
                <a:lnTo>
                  <a:pt x="1593593" y="3604490"/>
                </a:lnTo>
                <a:lnTo>
                  <a:pt x="1577959" y="3647400"/>
                </a:lnTo>
                <a:lnTo>
                  <a:pt x="1561698" y="3690005"/>
                </a:lnTo>
                <a:lnTo>
                  <a:pt x="1544813" y="3732298"/>
                </a:lnTo>
                <a:lnTo>
                  <a:pt x="1527312" y="3774273"/>
                </a:lnTo>
                <a:lnTo>
                  <a:pt x="1509200" y="3815925"/>
                </a:lnTo>
                <a:lnTo>
                  <a:pt x="1490483" y="3857248"/>
                </a:lnTo>
                <a:lnTo>
                  <a:pt x="1471166" y="3898236"/>
                </a:lnTo>
                <a:lnTo>
                  <a:pt x="1451254" y="3938884"/>
                </a:lnTo>
                <a:lnTo>
                  <a:pt x="1430755" y="3979186"/>
                </a:lnTo>
                <a:lnTo>
                  <a:pt x="1409672" y="4019136"/>
                </a:lnTo>
                <a:lnTo>
                  <a:pt x="1388013" y="4058728"/>
                </a:lnTo>
                <a:lnTo>
                  <a:pt x="1365782" y="4097958"/>
                </a:lnTo>
                <a:lnTo>
                  <a:pt x="1342986" y="4136818"/>
                </a:lnTo>
                <a:lnTo>
                  <a:pt x="1319630" y="4175304"/>
                </a:lnTo>
                <a:lnTo>
                  <a:pt x="1295719" y="4213409"/>
                </a:lnTo>
                <a:lnTo>
                  <a:pt x="1271260" y="4251128"/>
                </a:lnTo>
                <a:lnTo>
                  <a:pt x="1246258" y="4288456"/>
                </a:lnTo>
                <a:lnTo>
                  <a:pt x="1220718" y="4325386"/>
                </a:lnTo>
                <a:lnTo>
                  <a:pt x="1194647" y="4361912"/>
                </a:lnTo>
                <a:lnTo>
                  <a:pt x="1168050" y="4398030"/>
                </a:lnTo>
                <a:lnTo>
                  <a:pt x="1140933" y="4433734"/>
                </a:lnTo>
                <a:lnTo>
                  <a:pt x="1113302" y="4469017"/>
                </a:lnTo>
                <a:lnTo>
                  <a:pt x="1085161" y="4503874"/>
                </a:lnTo>
                <a:lnTo>
                  <a:pt x="1056517" y="4538299"/>
                </a:lnTo>
                <a:lnTo>
                  <a:pt x="1027376" y="4572287"/>
                </a:lnTo>
                <a:lnTo>
                  <a:pt x="997743" y="4605831"/>
                </a:lnTo>
                <a:lnTo>
                  <a:pt x="967624" y="4638927"/>
                </a:lnTo>
                <a:lnTo>
                  <a:pt x="937024" y="4671568"/>
                </a:lnTo>
                <a:lnTo>
                  <a:pt x="905950" y="4703749"/>
                </a:lnTo>
                <a:lnTo>
                  <a:pt x="874406" y="4735464"/>
                </a:lnTo>
                <a:lnTo>
                  <a:pt x="842399" y="4766708"/>
                </a:lnTo>
                <a:lnTo>
                  <a:pt x="809934" y="4797474"/>
                </a:lnTo>
                <a:lnTo>
                  <a:pt x="777017" y="4827756"/>
                </a:lnTo>
                <a:lnTo>
                  <a:pt x="743654" y="4857550"/>
                </a:lnTo>
                <a:lnTo>
                  <a:pt x="709850" y="4886850"/>
                </a:lnTo>
                <a:lnTo>
                  <a:pt x="675611" y="4915649"/>
                </a:lnTo>
                <a:lnTo>
                  <a:pt x="640942" y="4943942"/>
                </a:lnTo>
                <a:lnTo>
                  <a:pt x="605850" y="4971724"/>
                </a:lnTo>
                <a:lnTo>
                  <a:pt x="570340" y="4998988"/>
                </a:lnTo>
                <a:lnTo>
                  <a:pt x="534418" y="5025730"/>
                </a:lnTo>
                <a:lnTo>
                  <a:pt x="498089" y="5051942"/>
                </a:lnTo>
                <a:lnTo>
                  <a:pt x="461358" y="5077620"/>
                </a:lnTo>
                <a:lnTo>
                  <a:pt x="424233" y="5102758"/>
                </a:lnTo>
                <a:lnTo>
                  <a:pt x="386718" y="5127350"/>
                </a:lnTo>
                <a:lnTo>
                  <a:pt x="348819" y="5151390"/>
                </a:lnTo>
                <a:lnTo>
                  <a:pt x="310542" y="5174873"/>
                </a:lnTo>
                <a:lnTo>
                  <a:pt x="271892" y="5197793"/>
                </a:lnTo>
                <a:lnTo>
                  <a:pt x="232875" y="5220144"/>
                </a:lnTo>
                <a:lnTo>
                  <a:pt x="193497" y="5241921"/>
                </a:lnTo>
                <a:lnTo>
                  <a:pt x="153764" y="5263117"/>
                </a:lnTo>
                <a:lnTo>
                  <a:pt x="113680" y="5283728"/>
                </a:lnTo>
                <a:lnTo>
                  <a:pt x="73253" y="5303747"/>
                </a:lnTo>
                <a:lnTo>
                  <a:pt x="32487" y="5323169"/>
                </a:lnTo>
                <a:lnTo>
                  <a:pt x="0" y="5338045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37D4351-B002-457C-8E71-6449F1C93FE7}"/>
              </a:ext>
            </a:extLst>
          </p:cNvPr>
          <p:cNvSpPr txBox="1"/>
          <p:nvPr/>
        </p:nvSpPr>
        <p:spPr>
          <a:xfrm>
            <a:off x="2171677" y="128427"/>
            <a:ext cx="11858329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Выводы:</a:t>
            </a:r>
            <a:endParaRPr sz="4800" dirty="0">
              <a:latin typeface="Playfair Display"/>
              <a:cs typeface="Playfair Display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FFE08F53-184D-40DA-BD63-DFCC496701E9}"/>
              </a:ext>
            </a:extLst>
          </p:cNvPr>
          <p:cNvSpPr txBox="1"/>
          <p:nvPr/>
        </p:nvSpPr>
        <p:spPr>
          <a:xfrm>
            <a:off x="2171677" y="1626953"/>
            <a:ext cx="14932026" cy="80212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2800" spc="135" dirty="0">
                <a:solidFill>
                  <a:srgbClr val="3C3F40"/>
                </a:solidFill>
                <a:latin typeface="Playfair Display"/>
                <a:ea typeface="+mj-ea"/>
              </a:rPr>
              <a:t> - </a:t>
            </a:r>
            <a:r>
              <a:rPr lang="ru-RU" sz="2800" b="1" spc="135" dirty="0">
                <a:solidFill>
                  <a:srgbClr val="3C3F40"/>
                </a:solidFill>
                <a:latin typeface="Playfair Display"/>
                <a:ea typeface="+mj-ea"/>
              </a:rPr>
              <a:t>Правило автоматизации: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обнаружено, что 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99%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поездок с 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difference_from_reroute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 ≥ 800 м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относятся к категории 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Hard_to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_</a:t>
            </a:r>
            <a:r>
              <a:rPr lang="en-US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E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valuate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(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20%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всех поездок). Это правило позволяет автоматизировать </a:t>
            </a:r>
            <a:r>
              <a:rPr lang="ru-RU" sz="2000" spc="135" dirty="0" err="1">
                <a:solidFill>
                  <a:srgbClr val="3C3F40"/>
                </a:solidFill>
                <a:latin typeface="Playfair Display"/>
                <a:ea typeface="+mj-ea"/>
              </a:rPr>
              <a:t>предразметку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, исключая такие случаи из мануального просмотра, что значительно снижает нагрузку на оценщиков.</a:t>
            </a:r>
            <a:endParaRPr lang="en-US" sz="2000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en-US" sz="2000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en-US" sz="2800" spc="135" dirty="0">
                <a:solidFill>
                  <a:srgbClr val="3C3F40"/>
                </a:solidFill>
                <a:latin typeface="Playfair Display"/>
                <a:ea typeface="+mj-ea"/>
              </a:rPr>
              <a:t> - </a:t>
            </a:r>
            <a:r>
              <a:rPr lang="ru-RU" sz="2800" b="1" spc="135" dirty="0">
                <a:solidFill>
                  <a:srgbClr val="3C3F40"/>
                </a:solidFill>
                <a:latin typeface="Playfair Display"/>
                <a:ea typeface="+mj-ea"/>
              </a:rPr>
              <a:t>Эффективность ботов:</a:t>
            </a:r>
            <a:r>
              <a:rPr lang="en-US" sz="2800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en-US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auto_triage_good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: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высокая точность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,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но низкая полнота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,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что делает его надежным для идентификации успешных поездок, но неэффективным для полного охвата. Есть потенциал для улучшения с использованием метрик из дерева решений.</a:t>
            </a:r>
            <a:b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</a:br>
            <a:r>
              <a:rPr lang="en-US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possible_bad_arrival_backdoor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: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умеренная полнота делает его лучшим для выявления проблемных случаев. Низкая точность требует доработки алгоритма, например, добавления дополнительного условия, основываясь на дереве решений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.</a:t>
            </a:r>
            <a:b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</a:br>
            <a:r>
              <a:rPr lang="en-US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possible_bad_arrival_RP_distance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: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низкая эффективность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.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Требуется пересмотр порога (</a:t>
            </a:r>
            <a:r>
              <a:rPr lang="en-US" sz="2000" spc="135" dirty="0" err="1">
                <a:solidFill>
                  <a:srgbClr val="3C3F40"/>
                </a:solidFill>
                <a:latin typeface="Playfair Display"/>
                <a:ea typeface="+mj-ea"/>
              </a:rPr>
              <a:t>RP_distance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 &gt; 50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м) или добавление дополнительных условий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.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en-US" sz="2000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2800" spc="135" dirty="0">
                <a:solidFill>
                  <a:srgbClr val="3C3F40"/>
                </a:solidFill>
                <a:latin typeface="Playfair Display"/>
                <a:ea typeface="+mj-ea"/>
              </a:rPr>
              <a:t> - </a:t>
            </a:r>
            <a:r>
              <a:rPr lang="ru-RU" sz="2800" b="1" spc="135" dirty="0">
                <a:solidFill>
                  <a:srgbClr val="3C3F40"/>
                </a:solidFill>
                <a:latin typeface="Playfair Display"/>
                <a:ea typeface="+mj-ea"/>
              </a:rPr>
              <a:t>Анализ метрик:</a:t>
            </a:r>
            <a:r>
              <a:rPr lang="ru-RU" sz="2800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ru-RU" sz="2000" spc="135" dirty="0" err="1">
                <a:solidFill>
                  <a:srgbClr val="3C3F40"/>
                </a:solidFill>
                <a:latin typeface="Playfair Display"/>
                <a:ea typeface="+mj-ea"/>
              </a:rPr>
              <a:t>ящиковые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диаграммы подтвердили сильную связь 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difference_from_reroute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 ≥ 800 м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с 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Hard_to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_</a:t>
            </a:r>
            <a:r>
              <a:rPr lang="en-US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E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valuate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и высоких значений 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reroute_count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с 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A:Fair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и 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A:Catastrophic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.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Модели машинного обучения (дерево решений и случайный лес) показали высокую точность (</a:t>
            </a:r>
            <a:r>
              <a:rPr lang="ru-RU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~80%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) и выделили 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difference_from_reroute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и 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reroute_count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как ключевые метрики для классификации статуса поездки.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z="2000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2800" b="1" spc="135" dirty="0">
                <a:solidFill>
                  <a:srgbClr val="3C3F40"/>
                </a:solidFill>
                <a:latin typeface="Playfair Display"/>
                <a:ea typeface="+mj-ea"/>
              </a:rPr>
              <a:t> - Визуализации:</a:t>
            </a:r>
            <a:r>
              <a:rPr lang="ru-RU" sz="2800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карта поездок, диаграммы метрик, дерево решений и матрицы несоответствий подкрепляют выводы о релевантности метрик и эффективности ботов.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403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134" y="408025"/>
            <a:ext cx="1001394" cy="1002030"/>
          </a:xfrm>
          <a:custGeom>
            <a:avLst/>
            <a:gdLst/>
            <a:ahLst/>
            <a:cxnLst/>
            <a:rect l="l" t="t" r="r" b="b"/>
            <a:pathLst>
              <a:path w="1001395" h="1002029">
                <a:moveTo>
                  <a:pt x="43604" y="87046"/>
                </a:moveTo>
                <a:lnTo>
                  <a:pt x="26059" y="83301"/>
                </a:lnTo>
                <a:lnTo>
                  <a:pt x="12262" y="73439"/>
                </a:lnTo>
                <a:lnTo>
                  <a:pt x="3235" y="59516"/>
                </a:lnTo>
                <a:lnTo>
                  <a:pt x="0" y="43593"/>
                </a:lnTo>
                <a:lnTo>
                  <a:pt x="3236" y="26050"/>
                </a:lnTo>
                <a:lnTo>
                  <a:pt x="12269" y="12255"/>
                </a:lnTo>
                <a:lnTo>
                  <a:pt x="26085" y="3230"/>
                </a:lnTo>
                <a:lnTo>
                  <a:pt x="43604" y="0"/>
                </a:lnTo>
                <a:lnTo>
                  <a:pt x="58976" y="3235"/>
                </a:lnTo>
                <a:lnTo>
                  <a:pt x="71649" y="12259"/>
                </a:lnTo>
                <a:lnTo>
                  <a:pt x="80261" y="26052"/>
                </a:lnTo>
                <a:lnTo>
                  <a:pt x="83438" y="43593"/>
                </a:lnTo>
                <a:lnTo>
                  <a:pt x="80261" y="59516"/>
                </a:lnTo>
                <a:lnTo>
                  <a:pt x="71647" y="73439"/>
                </a:lnTo>
                <a:lnTo>
                  <a:pt x="58969" y="83301"/>
                </a:lnTo>
                <a:lnTo>
                  <a:pt x="43604" y="87046"/>
                </a:lnTo>
                <a:close/>
              </a:path>
              <a:path w="1001395" h="1002029">
                <a:moveTo>
                  <a:pt x="271972" y="87046"/>
                </a:moveTo>
                <a:lnTo>
                  <a:pt x="254513" y="83301"/>
                </a:lnTo>
                <a:lnTo>
                  <a:pt x="240757" y="73439"/>
                </a:lnTo>
                <a:lnTo>
                  <a:pt x="231743" y="59516"/>
                </a:lnTo>
                <a:lnTo>
                  <a:pt x="228507" y="43593"/>
                </a:lnTo>
                <a:lnTo>
                  <a:pt x="231742" y="26050"/>
                </a:lnTo>
                <a:lnTo>
                  <a:pt x="240759" y="12255"/>
                </a:lnTo>
                <a:lnTo>
                  <a:pt x="254534" y="3230"/>
                </a:lnTo>
                <a:lnTo>
                  <a:pt x="271972" y="0"/>
                </a:lnTo>
                <a:lnTo>
                  <a:pt x="287993" y="3235"/>
                </a:lnTo>
                <a:lnTo>
                  <a:pt x="301956" y="12259"/>
                </a:lnTo>
                <a:lnTo>
                  <a:pt x="311831" y="26052"/>
                </a:lnTo>
                <a:lnTo>
                  <a:pt x="315577" y="43593"/>
                </a:lnTo>
                <a:lnTo>
                  <a:pt x="311829" y="59516"/>
                </a:lnTo>
                <a:lnTo>
                  <a:pt x="301948" y="73439"/>
                </a:lnTo>
                <a:lnTo>
                  <a:pt x="287981" y="83301"/>
                </a:lnTo>
                <a:lnTo>
                  <a:pt x="271972" y="87046"/>
                </a:lnTo>
                <a:close/>
              </a:path>
              <a:path w="1001395" h="1002029">
                <a:moveTo>
                  <a:pt x="500480" y="87046"/>
                </a:moveTo>
                <a:lnTo>
                  <a:pt x="482935" y="83301"/>
                </a:lnTo>
                <a:lnTo>
                  <a:pt x="469139" y="73439"/>
                </a:lnTo>
                <a:lnTo>
                  <a:pt x="460112" y="59516"/>
                </a:lnTo>
                <a:lnTo>
                  <a:pt x="456876" y="43593"/>
                </a:lnTo>
                <a:lnTo>
                  <a:pt x="460113" y="26050"/>
                </a:lnTo>
                <a:lnTo>
                  <a:pt x="469145" y="12255"/>
                </a:lnTo>
                <a:lnTo>
                  <a:pt x="482962" y="3230"/>
                </a:lnTo>
                <a:lnTo>
                  <a:pt x="500480" y="0"/>
                </a:lnTo>
                <a:lnTo>
                  <a:pt x="516416" y="3235"/>
                </a:lnTo>
                <a:lnTo>
                  <a:pt x="530337" y="12259"/>
                </a:lnTo>
                <a:lnTo>
                  <a:pt x="540200" y="26052"/>
                </a:lnTo>
                <a:lnTo>
                  <a:pt x="543945" y="43593"/>
                </a:lnTo>
                <a:lnTo>
                  <a:pt x="540199" y="59516"/>
                </a:lnTo>
                <a:lnTo>
                  <a:pt x="530334" y="73439"/>
                </a:lnTo>
                <a:lnTo>
                  <a:pt x="516408" y="83301"/>
                </a:lnTo>
                <a:lnTo>
                  <a:pt x="500480" y="87046"/>
                </a:lnTo>
                <a:close/>
              </a:path>
              <a:path w="1001395" h="1002029">
                <a:moveTo>
                  <a:pt x="728849" y="87046"/>
                </a:moveTo>
                <a:lnTo>
                  <a:pt x="712921" y="83301"/>
                </a:lnTo>
                <a:lnTo>
                  <a:pt x="698995" y="73439"/>
                </a:lnTo>
                <a:lnTo>
                  <a:pt x="689130" y="59516"/>
                </a:lnTo>
                <a:lnTo>
                  <a:pt x="685384" y="43593"/>
                </a:lnTo>
                <a:lnTo>
                  <a:pt x="689131" y="26050"/>
                </a:lnTo>
                <a:lnTo>
                  <a:pt x="699002" y="12255"/>
                </a:lnTo>
                <a:lnTo>
                  <a:pt x="712945" y="3230"/>
                </a:lnTo>
                <a:lnTo>
                  <a:pt x="728849" y="0"/>
                </a:lnTo>
                <a:lnTo>
                  <a:pt x="746401" y="3235"/>
                </a:lnTo>
                <a:lnTo>
                  <a:pt x="760193" y="12259"/>
                </a:lnTo>
                <a:lnTo>
                  <a:pt x="769218" y="26052"/>
                </a:lnTo>
                <a:lnTo>
                  <a:pt x="772453" y="43593"/>
                </a:lnTo>
                <a:lnTo>
                  <a:pt x="769217" y="59516"/>
                </a:lnTo>
                <a:lnTo>
                  <a:pt x="760191" y="73439"/>
                </a:lnTo>
                <a:lnTo>
                  <a:pt x="746394" y="83301"/>
                </a:lnTo>
                <a:lnTo>
                  <a:pt x="728849" y="87046"/>
                </a:lnTo>
                <a:close/>
              </a:path>
              <a:path w="1001395" h="1002029">
                <a:moveTo>
                  <a:pt x="957345" y="87046"/>
                </a:moveTo>
                <a:lnTo>
                  <a:pt x="941337" y="83301"/>
                </a:lnTo>
                <a:lnTo>
                  <a:pt x="927369" y="73439"/>
                </a:lnTo>
                <a:lnTo>
                  <a:pt x="917489" y="59516"/>
                </a:lnTo>
                <a:lnTo>
                  <a:pt x="913741" y="43593"/>
                </a:lnTo>
                <a:lnTo>
                  <a:pt x="917489" y="26052"/>
                </a:lnTo>
                <a:lnTo>
                  <a:pt x="927369" y="12259"/>
                </a:lnTo>
                <a:lnTo>
                  <a:pt x="941337" y="3235"/>
                </a:lnTo>
                <a:lnTo>
                  <a:pt x="957345" y="0"/>
                </a:lnTo>
                <a:lnTo>
                  <a:pt x="974805" y="3235"/>
                </a:lnTo>
                <a:lnTo>
                  <a:pt x="988561" y="12259"/>
                </a:lnTo>
                <a:lnTo>
                  <a:pt x="997575" y="26052"/>
                </a:lnTo>
                <a:lnTo>
                  <a:pt x="1000810" y="43593"/>
                </a:lnTo>
                <a:lnTo>
                  <a:pt x="997576" y="59516"/>
                </a:lnTo>
                <a:lnTo>
                  <a:pt x="988565" y="73439"/>
                </a:lnTo>
                <a:lnTo>
                  <a:pt x="974810" y="83301"/>
                </a:lnTo>
                <a:lnTo>
                  <a:pt x="957345" y="87046"/>
                </a:lnTo>
                <a:close/>
              </a:path>
              <a:path w="1001395" h="1002029">
                <a:moveTo>
                  <a:pt x="43604" y="315634"/>
                </a:moveTo>
                <a:lnTo>
                  <a:pt x="26059" y="311889"/>
                </a:lnTo>
                <a:lnTo>
                  <a:pt x="12262" y="302027"/>
                </a:lnTo>
                <a:lnTo>
                  <a:pt x="3235" y="288104"/>
                </a:lnTo>
                <a:lnTo>
                  <a:pt x="0" y="272180"/>
                </a:lnTo>
                <a:lnTo>
                  <a:pt x="3235" y="254640"/>
                </a:lnTo>
                <a:lnTo>
                  <a:pt x="12262" y="240847"/>
                </a:lnTo>
                <a:lnTo>
                  <a:pt x="26059" y="231822"/>
                </a:lnTo>
                <a:lnTo>
                  <a:pt x="43604" y="228587"/>
                </a:lnTo>
                <a:lnTo>
                  <a:pt x="58969" y="231822"/>
                </a:lnTo>
                <a:lnTo>
                  <a:pt x="71647" y="240847"/>
                </a:lnTo>
                <a:lnTo>
                  <a:pt x="80261" y="254640"/>
                </a:lnTo>
                <a:lnTo>
                  <a:pt x="83438" y="272180"/>
                </a:lnTo>
                <a:lnTo>
                  <a:pt x="80261" y="288104"/>
                </a:lnTo>
                <a:lnTo>
                  <a:pt x="71647" y="302027"/>
                </a:lnTo>
                <a:lnTo>
                  <a:pt x="58969" y="311889"/>
                </a:lnTo>
                <a:lnTo>
                  <a:pt x="43604" y="315634"/>
                </a:lnTo>
                <a:close/>
              </a:path>
              <a:path w="1001395" h="1002029">
                <a:moveTo>
                  <a:pt x="271972" y="315634"/>
                </a:moveTo>
                <a:lnTo>
                  <a:pt x="254513" y="311889"/>
                </a:lnTo>
                <a:lnTo>
                  <a:pt x="240757" y="302027"/>
                </a:lnTo>
                <a:lnTo>
                  <a:pt x="231743" y="288104"/>
                </a:lnTo>
                <a:lnTo>
                  <a:pt x="228507" y="272180"/>
                </a:lnTo>
                <a:lnTo>
                  <a:pt x="231741" y="254640"/>
                </a:lnTo>
                <a:lnTo>
                  <a:pt x="240753" y="240847"/>
                </a:lnTo>
                <a:lnTo>
                  <a:pt x="254508" y="231822"/>
                </a:lnTo>
                <a:lnTo>
                  <a:pt x="271972" y="228587"/>
                </a:lnTo>
                <a:lnTo>
                  <a:pt x="287986" y="231822"/>
                </a:lnTo>
                <a:lnTo>
                  <a:pt x="301953" y="240847"/>
                </a:lnTo>
                <a:lnTo>
                  <a:pt x="311830" y="254640"/>
                </a:lnTo>
                <a:lnTo>
                  <a:pt x="315577" y="272180"/>
                </a:lnTo>
                <a:lnTo>
                  <a:pt x="311829" y="288104"/>
                </a:lnTo>
                <a:lnTo>
                  <a:pt x="301948" y="302027"/>
                </a:lnTo>
                <a:lnTo>
                  <a:pt x="287981" y="311889"/>
                </a:lnTo>
                <a:lnTo>
                  <a:pt x="271972" y="315634"/>
                </a:lnTo>
                <a:close/>
              </a:path>
              <a:path w="1001395" h="1002029">
                <a:moveTo>
                  <a:pt x="500480" y="315634"/>
                </a:moveTo>
                <a:lnTo>
                  <a:pt x="482935" y="311889"/>
                </a:lnTo>
                <a:lnTo>
                  <a:pt x="469139" y="302027"/>
                </a:lnTo>
                <a:lnTo>
                  <a:pt x="460112" y="288104"/>
                </a:lnTo>
                <a:lnTo>
                  <a:pt x="456876" y="272180"/>
                </a:lnTo>
                <a:lnTo>
                  <a:pt x="460112" y="254640"/>
                </a:lnTo>
                <a:lnTo>
                  <a:pt x="469139" y="240847"/>
                </a:lnTo>
                <a:lnTo>
                  <a:pt x="482935" y="231822"/>
                </a:lnTo>
                <a:lnTo>
                  <a:pt x="500480" y="228587"/>
                </a:lnTo>
                <a:lnTo>
                  <a:pt x="516408" y="231822"/>
                </a:lnTo>
                <a:lnTo>
                  <a:pt x="530334" y="240847"/>
                </a:lnTo>
                <a:lnTo>
                  <a:pt x="540199" y="254640"/>
                </a:lnTo>
                <a:lnTo>
                  <a:pt x="543945" y="272180"/>
                </a:lnTo>
                <a:lnTo>
                  <a:pt x="540199" y="288104"/>
                </a:lnTo>
                <a:lnTo>
                  <a:pt x="530334" y="302027"/>
                </a:lnTo>
                <a:lnTo>
                  <a:pt x="516408" y="311889"/>
                </a:lnTo>
                <a:lnTo>
                  <a:pt x="500480" y="315634"/>
                </a:lnTo>
                <a:close/>
              </a:path>
              <a:path w="1001395" h="1002029">
                <a:moveTo>
                  <a:pt x="728849" y="315634"/>
                </a:moveTo>
                <a:lnTo>
                  <a:pt x="712921" y="311889"/>
                </a:lnTo>
                <a:lnTo>
                  <a:pt x="698995" y="302027"/>
                </a:lnTo>
                <a:lnTo>
                  <a:pt x="689130" y="288104"/>
                </a:lnTo>
                <a:lnTo>
                  <a:pt x="685384" y="272180"/>
                </a:lnTo>
                <a:lnTo>
                  <a:pt x="689130" y="254640"/>
                </a:lnTo>
                <a:lnTo>
                  <a:pt x="698995" y="240847"/>
                </a:lnTo>
                <a:lnTo>
                  <a:pt x="712921" y="231822"/>
                </a:lnTo>
                <a:lnTo>
                  <a:pt x="728849" y="228587"/>
                </a:lnTo>
                <a:lnTo>
                  <a:pt x="746394" y="231822"/>
                </a:lnTo>
                <a:lnTo>
                  <a:pt x="760191" y="240847"/>
                </a:lnTo>
                <a:lnTo>
                  <a:pt x="769217" y="254640"/>
                </a:lnTo>
                <a:lnTo>
                  <a:pt x="772453" y="272180"/>
                </a:lnTo>
                <a:lnTo>
                  <a:pt x="769217" y="288104"/>
                </a:lnTo>
                <a:lnTo>
                  <a:pt x="760191" y="302027"/>
                </a:lnTo>
                <a:lnTo>
                  <a:pt x="746394" y="311889"/>
                </a:lnTo>
                <a:lnTo>
                  <a:pt x="728849" y="315634"/>
                </a:lnTo>
                <a:close/>
              </a:path>
              <a:path w="1001395" h="1002029">
                <a:moveTo>
                  <a:pt x="957357" y="315634"/>
                </a:moveTo>
                <a:lnTo>
                  <a:pt x="941343" y="311889"/>
                </a:lnTo>
                <a:lnTo>
                  <a:pt x="927377" y="302027"/>
                </a:lnTo>
                <a:lnTo>
                  <a:pt x="917499" y="288104"/>
                </a:lnTo>
                <a:lnTo>
                  <a:pt x="913752" y="272180"/>
                </a:lnTo>
                <a:lnTo>
                  <a:pt x="917500" y="254640"/>
                </a:lnTo>
                <a:lnTo>
                  <a:pt x="927381" y="240847"/>
                </a:lnTo>
                <a:lnTo>
                  <a:pt x="941348" y="231822"/>
                </a:lnTo>
                <a:lnTo>
                  <a:pt x="957357" y="228587"/>
                </a:lnTo>
                <a:lnTo>
                  <a:pt x="974816" y="231822"/>
                </a:lnTo>
                <a:lnTo>
                  <a:pt x="988572" y="240847"/>
                </a:lnTo>
                <a:lnTo>
                  <a:pt x="997586" y="254640"/>
                </a:lnTo>
                <a:lnTo>
                  <a:pt x="1000822" y="272180"/>
                </a:lnTo>
                <a:lnTo>
                  <a:pt x="997588" y="288104"/>
                </a:lnTo>
                <a:lnTo>
                  <a:pt x="988576" y="302027"/>
                </a:lnTo>
                <a:lnTo>
                  <a:pt x="974821" y="311889"/>
                </a:lnTo>
                <a:lnTo>
                  <a:pt x="957357" y="315634"/>
                </a:lnTo>
                <a:close/>
              </a:path>
              <a:path w="1001395" h="1002029">
                <a:moveTo>
                  <a:pt x="43604" y="544234"/>
                </a:moveTo>
                <a:lnTo>
                  <a:pt x="26059" y="540489"/>
                </a:lnTo>
                <a:lnTo>
                  <a:pt x="12262" y="530626"/>
                </a:lnTo>
                <a:lnTo>
                  <a:pt x="3235" y="516704"/>
                </a:lnTo>
                <a:lnTo>
                  <a:pt x="0" y="500780"/>
                </a:lnTo>
                <a:lnTo>
                  <a:pt x="3235" y="483239"/>
                </a:lnTo>
                <a:lnTo>
                  <a:pt x="12262" y="469446"/>
                </a:lnTo>
                <a:lnTo>
                  <a:pt x="26059" y="460422"/>
                </a:lnTo>
                <a:lnTo>
                  <a:pt x="43604" y="457187"/>
                </a:lnTo>
                <a:lnTo>
                  <a:pt x="58969" y="460422"/>
                </a:lnTo>
                <a:lnTo>
                  <a:pt x="71647" y="469446"/>
                </a:lnTo>
                <a:lnTo>
                  <a:pt x="80261" y="483239"/>
                </a:lnTo>
                <a:lnTo>
                  <a:pt x="83438" y="500780"/>
                </a:lnTo>
                <a:lnTo>
                  <a:pt x="80261" y="516704"/>
                </a:lnTo>
                <a:lnTo>
                  <a:pt x="71647" y="530626"/>
                </a:lnTo>
                <a:lnTo>
                  <a:pt x="58969" y="540489"/>
                </a:lnTo>
                <a:lnTo>
                  <a:pt x="43604" y="544234"/>
                </a:lnTo>
                <a:close/>
              </a:path>
              <a:path w="1001395" h="1002029">
                <a:moveTo>
                  <a:pt x="271972" y="544234"/>
                </a:moveTo>
                <a:lnTo>
                  <a:pt x="254513" y="540489"/>
                </a:lnTo>
                <a:lnTo>
                  <a:pt x="240757" y="530626"/>
                </a:lnTo>
                <a:lnTo>
                  <a:pt x="231743" y="516704"/>
                </a:lnTo>
                <a:lnTo>
                  <a:pt x="228507" y="500780"/>
                </a:lnTo>
                <a:lnTo>
                  <a:pt x="231741" y="483239"/>
                </a:lnTo>
                <a:lnTo>
                  <a:pt x="240753" y="469446"/>
                </a:lnTo>
                <a:lnTo>
                  <a:pt x="254508" y="460422"/>
                </a:lnTo>
                <a:lnTo>
                  <a:pt x="271972" y="457187"/>
                </a:lnTo>
                <a:lnTo>
                  <a:pt x="287986" y="460422"/>
                </a:lnTo>
                <a:lnTo>
                  <a:pt x="301953" y="469446"/>
                </a:lnTo>
                <a:lnTo>
                  <a:pt x="311830" y="483239"/>
                </a:lnTo>
                <a:lnTo>
                  <a:pt x="315577" y="500780"/>
                </a:lnTo>
                <a:lnTo>
                  <a:pt x="311829" y="516704"/>
                </a:lnTo>
                <a:lnTo>
                  <a:pt x="301948" y="530626"/>
                </a:lnTo>
                <a:lnTo>
                  <a:pt x="287981" y="540489"/>
                </a:lnTo>
                <a:lnTo>
                  <a:pt x="271972" y="544234"/>
                </a:lnTo>
                <a:close/>
              </a:path>
              <a:path w="1001395" h="1002029">
                <a:moveTo>
                  <a:pt x="500480" y="544234"/>
                </a:moveTo>
                <a:lnTo>
                  <a:pt x="482935" y="540489"/>
                </a:lnTo>
                <a:lnTo>
                  <a:pt x="469139" y="530626"/>
                </a:lnTo>
                <a:lnTo>
                  <a:pt x="460112" y="516704"/>
                </a:lnTo>
                <a:lnTo>
                  <a:pt x="456876" y="500780"/>
                </a:lnTo>
                <a:lnTo>
                  <a:pt x="460112" y="483239"/>
                </a:lnTo>
                <a:lnTo>
                  <a:pt x="469139" y="469446"/>
                </a:lnTo>
                <a:lnTo>
                  <a:pt x="482935" y="460422"/>
                </a:lnTo>
                <a:lnTo>
                  <a:pt x="500480" y="457187"/>
                </a:lnTo>
                <a:lnTo>
                  <a:pt x="516408" y="460422"/>
                </a:lnTo>
                <a:lnTo>
                  <a:pt x="530334" y="469446"/>
                </a:lnTo>
                <a:lnTo>
                  <a:pt x="540199" y="483239"/>
                </a:lnTo>
                <a:lnTo>
                  <a:pt x="543945" y="500780"/>
                </a:lnTo>
                <a:lnTo>
                  <a:pt x="540199" y="516704"/>
                </a:lnTo>
                <a:lnTo>
                  <a:pt x="530334" y="530626"/>
                </a:lnTo>
                <a:lnTo>
                  <a:pt x="516408" y="540489"/>
                </a:lnTo>
                <a:lnTo>
                  <a:pt x="500480" y="544234"/>
                </a:lnTo>
                <a:close/>
              </a:path>
              <a:path w="1001395" h="1002029">
                <a:moveTo>
                  <a:pt x="728849" y="544234"/>
                </a:moveTo>
                <a:lnTo>
                  <a:pt x="712921" y="540489"/>
                </a:lnTo>
                <a:lnTo>
                  <a:pt x="698995" y="530626"/>
                </a:lnTo>
                <a:lnTo>
                  <a:pt x="689130" y="516704"/>
                </a:lnTo>
                <a:lnTo>
                  <a:pt x="685384" y="500780"/>
                </a:lnTo>
                <a:lnTo>
                  <a:pt x="689130" y="483239"/>
                </a:lnTo>
                <a:lnTo>
                  <a:pt x="698995" y="469446"/>
                </a:lnTo>
                <a:lnTo>
                  <a:pt x="712921" y="460422"/>
                </a:lnTo>
                <a:lnTo>
                  <a:pt x="728849" y="457187"/>
                </a:lnTo>
                <a:lnTo>
                  <a:pt x="746394" y="460422"/>
                </a:lnTo>
                <a:lnTo>
                  <a:pt x="760191" y="469446"/>
                </a:lnTo>
                <a:lnTo>
                  <a:pt x="769217" y="483239"/>
                </a:lnTo>
                <a:lnTo>
                  <a:pt x="772453" y="500780"/>
                </a:lnTo>
                <a:lnTo>
                  <a:pt x="769217" y="516704"/>
                </a:lnTo>
                <a:lnTo>
                  <a:pt x="760191" y="530626"/>
                </a:lnTo>
                <a:lnTo>
                  <a:pt x="746394" y="540489"/>
                </a:lnTo>
                <a:lnTo>
                  <a:pt x="728849" y="544234"/>
                </a:lnTo>
                <a:close/>
              </a:path>
              <a:path w="1001395" h="1002029">
                <a:moveTo>
                  <a:pt x="957357" y="544234"/>
                </a:moveTo>
                <a:lnTo>
                  <a:pt x="941343" y="540489"/>
                </a:lnTo>
                <a:lnTo>
                  <a:pt x="927377" y="530626"/>
                </a:lnTo>
                <a:lnTo>
                  <a:pt x="917499" y="516704"/>
                </a:lnTo>
                <a:lnTo>
                  <a:pt x="913752" y="500780"/>
                </a:lnTo>
                <a:lnTo>
                  <a:pt x="917500" y="483239"/>
                </a:lnTo>
                <a:lnTo>
                  <a:pt x="927381" y="469446"/>
                </a:lnTo>
                <a:lnTo>
                  <a:pt x="941348" y="460422"/>
                </a:lnTo>
                <a:lnTo>
                  <a:pt x="957357" y="457187"/>
                </a:lnTo>
                <a:lnTo>
                  <a:pt x="974816" y="460422"/>
                </a:lnTo>
                <a:lnTo>
                  <a:pt x="988572" y="469446"/>
                </a:lnTo>
                <a:lnTo>
                  <a:pt x="997586" y="483239"/>
                </a:lnTo>
                <a:lnTo>
                  <a:pt x="1000822" y="500780"/>
                </a:lnTo>
                <a:lnTo>
                  <a:pt x="997588" y="516704"/>
                </a:lnTo>
                <a:lnTo>
                  <a:pt x="988576" y="530626"/>
                </a:lnTo>
                <a:lnTo>
                  <a:pt x="974821" y="540489"/>
                </a:lnTo>
                <a:lnTo>
                  <a:pt x="957357" y="544234"/>
                </a:lnTo>
                <a:close/>
              </a:path>
              <a:path w="1001395" h="1002029">
                <a:moveTo>
                  <a:pt x="43604" y="772833"/>
                </a:moveTo>
                <a:lnTo>
                  <a:pt x="26059" y="769088"/>
                </a:lnTo>
                <a:lnTo>
                  <a:pt x="12262" y="759225"/>
                </a:lnTo>
                <a:lnTo>
                  <a:pt x="3235" y="745303"/>
                </a:lnTo>
                <a:lnTo>
                  <a:pt x="0" y="729379"/>
                </a:lnTo>
                <a:lnTo>
                  <a:pt x="3236" y="711837"/>
                </a:lnTo>
                <a:lnTo>
                  <a:pt x="12269" y="698041"/>
                </a:lnTo>
                <a:lnTo>
                  <a:pt x="26085" y="689016"/>
                </a:lnTo>
                <a:lnTo>
                  <a:pt x="43604" y="685786"/>
                </a:lnTo>
                <a:lnTo>
                  <a:pt x="58976" y="689021"/>
                </a:lnTo>
                <a:lnTo>
                  <a:pt x="71649" y="698046"/>
                </a:lnTo>
                <a:lnTo>
                  <a:pt x="80261" y="711839"/>
                </a:lnTo>
                <a:lnTo>
                  <a:pt x="83438" y="729379"/>
                </a:lnTo>
                <a:lnTo>
                  <a:pt x="80261" y="745303"/>
                </a:lnTo>
                <a:lnTo>
                  <a:pt x="71647" y="759225"/>
                </a:lnTo>
                <a:lnTo>
                  <a:pt x="58969" y="769088"/>
                </a:lnTo>
                <a:lnTo>
                  <a:pt x="43604" y="772833"/>
                </a:lnTo>
                <a:close/>
              </a:path>
              <a:path w="1001395" h="1002029">
                <a:moveTo>
                  <a:pt x="271972" y="772833"/>
                </a:moveTo>
                <a:lnTo>
                  <a:pt x="254513" y="769088"/>
                </a:lnTo>
                <a:lnTo>
                  <a:pt x="240757" y="759225"/>
                </a:lnTo>
                <a:lnTo>
                  <a:pt x="231743" y="745303"/>
                </a:lnTo>
                <a:lnTo>
                  <a:pt x="228507" y="729379"/>
                </a:lnTo>
                <a:lnTo>
                  <a:pt x="231742" y="711837"/>
                </a:lnTo>
                <a:lnTo>
                  <a:pt x="240759" y="698041"/>
                </a:lnTo>
                <a:lnTo>
                  <a:pt x="254534" y="689016"/>
                </a:lnTo>
                <a:lnTo>
                  <a:pt x="271972" y="685786"/>
                </a:lnTo>
                <a:lnTo>
                  <a:pt x="287993" y="689021"/>
                </a:lnTo>
                <a:lnTo>
                  <a:pt x="301956" y="698046"/>
                </a:lnTo>
                <a:lnTo>
                  <a:pt x="311831" y="711839"/>
                </a:lnTo>
                <a:lnTo>
                  <a:pt x="315577" y="729379"/>
                </a:lnTo>
                <a:lnTo>
                  <a:pt x="311829" y="745303"/>
                </a:lnTo>
                <a:lnTo>
                  <a:pt x="301948" y="759225"/>
                </a:lnTo>
                <a:lnTo>
                  <a:pt x="287981" y="769088"/>
                </a:lnTo>
                <a:lnTo>
                  <a:pt x="271972" y="772833"/>
                </a:lnTo>
                <a:close/>
              </a:path>
              <a:path w="1001395" h="1002029">
                <a:moveTo>
                  <a:pt x="500480" y="772833"/>
                </a:moveTo>
                <a:lnTo>
                  <a:pt x="482935" y="769088"/>
                </a:lnTo>
                <a:lnTo>
                  <a:pt x="469139" y="759225"/>
                </a:lnTo>
                <a:lnTo>
                  <a:pt x="460112" y="745303"/>
                </a:lnTo>
                <a:lnTo>
                  <a:pt x="456876" y="729379"/>
                </a:lnTo>
                <a:lnTo>
                  <a:pt x="460113" y="711837"/>
                </a:lnTo>
                <a:lnTo>
                  <a:pt x="469145" y="698041"/>
                </a:lnTo>
                <a:lnTo>
                  <a:pt x="482962" y="689016"/>
                </a:lnTo>
                <a:lnTo>
                  <a:pt x="500480" y="685786"/>
                </a:lnTo>
                <a:lnTo>
                  <a:pt x="516416" y="689021"/>
                </a:lnTo>
                <a:lnTo>
                  <a:pt x="530337" y="698046"/>
                </a:lnTo>
                <a:lnTo>
                  <a:pt x="540200" y="711839"/>
                </a:lnTo>
                <a:lnTo>
                  <a:pt x="543945" y="729379"/>
                </a:lnTo>
                <a:lnTo>
                  <a:pt x="540199" y="745303"/>
                </a:lnTo>
                <a:lnTo>
                  <a:pt x="530334" y="759225"/>
                </a:lnTo>
                <a:lnTo>
                  <a:pt x="516408" y="769088"/>
                </a:lnTo>
                <a:lnTo>
                  <a:pt x="500480" y="772833"/>
                </a:lnTo>
                <a:close/>
              </a:path>
              <a:path w="1001395" h="1002029">
                <a:moveTo>
                  <a:pt x="728849" y="772833"/>
                </a:moveTo>
                <a:lnTo>
                  <a:pt x="712921" y="769088"/>
                </a:lnTo>
                <a:lnTo>
                  <a:pt x="698995" y="759225"/>
                </a:lnTo>
                <a:lnTo>
                  <a:pt x="689130" y="745303"/>
                </a:lnTo>
                <a:lnTo>
                  <a:pt x="685384" y="729379"/>
                </a:lnTo>
                <a:lnTo>
                  <a:pt x="689131" y="711837"/>
                </a:lnTo>
                <a:lnTo>
                  <a:pt x="699002" y="698041"/>
                </a:lnTo>
                <a:lnTo>
                  <a:pt x="712945" y="689016"/>
                </a:lnTo>
                <a:lnTo>
                  <a:pt x="728849" y="685786"/>
                </a:lnTo>
                <a:lnTo>
                  <a:pt x="746401" y="689021"/>
                </a:lnTo>
                <a:lnTo>
                  <a:pt x="760193" y="698046"/>
                </a:lnTo>
                <a:lnTo>
                  <a:pt x="769218" y="711839"/>
                </a:lnTo>
                <a:lnTo>
                  <a:pt x="772453" y="729379"/>
                </a:lnTo>
                <a:lnTo>
                  <a:pt x="769217" y="745303"/>
                </a:lnTo>
                <a:lnTo>
                  <a:pt x="760191" y="759225"/>
                </a:lnTo>
                <a:lnTo>
                  <a:pt x="746394" y="769088"/>
                </a:lnTo>
                <a:lnTo>
                  <a:pt x="728849" y="772833"/>
                </a:lnTo>
                <a:close/>
              </a:path>
              <a:path w="1001395" h="1002029">
                <a:moveTo>
                  <a:pt x="957357" y="772833"/>
                </a:moveTo>
                <a:lnTo>
                  <a:pt x="941343" y="769088"/>
                </a:lnTo>
                <a:lnTo>
                  <a:pt x="927377" y="759225"/>
                </a:lnTo>
                <a:lnTo>
                  <a:pt x="917499" y="745303"/>
                </a:lnTo>
                <a:lnTo>
                  <a:pt x="913752" y="729379"/>
                </a:lnTo>
                <a:lnTo>
                  <a:pt x="917502" y="711837"/>
                </a:lnTo>
                <a:lnTo>
                  <a:pt x="927388" y="698041"/>
                </a:lnTo>
                <a:lnTo>
                  <a:pt x="941372" y="689016"/>
                </a:lnTo>
                <a:lnTo>
                  <a:pt x="957357" y="685786"/>
                </a:lnTo>
                <a:lnTo>
                  <a:pt x="974824" y="689021"/>
                </a:lnTo>
                <a:lnTo>
                  <a:pt x="988575" y="698046"/>
                </a:lnTo>
                <a:lnTo>
                  <a:pt x="997587" y="711839"/>
                </a:lnTo>
                <a:lnTo>
                  <a:pt x="1000822" y="729379"/>
                </a:lnTo>
                <a:lnTo>
                  <a:pt x="997588" y="745303"/>
                </a:lnTo>
                <a:lnTo>
                  <a:pt x="988576" y="759225"/>
                </a:lnTo>
                <a:lnTo>
                  <a:pt x="974821" y="769088"/>
                </a:lnTo>
                <a:lnTo>
                  <a:pt x="957357" y="772833"/>
                </a:lnTo>
                <a:close/>
              </a:path>
              <a:path w="1001395" h="1002029">
                <a:moveTo>
                  <a:pt x="43604" y="1001421"/>
                </a:moveTo>
                <a:lnTo>
                  <a:pt x="26059" y="997676"/>
                </a:lnTo>
                <a:lnTo>
                  <a:pt x="12262" y="987813"/>
                </a:lnTo>
                <a:lnTo>
                  <a:pt x="3235" y="973891"/>
                </a:lnTo>
                <a:lnTo>
                  <a:pt x="0" y="957967"/>
                </a:lnTo>
                <a:lnTo>
                  <a:pt x="3235" y="940426"/>
                </a:lnTo>
                <a:lnTo>
                  <a:pt x="12262" y="926633"/>
                </a:lnTo>
                <a:lnTo>
                  <a:pt x="26059" y="917609"/>
                </a:lnTo>
                <a:lnTo>
                  <a:pt x="43604" y="914374"/>
                </a:lnTo>
                <a:lnTo>
                  <a:pt x="58969" y="917609"/>
                </a:lnTo>
                <a:lnTo>
                  <a:pt x="71647" y="926633"/>
                </a:lnTo>
                <a:lnTo>
                  <a:pt x="80261" y="940426"/>
                </a:lnTo>
                <a:lnTo>
                  <a:pt x="83438" y="957967"/>
                </a:lnTo>
                <a:lnTo>
                  <a:pt x="80261" y="973891"/>
                </a:lnTo>
                <a:lnTo>
                  <a:pt x="71647" y="987813"/>
                </a:lnTo>
                <a:lnTo>
                  <a:pt x="58969" y="997676"/>
                </a:lnTo>
                <a:lnTo>
                  <a:pt x="43604" y="1001421"/>
                </a:lnTo>
                <a:close/>
              </a:path>
              <a:path w="1001395" h="1002029">
                <a:moveTo>
                  <a:pt x="271972" y="1001421"/>
                </a:moveTo>
                <a:lnTo>
                  <a:pt x="254513" y="997676"/>
                </a:lnTo>
                <a:lnTo>
                  <a:pt x="240757" y="987813"/>
                </a:lnTo>
                <a:lnTo>
                  <a:pt x="231743" y="973891"/>
                </a:lnTo>
                <a:lnTo>
                  <a:pt x="228507" y="957967"/>
                </a:lnTo>
                <a:lnTo>
                  <a:pt x="231741" y="940426"/>
                </a:lnTo>
                <a:lnTo>
                  <a:pt x="240753" y="926633"/>
                </a:lnTo>
                <a:lnTo>
                  <a:pt x="254508" y="917609"/>
                </a:lnTo>
                <a:lnTo>
                  <a:pt x="271972" y="914374"/>
                </a:lnTo>
                <a:lnTo>
                  <a:pt x="287986" y="917609"/>
                </a:lnTo>
                <a:lnTo>
                  <a:pt x="301953" y="926633"/>
                </a:lnTo>
                <a:lnTo>
                  <a:pt x="311830" y="940426"/>
                </a:lnTo>
                <a:lnTo>
                  <a:pt x="315577" y="957967"/>
                </a:lnTo>
                <a:lnTo>
                  <a:pt x="311829" y="973891"/>
                </a:lnTo>
                <a:lnTo>
                  <a:pt x="301948" y="987813"/>
                </a:lnTo>
                <a:lnTo>
                  <a:pt x="287981" y="997676"/>
                </a:lnTo>
                <a:lnTo>
                  <a:pt x="271972" y="1001421"/>
                </a:lnTo>
                <a:close/>
              </a:path>
              <a:path w="1001395" h="1002029">
                <a:moveTo>
                  <a:pt x="500480" y="1001421"/>
                </a:moveTo>
                <a:lnTo>
                  <a:pt x="482935" y="997676"/>
                </a:lnTo>
                <a:lnTo>
                  <a:pt x="469139" y="987813"/>
                </a:lnTo>
                <a:lnTo>
                  <a:pt x="460112" y="973891"/>
                </a:lnTo>
                <a:lnTo>
                  <a:pt x="456876" y="957967"/>
                </a:lnTo>
                <a:lnTo>
                  <a:pt x="460112" y="940426"/>
                </a:lnTo>
                <a:lnTo>
                  <a:pt x="469139" y="926633"/>
                </a:lnTo>
                <a:lnTo>
                  <a:pt x="482935" y="917609"/>
                </a:lnTo>
                <a:lnTo>
                  <a:pt x="500480" y="914374"/>
                </a:lnTo>
                <a:lnTo>
                  <a:pt x="516408" y="917609"/>
                </a:lnTo>
                <a:lnTo>
                  <a:pt x="530334" y="926633"/>
                </a:lnTo>
                <a:lnTo>
                  <a:pt x="540199" y="940426"/>
                </a:lnTo>
                <a:lnTo>
                  <a:pt x="543945" y="957967"/>
                </a:lnTo>
                <a:lnTo>
                  <a:pt x="540199" y="973891"/>
                </a:lnTo>
                <a:lnTo>
                  <a:pt x="530334" y="987813"/>
                </a:lnTo>
                <a:lnTo>
                  <a:pt x="516408" y="997676"/>
                </a:lnTo>
                <a:lnTo>
                  <a:pt x="500480" y="1001421"/>
                </a:lnTo>
                <a:close/>
              </a:path>
              <a:path w="1001395" h="1002029">
                <a:moveTo>
                  <a:pt x="728849" y="1001421"/>
                </a:moveTo>
                <a:lnTo>
                  <a:pt x="712921" y="997676"/>
                </a:lnTo>
                <a:lnTo>
                  <a:pt x="698995" y="987813"/>
                </a:lnTo>
                <a:lnTo>
                  <a:pt x="689130" y="973891"/>
                </a:lnTo>
                <a:lnTo>
                  <a:pt x="685384" y="957967"/>
                </a:lnTo>
                <a:lnTo>
                  <a:pt x="689130" y="940426"/>
                </a:lnTo>
                <a:lnTo>
                  <a:pt x="698995" y="926633"/>
                </a:lnTo>
                <a:lnTo>
                  <a:pt x="712921" y="917609"/>
                </a:lnTo>
                <a:lnTo>
                  <a:pt x="728849" y="914374"/>
                </a:lnTo>
                <a:lnTo>
                  <a:pt x="746394" y="917609"/>
                </a:lnTo>
                <a:lnTo>
                  <a:pt x="760191" y="926633"/>
                </a:lnTo>
                <a:lnTo>
                  <a:pt x="769217" y="940426"/>
                </a:lnTo>
                <a:lnTo>
                  <a:pt x="772453" y="957967"/>
                </a:lnTo>
                <a:lnTo>
                  <a:pt x="769217" y="973891"/>
                </a:lnTo>
                <a:lnTo>
                  <a:pt x="760191" y="987813"/>
                </a:lnTo>
                <a:lnTo>
                  <a:pt x="746394" y="997676"/>
                </a:lnTo>
                <a:lnTo>
                  <a:pt x="728849" y="1001421"/>
                </a:lnTo>
                <a:close/>
              </a:path>
              <a:path w="1001395" h="1002029">
                <a:moveTo>
                  <a:pt x="957357" y="1001421"/>
                </a:moveTo>
                <a:lnTo>
                  <a:pt x="941343" y="997676"/>
                </a:lnTo>
                <a:lnTo>
                  <a:pt x="927377" y="987813"/>
                </a:lnTo>
                <a:lnTo>
                  <a:pt x="917499" y="973891"/>
                </a:lnTo>
                <a:lnTo>
                  <a:pt x="913752" y="957967"/>
                </a:lnTo>
                <a:lnTo>
                  <a:pt x="917500" y="940426"/>
                </a:lnTo>
                <a:lnTo>
                  <a:pt x="927381" y="926633"/>
                </a:lnTo>
                <a:lnTo>
                  <a:pt x="941348" y="917609"/>
                </a:lnTo>
                <a:lnTo>
                  <a:pt x="957357" y="914374"/>
                </a:lnTo>
                <a:lnTo>
                  <a:pt x="974816" y="917609"/>
                </a:lnTo>
                <a:lnTo>
                  <a:pt x="988572" y="926633"/>
                </a:lnTo>
                <a:lnTo>
                  <a:pt x="997586" y="940426"/>
                </a:lnTo>
                <a:lnTo>
                  <a:pt x="1000822" y="957967"/>
                </a:lnTo>
                <a:lnTo>
                  <a:pt x="997588" y="973891"/>
                </a:lnTo>
                <a:lnTo>
                  <a:pt x="988576" y="987813"/>
                </a:lnTo>
                <a:lnTo>
                  <a:pt x="974821" y="997676"/>
                </a:lnTo>
                <a:lnTo>
                  <a:pt x="957357" y="1001421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636763"/>
            <a:ext cx="2794000" cy="5650865"/>
          </a:xfrm>
          <a:custGeom>
            <a:avLst/>
            <a:gdLst/>
            <a:ahLst/>
            <a:cxnLst/>
            <a:rect l="l" t="t" r="r" b="b"/>
            <a:pathLst>
              <a:path w="2794000" h="5650865">
                <a:moveTo>
                  <a:pt x="2791910" y="5650236"/>
                </a:moveTo>
                <a:lnTo>
                  <a:pt x="2721513" y="5650236"/>
                </a:lnTo>
                <a:lnTo>
                  <a:pt x="2721697" y="5645446"/>
                </a:lnTo>
                <a:lnTo>
                  <a:pt x="2722858" y="5597425"/>
                </a:lnTo>
                <a:lnTo>
                  <a:pt x="2723248" y="5549224"/>
                </a:lnTo>
                <a:lnTo>
                  <a:pt x="2723248" y="3000271"/>
                </a:lnTo>
                <a:lnTo>
                  <a:pt x="2722856" y="2951789"/>
                </a:lnTo>
                <a:lnTo>
                  <a:pt x="2721684" y="2903494"/>
                </a:lnTo>
                <a:lnTo>
                  <a:pt x="2719738" y="2855392"/>
                </a:lnTo>
                <a:lnTo>
                  <a:pt x="2717025" y="2807489"/>
                </a:lnTo>
                <a:lnTo>
                  <a:pt x="2713549" y="2759792"/>
                </a:lnTo>
                <a:lnTo>
                  <a:pt x="2709319" y="2712307"/>
                </a:lnTo>
                <a:lnTo>
                  <a:pt x="2704338" y="2665040"/>
                </a:lnTo>
                <a:lnTo>
                  <a:pt x="2698614" y="2617996"/>
                </a:lnTo>
                <a:lnTo>
                  <a:pt x="2692152" y="2571182"/>
                </a:lnTo>
                <a:lnTo>
                  <a:pt x="2684959" y="2524604"/>
                </a:lnTo>
                <a:lnTo>
                  <a:pt x="2677041" y="2478268"/>
                </a:lnTo>
                <a:lnTo>
                  <a:pt x="2668403" y="2432180"/>
                </a:lnTo>
                <a:lnTo>
                  <a:pt x="2659052" y="2386346"/>
                </a:lnTo>
                <a:lnTo>
                  <a:pt x="2648994" y="2340773"/>
                </a:lnTo>
                <a:lnTo>
                  <a:pt x="2638234" y="2295466"/>
                </a:lnTo>
                <a:lnTo>
                  <a:pt x="2626780" y="2250432"/>
                </a:lnTo>
                <a:lnTo>
                  <a:pt x="2614637" y="2205676"/>
                </a:lnTo>
                <a:lnTo>
                  <a:pt x="2601810" y="2161205"/>
                </a:lnTo>
                <a:lnTo>
                  <a:pt x="2588307" y="2117025"/>
                </a:lnTo>
                <a:lnTo>
                  <a:pt x="2574132" y="2073141"/>
                </a:lnTo>
                <a:lnTo>
                  <a:pt x="2559293" y="2029561"/>
                </a:lnTo>
                <a:lnTo>
                  <a:pt x="2543796" y="1986289"/>
                </a:lnTo>
                <a:lnTo>
                  <a:pt x="2527645" y="1943333"/>
                </a:lnTo>
                <a:lnTo>
                  <a:pt x="2510848" y="1900698"/>
                </a:lnTo>
                <a:lnTo>
                  <a:pt x="2493410" y="1858390"/>
                </a:lnTo>
                <a:lnTo>
                  <a:pt x="2475338" y="1816416"/>
                </a:lnTo>
                <a:lnTo>
                  <a:pt x="2456638" y="1774782"/>
                </a:lnTo>
                <a:lnTo>
                  <a:pt x="2437315" y="1733493"/>
                </a:lnTo>
                <a:lnTo>
                  <a:pt x="2417375" y="1692555"/>
                </a:lnTo>
                <a:lnTo>
                  <a:pt x="2396826" y="1651976"/>
                </a:lnTo>
                <a:lnTo>
                  <a:pt x="2375672" y="1611760"/>
                </a:lnTo>
                <a:lnTo>
                  <a:pt x="2353920" y="1571914"/>
                </a:lnTo>
                <a:lnTo>
                  <a:pt x="2331576" y="1532445"/>
                </a:lnTo>
                <a:lnTo>
                  <a:pt x="2308646" y="1493357"/>
                </a:lnTo>
                <a:lnTo>
                  <a:pt x="2285136" y="1454658"/>
                </a:lnTo>
                <a:lnTo>
                  <a:pt x="2261051" y="1416353"/>
                </a:lnTo>
                <a:lnTo>
                  <a:pt x="2236400" y="1378449"/>
                </a:lnTo>
                <a:lnTo>
                  <a:pt x="2211186" y="1340951"/>
                </a:lnTo>
                <a:lnTo>
                  <a:pt x="2185416" y="1303866"/>
                </a:lnTo>
                <a:lnTo>
                  <a:pt x="2159097" y="1267200"/>
                </a:lnTo>
                <a:lnTo>
                  <a:pt x="2132234" y="1230958"/>
                </a:lnTo>
                <a:lnTo>
                  <a:pt x="2104834" y="1195147"/>
                </a:lnTo>
                <a:lnTo>
                  <a:pt x="2076902" y="1159773"/>
                </a:lnTo>
                <a:lnTo>
                  <a:pt x="2048445" y="1124843"/>
                </a:lnTo>
                <a:lnTo>
                  <a:pt x="2019468" y="1090361"/>
                </a:lnTo>
                <a:lnTo>
                  <a:pt x="1989978" y="1056335"/>
                </a:lnTo>
                <a:lnTo>
                  <a:pt x="1959981" y="1022770"/>
                </a:lnTo>
                <a:lnTo>
                  <a:pt x="1929482" y="989673"/>
                </a:lnTo>
                <a:lnTo>
                  <a:pt x="1898488" y="957049"/>
                </a:lnTo>
                <a:lnTo>
                  <a:pt x="1867005" y="924905"/>
                </a:lnTo>
                <a:lnTo>
                  <a:pt x="1835040" y="893247"/>
                </a:lnTo>
                <a:lnTo>
                  <a:pt x="1802597" y="862080"/>
                </a:lnTo>
                <a:lnTo>
                  <a:pt x="1769683" y="831411"/>
                </a:lnTo>
                <a:lnTo>
                  <a:pt x="1736304" y="801247"/>
                </a:lnTo>
                <a:lnTo>
                  <a:pt x="1702467" y="771592"/>
                </a:lnTo>
                <a:lnTo>
                  <a:pt x="1668176" y="742454"/>
                </a:lnTo>
                <a:lnTo>
                  <a:pt x="1633439" y="713838"/>
                </a:lnTo>
                <a:lnTo>
                  <a:pt x="1598262" y="685750"/>
                </a:lnTo>
                <a:lnTo>
                  <a:pt x="1562649" y="658197"/>
                </a:lnTo>
                <a:lnTo>
                  <a:pt x="1526609" y="631184"/>
                </a:lnTo>
                <a:lnTo>
                  <a:pt x="1490145" y="604718"/>
                </a:lnTo>
                <a:lnTo>
                  <a:pt x="1453266" y="578805"/>
                </a:lnTo>
                <a:lnTo>
                  <a:pt x="1415976" y="553451"/>
                </a:lnTo>
                <a:lnTo>
                  <a:pt x="1378282" y="528662"/>
                </a:lnTo>
                <a:lnTo>
                  <a:pt x="1340189" y="504443"/>
                </a:lnTo>
                <a:lnTo>
                  <a:pt x="1301704" y="480802"/>
                </a:lnTo>
                <a:lnTo>
                  <a:pt x="1262834" y="457744"/>
                </a:lnTo>
                <a:lnTo>
                  <a:pt x="1223583" y="435275"/>
                </a:lnTo>
                <a:lnTo>
                  <a:pt x="1183958" y="413402"/>
                </a:lnTo>
                <a:lnTo>
                  <a:pt x="1143965" y="392130"/>
                </a:lnTo>
                <a:lnTo>
                  <a:pt x="1103610" y="371466"/>
                </a:lnTo>
                <a:lnTo>
                  <a:pt x="1062900" y="351415"/>
                </a:lnTo>
                <a:lnTo>
                  <a:pt x="1021840" y="331984"/>
                </a:lnTo>
                <a:lnTo>
                  <a:pt x="980436" y="313179"/>
                </a:lnTo>
                <a:lnTo>
                  <a:pt x="938694" y="295006"/>
                </a:lnTo>
                <a:lnTo>
                  <a:pt x="896621" y="277471"/>
                </a:lnTo>
                <a:lnTo>
                  <a:pt x="854222" y="260581"/>
                </a:lnTo>
                <a:lnTo>
                  <a:pt x="811504" y="244340"/>
                </a:lnTo>
                <a:lnTo>
                  <a:pt x="768472" y="228756"/>
                </a:lnTo>
                <a:lnTo>
                  <a:pt x="725133" y="213834"/>
                </a:lnTo>
                <a:lnTo>
                  <a:pt x="681493" y="199581"/>
                </a:lnTo>
                <a:lnTo>
                  <a:pt x="637557" y="186002"/>
                </a:lnTo>
                <a:lnTo>
                  <a:pt x="593333" y="173104"/>
                </a:lnTo>
                <a:lnTo>
                  <a:pt x="548825" y="160893"/>
                </a:lnTo>
                <a:lnTo>
                  <a:pt x="504040" y="149374"/>
                </a:lnTo>
                <a:lnTo>
                  <a:pt x="458984" y="138555"/>
                </a:lnTo>
                <a:lnTo>
                  <a:pt x="413663" y="128440"/>
                </a:lnTo>
                <a:lnTo>
                  <a:pt x="368083" y="119037"/>
                </a:lnTo>
                <a:lnTo>
                  <a:pt x="322250" y="110351"/>
                </a:lnTo>
                <a:lnTo>
                  <a:pt x="276171" y="102389"/>
                </a:lnTo>
                <a:lnTo>
                  <a:pt x="229851" y="95156"/>
                </a:lnTo>
                <a:lnTo>
                  <a:pt x="183296" y="88658"/>
                </a:lnTo>
                <a:lnTo>
                  <a:pt x="136513" y="82902"/>
                </a:lnTo>
                <a:lnTo>
                  <a:pt x="89507" y="77893"/>
                </a:lnTo>
                <a:lnTo>
                  <a:pt x="42284" y="73639"/>
                </a:lnTo>
                <a:lnTo>
                  <a:pt x="0" y="70524"/>
                </a:lnTo>
                <a:lnTo>
                  <a:pt x="0" y="0"/>
                </a:lnTo>
                <a:lnTo>
                  <a:pt x="40980" y="2930"/>
                </a:lnTo>
                <a:lnTo>
                  <a:pt x="87964" y="7040"/>
                </a:lnTo>
                <a:lnTo>
                  <a:pt x="134741" y="11877"/>
                </a:lnTo>
                <a:lnTo>
                  <a:pt x="181304" y="17438"/>
                </a:lnTo>
                <a:lnTo>
                  <a:pt x="227648" y="23716"/>
                </a:lnTo>
                <a:lnTo>
                  <a:pt x="273767" y="30705"/>
                </a:lnTo>
                <a:lnTo>
                  <a:pt x="319655" y="38400"/>
                </a:lnTo>
                <a:lnTo>
                  <a:pt x="365307" y="46795"/>
                </a:lnTo>
                <a:lnTo>
                  <a:pt x="410717" y="55885"/>
                </a:lnTo>
                <a:lnTo>
                  <a:pt x="455879" y="65663"/>
                </a:lnTo>
                <a:lnTo>
                  <a:pt x="500788" y="76124"/>
                </a:lnTo>
                <a:lnTo>
                  <a:pt x="545438" y="87262"/>
                </a:lnTo>
                <a:lnTo>
                  <a:pt x="589823" y="99072"/>
                </a:lnTo>
                <a:lnTo>
                  <a:pt x="633938" y="111548"/>
                </a:lnTo>
                <a:lnTo>
                  <a:pt x="677777" y="124683"/>
                </a:lnTo>
                <a:lnTo>
                  <a:pt x="721334" y="138473"/>
                </a:lnTo>
                <a:lnTo>
                  <a:pt x="764604" y="152912"/>
                </a:lnTo>
                <a:lnTo>
                  <a:pt x="807580" y="167994"/>
                </a:lnTo>
                <a:lnTo>
                  <a:pt x="850258" y="183713"/>
                </a:lnTo>
                <a:lnTo>
                  <a:pt x="892632" y="200063"/>
                </a:lnTo>
                <a:lnTo>
                  <a:pt x="934695" y="217040"/>
                </a:lnTo>
                <a:lnTo>
                  <a:pt x="976443" y="234636"/>
                </a:lnTo>
                <a:lnTo>
                  <a:pt x="1017869" y="252847"/>
                </a:lnTo>
                <a:lnTo>
                  <a:pt x="1058967" y="271666"/>
                </a:lnTo>
                <a:lnTo>
                  <a:pt x="1099734" y="291089"/>
                </a:lnTo>
                <a:lnTo>
                  <a:pt x="1140161" y="311109"/>
                </a:lnTo>
                <a:lnTo>
                  <a:pt x="1180244" y="331720"/>
                </a:lnTo>
                <a:lnTo>
                  <a:pt x="1219978" y="352917"/>
                </a:lnTo>
                <a:lnTo>
                  <a:pt x="1259356" y="374695"/>
                </a:lnTo>
                <a:lnTo>
                  <a:pt x="1298373" y="397047"/>
                </a:lnTo>
                <a:lnTo>
                  <a:pt x="1337022" y="419967"/>
                </a:lnTo>
                <a:lnTo>
                  <a:pt x="1375300" y="443451"/>
                </a:lnTo>
                <a:lnTo>
                  <a:pt x="1413199" y="467492"/>
                </a:lnTo>
                <a:lnTo>
                  <a:pt x="1450714" y="492084"/>
                </a:lnTo>
                <a:lnTo>
                  <a:pt x="1487839" y="517223"/>
                </a:lnTo>
                <a:lnTo>
                  <a:pt x="1524569" y="542901"/>
                </a:lnTo>
                <a:lnTo>
                  <a:pt x="1560898" y="569115"/>
                </a:lnTo>
                <a:lnTo>
                  <a:pt x="1596821" y="595856"/>
                </a:lnTo>
                <a:lnTo>
                  <a:pt x="1632331" y="623121"/>
                </a:lnTo>
                <a:lnTo>
                  <a:pt x="1667423" y="650904"/>
                </a:lnTo>
                <a:lnTo>
                  <a:pt x="1702091" y="679197"/>
                </a:lnTo>
                <a:lnTo>
                  <a:pt x="1736331" y="707997"/>
                </a:lnTo>
                <a:lnTo>
                  <a:pt x="1770135" y="737297"/>
                </a:lnTo>
                <a:lnTo>
                  <a:pt x="1803498" y="767092"/>
                </a:lnTo>
                <a:lnTo>
                  <a:pt x="1836415" y="797375"/>
                </a:lnTo>
                <a:lnTo>
                  <a:pt x="1868880" y="828142"/>
                </a:lnTo>
                <a:lnTo>
                  <a:pt x="1900887" y="859386"/>
                </a:lnTo>
                <a:lnTo>
                  <a:pt x="1932430" y="891101"/>
                </a:lnTo>
                <a:lnTo>
                  <a:pt x="1963505" y="923283"/>
                </a:lnTo>
                <a:lnTo>
                  <a:pt x="1994104" y="955924"/>
                </a:lnTo>
                <a:lnTo>
                  <a:pt x="2024224" y="989020"/>
                </a:lnTo>
                <a:lnTo>
                  <a:pt x="2053857" y="1022566"/>
                </a:lnTo>
                <a:lnTo>
                  <a:pt x="2082998" y="1056554"/>
                </a:lnTo>
                <a:lnTo>
                  <a:pt x="2111642" y="1090979"/>
                </a:lnTo>
                <a:lnTo>
                  <a:pt x="2139782" y="1125837"/>
                </a:lnTo>
                <a:lnTo>
                  <a:pt x="2167414" y="1161120"/>
                </a:lnTo>
                <a:lnTo>
                  <a:pt x="2194531" y="1196824"/>
                </a:lnTo>
                <a:lnTo>
                  <a:pt x="2221128" y="1232942"/>
                </a:lnTo>
                <a:lnTo>
                  <a:pt x="2247199" y="1269469"/>
                </a:lnTo>
                <a:lnTo>
                  <a:pt x="2272738" y="1306399"/>
                </a:lnTo>
                <a:lnTo>
                  <a:pt x="2297741" y="1343727"/>
                </a:lnTo>
                <a:lnTo>
                  <a:pt x="2322200" y="1381446"/>
                </a:lnTo>
                <a:lnTo>
                  <a:pt x="2346110" y="1419551"/>
                </a:lnTo>
                <a:lnTo>
                  <a:pt x="2369467" y="1458037"/>
                </a:lnTo>
                <a:lnTo>
                  <a:pt x="2392263" y="1496897"/>
                </a:lnTo>
                <a:lnTo>
                  <a:pt x="2414494" y="1536127"/>
                </a:lnTo>
                <a:lnTo>
                  <a:pt x="2436153" y="1575719"/>
                </a:lnTo>
                <a:lnTo>
                  <a:pt x="2457235" y="1615669"/>
                </a:lnTo>
                <a:lnTo>
                  <a:pt x="2477735" y="1655970"/>
                </a:lnTo>
                <a:lnTo>
                  <a:pt x="2497646" y="1696618"/>
                </a:lnTo>
                <a:lnTo>
                  <a:pt x="2516963" y="1737606"/>
                </a:lnTo>
                <a:lnTo>
                  <a:pt x="2535681" y="1778929"/>
                </a:lnTo>
                <a:lnTo>
                  <a:pt x="2553793" y="1820580"/>
                </a:lnTo>
                <a:lnTo>
                  <a:pt x="2571294" y="1862555"/>
                </a:lnTo>
                <a:lnTo>
                  <a:pt x="2588178" y="1904848"/>
                </a:lnTo>
                <a:lnTo>
                  <a:pt x="2604440" y="1947452"/>
                </a:lnTo>
                <a:lnTo>
                  <a:pt x="2620074" y="1990362"/>
                </a:lnTo>
                <a:lnTo>
                  <a:pt x="2635074" y="2033573"/>
                </a:lnTo>
                <a:lnTo>
                  <a:pt x="2649434" y="2077078"/>
                </a:lnTo>
                <a:lnTo>
                  <a:pt x="2663149" y="2120872"/>
                </a:lnTo>
                <a:lnTo>
                  <a:pt x="2676214" y="2164950"/>
                </a:lnTo>
                <a:lnTo>
                  <a:pt x="2688622" y="2209305"/>
                </a:lnTo>
                <a:lnTo>
                  <a:pt x="2700367" y="2253931"/>
                </a:lnTo>
                <a:lnTo>
                  <a:pt x="2711445" y="2298824"/>
                </a:lnTo>
                <a:lnTo>
                  <a:pt x="2721850" y="2343978"/>
                </a:lnTo>
                <a:lnTo>
                  <a:pt x="2731575" y="2389386"/>
                </a:lnTo>
                <a:lnTo>
                  <a:pt x="2740615" y="2435043"/>
                </a:lnTo>
                <a:lnTo>
                  <a:pt x="2748965" y="2480943"/>
                </a:lnTo>
                <a:lnTo>
                  <a:pt x="2756618" y="2527081"/>
                </a:lnTo>
                <a:lnTo>
                  <a:pt x="2763569" y="2573451"/>
                </a:lnTo>
                <a:lnTo>
                  <a:pt x="2769813" y="2620047"/>
                </a:lnTo>
                <a:lnTo>
                  <a:pt x="2775344" y="2666863"/>
                </a:lnTo>
                <a:lnTo>
                  <a:pt x="2780155" y="2713894"/>
                </a:lnTo>
                <a:lnTo>
                  <a:pt x="2784242" y="2761135"/>
                </a:lnTo>
                <a:lnTo>
                  <a:pt x="2787598" y="2808578"/>
                </a:lnTo>
                <a:lnTo>
                  <a:pt x="2790219" y="2856219"/>
                </a:lnTo>
                <a:lnTo>
                  <a:pt x="2792098" y="2904052"/>
                </a:lnTo>
                <a:lnTo>
                  <a:pt x="2793229" y="2952071"/>
                </a:lnTo>
                <a:lnTo>
                  <a:pt x="2793608" y="3000271"/>
                </a:lnTo>
                <a:lnTo>
                  <a:pt x="2793608" y="5549224"/>
                </a:lnTo>
                <a:lnTo>
                  <a:pt x="2793223" y="5597706"/>
                </a:lnTo>
                <a:lnTo>
                  <a:pt x="2792076" y="5646001"/>
                </a:lnTo>
                <a:lnTo>
                  <a:pt x="2791910" y="5650236"/>
                </a:lnTo>
                <a:close/>
              </a:path>
              <a:path w="2794000" h="5650865">
                <a:moveTo>
                  <a:pt x="2721513" y="5650236"/>
                </a:moveTo>
                <a:lnTo>
                  <a:pt x="0" y="5650236"/>
                </a:lnTo>
                <a:lnTo>
                  <a:pt x="0" y="70524"/>
                </a:lnTo>
                <a:lnTo>
                  <a:pt x="2721513" y="5650236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50772" y="0"/>
            <a:ext cx="4037329" cy="2808605"/>
          </a:xfrm>
          <a:custGeom>
            <a:avLst/>
            <a:gdLst/>
            <a:ahLst/>
            <a:cxnLst/>
            <a:rect l="l" t="t" r="r" b="b"/>
            <a:pathLst>
              <a:path w="4037330" h="2808605">
                <a:moveTo>
                  <a:pt x="2983981" y="2808276"/>
                </a:moveTo>
                <a:lnTo>
                  <a:pt x="2936042" y="2807896"/>
                </a:lnTo>
                <a:lnTo>
                  <a:pt x="2888283" y="2806758"/>
                </a:lnTo>
                <a:lnTo>
                  <a:pt x="2840709" y="2804869"/>
                </a:lnTo>
                <a:lnTo>
                  <a:pt x="2793325" y="2802235"/>
                </a:lnTo>
                <a:lnTo>
                  <a:pt x="2746139" y="2798860"/>
                </a:lnTo>
                <a:lnTo>
                  <a:pt x="2699154" y="2794751"/>
                </a:lnTo>
                <a:lnTo>
                  <a:pt x="2652378" y="2789913"/>
                </a:lnTo>
                <a:lnTo>
                  <a:pt x="2605814" y="2784353"/>
                </a:lnTo>
                <a:lnTo>
                  <a:pt x="2559471" y="2778075"/>
                </a:lnTo>
                <a:lnTo>
                  <a:pt x="2513352" y="2771086"/>
                </a:lnTo>
                <a:lnTo>
                  <a:pt x="2467464" y="2763392"/>
                </a:lnTo>
                <a:lnTo>
                  <a:pt x="2421812" y="2754997"/>
                </a:lnTo>
                <a:lnTo>
                  <a:pt x="2376402" y="2745908"/>
                </a:lnTo>
                <a:lnTo>
                  <a:pt x="2331239" y="2736130"/>
                </a:lnTo>
                <a:lnTo>
                  <a:pt x="2286330" y="2725669"/>
                </a:lnTo>
                <a:lnTo>
                  <a:pt x="2241681" y="2714532"/>
                </a:lnTo>
                <a:lnTo>
                  <a:pt x="2197295" y="2702722"/>
                </a:lnTo>
                <a:lnTo>
                  <a:pt x="2153180" y="2690247"/>
                </a:lnTo>
                <a:lnTo>
                  <a:pt x="2109341" y="2677112"/>
                </a:lnTo>
                <a:lnTo>
                  <a:pt x="2065784" y="2663323"/>
                </a:lnTo>
                <a:lnTo>
                  <a:pt x="2022515" y="2648884"/>
                </a:lnTo>
                <a:lnTo>
                  <a:pt x="1979538" y="2633803"/>
                </a:lnTo>
                <a:lnTo>
                  <a:pt x="1936860" y="2618085"/>
                </a:lnTo>
                <a:lnTo>
                  <a:pt x="1894487" y="2601735"/>
                </a:lnTo>
                <a:lnTo>
                  <a:pt x="1852423" y="2584759"/>
                </a:lnTo>
                <a:lnTo>
                  <a:pt x="1810676" y="2567164"/>
                </a:lnTo>
                <a:lnTo>
                  <a:pt x="1769250" y="2548953"/>
                </a:lnTo>
                <a:lnTo>
                  <a:pt x="1728151" y="2530135"/>
                </a:lnTo>
                <a:lnTo>
                  <a:pt x="1687385" y="2510713"/>
                </a:lnTo>
                <a:lnTo>
                  <a:pt x="1646957" y="2490693"/>
                </a:lnTo>
                <a:lnTo>
                  <a:pt x="1606874" y="2470083"/>
                </a:lnTo>
                <a:lnTo>
                  <a:pt x="1567140" y="2448886"/>
                </a:lnTo>
                <a:lnTo>
                  <a:pt x="1527763" y="2427109"/>
                </a:lnTo>
                <a:lnTo>
                  <a:pt x="1488746" y="2404758"/>
                </a:lnTo>
                <a:lnTo>
                  <a:pt x="1450096" y="2381838"/>
                </a:lnTo>
                <a:lnTo>
                  <a:pt x="1411819" y="2358355"/>
                </a:lnTo>
                <a:lnTo>
                  <a:pt x="1373920" y="2334315"/>
                </a:lnTo>
                <a:lnTo>
                  <a:pt x="1336405" y="2309723"/>
                </a:lnTo>
                <a:lnTo>
                  <a:pt x="1299279" y="2284585"/>
                </a:lnTo>
                <a:lnTo>
                  <a:pt x="1262549" y="2258907"/>
                </a:lnTo>
                <a:lnTo>
                  <a:pt x="1226220" y="2232695"/>
                </a:lnTo>
                <a:lnTo>
                  <a:pt x="1190298" y="2205954"/>
                </a:lnTo>
                <a:lnTo>
                  <a:pt x="1154787" y="2178690"/>
                </a:lnTo>
                <a:lnTo>
                  <a:pt x="1119695" y="2150908"/>
                </a:lnTo>
                <a:lnTo>
                  <a:pt x="1085027" y="2122615"/>
                </a:lnTo>
                <a:lnTo>
                  <a:pt x="1050788" y="2093815"/>
                </a:lnTo>
                <a:lnTo>
                  <a:pt x="1016984" y="2064516"/>
                </a:lnTo>
                <a:lnTo>
                  <a:pt x="983620" y="2034722"/>
                </a:lnTo>
                <a:lnTo>
                  <a:pt x="950704" y="2004439"/>
                </a:lnTo>
                <a:lnTo>
                  <a:pt x="918239" y="1973673"/>
                </a:lnTo>
                <a:lnTo>
                  <a:pt x="886232" y="1942430"/>
                </a:lnTo>
                <a:lnTo>
                  <a:pt x="854688" y="1910715"/>
                </a:lnTo>
                <a:lnTo>
                  <a:pt x="823614" y="1878534"/>
                </a:lnTo>
                <a:lnTo>
                  <a:pt x="793014" y="1845893"/>
                </a:lnTo>
                <a:lnTo>
                  <a:pt x="762895" y="1812797"/>
                </a:lnTo>
                <a:lnTo>
                  <a:pt x="733262" y="1779252"/>
                </a:lnTo>
                <a:lnTo>
                  <a:pt x="704120" y="1745264"/>
                </a:lnTo>
                <a:lnTo>
                  <a:pt x="675477" y="1710839"/>
                </a:lnTo>
                <a:lnTo>
                  <a:pt x="647336" y="1675982"/>
                </a:lnTo>
                <a:lnTo>
                  <a:pt x="619704" y="1640699"/>
                </a:lnTo>
                <a:lnTo>
                  <a:pt x="592587" y="1604996"/>
                </a:lnTo>
                <a:lnTo>
                  <a:pt x="565990" y="1568878"/>
                </a:lnTo>
                <a:lnTo>
                  <a:pt x="539919" y="1532351"/>
                </a:lnTo>
                <a:lnTo>
                  <a:pt x="514380" y="1495421"/>
                </a:lnTo>
                <a:lnTo>
                  <a:pt x="489378" y="1458094"/>
                </a:lnTo>
                <a:lnTo>
                  <a:pt x="464919" y="1420374"/>
                </a:lnTo>
                <a:lnTo>
                  <a:pt x="441008" y="1382269"/>
                </a:lnTo>
                <a:lnTo>
                  <a:pt x="417652" y="1343783"/>
                </a:lnTo>
                <a:lnTo>
                  <a:pt x="394855" y="1304923"/>
                </a:lnTo>
                <a:lnTo>
                  <a:pt x="372625" y="1265694"/>
                </a:lnTo>
                <a:lnTo>
                  <a:pt x="350965" y="1226101"/>
                </a:lnTo>
                <a:lnTo>
                  <a:pt x="329883" y="1186151"/>
                </a:lnTo>
                <a:lnTo>
                  <a:pt x="309383" y="1145850"/>
                </a:lnTo>
                <a:lnTo>
                  <a:pt x="289472" y="1105202"/>
                </a:lnTo>
                <a:lnTo>
                  <a:pt x="270155" y="1064213"/>
                </a:lnTo>
                <a:lnTo>
                  <a:pt x="251437" y="1022890"/>
                </a:lnTo>
                <a:lnTo>
                  <a:pt x="233325" y="981238"/>
                </a:lnTo>
                <a:lnTo>
                  <a:pt x="215824" y="939263"/>
                </a:lnTo>
                <a:lnTo>
                  <a:pt x="198940" y="896970"/>
                </a:lnTo>
                <a:lnTo>
                  <a:pt x="182678" y="854366"/>
                </a:lnTo>
                <a:lnTo>
                  <a:pt x="167044" y="811455"/>
                </a:lnTo>
                <a:lnTo>
                  <a:pt x="152045" y="768244"/>
                </a:lnTo>
                <a:lnTo>
                  <a:pt x="137684" y="724738"/>
                </a:lnTo>
                <a:lnTo>
                  <a:pt x="123969" y="680943"/>
                </a:lnTo>
                <a:lnTo>
                  <a:pt x="110904" y="636865"/>
                </a:lnTo>
                <a:lnTo>
                  <a:pt x="98497" y="592509"/>
                </a:lnTo>
                <a:lnTo>
                  <a:pt x="86751" y="547881"/>
                </a:lnTo>
                <a:lnTo>
                  <a:pt x="75673" y="502987"/>
                </a:lnTo>
                <a:lnTo>
                  <a:pt x="65269" y="457833"/>
                </a:lnTo>
                <a:lnTo>
                  <a:pt x="55544" y="412424"/>
                </a:lnTo>
                <a:lnTo>
                  <a:pt x="46503" y="366765"/>
                </a:lnTo>
                <a:lnTo>
                  <a:pt x="38154" y="320864"/>
                </a:lnTo>
                <a:lnTo>
                  <a:pt x="30500" y="274725"/>
                </a:lnTo>
                <a:lnTo>
                  <a:pt x="23549" y="228354"/>
                </a:lnTo>
                <a:lnTo>
                  <a:pt x="17305" y="181756"/>
                </a:lnTo>
                <a:lnTo>
                  <a:pt x="11775" y="134938"/>
                </a:lnTo>
                <a:lnTo>
                  <a:pt x="6963" y="87906"/>
                </a:lnTo>
                <a:lnTo>
                  <a:pt x="2876" y="40664"/>
                </a:lnTo>
                <a:lnTo>
                  <a:pt x="0" y="0"/>
                </a:lnTo>
                <a:lnTo>
                  <a:pt x="74105" y="48012"/>
                </a:lnTo>
                <a:lnTo>
                  <a:pt x="77800" y="89482"/>
                </a:lnTo>
                <a:lnTo>
                  <a:pt x="82780" y="136750"/>
                </a:lnTo>
                <a:lnTo>
                  <a:pt x="88504" y="183794"/>
                </a:lnTo>
                <a:lnTo>
                  <a:pt x="94966" y="230608"/>
                </a:lnTo>
                <a:lnTo>
                  <a:pt x="102159" y="277186"/>
                </a:lnTo>
                <a:lnTo>
                  <a:pt x="110077" y="323522"/>
                </a:lnTo>
                <a:lnTo>
                  <a:pt x="118715" y="369610"/>
                </a:lnTo>
                <a:lnTo>
                  <a:pt x="128066" y="415443"/>
                </a:lnTo>
                <a:lnTo>
                  <a:pt x="138124" y="461017"/>
                </a:lnTo>
                <a:lnTo>
                  <a:pt x="148884" y="506324"/>
                </a:lnTo>
                <a:lnTo>
                  <a:pt x="160338" y="551358"/>
                </a:lnTo>
                <a:lnTo>
                  <a:pt x="172482" y="596114"/>
                </a:lnTo>
                <a:lnTo>
                  <a:pt x="185308" y="640585"/>
                </a:lnTo>
                <a:lnTo>
                  <a:pt x="198812" y="684765"/>
                </a:lnTo>
                <a:lnTo>
                  <a:pt x="212986" y="728648"/>
                </a:lnTo>
                <a:lnTo>
                  <a:pt x="227825" y="772229"/>
                </a:lnTo>
                <a:lnTo>
                  <a:pt x="243323" y="815500"/>
                </a:lnTo>
                <a:lnTo>
                  <a:pt x="259473" y="858457"/>
                </a:lnTo>
                <a:lnTo>
                  <a:pt x="276270" y="901091"/>
                </a:lnTo>
                <a:lnTo>
                  <a:pt x="293708" y="943399"/>
                </a:lnTo>
                <a:lnTo>
                  <a:pt x="311780" y="985373"/>
                </a:lnTo>
                <a:lnTo>
                  <a:pt x="330481" y="1027008"/>
                </a:lnTo>
                <a:lnTo>
                  <a:pt x="349804" y="1068297"/>
                </a:lnTo>
                <a:lnTo>
                  <a:pt x="369743" y="1109234"/>
                </a:lnTo>
                <a:lnTo>
                  <a:pt x="390293" y="1149814"/>
                </a:lnTo>
                <a:lnTo>
                  <a:pt x="411446" y="1190030"/>
                </a:lnTo>
                <a:lnTo>
                  <a:pt x="433198" y="1229875"/>
                </a:lnTo>
                <a:lnTo>
                  <a:pt x="455543" y="1269345"/>
                </a:lnTo>
                <a:lnTo>
                  <a:pt x="478473" y="1308432"/>
                </a:lnTo>
                <a:lnTo>
                  <a:pt x="501983" y="1347132"/>
                </a:lnTo>
                <a:lnTo>
                  <a:pt x="526067" y="1385436"/>
                </a:lnTo>
                <a:lnTo>
                  <a:pt x="550719" y="1423341"/>
                </a:lnTo>
                <a:lnTo>
                  <a:pt x="575932" y="1460839"/>
                </a:lnTo>
                <a:lnTo>
                  <a:pt x="601702" y="1497924"/>
                </a:lnTo>
                <a:lnTo>
                  <a:pt x="628021" y="1534590"/>
                </a:lnTo>
                <a:lnTo>
                  <a:pt x="654884" y="1570832"/>
                </a:lnTo>
                <a:lnTo>
                  <a:pt x="682284" y="1606643"/>
                </a:lnTo>
                <a:lnTo>
                  <a:pt x="710216" y="1642016"/>
                </a:lnTo>
                <a:lnTo>
                  <a:pt x="738673" y="1676947"/>
                </a:lnTo>
                <a:lnTo>
                  <a:pt x="767650" y="1711428"/>
                </a:lnTo>
                <a:lnTo>
                  <a:pt x="797140" y="1745455"/>
                </a:lnTo>
                <a:lnTo>
                  <a:pt x="827138" y="1779019"/>
                </a:lnTo>
                <a:lnTo>
                  <a:pt x="857636" y="1812117"/>
                </a:lnTo>
                <a:lnTo>
                  <a:pt x="888630" y="1844741"/>
                </a:lnTo>
                <a:lnTo>
                  <a:pt x="920113" y="1876885"/>
                </a:lnTo>
                <a:lnTo>
                  <a:pt x="952079" y="1908543"/>
                </a:lnTo>
                <a:lnTo>
                  <a:pt x="984522" y="1939710"/>
                </a:lnTo>
                <a:lnTo>
                  <a:pt x="1017435" y="1970378"/>
                </a:lnTo>
                <a:lnTo>
                  <a:pt x="1050814" y="2000543"/>
                </a:lnTo>
                <a:lnTo>
                  <a:pt x="1084652" y="2030198"/>
                </a:lnTo>
                <a:lnTo>
                  <a:pt x="1118942" y="2059336"/>
                </a:lnTo>
                <a:lnTo>
                  <a:pt x="1153679" y="2087952"/>
                </a:lnTo>
                <a:lnTo>
                  <a:pt x="1188857" y="2116040"/>
                </a:lnTo>
                <a:lnTo>
                  <a:pt x="1224469" y="2143593"/>
                </a:lnTo>
                <a:lnTo>
                  <a:pt x="1260510" y="2170605"/>
                </a:lnTo>
                <a:lnTo>
                  <a:pt x="1296973" y="2197071"/>
                </a:lnTo>
                <a:lnTo>
                  <a:pt x="1333852" y="2222985"/>
                </a:lnTo>
                <a:lnTo>
                  <a:pt x="1371142" y="2248339"/>
                </a:lnTo>
                <a:lnTo>
                  <a:pt x="1408837" y="2273128"/>
                </a:lnTo>
                <a:lnTo>
                  <a:pt x="1446929" y="2297347"/>
                </a:lnTo>
                <a:lnTo>
                  <a:pt x="1485414" y="2320988"/>
                </a:lnTo>
                <a:lnTo>
                  <a:pt x="1524285" y="2344046"/>
                </a:lnTo>
                <a:lnTo>
                  <a:pt x="1563535" y="2366515"/>
                </a:lnTo>
                <a:lnTo>
                  <a:pt x="1603160" y="2388388"/>
                </a:lnTo>
                <a:lnTo>
                  <a:pt x="1643153" y="2409660"/>
                </a:lnTo>
                <a:lnTo>
                  <a:pt x="1683508" y="2430324"/>
                </a:lnTo>
                <a:lnTo>
                  <a:pt x="1724218" y="2450375"/>
                </a:lnTo>
                <a:lnTo>
                  <a:pt x="1765279" y="2469805"/>
                </a:lnTo>
                <a:lnTo>
                  <a:pt x="1806683" y="2488610"/>
                </a:lnTo>
                <a:lnTo>
                  <a:pt x="1848424" y="2506783"/>
                </a:lnTo>
                <a:lnTo>
                  <a:pt x="1890497" y="2524318"/>
                </a:lnTo>
                <a:lnTo>
                  <a:pt x="1932896" y="2541209"/>
                </a:lnTo>
                <a:lnTo>
                  <a:pt x="1975614" y="2557450"/>
                </a:lnTo>
                <a:lnTo>
                  <a:pt x="2018646" y="2573034"/>
                </a:lnTo>
                <a:lnTo>
                  <a:pt x="2061985" y="2587956"/>
                </a:lnTo>
                <a:lnTo>
                  <a:pt x="2105625" y="2602209"/>
                </a:lnTo>
                <a:lnTo>
                  <a:pt x="2149561" y="2615788"/>
                </a:lnTo>
                <a:lnTo>
                  <a:pt x="2193786" y="2628686"/>
                </a:lnTo>
                <a:lnTo>
                  <a:pt x="2238294" y="2640897"/>
                </a:lnTo>
                <a:lnTo>
                  <a:pt x="2283079" y="2652416"/>
                </a:lnTo>
                <a:lnTo>
                  <a:pt x="2328134" y="2663235"/>
                </a:lnTo>
                <a:lnTo>
                  <a:pt x="2373455" y="2673349"/>
                </a:lnTo>
                <a:lnTo>
                  <a:pt x="2419035" y="2682753"/>
                </a:lnTo>
                <a:lnTo>
                  <a:pt x="2464868" y="2691439"/>
                </a:lnTo>
                <a:lnTo>
                  <a:pt x="2510947" y="2699401"/>
                </a:lnTo>
                <a:lnTo>
                  <a:pt x="2557267" y="2706634"/>
                </a:lnTo>
                <a:lnTo>
                  <a:pt x="2603822" y="2713132"/>
                </a:lnTo>
                <a:lnTo>
                  <a:pt x="2650606" y="2718888"/>
                </a:lnTo>
                <a:lnTo>
                  <a:pt x="2697611" y="2723896"/>
                </a:lnTo>
                <a:lnTo>
                  <a:pt x="2744834" y="2728151"/>
                </a:lnTo>
                <a:lnTo>
                  <a:pt x="2792267" y="2731646"/>
                </a:lnTo>
                <a:lnTo>
                  <a:pt x="2839904" y="2734374"/>
                </a:lnTo>
                <a:lnTo>
                  <a:pt x="2887739" y="2736331"/>
                </a:lnTo>
                <a:lnTo>
                  <a:pt x="2935767" y="2737509"/>
                </a:lnTo>
                <a:lnTo>
                  <a:pt x="3628532" y="2737903"/>
                </a:lnTo>
                <a:lnTo>
                  <a:pt x="3591561" y="2745908"/>
                </a:lnTo>
                <a:lnTo>
                  <a:pt x="3546151" y="2754997"/>
                </a:lnTo>
                <a:lnTo>
                  <a:pt x="3500499" y="2763392"/>
                </a:lnTo>
                <a:lnTo>
                  <a:pt x="3454611" y="2771086"/>
                </a:lnTo>
                <a:lnTo>
                  <a:pt x="3408492" y="2778075"/>
                </a:lnTo>
                <a:lnTo>
                  <a:pt x="3362148" y="2784353"/>
                </a:lnTo>
                <a:lnTo>
                  <a:pt x="3315585" y="2789913"/>
                </a:lnTo>
                <a:lnTo>
                  <a:pt x="3268808" y="2794751"/>
                </a:lnTo>
                <a:lnTo>
                  <a:pt x="3221824" y="2798860"/>
                </a:lnTo>
                <a:lnTo>
                  <a:pt x="3174637" y="2802235"/>
                </a:lnTo>
                <a:lnTo>
                  <a:pt x="3127254" y="2804869"/>
                </a:lnTo>
                <a:lnTo>
                  <a:pt x="3079679" y="2806758"/>
                </a:lnTo>
                <a:lnTo>
                  <a:pt x="3031920" y="2807896"/>
                </a:lnTo>
                <a:lnTo>
                  <a:pt x="2983981" y="2808276"/>
                </a:lnTo>
                <a:close/>
              </a:path>
              <a:path w="4037330" h="2808605">
                <a:moveTo>
                  <a:pt x="3963443" y="2567918"/>
                </a:moveTo>
                <a:lnTo>
                  <a:pt x="74105" y="48012"/>
                </a:lnTo>
                <a:lnTo>
                  <a:pt x="73569" y="41997"/>
                </a:lnTo>
                <a:lnTo>
                  <a:pt x="70509" y="0"/>
                </a:lnTo>
                <a:lnTo>
                  <a:pt x="4037226" y="0"/>
                </a:lnTo>
                <a:lnTo>
                  <a:pt x="4037226" y="2540349"/>
                </a:lnTo>
                <a:lnTo>
                  <a:pt x="4035066" y="2541209"/>
                </a:lnTo>
                <a:lnTo>
                  <a:pt x="3992348" y="2557450"/>
                </a:lnTo>
                <a:lnTo>
                  <a:pt x="3963443" y="2567918"/>
                </a:lnTo>
                <a:close/>
              </a:path>
              <a:path w="4037330" h="2808605">
                <a:moveTo>
                  <a:pt x="3628532" y="2737903"/>
                </a:moveTo>
                <a:lnTo>
                  <a:pt x="2983981" y="2737903"/>
                </a:lnTo>
                <a:lnTo>
                  <a:pt x="3032195" y="2737509"/>
                </a:lnTo>
                <a:lnTo>
                  <a:pt x="3080223" y="2736331"/>
                </a:lnTo>
                <a:lnTo>
                  <a:pt x="3128058" y="2734374"/>
                </a:lnTo>
                <a:lnTo>
                  <a:pt x="3175696" y="2731646"/>
                </a:lnTo>
                <a:lnTo>
                  <a:pt x="3223129" y="2728151"/>
                </a:lnTo>
                <a:lnTo>
                  <a:pt x="3270351" y="2723896"/>
                </a:lnTo>
                <a:lnTo>
                  <a:pt x="3317357" y="2718888"/>
                </a:lnTo>
                <a:lnTo>
                  <a:pt x="3364140" y="2713132"/>
                </a:lnTo>
                <a:lnTo>
                  <a:pt x="3410695" y="2706634"/>
                </a:lnTo>
                <a:lnTo>
                  <a:pt x="3457015" y="2699401"/>
                </a:lnTo>
                <a:lnTo>
                  <a:pt x="3503095" y="2691439"/>
                </a:lnTo>
                <a:lnTo>
                  <a:pt x="3548927" y="2682753"/>
                </a:lnTo>
                <a:lnTo>
                  <a:pt x="3594507" y="2673349"/>
                </a:lnTo>
                <a:lnTo>
                  <a:pt x="3639828" y="2663235"/>
                </a:lnTo>
                <a:lnTo>
                  <a:pt x="3684884" y="2652416"/>
                </a:lnTo>
                <a:lnTo>
                  <a:pt x="3729669" y="2640897"/>
                </a:lnTo>
                <a:lnTo>
                  <a:pt x="3774177" y="2628686"/>
                </a:lnTo>
                <a:lnTo>
                  <a:pt x="3818401" y="2615788"/>
                </a:lnTo>
                <a:lnTo>
                  <a:pt x="3862337" y="2602209"/>
                </a:lnTo>
                <a:lnTo>
                  <a:pt x="3905977" y="2587956"/>
                </a:lnTo>
                <a:lnTo>
                  <a:pt x="3949316" y="2573034"/>
                </a:lnTo>
                <a:lnTo>
                  <a:pt x="3963443" y="2567918"/>
                </a:lnTo>
                <a:lnTo>
                  <a:pt x="4037226" y="2615722"/>
                </a:lnTo>
                <a:lnTo>
                  <a:pt x="3988424" y="2633803"/>
                </a:lnTo>
                <a:lnTo>
                  <a:pt x="3945448" y="2648884"/>
                </a:lnTo>
                <a:lnTo>
                  <a:pt x="3902178" y="2663323"/>
                </a:lnTo>
                <a:lnTo>
                  <a:pt x="3858621" y="2677112"/>
                </a:lnTo>
                <a:lnTo>
                  <a:pt x="3814782" y="2690247"/>
                </a:lnTo>
                <a:lnTo>
                  <a:pt x="3770667" y="2702722"/>
                </a:lnTo>
                <a:lnTo>
                  <a:pt x="3726282" y="2714532"/>
                </a:lnTo>
                <a:lnTo>
                  <a:pt x="3681632" y="2725669"/>
                </a:lnTo>
                <a:lnTo>
                  <a:pt x="3636723" y="2736130"/>
                </a:lnTo>
                <a:lnTo>
                  <a:pt x="3628532" y="2737903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49922" y="5338190"/>
            <a:ext cx="1480820" cy="1394460"/>
          </a:xfrm>
          <a:custGeom>
            <a:avLst/>
            <a:gdLst/>
            <a:ahLst/>
            <a:cxnLst/>
            <a:rect l="l" t="t" r="r" b="b"/>
            <a:pathLst>
              <a:path w="1480819" h="1394459">
                <a:moveTo>
                  <a:pt x="596379" y="1096429"/>
                </a:moveTo>
                <a:lnTo>
                  <a:pt x="536702" y="1089164"/>
                </a:lnTo>
                <a:lnTo>
                  <a:pt x="485673" y="1080414"/>
                </a:lnTo>
                <a:lnTo>
                  <a:pt x="442544" y="1069327"/>
                </a:lnTo>
                <a:lnTo>
                  <a:pt x="406577" y="1055027"/>
                </a:lnTo>
                <a:lnTo>
                  <a:pt x="353098" y="1013371"/>
                </a:lnTo>
                <a:lnTo>
                  <a:pt x="319201" y="948512"/>
                </a:lnTo>
                <a:lnTo>
                  <a:pt x="307721" y="905243"/>
                </a:lnTo>
                <a:lnTo>
                  <a:pt x="298881" y="853579"/>
                </a:lnTo>
                <a:lnTo>
                  <a:pt x="291934" y="792670"/>
                </a:lnTo>
                <a:lnTo>
                  <a:pt x="287045" y="851039"/>
                </a:lnTo>
                <a:lnTo>
                  <a:pt x="278904" y="901687"/>
                </a:lnTo>
                <a:lnTo>
                  <a:pt x="267055" y="945095"/>
                </a:lnTo>
                <a:lnTo>
                  <a:pt x="251040" y="981811"/>
                </a:lnTo>
                <a:lnTo>
                  <a:pt x="204622" y="1037170"/>
                </a:lnTo>
                <a:lnTo>
                  <a:pt x="135991" y="1071905"/>
                </a:lnTo>
                <a:lnTo>
                  <a:pt x="92189" y="1082827"/>
                </a:lnTo>
                <a:lnTo>
                  <a:pt x="41452" y="1090129"/>
                </a:lnTo>
                <a:lnTo>
                  <a:pt x="0" y="1093139"/>
                </a:lnTo>
                <a:lnTo>
                  <a:pt x="0" y="1097051"/>
                </a:lnTo>
                <a:lnTo>
                  <a:pt x="87998" y="1111313"/>
                </a:lnTo>
                <a:lnTo>
                  <a:pt x="168478" y="1128014"/>
                </a:lnTo>
                <a:lnTo>
                  <a:pt x="205689" y="1149642"/>
                </a:lnTo>
                <a:lnTo>
                  <a:pt x="233946" y="1180096"/>
                </a:lnTo>
                <a:lnTo>
                  <a:pt x="254660" y="1217345"/>
                </a:lnTo>
                <a:lnTo>
                  <a:pt x="269214" y="1259382"/>
                </a:lnTo>
                <a:lnTo>
                  <a:pt x="278993" y="1304175"/>
                </a:lnTo>
                <a:lnTo>
                  <a:pt x="285407" y="1349705"/>
                </a:lnTo>
                <a:lnTo>
                  <a:pt x="289852" y="1393926"/>
                </a:lnTo>
                <a:lnTo>
                  <a:pt x="298538" y="1334909"/>
                </a:lnTo>
                <a:lnTo>
                  <a:pt x="308190" y="1284439"/>
                </a:lnTo>
                <a:lnTo>
                  <a:pt x="319760" y="1241818"/>
                </a:lnTo>
                <a:lnTo>
                  <a:pt x="334200" y="1206309"/>
                </a:lnTo>
                <a:lnTo>
                  <a:pt x="375551" y="1153769"/>
                </a:lnTo>
                <a:lnTo>
                  <a:pt x="439915" y="1121029"/>
                </a:lnTo>
                <a:lnTo>
                  <a:pt x="483120" y="1110284"/>
                </a:lnTo>
                <a:lnTo>
                  <a:pt x="534962" y="1102321"/>
                </a:lnTo>
                <a:lnTo>
                  <a:pt x="596379" y="1096429"/>
                </a:lnTo>
                <a:close/>
              </a:path>
              <a:path w="1480819" h="1394459">
                <a:moveTo>
                  <a:pt x="1480540" y="545096"/>
                </a:moveTo>
                <a:lnTo>
                  <a:pt x="1413243" y="536562"/>
                </a:lnTo>
                <a:lnTo>
                  <a:pt x="1352067" y="527799"/>
                </a:lnTo>
                <a:lnTo>
                  <a:pt x="1296670" y="518452"/>
                </a:lnTo>
                <a:lnTo>
                  <a:pt x="1246733" y="508152"/>
                </a:lnTo>
                <a:lnTo>
                  <a:pt x="1201902" y="496531"/>
                </a:lnTo>
                <a:lnTo>
                  <a:pt x="1161859" y="483235"/>
                </a:lnTo>
                <a:lnTo>
                  <a:pt x="1126274" y="467893"/>
                </a:lnTo>
                <a:lnTo>
                  <a:pt x="1067142" y="429602"/>
                </a:lnTo>
                <a:lnTo>
                  <a:pt x="1021842" y="378764"/>
                </a:lnTo>
                <a:lnTo>
                  <a:pt x="987717" y="312470"/>
                </a:lnTo>
                <a:lnTo>
                  <a:pt x="974013" y="272618"/>
                </a:lnTo>
                <a:lnTo>
                  <a:pt x="962113" y="227799"/>
                </a:lnTo>
                <a:lnTo>
                  <a:pt x="951687" y="177660"/>
                </a:lnTo>
                <a:lnTo>
                  <a:pt x="942378" y="121843"/>
                </a:lnTo>
                <a:lnTo>
                  <a:pt x="933881" y="59969"/>
                </a:lnTo>
                <a:lnTo>
                  <a:pt x="926833" y="0"/>
                </a:lnTo>
                <a:lnTo>
                  <a:pt x="925029" y="0"/>
                </a:lnTo>
                <a:lnTo>
                  <a:pt x="919543" y="55143"/>
                </a:lnTo>
                <a:lnTo>
                  <a:pt x="912342" y="113347"/>
                </a:lnTo>
                <a:lnTo>
                  <a:pt x="904011" y="166547"/>
                </a:lnTo>
                <a:lnTo>
                  <a:pt x="894334" y="214998"/>
                </a:lnTo>
                <a:lnTo>
                  <a:pt x="883043" y="258927"/>
                </a:lnTo>
                <a:lnTo>
                  <a:pt x="869924" y="298589"/>
                </a:lnTo>
                <a:lnTo>
                  <a:pt x="854748" y="334238"/>
                </a:lnTo>
                <a:lnTo>
                  <a:pt x="817257" y="394436"/>
                </a:lnTo>
                <a:lnTo>
                  <a:pt x="768705" y="441490"/>
                </a:lnTo>
                <a:lnTo>
                  <a:pt x="707186" y="477342"/>
                </a:lnTo>
                <a:lnTo>
                  <a:pt x="670991" y="491693"/>
                </a:lnTo>
                <a:lnTo>
                  <a:pt x="630859" y="503974"/>
                </a:lnTo>
                <a:lnTo>
                  <a:pt x="586536" y="514438"/>
                </a:lnTo>
                <a:lnTo>
                  <a:pt x="537819" y="523328"/>
                </a:lnTo>
                <a:lnTo>
                  <a:pt x="484441" y="530885"/>
                </a:lnTo>
                <a:lnTo>
                  <a:pt x="426199" y="537375"/>
                </a:lnTo>
                <a:lnTo>
                  <a:pt x="362826" y="543013"/>
                </a:lnTo>
                <a:lnTo>
                  <a:pt x="405930" y="550265"/>
                </a:lnTo>
                <a:lnTo>
                  <a:pt x="539076" y="568121"/>
                </a:lnTo>
                <a:lnTo>
                  <a:pt x="583082" y="575056"/>
                </a:lnTo>
                <a:lnTo>
                  <a:pt x="626071" y="583628"/>
                </a:lnTo>
                <a:lnTo>
                  <a:pt x="667537" y="594499"/>
                </a:lnTo>
                <a:lnTo>
                  <a:pt x="707009" y="608380"/>
                </a:lnTo>
                <a:lnTo>
                  <a:pt x="743966" y="625919"/>
                </a:lnTo>
                <a:lnTo>
                  <a:pt x="777913" y="647827"/>
                </a:lnTo>
                <a:lnTo>
                  <a:pt x="808355" y="674776"/>
                </a:lnTo>
                <a:lnTo>
                  <a:pt x="834809" y="707440"/>
                </a:lnTo>
                <a:lnTo>
                  <a:pt x="856767" y="746506"/>
                </a:lnTo>
                <a:lnTo>
                  <a:pt x="873721" y="792670"/>
                </a:lnTo>
                <a:lnTo>
                  <a:pt x="886117" y="841730"/>
                </a:lnTo>
                <a:lnTo>
                  <a:pt x="896429" y="891070"/>
                </a:lnTo>
                <a:lnTo>
                  <a:pt x="905002" y="940650"/>
                </a:lnTo>
                <a:lnTo>
                  <a:pt x="912190" y="990396"/>
                </a:lnTo>
                <a:lnTo>
                  <a:pt x="918324" y="1040257"/>
                </a:lnTo>
                <a:lnTo>
                  <a:pt x="923772" y="1090180"/>
                </a:lnTo>
                <a:lnTo>
                  <a:pt x="934339" y="1023099"/>
                </a:lnTo>
                <a:lnTo>
                  <a:pt x="944613" y="962202"/>
                </a:lnTo>
                <a:lnTo>
                  <a:pt x="954989" y="907161"/>
                </a:lnTo>
                <a:lnTo>
                  <a:pt x="965911" y="857643"/>
                </a:lnTo>
                <a:lnTo>
                  <a:pt x="977785" y="813295"/>
                </a:lnTo>
                <a:lnTo>
                  <a:pt x="991031" y="773772"/>
                </a:lnTo>
                <a:lnTo>
                  <a:pt x="1006081" y="738759"/>
                </a:lnTo>
                <a:lnTo>
                  <a:pt x="1043279" y="680821"/>
                </a:lnTo>
                <a:lnTo>
                  <a:pt x="1092733" y="636790"/>
                </a:lnTo>
                <a:lnTo>
                  <a:pt x="1157808" y="603923"/>
                </a:lnTo>
                <a:lnTo>
                  <a:pt x="1197267" y="590829"/>
                </a:lnTo>
                <a:lnTo>
                  <a:pt x="1241894" y="579501"/>
                </a:lnTo>
                <a:lnTo>
                  <a:pt x="1292110" y="569607"/>
                </a:lnTo>
                <a:lnTo>
                  <a:pt x="1348346" y="560793"/>
                </a:lnTo>
                <a:lnTo>
                  <a:pt x="1411020" y="552742"/>
                </a:lnTo>
                <a:lnTo>
                  <a:pt x="1480540" y="545096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14546" y="7844828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79169" y="8448078"/>
            <a:ext cx="5511800" cy="1828800"/>
          </a:xfrm>
          <a:custGeom>
            <a:avLst/>
            <a:gdLst/>
            <a:ahLst/>
            <a:cxnLst/>
            <a:rect l="l" t="t" r="r" b="b"/>
            <a:pathLst>
              <a:path w="5511800" h="1828800">
                <a:moveTo>
                  <a:pt x="3040437" y="12700"/>
                </a:moveTo>
                <a:lnTo>
                  <a:pt x="2470783" y="12700"/>
                </a:lnTo>
                <a:lnTo>
                  <a:pt x="2517768" y="0"/>
                </a:lnTo>
                <a:lnTo>
                  <a:pt x="2993453" y="0"/>
                </a:lnTo>
                <a:lnTo>
                  <a:pt x="3040437" y="12700"/>
                </a:lnTo>
                <a:close/>
              </a:path>
              <a:path w="5511800" h="1828800">
                <a:moveTo>
                  <a:pt x="3180121" y="25400"/>
                </a:moveTo>
                <a:lnTo>
                  <a:pt x="2331100" y="25400"/>
                </a:lnTo>
                <a:lnTo>
                  <a:pt x="2377444" y="12700"/>
                </a:lnTo>
                <a:lnTo>
                  <a:pt x="3133777" y="12700"/>
                </a:lnTo>
                <a:lnTo>
                  <a:pt x="3180121" y="25400"/>
                </a:lnTo>
                <a:close/>
              </a:path>
              <a:path w="5511800" h="1828800">
                <a:moveTo>
                  <a:pt x="3317780" y="50800"/>
                </a:moveTo>
                <a:lnTo>
                  <a:pt x="2193441" y="50800"/>
                </a:lnTo>
                <a:lnTo>
                  <a:pt x="2284981" y="25400"/>
                </a:lnTo>
                <a:lnTo>
                  <a:pt x="3226240" y="25400"/>
                </a:lnTo>
                <a:lnTo>
                  <a:pt x="3317780" y="50800"/>
                </a:lnTo>
                <a:close/>
              </a:path>
              <a:path w="5511800" h="1828800">
                <a:moveTo>
                  <a:pt x="76512" y="1828800"/>
                </a:moveTo>
                <a:lnTo>
                  <a:pt x="0" y="1828800"/>
                </a:lnTo>
                <a:lnTo>
                  <a:pt x="4954" y="1816100"/>
                </a:lnTo>
                <a:lnTo>
                  <a:pt x="23067" y="1778000"/>
                </a:lnTo>
                <a:lnTo>
                  <a:pt x="41784" y="1739900"/>
                </a:lnTo>
                <a:lnTo>
                  <a:pt x="61101" y="1701800"/>
                </a:lnTo>
                <a:lnTo>
                  <a:pt x="81013" y="1651000"/>
                </a:lnTo>
                <a:lnTo>
                  <a:pt x="101512" y="1612900"/>
                </a:lnTo>
                <a:lnTo>
                  <a:pt x="122594" y="1574800"/>
                </a:lnTo>
                <a:lnTo>
                  <a:pt x="144254" y="1536700"/>
                </a:lnTo>
                <a:lnTo>
                  <a:pt x="166485" y="1498600"/>
                </a:lnTo>
                <a:lnTo>
                  <a:pt x="189281" y="1460500"/>
                </a:lnTo>
                <a:lnTo>
                  <a:pt x="212637" y="1422400"/>
                </a:lnTo>
                <a:lnTo>
                  <a:pt x="236548" y="1384300"/>
                </a:lnTo>
                <a:lnTo>
                  <a:pt x="261007" y="1346200"/>
                </a:lnTo>
                <a:lnTo>
                  <a:pt x="286009" y="1308100"/>
                </a:lnTo>
                <a:lnTo>
                  <a:pt x="311549" y="1270000"/>
                </a:lnTo>
                <a:lnTo>
                  <a:pt x="337620" y="1231900"/>
                </a:lnTo>
                <a:lnTo>
                  <a:pt x="364216" y="1193800"/>
                </a:lnTo>
                <a:lnTo>
                  <a:pt x="391334" y="1155700"/>
                </a:lnTo>
                <a:lnTo>
                  <a:pt x="418965" y="1130300"/>
                </a:lnTo>
                <a:lnTo>
                  <a:pt x="447106" y="1092200"/>
                </a:lnTo>
                <a:lnTo>
                  <a:pt x="475749" y="1054100"/>
                </a:lnTo>
                <a:lnTo>
                  <a:pt x="504891" y="1028700"/>
                </a:lnTo>
                <a:lnTo>
                  <a:pt x="534524" y="990600"/>
                </a:lnTo>
                <a:lnTo>
                  <a:pt x="564643" y="952500"/>
                </a:lnTo>
                <a:lnTo>
                  <a:pt x="595243" y="927100"/>
                </a:lnTo>
                <a:lnTo>
                  <a:pt x="626317" y="889000"/>
                </a:lnTo>
                <a:lnTo>
                  <a:pt x="657861" y="863600"/>
                </a:lnTo>
                <a:lnTo>
                  <a:pt x="689868" y="825500"/>
                </a:lnTo>
                <a:lnTo>
                  <a:pt x="722333" y="800100"/>
                </a:lnTo>
                <a:lnTo>
                  <a:pt x="755250" y="762000"/>
                </a:lnTo>
                <a:lnTo>
                  <a:pt x="822417" y="711200"/>
                </a:lnTo>
                <a:lnTo>
                  <a:pt x="856656" y="673100"/>
                </a:lnTo>
                <a:lnTo>
                  <a:pt x="926417" y="622300"/>
                </a:lnTo>
                <a:lnTo>
                  <a:pt x="997849" y="571500"/>
                </a:lnTo>
                <a:lnTo>
                  <a:pt x="1070909" y="520700"/>
                </a:lnTo>
                <a:lnTo>
                  <a:pt x="1145549" y="469900"/>
                </a:lnTo>
                <a:lnTo>
                  <a:pt x="1260375" y="393700"/>
                </a:lnTo>
                <a:lnTo>
                  <a:pt x="1299392" y="381000"/>
                </a:lnTo>
                <a:lnTo>
                  <a:pt x="1378503" y="330200"/>
                </a:lnTo>
                <a:lnTo>
                  <a:pt x="1418587" y="317500"/>
                </a:lnTo>
                <a:lnTo>
                  <a:pt x="1499780" y="266700"/>
                </a:lnTo>
                <a:lnTo>
                  <a:pt x="1540879" y="254000"/>
                </a:lnTo>
                <a:lnTo>
                  <a:pt x="1582305" y="228600"/>
                </a:lnTo>
                <a:lnTo>
                  <a:pt x="1666116" y="203200"/>
                </a:lnTo>
                <a:lnTo>
                  <a:pt x="1708489" y="177800"/>
                </a:lnTo>
                <a:lnTo>
                  <a:pt x="2148031" y="50800"/>
                </a:lnTo>
                <a:lnTo>
                  <a:pt x="3363190" y="50800"/>
                </a:lnTo>
                <a:lnTo>
                  <a:pt x="3408352" y="63500"/>
                </a:lnTo>
                <a:lnTo>
                  <a:pt x="2611533" y="63500"/>
                </a:lnTo>
                <a:lnTo>
                  <a:pt x="2563896" y="76200"/>
                </a:lnTo>
                <a:lnTo>
                  <a:pt x="2469241" y="76200"/>
                </a:lnTo>
                <a:lnTo>
                  <a:pt x="2422235" y="88900"/>
                </a:lnTo>
                <a:lnTo>
                  <a:pt x="2375451" y="88900"/>
                </a:lnTo>
                <a:lnTo>
                  <a:pt x="2328897" y="101600"/>
                </a:lnTo>
                <a:lnTo>
                  <a:pt x="2282576" y="101600"/>
                </a:lnTo>
                <a:lnTo>
                  <a:pt x="2236497" y="114300"/>
                </a:lnTo>
                <a:lnTo>
                  <a:pt x="2190664" y="114300"/>
                </a:lnTo>
                <a:lnTo>
                  <a:pt x="1747244" y="241300"/>
                </a:lnTo>
                <a:lnTo>
                  <a:pt x="1704525" y="266700"/>
                </a:lnTo>
                <a:lnTo>
                  <a:pt x="1620053" y="292100"/>
                </a:lnTo>
                <a:lnTo>
                  <a:pt x="1578312" y="317500"/>
                </a:lnTo>
                <a:lnTo>
                  <a:pt x="1536908" y="330200"/>
                </a:lnTo>
                <a:lnTo>
                  <a:pt x="1495848" y="355600"/>
                </a:lnTo>
                <a:lnTo>
                  <a:pt x="1455137" y="368300"/>
                </a:lnTo>
                <a:lnTo>
                  <a:pt x="1374790" y="419100"/>
                </a:lnTo>
                <a:lnTo>
                  <a:pt x="1335165" y="431800"/>
                </a:lnTo>
                <a:lnTo>
                  <a:pt x="1218558" y="508000"/>
                </a:lnTo>
                <a:lnTo>
                  <a:pt x="1142772" y="558800"/>
                </a:lnTo>
                <a:lnTo>
                  <a:pt x="1068602" y="609600"/>
                </a:lnTo>
                <a:lnTo>
                  <a:pt x="996098" y="660400"/>
                </a:lnTo>
                <a:lnTo>
                  <a:pt x="925308" y="711200"/>
                </a:lnTo>
                <a:lnTo>
                  <a:pt x="890571" y="736600"/>
                </a:lnTo>
                <a:lnTo>
                  <a:pt x="856281" y="774700"/>
                </a:lnTo>
                <a:lnTo>
                  <a:pt x="822443" y="800100"/>
                </a:lnTo>
                <a:lnTo>
                  <a:pt x="789065" y="825500"/>
                </a:lnTo>
                <a:lnTo>
                  <a:pt x="756151" y="863600"/>
                </a:lnTo>
                <a:lnTo>
                  <a:pt x="723708" y="889000"/>
                </a:lnTo>
                <a:lnTo>
                  <a:pt x="691742" y="927100"/>
                </a:lnTo>
                <a:lnTo>
                  <a:pt x="660259" y="952500"/>
                </a:lnTo>
                <a:lnTo>
                  <a:pt x="629265" y="990600"/>
                </a:lnTo>
                <a:lnTo>
                  <a:pt x="598767" y="1028700"/>
                </a:lnTo>
                <a:lnTo>
                  <a:pt x="568769" y="1054100"/>
                </a:lnTo>
                <a:lnTo>
                  <a:pt x="539279" y="1092200"/>
                </a:lnTo>
                <a:lnTo>
                  <a:pt x="510303" y="1130300"/>
                </a:lnTo>
                <a:lnTo>
                  <a:pt x="481845" y="1155700"/>
                </a:lnTo>
                <a:lnTo>
                  <a:pt x="453913" y="1193800"/>
                </a:lnTo>
                <a:lnTo>
                  <a:pt x="426513" y="1231900"/>
                </a:lnTo>
                <a:lnTo>
                  <a:pt x="399650" y="1270000"/>
                </a:lnTo>
                <a:lnTo>
                  <a:pt x="373331" y="1308100"/>
                </a:lnTo>
                <a:lnTo>
                  <a:pt x="347562" y="1346200"/>
                </a:lnTo>
                <a:lnTo>
                  <a:pt x="322348" y="1384300"/>
                </a:lnTo>
                <a:lnTo>
                  <a:pt x="297696" y="1422400"/>
                </a:lnTo>
                <a:lnTo>
                  <a:pt x="273612" y="1460500"/>
                </a:lnTo>
                <a:lnTo>
                  <a:pt x="250102" y="1498600"/>
                </a:lnTo>
                <a:lnTo>
                  <a:pt x="227172" y="1536700"/>
                </a:lnTo>
                <a:lnTo>
                  <a:pt x="204828" y="1574800"/>
                </a:lnTo>
                <a:lnTo>
                  <a:pt x="183076" y="1612900"/>
                </a:lnTo>
                <a:lnTo>
                  <a:pt x="161922" y="1651000"/>
                </a:lnTo>
                <a:lnTo>
                  <a:pt x="141372" y="1689100"/>
                </a:lnTo>
                <a:lnTo>
                  <a:pt x="121433" y="1739900"/>
                </a:lnTo>
                <a:lnTo>
                  <a:pt x="102110" y="1778000"/>
                </a:lnTo>
                <a:lnTo>
                  <a:pt x="83409" y="1816100"/>
                </a:lnTo>
                <a:lnTo>
                  <a:pt x="76512" y="1828800"/>
                </a:lnTo>
                <a:close/>
              </a:path>
              <a:path w="5511800" h="1828800">
                <a:moveTo>
                  <a:pt x="5511209" y="1828800"/>
                </a:moveTo>
                <a:lnTo>
                  <a:pt x="5434708" y="1828800"/>
                </a:lnTo>
                <a:lnTo>
                  <a:pt x="5427811" y="1816100"/>
                </a:lnTo>
                <a:lnTo>
                  <a:pt x="5409111" y="1778000"/>
                </a:lnTo>
                <a:lnTo>
                  <a:pt x="5389788" y="1739900"/>
                </a:lnTo>
                <a:lnTo>
                  <a:pt x="5369848" y="1689100"/>
                </a:lnTo>
                <a:lnTo>
                  <a:pt x="5349299" y="1651000"/>
                </a:lnTo>
                <a:lnTo>
                  <a:pt x="5328145" y="1612900"/>
                </a:lnTo>
                <a:lnTo>
                  <a:pt x="5306393" y="1574800"/>
                </a:lnTo>
                <a:lnTo>
                  <a:pt x="5284049" y="1536700"/>
                </a:lnTo>
                <a:lnTo>
                  <a:pt x="5261119" y="1498600"/>
                </a:lnTo>
                <a:lnTo>
                  <a:pt x="5237609" y="1460500"/>
                </a:lnTo>
                <a:lnTo>
                  <a:pt x="5213525" y="1422400"/>
                </a:lnTo>
                <a:lnTo>
                  <a:pt x="5188873" y="1384300"/>
                </a:lnTo>
                <a:lnTo>
                  <a:pt x="5163659" y="1346200"/>
                </a:lnTo>
                <a:lnTo>
                  <a:pt x="5137890" y="1308100"/>
                </a:lnTo>
                <a:lnTo>
                  <a:pt x="5111570" y="1270000"/>
                </a:lnTo>
                <a:lnTo>
                  <a:pt x="5084708" y="1231900"/>
                </a:lnTo>
                <a:lnTo>
                  <a:pt x="5057307" y="1193800"/>
                </a:lnTo>
                <a:lnTo>
                  <a:pt x="5029375" y="1155700"/>
                </a:lnTo>
                <a:lnTo>
                  <a:pt x="5000918" y="1130300"/>
                </a:lnTo>
                <a:lnTo>
                  <a:pt x="4971941" y="1092200"/>
                </a:lnTo>
                <a:lnTo>
                  <a:pt x="4942451" y="1054100"/>
                </a:lnTo>
                <a:lnTo>
                  <a:pt x="4912454" y="1028700"/>
                </a:lnTo>
                <a:lnTo>
                  <a:pt x="4881955" y="990600"/>
                </a:lnTo>
                <a:lnTo>
                  <a:pt x="4850961" y="952500"/>
                </a:lnTo>
                <a:lnTo>
                  <a:pt x="4819479" y="927100"/>
                </a:lnTo>
                <a:lnTo>
                  <a:pt x="4787513" y="889000"/>
                </a:lnTo>
                <a:lnTo>
                  <a:pt x="4755070" y="863600"/>
                </a:lnTo>
                <a:lnTo>
                  <a:pt x="4722156" y="825500"/>
                </a:lnTo>
                <a:lnTo>
                  <a:pt x="4688777" y="800100"/>
                </a:lnTo>
                <a:lnTo>
                  <a:pt x="4654940" y="774700"/>
                </a:lnTo>
                <a:lnTo>
                  <a:pt x="4620649" y="736600"/>
                </a:lnTo>
                <a:lnTo>
                  <a:pt x="4585912" y="711200"/>
                </a:lnTo>
                <a:lnTo>
                  <a:pt x="4515123" y="660400"/>
                </a:lnTo>
                <a:lnTo>
                  <a:pt x="4442619" y="609600"/>
                </a:lnTo>
                <a:lnTo>
                  <a:pt x="4368449" y="558800"/>
                </a:lnTo>
                <a:lnTo>
                  <a:pt x="4292662" y="508000"/>
                </a:lnTo>
                <a:lnTo>
                  <a:pt x="4176056" y="431800"/>
                </a:lnTo>
                <a:lnTo>
                  <a:pt x="4136431" y="419100"/>
                </a:lnTo>
                <a:lnTo>
                  <a:pt x="4056084" y="368300"/>
                </a:lnTo>
                <a:lnTo>
                  <a:pt x="4015373" y="355600"/>
                </a:lnTo>
                <a:lnTo>
                  <a:pt x="3974313" y="330200"/>
                </a:lnTo>
                <a:lnTo>
                  <a:pt x="3932909" y="317500"/>
                </a:lnTo>
                <a:lnTo>
                  <a:pt x="3891167" y="292100"/>
                </a:lnTo>
                <a:lnTo>
                  <a:pt x="3806695" y="266700"/>
                </a:lnTo>
                <a:lnTo>
                  <a:pt x="3763977" y="241300"/>
                </a:lnTo>
                <a:lnTo>
                  <a:pt x="3320556" y="114300"/>
                </a:lnTo>
                <a:lnTo>
                  <a:pt x="3274724" y="114300"/>
                </a:lnTo>
                <a:lnTo>
                  <a:pt x="3228644" y="101600"/>
                </a:lnTo>
                <a:lnTo>
                  <a:pt x="3182324" y="101600"/>
                </a:lnTo>
                <a:lnTo>
                  <a:pt x="3135769" y="88900"/>
                </a:lnTo>
                <a:lnTo>
                  <a:pt x="3088986" y="88900"/>
                </a:lnTo>
                <a:lnTo>
                  <a:pt x="3041980" y="76200"/>
                </a:lnTo>
                <a:lnTo>
                  <a:pt x="2947325" y="76200"/>
                </a:lnTo>
                <a:lnTo>
                  <a:pt x="2899688" y="63500"/>
                </a:lnTo>
                <a:lnTo>
                  <a:pt x="3408352" y="63500"/>
                </a:lnTo>
                <a:lnTo>
                  <a:pt x="3802731" y="177800"/>
                </a:lnTo>
                <a:lnTo>
                  <a:pt x="3845105" y="203200"/>
                </a:lnTo>
                <a:lnTo>
                  <a:pt x="3928916" y="228600"/>
                </a:lnTo>
                <a:lnTo>
                  <a:pt x="3970342" y="254000"/>
                </a:lnTo>
                <a:lnTo>
                  <a:pt x="4011441" y="266700"/>
                </a:lnTo>
                <a:lnTo>
                  <a:pt x="4092634" y="317500"/>
                </a:lnTo>
                <a:lnTo>
                  <a:pt x="4132718" y="330200"/>
                </a:lnTo>
                <a:lnTo>
                  <a:pt x="4211829" y="381000"/>
                </a:lnTo>
                <a:lnTo>
                  <a:pt x="4250846" y="393700"/>
                </a:lnTo>
                <a:lnTo>
                  <a:pt x="4365672" y="469900"/>
                </a:lnTo>
                <a:lnTo>
                  <a:pt x="4440312" y="520700"/>
                </a:lnTo>
                <a:lnTo>
                  <a:pt x="4513371" y="571500"/>
                </a:lnTo>
                <a:lnTo>
                  <a:pt x="4584804" y="622300"/>
                </a:lnTo>
                <a:lnTo>
                  <a:pt x="4654565" y="673100"/>
                </a:lnTo>
                <a:lnTo>
                  <a:pt x="4688804" y="711200"/>
                </a:lnTo>
                <a:lnTo>
                  <a:pt x="4755971" y="762000"/>
                </a:lnTo>
                <a:lnTo>
                  <a:pt x="4788888" y="800100"/>
                </a:lnTo>
                <a:lnTo>
                  <a:pt x="4821353" y="825500"/>
                </a:lnTo>
                <a:lnTo>
                  <a:pt x="4853360" y="863600"/>
                </a:lnTo>
                <a:lnTo>
                  <a:pt x="4884903" y="889000"/>
                </a:lnTo>
                <a:lnTo>
                  <a:pt x="4915978" y="927100"/>
                </a:lnTo>
                <a:lnTo>
                  <a:pt x="4946578" y="952500"/>
                </a:lnTo>
                <a:lnTo>
                  <a:pt x="4976697" y="990600"/>
                </a:lnTo>
                <a:lnTo>
                  <a:pt x="5006330" y="1028700"/>
                </a:lnTo>
                <a:lnTo>
                  <a:pt x="5035471" y="1054100"/>
                </a:lnTo>
                <a:lnTo>
                  <a:pt x="5064115" y="1092200"/>
                </a:lnTo>
                <a:lnTo>
                  <a:pt x="5092255" y="1130300"/>
                </a:lnTo>
                <a:lnTo>
                  <a:pt x="5119887" y="1155700"/>
                </a:lnTo>
                <a:lnTo>
                  <a:pt x="5147004" y="1193800"/>
                </a:lnTo>
                <a:lnTo>
                  <a:pt x="5173601" y="1231900"/>
                </a:lnTo>
                <a:lnTo>
                  <a:pt x="5199672" y="1270000"/>
                </a:lnTo>
                <a:lnTo>
                  <a:pt x="5225212" y="1308100"/>
                </a:lnTo>
                <a:lnTo>
                  <a:pt x="5250214" y="1346200"/>
                </a:lnTo>
                <a:lnTo>
                  <a:pt x="5274673" y="1384300"/>
                </a:lnTo>
                <a:lnTo>
                  <a:pt x="5298584" y="1422400"/>
                </a:lnTo>
                <a:lnTo>
                  <a:pt x="5321940" y="1460500"/>
                </a:lnTo>
                <a:lnTo>
                  <a:pt x="5344736" y="1498600"/>
                </a:lnTo>
                <a:lnTo>
                  <a:pt x="5366967" y="1536700"/>
                </a:lnTo>
                <a:lnTo>
                  <a:pt x="5388626" y="1574800"/>
                </a:lnTo>
                <a:lnTo>
                  <a:pt x="5409708" y="1612900"/>
                </a:lnTo>
                <a:lnTo>
                  <a:pt x="5430208" y="1651000"/>
                </a:lnTo>
                <a:lnTo>
                  <a:pt x="5450119" y="1701800"/>
                </a:lnTo>
                <a:lnTo>
                  <a:pt x="5469437" y="1739900"/>
                </a:lnTo>
                <a:lnTo>
                  <a:pt x="5488154" y="1778000"/>
                </a:lnTo>
                <a:lnTo>
                  <a:pt x="5506266" y="1816100"/>
                </a:lnTo>
                <a:lnTo>
                  <a:pt x="5511209" y="1828800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D61B73B5-E2AE-43E7-B8C0-A9AE8779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6337"/>
              </p:ext>
            </p:extLst>
          </p:nvPr>
        </p:nvGraphicFramePr>
        <p:xfrm>
          <a:off x="1933257" y="1584815"/>
          <a:ext cx="14163135" cy="711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627">
                  <a:extLst>
                    <a:ext uri="{9D8B030D-6E8A-4147-A177-3AD203B41FA5}">
                      <a16:colId xmlns:a16="http://schemas.microsoft.com/office/drawing/2014/main" val="1860897607"/>
                    </a:ext>
                  </a:extLst>
                </a:gridCol>
                <a:gridCol w="2832627">
                  <a:extLst>
                    <a:ext uri="{9D8B030D-6E8A-4147-A177-3AD203B41FA5}">
                      <a16:colId xmlns:a16="http://schemas.microsoft.com/office/drawing/2014/main" val="866577529"/>
                    </a:ext>
                  </a:extLst>
                </a:gridCol>
                <a:gridCol w="2832627">
                  <a:extLst>
                    <a:ext uri="{9D8B030D-6E8A-4147-A177-3AD203B41FA5}">
                      <a16:colId xmlns:a16="http://schemas.microsoft.com/office/drawing/2014/main" val="3798189746"/>
                    </a:ext>
                  </a:extLst>
                </a:gridCol>
                <a:gridCol w="2832627">
                  <a:extLst>
                    <a:ext uri="{9D8B030D-6E8A-4147-A177-3AD203B41FA5}">
                      <a16:colId xmlns:a16="http://schemas.microsoft.com/office/drawing/2014/main" val="3492502724"/>
                    </a:ext>
                  </a:extLst>
                </a:gridCol>
                <a:gridCol w="2832627">
                  <a:extLst>
                    <a:ext uri="{9D8B030D-6E8A-4147-A177-3AD203B41FA5}">
                      <a16:colId xmlns:a16="http://schemas.microsoft.com/office/drawing/2014/main" val="3936307903"/>
                    </a:ext>
                  </a:extLst>
                </a:gridCol>
              </a:tblGrid>
              <a:tr h="509366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Playfair Display" panose="00000500000000000000" pitchFamily="2" charset="-52"/>
                        </a:rPr>
                        <a:t>Задачи</a:t>
                      </a:r>
                    </a:p>
                  </a:txBody>
                  <a:tcPr marL="129581" marR="129581" marT="64790" marB="64790">
                    <a:solidFill>
                      <a:srgbClr val="C88B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Playfair Display" panose="00000500000000000000" pitchFamily="2" charset="-52"/>
                        </a:rPr>
                        <a:t>Начало</a:t>
                      </a:r>
                    </a:p>
                  </a:txBody>
                  <a:tcPr marL="129581" marR="129581" marT="64790" marB="64790">
                    <a:solidFill>
                      <a:srgbClr val="C88B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Playfair Display" panose="00000500000000000000" pitchFamily="2" charset="-52"/>
                        </a:rPr>
                        <a:t>Срок</a:t>
                      </a:r>
                    </a:p>
                  </a:txBody>
                  <a:tcPr marL="129581" marR="129581" marT="64790" marB="64790">
                    <a:solidFill>
                      <a:srgbClr val="C88B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Playfair Display" panose="00000500000000000000" pitchFamily="2" charset="-52"/>
                        </a:rPr>
                        <a:t>Дни</a:t>
                      </a:r>
                    </a:p>
                  </a:txBody>
                  <a:tcPr marL="129581" marR="129581" marT="64790" marB="64790">
                    <a:solidFill>
                      <a:srgbClr val="C88B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Playfair Display" panose="00000500000000000000" pitchFamily="2" charset="-52"/>
                        </a:rPr>
                        <a:t>Статус</a:t>
                      </a:r>
                    </a:p>
                  </a:txBody>
                  <a:tcPr marL="129581" marR="129581" marT="64790" marB="64790">
                    <a:solidFill>
                      <a:srgbClr val="C88B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11667"/>
                  </a:ext>
                </a:extLst>
              </a:tr>
              <a:tr h="509366"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Сбор информации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2025-07-05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2025-07-05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1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Выполнено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49336"/>
                  </a:ext>
                </a:extLst>
              </a:tr>
              <a:tr h="711719"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Формулировка цели и постановка задач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2025-07-06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2025-07-06</a:t>
                      </a:r>
                    </a:p>
                    <a:p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1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Выполнено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64525"/>
                  </a:ext>
                </a:extLst>
              </a:tr>
              <a:tr h="923257">
                <a:tc>
                  <a:txBody>
                    <a:bodyPr/>
                    <a:lstStyle/>
                    <a:p>
                      <a:pPr marL="0"/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Определение метрик и инструментов 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2025-07-06</a:t>
                      </a:r>
                    </a:p>
                    <a:p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2025-07-06</a:t>
                      </a:r>
                    </a:p>
                    <a:p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1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Выполнено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20181"/>
                  </a:ext>
                </a:extLst>
              </a:tr>
              <a:tr h="711719">
                <a:tc>
                  <a:txBody>
                    <a:bodyPr/>
                    <a:lstStyle/>
                    <a:p>
                      <a:pPr marL="0"/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Предзащита идеи проекта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2025-07-07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2025-07-07</a:t>
                      </a:r>
                    </a:p>
                    <a:p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1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Выполнено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362309"/>
                  </a:ext>
                </a:extLst>
              </a:tr>
              <a:tr h="509366">
                <a:tc>
                  <a:txBody>
                    <a:bodyPr/>
                    <a:lstStyle/>
                    <a:p>
                      <a:pPr marL="0"/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Подготовка данных 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2025-07-08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2025-07-10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n-ea"/>
                          <a:cs typeface="+mn-cs"/>
                        </a:rPr>
                        <a:t>Выполнено</a:t>
                      </a:r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07699"/>
                  </a:ext>
                </a:extLst>
              </a:tr>
              <a:tr h="923257">
                <a:tc>
                  <a:txBody>
                    <a:bodyPr/>
                    <a:lstStyle/>
                    <a:p>
                      <a:pPr marL="0"/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Очистка и стандартизация данных 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2025-07-11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2025-07-12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n-ea"/>
                          <a:cs typeface="+mn-cs"/>
                        </a:rPr>
                        <a:t>Выполнено</a:t>
                      </a:r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230750"/>
                  </a:ext>
                </a:extLst>
              </a:tr>
              <a:tr h="418658">
                <a:tc>
                  <a:txBody>
                    <a:bodyPr/>
                    <a:lstStyle/>
                    <a:p>
                      <a:pPr marL="0"/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Анализ данных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2025-07-13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2025-07-19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7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n-ea"/>
                          <a:cs typeface="+mn-cs"/>
                        </a:rPr>
                        <a:t>Выполнено</a:t>
                      </a:r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33061"/>
                  </a:ext>
                </a:extLst>
              </a:tr>
              <a:tr h="711719">
                <a:tc>
                  <a:txBody>
                    <a:bodyPr/>
                    <a:lstStyle/>
                    <a:p>
                      <a:pPr marL="0"/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Интерпретация результатов 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2025-07-20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2025-07-26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7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n-ea"/>
                          <a:cs typeface="+mn-cs"/>
                        </a:rPr>
                        <a:t>Выполнено</a:t>
                      </a:r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48709"/>
                  </a:ext>
                </a:extLst>
              </a:tr>
              <a:tr h="711719">
                <a:tc>
                  <a:txBody>
                    <a:bodyPr/>
                    <a:lstStyle/>
                    <a:p>
                      <a:pPr marL="0"/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Презентация результатов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2025-07-26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2025-07-29</a:t>
                      </a:r>
                    </a:p>
                    <a:p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4</a:t>
                      </a: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Выполняется</a:t>
                      </a:r>
                    </a:p>
                    <a:p>
                      <a:endParaRPr lang="ru-RU" sz="1800" kern="1200" spc="135" dirty="0">
                        <a:solidFill>
                          <a:srgbClr val="3C3F40"/>
                        </a:solidFill>
                        <a:latin typeface="Playfair Display"/>
                        <a:ea typeface="+mj-ea"/>
                        <a:cs typeface="+mn-cs"/>
                      </a:endParaRPr>
                    </a:p>
                  </a:txBody>
                  <a:tcPr marL="129581" marR="129581" marT="64790" marB="64790">
                    <a:solidFill>
                      <a:srgbClr val="FF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03008"/>
                  </a:ext>
                </a:extLst>
              </a:tr>
              <a:tr h="418658">
                <a:tc>
                  <a:txBody>
                    <a:bodyPr/>
                    <a:lstStyle/>
                    <a:p>
                      <a:pPr marL="0"/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Защита проекта 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2025-07-30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2025-07-30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1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spc="135" dirty="0">
                          <a:solidFill>
                            <a:srgbClr val="3C3F40"/>
                          </a:solidFill>
                          <a:latin typeface="Playfair Display"/>
                          <a:ea typeface="+mj-ea"/>
                          <a:cs typeface="+mn-cs"/>
                        </a:rPr>
                        <a:t>Не начато</a:t>
                      </a:r>
                    </a:p>
                  </a:txBody>
                  <a:tcPr marL="129581" marR="129581" marT="64790" marB="64790">
                    <a:solidFill>
                      <a:srgbClr val="FFF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372299"/>
                  </a:ext>
                </a:extLst>
              </a:tr>
            </a:tbl>
          </a:graphicData>
        </a:graphic>
      </p:graphicFrame>
      <p:sp>
        <p:nvSpPr>
          <p:cNvPr id="12" name="object 7">
            <a:extLst>
              <a:ext uri="{FF2B5EF4-FFF2-40B4-BE49-F238E27FC236}">
                <a16:creationId xmlns:a16="http://schemas.microsoft.com/office/drawing/2014/main" id="{1A1F3930-2701-4AA4-9396-D8A666DBF51D}"/>
              </a:ext>
            </a:extLst>
          </p:cNvPr>
          <p:cNvSpPr txBox="1"/>
          <p:nvPr/>
        </p:nvSpPr>
        <p:spPr>
          <a:xfrm>
            <a:off x="2262835" y="145762"/>
            <a:ext cx="9753600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 err="1">
                <a:solidFill>
                  <a:srgbClr val="3C3F40"/>
                </a:solidFill>
                <a:latin typeface="Playfair Display"/>
                <a:cs typeface="Playfair Display"/>
              </a:rPr>
              <a:t>Таймлайн</a:t>
            </a: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 проекта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8926" y="5937247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84901" y="0"/>
            <a:ext cx="5664200" cy="2032000"/>
          </a:xfrm>
          <a:custGeom>
            <a:avLst/>
            <a:gdLst/>
            <a:ahLst/>
            <a:cxnLst/>
            <a:rect l="l" t="t" r="r" b="b"/>
            <a:pathLst>
              <a:path w="5664200" h="2032000">
                <a:moveTo>
                  <a:pt x="2687859" y="1968500"/>
                </a:moveTo>
                <a:lnTo>
                  <a:pt x="2179194" y="1968500"/>
                </a:lnTo>
                <a:lnTo>
                  <a:pt x="1827493" y="1866900"/>
                </a:lnTo>
                <a:lnTo>
                  <a:pt x="1784815" y="1841500"/>
                </a:lnTo>
                <a:lnTo>
                  <a:pt x="1700378" y="1816100"/>
                </a:lnTo>
                <a:lnTo>
                  <a:pt x="1658631" y="1790700"/>
                </a:lnTo>
                <a:lnTo>
                  <a:pt x="1617205" y="1778000"/>
                </a:lnTo>
                <a:lnTo>
                  <a:pt x="1576106" y="1752600"/>
                </a:lnTo>
                <a:lnTo>
                  <a:pt x="1535340" y="1739900"/>
                </a:lnTo>
                <a:lnTo>
                  <a:pt x="1494912" y="1714500"/>
                </a:lnTo>
                <a:lnTo>
                  <a:pt x="1454829" y="1701800"/>
                </a:lnTo>
                <a:lnTo>
                  <a:pt x="1375717" y="1651000"/>
                </a:lnTo>
                <a:lnTo>
                  <a:pt x="1336701" y="1638300"/>
                </a:lnTo>
                <a:lnTo>
                  <a:pt x="1259774" y="1587500"/>
                </a:lnTo>
                <a:lnTo>
                  <a:pt x="1184360" y="1536700"/>
                </a:lnTo>
                <a:lnTo>
                  <a:pt x="1110504" y="1485900"/>
                </a:lnTo>
                <a:lnTo>
                  <a:pt x="1038253" y="1435100"/>
                </a:lnTo>
                <a:lnTo>
                  <a:pt x="967650" y="1384300"/>
                </a:lnTo>
                <a:lnTo>
                  <a:pt x="932982" y="1346200"/>
                </a:lnTo>
                <a:lnTo>
                  <a:pt x="864939" y="1295400"/>
                </a:lnTo>
                <a:lnTo>
                  <a:pt x="831575" y="1257300"/>
                </a:lnTo>
                <a:lnTo>
                  <a:pt x="798658" y="1231900"/>
                </a:lnTo>
                <a:lnTo>
                  <a:pt x="766194" y="1206500"/>
                </a:lnTo>
                <a:lnTo>
                  <a:pt x="734187" y="1168400"/>
                </a:lnTo>
                <a:lnTo>
                  <a:pt x="702643" y="1143000"/>
                </a:lnTo>
                <a:lnTo>
                  <a:pt x="671568" y="1104900"/>
                </a:lnTo>
                <a:lnTo>
                  <a:pt x="640969" y="1079500"/>
                </a:lnTo>
                <a:lnTo>
                  <a:pt x="610850" y="1041400"/>
                </a:lnTo>
                <a:lnTo>
                  <a:pt x="581216" y="1003300"/>
                </a:lnTo>
                <a:lnTo>
                  <a:pt x="552075" y="977900"/>
                </a:lnTo>
                <a:lnTo>
                  <a:pt x="523431" y="939800"/>
                </a:lnTo>
                <a:lnTo>
                  <a:pt x="495291" y="901700"/>
                </a:lnTo>
                <a:lnTo>
                  <a:pt x="467659" y="863600"/>
                </a:lnTo>
                <a:lnTo>
                  <a:pt x="440542" y="838200"/>
                </a:lnTo>
                <a:lnTo>
                  <a:pt x="413945" y="800100"/>
                </a:lnTo>
                <a:lnTo>
                  <a:pt x="387874" y="762000"/>
                </a:lnTo>
                <a:lnTo>
                  <a:pt x="362335" y="723900"/>
                </a:lnTo>
                <a:lnTo>
                  <a:pt x="337333" y="685800"/>
                </a:lnTo>
                <a:lnTo>
                  <a:pt x="312873" y="647700"/>
                </a:lnTo>
                <a:lnTo>
                  <a:pt x="288963" y="609600"/>
                </a:lnTo>
                <a:lnTo>
                  <a:pt x="265607" y="571500"/>
                </a:lnTo>
                <a:lnTo>
                  <a:pt x="242810" y="533400"/>
                </a:lnTo>
                <a:lnTo>
                  <a:pt x="220580" y="495300"/>
                </a:lnTo>
                <a:lnTo>
                  <a:pt x="198920" y="457200"/>
                </a:lnTo>
                <a:lnTo>
                  <a:pt x="177838" y="419100"/>
                </a:lnTo>
                <a:lnTo>
                  <a:pt x="157338" y="368300"/>
                </a:lnTo>
                <a:lnTo>
                  <a:pt x="137427" y="330200"/>
                </a:lnTo>
                <a:lnTo>
                  <a:pt x="118110" y="292100"/>
                </a:lnTo>
                <a:lnTo>
                  <a:pt x="99392" y="254000"/>
                </a:lnTo>
                <a:lnTo>
                  <a:pt x="81280" y="215900"/>
                </a:lnTo>
                <a:lnTo>
                  <a:pt x="63779" y="165100"/>
                </a:lnTo>
                <a:lnTo>
                  <a:pt x="46895" y="127000"/>
                </a:lnTo>
                <a:lnTo>
                  <a:pt x="30633" y="88900"/>
                </a:lnTo>
                <a:lnTo>
                  <a:pt x="14999" y="38100"/>
                </a:lnTo>
                <a:lnTo>
                  <a:pt x="0" y="0"/>
                </a:lnTo>
                <a:lnTo>
                  <a:pt x="75780" y="0"/>
                </a:lnTo>
                <a:lnTo>
                  <a:pt x="91278" y="38100"/>
                </a:lnTo>
                <a:lnTo>
                  <a:pt x="107428" y="88900"/>
                </a:lnTo>
                <a:lnTo>
                  <a:pt x="124225" y="127000"/>
                </a:lnTo>
                <a:lnTo>
                  <a:pt x="141663" y="177800"/>
                </a:lnTo>
                <a:lnTo>
                  <a:pt x="159735" y="215900"/>
                </a:lnTo>
                <a:lnTo>
                  <a:pt x="178436" y="254000"/>
                </a:lnTo>
                <a:lnTo>
                  <a:pt x="197759" y="292100"/>
                </a:lnTo>
                <a:lnTo>
                  <a:pt x="217698" y="342900"/>
                </a:lnTo>
                <a:lnTo>
                  <a:pt x="238248" y="381000"/>
                </a:lnTo>
                <a:lnTo>
                  <a:pt x="259401" y="419100"/>
                </a:lnTo>
                <a:lnTo>
                  <a:pt x="281153" y="457200"/>
                </a:lnTo>
                <a:lnTo>
                  <a:pt x="303497" y="495300"/>
                </a:lnTo>
                <a:lnTo>
                  <a:pt x="326428" y="533400"/>
                </a:lnTo>
                <a:lnTo>
                  <a:pt x="349938" y="571500"/>
                </a:lnTo>
                <a:lnTo>
                  <a:pt x="374022" y="609600"/>
                </a:lnTo>
                <a:lnTo>
                  <a:pt x="398674" y="647700"/>
                </a:lnTo>
                <a:lnTo>
                  <a:pt x="423887" y="685800"/>
                </a:lnTo>
                <a:lnTo>
                  <a:pt x="449657" y="723900"/>
                </a:lnTo>
                <a:lnTo>
                  <a:pt x="475976" y="762000"/>
                </a:lnTo>
                <a:lnTo>
                  <a:pt x="502839" y="800100"/>
                </a:lnTo>
                <a:lnTo>
                  <a:pt x="530239" y="838200"/>
                </a:lnTo>
                <a:lnTo>
                  <a:pt x="558171" y="876300"/>
                </a:lnTo>
                <a:lnTo>
                  <a:pt x="586628" y="901700"/>
                </a:lnTo>
                <a:lnTo>
                  <a:pt x="615605" y="939800"/>
                </a:lnTo>
                <a:lnTo>
                  <a:pt x="645095" y="977900"/>
                </a:lnTo>
                <a:lnTo>
                  <a:pt x="675092" y="1003300"/>
                </a:lnTo>
                <a:lnTo>
                  <a:pt x="705591" y="1041400"/>
                </a:lnTo>
                <a:lnTo>
                  <a:pt x="736585" y="1079500"/>
                </a:lnTo>
                <a:lnTo>
                  <a:pt x="768068" y="1104900"/>
                </a:lnTo>
                <a:lnTo>
                  <a:pt x="800034" y="1143000"/>
                </a:lnTo>
                <a:lnTo>
                  <a:pt x="832477" y="1168400"/>
                </a:lnTo>
                <a:lnTo>
                  <a:pt x="865390" y="1193800"/>
                </a:lnTo>
                <a:lnTo>
                  <a:pt x="898769" y="1231900"/>
                </a:lnTo>
                <a:lnTo>
                  <a:pt x="966897" y="1282700"/>
                </a:lnTo>
                <a:lnTo>
                  <a:pt x="1001634" y="1320800"/>
                </a:lnTo>
                <a:lnTo>
                  <a:pt x="1072424" y="1371600"/>
                </a:lnTo>
                <a:lnTo>
                  <a:pt x="1144928" y="1422400"/>
                </a:lnTo>
                <a:lnTo>
                  <a:pt x="1219097" y="1473200"/>
                </a:lnTo>
                <a:lnTo>
                  <a:pt x="1294884" y="1524000"/>
                </a:lnTo>
                <a:lnTo>
                  <a:pt x="1411490" y="1600200"/>
                </a:lnTo>
                <a:lnTo>
                  <a:pt x="1451115" y="1612900"/>
                </a:lnTo>
                <a:lnTo>
                  <a:pt x="1531463" y="1663700"/>
                </a:lnTo>
                <a:lnTo>
                  <a:pt x="1572173" y="1676400"/>
                </a:lnTo>
                <a:lnTo>
                  <a:pt x="1613233" y="1701800"/>
                </a:lnTo>
                <a:lnTo>
                  <a:pt x="1654637" y="1714500"/>
                </a:lnTo>
                <a:lnTo>
                  <a:pt x="1696379" y="1739900"/>
                </a:lnTo>
                <a:lnTo>
                  <a:pt x="1780851" y="1765300"/>
                </a:lnTo>
                <a:lnTo>
                  <a:pt x="1823569" y="1790700"/>
                </a:lnTo>
                <a:lnTo>
                  <a:pt x="2221410" y="1905000"/>
                </a:lnTo>
                <a:lnTo>
                  <a:pt x="2266990" y="1905000"/>
                </a:lnTo>
                <a:lnTo>
                  <a:pt x="2358902" y="1930400"/>
                </a:lnTo>
                <a:lnTo>
                  <a:pt x="2405222" y="1930400"/>
                </a:lnTo>
                <a:lnTo>
                  <a:pt x="2451777" y="1943100"/>
                </a:lnTo>
                <a:lnTo>
                  <a:pt x="2498560" y="1943100"/>
                </a:lnTo>
                <a:lnTo>
                  <a:pt x="2545566" y="1955800"/>
                </a:lnTo>
                <a:lnTo>
                  <a:pt x="2640222" y="1955800"/>
                </a:lnTo>
                <a:lnTo>
                  <a:pt x="2687859" y="1968500"/>
                </a:lnTo>
                <a:close/>
              </a:path>
              <a:path w="5664200" h="2032000">
                <a:moveTo>
                  <a:pt x="3484678" y="1968500"/>
                </a:moveTo>
                <a:lnTo>
                  <a:pt x="2976013" y="1968500"/>
                </a:lnTo>
                <a:lnTo>
                  <a:pt x="3023651" y="1955800"/>
                </a:lnTo>
                <a:lnTo>
                  <a:pt x="3118306" y="1955800"/>
                </a:lnTo>
                <a:lnTo>
                  <a:pt x="3165312" y="1943100"/>
                </a:lnTo>
                <a:lnTo>
                  <a:pt x="3212095" y="1943100"/>
                </a:lnTo>
                <a:lnTo>
                  <a:pt x="3258650" y="1930400"/>
                </a:lnTo>
                <a:lnTo>
                  <a:pt x="3304970" y="1930400"/>
                </a:lnTo>
                <a:lnTo>
                  <a:pt x="3396882" y="1905000"/>
                </a:lnTo>
                <a:lnTo>
                  <a:pt x="3442462" y="1905000"/>
                </a:lnTo>
                <a:lnTo>
                  <a:pt x="3840303" y="1790700"/>
                </a:lnTo>
                <a:lnTo>
                  <a:pt x="3883021" y="1765300"/>
                </a:lnTo>
                <a:lnTo>
                  <a:pt x="3967493" y="1739900"/>
                </a:lnTo>
                <a:lnTo>
                  <a:pt x="4009235" y="1714500"/>
                </a:lnTo>
                <a:lnTo>
                  <a:pt x="4050639" y="1701800"/>
                </a:lnTo>
                <a:lnTo>
                  <a:pt x="4091699" y="1676400"/>
                </a:lnTo>
                <a:lnTo>
                  <a:pt x="4132410" y="1663700"/>
                </a:lnTo>
                <a:lnTo>
                  <a:pt x="4212757" y="1612900"/>
                </a:lnTo>
                <a:lnTo>
                  <a:pt x="4252382" y="1600200"/>
                </a:lnTo>
                <a:lnTo>
                  <a:pt x="4368988" y="1524000"/>
                </a:lnTo>
                <a:lnTo>
                  <a:pt x="4444775" y="1473200"/>
                </a:lnTo>
                <a:lnTo>
                  <a:pt x="4518945" y="1422400"/>
                </a:lnTo>
                <a:lnTo>
                  <a:pt x="4591448" y="1371600"/>
                </a:lnTo>
                <a:lnTo>
                  <a:pt x="4662238" y="1320800"/>
                </a:lnTo>
                <a:lnTo>
                  <a:pt x="4696975" y="1282700"/>
                </a:lnTo>
                <a:lnTo>
                  <a:pt x="4765103" y="1231900"/>
                </a:lnTo>
                <a:lnTo>
                  <a:pt x="4798482" y="1193800"/>
                </a:lnTo>
                <a:lnTo>
                  <a:pt x="4831396" y="1168400"/>
                </a:lnTo>
                <a:lnTo>
                  <a:pt x="4863839" y="1143000"/>
                </a:lnTo>
                <a:lnTo>
                  <a:pt x="4895805" y="1104900"/>
                </a:lnTo>
                <a:lnTo>
                  <a:pt x="4927287" y="1079500"/>
                </a:lnTo>
                <a:lnTo>
                  <a:pt x="4958281" y="1041400"/>
                </a:lnTo>
                <a:lnTo>
                  <a:pt x="4988780" y="1003300"/>
                </a:lnTo>
                <a:lnTo>
                  <a:pt x="5018777" y="977900"/>
                </a:lnTo>
                <a:lnTo>
                  <a:pt x="5048267" y="939800"/>
                </a:lnTo>
                <a:lnTo>
                  <a:pt x="5077244" y="901700"/>
                </a:lnTo>
                <a:lnTo>
                  <a:pt x="5105701" y="876300"/>
                </a:lnTo>
                <a:lnTo>
                  <a:pt x="5133633" y="838200"/>
                </a:lnTo>
                <a:lnTo>
                  <a:pt x="5161033" y="800100"/>
                </a:lnTo>
                <a:lnTo>
                  <a:pt x="5187896" y="762000"/>
                </a:lnTo>
                <a:lnTo>
                  <a:pt x="5214215" y="723900"/>
                </a:lnTo>
                <a:lnTo>
                  <a:pt x="5239985" y="685800"/>
                </a:lnTo>
                <a:lnTo>
                  <a:pt x="5265199" y="647700"/>
                </a:lnTo>
                <a:lnTo>
                  <a:pt x="5289850" y="609600"/>
                </a:lnTo>
                <a:lnTo>
                  <a:pt x="5313934" y="571500"/>
                </a:lnTo>
                <a:lnTo>
                  <a:pt x="5337445" y="533400"/>
                </a:lnTo>
                <a:lnTo>
                  <a:pt x="5360375" y="495300"/>
                </a:lnTo>
                <a:lnTo>
                  <a:pt x="5382719" y="457200"/>
                </a:lnTo>
                <a:lnTo>
                  <a:pt x="5404471" y="419100"/>
                </a:lnTo>
                <a:lnTo>
                  <a:pt x="5425625" y="381000"/>
                </a:lnTo>
                <a:lnTo>
                  <a:pt x="5446174" y="342900"/>
                </a:lnTo>
                <a:lnTo>
                  <a:pt x="5466114" y="292100"/>
                </a:lnTo>
                <a:lnTo>
                  <a:pt x="5485437" y="254000"/>
                </a:lnTo>
                <a:lnTo>
                  <a:pt x="5504137" y="215900"/>
                </a:lnTo>
                <a:lnTo>
                  <a:pt x="5522209" y="177800"/>
                </a:lnTo>
                <a:lnTo>
                  <a:pt x="5539647" y="127000"/>
                </a:lnTo>
                <a:lnTo>
                  <a:pt x="5556444" y="88900"/>
                </a:lnTo>
                <a:lnTo>
                  <a:pt x="5572595" y="38100"/>
                </a:lnTo>
                <a:lnTo>
                  <a:pt x="5588092" y="0"/>
                </a:lnTo>
                <a:lnTo>
                  <a:pt x="5663873" y="0"/>
                </a:lnTo>
                <a:lnTo>
                  <a:pt x="5648873" y="38100"/>
                </a:lnTo>
                <a:lnTo>
                  <a:pt x="5633239" y="88900"/>
                </a:lnTo>
                <a:lnTo>
                  <a:pt x="5616977" y="127000"/>
                </a:lnTo>
                <a:lnTo>
                  <a:pt x="5600093" y="165100"/>
                </a:lnTo>
                <a:lnTo>
                  <a:pt x="5582592" y="215900"/>
                </a:lnTo>
                <a:lnTo>
                  <a:pt x="5564480" y="254000"/>
                </a:lnTo>
                <a:lnTo>
                  <a:pt x="5545762" y="292100"/>
                </a:lnTo>
                <a:lnTo>
                  <a:pt x="5526445" y="330200"/>
                </a:lnTo>
                <a:lnTo>
                  <a:pt x="5506534" y="368300"/>
                </a:lnTo>
                <a:lnTo>
                  <a:pt x="5486034" y="419100"/>
                </a:lnTo>
                <a:lnTo>
                  <a:pt x="5464952" y="457200"/>
                </a:lnTo>
                <a:lnTo>
                  <a:pt x="5443293" y="495300"/>
                </a:lnTo>
                <a:lnTo>
                  <a:pt x="5421062" y="533400"/>
                </a:lnTo>
                <a:lnTo>
                  <a:pt x="5398266" y="571500"/>
                </a:lnTo>
                <a:lnTo>
                  <a:pt x="5374909" y="609600"/>
                </a:lnTo>
                <a:lnTo>
                  <a:pt x="5350999" y="647700"/>
                </a:lnTo>
                <a:lnTo>
                  <a:pt x="5326539" y="685800"/>
                </a:lnTo>
                <a:lnTo>
                  <a:pt x="5301537" y="723900"/>
                </a:lnTo>
                <a:lnTo>
                  <a:pt x="5275998" y="762000"/>
                </a:lnTo>
                <a:lnTo>
                  <a:pt x="5249927" y="800100"/>
                </a:lnTo>
                <a:lnTo>
                  <a:pt x="5223330" y="838200"/>
                </a:lnTo>
                <a:lnTo>
                  <a:pt x="5196213" y="863600"/>
                </a:lnTo>
                <a:lnTo>
                  <a:pt x="5168581" y="901700"/>
                </a:lnTo>
                <a:lnTo>
                  <a:pt x="5140441" y="939800"/>
                </a:lnTo>
                <a:lnTo>
                  <a:pt x="5111797" y="977900"/>
                </a:lnTo>
                <a:lnTo>
                  <a:pt x="5082656" y="1003300"/>
                </a:lnTo>
                <a:lnTo>
                  <a:pt x="5053023" y="1041400"/>
                </a:lnTo>
                <a:lnTo>
                  <a:pt x="5022903" y="1079500"/>
                </a:lnTo>
                <a:lnTo>
                  <a:pt x="4992304" y="1104900"/>
                </a:lnTo>
                <a:lnTo>
                  <a:pt x="4961229" y="1143000"/>
                </a:lnTo>
                <a:lnTo>
                  <a:pt x="4929686" y="1168400"/>
                </a:lnTo>
                <a:lnTo>
                  <a:pt x="4897678" y="1206500"/>
                </a:lnTo>
                <a:lnTo>
                  <a:pt x="4865214" y="1231900"/>
                </a:lnTo>
                <a:lnTo>
                  <a:pt x="4832297" y="1257300"/>
                </a:lnTo>
                <a:lnTo>
                  <a:pt x="4798933" y="1295400"/>
                </a:lnTo>
                <a:lnTo>
                  <a:pt x="4730890" y="1346200"/>
                </a:lnTo>
                <a:lnTo>
                  <a:pt x="4696222" y="1384300"/>
                </a:lnTo>
                <a:lnTo>
                  <a:pt x="4625620" y="1435100"/>
                </a:lnTo>
                <a:lnTo>
                  <a:pt x="4553368" y="1485900"/>
                </a:lnTo>
                <a:lnTo>
                  <a:pt x="4479512" y="1536700"/>
                </a:lnTo>
                <a:lnTo>
                  <a:pt x="4404098" y="1587500"/>
                </a:lnTo>
                <a:lnTo>
                  <a:pt x="4327171" y="1638300"/>
                </a:lnTo>
                <a:lnTo>
                  <a:pt x="4288155" y="1651000"/>
                </a:lnTo>
                <a:lnTo>
                  <a:pt x="4209043" y="1701800"/>
                </a:lnTo>
                <a:lnTo>
                  <a:pt x="4168960" y="1714500"/>
                </a:lnTo>
                <a:lnTo>
                  <a:pt x="4128532" y="1739900"/>
                </a:lnTo>
                <a:lnTo>
                  <a:pt x="4087766" y="1752600"/>
                </a:lnTo>
                <a:lnTo>
                  <a:pt x="4046667" y="1778000"/>
                </a:lnTo>
                <a:lnTo>
                  <a:pt x="4005241" y="1790700"/>
                </a:lnTo>
                <a:lnTo>
                  <a:pt x="3963494" y="1816100"/>
                </a:lnTo>
                <a:lnTo>
                  <a:pt x="3879057" y="1841500"/>
                </a:lnTo>
                <a:lnTo>
                  <a:pt x="3836379" y="1866900"/>
                </a:lnTo>
                <a:lnTo>
                  <a:pt x="3484678" y="1968500"/>
                </a:lnTo>
                <a:close/>
              </a:path>
              <a:path w="5664200" h="2032000">
                <a:moveTo>
                  <a:pt x="3348454" y="1993900"/>
                </a:moveTo>
                <a:lnTo>
                  <a:pt x="2315419" y="1993900"/>
                </a:lnTo>
                <a:lnTo>
                  <a:pt x="2224357" y="1968500"/>
                </a:lnTo>
                <a:lnTo>
                  <a:pt x="3439516" y="1968500"/>
                </a:lnTo>
                <a:lnTo>
                  <a:pt x="3348454" y="1993900"/>
                </a:lnTo>
                <a:close/>
              </a:path>
              <a:path w="5664200" h="2032000">
                <a:moveTo>
                  <a:pt x="3256447" y="2006600"/>
                </a:moveTo>
                <a:lnTo>
                  <a:pt x="2407426" y="2006600"/>
                </a:lnTo>
                <a:lnTo>
                  <a:pt x="2361307" y="1993900"/>
                </a:lnTo>
                <a:lnTo>
                  <a:pt x="3302565" y="1993900"/>
                </a:lnTo>
                <a:lnTo>
                  <a:pt x="3256447" y="2006600"/>
                </a:lnTo>
                <a:close/>
              </a:path>
              <a:path w="5664200" h="2032000">
                <a:moveTo>
                  <a:pt x="3163540" y="2019300"/>
                </a:moveTo>
                <a:lnTo>
                  <a:pt x="2500332" y="2019300"/>
                </a:lnTo>
                <a:lnTo>
                  <a:pt x="2453769" y="2006600"/>
                </a:lnTo>
                <a:lnTo>
                  <a:pt x="3210103" y="2006600"/>
                </a:lnTo>
                <a:lnTo>
                  <a:pt x="3163540" y="2019300"/>
                </a:lnTo>
                <a:close/>
              </a:path>
              <a:path w="5664200" h="2032000">
                <a:moveTo>
                  <a:pt x="3069779" y="2032000"/>
                </a:moveTo>
                <a:lnTo>
                  <a:pt x="2594094" y="2032000"/>
                </a:lnTo>
                <a:lnTo>
                  <a:pt x="2547109" y="2019300"/>
                </a:lnTo>
                <a:lnTo>
                  <a:pt x="3116763" y="2019300"/>
                </a:lnTo>
                <a:lnTo>
                  <a:pt x="3069779" y="2032000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70143" y="2247975"/>
            <a:ext cx="1001394" cy="1002030"/>
          </a:xfrm>
          <a:custGeom>
            <a:avLst/>
            <a:gdLst/>
            <a:ahLst/>
            <a:cxnLst/>
            <a:rect l="l" t="t" r="r" b="b"/>
            <a:pathLst>
              <a:path w="1001394" h="1002030">
                <a:moveTo>
                  <a:pt x="43604" y="87046"/>
                </a:moveTo>
                <a:lnTo>
                  <a:pt x="26059" y="83301"/>
                </a:lnTo>
                <a:lnTo>
                  <a:pt x="12262" y="73439"/>
                </a:lnTo>
                <a:lnTo>
                  <a:pt x="3235" y="59516"/>
                </a:lnTo>
                <a:lnTo>
                  <a:pt x="0" y="43593"/>
                </a:lnTo>
                <a:lnTo>
                  <a:pt x="3236" y="26050"/>
                </a:lnTo>
                <a:lnTo>
                  <a:pt x="12269" y="12255"/>
                </a:lnTo>
                <a:lnTo>
                  <a:pt x="26085" y="3230"/>
                </a:lnTo>
                <a:lnTo>
                  <a:pt x="43604" y="0"/>
                </a:lnTo>
                <a:lnTo>
                  <a:pt x="58976" y="3235"/>
                </a:lnTo>
                <a:lnTo>
                  <a:pt x="71649" y="12259"/>
                </a:lnTo>
                <a:lnTo>
                  <a:pt x="80261" y="26052"/>
                </a:lnTo>
                <a:lnTo>
                  <a:pt x="83438" y="43593"/>
                </a:lnTo>
                <a:lnTo>
                  <a:pt x="80261" y="59516"/>
                </a:lnTo>
                <a:lnTo>
                  <a:pt x="71647" y="73439"/>
                </a:lnTo>
                <a:lnTo>
                  <a:pt x="58969" y="83301"/>
                </a:lnTo>
                <a:lnTo>
                  <a:pt x="43604" y="87046"/>
                </a:lnTo>
                <a:close/>
              </a:path>
              <a:path w="1001394" h="1002030">
                <a:moveTo>
                  <a:pt x="271972" y="87046"/>
                </a:moveTo>
                <a:lnTo>
                  <a:pt x="254513" y="83301"/>
                </a:lnTo>
                <a:lnTo>
                  <a:pt x="240757" y="73439"/>
                </a:lnTo>
                <a:lnTo>
                  <a:pt x="231743" y="59516"/>
                </a:lnTo>
                <a:lnTo>
                  <a:pt x="228507" y="43593"/>
                </a:lnTo>
                <a:lnTo>
                  <a:pt x="231742" y="26050"/>
                </a:lnTo>
                <a:lnTo>
                  <a:pt x="240759" y="12255"/>
                </a:lnTo>
                <a:lnTo>
                  <a:pt x="254534" y="3230"/>
                </a:lnTo>
                <a:lnTo>
                  <a:pt x="271972" y="0"/>
                </a:lnTo>
                <a:lnTo>
                  <a:pt x="287993" y="3235"/>
                </a:lnTo>
                <a:lnTo>
                  <a:pt x="301956" y="12259"/>
                </a:lnTo>
                <a:lnTo>
                  <a:pt x="311831" y="26052"/>
                </a:lnTo>
                <a:lnTo>
                  <a:pt x="315577" y="43593"/>
                </a:lnTo>
                <a:lnTo>
                  <a:pt x="311829" y="59516"/>
                </a:lnTo>
                <a:lnTo>
                  <a:pt x="301948" y="73439"/>
                </a:lnTo>
                <a:lnTo>
                  <a:pt x="287981" y="83301"/>
                </a:lnTo>
                <a:lnTo>
                  <a:pt x="271972" y="87046"/>
                </a:lnTo>
                <a:close/>
              </a:path>
              <a:path w="1001394" h="1002030">
                <a:moveTo>
                  <a:pt x="500480" y="87046"/>
                </a:moveTo>
                <a:lnTo>
                  <a:pt x="482935" y="83301"/>
                </a:lnTo>
                <a:lnTo>
                  <a:pt x="469139" y="73439"/>
                </a:lnTo>
                <a:lnTo>
                  <a:pt x="460112" y="59516"/>
                </a:lnTo>
                <a:lnTo>
                  <a:pt x="456876" y="43593"/>
                </a:lnTo>
                <a:lnTo>
                  <a:pt x="460113" y="26050"/>
                </a:lnTo>
                <a:lnTo>
                  <a:pt x="469145" y="12255"/>
                </a:lnTo>
                <a:lnTo>
                  <a:pt x="482962" y="3230"/>
                </a:lnTo>
                <a:lnTo>
                  <a:pt x="500480" y="0"/>
                </a:lnTo>
                <a:lnTo>
                  <a:pt x="516416" y="3235"/>
                </a:lnTo>
                <a:lnTo>
                  <a:pt x="530337" y="12259"/>
                </a:lnTo>
                <a:lnTo>
                  <a:pt x="540200" y="26052"/>
                </a:lnTo>
                <a:lnTo>
                  <a:pt x="543945" y="43593"/>
                </a:lnTo>
                <a:lnTo>
                  <a:pt x="540199" y="59516"/>
                </a:lnTo>
                <a:lnTo>
                  <a:pt x="530334" y="73439"/>
                </a:lnTo>
                <a:lnTo>
                  <a:pt x="516408" y="83301"/>
                </a:lnTo>
                <a:lnTo>
                  <a:pt x="500480" y="87046"/>
                </a:lnTo>
                <a:close/>
              </a:path>
              <a:path w="1001394" h="1002030">
                <a:moveTo>
                  <a:pt x="728849" y="87046"/>
                </a:moveTo>
                <a:lnTo>
                  <a:pt x="712921" y="83301"/>
                </a:lnTo>
                <a:lnTo>
                  <a:pt x="698995" y="73439"/>
                </a:lnTo>
                <a:lnTo>
                  <a:pt x="689130" y="59516"/>
                </a:lnTo>
                <a:lnTo>
                  <a:pt x="685384" y="43593"/>
                </a:lnTo>
                <a:lnTo>
                  <a:pt x="689131" y="26050"/>
                </a:lnTo>
                <a:lnTo>
                  <a:pt x="699002" y="12255"/>
                </a:lnTo>
                <a:lnTo>
                  <a:pt x="712945" y="3230"/>
                </a:lnTo>
                <a:lnTo>
                  <a:pt x="728849" y="0"/>
                </a:lnTo>
                <a:lnTo>
                  <a:pt x="746401" y="3235"/>
                </a:lnTo>
                <a:lnTo>
                  <a:pt x="760193" y="12259"/>
                </a:lnTo>
                <a:lnTo>
                  <a:pt x="769218" y="26052"/>
                </a:lnTo>
                <a:lnTo>
                  <a:pt x="772453" y="43593"/>
                </a:lnTo>
                <a:lnTo>
                  <a:pt x="769217" y="59516"/>
                </a:lnTo>
                <a:lnTo>
                  <a:pt x="760191" y="73439"/>
                </a:lnTo>
                <a:lnTo>
                  <a:pt x="746394" y="83301"/>
                </a:lnTo>
                <a:lnTo>
                  <a:pt x="728849" y="87046"/>
                </a:lnTo>
                <a:close/>
              </a:path>
              <a:path w="1001394" h="1002030">
                <a:moveTo>
                  <a:pt x="957345" y="87046"/>
                </a:moveTo>
                <a:lnTo>
                  <a:pt x="941337" y="83301"/>
                </a:lnTo>
                <a:lnTo>
                  <a:pt x="927369" y="73439"/>
                </a:lnTo>
                <a:lnTo>
                  <a:pt x="917489" y="59516"/>
                </a:lnTo>
                <a:lnTo>
                  <a:pt x="913741" y="43593"/>
                </a:lnTo>
                <a:lnTo>
                  <a:pt x="917489" y="26052"/>
                </a:lnTo>
                <a:lnTo>
                  <a:pt x="927369" y="12259"/>
                </a:lnTo>
                <a:lnTo>
                  <a:pt x="941337" y="3235"/>
                </a:lnTo>
                <a:lnTo>
                  <a:pt x="957345" y="0"/>
                </a:lnTo>
                <a:lnTo>
                  <a:pt x="974805" y="3235"/>
                </a:lnTo>
                <a:lnTo>
                  <a:pt x="988561" y="12259"/>
                </a:lnTo>
                <a:lnTo>
                  <a:pt x="997575" y="26052"/>
                </a:lnTo>
                <a:lnTo>
                  <a:pt x="1000810" y="43593"/>
                </a:lnTo>
                <a:lnTo>
                  <a:pt x="997576" y="59516"/>
                </a:lnTo>
                <a:lnTo>
                  <a:pt x="988565" y="73439"/>
                </a:lnTo>
                <a:lnTo>
                  <a:pt x="974810" y="83301"/>
                </a:lnTo>
                <a:lnTo>
                  <a:pt x="957345" y="87046"/>
                </a:lnTo>
                <a:close/>
              </a:path>
              <a:path w="1001394" h="1002030">
                <a:moveTo>
                  <a:pt x="43604" y="315634"/>
                </a:moveTo>
                <a:lnTo>
                  <a:pt x="26059" y="311889"/>
                </a:lnTo>
                <a:lnTo>
                  <a:pt x="12262" y="302027"/>
                </a:lnTo>
                <a:lnTo>
                  <a:pt x="3235" y="288104"/>
                </a:lnTo>
                <a:lnTo>
                  <a:pt x="0" y="272180"/>
                </a:lnTo>
                <a:lnTo>
                  <a:pt x="3235" y="254640"/>
                </a:lnTo>
                <a:lnTo>
                  <a:pt x="12262" y="240847"/>
                </a:lnTo>
                <a:lnTo>
                  <a:pt x="26059" y="231822"/>
                </a:lnTo>
                <a:lnTo>
                  <a:pt x="43604" y="228587"/>
                </a:lnTo>
                <a:lnTo>
                  <a:pt x="58969" y="231822"/>
                </a:lnTo>
                <a:lnTo>
                  <a:pt x="71647" y="240847"/>
                </a:lnTo>
                <a:lnTo>
                  <a:pt x="80261" y="254640"/>
                </a:lnTo>
                <a:lnTo>
                  <a:pt x="83438" y="272180"/>
                </a:lnTo>
                <a:lnTo>
                  <a:pt x="80261" y="288104"/>
                </a:lnTo>
                <a:lnTo>
                  <a:pt x="71647" y="302027"/>
                </a:lnTo>
                <a:lnTo>
                  <a:pt x="58969" y="311889"/>
                </a:lnTo>
                <a:lnTo>
                  <a:pt x="43604" y="315634"/>
                </a:lnTo>
                <a:close/>
              </a:path>
              <a:path w="1001394" h="1002030">
                <a:moveTo>
                  <a:pt x="271972" y="315634"/>
                </a:moveTo>
                <a:lnTo>
                  <a:pt x="254513" y="311889"/>
                </a:lnTo>
                <a:lnTo>
                  <a:pt x="240757" y="302027"/>
                </a:lnTo>
                <a:lnTo>
                  <a:pt x="231743" y="288104"/>
                </a:lnTo>
                <a:lnTo>
                  <a:pt x="228507" y="272180"/>
                </a:lnTo>
                <a:lnTo>
                  <a:pt x="231741" y="254640"/>
                </a:lnTo>
                <a:lnTo>
                  <a:pt x="240753" y="240847"/>
                </a:lnTo>
                <a:lnTo>
                  <a:pt x="254508" y="231822"/>
                </a:lnTo>
                <a:lnTo>
                  <a:pt x="271972" y="228587"/>
                </a:lnTo>
                <a:lnTo>
                  <a:pt x="287986" y="231822"/>
                </a:lnTo>
                <a:lnTo>
                  <a:pt x="301953" y="240847"/>
                </a:lnTo>
                <a:lnTo>
                  <a:pt x="311830" y="254640"/>
                </a:lnTo>
                <a:lnTo>
                  <a:pt x="315577" y="272180"/>
                </a:lnTo>
                <a:lnTo>
                  <a:pt x="311829" y="288104"/>
                </a:lnTo>
                <a:lnTo>
                  <a:pt x="301948" y="302027"/>
                </a:lnTo>
                <a:lnTo>
                  <a:pt x="287981" y="311889"/>
                </a:lnTo>
                <a:lnTo>
                  <a:pt x="271972" y="315634"/>
                </a:lnTo>
                <a:close/>
              </a:path>
              <a:path w="1001394" h="1002030">
                <a:moveTo>
                  <a:pt x="500480" y="315634"/>
                </a:moveTo>
                <a:lnTo>
                  <a:pt x="482935" y="311889"/>
                </a:lnTo>
                <a:lnTo>
                  <a:pt x="469139" y="302027"/>
                </a:lnTo>
                <a:lnTo>
                  <a:pt x="460112" y="288104"/>
                </a:lnTo>
                <a:lnTo>
                  <a:pt x="456876" y="272180"/>
                </a:lnTo>
                <a:lnTo>
                  <a:pt x="460112" y="254640"/>
                </a:lnTo>
                <a:lnTo>
                  <a:pt x="469139" y="240847"/>
                </a:lnTo>
                <a:lnTo>
                  <a:pt x="482935" y="231822"/>
                </a:lnTo>
                <a:lnTo>
                  <a:pt x="500480" y="228587"/>
                </a:lnTo>
                <a:lnTo>
                  <a:pt x="516408" y="231822"/>
                </a:lnTo>
                <a:lnTo>
                  <a:pt x="530334" y="240847"/>
                </a:lnTo>
                <a:lnTo>
                  <a:pt x="540199" y="254640"/>
                </a:lnTo>
                <a:lnTo>
                  <a:pt x="543945" y="272180"/>
                </a:lnTo>
                <a:lnTo>
                  <a:pt x="540199" y="288104"/>
                </a:lnTo>
                <a:lnTo>
                  <a:pt x="530334" y="302027"/>
                </a:lnTo>
                <a:lnTo>
                  <a:pt x="516408" y="311889"/>
                </a:lnTo>
                <a:lnTo>
                  <a:pt x="500480" y="315634"/>
                </a:lnTo>
                <a:close/>
              </a:path>
              <a:path w="1001394" h="1002030">
                <a:moveTo>
                  <a:pt x="728849" y="315634"/>
                </a:moveTo>
                <a:lnTo>
                  <a:pt x="712921" y="311889"/>
                </a:lnTo>
                <a:lnTo>
                  <a:pt x="698995" y="302027"/>
                </a:lnTo>
                <a:lnTo>
                  <a:pt x="689130" y="288104"/>
                </a:lnTo>
                <a:lnTo>
                  <a:pt x="685384" y="272180"/>
                </a:lnTo>
                <a:lnTo>
                  <a:pt x="689130" y="254640"/>
                </a:lnTo>
                <a:lnTo>
                  <a:pt x="698995" y="240847"/>
                </a:lnTo>
                <a:lnTo>
                  <a:pt x="712921" y="231822"/>
                </a:lnTo>
                <a:lnTo>
                  <a:pt x="728849" y="228587"/>
                </a:lnTo>
                <a:lnTo>
                  <a:pt x="746394" y="231822"/>
                </a:lnTo>
                <a:lnTo>
                  <a:pt x="760191" y="240847"/>
                </a:lnTo>
                <a:lnTo>
                  <a:pt x="769217" y="254640"/>
                </a:lnTo>
                <a:lnTo>
                  <a:pt x="772453" y="272180"/>
                </a:lnTo>
                <a:lnTo>
                  <a:pt x="769217" y="288104"/>
                </a:lnTo>
                <a:lnTo>
                  <a:pt x="760191" y="302027"/>
                </a:lnTo>
                <a:lnTo>
                  <a:pt x="746394" y="311889"/>
                </a:lnTo>
                <a:lnTo>
                  <a:pt x="728849" y="315634"/>
                </a:lnTo>
                <a:close/>
              </a:path>
              <a:path w="1001394" h="1002030">
                <a:moveTo>
                  <a:pt x="957357" y="315634"/>
                </a:moveTo>
                <a:lnTo>
                  <a:pt x="941343" y="311889"/>
                </a:lnTo>
                <a:lnTo>
                  <a:pt x="927377" y="302027"/>
                </a:lnTo>
                <a:lnTo>
                  <a:pt x="917499" y="288104"/>
                </a:lnTo>
                <a:lnTo>
                  <a:pt x="913752" y="272180"/>
                </a:lnTo>
                <a:lnTo>
                  <a:pt x="917500" y="254640"/>
                </a:lnTo>
                <a:lnTo>
                  <a:pt x="927381" y="240847"/>
                </a:lnTo>
                <a:lnTo>
                  <a:pt x="941348" y="231822"/>
                </a:lnTo>
                <a:lnTo>
                  <a:pt x="957357" y="228587"/>
                </a:lnTo>
                <a:lnTo>
                  <a:pt x="974816" y="231822"/>
                </a:lnTo>
                <a:lnTo>
                  <a:pt x="988572" y="240847"/>
                </a:lnTo>
                <a:lnTo>
                  <a:pt x="997586" y="254640"/>
                </a:lnTo>
                <a:lnTo>
                  <a:pt x="1000822" y="272180"/>
                </a:lnTo>
                <a:lnTo>
                  <a:pt x="997588" y="288104"/>
                </a:lnTo>
                <a:lnTo>
                  <a:pt x="988576" y="302027"/>
                </a:lnTo>
                <a:lnTo>
                  <a:pt x="974821" y="311889"/>
                </a:lnTo>
                <a:lnTo>
                  <a:pt x="957357" y="315634"/>
                </a:lnTo>
                <a:close/>
              </a:path>
              <a:path w="1001394" h="1002030">
                <a:moveTo>
                  <a:pt x="43604" y="544234"/>
                </a:moveTo>
                <a:lnTo>
                  <a:pt x="26059" y="540489"/>
                </a:lnTo>
                <a:lnTo>
                  <a:pt x="12262" y="530626"/>
                </a:lnTo>
                <a:lnTo>
                  <a:pt x="3235" y="516704"/>
                </a:lnTo>
                <a:lnTo>
                  <a:pt x="0" y="500780"/>
                </a:lnTo>
                <a:lnTo>
                  <a:pt x="3235" y="483239"/>
                </a:lnTo>
                <a:lnTo>
                  <a:pt x="12262" y="469446"/>
                </a:lnTo>
                <a:lnTo>
                  <a:pt x="26059" y="460422"/>
                </a:lnTo>
                <a:lnTo>
                  <a:pt x="43604" y="457187"/>
                </a:lnTo>
                <a:lnTo>
                  <a:pt x="58969" y="460422"/>
                </a:lnTo>
                <a:lnTo>
                  <a:pt x="71647" y="469446"/>
                </a:lnTo>
                <a:lnTo>
                  <a:pt x="80261" y="483239"/>
                </a:lnTo>
                <a:lnTo>
                  <a:pt x="83438" y="500780"/>
                </a:lnTo>
                <a:lnTo>
                  <a:pt x="80261" y="516704"/>
                </a:lnTo>
                <a:lnTo>
                  <a:pt x="71647" y="530626"/>
                </a:lnTo>
                <a:lnTo>
                  <a:pt x="58969" y="540489"/>
                </a:lnTo>
                <a:lnTo>
                  <a:pt x="43604" y="544234"/>
                </a:lnTo>
                <a:close/>
              </a:path>
              <a:path w="1001394" h="1002030">
                <a:moveTo>
                  <a:pt x="271972" y="544234"/>
                </a:moveTo>
                <a:lnTo>
                  <a:pt x="254513" y="540489"/>
                </a:lnTo>
                <a:lnTo>
                  <a:pt x="240757" y="530626"/>
                </a:lnTo>
                <a:lnTo>
                  <a:pt x="231743" y="516704"/>
                </a:lnTo>
                <a:lnTo>
                  <a:pt x="228507" y="500780"/>
                </a:lnTo>
                <a:lnTo>
                  <a:pt x="231741" y="483239"/>
                </a:lnTo>
                <a:lnTo>
                  <a:pt x="240753" y="469446"/>
                </a:lnTo>
                <a:lnTo>
                  <a:pt x="254508" y="460422"/>
                </a:lnTo>
                <a:lnTo>
                  <a:pt x="271972" y="457187"/>
                </a:lnTo>
                <a:lnTo>
                  <a:pt x="287986" y="460422"/>
                </a:lnTo>
                <a:lnTo>
                  <a:pt x="301953" y="469446"/>
                </a:lnTo>
                <a:lnTo>
                  <a:pt x="311830" y="483239"/>
                </a:lnTo>
                <a:lnTo>
                  <a:pt x="315577" y="500780"/>
                </a:lnTo>
                <a:lnTo>
                  <a:pt x="311829" y="516704"/>
                </a:lnTo>
                <a:lnTo>
                  <a:pt x="301948" y="530626"/>
                </a:lnTo>
                <a:lnTo>
                  <a:pt x="287981" y="540489"/>
                </a:lnTo>
                <a:lnTo>
                  <a:pt x="271972" y="544234"/>
                </a:lnTo>
                <a:close/>
              </a:path>
              <a:path w="1001394" h="1002030">
                <a:moveTo>
                  <a:pt x="500480" y="544234"/>
                </a:moveTo>
                <a:lnTo>
                  <a:pt x="482935" y="540489"/>
                </a:lnTo>
                <a:lnTo>
                  <a:pt x="469139" y="530626"/>
                </a:lnTo>
                <a:lnTo>
                  <a:pt x="460112" y="516704"/>
                </a:lnTo>
                <a:lnTo>
                  <a:pt x="456876" y="500780"/>
                </a:lnTo>
                <a:lnTo>
                  <a:pt x="460112" y="483239"/>
                </a:lnTo>
                <a:lnTo>
                  <a:pt x="469139" y="469446"/>
                </a:lnTo>
                <a:lnTo>
                  <a:pt x="482935" y="460422"/>
                </a:lnTo>
                <a:lnTo>
                  <a:pt x="500480" y="457187"/>
                </a:lnTo>
                <a:lnTo>
                  <a:pt x="516408" y="460422"/>
                </a:lnTo>
                <a:lnTo>
                  <a:pt x="530334" y="469446"/>
                </a:lnTo>
                <a:lnTo>
                  <a:pt x="540199" y="483239"/>
                </a:lnTo>
                <a:lnTo>
                  <a:pt x="543945" y="500780"/>
                </a:lnTo>
                <a:lnTo>
                  <a:pt x="540199" y="516704"/>
                </a:lnTo>
                <a:lnTo>
                  <a:pt x="530334" y="530626"/>
                </a:lnTo>
                <a:lnTo>
                  <a:pt x="516408" y="540489"/>
                </a:lnTo>
                <a:lnTo>
                  <a:pt x="500480" y="544234"/>
                </a:lnTo>
                <a:close/>
              </a:path>
              <a:path w="1001394" h="1002030">
                <a:moveTo>
                  <a:pt x="728849" y="544234"/>
                </a:moveTo>
                <a:lnTo>
                  <a:pt x="712921" y="540489"/>
                </a:lnTo>
                <a:lnTo>
                  <a:pt x="698995" y="530626"/>
                </a:lnTo>
                <a:lnTo>
                  <a:pt x="689130" y="516704"/>
                </a:lnTo>
                <a:lnTo>
                  <a:pt x="685384" y="500780"/>
                </a:lnTo>
                <a:lnTo>
                  <a:pt x="689130" y="483239"/>
                </a:lnTo>
                <a:lnTo>
                  <a:pt x="698995" y="469446"/>
                </a:lnTo>
                <a:lnTo>
                  <a:pt x="712921" y="460422"/>
                </a:lnTo>
                <a:lnTo>
                  <a:pt x="728849" y="457187"/>
                </a:lnTo>
                <a:lnTo>
                  <a:pt x="746394" y="460422"/>
                </a:lnTo>
                <a:lnTo>
                  <a:pt x="760191" y="469446"/>
                </a:lnTo>
                <a:lnTo>
                  <a:pt x="769217" y="483239"/>
                </a:lnTo>
                <a:lnTo>
                  <a:pt x="772453" y="500780"/>
                </a:lnTo>
                <a:lnTo>
                  <a:pt x="769217" y="516704"/>
                </a:lnTo>
                <a:lnTo>
                  <a:pt x="760191" y="530626"/>
                </a:lnTo>
                <a:lnTo>
                  <a:pt x="746394" y="540489"/>
                </a:lnTo>
                <a:lnTo>
                  <a:pt x="728849" y="544234"/>
                </a:lnTo>
                <a:close/>
              </a:path>
              <a:path w="1001394" h="1002030">
                <a:moveTo>
                  <a:pt x="957357" y="544234"/>
                </a:moveTo>
                <a:lnTo>
                  <a:pt x="941343" y="540489"/>
                </a:lnTo>
                <a:lnTo>
                  <a:pt x="927377" y="530626"/>
                </a:lnTo>
                <a:lnTo>
                  <a:pt x="917499" y="516704"/>
                </a:lnTo>
                <a:lnTo>
                  <a:pt x="913752" y="500780"/>
                </a:lnTo>
                <a:lnTo>
                  <a:pt x="917500" y="483239"/>
                </a:lnTo>
                <a:lnTo>
                  <a:pt x="927381" y="469446"/>
                </a:lnTo>
                <a:lnTo>
                  <a:pt x="941348" y="460422"/>
                </a:lnTo>
                <a:lnTo>
                  <a:pt x="957357" y="457187"/>
                </a:lnTo>
                <a:lnTo>
                  <a:pt x="974816" y="460422"/>
                </a:lnTo>
                <a:lnTo>
                  <a:pt x="988572" y="469446"/>
                </a:lnTo>
                <a:lnTo>
                  <a:pt x="997586" y="483239"/>
                </a:lnTo>
                <a:lnTo>
                  <a:pt x="1000822" y="500780"/>
                </a:lnTo>
                <a:lnTo>
                  <a:pt x="997588" y="516704"/>
                </a:lnTo>
                <a:lnTo>
                  <a:pt x="988576" y="530626"/>
                </a:lnTo>
                <a:lnTo>
                  <a:pt x="974821" y="540489"/>
                </a:lnTo>
                <a:lnTo>
                  <a:pt x="957357" y="544234"/>
                </a:lnTo>
                <a:close/>
              </a:path>
              <a:path w="1001394" h="1002030">
                <a:moveTo>
                  <a:pt x="43604" y="772833"/>
                </a:moveTo>
                <a:lnTo>
                  <a:pt x="26059" y="769088"/>
                </a:lnTo>
                <a:lnTo>
                  <a:pt x="12262" y="759225"/>
                </a:lnTo>
                <a:lnTo>
                  <a:pt x="3235" y="745303"/>
                </a:lnTo>
                <a:lnTo>
                  <a:pt x="0" y="729379"/>
                </a:lnTo>
                <a:lnTo>
                  <a:pt x="3236" y="711837"/>
                </a:lnTo>
                <a:lnTo>
                  <a:pt x="12269" y="698041"/>
                </a:lnTo>
                <a:lnTo>
                  <a:pt x="26085" y="689016"/>
                </a:lnTo>
                <a:lnTo>
                  <a:pt x="43604" y="685786"/>
                </a:lnTo>
                <a:lnTo>
                  <a:pt x="58976" y="689021"/>
                </a:lnTo>
                <a:lnTo>
                  <a:pt x="71649" y="698046"/>
                </a:lnTo>
                <a:lnTo>
                  <a:pt x="80261" y="711839"/>
                </a:lnTo>
                <a:lnTo>
                  <a:pt x="83438" y="729379"/>
                </a:lnTo>
                <a:lnTo>
                  <a:pt x="80261" y="745303"/>
                </a:lnTo>
                <a:lnTo>
                  <a:pt x="71647" y="759225"/>
                </a:lnTo>
                <a:lnTo>
                  <a:pt x="58969" y="769088"/>
                </a:lnTo>
                <a:lnTo>
                  <a:pt x="43604" y="772833"/>
                </a:lnTo>
                <a:close/>
              </a:path>
              <a:path w="1001394" h="1002030">
                <a:moveTo>
                  <a:pt x="271972" y="772833"/>
                </a:moveTo>
                <a:lnTo>
                  <a:pt x="254513" y="769088"/>
                </a:lnTo>
                <a:lnTo>
                  <a:pt x="240757" y="759225"/>
                </a:lnTo>
                <a:lnTo>
                  <a:pt x="231743" y="745303"/>
                </a:lnTo>
                <a:lnTo>
                  <a:pt x="228507" y="729379"/>
                </a:lnTo>
                <a:lnTo>
                  <a:pt x="231742" y="711837"/>
                </a:lnTo>
                <a:lnTo>
                  <a:pt x="240759" y="698041"/>
                </a:lnTo>
                <a:lnTo>
                  <a:pt x="254534" y="689016"/>
                </a:lnTo>
                <a:lnTo>
                  <a:pt x="271972" y="685786"/>
                </a:lnTo>
                <a:lnTo>
                  <a:pt x="287993" y="689021"/>
                </a:lnTo>
                <a:lnTo>
                  <a:pt x="301956" y="698046"/>
                </a:lnTo>
                <a:lnTo>
                  <a:pt x="311831" y="711839"/>
                </a:lnTo>
                <a:lnTo>
                  <a:pt x="315577" y="729379"/>
                </a:lnTo>
                <a:lnTo>
                  <a:pt x="311829" y="745303"/>
                </a:lnTo>
                <a:lnTo>
                  <a:pt x="301948" y="759225"/>
                </a:lnTo>
                <a:lnTo>
                  <a:pt x="287981" y="769088"/>
                </a:lnTo>
                <a:lnTo>
                  <a:pt x="271972" y="772833"/>
                </a:lnTo>
                <a:close/>
              </a:path>
              <a:path w="1001394" h="1002030">
                <a:moveTo>
                  <a:pt x="500480" y="772833"/>
                </a:moveTo>
                <a:lnTo>
                  <a:pt x="482935" y="769088"/>
                </a:lnTo>
                <a:lnTo>
                  <a:pt x="469139" y="759225"/>
                </a:lnTo>
                <a:lnTo>
                  <a:pt x="460112" y="745303"/>
                </a:lnTo>
                <a:lnTo>
                  <a:pt x="456876" y="729379"/>
                </a:lnTo>
                <a:lnTo>
                  <a:pt x="460113" y="711837"/>
                </a:lnTo>
                <a:lnTo>
                  <a:pt x="469145" y="698041"/>
                </a:lnTo>
                <a:lnTo>
                  <a:pt x="482962" y="689016"/>
                </a:lnTo>
                <a:lnTo>
                  <a:pt x="500480" y="685786"/>
                </a:lnTo>
                <a:lnTo>
                  <a:pt x="516416" y="689021"/>
                </a:lnTo>
                <a:lnTo>
                  <a:pt x="530337" y="698046"/>
                </a:lnTo>
                <a:lnTo>
                  <a:pt x="540200" y="711839"/>
                </a:lnTo>
                <a:lnTo>
                  <a:pt x="543945" y="729379"/>
                </a:lnTo>
                <a:lnTo>
                  <a:pt x="540199" y="745303"/>
                </a:lnTo>
                <a:lnTo>
                  <a:pt x="530334" y="759225"/>
                </a:lnTo>
                <a:lnTo>
                  <a:pt x="516408" y="769088"/>
                </a:lnTo>
                <a:lnTo>
                  <a:pt x="500480" y="772833"/>
                </a:lnTo>
                <a:close/>
              </a:path>
              <a:path w="1001394" h="1002030">
                <a:moveTo>
                  <a:pt x="728849" y="772833"/>
                </a:moveTo>
                <a:lnTo>
                  <a:pt x="712921" y="769088"/>
                </a:lnTo>
                <a:lnTo>
                  <a:pt x="698995" y="759225"/>
                </a:lnTo>
                <a:lnTo>
                  <a:pt x="689130" y="745303"/>
                </a:lnTo>
                <a:lnTo>
                  <a:pt x="685384" y="729379"/>
                </a:lnTo>
                <a:lnTo>
                  <a:pt x="689131" y="711837"/>
                </a:lnTo>
                <a:lnTo>
                  <a:pt x="699002" y="698041"/>
                </a:lnTo>
                <a:lnTo>
                  <a:pt x="712945" y="689016"/>
                </a:lnTo>
                <a:lnTo>
                  <a:pt x="728849" y="685786"/>
                </a:lnTo>
                <a:lnTo>
                  <a:pt x="746401" y="689021"/>
                </a:lnTo>
                <a:lnTo>
                  <a:pt x="760193" y="698046"/>
                </a:lnTo>
                <a:lnTo>
                  <a:pt x="769218" y="711839"/>
                </a:lnTo>
                <a:lnTo>
                  <a:pt x="772453" y="729379"/>
                </a:lnTo>
                <a:lnTo>
                  <a:pt x="769217" y="745303"/>
                </a:lnTo>
                <a:lnTo>
                  <a:pt x="760191" y="759225"/>
                </a:lnTo>
                <a:lnTo>
                  <a:pt x="746394" y="769088"/>
                </a:lnTo>
                <a:lnTo>
                  <a:pt x="728849" y="772833"/>
                </a:lnTo>
                <a:close/>
              </a:path>
              <a:path w="1001394" h="1002030">
                <a:moveTo>
                  <a:pt x="957357" y="772833"/>
                </a:moveTo>
                <a:lnTo>
                  <a:pt x="941343" y="769088"/>
                </a:lnTo>
                <a:lnTo>
                  <a:pt x="927377" y="759225"/>
                </a:lnTo>
                <a:lnTo>
                  <a:pt x="917499" y="745303"/>
                </a:lnTo>
                <a:lnTo>
                  <a:pt x="913752" y="729379"/>
                </a:lnTo>
                <a:lnTo>
                  <a:pt x="917502" y="711837"/>
                </a:lnTo>
                <a:lnTo>
                  <a:pt x="927388" y="698041"/>
                </a:lnTo>
                <a:lnTo>
                  <a:pt x="941372" y="689016"/>
                </a:lnTo>
                <a:lnTo>
                  <a:pt x="957357" y="685786"/>
                </a:lnTo>
                <a:lnTo>
                  <a:pt x="974824" y="689021"/>
                </a:lnTo>
                <a:lnTo>
                  <a:pt x="988575" y="698046"/>
                </a:lnTo>
                <a:lnTo>
                  <a:pt x="997587" y="711839"/>
                </a:lnTo>
                <a:lnTo>
                  <a:pt x="1000822" y="729379"/>
                </a:lnTo>
                <a:lnTo>
                  <a:pt x="997588" y="745303"/>
                </a:lnTo>
                <a:lnTo>
                  <a:pt x="988576" y="759225"/>
                </a:lnTo>
                <a:lnTo>
                  <a:pt x="974821" y="769088"/>
                </a:lnTo>
                <a:lnTo>
                  <a:pt x="957357" y="772833"/>
                </a:lnTo>
                <a:close/>
              </a:path>
              <a:path w="1001394" h="1002030">
                <a:moveTo>
                  <a:pt x="43604" y="1001421"/>
                </a:moveTo>
                <a:lnTo>
                  <a:pt x="26059" y="997676"/>
                </a:lnTo>
                <a:lnTo>
                  <a:pt x="12262" y="987813"/>
                </a:lnTo>
                <a:lnTo>
                  <a:pt x="3235" y="973891"/>
                </a:lnTo>
                <a:lnTo>
                  <a:pt x="0" y="957967"/>
                </a:lnTo>
                <a:lnTo>
                  <a:pt x="3235" y="940426"/>
                </a:lnTo>
                <a:lnTo>
                  <a:pt x="12262" y="926633"/>
                </a:lnTo>
                <a:lnTo>
                  <a:pt x="26059" y="917609"/>
                </a:lnTo>
                <a:lnTo>
                  <a:pt x="43604" y="914374"/>
                </a:lnTo>
                <a:lnTo>
                  <a:pt x="58969" y="917609"/>
                </a:lnTo>
                <a:lnTo>
                  <a:pt x="71647" y="926633"/>
                </a:lnTo>
                <a:lnTo>
                  <a:pt x="80261" y="940426"/>
                </a:lnTo>
                <a:lnTo>
                  <a:pt x="83438" y="957967"/>
                </a:lnTo>
                <a:lnTo>
                  <a:pt x="80261" y="973891"/>
                </a:lnTo>
                <a:lnTo>
                  <a:pt x="71647" y="987813"/>
                </a:lnTo>
                <a:lnTo>
                  <a:pt x="58969" y="997676"/>
                </a:lnTo>
                <a:lnTo>
                  <a:pt x="43604" y="1001421"/>
                </a:lnTo>
                <a:close/>
              </a:path>
              <a:path w="1001394" h="1002030">
                <a:moveTo>
                  <a:pt x="271972" y="1001421"/>
                </a:moveTo>
                <a:lnTo>
                  <a:pt x="254513" y="997676"/>
                </a:lnTo>
                <a:lnTo>
                  <a:pt x="240757" y="987813"/>
                </a:lnTo>
                <a:lnTo>
                  <a:pt x="231743" y="973891"/>
                </a:lnTo>
                <a:lnTo>
                  <a:pt x="228507" y="957967"/>
                </a:lnTo>
                <a:lnTo>
                  <a:pt x="231741" y="940426"/>
                </a:lnTo>
                <a:lnTo>
                  <a:pt x="240753" y="926633"/>
                </a:lnTo>
                <a:lnTo>
                  <a:pt x="254508" y="917609"/>
                </a:lnTo>
                <a:lnTo>
                  <a:pt x="271972" y="914374"/>
                </a:lnTo>
                <a:lnTo>
                  <a:pt x="287986" y="917609"/>
                </a:lnTo>
                <a:lnTo>
                  <a:pt x="301953" y="926633"/>
                </a:lnTo>
                <a:lnTo>
                  <a:pt x="311830" y="940426"/>
                </a:lnTo>
                <a:lnTo>
                  <a:pt x="315577" y="957967"/>
                </a:lnTo>
                <a:lnTo>
                  <a:pt x="311829" y="973891"/>
                </a:lnTo>
                <a:lnTo>
                  <a:pt x="301948" y="987813"/>
                </a:lnTo>
                <a:lnTo>
                  <a:pt x="287981" y="997676"/>
                </a:lnTo>
                <a:lnTo>
                  <a:pt x="271972" y="1001421"/>
                </a:lnTo>
                <a:close/>
              </a:path>
              <a:path w="1001394" h="1002030">
                <a:moveTo>
                  <a:pt x="500480" y="1001421"/>
                </a:moveTo>
                <a:lnTo>
                  <a:pt x="482935" y="997676"/>
                </a:lnTo>
                <a:lnTo>
                  <a:pt x="469139" y="987813"/>
                </a:lnTo>
                <a:lnTo>
                  <a:pt x="460112" y="973891"/>
                </a:lnTo>
                <a:lnTo>
                  <a:pt x="456876" y="957967"/>
                </a:lnTo>
                <a:lnTo>
                  <a:pt x="460112" y="940426"/>
                </a:lnTo>
                <a:lnTo>
                  <a:pt x="469139" y="926633"/>
                </a:lnTo>
                <a:lnTo>
                  <a:pt x="482935" y="917609"/>
                </a:lnTo>
                <a:lnTo>
                  <a:pt x="500480" y="914374"/>
                </a:lnTo>
                <a:lnTo>
                  <a:pt x="516408" y="917609"/>
                </a:lnTo>
                <a:lnTo>
                  <a:pt x="530334" y="926633"/>
                </a:lnTo>
                <a:lnTo>
                  <a:pt x="540199" y="940426"/>
                </a:lnTo>
                <a:lnTo>
                  <a:pt x="543945" y="957967"/>
                </a:lnTo>
                <a:lnTo>
                  <a:pt x="540199" y="973891"/>
                </a:lnTo>
                <a:lnTo>
                  <a:pt x="530334" y="987813"/>
                </a:lnTo>
                <a:lnTo>
                  <a:pt x="516408" y="997676"/>
                </a:lnTo>
                <a:lnTo>
                  <a:pt x="500480" y="1001421"/>
                </a:lnTo>
                <a:close/>
              </a:path>
              <a:path w="1001394" h="1002030">
                <a:moveTo>
                  <a:pt x="728849" y="1001421"/>
                </a:moveTo>
                <a:lnTo>
                  <a:pt x="712921" y="997676"/>
                </a:lnTo>
                <a:lnTo>
                  <a:pt x="698995" y="987813"/>
                </a:lnTo>
                <a:lnTo>
                  <a:pt x="689130" y="973891"/>
                </a:lnTo>
                <a:lnTo>
                  <a:pt x="685384" y="957967"/>
                </a:lnTo>
                <a:lnTo>
                  <a:pt x="689130" y="940426"/>
                </a:lnTo>
                <a:lnTo>
                  <a:pt x="698995" y="926633"/>
                </a:lnTo>
                <a:lnTo>
                  <a:pt x="712921" y="917609"/>
                </a:lnTo>
                <a:lnTo>
                  <a:pt x="728849" y="914374"/>
                </a:lnTo>
                <a:lnTo>
                  <a:pt x="746394" y="917609"/>
                </a:lnTo>
                <a:lnTo>
                  <a:pt x="760191" y="926633"/>
                </a:lnTo>
                <a:lnTo>
                  <a:pt x="769217" y="940426"/>
                </a:lnTo>
                <a:lnTo>
                  <a:pt x="772453" y="957967"/>
                </a:lnTo>
                <a:lnTo>
                  <a:pt x="769217" y="973891"/>
                </a:lnTo>
                <a:lnTo>
                  <a:pt x="760191" y="987813"/>
                </a:lnTo>
                <a:lnTo>
                  <a:pt x="746394" y="997676"/>
                </a:lnTo>
                <a:lnTo>
                  <a:pt x="728849" y="1001421"/>
                </a:lnTo>
                <a:close/>
              </a:path>
              <a:path w="1001394" h="1002030">
                <a:moveTo>
                  <a:pt x="957357" y="1001421"/>
                </a:moveTo>
                <a:lnTo>
                  <a:pt x="941343" y="997676"/>
                </a:lnTo>
                <a:lnTo>
                  <a:pt x="927377" y="987813"/>
                </a:lnTo>
                <a:lnTo>
                  <a:pt x="917499" y="973891"/>
                </a:lnTo>
                <a:lnTo>
                  <a:pt x="913752" y="957967"/>
                </a:lnTo>
                <a:lnTo>
                  <a:pt x="917500" y="940426"/>
                </a:lnTo>
                <a:lnTo>
                  <a:pt x="927381" y="926633"/>
                </a:lnTo>
                <a:lnTo>
                  <a:pt x="941348" y="917609"/>
                </a:lnTo>
                <a:lnTo>
                  <a:pt x="957357" y="914374"/>
                </a:lnTo>
                <a:lnTo>
                  <a:pt x="974816" y="917609"/>
                </a:lnTo>
                <a:lnTo>
                  <a:pt x="988572" y="926633"/>
                </a:lnTo>
                <a:lnTo>
                  <a:pt x="997586" y="940426"/>
                </a:lnTo>
                <a:lnTo>
                  <a:pt x="1000822" y="957967"/>
                </a:lnTo>
                <a:lnTo>
                  <a:pt x="997588" y="973891"/>
                </a:lnTo>
                <a:lnTo>
                  <a:pt x="988576" y="987813"/>
                </a:lnTo>
                <a:lnTo>
                  <a:pt x="974821" y="997676"/>
                </a:lnTo>
                <a:lnTo>
                  <a:pt x="957357" y="1001421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9291" y="6828208"/>
            <a:ext cx="5981065" cy="3454400"/>
          </a:xfrm>
          <a:custGeom>
            <a:avLst/>
            <a:gdLst/>
            <a:ahLst/>
            <a:cxnLst/>
            <a:rect l="l" t="t" r="r" b="b"/>
            <a:pathLst>
              <a:path w="5981065" h="3454400">
                <a:moveTo>
                  <a:pt x="3275297" y="12700"/>
                </a:moveTo>
                <a:lnTo>
                  <a:pt x="2705643" y="12700"/>
                </a:lnTo>
                <a:lnTo>
                  <a:pt x="2752628" y="0"/>
                </a:lnTo>
                <a:lnTo>
                  <a:pt x="3228313" y="0"/>
                </a:lnTo>
                <a:lnTo>
                  <a:pt x="3275297" y="12700"/>
                </a:lnTo>
                <a:close/>
              </a:path>
              <a:path w="5981065" h="3454400">
                <a:moveTo>
                  <a:pt x="3414981" y="25400"/>
                </a:moveTo>
                <a:lnTo>
                  <a:pt x="2565960" y="25400"/>
                </a:lnTo>
                <a:lnTo>
                  <a:pt x="2612303" y="12700"/>
                </a:lnTo>
                <a:lnTo>
                  <a:pt x="3368637" y="12700"/>
                </a:lnTo>
                <a:lnTo>
                  <a:pt x="3414981" y="25400"/>
                </a:lnTo>
                <a:close/>
              </a:path>
              <a:path w="5981065" h="3454400">
                <a:moveTo>
                  <a:pt x="3552640" y="50800"/>
                </a:moveTo>
                <a:lnTo>
                  <a:pt x="2428301" y="50800"/>
                </a:lnTo>
                <a:lnTo>
                  <a:pt x="2519841" y="25400"/>
                </a:lnTo>
                <a:lnTo>
                  <a:pt x="3461099" y="25400"/>
                </a:lnTo>
                <a:lnTo>
                  <a:pt x="3552640" y="50800"/>
                </a:lnTo>
                <a:close/>
              </a:path>
              <a:path w="5981065" h="3454400">
                <a:moveTo>
                  <a:pt x="70359" y="3454400"/>
                </a:moveTo>
                <a:lnTo>
                  <a:pt x="0" y="3454400"/>
                </a:lnTo>
                <a:lnTo>
                  <a:pt x="0" y="2997200"/>
                </a:lnTo>
                <a:lnTo>
                  <a:pt x="378" y="2946400"/>
                </a:lnTo>
                <a:lnTo>
                  <a:pt x="1509" y="2908300"/>
                </a:lnTo>
                <a:lnTo>
                  <a:pt x="3388" y="2857500"/>
                </a:lnTo>
                <a:lnTo>
                  <a:pt x="6009" y="2806700"/>
                </a:lnTo>
                <a:lnTo>
                  <a:pt x="9365" y="2755900"/>
                </a:lnTo>
                <a:lnTo>
                  <a:pt x="13452" y="2717800"/>
                </a:lnTo>
                <a:lnTo>
                  <a:pt x="18264" y="2667000"/>
                </a:lnTo>
                <a:lnTo>
                  <a:pt x="23794" y="2616200"/>
                </a:lnTo>
                <a:lnTo>
                  <a:pt x="30038" y="2578100"/>
                </a:lnTo>
                <a:lnTo>
                  <a:pt x="36989" y="2527300"/>
                </a:lnTo>
                <a:lnTo>
                  <a:pt x="44643" y="2476500"/>
                </a:lnTo>
                <a:lnTo>
                  <a:pt x="52992" y="2438400"/>
                </a:lnTo>
                <a:lnTo>
                  <a:pt x="62032" y="2387600"/>
                </a:lnTo>
                <a:lnTo>
                  <a:pt x="71758" y="2349500"/>
                </a:lnTo>
                <a:lnTo>
                  <a:pt x="82162" y="2298700"/>
                </a:lnTo>
                <a:lnTo>
                  <a:pt x="93240" y="2247900"/>
                </a:lnTo>
                <a:lnTo>
                  <a:pt x="104985" y="2209800"/>
                </a:lnTo>
                <a:lnTo>
                  <a:pt x="117393" y="2159000"/>
                </a:lnTo>
                <a:lnTo>
                  <a:pt x="130458" y="2120900"/>
                </a:lnTo>
                <a:lnTo>
                  <a:pt x="144173" y="2082800"/>
                </a:lnTo>
                <a:lnTo>
                  <a:pt x="158534" y="2032000"/>
                </a:lnTo>
                <a:lnTo>
                  <a:pt x="173533" y="1993900"/>
                </a:lnTo>
                <a:lnTo>
                  <a:pt x="189167" y="1943100"/>
                </a:lnTo>
                <a:lnTo>
                  <a:pt x="205429" y="1905000"/>
                </a:lnTo>
                <a:lnTo>
                  <a:pt x="222313" y="1866900"/>
                </a:lnTo>
                <a:lnTo>
                  <a:pt x="239814" y="1816100"/>
                </a:lnTo>
                <a:lnTo>
                  <a:pt x="257926" y="1778000"/>
                </a:lnTo>
                <a:lnTo>
                  <a:pt x="276644" y="1739900"/>
                </a:lnTo>
                <a:lnTo>
                  <a:pt x="295961" y="1701800"/>
                </a:lnTo>
                <a:lnTo>
                  <a:pt x="315872" y="1651000"/>
                </a:lnTo>
                <a:lnTo>
                  <a:pt x="336372" y="1612900"/>
                </a:lnTo>
                <a:lnTo>
                  <a:pt x="357454" y="1574800"/>
                </a:lnTo>
                <a:lnTo>
                  <a:pt x="379114" y="1536700"/>
                </a:lnTo>
                <a:lnTo>
                  <a:pt x="401344" y="1498600"/>
                </a:lnTo>
                <a:lnTo>
                  <a:pt x="424141" y="1460500"/>
                </a:lnTo>
                <a:lnTo>
                  <a:pt x="447497" y="1422400"/>
                </a:lnTo>
                <a:lnTo>
                  <a:pt x="471407" y="1384300"/>
                </a:lnTo>
                <a:lnTo>
                  <a:pt x="495867" y="1346200"/>
                </a:lnTo>
                <a:lnTo>
                  <a:pt x="520869" y="1308100"/>
                </a:lnTo>
                <a:lnTo>
                  <a:pt x="546408" y="1270000"/>
                </a:lnTo>
                <a:lnTo>
                  <a:pt x="572479" y="1231900"/>
                </a:lnTo>
                <a:lnTo>
                  <a:pt x="599076" y="1193800"/>
                </a:lnTo>
                <a:lnTo>
                  <a:pt x="626193" y="1155700"/>
                </a:lnTo>
                <a:lnTo>
                  <a:pt x="653825" y="1130300"/>
                </a:lnTo>
                <a:lnTo>
                  <a:pt x="681966" y="1092200"/>
                </a:lnTo>
                <a:lnTo>
                  <a:pt x="710609" y="1054100"/>
                </a:lnTo>
                <a:lnTo>
                  <a:pt x="739750" y="1028700"/>
                </a:lnTo>
                <a:lnTo>
                  <a:pt x="769384" y="990600"/>
                </a:lnTo>
                <a:lnTo>
                  <a:pt x="799503" y="952500"/>
                </a:lnTo>
                <a:lnTo>
                  <a:pt x="830103" y="927100"/>
                </a:lnTo>
                <a:lnTo>
                  <a:pt x="861177" y="889000"/>
                </a:lnTo>
                <a:lnTo>
                  <a:pt x="892721" y="863600"/>
                </a:lnTo>
                <a:lnTo>
                  <a:pt x="924728" y="825500"/>
                </a:lnTo>
                <a:lnTo>
                  <a:pt x="957193" y="800100"/>
                </a:lnTo>
                <a:lnTo>
                  <a:pt x="990109" y="762000"/>
                </a:lnTo>
                <a:lnTo>
                  <a:pt x="1057277" y="711200"/>
                </a:lnTo>
                <a:lnTo>
                  <a:pt x="1091516" y="673100"/>
                </a:lnTo>
                <a:lnTo>
                  <a:pt x="1161276" y="622300"/>
                </a:lnTo>
                <a:lnTo>
                  <a:pt x="1232709" y="571500"/>
                </a:lnTo>
                <a:lnTo>
                  <a:pt x="1305768" y="520700"/>
                </a:lnTo>
                <a:lnTo>
                  <a:pt x="1380409" y="469900"/>
                </a:lnTo>
                <a:lnTo>
                  <a:pt x="1495235" y="393700"/>
                </a:lnTo>
                <a:lnTo>
                  <a:pt x="1534251" y="381000"/>
                </a:lnTo>
                <a:lnTo>
                  <a:pt x="1613363" y="330200"/>
                </a:lnTo>
                <a:lnTo>
                  <a:pt x="1653446" y="317500"/>
                </a:lnTo>
                <a:lnTo>
                  <a:pt x="1734640" y="266700"/>
                </a:lnTo>
                <a:lnTo>
                  <a:pt x="1775739" y="254000"/>
                </a:lnTo>
                <a:lnTo>
                  <a:pt x="1817165" y="228600"/>
                </a:lnTo>
                <a:lnTo>
                  <a:pt x="1900976" y="203200"/>
                </a:lnTo>
                <a:lnTo>
                  <a:pt x="1943349" y="177800"/>
                </a:lnTo>
                <a:lnTo>
                  <a:pt x="2382891" y="50800"/>
                </a:lnTo>
                <a:lnTo>
                  <a:pt x="3598050" y="50800"/>
                </a:lnTo>
                <a:lnTo>
                  <a:pt x="3643212" y="63500"/>
                </a:lnTo>
                <a:lnTo>
                  <a:pt x="2846393" y="63500"/>
                </a:lnTo>
                <a:lnTo>
                  <a:pt x="2798756" y="76200"/>
                </a:lnTo>
                <a:lnTo>
                  <a:pt x="2704100" y="76200"/>
                </a:lnTo>
                <a:lnTo>
                  <a:pt x="2657094" y="88900"/>
                </a:lnTo>
                <a:lnTo>
                  <a:pt x="2610311" y="88900"/>
                </a:lnTo>
                <a:lnTo>
                  <a:pt x="2563756" y="101600"/>
                </a:lnTo>
                <a:lnTo>
                  <a:pt x="2517436" y="101600"/>
                </a:lnTo>
                <a:lnTo>
                  <a:pt x="2471357" y="114300"/>
                </a:lnTo>
                <a:lnTo>
                  <a:pt x="2425524" y="114300"/>
                </a:lnTo>
                <a:lnTo>
                  <a:pt x="1982103" y="241300"/>
                </a:lnTo>
                <a:lnTo>
                  <a:pt x="1939385" y="266700"/>
                </a:lnTo>
                <a:lnTo>
                  <a:pt x="1854913" y="292100"/>
                </a:lnTo>
                <a:lnTo>
                  <a:pt x="1813172" y="317500"/>
                </a:lnTo>
                <a:lnTo>
                  <a:pt x="1771768" y="330200"/>
                </a:lnTo>
                <a:lnTo>
                  <a:pt x="1730707" y="355600"/>
                </a:lnTo>
                <a:lnTo>
                  <a:pt x="1689997" y="368300"/>
                </a:lnTo>
                <a:lnTo>
                  <a:pt x="1609649" y="419100"/>
                </a:lnTo>
                <a:lnTo>
                  <a:pt x="1570024" y="431800"/>
                </a:lnTo>
                <a:lnTo>
                  <a:pt x="1453418" y="508000"/>
                </a:lnTo>
                <a:lnTo>
                  <a:pt x="1377631" y="558800"/>
                </a:lnTo>
                <a:lnTo>
                  <a:pt x="1303462" y="609600"/>
                </a:lnTo>
                <a:lnTo>
                  <a:pt x="1230958" y="660400"/>
                </a:lnTo>
                <a:lnTo>
                  <a:pt x="1160168" y="711200"/>
                </a:lnTo>
                <a:lnTo>
                  <a:pt x="1125431" y="736600"/>
                </a:lnTo>
                <a:lnTo>
                  <a:pt x="1091141" y="774700"/>
                </a:lnTo>
                <a:lnTo>
                  <a:pt x="1057303" y="800100"/>
                </a:lnTo>
                <a:lnTo>
                  <a:pt x="1023924" y="825500"/>
                </a:lnTo>
                <a:lnTo>
                  <a:pt x="991011" y="863600"/>
                </a:lnTo>
                <a:lnTo>
                  <a:pt x="958568" y="889000"/>
                </a:lnTo>
                <a:lnTo>
                  <a:pt x="926602" y="927100"/>
                </a:lnTo>
                <a:lnTo>
                  <a:pt x="895119" y="952500"/>
                </a:lnTo>
                <a:lnTo>
                  <a:pt x="864125" y="990600"/>
                </a:lnTo>
                <a:lnTo>
                  <a:pt x="833627" y="1028700"/>
                </a:lnTo>
                <a:lnTo>
                  <a:pt x="803629" y="1054100"/>
                </a:lnTo>
                <a:lnTo>
                  <a:pt x="774139" y="1092200"/>
                </a:lnTo>
                <a:lnTo>
                  <a:pt x="745162" y="1130300"/>
                </a:lnTo>
                <a:lnTo>
                  <a:pt x="716705" y="1155700"/>
                </a:lnTo>
                <a:lnTo>
                  <a:pt x="688773" y="1193800"/>
                </a:lnTo>
                <a:lnTo>
                  <a:pt x="661373" y="1231900"/>
                </a:lnTo>
                <a:lnTo>
                  <a:pt x="634510" y="1270000"/>
                </a:lnTo>
                <a:lnTo>
                  <a:pt x="608191" y="1308100"/>
                </a:lnTo>
                <a:lnTo>
                  <a:pt x="582421" y="1346200"/>
                </a:lnTo>
                <a:lnTo>
                  <a:pt x="557208" y="1384300"/>
                </a:lnTo>
                <a:lnTo>
                  <a:pt x="532556" y="1422400"/>
                </a:lnTo>
                <a:lnTo>
                  <a:pt x="508472" y="1460500"/>
                </a:lnTo>
                <a:lnTo>
                  <a:pt x="484962" y="1498600"/>
                </a:lnTo>
                <a:lnTo>
                  <a:pt x="462031" y="1536700"/>
                </a:lnTo>
                <a:lnTo>
                  <a:pt x="439687" y="1574800"/>
                </a:lnTo>
                <a:lnTo>
                  <a:pt x="417935" y="1612900"/>
                </a:lnTo>
                <a:lnTo>
                  <a:pt x="396782" y="1651000"/>
                </a:lnTo>
                <a:lnTo>
                  <a:pt x="376232" y="1689100"/>
                </a:lnTo>
                <a:lnTo>
                  <a:pt x="356293" y="1739900"/>
                </a:lnTo>
                <a:lnTo>
                  <a:pt x="336970" y="1778000"/>
                </a:lnTo>
                <a:lnTo>
                  <a:pt x="318269" y="1816100"/>
                </a:lnTo>
                <a:lnTo>
                  <a:pt x="300197" y="1854200"/>
                </a:lnTo>
                <a:lnTo>
                  <a:pt x="282759" y="1905000"/>
                </a:lnTo>
                <a:lnTo>
                  <a:pt x="265962" y="1943100"/>
                </a:lnTo>
                <a:lnTo>
                  <a:pt x="249812" y="1981200"/>
                </a:lnTo>
                <a:lnTo>
                  <a:pt x="234314" y="2032000"/>
                </a:lnTo>
                <a:lnTo>
                  <a:pt x="219475" y="2070100"/>
                </a:lnTo>
                <a:lnTo>
                  <a:pt x="205301" y="2120900"/>
                </a:lnTo>
                <a:lnTo>
                  <a:pt x="191797" y="2159000"/>
                </a:lnTo>
                <a:lnTo>
                  <a:pt x="178971" y="2209800"/>
                </a:lnTo>
                <a:lnTo>
                  <a:pt x="166827" y="2247900"/>
                </a:lnTo>
                <a:lnTo>
                  <a:pt x="155373" y="2298700"/>
                </a:lnTo>
                <a:lnTo>
                  <a:pt x="144613" y="2336800"/>
                </a:lnTo>
                <a:lnTo>
                  <a:pt x="134555" y="2387600"/>
                </a:lnTo>
                <a:lnTo>
                  <a:pt x="125204" y="2438400"/>
                </a:lnTo>
                <a:lnTo>
                  <a:pt x="116566" y="2476500"/>
                </a:lnTo>
                <a:lnTo>
                  <a:pt x="108648" y="2527300"/>
                </a:lnTo>
                <a:lnTo>
                  <a:pt x="101455" y="2565400"/>
                </a:lnTo>
                <a:lnTo>
                  <a:pt x="94993" y="2616200"/>
                </a:lnTo>
                <a:lnTo>
                  <a:pt x="89269" y="2667000"/>
                </a:lnTo>
                <a:lnTo>
                  <a:pt x="84289" y="2717800"/>
                </a:lnTo>
                <a:lnTo>
                  <a:pt x="80058" y="2755900"/>
                </a:lnTo>
                <a:lnTo>
                  <a:pt x="76583" y="2806700"/>
                </a:lnTo>
                <a:lnTo>
                  <a:pt x="73869" y="2857500"/>
                </a:lnTo>
                <a:lnTo>
                  <a:pt x="71923" y="2908300"/>
                </a:lnTo>
                <a:lnTo>
                  <a:pt x="70751" y="2946400"/>
                </a:lnTo>
                <a:lnTo>
                  <a:pt x="70359" y="2997200"/>
                </a:lnTo>
                <a:lnTo>
                  <a:pt x="70359" y="3454400"/>
                </a:lnTo>
                <a:close/>
              </a:path>
              <a:path w="5981065" h="3454400">
                <a:moveTo>
                  <a:pt x="5980941" y="3454400"/>
                </a:moveTo>
                <a:lnTo>
                  <a:pt x="5910581" y="3454400"/>
                </a:lnTo>
                <a:lnTo>
                  <a:pt x="5910581" y="2997200"/>
                </a:lnTo>
                <a:lnTo>
                  <a:pt x="5910189" y="2946400"/>
                </a:lnTo>
                <a:lnTo>
                  <a:pt x="5909017" y="2908300"/>
                </a:lnTo>
                <a:lnTo>
                  <a:pt x="5907071" y="2857500"/>
                </a:lnTo>
                <a:lnTo>
                  <a:pt x="5904358" y="2806700"/>
                </a:lnTo>
                <a:lnTo>
                  <a:pt x="5900882" y="2755900"/>
                </a:lnTo>
                <a:lnTo>
                  <a:pt x="5896651" y="2717800"/>
                </a:lnTo>
                <a:lnTo>
                  <a:pt x="5891671" y="2667000"/>
                </a:lnTo>
                <a:lnTo>
                  <a:pt x="5885947" y="2616200"/>
                </a:lnTo>
                <a:lnTo>
                  <a:pt x="5879485" y="2565400"/>
                </a:lnTo>
                <a:lnTo>
                  <a:pt x="5872292" y="2527300"/>
                </a:lnTo>
                <a:lnTo>
                  <a:pt x="5864374" y="2476500"/>
                </a:lnTo>
                <a:lnTo>
                  <a:pt x="5855736" y="2438400"/>
                </a:lnTo>
                <a:lnTo>
                  <a:pt x="5846385" y="2387600"/>
                </a:lnTo>
                <a:lnTo>
                  <a:pt x="5836327" y="2336800"/>
                </a:lnTo>
                <a:lnTo>
                  <a:pt x="5825567" y="2298700"/>
                </a:lnTo>
                <a:lnTo>
                  <a:pt x="5814113" y="2247900"/>
                </a:lnTo>
                <a:lnTo>
                  <a:pt x="5801969" y="2209800"/>
                </a:lnTo>
                <a:lnTo>
                  <a:pt x="5789143" y="2159000"/>
                </a:lnTo>
                <a:lnTo>
                  <a:pt x="5775640" y="2120900"/>
                </a:lnTo>
                <a:lnTo>
                  <a:pt x="5761465" y="2070100"/>
                </a:lnTo>
                <a:lnTo>
                  <a:pt x="5746626" y="2032000"/>
                </a:lnTo>
                <a:lnTo>
                  <a:pt x="5731129" y="1981200"/>
                </a:lnTo>
                <a:lnTo>
                  <a:pt x="5714978" y="1943100"/>
                </a:lnTo>
                <a:lnTo>
                  <a:pt x="5698181" y="1905000"/>
                </a:lnTo>
                <a:lnTo>
                  <a:pt x="5680743" y="1854200"/>
                </a:lnTo>
                <a:lnTo>
                  <a:pt x="5662671" y="1816100"/>
                </a:lnTo>
                <a:lnTo>
                  <a:pt x="5643971" y="1778000"/>
                </a:lnTo>
                <a:lnTo>
                  <a:pt x="5624648" y="1739900"/>
                </a:lnTo>
                <a:lnTo>
                  <a:pt x="5604708" y="1689100"/>
                </a:lnTo>
                <a:lnTo>
                  <a:pt x="5584159" y="1651000"/>
                </a:lnTo>
                <a:lnTo>
                  <a:pt x="5563005" y="1612900"/>
                </a:lnTo>
                <a:lnTo>
                  <a:pt x="5541253" y="1574800"/>
                </a:lnTo>
                <a:lnTo>
                  <a:pt x="5518909" y="1536700"/>
                </a:lnTo>
                <a:lnTo>
                  <a:pt x="5495979" y="1498600"/>
                </a:lnTo>
                <a:lnTo>
                  <a:pt x="5472468" y="1460500"/>
                </a:lnTo>
                <a:lnTo>
                  <a:pt x="5448384" y="1422400"/>
                </a:lnTo>
                <a:lnTo>
                  <a:pt x="5423732" y="1384300"/>
                </a:lnTo>
                <a:lnTo>
                  <a:pt x="5398519" y="1346200"/>
                </a:lnTo>
                <a:lnTo>
                  <a:pt x="5372749" y="1308100"/>
                </a:lnTo>
                <a:lnTo>
                  <a:pt x="5346430" y="1270000"/>
                </a:lnTo>
                <a:lnTo>
                  <a:pt x="5319567" y="1231900"/>
                </a:lnTo>
                <a:lnTo>
                  <a:pt x="5292167" y="1193800"/>
                </a:lnTo>
                <a:lnTo>
                  <a:pt x="5264235" y="1155700"/>
                </a:lnTo>
                <a:lnTo>
                  <a:pt x="5235778" y="1130300"/>
                </a:lnTo>
                <a:lnTo>
                  <a:pt x="5206801" y="1092200"/>
                </a:lnTo>
                <a:lnTo>
                  <a:pt x="5177311" y="1054100"/>
                </a:lnTo>
                <a:lnTo>
                  <a:pt x="5147314" y="1028700"/>
                </a:lnTo>
                <a:lnTo>
                  <a:pt x="5116815" y="990600"/>
                </a:lnTo>
                <a:lnTo>
                  <a:pt x="5085821" y="952500"/>
                </a:lnTo>
                <a:lnTo>
                  <a:pt x="5054338" y="927100"/>
                </a:lnTo>
                <a:lnTo>
                  <a:pt x="5022372" y="889000"/>
                </a:lnTo>
                <a:lnTo>
                  <a:pt x="4989930" y="863600"/>
                </a:lnTo>
                <a:lnTo>
                  <a:pt x="4957016" y="825500"/>
                </a:lnTo>
                <a:lnTo>
                  <a:pt x="4923637" y="800100"/>
                </a:lnTo>
                <a:lnTo>
                  <a:pt x="4889799" y="774700"/>
                </a:lnTo>
                <a:lnTo>
                  <a:pt x="4855509" y="736600"/>
                </a:lnTo>
                <a:lnTo>
                  <a:pt x="4820772" y="711200"/>
                </a:lnTo>
                <a:lnTo>
                  <a:pt x="4749982" y="660400"/>
                </a:lnTo>
                <a:lnTo>
                  <a:pt x="4677478" y="609600"/>
                </a:lnTo>
                <a:lnTo>
                  <a:pt x="4603309" y="558800"/>
                </a:lnTo>
                <a:lnTo>
                  <a:pt x="4527522" y="508000"/>
                </a:lnTo>
                <a:lnTo>
                  <a:pt x="4410916" y="431800"/>
                </a:lnTo>
                <a:lnTo>
                  <a:pt x="4371291" y="419100"/>
                </a:lnTo>
                <a:lnTo>
                  <a:pt x="4290943" y="368300"/>
                </a:lnTo>
                <a:lnTo>
                  <a:pt x="4250233" y="355600"/>
                </a:lnTo>
                <a:lnTo>
                  <a:pt x="4209173" y="330200"/>
                </a:lnTo>
                <a:lnTo>
                  <a:pt x="4167769" y="317500"/>
                </a:lnTo>
                <a:lnTo>
                  <a:pt x="4126027" y="292100"/>
                </a:lnTo>
                <a:lnTo>
                  <a:pt x="4041555" y="266700"/>
                </a:lnTo>
                <a:lnTo>
                  <a:pt x="3998837" y="241300"/>
                </a:lnTo>
                <a:lnTo>
                  <a:pt x="3555416" y="114300"/>
                </a:lnTo>
                <a:lnTo>
                  <a:pt x="3509583" y="114300"/>
                </a:lnTo>
                <a:lnTo>
                  <a:pt x="3463504" y="101600"/>
                </a:lnTo>
                <a:lnTo>
                  <a:pt x="3417184" y="101600"/>
                </a:lnTo>
                <a:lnTo>
                  <a:pt x="3370629" y="88900"/>
                </a:lnTo>
                <a:lnTo>
                  <a:pt x="3323846" y="88900"/>
                </a:lnTo>
                <a:lnTo>
                  <a:pt x="3276840" y="76200"/>
                </a:lnTo>
                <a:lnTo>
                  <a:pt x="3182185" y="76200"/>
                </a:lnTo>
                <a:lnTo>
                  <a:pt x="3134547" y="63500"/>
                </a:lnTo>
                <a:lnTo>
                  <a:pt x="3643212" y="63500"/>
                </a:lnTo>
                <a:lnTo>
                  <a:pt x="4037591" y="177800"/>
                </a:lnTo>
                <a:lnTo>
                  <a:pt x="4079965" y="203200"/>
                </a:lnTo>
                <a:lnTo>
                  <a:pt x="4163775" y="228600"/>
                </a:lnTo>
                <a:lnTo>
                  <a:pt x="4205201" y="254000"/>
                </a:lnTo>
                <a:lnTo>
                  <a:pt x="4246300" y="266700"/>
                </a:lnTo>
                <a:lnTo>
                  <a:pt x="4327494" y="317500"/>
                </a:lnTo>
                <a:lnTo>
                  <a:pt x="4367577" y="330200"/>
                </a:lnTo>
                <a:lnTo>
                  <a:pt x="4446689" y="381000"/>
                </a:lnTo>
                <a:lnTo>
                  <a:pt x="4485705" y="393700"/>
                </a:lnTo>
                <a:lnTo>
                  <a:pt x="4600531" y="469900"/>
                </a:lnTo>
                <a:lnTo>
                  <a:pt x="4675172" y="520700"/>
                </a:lnTo>
                <a:lnTo>
                  <a:pt x="4748231" y="571500"/>
                </a:lnTo>
                <a:lnTo>
                  <a:pt x="4819664" y="622300"/>
                </a:lnTo>
                <a:lnTo>
                  <a:pt x="4889424" y="673100"/>
                </a:lnTo>
                <a:lnTo>
                  <a:pt x="4923663" y="711200"/>
                </a:lnTo>
                <a:lnTo>
                  <a:pt x="4990831" y="762000"/>
                </a:lnTo>
                <a:lnTo>
                  <a:pt x="5023748" y="800100"/>
                </a:lnTo>
                <a:lnTo>
                  <a:pt x="5056213" y="825500"/>
                </a:lnTo>
                <a:lnTo>
                  <a:pt x="5088220" y="863600"/>
                </a:lnTo>
                <a:lnTo>
                  <a:pt x="5119763" y="889000"/>
                </a:lnTo>
                <a:lnTo>
                  <a:pt x="5150838" y="927100"/>
                </a:lnTo>
                <a:lnTo>
                  <a:pt x="5181437" y="952500"/>
                </a:lnTo>
                <a:lnTo>
                  <a:pt x="5211557" y="990600"/>
                </a:lnTo>
                <a:lnTo>
                  <a:pt x="5241190" y="1028700"/>
                </a:lnTo>
                <a:lnTo>
                  <a:pt x="5270331" y="1054100"/>
                </a:lnTo>
                <a:lnTo>
                  <a:pt x="5298975" y="1092200"/>
                </a:lnTo>
                <a:lnTo>
                  <a:pt x="5327115" y="1130300"/>
                </a:lnTo>
                <a:lnTo>
                  <a:pt x="5354747" y="1155700"/>
                </a:lnTo>
                <a:lnTo>
                  <a:pt x="5381864" y="1193800"/>
                </a:lnTo>
                <a:lnTo>
                  <a:pt x="5408461" y="1231900"/>
                </a:lnTo>
                <a:lnTo>
                  <a:pt x="5434532" y="1270000"/>
                </a:lnTo>
                <a:lnTo>
                  <a:pt x="5460071" y="1308100"/>
                </a:lnTo>
                <a:lnTo>
                  <a:pt x="5485073" y="1346200"/>
                </a:lnTo>
                <a:lnTo>
                  <a:pt x="5509533" y="1384300"/>
                </a:lnTo>
                <a:lnTo>
                  <a:pt x="5533443" y="1422400"/>
                </a:lnTo>
                <a:lnTo>
                  <a:pt x="5556800" y="1460500"/>
                </a:lnTo>
                <a:lnTo>
                  <a:pt x="5579596" y="1498600"/>
                </a:lnTo>
                <a:lnTo>
                  <a:pt x="5601827" y="1536700"/>
                </a:lnTo>
                <a:lnTo>
                  <a:pt x="5623486" y="1574800"/>
                </a:lnTo>
                <a:lnTo>
                  <a:pt x="5644568" y="1612900"/>
                </a:lnTo>
                <a:lnTo>
                  <a:pt x="5665068" y="1651000"/>
                </a:lnTo>
                <a:lnTo>
                  <a:pt x="5684979" y="1701800"/>
                </a:lnTo>
                <a:lnTo>
                  <a:pt x="5704296" y="1739900"/>
                </a:lnTo>
                <a:lnTo>
                  <a:pt x="5723014" y="1778000"/>
                </a:lnTo>
                <a:lnTo>
                  <a:pt x="5741126" y="1816100"/>
                </a:lnTo>
                <a:lnTo>
                  <a:pt x="5758627" y="1866900"/>
                </a:lnTo>
                <a:lnTo>
                  <a:pt x="5775511" y="1905000"/>
                </a:lnTo>
                <a:lnTo>
                  <a:pt x="5791773" y="1943100"/>
                </a:lnTo>
                <a:lnTo>
                  <a:pt x="5807407" y="1993900"/>
                </a:lnTo>
                <a:lnTo>
                  <a:pt x="5822407" y="2032000"/>
                </a:lnTo>
                <a:lnTo>
                  <a:pt x="5836767" y="2082800"/>
                </a:lnTo>
                <a:lnTo>
                  <a:pt x="5850482" y="2120900"/>
                </a:lnTo>
                <a:lnTo>
                  <a:pt x="5863547" y="2159000"/>
                </a:lnTo>
                <a:lnTo>
                  <a:pt x="5875955" y="2209800"/>
                </a:lnTo>
                <a:lnTo>
                  <a:pt x="5887700" y="2247900"/>
                </a:lnTo>
                <a:lnTo>
                  <a:pt x="5898778" y="2298700"/>
                </a:lnTo>
                <a:lnTo>
                  <a:pt x="5909183" y="2349500"/>
                </a:lnTo>
                <a:lnTo>
                  <a:pt x="5918908" y="2387600"/>
                </a:lnTo>
                <a:lnTo>
                  <a:pt x="5927948" y="2438400"/>
                </a:lnTo>
                <a:lnTo>
                  <a:pt x="5936297" y="2476500"/>
                </a:lnTo>
                <a:lnTo>
                  <a:pt x="5943951" y="2527300"/>
                </a:lnTo>
                <a:lnTo>
                  <a:pt x="5950902" y="2578100"/>
                </a:lnTo>
                <a:lnTo>
                  <a:pt x="5957146" y="2616200"/>
                </a:lnTo>
                <a:lnTo>
                  <a:pt x="5962676" y="2667000"/>
                </a:lnTo>
                <a:lnTo>
                  <a:pt x="5967488" y="2717800"/>
                </a:lnTo>
                <a:lnTo>
                  <a:pt x="5971575" y="2755900"/>
                </a:lnTo>
                <a:lnTo>
                  <a:pt x="5974931" y="2806700"/>
                </a:lnTo>
                <a:lnTo>
                  <a:pt x="5977552" y="2857500"/>
                </a:lnTo>
                <a:lnTo>
                  <a:pt x="5979431" y="2908300"/>
                </a:lnTo>
                <a:lnTo>
                  <a:pt x="5980562" y="2946400"/>
                </a:lnTo>
                <a:lnTo>
                  <a:pt x="5980941" y="2997200"/>
                </a:lnTo>
                <a:lnTo>
                  <a:pt x="5980941" y="3454400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5458" y="285806"/>
            <a:ext cx="7522845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Сбор информации</a:t>
            </a:r>
            <a:endParaRPr sz="4800" dirty="0">
              <a:latin typeface="Playfair Display"/>
              <a:cs typeface="Playfair Display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55763" y="3320135"/>
            <a:ext cx="1480820" cy="1394460"/>
          </a:xfrm>
          <a:custGeom>
            <a:avLst/>
            <a:gdLst/>
            <a:ahLst/>
            <a:cxnLst/>
            <a:rect l="l" t="t" r="r" b="b"/>
            <a:pathLst>
              <a:path w="1480820" h="1394460">
                <a:moveTo>
                  <a:pt x="596392" y="1096416"/>
                </a:moveTo>
                <a:lnTo>
                  <a:pt x="536702" y="1089152"/>
                </a:lnTo>
                <a:lnTo>
                  <a:pt x="485686" y="1080414"/>
                </a:lnTo>
                <a:lnTo>
                  <a:pt x="442556" y="1069327"/>
                </a:lnTo>
                <a:lnTo>
                  <a:pt x="406590" y="1055027"/>
                </a:lnTo>
                <a:lnTo>
                  <a:pt x="353110" y="1013358"/>
                </a:lnTo>
                <a:lnTo>
                  <a:pt x="319214" y="948512"/>
                </a:lnTo>
                <a:lnTo>
                  <a:pt x="307733" y="905230"/>
                </a:lnTo>
                <a:lnTo>
                  <a:pt x="298894" y="853567"/>
                </a:lnTo>
                <a:lnTo>
                  <a:pt x="291947" y="792670"/>
                </a:lnTo>
                <a:lnTo>
                  <a:pt x="287058" y="851039"/>
                </a:lnTo>
                <a:lnTo>
                  <a:pt x="278917" y="901674"/>
                </a:lnTo>
                <a:lnTo>
                  <a:pt x="267068" y="945095"/>
                </a:lnTo>
                <a:lnTo>
                  <a:pt x="251040" y="981798"/>
                </a:lnTo>
                <a:lnTo>
                  <a:pt x="204635" y="1037170"/>
                </a:lnTo>
                <a:lnTo>
                  <a:pt x="136004" y="1071892"/>
                </a:lnTo>
                <a:lnTo>
                  <a:pt x="92202" y="1082814"/>
                </a:lnTo>
                <a:lnTo>
                  <a:pt x="41452" y="1090117"/>
                </a:lnTo>
                <a:lnTo>
                  <a:pt x="0" y="1093127"/>
                </a:lnTo>
                <a:lnTo>
                  <a:pt x="0" y="1097038"/>
                </a:lnTo>
                <a:lnTo>
                  <a:pt x="88011" y="1111300"/>
                </a:lnTo>
                <a:lnTo>
                  <a:pt x="168490" y="1128001"/>
                </a:lnTo>
                <a:lnTo>
                  <a:pt x="205701" y="1149629"/>
                </a:lnTo>
                <a:lnTo>
                  <a:pt x="233959" y="1180084"/>
                </a:lnTo>
                <a:lnTo>
                  <a:pt x="254673" y="1217345"/>
                </a:lnTo>
                <a:lnTo>
                  <a:pt x="269214" y="1259382"/>
                </a:lnTo>
                <a:lnTo>
                  <a:pt x="279006" y="1304175"/>
                </a:lnTo>
                <a:lnTo>
                  <a:pt x="285419" y="1349692"/>
                </a:lnTo>
                <a:lnTo>
                  <a:pt x="289852" y="1393926"/>
                </a:lnTo>
                <a:lnTo>
                  <a:pt x="298551" y="1334897"/>
                </a:lnTo>
                <a:lnTo>
                  <a:pt x="308190" y="1284439"/>
                </a:lnTo>
                <a:lnTo>
                  <a:pt x="319760" y="1241806"/>
                </a:lnTo>
                <a:lnTo>
                  <a:pt x="334200" y="1206309"/>
                </a:lnTo>
                <a:lnTo>
                  <a:pt x="375564" y="1153756"/>
                </a:lnTo>
                <a:lnTo>
                  <a:pt x="439915" y="1121016"/>
                </a:lnTo>
                <a:lnTo>
                  <a:pt x="483133" y="1110272"/>
                </a:lnTo>
                <a:lnTo>
                  <a:pt x="534962" y="1102309"/>
                </a:lnTo>
                <a:lnTo>
                  <a:pt x="596392" y="1096416"/>
                </a:lnTo>
                <a:close/>
              </a:path>
              <a:path w="1480820" h="1394460">
                <a:moveTo>
                  <a:pt x="1480553" y="545084"/>
                </a:moveTo>
                <a:lnTo>
                  <a:pt x="1413256" y="536549"/>
                </a:lnTo>
                <a:lnTo>
                  <a:pt x="1352080" y="527799"/>
                </a:lnTo>
                <a:lnTo>
                  <a:pt x="1296682" y="518452"/>
                </a:lnTo>
                <a:lnTo>
                  <a:pt x="1246733" y="508152"/>
                </a:lnTo>
                <a:lnTo>
                  <a:pt x="1201915" y="496531"/>
                </a:lnTo>
                <a:lnTo>
                  <a:pt x="1161872" y="483222"/>
                </a:lnTo>
                <a:lnTo>
                  <a:pt x="1126286" y="467880"/>
                </a:lnTo>
                <a:lnTo>
                  <a:pt x="1067155" y="429590"/>
                </a:lnTo>
                <a:lnTo>
                  <a:pt x="1021854" y="378764"/>
                </a:lnTo>
                <a:lnTo>
                  <a:pt x="987729" y="312458"/>
                </a:lnTo>
                <a:lnTo>
                  <a:pt x="974026" y="272605"/>
                </a:lnTo>
                <a:lnTo>
                  <a:pt x="962126" y="227787"/>
                </a:lnTo>
                <a:lnTo>
                  <a:pt x="951687" y="177660"/>
                </a:lnTo>
                <a:lnTo>
                  <a:pt x="942390" y="121831"/>
                </a:lnTo>
                <a:lnTo>
                  <a:pt x="933894" y="59956"/>
                </a:lnTo>
                <a:lnTo>
                  <a:pt x="926846" y="0"/>
                </a:lnTo>
                <a:lnTo>
                  <a:pt x="925042" y="0"/>
                </a:lnTo>
                <a:lnTo>
                  <a:pt x="919556" y="55130"/>
                </a:lnTo>
                <a:lnTo>
                  <a:pt x="912355" y="113334"/>
                </a:lnTo>
                <a:lnTo>
                  <a:pt x="904024" y="166547"/>
                </a:lnTo>
                <a:lnTo>
                  <a:pt x="894334" y="214985"/>
                </a:lnTo>
                <a:lnTo>
                  <a:pt x="883056" y="258927"/>
                </a:lnTo>
                <a:lnTo>
                  <a:pt x="869937" y="298589"/>
                </a:lnTo>
                <a:lnTo>
                  <a:pt x="854760" y="334238"/>
                </a:lnTo>
                <a:lnTo>
                  <a:pt x="817270" y="394436"/>
                </a:lnTo>
                <a:lnTo>
                  <a:pt x="768705" y="441477"/>
                </a:lnTo>
                <a:lnTo>
                  <a:pt x="707199" y="477342"/>
                </a:lnTo>
                <a:lnTo>
                  <a:pt x="671004" y="491680"/>
                </a:lnTo>
                <a:lnTo>
                  <a:pt x="630859" y="503961"/>
                </a:lnTo>
                <a:lnTo>
                  <a:pt x="586549" y="514426"/>
                </a:lnTo>
                <a:lnTo>
                  <a:pt x="537819" y="523316"/>
                </a:lnTo>
                <a:lnTo>
                  <a:pt x="484454" y="530885"/>
                </a:lnTo>
                <a:lnTo>
                  <a:pt x="426199" y="537362"/>
                </a:lnTo>
                <a:lnTo>
                  <a:pt x="362839" y="543001"/>
                </a:lnTo>
                <a:lnTo>
                  <a:pt x="405942" y="550252"/>
                </a:lnTo>
                <a:lnTo>
                  <a:pt x="539089" y="568121"/>
                </a:lnTo>
                <a:lnTo>
                  <a:pt x="583095" y="575056"/>
                </a:lnTo>
                <a:lnTo>
                  <a:pt x="626084" y="583615"/>
                </a:lnTo>
                <a:lnTo>
                  <a:pt x="667550" y="594499"/>
                </a:lnTo>
                <a:lnTo>
                  <a:pt x="707009" y="608368"/>
                </a:lnTo>
                <a:lnTo>
                  <a:pt x="743966" y="625919"/>
                </a:lnTo>
                <a:lnTo>
                  <a:pt x="777925" y="647814"/>
                </a:lnTo>
                <a:lnTo>
                  <a:pt x="808367" y="674763"/>
                </a:lnTo>
                <a:lnTo>
                  <a:pt x="834821" y="707428"/>
                </a:lnTo>
                <a:lnTo>
                  <a:pt x="856767" y="746506"/>
                </a:lnTo>
                <a:lnTo>
                  <a:pt x="873734" y="792670"/>
                </a:lnTo>
                <a:lnTo>
                  <a:pt x="886129" y="841717"/>
                </a:lnTo>
                <a:lnTo>
                  <a:pt x="896442" y="891070"/>
                </a:lnTo>
                <a:lnTo>
                  <a:pt x="905014" y="940638"/>
                </a:lnTo>
                <a:lnTo>
                  <a:pt x="912190" y="990384"/>
                </a:lnTo>
                <a:lnTo>
                  <a:pt x="918337" y="1040257"/>
                </a:lnTo>
                <a:lnTo>
                  <a:pt x="923785" y="1090180"/>
                </a:lnTo>
                <a:lnTo>
                  <a:pt x="934351" y="1023086"/>
                </a:lnTo>
                <a:lnTo>
                  <a:pt x="944613" y="962190"/>
                </a:lnTo>
                <a:lnTo>
                  <a:pt x="955001" y="907161"/>
                </a:lnTo>
                <a:lnTo>
                  <a:pt x="965911" y="857631"/>
                </a:lnTo>
                <a:lnTo>
                  <a:pt x="977785" y="813282"/>
                </a:lnTo>
                <a:lnTo>
                  <a:pt x="991044" y="773772"/>
                </a:lnTo>
                <a:lnTo>
                  <a:pt x="1006094" y="738746"/>
                </a:lnTo>
                <a:lnTo>
                  <a:pt x="1043292" y="680821"/>
                </a:lnTo>
                <a:lnTo>
                  <a:pt x="1092746" y="636790"/>
                </a:lnTo>
                <a:lnTo>
                  <a:pt x="1157820" y="603910"/>
                </a:lnTo>
                <a:lnTo>
                  <a:pt x="1197279" y="590816"/>
                </a:lnTo>
                <a:lnTo>
                  <a:pt x="1241907" y="579488"/>
                </a:lnTo>
                <a:lnTo>
                  <a:pt x="1292123" y="569595"/>
                </a:lnTo>
                <a:lnTo>
                  <a:pt x="1348359" y="560793"/>
                </a:lnTo>
                <a:lnTo>
                  <a:pt x="1411020" y="552729"/>
                </a:lnTo>
                <a:lnTo>
                  <a:pt x="1480553" y="54508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25458" y="2421585"/>
            <a:ext cx="5435600" cy="294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Данные для курсового проекта получаем из базы данных в формате 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csv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посредством следующего </a:t>
            </a:r>
            <a:r>
              <a:rPr lang="en-US" sz="2000" b="1" spc="135" dirty="0">
                <a:solidFill>
                  <a:srgbClr val="3C3F40"/>
                </a:solidFill>
                <a:latin typeface="Playfair Display"/>
                <a:ea typeface="+mj-ea"/>
              </a:rPr>
              <a:t>SQL</a:t>
            </a:r>
            <a:r>
              <a:rPr lang="en-US" sz="2000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запроса, дополнительно используя несколько расчетных столбцом, позволяющих получить метрики расстояний в течении поездки:</a:t>
            </a:r>
            <a:br>
              <a:rPr lang="ru-RU" sz="1600" spc="944" dirty="0">
                <a:solidFill>
                  <a:srgbClr val="3C3F40"/>
                </a:solidFill>
                <a:latin typeface="Playfair Display"/>
              </a:rPr>
            </a:br>
            <a:br>
              <a:rPr lang="ru-RU" sz="1600" spc="944" dirty="0">
                <a:solidFill>
                  <a:srgbClr val="3C3F40"/>
                </a:solidFill>
                <a:latin typeface="Playfair Display"/>
              </a:rPr>
            </a:br>
            <a:r>
              <a:rPr lang="ru-RU" sz="1200" spc="135" dirty="0">
                <a:solidFill>
                  <a:srgbClr val="3C3F40"/>
                </a:solidFill>
                <a:latin typeface="Playfair Display"/>
                <a:ea typeface="+mj-ea"/>
              </a:rPr>
              <a:t>(полный (обезличенный) код в приложении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en-US" sz="1200" spc="135" dirty="0">
                <a:solidFill>
                  <a:srgbClr val="3C3F40"/>
                </a:solidFill>
                <a:latin typeface="Playfair Display"/>
                <a:ea typeface="+mj-ea"/>
              </a:rPr>
              <a:t>Query.txt</a:t>
            </a:r>
            <a:r>
              <a:rPr lang="ru-RU" sz="1200" spc="135" dirty="0">
                <a:solidFill>
                  <a:srgbClr val="3C3F40"/>
                </a:solidFill>
                <a:latin typeface="Playfair Display"/>
                <a:ea typeface="+mj-ea"/>
              </a:rPr>
              <a:t>)</a:t>
            </a:r>
            <a:endParaRPr sz="1200" spc="135" dirty="0">
              <a:solidFill>
                <a:srgbClr val="3C3F40"/>
              </a:solidFill>
              <a:latin typeface="Playfair Display"/>
              <a:ea typeface="+mj-ea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38896E-4E54-4EC7-8025-62622B9C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49" y="1566819"/>
            <a:ext cx="5497027" cy="3293921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1D5ED3-6202-4B0E-B5AE-5623D64741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657" y="1566819"/>
            <a:ext cx="5497028" cy="328962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A9B7E00-A756-433F-803A-D3EA7F85BA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49" y="5387777"/>
            <a:ext cx="5497027" cy="330680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AE18A99-F50E-41D2-8A82-52287BD72A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657" y="5387777"/>
            <a:ext cx="5497028" cy="3323985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F3FCB47-3ECA-4FC4-986B-0DA8910010E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21" y="7332922"/>
            <a:ext cx="5981066" cy="231766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22274" y="1570313"/>
            <a:ext cx="1066165" cy="7148195"/>
          </a:xfrm>
          <a:custGeom>
            <a:avLst/>
            <a:gdLst/>
            <a:ahLst/>
            <a:cxnLst/>
            <a:rect l="l" t="t" r="r" b="b"/>
            <a:pathLst>
              <a:path w="1066165" h="7148195">
                <a:moveTo>
                  <a:pt x="1065725" y="7147758"/>
                </a:moveTo>
                <a:lnTo>
                  <a:pt x="1023473" y="7111352"/>
                </a:lnTo>
                <a:lnTo>
                  <a:pt x="990109" y="7081558"/>
                </a:lnTo>
                <a:lnTo>
                  <a:pt x="957193" y="7051276"/>
                </a:lnTo>
                <a:lnTo>
                  <a:pt x="924728" y="7020510"/>
                </a:lnTo>
                <a:lnTo>
                  <a:pt x="892721" y="6989266"/>
                </a:lnTo>
                <a:lnTo>
                  <a:pt x="861177" y="6957551"/>
                </a:lnTo>
                <a:lnTo>
                  <a:pt x="830103" y="6925370"/>
                </a:lnTo>
                <a:lnTo>
                  <a:pt x="799503" y="6892729"/>
                </a:lnTo>
                <a:lnTo>
                  <a:pt x="769384" y="6859633"/>
                </a:lnTo>
                <a:lnTo>
                  <a:pt x="739750" y="6826089"/>
                </a:lnTo>
                <a:lnTo>
                  <a:pt x="710609" y="6792101"/>
                </a:lnTo>
                <a:lnTo>
                  <a:pt x="681966" y="6757676"/>
                </a:lnTo>
                <a:lnTo>
                  <a:pt x="653825" y="6722819"/>
                </a:lnTo>
                <a:lnTo>
                  <a:pt x="626193" y="6687536"/>
                </a:lnTo>
                <a:lnTo>
                  <a:pt x="599076" y="6651832"/>
                </a:lnTo>
                <a:lnTo>
                  <a:pt x="572479" y="6615714"/>
                </a:lnTo>
                <a:lnTo>
                  <a:pt x="546408" y="6579188"/>
                </a:lnTo>
                <a:lnTo>
                  <a:pt x="520869" y="6542258"/>
                </a:lnTo>
                <a:lnTo>
                  <a:pt x="495867" y="6504930"/>
                </a:lnTo>
                <a:lnTo>
                  <a:pt x="471407" y="6467211"/>
                </a:lnTo>
                <a:lnTo>
                  <a:pt x="447497" y="6429105"/>
                </a:lnTo>
                <a:lnTo>
                  <a:pt x="424141" y="6390620"/>
                </a:lnTo>
                <a:lnTo>
                  <a:pt x="401344" y="6351760"/>
                </a:lnTo>
                <a:lnTo>
                  <a:pt x="379114" y="6312530"/>
                </a:lnTo>
                <a:lnTo>
                  <a:pt x="357454" y="6272938"/>
                </a:lnTo>
                <a:lnTo>
                  <a:pt x="336372" y="6232988"/>
                </a:lnTo>
                <a:lnTo>
                  <a:pt x="315872" y="6192686"/>
                </a:lnTo>
                <a:lnTo>
                  <a:pt x="295961" y="6152038"/>
                </a:lnTo>
                <a:lnTo>
                  <a:pt x="276644" y="6111050"/>
                </a:lnTo>
                <a:lnTo>
                  <a:pt x="257926" y="6069727"/>
                </a:lnTo>
                <a:lnTo>
                  <a:pt x="239814" y="6028075"/>
                </a:lnTo>
                <a:lnTo>
                  <a:pt x="222313" y="5986100"/>
                </a:lnTo>
                <a:lnTo>
                  <a:pt x="205429" y="5943807"/>
                </a:lnTo>
                <a:lnTo>
                  <a:pt x="189167" y="5901202"/>
                </a:lnTo>
                <a:lnTo>
                  <a:pt x="173533" y="5858292"/>
                </a:lnTo>
                <a:lnTo>
                  <a:pt x="158534" y="5815080"/>
                </a:lnTo>
                <a:lnTo>
                  <a:pt x="144173" y="5771574"/>
                </a:lnTo>
                <a:lnTo>
                  <a:pt x="130458" y="5727779"/>
                </a:lnTo>
                <a:lnTo>
                  <a:pt x="117393" y="5683701"/>
                </a:lnTo>
                <a:lnTo>
                  <a:pt x="104985" y="5639345"/>
                </a:lnTo>
                <a:lnTo>
                  <a:pt x="93240" y="5594718"/>
                </a:lnTo>
                <a:lnTo>
                  <a:pt x="82162" y="5549824"/>
                </a:lnTo>
                <a:lnTo>
                  <a:pt x="71758" y="5504669"/>
                </a:lnTo>
                <a:lnTo>
                  <a:pt x="62032" y="5459260"/>
                </a:lnTo>
                <a:lnTo>
                  <a:pt x="52992" y="5413602"/>
                </a:lnTo>
                <a:lnTo>
                  <a:pt x="44643" y="5367700"/>
                </a:lnTo>
                <a:lnTo>
                  <a:pt x="36989" y="5321561"/>
                </a:lnTo>
                <a:lnTo>
                  <a:pt x="30038" y="5275190"/>
                </a:lnTo>
                <a:lnTo>
                  <a:pt x="23794" y="5228593"/>
                </a:lnTo>
                <a:lnTo>
                  <a:pt x="18264" y="5181775"/>
                </a:lnTo>
                <a:lnTo>
                  <a:pt x="13452" y="5134742"/>
                </a:lnTo>
                <a:lnTo>
                  <a:pt x="9365" y="5087500"/>
                </a:lnTo>
                <a:lnTo>
                  <a:pt x="6009" y="5040055"/>
                </a:lnTo>
                <a:lnTo>
                  <a:pt x="3388" y="4992412"/>
                </a:lnTo>
                <a:lnTo>
                  <a:pt x="1509" y="4944578"/>
                </a:lnTo>
                <a:lnTo>
                  <a:pt x="378" y="4896557"/>
                </a:lnTo>
                <a:lnTo>
                  <a:pt x="0" y="4848355"/>
                </a:lnTo>
                <a:lnTo>
                  <a:pt x="0" y="2299402"/>
                </a:lnTo>
                <a:lnTo>
                  <a:pt x="385" y="2250920"/>
                </a:lnTo>
                <a:lnTo>
                  <a:pt x="1531" y="2202625"/>
                </a:lnTo>
                <a:lnTo>
                  <a:pt x="3433" y="2154523"/>
                </a:lnTo>
                <a:lnTo>
                  <a:pt x="6009" y="2107702"/>
                </a:lnTo>
                <a:lnTo>
                  <a:pt x="9365" y="2060257"/>
                </a:lnTo>
                <a:lnTo>
                  <a:pt x="13452" y="2013015"/>
                </a:lnTo>
                <a:lnTo>
                  <a:pt x="18264" y="1965982"/>
                </a:lnTo>
                <a:lnTo>
                  <a:pt x="23794" y="1919164"/>
                </a:lnTo>
                <a:lnTo>
                  <a:pt x="30038" y="1872567"/>
                </a:lnTo>
                <a:lnTo>
                  <a:pt x="36989" y="1826196"/>
                </a:lnTo>
                <a:lnTo>
                  <a:pt x="44643" y="1780057"/>
                </a:lnTo>
                <a:lnTo>
                  <a:pt x="52992" y="1734155"/>
                </a:lnTo>
                <a:lnTo>
                  <a:pt x="62032" y="1688497"/>
                </a:lnTo>
                <a:lnTo>
                  <a:pt x="71758" y="1643088"/>
                </a:lnTo>
                <a:lnTo>
                  <a:pt x="82162" y="1597934"/>
                </a:lnTo>
                <a:lnTo>
                  <a:pt x="93240" y="1553040"/>
                </a:lnTo>
                <a:lnTo>
                  <a:pt x="104985" y="1508412"/>
                </a:lnTo>
                <a:lnTo>
                  <a:pt x="117393" y="1464056"/>
                </a:lnTo>
                <a:lnTo>
                  <a:pt x="130458" y="1419978"/>
                </a:lnTo>
                <a:lnTo>
                  <a:pt x="144173" y="1376183"/>
                </a:lnTo>
                <a:lnTo>
                  <a:pt x="158534" y="1332677"/>
                </a:lnTo>
                <a:lnTo>
                  <a:pt x="173533" y="1289466"/>
                </a:lnTo>
                <a:lnTo>
                  <a:pt x="189167" y="1246555"/>
                </a:lnTo>
                <a:lnTo>
                  <a:pt x="205429" y="1203950"/>
                </a:lnTo>
                <a:lnTo>
                  <a:pt x="222313" y="1161658"/>
                </a:lnTo>
                <a:lnTo>
                  <a:pt x="239814" y="1119682"/>
                </a:lnTo>
                <a:lnTo>
                  <a:pt x="257926" y="1078030"/>
                </a:lnTo>
                <a:lnTo>
                  <a:pt x="276644" y="1036707"/>
                </a:lnTo>
                <a:lnTo>
                  <a:pt x="295961" y="995719"/>
                </a:lnTo>
                <a:lnTo>
                  <a:pt x="315872" y="955071"/>
                </a:lnTo>
                <a:lnTo>
                  <a:pt x="336372" y="914769"/>
                </a:lnTo>
                <a:lnTo>
                  <a:pt x="357454" y="874819"/>
                </a:lnTo>
                <a:lnTo>
                  <a:pt x="379114" y="835227"/>
                </a:lnTo>
                <a:lnTo>
                  <a:pt x="401344" y="795998"/>
                </a:lnTo>
                <a:lnTo>
                  <a:pt x="424141" y="757137"/>
                </a:lnTo>
                <a:lnTo>
                  <a:pt x="447497" y="718652"/>
                </a:lnTo>
                <a:lnTo>
                  <a:pt x="471407" y="680547"/>
                </a:lnTo>
                <a:lnTo>
                  <a:pt x="495867" y="642827"/>
                </a:lnTo>
                <a:lnTo>
                  <a:pt x="520869" y="605500"/>
                </a:lnTo>
                <a:lnTo>
                  <a:pt x="546408" y="568570"/>
                </a:lnTo>
                <a:lnTo>
                  <a:pt x="572479" y="532043"/>
                </a:lnTo>
                <a:lnTo>
                  <a:pt x="599076" y="495925"/>
                </a:lnTo>
                <a:lnTo>
                  <a:pt x="626193" y="460222"/>
                </a:lnTo>
                <a:lnTo>
                  <a:pt x="653825" y="424939"/>
                </a:lnTo>
                <a:lnTo>
                  <a:pt x="681966" y="390082"/>
                </a:lnTo>
                <a:lnTo>
                  <a:pt x="710609" y="355657"/>
                </a:lnTo>
                <a:lnTo>
                  <a:pt x="739750" y="321669"/>
                </a:lnTo>
                <a:lnTo>
                  <a:pt x="769384" y="288124"/>
                </a:lnTo>
                <a:lnTo>
                  <a:pt x="799503" y="255028"/>
                </a:lnTo>
                <a:lnTo>
                  <a:pt x="830103" y="222387"/>
                </a:lnTo>
                <a:lnTo>
                  <a:pt x="861177" y="190206"/>
                </a:lnTo>
                <a:lnTo>
                  <a:pt x="892721" y="158491"/>
                </a:lnTo>
                <a:lnTo>
                  <a:pt x="924728" y="127248"/>
                </a:lnTo>
                <a:lnTo>
                  <a:pt x="957193" y="96482"/>
                </a:lnTo>
                <a:lnTo>
                  <a:pt x="990109" y="66199"/>
                </a:lnTo>
                <a:lnTo>
                  <a:pt x="1023473" y="36405"/>
                </a:lnTo>
                <a:lnTo>
                  <a:pt x="1057277" y="7106"/>
                </a:lnTo>
                <a:lnTo>
                  <a:pt x="1065725" y="0"/>
                </a:lnTo>
                <a:lnTo>
                  <a:pt x="1065725" y="92997"/>
                </a:lnTo>
                <a:lnTo>
                  <a:pt x="1057303" y="100378"/>
                </a:lnTo>
                <a:lnTo>
                  <a:pt x="1023924" y="130543"/>
                </a:lnTo>
                <a:lnTo>
                  <a:pt x="991011" y="161211"/>
                </a:lnTo>
                <a:lnTo>
                  <a:pt x="958568" y="192378"/>
                </a:lnTo>
                <a:lnTo>
                  <a:pt x="926602" y="224036"/>
                </a:lnTo>
                <a:lnTo>
                  <a:pt x="895119" y="256180"/>
                </a:lnTo>
                <a:lnTo>
                  <a:pt x="864125" y="288804"/>
                </a:lnTo>
                <a:lnTo>
                  <a:pt x="833627" y="321902"/>
                </a:lnTo>
                <a:lnTo>
                  <a:pt x="803629" y="355466"/>
                </a:lnTo>
                <a:lnTo>
                  <a:pt x="774139" y="389493"/>
                </a:lnTo>
                <a:lnTo>
                  <a:pt x="745162" y="423974"/>
                </a:lnTo>
                <a:lnTo>
                  <a:pt x="716705" y="458905"/>
                </a:lnTo>
                <a:lnTo>
                  <a:pt x="688773" y="494278"/>
                </a:lnTo>
                <a:lnTo>
                  <a:pt x="661373" y="530089"/>
                </a:lnTo>
                <a:lnTo>
                  <a:pt x="634510" y="566331"/>
                </a:lnTo>
                <a:lnTo>
                  <a:pt x="608191" y="602997"/>
                </a:lnTo>
                <a:lnTo>
                  <a:pt x="582421" y="640082"/>
                </a:lnTo>
                <a:lnTo>
                  <a:pt x="557208" y="677580"/>
                </a:lnTo>
                <a:lnTo>
                  <a:pt x="532556" y="715485"/>
                </a:lnTo>
                <a:lnTo>
                  <a:pt x="508472" y="753789"/>
                </a:lnTo>
                <a:lnTo>
                  <a:pt x="484962" y="792489"/>
                </a:lnTo>
                <a:lnTo>
                  <a:pt x="462031" y="831576"/>
                </a:lnTo>
                <a:lnTo>
                  <a:pt x="439687" y="871046"/>
                </a:lnTo>
                <a:lnTo>
                  <a:pt x="417935" y="910891"/>
                </a:lnTo>
                <a:lnTo>
                  <a:pt x="396782" y="951107"/>
                </a:lnTo>
                <a:lnTo>
                  <a:pt x="376232" y="991686"/>
                </a:lnTo>
                <a:lnTo>
                  <a:pt x="356293" y="1032624"/>
                </a:lnTo>
                <a:lnTo>
                  <a:pt x="336970" y="1073913"/>
                </a:lnTo>
                <a:lnTo>
                  <a:pt x="318269" y="1115548"/>
                </a:lnTo>
                <a:lnTo>
                  <a:pt x="300197" y="1157522"/>
                </a:lnTo>
                <a:lnTo>
                  <a:pt x="282759" y="1199829"/>
                </a:lnTo>
                <a:lnTo>
                  <a:pt x="265962" y="1242464"/>
                </a:lnTo>
                <a:lnTo>
                  <a:pt x="249812" y="1285421"/>
                </a:lnTo>
                <a:lnTo>
                  <a:pt x="234314" y="1328692"/>
                </a:lnTo>
                <a:lnTo>
                  <a:pt x="219475" y="1372272"/>
                </a:lnTo>
                <a:lnTo>
                  <a:pt x="205301" y="1416156"/>
                </a:lnTo>
                <a:lnTo>
                  <a:pt x="191797" y="1460336"/>
                </a:lnTo>
                <a:lnTo>
                  <a:pt x="178971" y="1504807"/>
                </a:lnTo>
                <a:lnTo>
                  <a:pt x="166827" y="1549563"/>
                </a:lnTo>
                <a:lnTo>
                  <a:pt x="155373" y="1594597"/>
                </a:lnTo>
                <a:lnTo>
                  <a:pt x="144613" y="1639904"/>
                </a:lnTo>
                <a:lnTo>
                  <a:pt x="134555" y="1685477"/>
                </a:lnTo>
                <a:lnTo>
                  <a:pt x="125204" y="1731311"/>
                </a:lnTo>
                <a:lnTo>
                  <a:pt x="116566" y="1777399"/>
                </a:lnTo>
                <a:lnTo>
                  <a:pt x="108648" y="1823735"/>
                </a:lnTo>
                <a:lnTo>
                  <a:pt x="101455" y="1870313"/>
                </a:lnTo>
                <a:lnTo>
                  <a:pt x="94993" y="1917127"/>
                </a:lnTo>
                <a:lnTo>
                  <a:pt x="89269" y="1964171"/>
                </a:lnTo>
                <a:lnTo>
                  <a:pt x="84289" y="2011438"/>
                </a:lnTo>
                <a:lnTo>
                  <a:pt x="80058" y="2058924"/>
                </a:lnTo>
                <a:lnTo>
                  <a:pt x="76583" y="2106621"/>
                </a:lnTo>
                <a:lnTo>
                  <a:pt x="73869" y="2154523"/>
                </a:lnTo>
                <a:lnTo>
                  <a:pt x="71910" y="2203180"/>
                </a:lnTo>
                <a:lnTo>
                  <a:pt x="70749" y="2251201"/>
                </a:lnTo>
                <a:lnTo>
                  <a:pt x="70359" y="2299402"/>
                </a:lnTo>
                <a:lnTo>
                  <a:pt x="70359" y="4848355"/>
                </a:lnTo>
                <a:lnTo>
                  <a:pt x="70751" y="4896837"/>
                </a:lnTo>
                <a:lnTo>
                  <a:pt x="71923" y="4945132"/>
                </a:lnTo>
                <a:lnTo>
                  <a:pt x="73869" y="4993234"/>
                </a:lnTo>
                <a:lnTo>
                  <a:pt x="76583" y="5041137"/>
                </a:lnTo>
                <a:lnTo>
                  <a:pt x="80058" y="5088833"/>
                </a:lnTo>
                <a:lnTo>
                  <a:pt x="84289" y="5136319"/>
                </a:lnTo>
                <a:lnTo>
                  <a:pt x="89269" y="5183586"/>
                </a:lnTo>
                <a:lnTo>
                  <a:pt x="94993" y="5230630"/>
                </a:lnTo>
                <a:lnTo>
                  <a:pt x="101455" y="5277444"/>
                </a:lnTo>
                <a:lnTo>
                  <a:pt x="108648" y="5324022"/>
                </a:lnTo>
                <a:lnTo>
                  <a:pt x="116566" y="5370358"/>
                </a:lnTo>
                <a:lnTo>
                  <a:pt x="125204" y="5416446"/>
                </a:lnTo>
                <a:lnTo>
                  <a:pt x="134555" y="5462280"/>
                </a:lnTo>
                <a:lnTo>
                  <a:pt x="144613" y="5507853"/>
                </a:lnTo>
                <a:lnTo>
                  <a:pt x="155373" y="5553160"/>
                </a:lnTo>
                <a:lnTo>
                  <a:pt x="166827" y="5598194"/>
                </a:lnTo>
                <a:lnTo>
                  <a:pt x="178971" y="5642950"/>
                </a:lnTo>
                <a:lnTo>
                  <a:pt x="191797" y="5687421"/>
                </a:lnTo>
                <a:lnTo>
                  <a:pt x="205301" y="5731602"/>
                </a:lnTo>
                <a:lnTo>
                  <a:pt x="219475" y="5775485"/>
                </a:lnTo>
                <a:lnTo>
                  <a:pt x="234314" y="5819065"/>
                </a:lnTo>
                <a:lnTo>
                  <a:pt x="249812" y="5862337"/>
                </a:lnTo>
                <a:lnTo>
                  <a:pt x="265962" y="5905293"/>
                </a:lnTo>
                <a:lnTo>
                  <a:pt x="282759" y="5947928"/>
                </a:lnTo>
                <a:lnTo>
                  <a:pt x="300197" y="5990236"/>
                </a:lnTo>
                <a:lnTo>
                  <a:pt x="318269" y="6032210"/>
                </a:lnTo>
                <a:lnTo>
                  <a:pt x="336970" y="6073845"/>
                </a:lnTo>
                <a:lnTo>
                  <a:pt x="356293" y="6115134"/>
                </a:lnTo>
                <a:lnTo>
                  <a:pt x="376232" y="6156071"/>
                </a:lnTo>
                <a:lnTo>
                  <a:pt x="396782" y="6196650"/>
                </a:lnTo>
                <a:lnTo>
                  <a:pt x="417935" y="6236866"/>
                </a:lnTo>
                <a:lnTo>
                  <a:pt x="439687" y="6276712"/>
                </a:lnTo>
                <a:lnTo>
                  <a:pt x="462031" y="6316181"/>
                </a:lnTo>
                <a:lnTo>
                  <a:pt x="484962" y="6355269"/>
                </a:lnTo>
                <a:lnTo>
                  <a:pt x="508472" y="6393968"/>
                </a:lnTo>
                <a:lnTo>
                  <a:pt x="532556" y="6432273"/>
                </a:lnTo>
                <a:lnTo>
                  <a:pt x="557208" y="6470177"/>
                </a:lnTo>
                <a:lnTo>
                  <a:pt x="582421" y="6507675"/>
                </a:lnTo>
                <a:lnTo>
                  <a:pt x="608191" y="6544760"/>
                </a:lnTo>
                <a:lnTo>
                  <a:pt x="634510" y="6581427"/>
                </a:lnTo>
                <a:lnTo>
                  <a:pt x="661373" y="6617668"/>
                </a:lnTo>
                <a:lnTo>
                  <a:pt x="688773" y="6653479"/>
                </a:lnTo>
                <a:lnTo>
                  <a:pt x="716705" y="6688853"/>
                </a:lnTo>
                <a:lnTo>
                  <a:pt x="745162" y="6723783"/>
                </a:lnTo>
                <a:lnTo>
                  <a:pt x="774139" y="6758265"/>
                </a:lnTo>
                <a:lnTo>
                  <a:pt x="803629" y="6792291"/>
                </a:lnTo>
                <a:lnTo>
                  <a:pt x="833627" y="6825856"/>
                </a:lnTo>
                <a:lnTo>
                  <a:pt x="864125" y="6858953"/>
                </a:lnTo>
                <a:lnTo>
                  <a:pt x="895119" y="6891577"/>
                </a:lnTo>
                <a:lnTo>
                  <a:pt x="926602" y="6923721"/>
                </a:lnTo>
                <a:lnTo>
                  <a:pt x="958568" y="6955380"/>
                </a:lnTo>
                <a:lnTo>
                  <a:pt x="991011" y="6986546"/>
                </a:lnTo>
                <a:lnTo>
                  <a:pt x="1023924" y="7017215"/>
                </a:lnTo>
                <a:lnTo>
                  <a:pt x="1057303" y="7047380"/>
                </a:lnTo>
                <a:lnTo>
                  <a:pt x="1065725" y="7054760"/>
                </a:lnTo>
                <a:lnTo>
                  <a:pt x="1065725" y="7147758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2968" y="1936326"/>
            <a:ext cx="8149567" cy="5705563"/>
          </a:xfrm>
          <a:custGeom>
            <a:avLst/>
            <a:gdLst/>
            <a:ahLst/>
            <a:cxnLst/>
            <a:rect l="l" t="t" r="r" b="b"/>
            <a:pathLst>
              <a:path w="9551669" h="6687184">
                <a:moveTo>
                  <a:pt x="12611" y="3019979"/>
                </a:moveTo>
                <a:lnTo>
                  <a:pt x="13858" y="3684561"/>
                </a:lnTo>
                <a:lnTo>
                  <a:pt x="1070" y="3637642"/>
                </a:lnTo>
                <a:lnTo>
                  <a:pt x="0" y="3066947"/>
                </a:lnTo>
                <a:lnTo>
                  <a:pt x="12611" y="3019979"/>
                </a:lnTo>
                <a:close/>
              </a:path>
              <a:path w="9551669" h="6687184">
                <a:moveTo>
                  <a:pt x="25136" y="2926636"/>
                </a:moveTo>
                <a:lnTo>
                  <a:pt x="26733" y="3777857"/>
                </a:lnTo>
                <a:lnTo>
                  <a:pt x="13946" y="3731317"/>
                </a:lnTo>
                <a:lnTo>
                  <a:pt x="12524" y="2973224"/>
                </a:lnTo>
                <a:lnTo>
                  <a:pt x="25136" y="2926636"/>
                </a:lnTo>
                <a:close/>
              </a:path>
              <a:path w="9551669" h="6687184">
                <a:moveTo>
                  <a:pt x="37663" y="2834080"/>
                </a:moveTo>
                <a:lnTo>
                  <a:pt x="39606" y="3870365"/>
                </a:lnTo>
                <a:lnTo>
                  <a:pt x="26820" y="3824224"/>
                </a:lnTo>
                <a:lnTo>
                  <a:pt x="25049" y="2880269"/>
                </a:lnTo>
                <a:lnTo>
                  <a:pt x="37663" y="2834080"/>
                </a:lnTo>
                <a:close/>
              </a:path>
              <a:path w="9551669" h="6687184">
                <a:moveTo>
                  <a:pt x="62805" y="2696790"/>
                </a:moveTo>
                <a:lnTo>
                  <a:pt x="65264" y="4007560"/>
                </a:lnTo>
                <a:lnTo>
                  <a:pt x="39693" y="3916325"/>
                </a:lnTo>
                <a:lnTo>
                  <a:pt x="37577" y="2788120"/>
                </a:lnTo>
                <a:lnTo>
                  <a:pt x="62805" y="2696790"/>
                </a:lnTo>
                <a:close/>
              </a:path>
              <a:path w="9551669" h="6687184">
                <a:moveTo>
                  <a:pt x="9486104" y="2633801"/>
                </a:moveTo>
                <a:lnTo>
                  <a:pt x="9488732" y="4035201"/>
                </a:lnTo>
                <a:lnTo>
                  <a:pt x="9362558" y="4475504"/>
                </a:lnTo>
                <a:lnTo>
                  <a:pt x="9337238" y="4518149"/>
                </a:lnTo>
                <a:lnTo>
                  <a:pt x="9311996" y="4602566"/>
                </a:lnTo>
                <a:lnTo>
                  <a:pt x="9286675" y="4644375"/>
                </a:lnTo>
                <a:lnTo>
                  <a:pt x="9274052" y="4685873"/>
                </a:lnTo>
                <a:lnTo>
                  <a:pt x="9248730" y="4727102"/>
                </a:lnTo>
                <a:lnTo>
                  <a:pt x="9236106" y="4768010"/>
                </a:lnTo>
                <a:lnTo>
                  <a:pt x="9210782" y="4808640"/>
                </a:lnTo>
                <a:lnTo>
                  <a:pt x="9198158" y="4848940"/>
                </a:lnTo>
                <a:lnTo>
                  <a:pt x="9147507" y="4928651"/>
                </a:lnTo>
                <a:lnTo>
                  <a:pt x="9134881" y="4968006"/>
                </a:lnTo>
                <a:lnTo>
                  <a:pt x="9084227" y="5045784"/>
                </a:lnTo>
                <a:lnTo>
                  <a:pt x="9008241" y="5159939"/>
                </a:lnTo>
                <a:lnTo>
                  <a:pt x="8995611" y="5197278"/>
                </a:lnTo>
                <a:lnTo>
                  <a:pt x="8970280" y="5234290"/>
                </a:lnTo>
                <a:lnTo>
                  <a:pt x="8932249" y="5270969"/>
                </a:lnTo>
                <a:lnTo>
                  <a:pt x="8906917" y="5307263"/>
                </a:lnTo>
                <a:lnTo>
                  <a:pt x="8856251" y="5378751"/>
                </a:lnTo>
                <a:lnTo>
                  <a:pt x="8805582" y="5448740"/>
                </a:lnTo>
                <a:lnTo>
                  <a:pt x="8767547" y="5483186"/>
                </a:lnTo>
                <a:lnTo>
                  <a:pt x="8716874" y="5550860"/>
                </a:lnTo>
                <a:lnTo>
                  <a:pt x="8678836" y="5584127"/>
                </a:lnTo>
                <a:lnTo>
                  <a:pt x="8628158" y="5649403"/>
                </a:lnTo>
                <a:lnTo>
                  <a:pt x="8590118" y="5681450"/>
                </a:lnTo>
                <a:lnTo>
                  <a:pt x="8564778" y="5713059"/>
                </a:lnTo>
                <a:lnTo>
                  <a:pt x="8526736" y="5744271"/>
                </a:lnTo>
                <a:lnTo>
                  <a:pt x="8501394" y="5775034"/>
                </a:lnTo>
                <a:lnTo>
                  <a:pt x="8463351" y="5805392"/>
                </a:lnTo>
                <a:lnTo>
                  <a:pt x="8425307" y="5835316"/>
                </a:lnTo>
                <a:lnTo>
                  <a:pt x="8399962" y="5864778"/>
                </a:lnTo>
                <a:lnTo>
                  <a:pt x="8361916" y="5893821"/>
                </a:lnTo>
                <a:lnTo>
                  <a:pt x="8323870" y="5922417"/>
                </a:lnTo>
                <a:lnTo>
                  <a:pt x="8298523" y="5950537"/>
                </a:lnTo>
                <a:lnTo>
                  <a:pt x="8260474" y="5978223"/>
                </a:lnTo>
                <a:lnTo>
                  <a:pt x="8222425" y="6005449"/>
                </a:lnTo>
                <a:lnTo>
                  <a:pt x="8184376" y="6032209"/>
                </a:lnTo>
                <a:lnTo>
                  <a:pt x="8146325" y="6058499"/>
                </a:lnTo>
                <a:lnTo>
                  <a:pt x="8108273" y="6084314"/>
                </a:lnTo>
                <a:lnTo>
                  <a:pt x="8070221" y="6109649"/>
                </a:lnTo>
                <a:lnTo>
                  <a:pt x="8032167" y="6134501"/>
                </a:lnTo>
                <a:lnTo>
                  <a:pt x="7994113" y="6158864"/>
                </a:lnTo>
                <a:lnTo>
                  <a:pt x="7956057" y="6182734"/>
                </a:lnTo>
                <a:lnTo>
                  <a:pt x="7918001" y="6206107"/>
                </a:lnTo>
                <a:lnTo>
                  <a:pt x="7879944" y="6228977"/>
                </a:lnTo>
                <a:lnTo>
                  <a:pt x="7841886" y="6251341"/>
                </a:lnTo>
                <a:lnTo>
                  <a:pt x="7803827" y="6273193"/>
                </a:lnTo>
                <a:lnTo>
                  <a:pt x="7765767" y="6294529"/>
                </a:lnTo>
                <a:lnTo>
                  <a:pt x="7727706" y="6315345"/>
                </a:lnTo>
                <a:lnTo>
                  <a:pt x="7689644" y="6335636"/>
                </a:lnTo>
                <a:lnTo>
                  <a:pt x="7638881" y="6355422"/>
                </a:lnTo>
                <a:lnTo>
                  <a:pt x="7600817" y="6374649"/>
                </a:lnTo>
                <a:lnTo>
                  <a:pt x="7562752" y="6393338"/>
                </a:lnTo>
                <a:lnTo>
                  <a:pt x="7524686" y="6411484"/>
                </a:lnTo>
                <a:lnTo>
                  <a:pt x="7473919" y="6429106"/>
                </a:lnTo>
                <a:lnTo>
                  <a:pt x="7435851" y="6446151"/>
                </a:lnTo>
                <a:lnTo>
                  <a:pt x="7397781" y="6462640"/>
                </a:lnTo>
                <a:lnTo>
                  <a:pt x="7347011" y="6478591"/>
                </a:lnTo>
                <a:lnTo>
                  <a:pt x="7308940" y="6493953"/>
                </a:lnTo>
                <a:lnTo>
                  <a:pt x="7270868" y="6508744"/>
                </a:lnTo>
                <a:lnTo>
                  <a:pt x="7220094" y="6522983"/>
                </a:lnTo>
                <a:lnTo>
                  <a:pt x="7182020" y="6536619"/>
                </a:lnTo>
                <a:lnTo>
                  <a:pt x="7131244" y="6549695"/>
                </a:lnTo>
                <a:lnTo>
                  <a:pt x="7093168" y="6562158"/>
                </a:lnTo>
                <a:lnTo>
                  <a:pt x="7042390" y="6574052"/>
                </a:lnTo>
                <a:lnTo>
                  <a:pt x="7004311" y="6585324"/>
                </a:lnTo>
                <a:lnTo>
                  <a:pt x="6953531" y="6596017"/>
                </a:lnTo>
                <a:lnTo>
                  <a:pt x="6915450" y="6606080"/>
                </a:lnTo>
                <a:lnTo>
                  <a:pt x="6864667" y="6615554"/>
                </a:lnTo>
                <a:lnTo>
                  <a:pt x="6813884" y="6624413"/>
                </a:lnTo>
                <a:lnTo>
                  <a:pt x="6775799" y="6632627"/>
                </a:lnTo>
                <a:lnTo>
                  <a:pt x="6725013" y="6640240"/>
                </a:lnTo>
                <a:lnTo>
                  <a:pt x="6674226" y="6647223"/>
                </a:lnTo>
                <a:lnTo>
                  <a:pt x="6636138" y="6653548"/>
                </a:lnTo>
                <a:lnTo>
                  <a:pt x="6585349" y="6659258"/>
                </a:lnTo>
                <a:lnTo>
                  <a:pt x="6534558" y="6664324"/>
                </a:lnTo>
                <a:lnTo>
                  <a:pt x="6496466" y="6668718"/>
                </a:lnTo>
                <a:lnTo>
                  <a:pt x="6445673" y="6672484"/>
                </a:lnTo>
                <a:lnTo>
                  <a:pt x="6394879" y="6675593"/>
                </a:lnTo>
                <a:lnTo>
                  <a:pt x="6344084" y="6678040"/>
                </a:lnTo>
                <a:lnTo>
                  <a:pt x="6305987" y="6679796"/>
                </a:lnTo>
                <a:lnTo>
                  <a:pt x="6255189" y="6680906"/>
                </a:lnTo>
                <a:lnTo>
                  <a:pt x="6204390" y="6681341"/>
                </a:lnTo>
                <a:lnTo>
                  <a:pt x="3359595" y="6686676"/>
                </a:lnTo>
                <a:lnTo>
                  <a:pt x="3308794" y="6686433"/>
                </a:lnTo>
                <a:lnTo>
                  <a:pt x="3257992" y="6685513"/>
                </a:lnTo>
                <a:lnTo>
                  <a:pt x="3219889" y="6683899"/>
                </a:lnTo>
                <a:lnTo>
                  <a:pt x="3169085" y="6681643"/>
                </a:lnTo>
                <a:lnTo>
                  <a:pt x="3118279" y="6678725"/>
                </a:lnTo>
                <a:lnTo>
                  <a:pt x="3067472" y="6675150"/>
                </a:lnTo>
                <a:lnTo>
                  <a:pt x="3029364" y="6670898"/>
                </a:lnTo>
                <a:lnTo>
                  <a:pt x="2978555" y="6666023"/>
                </a:lnTo>
                <a:lnTo>
                  <a:pt x="2927745" y="6660503"/>
                </a:lnTo>
                <a:lnTo>
                  <a:pt x="2889633" y="6654321"/>
                </a:lnTo>
                <a:lnTo>
                  <a:pt x="2838820" y="6647529"/>
                </a:lnTo>
                <a:lnTo>
                  <a:pt x="2788006" y="6640107"/>
                </a:lnTo>
                <a:lnTo>
                  <a:pt x="2749891" y="6632036"/>
                </a:lnTo>
                <a:lnTo>
                  <a:pt x="2699075" y="6623367"/>
                </a:lnTo>
                <a:lnTo>
                  <a:pt x="2648257" y="6614083"/>
                </a:lnTo>
                <a:lnTo>
                  <a:pt x="2610138" y="6604164"/>
                </a:lnTo>
                <a:lnTo>
                  <a:pt x="2559319" y="6593661"/>
                </a:lnTo>
                <a:lnTo>
                  <a:pt x="2521198" y="6582532"/>
                </a:lnTo>
                <a:lnTo>
                  <a:pt x="2470376" y="6570829"/>
                </a:lnTo>
                <a:lnTo>
                  <a:pt x="2432253" y="6558508"/>
                </a:lnTo>
                <a:lnTo>
                  <a:pt x="2381428" y="6545623"/>
                </a:lnTo>
                <a:lnTo>
                  <a:pt x="2343303" y="6532130"/>
                </a:lnTo>
                <a:lnTo>
                  <a:pt x="2292476" y="6518081"/>
                </a:lnTo>
                <a:lnTo>
                  <a:pt x="2254349" y="6503433"/>
                </a:lnTo>
                <a:lnTo>
                  <a:pt x="2216220" y="6488215"/>
                </a:lnTo>
                <a:lnTo>
                  <a:pt x="2165391" y="6472454"/>
                </a:lnTo>
                <a:lnTo>
                  <a:pt x="2127260" y="6456108"/>
                </a:lnTo>
                <a:lnTo>
                  <a:pt x="2089128" y="6439205"/>
                </a:lnTo>
                <a:lnTo>
                  <a:pt x="2038295" y="6421774"/>
                </a:lnTo>
                <a:lnTo>
                  <a:pt x="2000162" y="6403771"/>
                </a:lnTo>
                <a:lnTo>
                  <a:pt x="1962027" y="6385225"/>
                </a:lnTo>
                <a:lnTo>
                  <a:pt x="1911191" y="6366165"/>
                </a:lnTo>
                <a:lnTo>
                  <a:pt x="1873054" y="6346546"/>
                </a:lnTo>
                <a:lnTo>
                  <a:pt x="1834916" y="6326398"/>
                </a:lnTo>
                <a:lnTo>
                  <a:pt x="1796777" y="6305725"/>
                </a:lnTo>
                <a:lnTo>
                  <a:pt x="1758637" y="6284531"/>
                </a:lnTo>
                <a:lnTo>
                  <a:pt x="1720497" y="6262822"/>
                </a:lnTo>
                <a:lnTo>
                  <a:pt x="1682355" y="6240601"/>
                </a:lnTo>
                <a:lnTo>
                  <a:pt x="1644212" y="6217874"/>
                </a:lnTo>
                <a:lnTo>
                  <a:pt x="1593369" y="6194668"/>
                </a:lnTo>
                <a:lnTo>
                  <a:pt x="1555224" y="6170941"/>
                </a:lnTo>
                <a:lnTo>
                  <a:pt x="1517079" y="6146721"/>
                </a:lnTo>
                <a:lnTo>
                  <a:pt x="1491632" y="6121988"/>
                </a:lnTo>
                <a:lnTo>
                  <a:pt x="1453485" y="6096795"/>
                </a:lnTo>
                <a:lnTo>
                  <a:pt x="1415337" y="6071123"/>
                </a:lnTo>
                <a:lnTo>
                  <a:pt x="1377187" y="6044977"/>
                </a:lnTo>
                <a:lnTo>
                  <a:pt x="1339037" y="6018360"/>
                </a:lnTo>
                <a:lnTo>
                  <a:pt x="1300887" y="5991277"/>
                </a:lnTo>
                <a:lnTo>
                  <a:pt x="1262735" y="5963733"/>
                </a:lnTo>
                <a:lnTo>
                  <a:pt x="1237282" y="5935708"/>
                </a:lnTo>
                <a:lnTo>
                  <a:pt x="1199129" y="5907256"/>
                </a:lnTo>
                <a:lnTo>
                  <a:pt x="1160975" y="5878356"/>
                </a:lnTo>
                <a:lnTo>
                  <a:pt x="1135519" y="5848989"/>
                </a:lnTo>
                <a:lnTo>
                  <a:pt x="1097364" y="5819208"/>
                </a:lnTo>
                <a:lnTo>
                  <a:pt x="1059207" y="5788993"/>
                </a:lnTo>
                <a:lnTo>
                  <a:pt x="1033749" y="5758324"/>
                </a:lnTo>
                <a:lnTo>
                  <a:pt x="995591" y="5727255"/>
                </a:lnTo>
                <a:lnTo>
                  <a:pt x="970132" y="5695742"/>
                </a:lnTo>
                <a:lnTo>
                  <a:pt x="931972" y="5663838"/>
                </a:lnTo>
                <a:lnTo>
                  <a:pt x="906511" y="5631498"/>
                </a:lnTo>
                <a:lnTo>
                  <a:pt x="868350" y="5598776"/>
                </a:lnTo>
                <a:lnTo>
                  <a:pt x="842887" y="5565628"/>
                </a:lnTo>
                <a:lnTo>
                  <a:pt x="791961" y="5498145"/>
                </a:lnTo>
                <a:lnTo>
                  <a:pt x="753796" y="5463842"/>
                </a:lnTo>
                <a:lnTo>
                  <a:pt x="728331" y="5429132"/>
                </a:lnTo>
                <a:lnTo>
                  <a:pt x="677399" y="5358580"/>
                </a:lnTo>
                <a:lnTo>
                  <a:pt x="626464" y="5286547"/>
                </a:lnTo>
                <a:lnTo>
                  <a:pt x="588295" y="5250011"/>
                </a:lnTo>
                <a:lnTo>
                  <a:pt x="562826" y="5213095"/>
                </a:lnTo>
                <a:lnTo>
                  <a:pt x="550056" y="5175803"/>
                </a:lnTo>
                <a:lnTo>
                  <a:pt x="499114" y="5100230"/>
                </a:lnTo>
                <a:lnTo>
                  <a:pt x="422696" y="4984346"/>
                </a:lnTo>
                <a:lnTo>
                  <a:pt x="409923" y="4945040"/>
                </a:lnTo>
                <a:lnTo>
                  <a:pt x="358974" y="4865519"/>
                </a:lnTo>
                <a:lnTo>
                  <a:pt x="346198" y="4825266"/>
                </a:lnTo>
                <a:lnTo>
                  <a:pt x="320722" y="4784731"/>
                </a:lnTo>
                <a:lnTo>
                  <a:pt x="307945" y="4743871"/>
                </a:lnTo>
                <a:lnTo>
                  <a:pt x="282468" y="4702737"/>
                </a:lnTo>
                <a:lnTo>
                  <a:pt x="269690" y="4661288"/>
                </a:lnTo>
                <a:lnTo>
                  <a:pt x="244212" y="4619573"/>
                </a:lnTo>
                <a:lnTo>
                  <a:pt x="218654" y="4535252"/>
                </a:lnTo>
                <a:lnTo>
                  <a:pt x="193174" y="4492701"/>
                </a:lnTo>
                <a:lnTo>
                  <a:pt x="65349" y="4052875"/>
                </a:lnTo>
                <a:lnTo>
                  <a:pt x="62720" y="2651475"/>
                </a:lnTo>
                <a:lnTo>
                  <a:pt x="75336" y="2606361"/>
                </a:lnTo>
                <a:lnTo>
                  <a:pt x="77182" y="3590947"/>
                </a:lnTo>
                <a:lnTo>
                  <a:pt x="89971" y="3638148"/>
                </a:lnTo>
                <a:lnTo>
                  <a:pt x="90147" y="3732025"/>
                </a:lnTo>
                <a:lnTo>
                  <a:pt x="102935" y="3778643"/>
                </a:lnTo>
                <a:lnTo>
                  <a:pt x="103022" y="3825082"/>
                </a:lnTo>
                <a:lnTo>
                  <a:pt x="128595" y="3917281"/>
                </a:lnTo>
                <a:lnTo>
                  <a:pt x="128680" y="3963079"/>
                </a:lnTo>
                <a:lnTo>
                  <a:pt x="167036" y="4099045"/>
                </a:lnTo>
                <a:lnTo>
                  <a:pt x="167120" y="4143923"/>
                </a:lnTo>
                <a:lnTo>
                  <a:pt x="231033" y="4364459"/>
                </a:lnTo>
                <a:lnTo>
                  <a:pt x="256515" y="4407763"/>
                </a:lnTo>
                <a:lnTo>
                  <a:pt x="294856" y="4536099"/>
                </a:lnTo>
                <a:lnTo>
                  <a:pt x="320335" y="4578288"/>
                </a:lnTo>
                <a:lnTo>
                  <a:pt x="345891" y="4661839"/>
                </a:lnTo>
                <a:lnTo>
                  <a:pt x="371369" y="4703143"/>
                </a:lnTo>
                <a:lnTo>
                  <a:pt x="384146" y="4744166"/>
                </a:lnTo>
                <a:lnTo>
                  <a:pt x="435098" y="4825230"/>
                </a:lnTo>
                <a:lnTo>
                  <a:pt x="447873" y="4865309"/>
                </a:lnTo>
                <a:lnTo>
                  <a:pt x="498822" y="4944442"/>
                </a:lnTo>
                <a:lnTo>
                  <a:pt x="511595" y="4983534"/>
                </a:lnTo>
                <a:lnTo>
                  <a:pt x="588011" y="5098688"/>
                </a:lnTo>
                <a:lnTo>
                  <a:pt x="664421" y="5210663"/>
                </a:lnTo>
                <a:lnTo>
                  <a:pt x="715358" y="5283484"/>
                </a:lnTo>
                <a:lnTo>
                  <a:pt x="766292" y="5354796"/>
                </a:lnTo>
                <a:lnTo>
                  <a:pt x="791758" y="5389874"/>
                </a:lnTo>
                <a:lnTo>
                  <a:pt x="829923" y="5424536"/>
                </a:lnTo>
                <a:lnTo>
                  <a:pt x="880851" y="5492715"/>
                </a:lnTo>
                <a:lnTo>
                  <a:pt x="919014" y="5526174"/>
                </a:lnTo>
                <a:lnTo>
                  <a:pt x="969937" y="5591902"/>
                </a:lnTo>
                <a:lnTo>
                  <a:pt x="1008097" y="5624113"/>
                </a:lnTo>
                <a:lnTo>
                  <a:pt x="1033557" y="5655923"/>
                </a:lnTo>
                <a:lnTo>
                  <a:pt x="1071716" y="5687279"/>
                </a:lnTo>
                <a:lnTo>
                  <a:pt x="1097174" y="5718224"/>
                </a:lnTo>
                <a:lnTo>
                  <a:pt x="1135331" y="5748705"/>
                </a:lnTo>
                <a:lnTo>
                  <a:pt x="1173488" y="5778742"/>
                </a:lnTo>
                <a:lnTo>
                  <a:pt x="1198943" y="5808353"/>
                </a:lnTo>
                <a:lnTo>
                  <a:pt x="1237098" y="5837486"/>
                </a:lnTo>
                <a:lnTo>
                  <a:pt x="1275252" y="5866160"/>
                </a:lnTo>
                <a:lnTo>
                  <a:pt x="1313405" y="5894370"/>
                </a:lnTo>
                <a:lnTo>
                  <a:pt x="1338857" y="5922135"/>
                </a:lnTo>
                <a:lnTo>
                  <a:pt x="1377008" y="5949402"/>
                </a:lnTo>
                <a:lnTo>
                  <a:pt x="1415159" y="5976192"/>
                </a:lnTo>
                <a:lnTo>
                  <a:pt x="1453308" y="6002498"/>
                </a:lnTo>
                <a:lnTo>
                  <a:pt x="1491456" y="6028316"/>
                </a:lnTo>
                <a:lnTo>
                  <a:pt x="1529604" y="6053641"/>
                </a:lnTo>
                <a:lnTo>
                  <a:pt x="1567751" y="6078469"/>
                </a:lnTo>
                <a:lnTo>
                  <a:pt x="1605896" y="6102794"/>
                </a:lnTo>
                <a:lnTo>
                  <a:pt x="1644041" y="6126612"/>
                </a:lnTo>
                <a:lnTo>
                  <a:pt x="1682185" y="6149918"/>
                </a:lnTo>
                <a:lnTo>
                  <a:pt x="1720328" y="6172707"/>
                </a:lnTo>
                <a:lnTo>
                  <a:pt x="1758469" y="6194975"/>
                </a:lnTo>
                <a:lnTo>
                  <a:pt x="1796610" y="6216715"/>
                </a:lnTo>
                <a:lnTo>
                  <a:pt x="1834750" y="6237925"/>
                </a:lnTo>
                <a:lnTo>
                  <a:pt x="1872889" y="6258598"/>
                </a:lnTo>
                <a:lnTo>
                  <a:pt x="1911027" y="6278731"/>
                </a:lnTo>
                <a:lnTo>
                  <a:pt x="1961864" y="6298293"/>
                </a:lnTo>
                <a:lnTo>
                  <a:pt x="1999999" y="6317329"/>
                </a:lnTo>
                <a:lnTo>
                  <a:pt x="2038134" y="6335810"/>
                </a:lnTo>
                <a:lnTo>
                  <a:pt x="2076268" y="6353730"/>
                </a:lnTo>
                <a:lnTo>
                  <a:pt x="2127100" y="6371062"/>
                </a:lnTo>
                <a:lnTo>
                  <a:pt x="2165232" y="6387847"/>
                </a:lnTo>
                <a:lnTo>
                  <a:pt x="2216062" y="6404034"/>
                </a:lnTo>
                <a:lnTo>
                  <a:pt x="2254192" y="6419665"/>
                </a:lnTo>
                <a:lnTo>
                  <a:pt x="2292320" y="6434712"/>
                </a:lnTo>
                <a:lnTo>
                  <a:pt x="2343147" y="6449146"/>
                </a:lnTo>
                <a:lnTo>
                  <a:pt x="2381273" y="6463009"/>
                </a:lnTo>
                <a:lnTo>
                  <a:pt x="2432098" y="6476250"/>
                </a:lnTo>
                <a:lnTo>
                  <a:pt x="2470222" y="6488912"/>
                </a:lnTo>
                <a:lnTo>
                  <a:pt x="2521045" y="6500941"/>
                </a:lnTo>
                <a:lnTo>
                  <a:pt x="2559166" y="6512381"/>
                </a:lnTo>
                <a:lnTo>
                  <a:pt x="2609987" y="6523178"/>
                </a:lnTo>
                <a:lnTo>
                  <a:pt x="2648106" y="6533377"/>
                </a:lnTo>
                <a:lnTo>
                  <a:pt x="2698924" y="6542924"/>
                </a:lnTo>
                <a:lnTo>
                  <a:pt x="2749741" y="6551839"/>
                </a:lnTo>
                <a:lnTo>
                  <a:pt x="2787856" y="6560140"/>
                </a:lnTo>
                <a:lnTo>
                  <a:pt x="2838671" y="6567776"/>
                </a:lnTo>
                <a:lnTo>
                  <a:pt x="2876784" y="6574788"/>
                </a:lnTo>
                <a:lnTo>
                  <a:pt x="2927596" y="6581125"/>
                </a:lnTo>
                <a:lnTo>
                  <a:pt x="2978407" y="6586805"/>
                </a:lnTo>
                <a:lnTo>
                  <a:pt x="3029216" y="6591823"/>
                </a:lnTo>
                <a:lnTo>
                  <a:pt x="3067324" y="6596199"/>
                </a:lnTo>
                <a:lnTo>
                  <a:pt x="3118131" y="6599881"/>
                </a:lnTo>
                <a:lnTo>
                  <a:pt x="3168937" y="6602886"/>
                </a:lnTo>
                <a:lnTo>
                  <a:pt x="3219741" y="6605211"/>
                </a:lnTo>
                <a:lnTo>
                  <a:pt x="3257845" y="6606874"/>
                </a:lnTo>
                <a:lnTo>
                  <a:pt x="3308647" y="6607823"/>
                </a:lnTo>
                <a:lnTo>
                  <a:pt x="3359447" y="6608077"/>
                </a:lnTo>
                <a:lnTo>
                  <a:pt x="6204242" y="6602741"/>
                </a:lnTo>
                <a:lnTo>
                  <a:pt x="6255041" y="6602297"/>
                </a:lnTo>
                <a:lnTo>
                  <a:pt x="6305839" y="6601157"/>
                </a:lnTo>
                <a:lnTo>
                  <a:pt x="6343936" y="6599351"/>
                </a:lnTo>
                <a:lnTo>
                  <a:pt x="6394731" y="6596836"/>
                </a:lnTo>
                <a:lnTo>
                  <a:pt x="6445526" y="6593640"/>
                </a:lnTo>
                <a:lnTo>
                  <a:pt x="6496318" y="6589768"/>
                </a:lnTo>
                <a:lnTo>
                  <a:pt x="6534410" y="6585249"/>
                </a:lnTo>
                <a:lnTo>
                  <a:pt x="6585200" y="6580040"/>
                </a:lnTo>
                <a:lnTo>
                  <a:pt x="6635989" y="6574169"/>
                </a:lnTo>
                <a:lnTo>
                  <a:pt x="6686777" y="6567642"/>
                </a:lnTo>
                <a:lnTo>
                  <a:pt x="6724864" y="6560487"/>
                </a:lnTo>
                <a:lnTo>
                  <a:pt x="6775649" y="6552661"/>
                </a:lnTo>
                <a:lnTo>
                  <a:pt x="6813733" y="6544217"/>
                </a:lnTo>
                <a:lnTo>
                  <a:pt x="6864516" y="6535111"/>
                </a:lnTo>
                <a:lnTo>
                  <a:pt x="6915298" y="6525374"/>
                </a:lnTo>
                <a:lnTo>
                  <a:pt x="6953379" y="6515032"/>
                </a:lnTo>
                <a:lnTo>
                  <a:pt x="7004158" y="6504044"/>
                </a:lnTo>
                <a:lnTo>
                  <a:pt x="7042237" y="6492461"/>
                </a:lnTo>
                <a:lnTo>
                  <a:pt x="7093014" y="6480241"/>
                </a:lnTo>
                <a:lnTo>
                  <a:pt x="7131090" y="6467437"/>
                </a:lnTo>
                <a:lnTo>
                  <a:pt x="7181865" y="6454005"/>
                </a:lnTo>
                <a:lnTo>
                  <a:pt x="7219939" y="6439999"/>
                </a:lnTo>
                <a:lnTo>
                  <a:pt x="7270711" y="6425374"/>
                </a:lnTo>
                <a:lnTo>
                  <a:pt x="7308783" y="6410185"/>
                </a:lnTo>
                <a:lnTo>
                  <a:pt x="7346853" y="6394411"/>
                </a:lnTo>
                <a:lnTo>
                  <a:pt x="7397623" y="6378033"/>
                </a:lnTo>
                <a:lnTo>
                  <a:pt x="7435691" y="6361105"/>
                </a:lnTo>
                <a:lnTo>
                  <a:pt x="7473758" y="6343607"/>
                </a:lnTo>
                <a:lnTo>
                  <a:pt x="7524525" y="6325520"/>
                </a:lnTo>
                <a:lnTo>
                  <a:pt x="7562590" y="6306896"/>
                </a:lnTo>
                <a:lnTo>
                  <a:pt x="7600654" y="6287717"/>
                </a:lnTo>
                <a:lnTo>
                  <a:pt x="7651417" y="6267964"/>
                </a:lnTo>
                <a:lnTo>
                  <a:pt x="7689479" y="6247689"/>
                </a:lnTo>
                <a:lnTo>
                  <a:pt x="7727540" y="6226873"/>
                </a:lnTo>
                <a:lnTo>
                  <a:pt x="7765600" y="6205520"/>
                </a:lnTo>
                <a:lnTo>
                  <a:pt x="7803659" y="6183636"/>
                </a:lnTo>
                <a:lnTo>
                  <a:pt x="7841717" y="6161226"/>
                </a:lnTo>
                <a:lnTo>
                  <a:pt x="7879774" y="6138294"/>
                </a:lnTo>
                <a:lnTo>
                  <a:pt x="7917830" y="6114845"/>
                </a:lnTo>
                <a:lnTo>
                  <a:pt x="7955885" y="6090884"/>
                </a:lnTo>
                <a:lnTo>
                  <a:pt x="7993939" y="6066416"/>
                </a:lnTo>
                <a:lnTo>
                  <a:pt x="8031993" y="6041445"/>
                </a:lnTo>
                <a:lnTo>
                  <a:pt x="8070045" y="6015977"/>
                </a:lnTo>
                <a:lnTo>
                  <a:pt x="8108096" y="5990016"/>
                </a:lnTo>
                <a:lnTo>
                  <a:pt x="8146147" y="5963567"/>
                </a:lnTo>
                <a:lnTo>
                  <a:pt x="8184196" y="5936635"/>
                </a:lnTo>
                <a:lnTo>
                  <a:pt x="8222245" y="5909224"/>
                </a:lnTo>
                <a:lnTo>
                  <a:pt x="8247593" y="5881364"/>
                </a:lnTo>
                <a:lnTo>
                  <a:pt x="8285640" y="5853011"/>
                </a:lnTo>
                <a:lnTo>
                  <a:pt x="8323686" y="5824194"/>
                </a:lnTo>
                <a:lnTo>
                  <a:pt x="8361731" y="5794919"/>
                </a:lnTo>
                <a:lnTo>
                  <a:pt x="8387075" y="5765212"/>
                </a:lnTo>
                <a:lnTo>
                  <a:pt x="8425119" y="5735033"/>
                </a:lnTo>
                <a:lnTo>
                  <a:pt x="8450461" y="5704432"/>
                </a:lnTo>
                <a:lnTo>
                  <a:pt x="8488503" y="5673368"/>
                </a:lnTo>
                <a:lnTo>
                  <a:pt x="8526544" y="5641869"/>
                </a:lnTo>
                <a:lnTo>
                  <a:pt x="8551884" y="5609964"/>
                </a:lnTo>
                <a:lnTo>
                  <a:pt x="8589924" y="5577610"/>
                </a:lnTo>
                <a:lnTo>
                  <a:pt x="8640600" y="5511691"/>
                </a:lnTo>
                <a:lnTo>
                  <a:pt x="8678637" y="5478090"/>
                </a:lnTo>
                <a:lnTo>
                  <a:pt x="8729309" y="5409720"/>
                </a:lnTo>
                <a:lnTo>
                  <a:pt x="8754644" y="5374939"/>
                </a:lnTo>
                <a:lnTo>
                  <a:pt x="8792678" y="5339742"/>
                </a:lnTo>
                <a:lnTo>
                  <a:pt x="8843344" y="5268239"/>
                </a:lnTo>
                <a:lnTo>
                  <a:pt x="8894007" y="5195228"/>
                </a:lnTo>
                <a:lnTo>
                  <a:pt x="8969997" y="5082967"/>
                </a:lnTo>
                <a:lnTo>
                  <a:pt x="9045980" y="4967527"/>
                </a:lnTo>
                <a:lnTo>
                  <a:pt x="9058607" y="4928388"/>
                </a:lnTo>
                <a:lnTo>
                  <a:pt x="9109258" y="4849064"/>
                </a:lnTo>
                <a:lnTo>
                  <a:pt x="9121883" y="4808937"/>
                </a:lnTo>
                <a:lnTo>
                  <a:pt x="9172531" y="4727683"/>
                </a:lnTo>
                <a:lnTo>
                  <a:pt x="9185154" y="4686612"/>
                </a:lnTo>
                <a:lnTo>
                  <a:pt x="9210476" y="4645213"/>
                </a:lnTo>
                <a:lnTo>
                  <a:pt x="9235719" y="4561567"/>
                </a:lnTo>
                <a:lnTo>
                  <a:pt x="9261040" y="4519282"/>
                </a:lnTo>
                <a:lnTo>
                  <a:pt x="9298899" y="4390803"/>
                </a:lnTo>
                <a:lnTo>
                  <a:pt x="9324218" y="4347404"/>
                </a:lnTo>
                <a:lnTo>
                  <a:pt x="9387304" y="4126630"/>
                </a:lnTo>
                <a:lnTo>
                  <a:pt x="9387219" y="4081752"/>
                </a:lnTo>
                <a:lnTo>
                  <a:pt x="9425064" y="3945643"/>
                </a:lnTo>
                <a:lnTo>
                  <a:pt x="9424978" y="3899845"/>
                </a:lnTo>
                <a:lnTo>
                  <a:pt x="9450205" y="3807550"/>
                </a:lnTo>
                <a:lnTo>
                  <a:pt x="9450118" y="3761112"/>
                </a:lnTo>
                <a:lnTo>
                  <a:pt x="9462731" y="3714445"/>
                </a:lnTo>
                <a:lnTo>
                  <a:pt x="9462555" y="3620569"/>
                </a:lnTo>
                <a:lnTo>
                  <a:pt x="9475166" y="3573320"/>
                </a:lnTo>
                <a:lnTo>
                  <a:pt x="9473319" y="2588734"/>
                </a:lnTo>
                <a:lnTo>
                  <a:pt x="9486104" y="2633801"/>
                </a:lnTo>
                <a:close/>
              </a:path>
              <a:path w="9551669" h="6687184">
                <a:moveTo>
                  <a:pt x="9473319" y="2588734"/>
                </a:moveTo>
                <a:lnTo>
                  <a:pt x="9474270" y="3095729"/>
                </a:lnTo>
                <a:lnTo>
                  <a:pt x="9461482" y="3048528"/>
                </a:lnTo>
                <a:lnTo>
                  <a:pt x="9461306" y="2954651"/>
                </a:lnTo>
                <a:lnTo>
                  <a:pt x="9448518" y="2908033"/>
                </a:lnTo>
                <a:lnTo>
                  <a:pt x="9448431" y="2861594"/>
                </a:lnTo>
                <a:lnTo>
                  <a:pt x="9422858" y="2769395"/>
                </a:lnTo>
                <a:lnTo>
                  <a:pt x="9422772" y="2723597"/>
                </a:lnTo>
                <a:lnTo>
                  <a:pt x="9384417" y="2587630"/>
                </a:lnTo>
                <a:lnTo>
                  <a:pt x="9384333" y="2542753"/>
                </a:lnTo>
                <a:lnTo>
                  <a:pt x="9320419" y="2322216"/>
                </a:lnTo>
                <a:lnTo>
                  <a:pt x="9294938" y="2278913"/>
                </a:lnTo>
                <a:lnTo>
                  <a:pt x="9256597" y="2150577"/>
                </a:lnTo>
                <a:lnTo>
                  <a:pt x="9231118" y="2108387"/>
                </a:lnTo>
                <a:lnTo>
                  <a:pt x="9205561" y="2024836"/>
                </a:lnTo>
                <a:lnTo>
                  <a:pt x="9180084" y="1983532"/>
                </a:lnTo>
                <a:lnTo>
                  <a:pt x="9167307" y="1942510"/>
                </a:lnTo>
                <a:lnTo>
                  <a:pt x="9116355" y="1861446"/>
                </a:lnTo>
                <a:lnTo>
                  <a:pt x="9103579" y="1821367"/>
                </a:lnTo>
                <a:lnTo>
                  <a:pt x="9052631" y="1742233"/>
                </a:lnTo>
                <a:lnTo>
                  <a:pt x="9039858" y="1703141"/>
                </a:lnTo>
                <a:lnTo>
                  <a:pt x="8963441" y="1587988"/>
                </a:lnTo>
                <a:lnTo>
                  <a:pt x="8887031" y="1476012"/>
                </a:lnTo>
                <a:lnTo>
                  <a:pt x="8836095" y="1403192"/>
                </a:lnTo>
                <a:lnTo>
                  <a:pt x="8785161" y="1331880"/>
                </a:lnTo>
                <a:lnTo>
                  <a:pt x="8746995" y="1296826"/>
                </a:lnTo>
                <a:lnTo>
                  <a:pt x="8721530" y="1262139"/>
                </a:lnTo>
                <a:lnTo>
                  <a:pt x="8670602" y="1193961"/>
                </a:lnTo>
                <a:lnTo>
                  <a:pt x="8632439" y="1160502"/>
                </a:lnTo>
                <a:lnTo>
                  <a:pt x="8581516" y="1094774"/>
                </a:lnTo>
                <a:lnTo>
                  <a:pt x="8543355" y="1062563"/>
                </a:lnTo>
                <a:lnTo>
                  <a:pt x="8517896" y="1030753"/>
                </a:lnTo>
                <a:lnTo>
                  <a:pt x="8479737" y="999397"/>
                </a:lnTo>
                <a:lnTo>
                  <a:pt x="8441579" y="968475"/>
                </a:lnTo>
                <a:lnTo>
                  <a:pt x="8416121" y="937970"/>
                </a:lnTo>
                <a:lnTo>
                  <a:pt x="8377965" y="907934"/>
                </a:lnTo>
                <a:lnTo>
                  <a:pt x="8352509" y="878323"/>
                </a:lnTo>
                <a:lnTo>
                  <a:pt x="8314355" y="849190"/>
                </a:lnTo>
                <a:lnTo>
                  <a:pt x="8276201" y="820516"/>
                </a:lnTo>
                <a:lnTo>
                  <a:pt x="8238048" y="792306"/>
                </a:lnTo>
                <a:lnTo>
                  <a:pt x="8212596" y="764541"/>
                </a:lnTo>
                <a:lnTo>
                  <a:pt x="8174444" y="737274"/>
                </a:lnTo>
                <a:lnTo>
                  <a:pt x="8136294" y="710484"/>
                </a:lnTo>
                <a:lnTo>
                  <a:pt x="8098145" y="684178"/>
                </a:lnTo>
                <a:lnTo>
                  <a:pt x="8059996" y="658360"/>
                </a:lnTo>
                <a:lnTo>
                  <a:pt x="8021849" y="633035"/>
                </a:lnTo>
                <a:lnTo>
                  <a:pt x="7983702" y="608207"/>
                </a:lnTo>
                <a:lnTo>
                  <a:pt x="7945556" y="583882"/>
                </a:lnTo>
                <a:lnTo>
                  <a:pt x="7907412" y="560064"/>
                </a:lnTo>
                <a:lnTo>
                  <a:pt x="7869268" y="536758"/>
                </a:lnTo>
                <a:lnTo>
                  <a:pt x="7831125" y="513969"/>
                </a:lnTo>
                <a:lnTo>
                  <a:pt x="7792983" y="491701"/>
                </a:lnTo>
                <a:lnTo>
                  <a:pt x="7754842" y="469960"/>
                </a:lnTo>
                <a:lnTo>
                  <a:pt x="7716703" y="448751"/>
                </a:lnTo>
                <a:lnTo>
                  <a:pt x="7678564" y="428078"/>
                </a:lnTo>
                <a:lnTo>
                  <a:pt x="7640426" y="407945"/>
                </a:lnTo>
                <a:lnTo>
                  <a:pt x="7589589" y="388382"/>
                </a:lnTo>
                <a:lnTo>
                  <a:pt x="7551453" y="369346"/>
                </a:lnTo>
                <a:lnTo>
                  <a:pt x="7513319" y="350866"/>
                </a:lnTo>
                <a:lnTo>
                  <a:pt x="7462485" y="332969"/>
                </a:lnTo>
                <a:lnTo>
                  <a:pt x="7424352" y="315614"/>
                </a:lnTo>
                <a:lnTo>
                  <a:pt x="7386221" y="298829"/>
                </a:lnTo>
                <a:lnTo>
                  <a:pt x="7335390" y="282642"/>
                </a:lnTo>
                <a:lnTo>
                  <a:pt x="7297261" y="267011"/>
                </a:lnTo>
                <a:lnTo>
                  <a:pt x="7259133" y="251964"/>
                </a:lnTo>
                <a:lnTo>
                  <a:pt x="7208305" y="237530"/>
                </a:lnTo>
                <a:lnTo>
                  <a:pt x="7170179" y="223666"/>
                </a:lnTo>
                <a:lnTo>
                  <a:pt x="7119354" y="210425"/>
                </a:lnTo>
                <a:lnTo>
                  <a:pt x="7081231" y="197764"/>
                </a:lnTo>
                <a:lnTo>
                  <a:pt x="7030408" y="185735"/>
                </a:lnTo>
                <a:lnTo>
                  <a:pt x="6992286" y="174295"/>
                </a:lnTo>
                <a:lnTo>
                  <a:pt x="6941466" y="163497"/>
                </a:lnTo>
                <a:lnTo>
                  <a:pt x="6903347" y="153299"/>
                </a:lnTo>
                <a:lnTo>
                  <a:pt x="6852529" y="143751"/>
                </a:lnTo>
                <a:lnTo>
                  <a:pt x="6801712" y="134837"/>
                </a:lnTo>
                <a:lnTo>
                  <a:pt x="6763596" y="126535"/>
                </a:lnTo>
                <a:lnTo>
                  <a:pt x="6712782" y="118900"/>
                </a:lnTo>
                <a:lnTo>
                  <a:pt x="6674669" y="111888"/>
                </a:lnTo>
                <a:lnTo>
                  <a:pt x="6623857" y="105551"/>
                </a:lnTo>
                <a:lnTo>
                  <a:pt x="6573046" y="99871"/>
                </a:lnTo>
                <a:lnTo>
                  <a:pt x="6522237" y="94853"/>
                </a:lnTo>
                <a:lnTo>
                  <a:pt x="6484128" y="90477"/>
                </a:lnTo>
                <a:lnTo>
                  <a:pt x="6433321" y="86795"/>
                </a:lnTo>
                <a:lnTo>
                  <a:pt x="6382516" y="83790"/>
                </a:lnTo>
                <a:lnTo>
                  <a:pt x="6331711" y="81465"/>
                </a:lnTo>
                <a:lnTo>
                  <a:pt x="6293608" y="79802"/>
                </a:lnTo>
                <a:lnTo>
                  <a:pt x="6242806" y="78853"/>
                </a:lnTo>
                <a:lnTo>
                  <a:pt x="6192006" y="78599"/>
                </a:lnTo>
                <a:lnTo>
                  <a:pt x="3347211" y="83935"/>
                </a:lnTo>
                <a:lnTo>
                  <a:pt x="3296411" y="84379"/>
                </a:lnTo>
                <a:lnTo>
                  <a:pt x="3245613" y="85519"/>
                </a:lnTo>
                <a:lnTo>
                  <a:pt x="3207517" y="87325"/>
                </a:lnTo>
                <a:lnTo>
                  <a:pt x="3156721" y="89840"/>
                </a:lnTo>
                <a:lnTo>
                  <a:pt x="3105927" y="93036"/>
                </a:lnTo>
                <a:lnTo>
                  <a:pt x="3055134" y="96908"/>
                </a:lnTo>
                <a:lnTo>
                  <a:pt x="3017043" y="101427"/>
                </a:lnTo>
                <a:lnTo>
                  <a:pt x="2966252" y="106636"/>
                </a:lnTo>
                <a:lnTo>
                  <a:pt x="2915463" y="112507"/>
                </a:lnTo>
                <a:lnTo>
                  <a:pt x="2864676" y="119034"/>
                </a:lnTo>
                <a:lnTo>
                  <a:pt x="2826589" y="126189"/>
                </a:lnTo>
                <a:lnTo>
                  <a:pt x="2775803" y="134015"/>
                </a:lnTo>
                <a:lnTo>
                  <a:pt x="2737719" y="142459"/>
                </a:lnTo>
                <a:lnTo>
                  <a:pt x="2686936" y="151564"/>
                </a:lnTo>
                <a:lnTo>
                  <a:pt x="2636154" y="161302"/>
                </a:lnTo>
                <a:lnTo>
                  <a:pt x="2598074" y="171644"/>
                </a:lnTo>
                <a:lnTo>
                  <a:pt x="2547294" y="182632"/>
                </a:lnTo>
                <a:lnTo>
                  <a:pt x="2509216" y="194215"/>
                </a:lnTo>
                <a:lnTo>
                  <a:pt x="2458439" y="206435"/>
                </a:lnTo>
                <a:lnTo>
                  <a:pt x="2420363" y="219239"/>
                </a:lnTo>
                <a:lnTo>
                  <a:pt x="2369588" y="232670"/>
                </a:lnTo>
                <a:lnTo>
                  <a:pt x="2331514" y="246677"/>
                </a:lnTo>
                <a:lnTo>
                  <a:pt x="2280741" y="261301"/>
                </a:lnTo>
                <a:lnTo>
                  <a:pt x="2242670" y="276491"/>
                </a:lnTo>
                <a:lnTo>
                  <a:pt x="2204599" y="292265"/>
                </a:lnTo>
                <a:lnTo>
                  <a:pt x="2153830" y="308643"/>
                </a:lnTo>
                <a:lnTo>
                  <a:pt x="2115762" y="325571"/>
                </a:lnTo>
                <a:lnTo>
                  <a:pt x="2064994" y="343093"/>
                </a:lnTo>
                <a:lnTo>
                  <a:pt x="2026928" y="361156"/>
                </a:lnTo>
                <a:lnTo>
                  <a:pt x="1988863" y="379780"/>
                </a:lnTo>
                <a:lnTo>
                  <a:pt x="1950799" y="398959"/>
                </a:lnTo>
                <a:lnTo>
                  <a:pt x="1900036" y="418712"/>
                </a:lnTo>
                <a:lnTo>
                  <a:pt x="1861974" y="438987"/>
                </a:lnTo>
                <a:lnTo>
                  <a:pt x="1823913" y="459803"/>
                </a:lnTo>
                <a:lnTo>
                  <a:pt x="1785853" y="481156"/>
                </a:lnTo>
                <a:lnTo>
                  <a:pt x="1747794" y="503040"/>
                </a:lnTo>
                <a:lnTo>
                  <a:pt x="1709736" y="525450"/>
                </a:lnTo>
                <a:lnTo>
                  <a:pt x="1671679" y="548382"/>
                </a:lnTo>
                <a:lnTo>
                  <a:pt x="1633623" y="571831"/>
                </a:lnTo>
                <a:lnTo>
                  <a:pt x="1595567" y="595792"/>
                </a:lnTo>
                <a:lnTo>
                  <a:pt x="1557513" y="620260"/>
                </a:lnTo>
                <a:lnTo>
                  <a:pt x="1519460" y="645231"/>
                </a:lnTo>
                <a:lnTo>
                  <a:pt x="1481408" y="670699"/>
                </a:lnTo>
                <a:lnTo>
                  <a:pt x="1443356" y="696660"/>
                </a:lnTo>
                <a:lnTo>
                  <a:pt x="1405306" y="723109"/>
                </a:lnTo>
                <a:lnTo>
                  <a:pt x="1367256" y="750041"/>
                </a:lnTo>
                <a:lnTo>
                  <a:pt x="1329208" y="777452"/>
                </a:lnTo>
                <a:lnTo>
                  <a:pt x="1303860" y="805312"/>
                </a:lnTo>
                <a:lnTo>
                  <a:pt x="1265813" y="833665"/>
                </a:lnTo>
                <a:lnTo>
                  <a:pt x="1227767" y="862482"/>
                </a:lnTo>
                <a:lnTo>
                  <a:pt x="1189722" y="891757"/>
                </a:lnTo>
                <a:lnTo>
                  <a:pt x="1164378" y="921464"/>
                </a:lnTo>
                <a:lnTo>
                  <a:pt x="1126334" y="951643"/>
                </a:lnTo>
                <a:lnTo>
                  <a:pt x="1088291" y="982267"/>
                </a:lnTo>
                <a:lnTo>
                  <a:pt x="1062950" y="1013308"/>
                </a:lnTo>
                <a:lnTo>
                  <a:pt x="1024909" y="1044806"/>
                </a:lnTo>
                <a:lnTo>
                  <a:pt x="999568" y="1076712"/>
                </a:lnTo>
                <a:lnTo>
                  <a:pt x="961529" y="1109066"/>
                </a:lnTo>
                <a:lnTo>
                  <a:pt x="910853" y="1174985"/>
                </a:lnTo>
                <a:lnTo>
                  <a:pt x="872816" y="1208586"/>
                </a:lnTo>
                <a:lnTo>
                  <a:pt x="822144" y="1276955"/>
                </a:lnTo>
                <a:lnTo>
                  <a:pt x="784109" y="1311761"/>
                </a:lnTo>
                <a:lnTo>
                  <a:pt x="758775" y="1346934"/>
                </a:lnTo>
                <a:lnTo>
                  <a:pt x="708109" y="1418437"/>
                </a:lnTo>
                <a:lnTo>
                  <a:pt x="657446" y="1491448"/>
                </a:lnTo>
                <a:lnTo>
                  <a:pt x="581456" y="1603709"/>
                </a:lnTo>
                <a:lnTo>
                  <a:pt x="505472" y="1719149"/>
                </a:lnTo>
                <a:lnTo>
                  <a:pt x="492846" y="1758288"/>
                </a:lnTo>
                <a:lnTo>
                  <a:pt x="442195" y="1837612"/>
                </a:lnTo>
                <a:lnTo>
                  <a:pt x="429570" y="1877739"/>
                </a:lnTo>
                <a:lnTo>
                  <a:pt x="378922" y="1958993"/>
                </a:lnTo>
                <a:lnTo>
                  <a:pt x="366299" y="2000064"/>
                </a:lnTo>
                <a:lnTo>
                  <a:pt x="340977" y="2041463"/>
                </a:lnTo>
                <a:lnTo>
                  <a:pt x="315734" y="2125109"/>
                </a:lnTo>
                <a:lnTo>
                  <a:pt x="290413" y="2167394"/>
                </a:lnTo>
                <a:lnTo>
                  <a:pt x="252554" y="2295873"/>
                </a:lnTo>
                <a:lnTo>
                  <a:pt x="227235" y="2339272"/>
                </a:lnTo>
                <a:lnTo>
                  <a:pt x="164149" y="2560046"/>
                </a:lnTo>
                <a:lnTo>
                  <a:pt x="164233" y="2604924"/>
                </a:lnTo>
                <a:lnTo>
                  <a:pt x="126388" y="2741033"/>
                </a:lnTo>
                <a:lnTo>
                  <a:pt x="126474" y="2786831"/>
                </a:lnTo>
                <a:lnTo>
                  <a:pt x="101247" y="2879126"/>
                </a:lnTo>
                <a:lnTo>
                  <a:pt x="101335" y="2925564"/>
                </a:lnTo>
                <a:lnTo>
                  <a:pt x="88722" y="2972230"/>
                </a:lnTo>
                <a:lnTo>
                  <a:pt x="88898" y="3066107"/>
                </a:lnTo>
                <a:lnTo>
                  <a:pt x="76287" y="3113356"/>
                </a:lnTo>
                <a:lnTo>
                  <a:pt x="75336" y="2606361"/>
                </a:lnTo>
                <a:lnTo>
                  <a:pt x="188895" y="2211172"/>
                </a:lnTo>
                <a:lnTo>
                  <a:pt x="214215" y="2168526"/>
                </a:lnTo>
                <a:lnTo>
                  <a:pt x="239457" y="2084110"/>
                </a:lnTo>
                <a:lnTo>
                  <a:pt x="264778" y="2042300"/>
                </a:lnTo>
                <a:lnTo>
                  <a:pt x="277400" y="2000803"/>
                </a:lnTo>
                <a:lnTo>
                  <a:pt x="302723" y="1959574"/>
                </a:lnTo>
                <a:lnTo>
                  <a:pt x="315346" y="1918666"/>
                </a:lnTo>
                <a:lnTo>
                  <a:pt x="340670" y="1878036"/>
                </a:lnTo>
                <a:lnTo>
                  <a:pt x="353295" y="1837736"/>
                </a:lnTo>
                <a:lnTo>
                  <a:pt x="403945" y="1758024"/>
                </a:lnTo>
                <a:lnTo>
                  <a:pt x="416571" y="1718670"/>
                </a:lnTo>
                <a:lnTo>
                  <a:pt x="492554" y="1602500"/>
                </a:lnTo>
                <a:lnTo>
                  <a:pt x="543212" y="1526737"/>
                </a:lnTo>
                <a:lnTo>
                  <a:pt x="555842" y="1489397"/>
                </a:lnTo>
                <a:lnTo>
                  <a:pt x="581172" y="1452386"/>
                </a:lnTo>
                <a:lnTo>
                  <a:pt x="619204" y="1415707"/>
                </a:lnTo>
                <a:lnTo>
                  <a:pt x="669868" y="1343484"/>
                </a:lnTo>
                <a:lnTo>
                  <a:pt x="720536" y="1272741"/>
                </a:lnTo>
                <a:lnTo>
                  <a:pt x="745870" y="1237935"/>
                </a:lnTo>
                <a:lnTo>
                  <a:pt x="783906" y="1203490"/>
                </a:lnTo>
                <a:lnTo>
                  <a:pt x="834579" y="1135816"/>
                </a:lnTo>
                <a:lnTo>
                  <a:pt x="859917" y="1102573"/>
                </a:lnTo>
                <a:lnTo>
                  <a:pt x="897955" y="1069708"/>
                </a:lnTo>
                <a:lnTo>
                  <a:pt x="923294" y="1037273"/>
                </a:lnTo>
                <a:lnTo>
                  <a:pt x="961334" y="1005225"/>
                </a:lnTo>
                <a:lnTo>
                  <a:pt x="986675" y="973617"/>
                </a:lnTo>
                <a:lnTo>
                  <a:pt x="1024717" y="942405"/>
                </a:lnTo>
                <a:lnTo>
                  <a:pt x="1050059" y="911642"/>
                </a:lnTo>
                <a:lnTo>
                  <a:pt x="1088102" y="881284"/>
                </a:lnTo>
                <a:lnTo>
                  <a:pt x="1126146" y="851359"/>
                </a:lnTo>
                <a:lnTo>
                  <a:pt x="1151491" y="821897"/>
                </a:lnTo>
                <a:lnTo>
                  <a:pt x="1189536" y="792854"/>
                </a:lnTo>
                <a:lnTo>
                  <a:pt x="1227583" y="764259"/>
                </a:lnTo>
                <a:lnTo>
                  <a:pt x="1252930" y="736139"/>
                </a:lnTo>
                <a:lnTo>
                  <a:pt x="1290978" y="708452"/>
                </a:lnTo>
                <a:lnTo>
                  <a:pt x="1329027" y="681227"/>
                </a:lnTo>
                <a:lnTo>
                  <a:pt x="1367077" y="654467"/>
                </a:lnTo>
                <a:lnTo>
                  <a:pt x="1405128" y="628177"/>
                </a:lnTo>
                <a:lnTo>
                  <a:pt x="1443180" y="602362"/>
                </a:lnTo>
                <a:lnTo>
                  <a:pt x="1481232" y="577026"/>
                </a:lnTo>
                <a:lnTo>
                  <a:pt x="1519286" y="552175"/>
                </a:lnTo>
                <a:lnTo>
                  <a:pt x="1544640" y="527836"/>
                </a:lnTo>
                <a:lnTo>
                  <a:pt x="1582695" y="503965"/>
                </a:lnTo>
                <a:lnTo>
                  <a:pt x="1633451" y="480569"/>
                </a:lnTo>
                <a:lnTo>
                  <a:pt x="1671509" y="457699"/>
                </a:lnTo>
                <a:lnTo>
                  <a:pt x="1709567" y="435335"/>
                </a:lnTo>
                <a:lnTo>
                  <a:pt x="1747626" y="413483"/>
                </a:lnTo>
                <a:lnTo>
                  <a:pt x="1785686" y="392147"/>
                </a:lnTo>
                <a:lnTo>
                  <a:pt x="1823747" y="371331"/>
                </a:lnTo>
                <a:lnTo>
                  <a:pt x="1861809" y="351039"/>
                </a:lnTo>
                <a:lnTo>
                  <a:pt x="1899872" y="331278"/>
                </a:lnTo>
                <a:lnTo>
                  <a:pt x="1950636" y="312027"/>
                </a:lnTo>
                <a:lnTo>
                  <a:pt x="1988701" y="293338"/>
                </a:lnTo>
                <a:lnTo>
                  <a:pt x="2026767" y="275192"/>
                </a:lnTo>
                <a:lnTo>
                  <a:pt x="2077534" y="257570"/>
                </a:lnTo>
                <a:lnTo>
                  <a:pt x="2115602" y="240525"/>
                </a:lnTo>
                <a:lnTo>
                  <a:pt x="2153671" y="224036"/>
                </a:lnTo>
                <a:lnTo>
                  <a:pt x="2204441" y="208085"/>
                </a:lnTo>
                <a:lnTo>
                  <a:pt x="2242513" y="192723"/>
                </a:lnTo>
                <a:lnTo>
                  <a:pt x="2280585" y="177932"/>
                </a:lnTo>
                <a:lnTo>
                  <a:pt x="2331358" y="163693"/>
                </a:lnTo>
                <a:lnTo>
                  <a:pt x="2369433" y="150057"/>
                </a:lnTo>
                <a:lnTo>
                  <a:pt x="2420208" y="136981"/>
                </a:lnTo>
                <a:lnTo>
                  <a:pt x="2458285" y="124518"/>
                </a:lnTo>
                <a:lnTo>
                  <a:pt x="2509063" y="112624"/>
                </a:lnTo>
                <a:lnTo>
                  <a:pt x="2547142" y="101352"/>
                </a:lnTo>
                <a:lnTo>
                  <a:pt x="2597922" y="90659"/>
                </a:lnTo>
                <a:lnTo>
                  <a:pt x="2636003" y="80596"/>
                </a:lnTo>
                <a:lnTo>
                  <a:pt x="2686785" y="71121"/>
                </a:lnTo>
                <a:lnTo>
                  <a:pt x="2737569" y="62263"/>
                </a:lnTo>
                <a:lnTo>
                  <a:pt x="2775653" y="54049"/>
                </a:lnTo>
                <a:lnTo>
                  <a:pt x="2826439" y="46436"/>
                </a:lnTo>
                <a:lnTo>
                  <a:pt x="2877226" y="39453"/>
                </a:lnTo>
                <a:lnTo>
                  <a:pt x="2915314" y="33128"/>
                </a:lnTo>
                <a:lnTo>
                  <a:pt x="2966104" y="27418"/>
                </a:lnTo>
                <a:lnTo>
                  <a:pt x="3016894" y="22352"/>
                </a:lnTo>
                <a:lnTo>
                  <a:pt x="3054986" y="17957"/>
                </a:lnTo>
                <a:lnTo>
                  <a:pt x="3105779" y="14192"/>
                </a:lnTo>
                <a:lnTo>
                  <a:pt x="3156574" y="11083"/>
                </a:lnTo>
                <a:lnTo>
                  <a:pt x="3207369" y="8636"/>
                </a:lnTo>
                <a:lnTo>
                  <a:pt x="3245466" y="6879"/>
                </a:lnTo>
                <a:lnTo>
                  <a:pt x="3296264" y="5770"/>
                </a:lnTo>
                <a:lnTo>
                  <a:pt x="3347063" y="5335"/>
                </a:lnTo>
                <a:lnTo>
                  <a:pt x="6191858" y="0"/>
                </a:lnTo>
                <a:lnTo>
                  <a:pt x="6242659" y="243"/>
                </a:lnTo>
                <a:lnTo>
                  <a:pt x="6293461" y="1163"/>
                </a:lnTo>
                <a:lnTo>
                  <a:pt x="6331564" y="2777"/>
                </a:lnTo>
                <a:lnTo>
                  <a:pt x="6382368" y="5033"/>
                </a:lnTo>
                <a:lnTo>
                  <a:pt x="6433173" y="7951"/>
                </a:lnTo>
                <a:lnTo>
                  <a:pt x="6483980" y="11526"/>
                </a:lnTo>
                <a:lnTo>
                  <a:pt x="6522088" y="15778"/>
                </a:lnTo>
                <a:lnTo>
                  <a:pt x="6572898" y="20653"/>
                </a:lnTo>
                <a:lnTo>
                  <a:pt x="6623708" y="26173"/>
                </a:lnTo>
                <a:lnTo>
                  <a:pt x="6661820" y="32355"/>
                </a:lnTo>
                <a:lnTo>
                  <a:pt x="6712632" y="39147"/>
                </a:lnTo>
                <a:lnTo>
                  <a:pt x="6763447" y="46569"/>
                </a:lnTo>
                <a:lnTo>
                  <a:pt x="6801562" y="54640"/>
                </a:lnTo>
                <a:lnTo>
                  <a:pt x="6852378" y="63309"/>
                </a:lnTo>
                <a:lnTo>
                  <a:pt x="6903196" y="72593"/>
                </a:lnTo>
                <a:lnTo>
                  <a:pt x="6941314" y="82512"/>
                </a:lnTo>
                <a:lnTo>
                  <a:pt x="6992134" y="93015"/>
                </a:lnTo>
                <a:lnTo>
                  <a:pt x="7030255" y="104144"/>
                </a:lnTo>
                <a:lnTo>
                  <a:pt x="7081077" y="115847"/>
                </a:lnTo>
                <a:lnTo>
                  <a:pt x="7119200" y="128167"/>
                </a:lnTo>
                <a:lnTo>
                  <a:pt x="7170024" y="141053"/>
                </a:lnTo>
                <a:lnTo>
                  <a:pt x="7208150" y="154546"/>
                </a:lnTo>
                <a:lnTo>
                  <a:pt x="7258976" y="168595"/>
                </a:lnTo>
                <a:lnTo>
                  <a:pt x="7297104" y="183243"/>
                </a:lnTo>
                <a:lnTo>
                  <a:pt x="7335232" y="198461"/>
                </a:lnTo>
                <a:lnTo>
                  <a:pt x="7386062" y="214222"/>
                </a:lnTo>
                <a:lnTo>
                  <a:pt x="7424193" y="230568"/>
                </a:lnTo>
                <a:lnTo>
                  <a:pt x="7462325" y="247471"/>
                </a:lnTo>
                <a:lnTo>
                  <a:pt x="7513157" y="264902"/>
                </a:lnTo>
                <a:lnTo>
                  <a:pt x="7551291" y="282905"/>
                </a:lnTo>
                <a:lnTo>
                  <a:pt x="7589426" y="301450"/>
                </a:lnTo>
                <a:lnTo>
                  <a:pt x="7627562" y="320535"/>
                </a:lnTo>
                <a:lnTo>
                  <a:pt x="7678399" y="340130"/>
                </a:lnTo>
                <a:lnTo>
                  <a:pt x="7716537" y="360278"/>
                </a:lnTo>
                <a:lnTo>
                  <a:pt x="7754675" y="380951"/>
                </a:lnTo>
                <a:lnTo>
                  <a:pt x="7792815" y="402145"/>
                </a:lnTo>
                <a:lnTo>
                  <a:pt x="7830956" y="423854"/>
                </a:lnTo>
                <a:lnTo>
                  <a:pt x="7869098" y="446075"/>
                </a:lnTo>
                <a:lnTo>
                  <a:pt x="7907240" y="468802"/>
                </a:lnTo>
                <a:lnTo>
                  <a:pt x="7945384" y="492032"/>
                </a:lnTo>
                <a:lnTo>
                  <a:pt x="7983529" y="515759"/>
                </a:lnTo>
                <a:lnTo>
                  <a:pt x="8021674" y="539979"/>
                </a:lnTo>
                <a:lnTo>
                  <a:pt x="8059821" y="564688"/>
                </a:lnTo>
                <a:lnTo>
                  <a:pt x="8097968" y="589880"/>
                </a:lnTo>
                <a:lnTo>
                  <a:pt x="8136116" y="615552"/>
                </a:lnTo>
                <a:lnTo>
                  <a:pt x="8174265" y="641699"/>
                </a:lnTo>
                <a:lnTo>
                  <a:pt x="8212415" y="668316"/>
                </a:lnTo>
                <a:lnTo>
                  <a:pt x="8250566" y="695399"/>
                </a:lnTo>
                <a:lnTo>
                  <a:pt x="8288718" y="722943"/>
                </a:lnTo>
                <a:lnTo>
                  <a:pt x="8314170" y="750967"/>
                </a:lnTo>
                <a:lnTo>
                  <a:pt x="8352324" y="779420"/>
                </a:lnTo>
                <a:lnTo>
                  <a:pt x="8390478" y="808320"/>
                </a:lnTo>
                <a:lnTo>
                  <a:pt x="8415933" y="837687"/>
                </a:lnTo>
                <a:lnTo>
                  <a:pt x="8454089" y="867468"/>
                </a:lnTo>
                <a:lnTo>
                  <a:pt x="8492246" y="897683"/>
                </a:lnTo>
                <a:lnTo>
                  <a:pt x="8517703" y="928351"/>
                </a:lnTo>
                <a:lnTo>
                  <a:pt x="8555862" y="959420"/>
                </a:lnTo>
                <a:lnTo>
                  <a:pt x="8581321" y="990933"/>
                </a:lnTo>
                <a:lnTo>
                  <a:pt x="8619481" y="1022838"/>
                </a:lnTo>
                <a:lnTo>
                  <a:pt x="8670403" y="1087924"/>
                </a:lnTo>
                <a:lnTo>
                  <a:pt x="8708565" y="1121048"/>
                </a:lnTo>
                <a:lnTo>
                  <a:pt x="8759492" y="1188531"/>
                </a:lnTo>
                <a:lnTo>
                  <a:pt x="8797656" y="1222834"/>
                </a:lnTo>
                <a:lnTo>
                  <a:pt x="8848587" y="1292633"/>
                </a:lnTo>
                <a:lnTo>
                  <a:pt x="8899521" y="1363930"/>
                </a:lnTo>
                <a:lnTo>
                  <a:pt x="8924989" y="1400129"/>
                </a:lnTo>
                <a:lnTo>
                  <a:pt x="8963158" y="1436665"/>
                </a:lnTo>
                <a:lnTo>
                  <a:pt x="8988627" y="1473581"/>
                </a:lnTo>
                <a:lnTo>
                  <a:pt x="9001397" y="1510873"/>
                </a:lnTo>
                <a:lnTo>
                  <a:pt x="9077811" y="1624742"/>
                </a:lnTo>
                <a:lnTo>
                  <a:pt x="9128756" y="1702330"/>
                </a:lnTo>
                <a:lnTo>
                  <a:pt x="9141530" y="1741636"/>
                </a:lnTo>
                <a:lnTo>
                  <a:pt x="9192479" y="1821157"/>
                </a:lnTo>
                <a:lnTo>
                  <a:pt x="9205255" y="1861409"/>
                </a:lnTo>
                <a:lnTo>
                  <a:pt x="9230731" y="1901944"/>
                </a:lnTo>
                <a:lnTo>
                  <a:pt x="9243507" y="1942805"/>
                </a:lnTo>
                <a:lnTo>
                  <a:pt x="9268985" y="1983938"/>
                </a:lnTo>
                <a:lnTo>
                  <a:pt x="9281762" y="2025388"/>
                </a:lnTo>
                <a:lnTo>
                  <a:pt x="9307241" y="2067102"/>
                </a:lnTo>
                <a:lnTo>
                  <a:pt x="9332799" y="2151424"/>
                </a:lnTo>
                <a:lnTo>
                  <a:pt x="9358279" y="2193974"/>
                </a:lnTo>
                <a:lnTo>
                  <a:pt x="9473319" y="2588734"/>
                </a:lnTo>
                <a:close/>
              </a:path>
              <a:path w="9551669" h="6687184">
                <a:moveTo>
                  <a:pt x="9511760" y="2770351"/>
                </a:moveTo>
                <a:lnTo>
                  <a:pt x="9513876" y="3898555"/>
                </a:lnTo>
                <a:lnTo>
                  <a:pt x="9488647" y="3989886"/>
                </a:lnTo>
                <a:lnTo>
                  <a:pt x="9486189" y="2679115"/>
                </a:lnTo>
                <a:lnTo>
                  <a:pt x="9511760" y="2770351"/>
                </a:lnTo>
                <a:close/>
              </a:path>
              <a:path w="9551669" h="6687184">
                <a:moveTo>
                  <a:pt x="9524633" y="2862452"/>
                </a:moveTo>
                <a:lnTo>
                  <a:pt x="9526403" y="3806406"/>
                </a:lnTo>
                <a:lnTo>
                  <a:pt x="9513790" y="3852596"/>
                </a:lnTo>
                <a:lnTo>
                  <a:pt x="9511846" y="2816310"/>
                </a:lnTo>
                <a:lnTo>
                  <a:pt x="9524633" y="2862452"/>
                </a:lnTo>
                <a:close/>
              </a:path>
              <a:path w="9551669" h="6687184">
                <a:moveTo>
                  <a:pt x="9537507" y="2955359"/>
                </a:moveTo>
                <a:lnTo>
                  <a:pt x="9538929" y="3713452"/>
                </a:lnTo>
                <a:lnTo>
                  <a:pt x="9526316" y="3760040"/>
                </a:lnTo>
                <a:lnTo>
                  <a:pt x="9524720" y="2908819"/>
                </a:lnTo>
                <a:lnTo>
                  <a:pt x="9537507" y="2955359"/>
                </a:lnTo>
                <a:close/>
              </a:path>
              <a:path w="9551669" h="6687184">
                <a:moveTo>
                  <a:pt x="9550383" y="3049034"/>
                </a:moveTo>
                <a:lnTo>
                  <a:pt x="9551453" y="3619729"/>
                </a:lnTo>
                <a:lnTo>
                  <a:pt x="9538841" y="3666696"/>
                </a:lnTo>
                <a:lnTo>
                  <a:pt x="9537595" y="3002115"/>
                </a:lnTo>
                <a:lnTo>
                  <a:pt x="9550383" y="3049034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5797" y="3752908"/>
            <a:ext cx="1001394" cy="1002030"/>
          </a:xfrm>
          <a:custGeom>
            <a:avLst/>
            <a:gdLst/>
            <a:ahLst/>
            <a:cxnLst/>
            <a:rect l="l" t="t" r="r" b="b"/>
            <a:pathLst>
              <a:path w="1001394" h="1002029">
                <a:moveTo>
                  <a:pt x="43604" y="87046"/>
                </a:moveTo>
                <a:lnTo>
                  <a:pt x="26059" y="83301"/>
                </a:lnTo>
                <a:lnTo>
                  <a:pt x="12262" y="73439"/>
                </a:lnTo>
                <a:lnTo>
                  <a:pt x="3235" y="59516"/>
                </a:lnTo>
                <a:lnTo>
                  <a:pt x="0" y="43593"/>
                </a:lnTo>
                <a:lnTo>
                  <a:pt x="3236" y="26050"/>
                </a:lnTo>
                <a:lnTo>
                  <a:pt x="12269" y="12255"/>
                </a:lnTo>
                <a:lnTo>
                  <a:pt x="26085" y="3230"/>
                </a:lnTo>
                <a:lnTo>
                  <a:pt x="43604" y="0"/>
                </a:lnTo>
                <a:lnTo>
                  <a:pt x="58976" y="3235"/>
                </a:lnTo>
                <a:lnTo>
                  <a:pt x="71649" y="12259"/>
                </a:lnTo>
                <a:lnTo>
                  <a:pt x="80261" y="26052"/>
                </a:lnTo>
                <a:lnTo>
                  <a:pt x="83438" y="43593"/>
                </a:lnTo>
                <a:lnTo>
                  <a:pt x="80261" y="59516"/>
                </a:lnTo>
                <a:lnTo>
                  <a:pt x="71647" y="73439"/>
                </a:lnTo>
                <a:lnTo>
                  <a:pt x="58969" y="83301"/>
                </a:lnTo>
                <a:lnTo>
                  <a:pt x="43604" y="87046"/>
                </a:lnTo>
                <a:close/>
              </a:path>
              <a:path w="1001394" h="1002029">
                <a:moveTo>
                  <a:pt x="271972" y="87046"/>
                </a:moveTo>
                <a:lnTo>
                  <a:pt x="254513" y="83301"/>
                </a:lnTo>
                <a:lnTo>
                  <a:pt x="240757" y="73439"/>
                </a:lnTo>
                <a:lnTo>
                  <a:pt x="231743" y="59516"/>
                </a:lnTo>
                <a:lnTo>
                  <a:pt x="228507" y="43593"/>
                </a:lnTo>
                <a:lnTo>
                  <a:pt x="231742" y="26050"/>
                </a:lnTo>
                <a:lnTo>
                  <a:pt x="240759" y="12255"/>
                </a:lnTo>
                <a:lnTo>
                  <a:pt x="254534" y="3230"/>
                </a:lnTo>
                <a:lnTo>
                  <a:pt x="271972" y="0"/>
                </a:lnTo>
                <a:lnTo>
                  <a:pt x="287993" y="3235"/>
                </a:lnTo>
                <a:lnTo>
                  <a:pt x="301956" y="12259"/>
                </a:lnTo>
                <a:lnTo>
                  <a:pt x="311831" y="26052"/>
                </a:lnTo>
                <a:lnTo>
                  <a:pt x="315577" y="43593"/>
                </a:lnTo>
                <a:lnTo>
                  <a:pt x="311829" y="59516"/>
                </a:lnTo>
                <a:lnTo>
                  <a:pt x="301948" y="73439"/>
                </a:lnTo>
                <a:lnTo>
                  <a:pt x="287981" y="83301"/>
                </a:lnTo>
                <a:lnTo>
                  <a:pt x="271972" y="87046"/>
                </a:lnTo>
                <a:close/>
              </a:path>
              <a:path w="1001394" h="1002029">
                <a:moveTo>
                  <a:pt x="500480" y="87046"/>
                </a:moveTo>
                <a:lnTo>
                  <a:pt x="482935" y="83301"/>
                </a:lnTo>
                <a:lnTo>
                  <a:pt x="469139" y="73439"/>
                </a:lnTo>
                <a:lnTo>
                  <a:pt x="460112" y="59516"/>
                </a:lnTo>
                <a:lnTo>
                  <a:pt x="456876" y="43593"/>
                </a:lnTo>
                <a:lnTo>
                  <a:pt x="460113" y="26050"/>
                </a:lnTo>
                <a:lnTo>
                  <a:pt x="469145" y="12255"/>
                </a:lnTo>
                <a:lnTo>
                  <a:pt x="482962" y="3230"/>
                </a:lnTo>
                <a:lnTo>
                  <a:pt x="500480" y="0"/>
                </a:lnTo>
                <a:lnTo>
                  <a:pt x="516416" y="3235"/>
                </a:lnTo>
                <a:lnTo>
                  <a:pt x="530337" y="12259"/>
                </a:lnTo>
                <a:lnTo>
                  <a:pt x="540200" y="26052"/>
                </a:lnTo>
                <a:lnTo>
                  <a:pt x="543945" y="43593"/>
                </a:lnTo>
                <a:lnTo>
                  <a:pt x="540199" y="59516"/>
                </a:lnTo>
                <a:lnTo>
                  <a:pt x="530334" y="73439"/>
                </a:lnTo>
                <a:lnTo>
                  <a:pt x="516408" y="83301"/>
                </a:lnTo>
                <a:lnTo>
                  <a:pt x="500480" y="87046"/>
                </a:lnTo>
                <a:close/>
              </a:path>
              <a:path w="1001394" h="1002029">
                <a:moveTo>
                  <a:pt x="728849" y="87046"/>
                </a:moveTo>
                <a:lnTo>
                  <a:pt x="712921" y="83301"/>
                </a:lnTo>
                <a:lnTo>
                  <a:pt x="698995" y="73439"/>
                </a:lnTo>
                <a:lnTo>
                  <a:pt x="689130" y="59516"/>
                </a:lnTo>
                <a:lnTo>
                  <a:pt x="685384" y="43593"/>
                </a:lnTo>
                <a:lnTo>
                  <a:pt x="689131" y="26050"/>
                </a:lnTo>
                <a:lnTo>
                  <a:pt x="699002" y="12255"/>
                </a:lnTo>
                <a:lnTo>
                  <a:pt x="712945" y="3230"/>
                </a:lnTo>
                <a:lnTo>
                  <a:pt x="728849" y="0"/>
                </a:lnTo>
                <a:lnTo>
                  <a:pt x="746401" y="3235"/>
                </a:lnTo>
                <a:lnTo>
                  <a:pt x="760193" y="12259"/>
                </a:lnTo>
                <a:lnTo>
                  <a:pt x="769218" y="26052"/>
                </a:lnTo>
                <a:lnTo>
                  <a:pt x="772453" y="43593"/>
                </a:lnTo>
                <a:lnTo>
                  <a:pt x="769217" y="59516"/>
                </a:lnTo>
                <a:lnTo>
                  <a:pt x="760191" y="73439"/>
                </a:lnTo>
                <a:lnTo>
                  <a:pt x="746394" y="83301"/>
                </a:lnTo>
                <a:lnTo>
                  <a:pt x="728849" y="87046"/>
                </a:lnTo>
                <a:close/>
              </a:path>
              <a:path w="1001394" h="1002029">
                <a:moveTo>
                  <a:pt x="957345" y="87046"/>
                </a:moveTo>
                <a:lnTo>
                  <a:pt x="941337" y="83301"/>
                </a:lnTo>
                <a:lnTo>
                  <a:pt x="927369" y="73439"/>
                </a:lnTo>
                <a:lnTo>
                  <a:pt x="917489" y="59516"/>
                </a:lnTo>
                <a:lnTo>
                  <a:pt x="913741" y="43593"/>
                </a:lnTo>
                <a:lnTo>
                  <a:pt x="917489" y="26052"/>
                </a:lnTo>
                <a:lnTo>
                  <a:pt x="927369" y="12259"/>
                </a:lnTo>
                <a:lnTo>
                  <a:pt x="941337" y="3235"/>
                </a:lnTo>
                <a:lnTo>
                  <a:pt x="957345" y="0"/>
                </a:lnTo>
                <a:lnTo>
                  <a:pt x="974805" y="3235"/>
                </a:lnTo>
                <a:lnTo>
                  <a:pt x="988561" y="12259"/>
                </a:lnTo>
                <a:lnTo>
                  <a:pt x="997575" y="26052"/>
                </a:lnTo>
                <a:lnTo>
                  <a:pt x="1000810" y="43593"/>
                </a:lnTo>
                <a:lnTo>
                  <a:pt x="997576" y="59516"/>
                </a:lnTo>
                <a:lnTo>
                  <a:pt x="988565" y="73439"/>
                </a:lnTo>
                <a:lnTo>
                  <a:pt x="974810" y="83301"/>
                </a:lnTo>
                <a:lnTo>
                  <a:pt x="957345" y="87046"/>
                </a:lnTo>
                <a:close/>
              </a:path>
              <a:path w="1001394" h="1002029">
                <a:moveTo>
                  <a:pt x="43604" y="315634"/>
                </a:moveTo>
                <a:lnTo>
                  <a:pt x="26059" y="311889"/>
                </a:lnTo>
                <a:lnTo>
                  <a:pt x="12262" y="302027"/>
                </a:lnTo>
                <a:lnTo>
                  <a:pt x="3235" y="288104"/>
                </a:lnTo>
                <a:lnTo>
                  <a:pt x="0" y="272180"/>
                </a:lnTo>
                <a:lnTo>
                  <a:pt x="3235" y="254640"/>
                </a:lnTo>
                <a:lnTo>
                  <a:pt x="12262" y="240847"/>
                </a:lnTo>
                <a:lnTo>
                  <a:pt x="26059" y="231822"/>
                </a:lnTo>
                <a:lnTo>
                  <a:pt x="43604" y="228587"/>
                </a:lnTo>
                <a:lnTo>
                  <a:pt x="58969" y="231822"/>
                </a:lnTo>
                <a:lnTo>
                  <a:pt x="71647" y="240847"/>
                </a:lnTo>
                <a:lnTo>
                  <a:pt x="80261" y="254640"/>
                </a:lnTo>
                <a:lnTo>
                  <a:pt x="83438" y="272180"/>
                </a:lnTo>
                <a:lnTo>
                  <a:pt x="80261" y="288104"/>
                </a:lnTo>
                <a:lnTo>
                  <a:pt x="71647" y="302027"/>
                </a:lnTo>
                <a:lnTo>
                  <a:pt x="58969" y="311889"/>
                </a:lnTo>
                <a:lnTo>
                  <a:pt x="43604" y="315634"/>
                </a:lnTo>
                <a:close/>
              </a:path>
              <a:path w="1001394" h="1002029">
                <a:moveTo>
                  <a:pt x="271972" y="315634"/>
                </a:moveTo>
                <a:lnTo>
                  <a:pt x="254513" y="311889"/>
                </a:lnTo>
                <a:lnTo>
                  <a:pt x="240757" y="302027"/>
                </a:lnTo>
                <a:lnTo>
                  <a:pt x="231743" y="288104"/>
                </a:lnTo>
                <a:lnTo>
                  <a:pt x="228507" y="272180"/>
                </a:lnTo>
                <a:lnTo>
                  <a:pt x="231741" y="254640"/>
                </a:lnTo>
                <a:lnTo>
                  <a:pt x="240753" y="240847"/>
                </a:lnTo>
                <a:lnTo>
                  <a:pt x="254508" y="231822"/>
                </a:lnTo>
                <a:lnTo>
                  <a:pt x="271972" y="228587"/>
                </a:lnTo>
                <a:lnTo>
                  <a:pt x="287986" y="231822"/>
                </a:lnTo>
                <a:lnTo>
                  <a:pt x="301953" y="240847"/>
                </a:lnTo>
                <a:lnTo>
                  <a:pt x="311830" y="254640"/>
                </a:lnTo>
                <a:lnTo>
                  <a:pt x="315577" y="272180"/>
                </a:lnTo>
                <a:lnTo>
                  <a:pt x="311829" y="288104"/>
                </a:lnTo>
                <a:lnTo>
                  <a:pt x="301948" y="302027"/>
                </a:lnTo>
                <a:lnTo>
                  <a:pt x="287981" y="311889"/>
                </a:lnTo>
                <a:lnTo>
                  <a:pt x="271972" y="315634"/>
                </a:lnTo>
                <a:close/>
              </a:path>
              <a:path w="1001394" h="1002029">
                <a:moveTo>
                  <a:pt x="500480" y="315634"/>
                </a:moveTo>
                <a:lnTo>
                  <a:pt x="482935" y="311889"/>
                </a:lnTo>
                <a:lnTo>
                  <a:pt x="469139" y="302027"/>
                </a:lnTo>
                <a:lnTo>
                  <a:pt x="460112" y="288104"/>
                </a:lnTo>
                <a:lnTo>
                  <a:pt x="456876" y="272180"/>
                </a:lnTo>
                <a:lnTo>
                  <a:pt x="460112" y="254640"/>
                </a:lnTo>
                <a:lnTo>
                  <a:pt x="469139" y="240847"/>
                </a:lnTo>
                <a:lnTo>
                  <a:pt x="482935" y="231822"/>
                </a:lnTo>
                <a:lnTo>
                  <a:pt x="500480" y="228587"/>
                </a:lnTo>
                <a:lnTo>
                  <a:pt x="516408" y="231822"/>
                </a:lnTo>
                <a:lnTo>
                  <a:pt x="530334" y="240847"/>
                </a:lnTo>
                <a:lnTo>
                  <a:pt x="540199" y="254640"/>
                </a:lnTo>
                <a:lnTo>
                  <a:pt x="543945" y="272180"/>
                </a:lnTo>
                <a:lnTo>
                  <a:pt x="540199" y="288104"/>
                </a:lnTo>
                <a:lnTo>
                  <a:pt x="530334" y="302027"/>
                </a:lnTo>
                <a:lnTo>
                  <a:pt x="516408" y="311889"/>
                </a:lnTo>
                <a:lnTo>
                  <a:pt x="500480" y="315634"/>
                </a:lnTo>
                <a:close/>
              </a:path>
              <a:path w="1001394" h="1002029">
                <a:moveTo>
                  <a:pt x="728849" y="315634"/>
                </a:moveTo>
                <a:lnTo>
                  <a:pt x="712921" y="311889"/>
                </a:lnTo>
                <a:lnTo>
                  <a:pt x="698995" y="302027"/>
                </a:lnTo>
                <a:lnTo>
                  <a:pt x="689130" y="288104"/>
                </a:lnTo>
                <a:lnTo>
                  <a:pt x="685384" y="272180"/>
                </a:lnTo>
                <a:lnTo>
                  <a:pt x="689130" y="254640"/>
                </a:lnTo>
                <a:lnTo>
                  <a:pt x="698995" y="240847"/>
                </a:lnTo>
                <a:lnTo>
                  <a:pt x="712921" y="231822"/>
                </a:lnTo>
                <a:lnTo>
                  <a:pt x="728849" y="228587"/>
                </a:lnTo>
                <a:lnTo>
                  <a:pt x="746394" y="231822"/>
                </a:lnTo>
                <a:lnTo>
                  <a:pt x="760191" y="240847"/>
                </a:lnTo>
                <a:lnTo>
                  <a:pt x="769217" y="254640"/>
                </a:lnTo>
                <a:lnTo>
                  <a:pt x="772453" y="272180"/>
                </a:lnTo>
                <a:lnTo>
                  <a:pt x="769217" y="288104"/>
                </a:lnTo>
                <a:lnTo>
                  <a:pt x="760191" y="302027"/>
                </a:lnTo>
                <a:lnTo>
                  <a:pt x="746394" y="311889"/>
                </a:lnTo>
                <a:lnTo>
                  <a:pt x="728849" y="315634"/>
                </a:lnTo>
                <a:close/>
              </a:path>
              <a:path w="1001394" h="1002029">
                <a:moveTo>
                  <a:pt x="957357" y="315634"/>
                </a:moveTo>
                <a:lnTo>
                  <a:pt x="941343" y="311889"/>
                </a:lnTo>
                <a:lnTo>
                  <a:pt x="927377" y="302027"/>
                </a:lnTo>
                <a:lnTo>
                  <a:pt x="917499" y="288104"/>
                </a:lnTo>
                <a:lnTo>
                  <a:pt x="913752" y="272180"/>
                </a:lnTo>
                <a:lnTo>
                  <a:pt x="917500" y="254640"/>
                </a:lnTo>
                <a:lnTo>
                  <a:pt x="927381" y="240847"/>
                </a:lnTo>
                <a:lnTo>
                  <a:pt x="941348" y="231822"/>
                </a:lnTo>
                <a:lnTo>
                  <a:pt x="957357" y="228587"/>
                </a:lnTo>
                <a:lnTo>
                  <a:pt x="974816" y="231822"/>
                </a:lnTo>
                <a:lnTo>
                  <a:pt x="988572" y="240847"/>
                </a:lnTo>
                <a:lnTo>
                  <a:pt x="997586" y="254640"/>
                </a:lnTo>
                <a:lnTo>
                  <a:pt x="1000822" y="272180"/>
                </a:lnTo>
                <a:lnTo>
                  <a:pt x="997588" y="288104"/>
                </a:lnTo>
                <a:lnTo>
                  <a:pt x="988576" y="302027"/>
                </a:lnTo>
                <a:lnTo>
                  <a:pt x="974821" y="311889"/>
                </a:lnTo>
                <a:lnTo>
                  <a:pt x="957357" y="315634"/>
                </a:lnTo>
                <a:close/>
              </a:path>
              <a:path w="1001394" h="1002029">
                <a:moveTo>
                  <a:pt x="43604" y="544234"/>
                </a:moveTo>
                <a:lnTo>
                  <a:pt x="26059" y="540489"/>
                </a:lnTo>
                <a:lnTo>
                  <a:pt x="12262" y="530626"/>
                </a:lnTo>
                <a:lnTo>
                  <a:pt x="3235" y="516704"/>
                </a:lnTo>
                <a:lnTo>
                  <a:pt x="0" y="500780"/>
                </a:lnTo>
                <a:lnTo>
                  <a:pt x="3235" y="483239"/>
                </a:lnTo>
                <a:lnTo>
                  <a:pt x="12262" y="469446"/>
                </a:lnTo>
                <a:lnTo>
                  <a:pt x="26059" y="460422"/>
                </a:lnTo>
                <a:lnTo>
                  <a:pt x="43604" y="457187"/>
                </a:lnTo>
                <a:lnTo>
                  <a:pt x="58969" y="460422"/>
                </a:lnTo>
                <a:lnTo>
                  <a:pt x="71647" y="469446"/>
                </a:lnTo>
                <a:lnTo>
                  <a:pt x="80261" y="483239"/>
                </a:lnTo>
                <a:lnTo>
                  <a:pt x="83438" y="500780"/>
                </a:lnTo>
                <a:lnTo>
                  <a:pt x="80261" y="516704"/>
                </a:lnTo>
                <a:lnTo>
                  <a:pt x="71647" y="530626"/>
                </a:lnTo>
                <a:lnTo>
                  <a:pt x="58969" y="540489"/>
                </a:lnTo>
                <a:lnTo>
                  <a:pt x="43604" y="544234"/>
                </a:lnTo>
                <a:close/>
              </a:path>
              <a:path w="1001394" h="1002029">
                <a:moveTo>
                  <a:pt x="271972" y="544234"/>
                </a:moveTo>
                <a:lnTo>
                  <a:pt x="254513" y="540489"/>
                </a:lnTo>
                <a:lnTo>
                  <a:pt x="240757" y="530626"/>
                </a:lnTo>
                <a:lnTo>
                  <a:pt x="231743" y="516704"/>
                </a:lnTo>
                <a:lnTo>
                  <a:pt x="228507" y="500780"/>
                </a:lnTo>
                <a:lnTo>
                  <a:pt x="231741" y="483239"/>
                </a:lnTo>
                <a:lnTo>
                  <a:pt x="240753" y="469446"/>
                </a:lnTo>
                <a:lnTo>
                  <a:pt x="254508" y="460422"/>
                </a:lnTo>
                <a:lnTo>
                  <a:pt x="271972" y="457187"/>
                </a:lnTo>
                <a:lnTo>
                  <a:pt x="287986" y="460422"/>
                </a:lnTo>
                <a:lnTo>
                  <a:pt x="301953" y="469446"/>
                </a:lnTo>
                <a:lnTo>
                  <a:pt x="311830" y="483239"/>
                </a:lnTo>
                <a:lnTo>
                  <a:pt x="315577" y="500780"/>
                </a:lnTo>
                <a:lnTo>
                  <a:pt x="311829" y="516704"/>
                </a:lnTo>
                <a:lnTo>
                  <a:pt x="301948" y="530626"/>
                </a:lnTo>
                <a:lnTo>
                  <a:pt x="287981" y="540489"/>
                </a:lnTo>
                <a:lnTo>
                  <a:pt x="271972" y="544234"/>
                </a:lnTo>
                <a:close/>
              </a:path>
              <a:path w="1001394" h="1002029">
                <a:moveTo>
                  <a:pt x="500480" y="544234"/>
                </a:moveTo>
                <a:lnTo>
                  <a:pt x="482935" y="540489"/>
                </a:lnTo>
                <a:lnTo>
                  <a:pt x="469139" y="530626"/>
                </a:lnTo>
                <a:lnTo>
                  <a:pt x="460112" y="516704"/>
                </a:lnTo>
                <a:lnTo>
                  <a:pt x="456876" y="500780"/>
                </a:lnTo>
                <a:lnTo>
                  <a:pt x="460112" y="483239"/>
                </a:lnTo>
                <a:lnTo>
                  <a:pt x="469139" y="469446"/>
                </a:lnTo>
                <a:lnTo>
                  <a:pt x="482935" y="460422"/>
                </a:lnTo>
                <a:lnTo>
                  <a:pt x="500480" y="457187"/>
                </a:lnTo>
                <a:lnTo>
                  <a:pt x="516408" y="460422"/>
                </a:lnTo>
                <a:lnTo>
                  <a:pt x="530334" y="469446"/>
                </a:lnTo>
                <a:lnTo>
                  <a:pt x="540199" y="483239"/>
                </a:lnTo>
                <a:lnTo>
                  <a:pt x="543945" y="500780"/>
                </a:lnTo>
                <a:lnTo>
                  <a:pt x="540199" y="516704"/>
                </a:lnTo>
                <a:lnTo>
                  <a:pt x="530334" y="530626"/>
                </a:lnTo>
                <a:lnTo>
                  <a:pt x="516408" y="540489"/>
                </a:lnTo>
                <a:lnTo>
                  <a:pt x="500480" y="544234"/>
                </a:lnTo>
                <a:close/>
              </a:path>
              <a:path w="1001394" h="1002029">
                <a:moveTo>
                  <a:pt x="728849" y="544234"/>
                </a:moveTo>
                <a:lnTo>
                  <a:pt x="712921" y="540489"/>
                </a:lnTo>
                <a:lnTo>
                  <a:pt x="698995" y="530626"/>
                </a:lnTo>
                <a:lnTo>
                  <a:pt x="689130" y="516704"/>
                </a:lnTo>
                <a:lnTo>
                  <a:pt x="685384" y="500780"/>
                </a:lnTo>
                <a:lnTo>
                  <a:pt x="689130" y="483239"/>
                </a:lnTo>
                <a:lnTo>
                  <a:pt x="698995" y="469446"/>
                </a:lnTo>
                <a:lnTo>
                  <a:pt x="712921" y="460422"/>
                </a:lnTo>
                <a:lnTo>
                  <a:pt x="728849" y="457187"/>
                </a:lnTo>
                <a:lnTo>
                  <a:pt x="746394" y="460422"/>
                </a:lnTo>
                <a:lnTo>
                  <a:pt x="760191" y="469446"/>
                </a:lnTo>
                <a:lnTo>
                  <a:pt x="769217" y="483239"/>
                </a:lnTo>
                <a:lnTo>
                  <a:pt x="772453" y="500780"/>
                </a:lnTo>
                <a:lnTo>
                  <a:pt x="769217" y="516704"/>
                </a:lnTo>
                <a:lnTo>
                  <a:pt x="760191" y="530626"/>
                </a:lnTo>
                <a:lnTo>
                  <a:pt x="746394" y="540489"/>
                </a:lnTo>
                <a:lnTo>
                  <a:pt x="728849" y="544234"/>
                </a:lnTo>
                <a:close/>
              </a:path>
              <a:path w="1001394" h="1002029">
                <a:moveTo>
                  <a:pt x="957357" y="544234"/>
                </a:moveTo>
                <a:lnTo>
                  <a:pt x="941343" y="540489"/>
                </a:lnTo>
                <a:lnTo>
                  <a:pt x="927377" y="530626"/>
                </a:lnTo>
                <a:lnTo>
                  <a:pt x="917499" y="516704"/>
                </a:lnTo>
                <a:lnTo>
                  <a:pt x="913752" y="500780"/>
                </a:lnTo>
                <a:lnTo>
                  <a:pt x="917500" y="483239"/>
                </a:lnTo>
                <a:lnTo>
                  <a:pt x="927381" y="469446"/>
                </a:lnTo>
                <a:lnTo>
                  <a:pt x="941348" y="460422"/>
                </a:lnTo>
                <a:lnTo>
                  <a:pt x="957357" y="457187"/>
                </a:lnTo>
                <a:lnTo>
                  <a:pt x="974816" y="460422"/>
                </a:lnTo>
                <a:lnTo>
                  <a:pt x="988572" y="469446"/>
                </a:lnTo>
                <a:lnTo>
                  <a:pt x="997586" y="483239"/>
                </a:lnTo>
                <a:lnTo>
                  <a:pt x="1000822" y="500780"/>
                </a:lnTo>
                <a:lnTo>
                  <a:pt x="997588" y="516704"/>
                </a:lnTo>
                <a:lnTo>
                  <a:pt x="988576" y="530626"/>
                </a:lnTo>
                <a:lnTo>
                  <a:pt x="974821" y="540489"/>
                </a:lnTo>
                <a:lnTo>
                  <a:pt x="957357" y="544234"/>
                </a:lnTo>
                <a:close/>
              </a:path>
              <a:path w="1001394" h="1002029">
                <a:moveTo>
                  <a:pt x="43604" y="772833"/>
                </a:moveTo>
                <a:lnTo>
                  <a:pt x="26059" y="769088"/>
                </a:lnTo>
                <a:lnTo>
                  <a:pt x="12262" y="759225"/>
                </a:lnTo>
                <a:lnTo>
                  <a:pt x="3235" y="745303"/>
                </a:lnTo>
                <a:lnTo>
                  <a:pt x="0" y="729379"/>
                </a:lnTo>
                <a:lnTo>
                  <a:pt x="3236" y="711837"/>
                </a:lnTo>
                <a:lnTo>
                  <a:pt x="12269" y="698041"/>
                </a:lnTo>
                <a:lnTo>
                  <a:pt x="26085" y="689016"/>
                </a:lnTo>
                <a:lnTo>
                  <a:pt x="43604" y="685786"/>
                </a:lnTo>
                <a:lnTo>
                  <a:pt x="58976" y="689021"/>
                </a:lnTo>
                <a:lnTo>
                  <a:pt x="71649" y="698046"/>
                </a:lnTo>
                <a:lnTo>
                  <a:pt x="80261" y="711839"/>
                </a:lnTo>
                <a:lnTo>
                  <a:pt x="83438" y="729379"/>
                </a:lnTo>
                <a:lnTo>
                  <a:pt x="80261" y="745303"/>
                </a:lnTo>
                <a:lnTo>
                  <a:pt x="71647" y="759225"/>
                </a:lnTo>
                <a:lnTo>
                  <a:pt x="58969" y="769088"/>
                </a:lnTo>
                <a:lnTo>
                  <a:pt x="43604" y="772833"/>
                </a:lnTo>
                <a:close/>
              </a:path>
              <a:path w="1001394" h="1002029">
                <a:moveTo>
                  <a:pt x="271972" y="772833"/>
                </a:moveTo>
                <a:lnTo>
                  <a:pt x="254513" y="769088"/>
                </a:lnTo>
                <a:lnTo>
                  <a:pt x="240757" y="759225"/>
                </a:lnTo>
                <a:lnTo>
                  <a:pt x="231743" y="745303"/>
                </a:lnTo>
                <a:lnTo>
                  <a:pt x="228507" y="729379"/>
                </a:lnTo>
                <a:lnTo>
                  <a:pt x="231742" y="711837"/>
                </a:lnTo>
                <a:lnTo>
                  <a:pt x="240759" y="698041"/>
                </a:lnTo>
                <a:lnTo>
                  <a:pt x="254534" y="689016"/>
                </a:lnTo>
                <a:lnTo>
                  <a:pt x="271972" y="685786"/>
                </a:lnTo>
                <a:lnTo>
                  <a:pt x="287993" y="689021"/>
                </a:lnTo>
                <a:lnTo>
                  <a:pt x="301956" y="698046"/>
                </a:lnTo>
                <a:lnTo>
                  <a:pt x="311831" y="711839"/>
                </a:lnTo>
                <a:lnTo>
                  <a:pt x="315577" y="729379"/>
                </a:lnTo>
                <a:lnTo>
                  <a:pt x="311829" y="745303"/>
                </a:lnTo>
                <a:lnTo>
                  <a:pt x="301948" y="759225"/>
                </a:lnTo>
                <a:lnTo>
                  <a:pt x="287981" y="769088"/>
                </a:lnTo>
                <a:lnTo>
                  <a:pt x="271972" y="772833"/>
                </a:lnTo>
                <a:close/>
              </a:path>
              <a:path w="1001394" h="1002029">
                <a:moveTo>
                  <a:pt x="500480" y="772833"/>
                </a:moveTo>
                <a:lnTo>
                  <a:pt x="482935" y="769088"/>
                </a:lnTo>
                <a:lnTo>
                  <a:pt x="469139" y="759225"/>
                </a:lnTo>
                <a:lnTo>
                  <a:pt x="460112" y="745303"/>
                </a:lnTo>
                <a:lnTo>
                  <a:pt x="456876" y="729379"/>
                </a:lnTo>
                <a:lnTo>
                  <a:pt x="460113" y="711837"/>
                </a:lnTo>
                <a:lnTo>
                  <a:pt x="469145" y="698041"/>
                </a:lnTo>
                <a:lnTo>
                  <a:pt x="482962" y="689016"/>
                </a:lnTo>
                <a:lnTo>
                  <a:pt x="500480" y="685786"/>
                </a:lnTo>
                <a:lnTo>
                  <a:pt x="516416" y="689021"/>
                </a:lnTo>
                <a:lnTo>
                  <a:pt x="530337" y="698046"/>
                </a:lnTo>
                <a:lnTo>
                  <a:pt x="540200" y="711839"/>
                </a:lnTo>
                <a:lnTo>
                  <a:pt x="543945" y="729379"/>
                </a:lnTo>
                <a:lnTo>
                  <a:pt x="540199" y="745303"/>
                </a:lnTo>
                <a:lnTo>
                  <a:pt x="530334" y="759225"/>
                </a:lnTo>
                <a:lnTo>
                  <a:pt x="516408" y="769088"/>
                </a:lnTo>
                <a:lnTo>
                  <a:pt x="500480" y="772833"/>
                </a:lnTo>
                <a:close/>
              </a:path>
              <a:path w="1001394" h="1002029">
                <a:moveTo>
                  <a:pt x="728849" y="772833"/>
                </a:moveTo>
                <a:lnTo>
                  <a:pt x="712921" y="769088"/>
                </a:lnTo>
                <a:lnTo>
                  <a:pt x="698995" y="759225"/>
                </a:lnTo>
                <a:lnTo>
                  <a:pt x="689130" y="745303"/>
                </a:lnTo>
                <a:lnTo>
                  <a:pt x="685384" y="729379"/>
                </a:lnTo>
                <a:lnTo>
                  <a:pt x="689131" y="711837"/>
                </a:lnTo>
                <a:lnTo>
                  <a:pt x="699002" y="698041"/>
                </a:lnTo>
                <a:lnTo>
                  <a:pt x="712945" y="689016"/>
                </a:lnTo>
                <a:lnTo>
                  <a:pt x="728849" y="685786"/>
                </a:lnTo>
                <a:lnTo>
                  <a:pt x="746401" y="689021"/>
                </a:lnTo>
                <a:lnTo>
                  <a:pt x="760193" y="698046"/>
                </a:lnTo>
                <a:lnTo>
                  <a:pt x="769218" y="711839"/>
                </a:lnTo>
                <a:lnTo>
                  <a:pt x="772453" y="729379"/>
                </a:lnTo>
                <a:lnTo>
                  <a:pt x="769217" y="745303"/>
                </a:lnTo>
                <a:lnTo>
                  <a:pt x="760191" y="759225"/>
                </a:lnTo>
                <a:lnTo>
                  <a:pt x="746394" y="769088"/>
                </a:lnTo>
                <a:lnTo>
                  <a:pt x="728849" y="772833"/>
                </a:lnTo>
                <a:close/>
              </a:path>
              <a:path w="1001394" h="1002029">
                <a:moveTo>
                  <a:pt x="957357" y="772833"/>
                </a:moveTo>
                <a:lnTo>
                  <a:pt x="941343" y="769088"/>
                </a:lnTo>
                <a:lnTo>
                  <a:pt x="927377" y="759225"/>
                </a:lnTo>
                <a:lnTo>
                  <a:pt x="917499" y="745303"/>
                </a:lnTo>
                <a:lnTo>
                  <a:pt x="913752" y="729379"/>
                </a:lnTo>
                <a:lnTo>
                  <a:pt x="917502" y="711837"/>
                </a:lnTo>
                <a:lnTo>
                  <a:pt x="927388" y="698041"/>
                </a:lnTo>
                <a:lnTo>
                  <a:pt x="941372" y="689016"/>
                </a:lnTo>
                <a:lnTo>
                  <a:pt x="957357" y="685786"/>
                </a:lnTo>
                <a:lnTo>
                  <a:pt x="974824" y="689021"/>
                </a:lnTo>
                <a:lnTo>
                  <a:pt x="988575" y="698046"/>
                </a:lnTo>
                <a:lnTo>
                  <a:pt x="997587" y="711839"/>
                </a:lnTo>
                <a:lnTo>
                  <a:pt x="1000822" y="729379"/>
                </a:lnTo>
                <a:lnTo>
                  <a:pt x="997588" y="745303"/>
                </a:lnTo>
                <a:lnTo>
                  <a:pt x="988576" y="759225"/>
                </a:lnTo>
                <a:lnTo>
                  <a:pt x="974821" y="769088"/>
                </a:lnTo>
                <a:lnTo>
                  <a:pt x="957357" y="772833"/>
                </a:lnTo>
                <a:close/>
              </a:path>
              <a:path w="1001394" h="1002029">
                <a:moveTo>
                  <a:pt x="43604" y="1001421"/>
                </a:moveTo>
                <a:lnTo>
                  <a:pt x="26059" y="997676"/>
                </a:lnTo>
                <a:lnTo>
                  <a:pt x="12262" y="987813"/>
                </a:lnTo>
                <a:lnTo>
                  <a:pt x="3235" y="973891"/>
                </a:lnTo>
                <a:lnTo>
                  <a:pt x="0" y="957967"/>
                </a:lnTo>
                <a:lnTo>
                  <a:pt x="3235" y="940426"/>
                </a:lnTo>
                <a:lnTo>
                  <a:pt x="12262" y="926633"/>
                </a:lnTo>
                <a:lnTo>
                  <a:pt x="26059" y="917609"/>
                </a:lnTo>
                <a:lnTo>
                  <a:pt x="43604" y="914374"/>
                </a:lnTo>
                <a:lnTo>
                  <a:pt x="58969" y="917609"/>
                </a:lnTo>
                <a:lnTo>
                  <a:pt x="71647" y="926633"/>
                </a:lnTo>
                <a:lnTo>
                  <a:pt x="80261" y="940426"/>
                </a:lnTo>
                <a:lnTo>
                  <a:pt x="83438" y="957967"/>
                </a:lnTo>
                <a:lnTo>
                  <a:pt x="80261" y="973891"/>
                </a:lnTo>
                <a:lnTo>
                  <a:pt x="71647" y="987813"/>
                </a:lnTo>
                <a:lnTo>
                  <a:pt x="58969" y="997676"/>
                </a:lnTo>
                <a:lnTo>
                  <a:pt x="43604" y="1001421"/>
                </a:lnTo>
                <a:close/>
              </a:path>
              <a:path w="1001394" h="1002029">
                <a:moveTo>
                  <a:pt x="271972" y="1001421"/>
                </a:moveTo>
                <a:lnTo>
                  <a:pt x="254513" y="997676"/>
                </a:lnTo>
                <a:lnTo>
                  <a:pt x="240757" y="987813"/>
                </a:lnTo>
                <a:lnTo>
                  <a:pt x="231743" y="973891"/>
                </a:lnTo>
                <a:lnTo>
                  <a:pt x="228507" y="957967"/>
                </a:lnTo>
                <a:lnTo>
                  <a:pt x="231741" y="940426"/>
                </a:lnTo>
                <a:lnTo>
                  <a:pt x="240753" y="926633"/>
                </a:lnTo>
                <a:lnTo>
                  <a:pt x="254508" y="917609"/>
                </a:lnTo>
                <a:lnTo>
                  <a:pt x="271972" y="914374"/>
                </a:lnTo>
                <a:lnTo>
                  <a:pt x="287986" y="917609"/>
                </a:lnTo>
                <a:lnTo>
                  <a:pt x="301953" y="926633"/>
                </a:lnTo>
                <a:lnTo>
                  <a:pt x="311830" y="940426"/>
                </a:lnTo>
                <a:lnTo>
                  <a:pt x="315577" y="957967"/>
                </a:lnTo>
                <a:lnTo>
                  <a:pt x="311829" y="973891"/>
                </a:lnTo>
                <a:lnTo>
                  <a:pt x="301948" y="987813"/>
                </a:lnTo>
                <a:lnTo>
                  <a:pt x="287981" y="997676"/>
                </a:lnTo>
                <a:lnTo>
                  <a:pt x="271972" y="1001421"/>
                </a:lnTo>
                <a:close/>
              </a:path>
              <a:path w="1001394" h="1002029">
                <a:moveTo>
                  <a:pt x="500480" y="1001421"/>
                </a:moveTo>
                <a:lnTo>
                  <a:pt x="482935" y="997676"/>
                </a:lnTo>
                <a:lnTo>
                  <a:pt x="469139" y="987813"/>
                </a:lnTo>
                <a:lnTo>
                  <a:pt x="460112" y="973891"/>
                </a:lnTo>
                <a:lnTo>
                  <a:pt x="456876" y="957967"/>
                </a:lnTo>
                <a:lnTo>
                  <a:pt x="460112" y="940426"/>
                </a:lnTo>
                <a:lnTo>
                  <a:pt x="469139" y="926633"/>
                </a:lnTo>
                <a:lnTo>
                  <a:pt x="482935" y="917609"/>
                </a:lnTo>
                <a:lnTo>
                  <a:pt x="500480" y="914374"/>
                </a:lnTo>
                <a:lnTo>
                  <a:pt x="516408" y="917609"/>
                </a:lnTo>
                <a:lnTo>
                  <a:pt x="530334" y="926633"/>
                </a:lnTo>
                <a:lnTo>
                  <a:pt x="540199" y="940426"/>
                </a:lnTo>
                <a:lnTo>
                  <a:pt x="543945" y="957967"/>
                </a:lnTo>
                <a:lnTo>
                  <a:pt x="540199" y="973891"/>
                </a:lnTo>
                <a:lnTo>
                  <a:pt x="530334" y="987813"/>
                </a:lnTo>
                <a:lnTo>
                  <a:pt x="516408" y="997676"/>
                </a:lnTo>
                <a:lnTo>
                  <a:pt x="500480" y="1001421"/>
                </a:lnTo>
                <a:close/>
              </a:path>
              <a:path w="1001394" h="1002029">
                <a:moveTo>
                  <a:pt x="728849" y="1001421"/>
                </a:moveTo>
                <a:lnTo>
                  <a:pt x="712921" y="997676"/>
                </a:lnTo>
                <a:lnTo>
                  <a:pt x="698995" y="987813"/>
                </a:lnTo>
                <a:lnTo>
                  <a:pt x="689130" y="973891"/>
                </a:lnTo>
                <a:lnTo>
                  <a:pt x="685384" y="957967"/>
                </a:lnTo>
                <a:lnTo>
                  <a:pt x="689130" y="940426"/>
                </a:lnTo>
                <a:lnTo>
                  <a:pt x="698995" y="926633"/>
                </a:lnTo>
                <a:lnTo>
                  <a:pt x="712921" y="917609"/>
                </a:lnTo>
                <a:lnTo>
                  <a:pt x="728849" y="914374"/>
                </a:lnTo>
                <a:lnTo>
                  <a:pt x="746394" y="917609"/>
                </a:lnTo>
                <a:lnTo>
                  <a:pt x="760191" y="926633"/>
                </a:lnTo>
                <a:lnTo>
                  <a:pt x="769217" y="940426"/>
                </a:lnTo>
                <a:lnTo>
                  <a:pt x="772453" y="957967"/>
                </a:lnTo>
                <a:lnTo>
                  <a:pt x="769217" y="973891"/>
                </a:lnTo>
                <a:lnTo>
                  <a:pt x="760191" y="987813"/>
                </a:lnTo>
                <a:lnTo>
                  <a:pt x="746394" y="997676"/>
                </a:lnTo>
                <a:lnTo>
                  <a:pt x="728849" y="1001421"/>
                </a:lnTo>
                <a:close/>
              </a:path>
              <a:path w="1001394" h="1002029">
                <a:moveTo>
                  <a:pt x="957357" y="1001421"/>
                </a:moveTo>
                <a:lnTo>
                  <a:pt x="941343" y="997676"/>
                </a:lnTo>
                <a:lnTo>
                  <a:pt x="927377" y="987813"/>
                </a:lnTo>
                <a:lnTo>
                  <a:pt x="917499" y="973891"/>
                </a:lnTo>
                <a:lnTo>
                  <a:pt x="913752" y="957967"/>
                </a:lnTo>
                <a:lnTo>
                  <a:pt x="917500" y="940426"/>
                </a:lnTo>
                <a:lnTo>
                  <a:pt x="927381" y="926633"/>
                </a:lnTo>
                <a:lnTo>
                  <a:pt x="941348" y="917609"/>
                </a:lnTo>
                <a:lnTo>
                  <a:pt x="957357" y="914374"/>
                </a:lnTo>
                <a:lnTo>
                  <a:pt x="974816" y="917609"/>
                </a:lnTo>
                <a:lnTo>
                  <a:pt x="988572" y="926633"/>
                </a:lnTo>
                <a:lnTo>
                  <a:pt x="997586" y="940426"/>
                </a:lnTo>
                <a:lnTo>
                  <a:pt x="1000822" y="957967"/>
                </a:lnTo>
                <a:lnTo>
                  <a:pt x="997588" y="973891"/>
                </a:lnTo>
                <a:lnTo>
                  <a:pt x="988576" y="987813"/>
                </a:lnTo>
                <a:lnTo>
                  <a:pt x="974821" y="997676"/>
                </a:lnTo>
                <a:lnTo>
                  <a:pt x="957357" y="1001421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37306"/>
            <a:ext cx="4305935" cy="2150110"/>
          </a:xfrm>
          <a:custGeom>
            <a:avLst/>
            <a:gdLst/>
            <a:ahLst/>
            <a:cxnLst/>
            <a:rect l="l" t="t" r="r" b="b"/>
            <a:pathLst>
              <a:path w="4305935" h="2150109">
                <a:moveTo>
                  <a:pt x="0" y="452256"/>
                </a:moveTo>
                <a:lnTo>
                  <a:pt x="0" y="371522"/>
                </a:lnTo>
                <a:lnTo>
                  <a:pt x="61672" y="338193"/>
                </a:lnTo>
                <a:lnTo>
                  <a:pt x="101756" y="317582"/>
                </a:lnTo>
                <a:lnTo>
                  <a:pt x="142183" y="297563"/>
                </a:lnTo>
                <a:lnTo>
                  <a:pt x="182949" y="278141"/>
                </a:lnTo>
                <a:lnTo>
                  <a:pt x="224048" y="259322"/>
                </a:lnTo>
                <a:lnTo>
                  <a:pt x="265474" y="241112"/>
                </a:lnTo>
                <a:lnTo>
                  <a:pt x="307222" y="223516"/>
                </a:lnTo>
                <a:lnTo>
                  <a:pt x="349285" y="206541"/>
                </a:lnTo>
                <a:lnTo>
                  <a:pt x="391659" y="190191"/>
                </a:lnTo>
                <a:lnTo>
                  <a:pt x="434336" y="174472"/>
                </a:lnTo>
                <a:lnTo>
                  <a:pt x="477313" y="159391"/>
                </a:lnTo>
                <a:lnTo>
                  <a:pt x="520583" y="144953"/>
                </a:lnTo>
                <a:lnTo>
                  <a:pt x="564140" y="131164"/>
                </a:lnTo>
                <a:lnTo>
                  <a:pt x="607979" y="118028"/>
                </a:lnTo>
                <a:lnTo>
                  <a:pt x="652094" y="105553"/>
                </a:lnTo>
                <a:lnTo>
                  <a:pt x="696479" y="93744"/>
                </a:lnTo>
                <a:lnTo>
                  <a:pt x="741129" y="82606"/>
                </a:lnTo>
                <a:lnTo>
                  <a:pt x="786038" y="72146"/>
                </a:lnTo>
                <a:lnTo>
                  <a:pt x="831200" y="62368"/>
                </a:lnTo>
                <a:lnTo>
                  <a:pt x="876610" y="53279"/>
                </a:lnTo>
                <a:lnTo>
                  <a:pt x="922262" y="44884"/>
                </a:lnTo>
                <a:lnTo>
                  <a:pt x="968150" y="37189"/>
                </a:lnTo>
                <a:lnTo>
                  <a:pt x="1014269" y="30200"/>
                </a:lnTo>
                <a:lnTo>
                  <a:pt x="1060613" y="23923"/>
                </a:lnTo>
                <a:lnTo>
                  <a:pt x="1107176" y="18362"/>
                </a:lnTo>
                <a:lnTo>
                  <a:pt x="1153953" y="13525"/>
                </a:lnTo>
                <a:lnTo>
                  <a:pt x="1200937" y="9416"/>
                </a:lnTo>
                <a:lnTo>
                  <a:pt x="1248124" y="6041"/>
                </a:lnTo>
                <a:lnTo>
                  <a:pt x="1295507" y="3407"/>
                </a:lnTo>
                <a:lnTo>
                  <a:pt x="1343081" y="1518"/>
                </a:lnTo>
                <a:lnTo>
                  <a:pt x="1390841" y="380"/>
                </a:lnTo>
                <a:lnTo>
                  <a:pt x="1438780" y="0"/>
                </a:lnTo>
                <a:lnTo>
                  <a:pt x="1486718" y="380"/>
                </a:lnTo>
                <a:lnTo>
                  <a:pt x="1534478" y="1518"/>
                </a:lnTo>
                <a:lnTo>
                  <a:pt x="1582052" y="3407"/>
                </a:lnTo>
                <a:lnTo>
                  <a:pt x="1629435" y="6042"/>
                </a:lnTo>
                <a:lnTo>
                  <a:pt x="1676622" y="9416"/>
                </a:lnTo>
                <a:lnTo>
                  <a:pt x="1723607" y="13526"/>
                </a:lnTo>
                <a:lnTo>
                  <a:pt x="1770383" y="18363"/>
                </a:lnTo>
                <a:lnTo>
                  <a:pt x="1816946" y="23924"/>
                </a:lnTo>
                <a:lnTo>
                  <a:pt x="1863290" y="30202"/>
                </a:lnTo>
                <a:lnTo>
                  <a:pt x="1909409" y="37191"/>
                </a:lnTo>
                <a:lnTo>
                  <a:pt x="1955297" y="44886"/>
                </a:lnTo>
                <a:lnTo>
                  <a:pt x="2000949" y="53281"/>
                </a:lnTo>
                <a:lnTo>
                  <a:pt x="2046359" y="62371"/>
                </a:lnTo>
                <a:lnTo>
                  <a:pt x="2083316" y="70372"/>
                </a:lnTo>
                <a:lnTo>
                  <a:pt x="1438780" y="70372"/>
                </a:lnTo>
                <a:lnTo>
                  <a:pt x="1390566" y="70767"/>
                </a:lnTo>
                <a:lnTo>
                  <a:pt x="1342538" y="71945"/>
                </a:lnTo>
                <a:lnTo>
                  <a:pt x="1294702" y="73902"/>
                </a:lnTo>
                <a:lnTo>
                  <a:pt x="1247065" y="76630"/>
                </a:lnTo>
                <a:lnTo>
                  <a:pt x="1199632" y="80125"/>
                </a:lnTo>
                <a:lnTo>
                  <a:pt x="1152410" y="84379"/>
                </a:lnTo>
                <a:lnTo>
                  <a:pt x="1105404" y="89388"/>
                </a:lnTo>
                <a:lnTo>
                  <a:pt x="1058620" y="95144"/>
                </a:lnTo>
                <a:lnTo>
                  <a:pt x="1012066" y="101641"/>
                </a:lnTo>
                <a:lnTo>
                  <a:pt x="965746" y="108875"/>
                </a:lnTo>
                <a:lnTo>
                  <a:pt x="919666" y="116837"/>
                </a:lnTo>
                <a:lnTo>
                  <a:pt x="873834" y="125523"/>
                </a:lnTo>
                <a:lnTo>
                  <a:pt x="828254" y="134926"/>
                </a:lnTo>
                <a:lnTo>
                  <a:pt x="782933" y="145041"/>
                </a:lnTo>
                <a:lnTo>
                  <a:pt x="737877" y="155860"/>
                </a:lnTo>
                <a:lnTo>
                  <a:pt x="693092" y="167379"/>
                </a:lnTo>
                <a:lnTo>
                  <a:pt x="648584" y="179590"/>
                </a:lnTo>
                <a:lnTo>
                  <a:pt x="604359" y="192488"/>
                </a:lnTo>
                <a:lnTo>
                  <a:pt x="560424" y="206067"/>
                </a:lnTo>
                <a:lnTo>
                  <a:pt x="516783" y="220320"/>
                </a:lnTo>
                <a:lnTo>
                  <a:pt x="473444" y="235242"/>
                </a:lnTo>
                <a:lnTo>
                  <a:pt x="430413" y="250826"/>
                </a:lnTo>
                <a:lnTo>
                  <a:pt x="387695" y="267067"/>
                </a:lnTo>
                <a:lnTo>
                  <a:pt x="345296" y="283957"/>
                </a:lnTo>
                <a:lnTo>
                  <a:pt x="303223" y="301492"/>
                </a:lnTo>
                <a:lnTo>
                  <a:pt x="261481" y="319665"/>
                </a:lnTo>
                <a:lnTo>
                  <a:pt x="220077" y="338470"/>
                </a:lnTo>
                <a:lnTo>
                  <a:pt x="179017" y="357901"/>
                </a:lnTo>
                <a:lnTo>
                  <a:pt x="138306" y="377952"/>
                </a:lnTo>
                <a:lnTo>
                  <a:pt x="97951" y="398616"/>
                </a:lnTo>
                <a:lnTo>
                  <a:pt x="57959" y="419888"/>
                </a:lnTo>
                <a:lnTo>
                  <a:pt x="18334" y="441761"/>
                </a:lnTo>
                <a:lnTo>
                  <a:pt x="0" y="452256"/>
                </a:lnTo>
                <a:close/>
              </a:path>
              <a:path w="4305935" h="2150109">
                <a:moveTo>
                  <a:pt x="4305412" y="2149693"/>
                </a:moveTo>
                <a:lnTo>
                  <a:pt x="4231951" y="2149693"/>
                </a:lnTo>
                <a:lnTo>
                  <a:pt x="4223949" y="2123510"/>
                </a:lnTo>
                <a:lnTo>
                  <a:pt x="4209775" y="2079627"/>
                </a:lnTo>
                <a:lnTo>
                  <a:pt x="4194936" y="2036047"/>
                </a:lnTo>
                <a:lnTo>
                  <a:pt x="4179438" y="1992775"/>
                </a:lnTo>
                <a:lnTo>
                  <a:pt x="4163287" y="1949819"/>
                </a:lnTo>
                <a:lnTo>
                  <a:pt x="4146490" y="1907184"/>
                </a:lnTo>
                <a:lnTo>
                  <a:pt x="4129053" y="1864876"/>
                </a:lnTo>
                <a:lnTo>
                  <a:pt x="4110981" y="1822902"/>
                </a:lnTo>
                <a:lnTo>
                  <a:pt x="4092280" y="1781268"/>
                </a:lnTo>
                <a:lnTo>
                  <a:pt x="4072957" y="1739978"/>
                </a:lnTo>
                <a:lnTo>
                  <a:pt x="4053018" y="1699041"/>
                </a:lnTo>
                <a:lnTo>
                  <a:pt x="4032468" y="1658462"/>
                </a:lnTo>
                <a:lnTo>
                  <a:pt x="4011314" y="1618246"/>
                </a:lnTo>
                <a:lnTo>
                  <a:pt x="3989562" y="1578400"/>
                </a:lnTo>
                <a:lnTo>
                  <a:pt x="3967218" y="1538931"/>
                </a:lnTo>
                <a:lnTo>
                  <a:pt x="3944288" y="1499843"/>
                </a:lnTo>
                <a:lnTo>
                  <a:pt x="3920778" y="1461144"/>
                </a:lnTo>
                <a:lnTo>
                  <a:pt x="3896694" y="1422839"/>
                </a:lnTo>
                <a:lnTo>
                  <a:pt x="3872042" y="1384935"/>
                </a:lnTo>
                <a:lnTo>
                  <a:pt x="3846828" y="1347437"/>
                </a:lnTo>
                <a:lnTo>
                  <a:pt x="3821059" y="1310352"/>
                </a:lnTo>
                <a:lnTo>
                  <a:pt x="3794740" y="1273685"/>
                </a:lnTo>
                <a:lnTo>
                  <a:pt x="3767877" y="1237444"/>
                </a:lnTo>
                <a:lnTo>
                  <a:pt x="3740476" y="1201633"/>
                </a:lnTo>
                <a:lnTo>
                  <a:pt x="3712545" y="1166259"/>
                </a:lnTo>
                <a:lnTo>
                  <a:pt x="3684087" y="1131329"/>
                </a:lnTo>
                <a:lnTo>
                  <a:pt x="3655110" y="1096847"/>
                </a:lnTo>
                <a:lnTo>
                  <a:pt x="3625620" y="1062821"/>
                </a:lnTo>
                <a:lnTo>
                  <a:pt x="3595623" y="1029256"/>
                </a:lnTo>
                <a:lnTo>
                  <a:pt x="3565124" y="996159"/>
                </a:lnTo>
                <a:lnTo>
                  <a:pt x="3534131" y="963535"/>
                </a:lnTo>
                <a:lnTo>
                  <a:pt x="3502648" y="931391"/>
                </a:lnTo>
                <a:lnTo>
                  <a:pt x="3470682" y="899733"/>
                </a:lnTo>
                <a:lnTo>
                  <a:pt x="3438239" y="868566"/>
                </a:lnTo>
                <a:lnTo>
                  <a:pt x="3405325" y="837897"/>
                </a:lnTo>
                <a:lnTo>
                  <a:pt x="3371946" y="807733"/>
                </a:lnTo>
                <a:lnTo>
                  <a:pt x="3338109" y="778078"/>
                </a:lnTo>
                <a:lnTo>
                  <a:pt x="3303819" y="748940"/>
                </a:lnTo>
                <a:lnTo>
                  <a:pt x="3269082" y="720324"/>
                </a:lnTo>
                <a:lnTo>
                  <a:pt x="3233904" y="692236"/>
                </a:lnTo>
                <a:lnTo>
                  <a:pt x="3198292" y="664683"/>
                </a:lnTo>
                <a:lnTo>
                  <a:pt x="3162251" y="637670"/>
                </a:lnTo>
                <a:lnTo>
                  <a:pt x="3125788" y="611204"/>
                </a:lnTo>
                <a:lnTo>
                  <a:pt x="3088908" y="585291"/>
                </a:lnTo>
                <a:lnTo>
                  <a:pt x="3051618" y="559937"/>
                </a:lnTo>
                <a:lnTo>
                  <a:pt x="3013924" y="535147"/>
                </a:lnTo>
                <a:lnTo>
                  <a:pt x="2975831" y="510929"/>
                </a:lnTo>
                <a:lnTo>
                  <a:pt x="2937347" y="487288"/>
                </a:lnTo>
                <a:lnTo>
                  <a:pt x="2898476" y="464230"/>
                </a:lnTo>
                <a:lnTo>
                  <a:pt x="2859225" y="441761"/>
                </a:lnTo>
                <a:lnTo>
                  <a:pt x="2819600" y="419888"/>
                </a:lnTo>
                <a:lnTo>
                  <a:pt x="2779607" y="398616"/>
                </a:lnTo>
                <a:lnTo>
                  <a:pt x="2739253" y="377952"/>
                </a:lnTo>
                <a:lnTo>
                  <a:pt x="2698542" y="357901"/>
                </a:lnTo>
                <a:lnTo>
                  <a:pt x="2656871" y="338193"/>
                </a:lnTo>
                <a:lnTo>
                  <a:pt x="2616078" y="319665"/>
                </a:lnTo>
                <a:lnTo>
                  <a:pt x="2574336" y="301492"/>
                </a:lnTo>
                <a:lnTo>
                  <a:pt x="2532263" y="283957"/>
                </a:lnTo>
                <a:lnTo>
                  <a:pt x="2489864" y="267067"/>
                </a:lnTo>
                <a:lnTo>
                  <a:pt x="2447146" y="250826"/>
                </a:lnTo>
                <a:lnTo>
                  <a:pt x="2404115" y="235242"/>
                </a:lnTo>
                <a:lnTo>
                  <a:pt x="2360775" y="220320"/>
                </a:lnTo>
                <a:lnTo>
                  <a:pt x="2317135" y="206067"/>
                </a:lnTo>
                <a:lnTo>
                  <a:pt x="2273200" y="192488"/>
                </a:lnTo>
                <a:lnTo>
                  <a:pt x="2228975" y="179590"/>
                </a:lnTo>
                <a:lnTo>
                  <a:pt x="2184467" y="167379"/>
                </a:lnTo>
                <a:lnTo>
                  <a:pt x="2139682" y="155860"/>
                </a:lnTo>
                <a:lnTo>
                  <a:pt x="2094233" y="144953"/>
                </a:lnTo>
                <a:lnTo>
                  <a:pt x="2049305" y="134926"/>
                </a:lnTo>
                <a:lnTo>
                  <a:pt x="2003725" y="125523"/>
                </a:lnTo>
                <a:lnTo>
                  <a:pt x="1957893" y="116837"/>
                </a:lnTo>
                <a:lnTo>
                  <a:pt x="1911813" y="108875"/>
                </a:lnTo>
                <a:lnTo>
                  <a:pt x="1865493" y="101641"/>
                </a:lnTo>
                <a:lnTo>
                  <a:pt x="1818939" y="95144"/>
                </a:lnTo>
                <a:lnTo>
                  <a:pt x="1772155" y="89388"/>
                </a:lnTo>
                <a:lnTo>
                  <a:pt x="1725149" y="84379"/>
                </a:lnTo>
                <a:lnTo>
                  <a:pt x="1677927" y="80125"/>
                </a:lnTo>
                <a:lnTo>
                  <a:pt x="1630494" y="76630"/>
                </a:lnTo>
                <a:lnTo>
                  <a:pt x="1582857" y="73902"/>
                </a:lnTo>
                <a:lnTo>
                  <a:pt x="1535021" y="71945"/>
                </a:lnTo>
                <a:lnTo>
                  <a:pt x="1486993" y="70767"/>
                </a:lnTo>
                <a:lnTo>
                  <a:pt x="1438780" y="70372"/>
                </a:lnTo>
                <a:lnTo>
                  <a:pt x="2083316" y="70372"/>
                </a:lnTo>
                <a:lnTo>
                  <a:pt x="2136430" y="82610"/>
                </a:lnTo>
                <a:lnTo>
                  <a:pt x="2181080" y="93748"/>
                </a:lnTo>
                <a:lnTo>
                  <a:pt x="2225465" y="105558"/>
                </a:lnTo>
                <a:lnTo>
                  <a:pt x="2269580" y="118034"/>
                </a:lnTo>
                <a:lnTo>
                  <a:pt x="2313419" y="131169"/>
                </a:lnTo>
                <a:lnTo>
                  <a:pt x="2356976" y="144959"/>
                </a:lnTo>
                <a:lnTo>
                  <a:pt x="2400246" y="159398"/>
                </a:lnTo>
                <a:lnTo>
                  <a:pt x="2443223" y="174480"/>
                </a:lnTo>
                <a:lnTo>
                  <a:pt x="2485901" y="190199"/>
                </a:lnTo>
                <a:lnTo>
                  <a:pt x="2528274" y="206549"/>
                </a:lnTo>
                <a:lnTo>
                  <a:pt x="2570337" y="223525"/>
                </a:lnTo>
                <a:lnTo>
                  <a:pt x="2612085" y="241122"/>
                </a:lnTo>
                <a:lnTo>
                  <a:pt x="2653511" y="259333"/>
                </a:lnTo>
                <a:lnTo>
                  <a:pt x="2694610" y="278152"/>
                </a:lnTo>
                <a:lnTo>
                  <a:pt x="2735376" y="297575"/>
                </a:lnTo>
                <a:lnTo>
                  <a:pt x="2775803" y="317595"/>
                </a:lnTo>
                <a:lnTo>
                  <a:pt x="2815887" y="338206"/>
                </a:lnTo>
                <a:lnTo>
                  <a:pt x="2855620" y="359403"/>
                </a:lnTo>
                <a:lnTo>
                  <a:pt x="2894998" y="381181"/>
                </a:lnTo>
                <a:lnTo>
                  <a:pt x="2934015" y="403533"/>
                </a:lnTo>
                <a:lnTo>
                  <a:pt x="2972665" y="426453"/>
                </a:lnTo>
                <a:lnTo>
                  <a:pt x="3010942" y="449937"/>
                </a:lnTo>
                <a:lnTo>
                  <a:pt x="3048841" y="473978"/>
                </a:lnTo>
                <a:lnTo>
                  <a:pt x="3086356" y="498570"/>
                </a:lnTo>
                <a:lnTo>
                  <a:pt x="3123481" y="523709"/>
                </a:lnTo>
                <a:lnTo>
                  <a:pt x="3160211" y="549387"/>
                </a:lnTo>
                <a:lnTo>
                  <a:pt x="3196541" y="575600"/>
                </a:lnTo>
                <a:lnTo>
                  <a:pt x="3232463" y="602342"/>
                </a:lnTo>
                <a:lnTo>
                  <a:pt x="3267973" y="629607"/>
                </a:lnTo>
                <a:lnTo>
                  <a:pt x="3303065" y="657389"/>
                </a:lnTo>
                <a:lnTo>
                  <a:pt x="3337734" y="685683"/>
                </a:lnTo>
                <a:lnTo>
                  <a:pt x="3371973" y="714483"/>
                </a:lnTo>
                <a:lnTo>
                  <a:pt x="3405777" y="743783"/>
                </a:lnTo>
                <a:lnTo>
                  <a:pt x="3439140" y="773578"/>
                </a:lnTo>
                <a:lnTo>
                  <a:pt x="3472057" y="803861"/>
                </a:lnTo>
                <a:lnTo>
                  <a:pt x="3504522" y="834628"/>
                </a:lnTo>
                <a:lnTo>
                  <a:pt x="3536529" y="865871"/>
                </a:lnTo>
                <a:lnTo>
                  <a:pt x="3568073" y="897587"/>
                </a:lnTo>
                <a:lnTo>
                  <a:pt x="3599147" y="929768"/>
                </a:lnTo>
                <a:lnTo>
                  <a:pt x="3629747" y="962410"/>
                </a:lnTo>
                <a:lnTo>
                  <a:pt x="3659866" y="995506"/>
                </a:lnTo>
                <a:lnTo>
                  <a:pt x="3689499" y="1029051"/>
                </a:lnTo>
                <a:lnTo>
                  <a:pt x="3718640" y="1063040"/>
                </a:lnTo>
                <a:lnTo>
                  <a:pt x="3747284" y="1097465"/>
                </a:lnTo>
                <a:lnTo>
                  <a:pt x="3775425" y="1132323"/>
                </a:lnTo>
                <a:lnTo>
                  <a:pt x="3803056" y="1167606"/>
                </a:lnTo>
                <a:lnTo>
                  <a:pt x="3830173" y="1203310"/>
                </a:lnTo>
                <a:lnTo>
                  <a:pt x="3856770" y="1239428"/>
                </a:lnTo>
                <a:lnTo>
                  <a:pt x="3882841" y="1275955"/>
                </a:lnTo>
                <a:lnTo>
                  <a:pt x="3908381" y="1312885"/>
                </a:lnTo>
                <a:lnTo>
                  <a:pt x="3933383" y="1350213"/>
                </a:lnTo>
                <a:lnTo>
                  <a:pt x="3957842" y="1387932"/>
                </a:lnTo>
                <a:lnTo>
                  <a:pt x="3981753" y="1426037"/>
                </a:lnTo>
                <a:lnTo>
                  <a:pt x="4005109" y="1464523"/>
                </a:lnTo>
                <a:lnTo>
                  <a:pt x="4027905" y="1503383"/>
                </a:lnTo>
                <a:lnTo>
                  <a:pt x="4050136" y="1542612"/>
                </a:lnTo>
                <a:lnTo>
                  <a:pt x="4071795" y="1582205"/>
                </a:lnTo>
                <a:lnTo>
                  <a:pt x="4092878" y="1622155"/>
                </a:lnTo>
                <a:lnTo>
                  <a:pt x="4113377" y="1662456"/>
                </a:lnTo>
                <a:lnTo>
                  <a:pt x="4133289" y="1703104"/>
                </a:lnTo>
                <a:lnTo>
                  <a:pt x="4152606" y="1744092"/>
                </a:lnTo>
                <a:lnTo>
                  <a:pt x="4171323" y="1785415"/>
                </a:lnTo>
                <a:lnTo>
                  <a:pt x="4189435" y="1827066"/>
                </a:lnTo>
                <a:lnTo>
                  <a:pt x="4206936" y="1869041"/>
                </a:lnTo>
                <a:lnTo>
                  <a:pt x="4223821" y="1911334"/>
                </a:lnTo>
                <a:lnTo>
                  <a:pt x="4240082" y="1953938"/>
                </a:lnTo>
                <a:lnTo>
                  <a:pt x="4255716" y="1996848"/>
                </a:lnTo>
                <a:lnTo>
                  <a:pt x="4270716" y="2040058"/>
                </a:lnTo>
                <a:lnTo>
                  <a:pt x="4285076" y="2083564"/>
                </a:lnTo>
                <a:lnTo>
                  <a:pt x="4298792" y="2127358"/>
                </a:lnTo>
                <a:lnTo>
                  <a:pt x="4305412" y="2149693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654249" y="4063248"/>
            <a:ext cx="1480820" cy="1394460"/>
          </a:xfrm>
          <a:custGeom>
            <a:avLst/>
            <a:gdLst/>
            <a:ahLst/>
            <a:cxnLst/>
            <a:rect l="l" t="t" r="r" b="b"/>
            <a:pathLst>
              <a:path w="1480820" h="1394460">
                <a:moveTo>
                  <a:pt x="596392" y="1096416"/>
                </a:moveTo>
                <a:lnTo>
                  <a:pt x="536702" y="1089152"/>
                </a:lnTo>
                <a:lnTo>
                  <a:pt x="485673" y="1080414"/>
                </a:lnTo>
                <a:lnTo>
                  <a:pt x="442556" y="1069327"/>
                </a:lnTo>
                <a:lnTo>
                  <a:pt x="406577" y="1055027"/>
                </a:lnTo>
                <a:lnTo>
                  <a:pt x="353098" y="1013358"/>
                </a:lnTo>
                <a:lnTo>
                  <a:pt x="319201" y="948512"/>
                </a:lnTo>
                <a:lnTo>
                  <a:pt x="307721" y="905230"/>
                </a:lnTo>
                <a:lnTo>
                  <a:pt x="298881" y="853579"/>
                </a:lnTo>
                <a:lnTo>
                  <a:pt x="291934" y="792670"/>
                </a:lnTo>
                <a:lnTo>
                  <a:pt x="287045" y="851039"/>
                </a:lnTo>
                <a:lnTo>
                  <a:pt x="278917" y="901674"/>
                </a:lnTo>
                <a:lnTo>
                  <a:pt x="267068" y="945095"/>
                </a:lnTo>
                <a:lnTo>
                  <a:pt x="251040" y="981798"/>
                </a:lnTo>
                <a:lnTo>
                  <a:pt x="204622" y="1037170"/>
                </a:lnTo>
                <a:lnTo>
                  <a:pt x="135991" y="1071892"/>
                </a:lnTo>
                <a:lnTo>
                  <a:pt x="92189" y="1082814"/>
                </a:lnTo>
                <a:lnTo>
                  <a:pt x="41452" y="1090129"/>
                </a:lnTo>
                <a:lnTo>
                  <a:pt x="0" y="1093127"/>
                </a:lnTo>
                <a:lnTo>
                  <a:pt x="0" y="1097038"/>
                </a:lnTo>
                <a:lnTo>
                  <a:pt x="87998" y="1111300"/>
                </a:lnTo>
                <a:lnTo>
                  <a:pt x="168490" y="1128001"/>
                </a:lnTo>
                <a:lnTo>
                  <a:pt x="205689" y="1149629"/>
                </a:lnTo>
                <a:lnTo>
                  <a:pt x="233946" y="1180084"/>
                </a:lnTo>
                <a:lnTo>
                  <a:pt x="254660" y="1217345"/>
                </a:lnTo>
                <a:lnTo>
                  <a:pt x="269214" y="1259382"/>
                </a:lnTo>
                <a:lnTo>
                  <a:pt x="279006" y="1304175"/>
                </a:lnTo>
                <a:lnTo>
                  <a:pt x="285419" y="1349692"/>
                </a:lnTo>
                <a:lnTo>
                  <a:pt x="289852" y="1393926"/>
                </a:lnTo>
                <a:lnTo>
                  <a:pt x="298538" y="1334897"/>
                </a:lnTo>
                <a:lnTo>
                  <a:pt x="308190" y="1284439"/>
                </a:lnTo>
                <a:lnTo>
                  <a:pt x="319760" y="1241806"/>
                </a:lnTo>
                <a:lnTo>
                  <a:pt x="334200" y="1206309"/>
                </a:lnTo>
                <a:lnTo>
                  <a:pt x="375551" y="1153756"/>
                </a:lnTo>
                <a:lnTo>
                  <a:pt x="439915" y="1121016"/>
                </a:lnTo>
                <a:lnTo>
                  <a:pt x="483120" y="1110272"/>
                </a:lnTo>
                <a:lnTo>
                  <a:pt x="534962" y="1102309"/>
                </a:lnTo>
                <a:lnTo>
                  <a:pt x="596392" y="1096416"/>
                </a:lnTo>
                <a:close/>
              </a:path>
              <a:path w="1480820" h="1394460">
                <a:moveTo>
                  <a:pt x="1480540" y="545084"/>
                </a:moveTo>
                <a:lnTo>
                  <a:pt x="1413256" y="536549"/>
                </a:lnTo>
                <a:lnTo>
                  <a:pt x="1352067" y="527799"/>
                </a:lnTo>
                <a:lnTo>
                  <a:pt x="1296682" y="518452"/>
                </a:lnTo>
                <a:lnTo>
                  <a:pt x="1246733" y="508152"/>
                </a:lnTo>
                <a:lnTo>
                  <a:pt x="1201902" y="496531"/>
                </a:lnTo>
                <a:lnTo>
                  <a:pt x="1161859" y="483222"/>
                </a:lnTo>
                <a:lnTo>
                  <a:pt x="1126274" y="467880"/>
                </a:lnTo>
                <a:lnTo>
                  <a:pt x="1067142" y="429590"/>
                </a:lnTo>
                <a:lnTo>
                  <a:pt x="1021842" y="378764"/>
                </a:lnTo>
                <a:lnTo>
                  <a:pt x="987717" y="312458"/>
                </a:lnTo>
                <a:lnTo>
                  <a:pt x="974013" y="272605"/>
                </a:lnTo>
                <a:lnTo>
                  <a:pt x="962113" y="227787"/>
                </a:lnTo>
                <a:lnTo>
                  <a:pt x="951687" y="177660"/>
                </a:lnTo>
                <a:lnTo>
                  <a:pt x="942378" y="121831"/>
                </a:lnTo>
                <a:lnTo>
                  <a:pt x="933881" y="59956"/>
                </a:lnTo>
                <a:lnTo>
                  <a:pt x="926833" y="0"/>
                </a:lnTo>
                <a:lnTo>
                  <a:pt x="925029" y="0"/>
                </a:lnTo>
                <a:lnTo>
                  <a:pt x="919543" y="55130"/>
                </a:lnTo>
                <a:lnTo>
                  <a:pt x="912342" y="113334"/>
                </a:lnTo>
                <a:lnTo>
                  <a:pt x="904024" y="166547"/>
                </a:lnTo>
                <a:lnTo>
                  <a:pt x="894334" y="214985"/>
                </a:lnTo>
                <a:lnTo>
                  <a:pt x="883043" y="258927"/>
                </a:lnTo>
                <a:lnTo>
                  <a:pt x="869937" y="298589"/>
                </a:lnTo>
                <a:lnTo>
                  <a:pt x="854748" y="334238"/>
                </a:lnTo>
                <a:lnTo>
                  <a:pt x="817270" y="394436"/>
                </a:lnTo>
                <a:lnTo>
                  <a:pt x="768705" y="441477"/>
                </a:lnTo>
                <a:lnTo>
                  <a:pt x="707199" y="477342"/>
                </a:lnTo>
                <a:lnTo>
                  <a:pt x="670991" y="491680"/>
                </a:lnTo>
                <a:lnTo>
                  <a:pt x="630859" y="503961"/>
                </a:lnTo>
                <a:lnTo>
                  <a:pt x="586549" y="514426"/>
                </a:lnTo>
                <a:lnTo>
                  <a:pt x="537819" y="523316"/>
                </a:lnTo>
                <a:lnTo>
                  <a:pt x="484454" y="530885"/>
                </a:lnTo>
                <a:lnTo>
                  <a:pt x="426199" y="537362"/>
                </a:lnTo>
                <a:lnTo>
                  <a:pt x="362839" y="543001"/>
                </a:lnTo>
                <a:lnTo>
                  <a:pt x="405930" y="550252"/>
                </a:lnTo>
                <a:lnTo>
                  <a:pt x="539076" y="568121"/>
                </a:lnTo>
                <a:lnTo>
                  <a:pt x="583082" y="575056"/>
                </a:lnTo>
                <a:lnTo>
                  <a:pt x="626071" y="583615"/>
                </a:lnTo>
                <a:lnTo>
                  <a:pt x="667550" y="594499"/>
                </a:lnTo>
                <a:lnTo>
                  <a:pt x="707009" y="608368"/>
                </a:lnTo>
                <a:lnTo>
                  <a:pt x="743966" y="625919"/>
                </a:lnTo>
                <a:lnTo>
                  <a:pt x="777913" y="647814"/>
                </a:lnTo>
                <a:lnTo>
                  <a:pt x="808367" y="674763"/>
                </a:lnTo>
                <a:lnTo>
                  <a:pt x="834809" y="707428"/>
                </a:lnTo>
                <a:lnTo>
                  <a:pt x="856767" y="746506"/>
                </a:lnTo>
                <a:lnTo>
                  <a:pt x="873721" y="792670"/>
                </a:lnTo>
                <a:lnTo>
                  <a:pt x="886129" y="841717"/>
                </a:lnTo>
                <a:lnTo>
                  <a:pt x="896429" y="891070"/>
                </a:lnTo>
                <a:lnTo>
                  <a:pt x="905002" y="940638"/>
                </a:lnTo>
                <a:lnTo>
                  <a:pt x="912190" y="990384"/>
                </a:lnTo>
                <a:lnTo>
                  <a:pt x="918324" y="1040257"/>
                </a:lnTo>
                <a:lnTo>
                  <a:pt x="923772" y="1090180"/>
                </a:lnTo>
                <a:lnTo>
                  <a:pt x="934351" y="1023086"/>
                </a:lnTo>
                <a:lnTo>
                  <a:pt x="944613" y="962190"/>
                </a:lnTo>
                <a:lnTo>
                  <a:pt x="954989" y="907161"/>
                </a:lnTo>
                <a:lnTo>
                  <a:pt x="965911" y="857631"/>
                </a:lnTo>
                <a:lnTo>
                  <a:pt x="977785" y="813282"/>
                </a:lnTo>
                <a:lnTo>
                  <a:pt x="991031" y="773772"/>
                </a:lnTo>
                <a:lnTo>
                  <a:pt x="1006094" y="738746"/>
                </a:lnTo>
                <a:lnTo>
                  <a:pt x="1043279" y="680821"/>
                </a:lnTo>
                <a:lnTo>
                  <a:pt x="1092733" y="636790"/>
                </a:lnTo>
                <a:lnTo>
                  <a:pt x="1157820" y="603923"/>
                </a:lnTo>
                <a:lnTo>
                  <a:pt x="1197267" y="590816"/>
                </a:lnTo>
                <a:lnTo>
                  <a:pt x="1241894" y="579488"/>
                </a:lnTo>
                <a:lnTo>
                  <a:pt x="1292110" y="569595"/>
                </a:lnTo>
                <a:lnTo>
                  <a:pt x="1348346" y="560793"/>
                </a:lnTo>
                <a:lnTo>
                  <a:pt x="1411020" y="552729"/>
                </a:lnTo>
                <a:lnTo>
                  <a:pt x="1480540" y="54508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53111" y="7548553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5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5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5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5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5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5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5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5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5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5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5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5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5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5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5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5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5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5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5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5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5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5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5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5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5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6C982F7B-9E28-4388-8CF1-BDD41A180AB8}"/>
              </a:ext>
            </a:extLst>
          </p:cNvPr>
          <p:cNvSpPr txBox="1"/>
          <p:nvPr/>
        </p:nvSpPr>
        <p:spPr>
          <a:xfrm>
            <a:off x="1371600" y="1655054"/>
            <a:ext cx="5435600" cy="17783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Для обработки и анализа данных в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csv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будем использовать 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Python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в </a:t>
            </a:r>
            <a:r>
              <a:rPr lang="en-US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Jupyter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 Notebook</a:t>
            </a:r>
            <a:endParaRPr lang="ru-RU" b="1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Загружаем необходимые модули и выгруженный локальный </a:t>
            </a:r>
            <a:r>
              <a:rPr lang="en-US" b="1" spc="135" dirty="0">
                <a:solidFill>
                  <a:srgbClr val="3C3F40"/>
                </a:solidFill>
                <a:latin typeface="Playfair Display"/>
                <a:ea typeface="+mj-ea"/>
              </a:rPr>
              <a:t>csv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 файл</a:t>
            </a:r>
            <a:endParaRPr spc="135" dirty="0">
              <a:solidFill>
                <a:srgbClr val="3C3F40"/>
              </a:solidFill>
              <a:latin typeface="Playfair Display"/>
              <a:ea typeface="+mj-ea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994FE5FF-2621-4BCD-8CBF-242EFE9AC656}"/>
              </a:ext>
            </a:extLst>
          </p:cNvPr>
          <p:cNvSpPr txBox="1"/>
          <p:nvPr/>
        </p:nvSpPr>
        <p:spPr>
          <a:xfrm>
            <a:off x="1371600" y="5365112"/>
            <a:ext cx="5435600" cy="1424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Первой операцией выгружаем данные особенно подозрительных статусов поездок на карту для визуального анализа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1200" spc="135" dirty="0">
                <a:solidFill>
                  <a:srgbClr val="3C3F40"/>
                </a:solidFill>
                <a:latin typeface="Playfair Display"/>
                <a:ea typeface="+mj-ea"/>
              </a:rPr>
              <a:t>(полный код в прикрепленном ноутбуке)</a:t>
            </a:r>
            <a:endParaRPr sz="1200" spc="135" dirty="0">
              <a:solidFill>
                <a:srgbClr val="3C3F40"/>
              </a:solidFill>
              <a:latin typeface="Playfair Display"/>
              <a:ea typeface="+mj-ea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A06368-3B14-4672-B956-72FB32FCC9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8638824" y="637793"/>
            <a:ext cx="8580952" cy="321904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9933D94-5517-4550-819C-96E4413A87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9024466" y="4287186"/>
            <a:ext cx="4938227" cy="546659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1EE54F3A-F97D-467A-9DE5-321ABD763D4E}"/>
              </a:ext>
            </a:extLst>
          </p:cNvPr>
          <p:cNvSpPr txBox="1"/>
          <p:nvPr/>
        </p:nvSpPr>
        <p:spPr>
          <a:xfrm>
            <a:off x="1371600" y="253801"/>
            <a:ext cx="7522845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Обработка данных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445" y="7623254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166745" cy="3446145"/>
          </a:xfrm>
          <a:custGeom>
            <a:avLst/>
            <a:gdLst/>
            <a:ahLst/>
            <a:cxnLst/>
            <a:rect l="l" t="t" r="r" b="b"/>
            <a:pathLst>
              <a:path w="3166745" h="3446145">
                <a:moveTo>
                  <a:pt x="820220" y="3375440"/>
                </a:moveTo>
                <a:lnTo>
                  <a:pt x="175669" y="3375440"/>
                </a:lnTo>
                <a:lnTo>
                  <a:pt x="223883" y="3375045"/>
                </a:lnTo>
                <a:lnTo>
                  <a:pt x="271911" y="3373867"/>
                </a:lnTo>
                <a:lnTo>
                  <a:pt x="319747" y="3371910"/>
                </a:lnTo>
                <a:lnTo>
                  <a:pt x="367384" y="3369182"/>
                </a:lnTo>
                <a:lnTo>
                  <a:pt x="414817" y="3365687"/>
                </a:lnTo>
                <a:lnTo>
                  <a:pt x="462039" y="3361433"/>
                </a:lnTo>
                <a:lnTo>
                  <a:pt x="509045" y="3356424"/>
                </a:lnTo>
                <a:lnTo>
                  <a:pt x="555828" y="3350668"/>
                </a:lnTo>
                <a:lnTo>
                  <a:pt x="602383" y="3344170"/>
                </a:lnTo>
                <a:lnTo>
                  <a:pt x="648703" y="3336937"/>
                </a:lnTo>
                <a:lnTo>
                  <a:pt x="694783" y="3328975"/>
                </a:lnTo>
                <a:lnTo>
                  <a:pt x="740615" y="3320289"/>
                </a:lnTo>
                <a:lnTo>
                  <a:pt x="786195" y="3310886"/>
                </a:lnTo>
                <a:lnTo>
                  <a:pt x="831516" y="3300771"/>
                </a:lnTo>
                <a:lnTo>
                  <a:pt x="876572" y="3289952"/>
                </a:lnTo>
                <a:lnTo>
                  <a:pt x="921357" y="3278433"/>
                </a:lnTo>
                <a:lnTo>
                  <a:pt x="965865" y="3266222"/>
                </a:lnTo>
                <a:lnTo>
                  <a:pt x="1010090" y="3253324"/>
                </a:lnTo>
                <a:lnTo>
                  <a:pt x="1054025" y="3239745"/>
                </a:lnTo>
                <a:lnTo>
                  <a:pt x="1097665" y="3225492"/>
                </a:lnTo>
                <a:lnTo>
                  <a:pt x="1141004" y="3210570"/>
                </a:lnTo>
                <a:lnTo>
                  <a:pt x="1184036" y="3194986"/>
                </a:lnTo>
                <a:lnTo>
                  <a:pt x="1226754" y="3178745"/>
                </a:lnTo>
                <a:lnTo>
                  <a:pt x="1269153" y="3161855"/>
                </a:lnTo>
                <a:lnTo>
                  <a:pt x="1311226" y="3144320"/>
                </a:lnTo>
                <a:lnTo>
                  <a:pt x="1352968" y="3126147"/>
                </a:lnTo>
                <a:lnTo>
                  <a:pt x="1394372" y="3107342"/>
                </a:lnTo>
                <a:lnTo>
                  <a:pt x="1435432" y="3087911"/>
                </a:lnTo>
                <a:lnTo>
                  <a:pt x="1476143" y="3067860"/>
                </a:lnTo>
                <a:lnTo>
                  <a:pt x="1516497" y="3047196"/>
                </a:lnTo>
                <a:lnTo>
                  <a:pt x="1556490" y="3025924"/>
                </a:lnTo>
                <a:lnTo>
                  <a:pt x="1596115" y="3004051"/>
                </a:lnTo>
                <a:lnTo>
                  <a:pt x="1635366" y="2981582"/>
                </a:lnTo>
                <a:lnTo>
                  <a:pt x="1674237" y="2958524"/>
                </a:lnTo>
                <a:lnTo>
                  <a:pt x="1712721" y="2934883"/>
                </a:lnTo>
                <a:lnTo>
                  <a:pt x="1750814" y="2910664"/>
                </a:lnTo>
                <a:lnTo>
                  <a:pt x="1788508" y="2885875"/>
                </a:lnTo>
                <a:lnTo>
                  <a:pt x="1825798" y="2860521"/>
                </a:lnTo>
                <a:lnTo>
                  <a:pt x="1862678" y="2834607"/>
                </a:lnTo>
                <a:lnTo>
                  <a:pt x="1899141" y="2808142"/>
                </a:lnTo>
                <a:lnTo>
                  <a:pt x="1935182" y="2781129"/>
                </a:lnTo>
                <a:lnTo>
                  <a:pt x="1970794" y="2753576"/>
                </a:lnTo>
                <a:lnTo>
                  <a:pt x="2005972" y="2725488"/>
                </a:lnTo>
                <a:lnTo>
                  <a:pt x="2040709" y="2696872"/>
                </a:lnTo>
                <a:lnTo>
                  <a:pt x="2074999" y="2667734"/>
                </a:lnTo>
                <a:lnTo>
                  <a:pt x="2108836" y="2638079"/>
                </a:lnTo>
                <a:lnTo>
                  <a:pt x="2142215" y="2607915"/>
                </a:lnTo>
                <a:lnTo>
                  <a:pt x="2175129" y="2577246"/>
                </a:lnTo>
                <a:lnTo>
                  <a:pt x="2207572" y="2546079"/>
                </a:lnTo>
                <a:lnTo>
                  <a:pt x="2239538" y="2514421"/>
                </a:lnTo>
                <a:lnTo>
                  <a:pt x="2271021" y="2482277"/>
                </a:lnTo>
                <a:lnTo>
                  <a:pt x="2302014" y="2449653"/>
                </a:lnTo>
                <a:lnTo>
                  <a:pt x="2332513" y="2416556"/>
                </a:lnTo>
                <a:lnTo>
                  <a:pt x="2362510" y="2382991"/>
                </a:lnTo>
                <a:lnTo>
                  <a:pt x="2392000" y="2348965"/>
                </a:lnTo>
                <a:lnTo>
                  <a:pt x="2420977" y="2314483"/>
                </a:lnTo>
                <a:lnTo>
                  <a:pt x="2449434" y="2279552"/>
                </a:lnTo>
                <a:lnTo>
                  <a:pt x="2477366" y="2244179"/>
                </a:lnTo>
                <a:lnTo>
                  <a:pt x="2504767" y="2208368"/>
                </a:lnTo>
                <a:lnTo>
                  <a:pt x="2531629" y="2172126"/>
                </a:lnTo>
                <a:lnTo>
                  <a:pt x="2557949" y="2135460"/>
                </a:lnTo>
                <a:lnTo>
                  <a:pt x="2583718" y="2098375"/>
                </a:lnTo>
                <a:lnTo>
                  <a:pt x="2608932" y="2060877"/>
                </a:lnTo>
                <a:lnTo>
                  <a:pt x="2633584" y="2022972"/>
                </a:lnTo>
                <a:lnTo>
                  <a:pt x="2657668" y="1984668"/>
                </a:lnTo>
                <a:lnTo>
                  <a:pt x="2681178" y="1945969"/>
                </a:lnTo>
                <a:lnTo>
                  <a:pt x="2704108" y="1906881"/>
                </a:lnTo>
                <a:lnTo>
                  <a:pt x="2726452" y="1867411"/>
                </a:lnTo>
                <a:lnTo>
                  <a:pt x="2748204" y="1827566"/>
                </a:lnTo>
                <a:lnTo>
                  <a:pt x="2769358" y="1787350"/>
                </a:lnTo>
                <a:lnTo>
                  <a:pt x="2789907" y="1746771"/>
                </a:lnTo>
                <a:lnTo>
                  <a:pt x="2809847" y="1705833"/>
                </a:lnTo>
                <a:lnTo>
                  <a:pt x="2829170" y="1664544"/>
                </a:lnTo>
                <a:lnTo>
                  <a:pt x="2847870" y="1622909"/>
                </a:lnTo>
                <a:lnTo>
                  <a:pt x="2865943" y="1580935"/>
                </a:lnTo>
                <a:lnTo>
                  <a:pt x="2883380" y="1538628"/>
                </a:lnTo>
                <a:lnTo>
                  <a:pt x="2900177" y="1495993"/>
                </a:lnTo>
                <a:lnTo>
                  <a:pt x="2916328" y="1453036"/>
                </a:lnTo>
                <a:lnTo>
                  <a:pt x="2931826" y="1409765"/>
                </a:lnTo>
                <a:lnTo>
                  <a:pt x="2946665" y="1366185"/>
                </a:lnTo>
                <a:lnTo>
                  <a:pt x="2960839" y="1322301"/>
                </a:lnTo>
                <a:lnTo>
                  <a:pt x="2974342" y="1278121"/>
                </a:lnTo>
                <a:lnTo>
                  <a:pt x="2987169" y="1233650"/>
                </a:lnTo>
                <a:lnTo>
                  <a:pt x="2999312" y="1188894"/>
                </a:lnTo>
                <a:lnTo>
                  <a:pt x="3010767" y="1143860"/>
                </a:lnTo>
                <a:lnTo>
                  <a:pt x="3021526" y="1098553"/>
                </a:lnTo>
                <a:lnTo>
                  <a:pt x="3031584" y="1052979"/>
                </a:lnTo>
                <a:lnTo>
                  <a:pt x="3040935" y="1007146"/>
                </a:lnTo>
                <a:lnTo>
                  <a:pt x="3049573" y="961058"/>
                </a:lnTo>
                <a:lnTo>
                  <a:pt x="3057491" y="914722"/>
                </a:lnTo>
                <a:lnTo>
                  <a:pt x="3064684" y="868144"/>
                </a:lnTo>
                <a:lnTo>
                  <a:pt x="3071146" y="821330"/>
                </a:lnTo>
                <a:lnTo>
                  <a:pt x="3076870" y="774286"/>
                </a:lnTo>
                <a:lnTo>
                  <a:pt x="3081851" y="727018"/>
                </a:lnTo>
                <a:lnTo>
                  <a:pt x="3086082" y="679533"/>
                </a:lnTo>
                <a:lnTo>
                  <a:pt x="3089557" y="631836"/>
                </a:lnTo>
                <a:lnTo>
                  <a:pt x="3092270" y="583934"/>
                </a:lnTo>
                <a:lnTo>
                  <a:pt x="3094229" y="535277"/>
                </a:lnTo>
                <a:lnTo>
                  <a:pt x="3095390" y="487256"/>
                </a:lnTo>
                <a:lnTo>
                  <a:pt x="3095780" y="439055"/>
                </a:lnTo>
                <a:lnTo>
                  <a:pt x="3095780" y="0"/>
                </a:lnTo>
                <a:lnTo>
                  <a:pt x="3166140" y="0"/>
                </a:lnTo>
                <a:lnTo>
                  <a:pt x="3166140" y="439055"/>
                </a:lnTo>
                <a:lnTo>
                  <a:pt x="3165755" y="487537"/>
                </a:lnTo>
                <a:lnTo>
                  <a:pt x="3164608" y="535832"/>
                </a:lnTo>
                <a:lnTo>
                  <a:pt x="3162706" y="583934"/>
                </a:lnTo>
                <a:lnTo>
                  <a:pt x="3160131" y="630755"/>
                </a:lnTo>
                <a:lnTo>
                  <a:pt x="3156774" y="678200"/>
                </a:lnTo>
                <a:lnTo>
                  <a:pt x="3152687" y="725442"/>
                </a:lnTo>
                <a:lnTo>
                  <a:pt x="3147876" y="772474"/>
                </a:lnTo>
                <a:lnTo>
                  <a:pt x="3142345" y="819292"/>
                </a:lnTo>
                <a:lnTo>
                  <a:pt x="3136101" y="865890"/>
                </a:lnTo>
                <a:lnTo>
                  <a:pt x="3129150" y="912261"/>
                </a:lnTo>
                <a:lnTo>
                  <a:pt x="3121497" y="958400"/>
                </a:lnTo>
                <a:lnTo>
                  <a:pt x="3113147" y="1004302"/>
                </a:lnTo>
                <a:lnTo>
                  <a:pt x="3104107" y="1049960"/>
                </a:lnTo>
                <a:lnTo>
                  <a:pt x="3094382" y="1095369"/>
                </a:lnTo>
                <a:lnTo>
                  <a:pt x="3083977" y="1140523"/>
                </a:lnTo>
                <a:lnTo>
                  <a:pt x="3072900" y="1185417"/>
                </a:lnTo>
                <a:lnTo>
                  <a:pt x="3061154" y="1230045"/>
                </a:lnTo>
                <a:lnTo>
                  <a:pt x="3048746" y="1274401"/>
                </a:lnTo>
                <a:lnTo>
                  <a:pt x="3035681" y="1318479"/>
                </a:lnTo>
                <a:lnTo>
                  <a:pt x="3021966" y="1362274"/>
                </a:lnTo>
                <a:lnTo>
                  <a:pt x="3007606" y="1405780"/>
                </a:lnTo>
                <a:lnTo>
                  <a:pt x="2992606" y="1448991"/>
                </a:lnTo>
                <a:lnTo>
                  <a:pt x="2976972" y="1491902"/>
                </a:lnTo>
                <a:lnTo>
                  <a:pt x="2960710" y="1534507"/>
                </a:lnTo>
                <a:lnTo>
                  <a:pt x="2943826" y="1576799"/>
                </a:lnTo>
                <a:lnTo>
                  <a:pt x="2926325" y="1618775"/>
                </a:lnTo>
                <a:lnTo>
                  <a:pt x="2908213" y="1660427"/>
                </a:lnTo>
                <a:lnTo>
                  <a:pt x="2889496" y="1701749"/>
                </a:lnTo>
                <a:lnTo>
                  <a:pt x="2870178" y="1742738"/>
                </a:lnTo>
                <a:lnTo>
                  <a:pt x="2850267" y="1783386"/>
                </a:lnTo>
                <a:lnTo>
                  <a:pt x="2829767" y="1823687"/>
                </a:lnTo>
                <a:lnTo>
                  <a:pt x="2808685" y="1863637"/>
                </a:lnTo>
                <a:lnTo>
                  <a:pt x="2787026" y="1903230"/>
                </a:lnTo>
                <a:lnTo>
                  <a:pt x="2764795" y="1942459"/>
                </a:lnTo>
                <a:lnTo>
                  <a:pt x="2741999" y="1981319"/>
                </a:lnTo>
                <a:lnTo>
                  <a:pt x="2718642" y="2019805"/>
                </a:lnTo>
                <a:lnTo>
                  <a:pt x="2694732" y="2057910"/>
                </a:lnTo>
                <a:lnTo>
                  <a:pt x="2670273" y="2095630"/>
                </a:lnTo>
                <a:lnTo>
                  <a:pt x="2645270" y="2132957"/>
                </a:lnTo>
                <a:lnTo>
                  <a:pt x="2619731" y="2169887"/>
                </a:lnTo>
                <a:lnTo>
                  <a:pt x="2593660" y="2206414"/>
                </a:lnTo>
                <a:lnTo>
                  <a:pt x="2567063" y="2242532"/>
                </a:lnTo>
                <a:lnTo>
                  <a:pt x="2539946" y="2278235"/>
                </a:lnTo>
                <a:lnTo>
                  <a:pt x="2512314" y="2313518"/>
                </a:lnTo>
                <a:lnTo>
                  <a:pt x="2484174" y="2348375"/>
                </a:lnTo>
                <a:lnTo>
                  <a:pt x="2455530" y="2382800"/>
                </a:lnTo>
                <a:lnTo>
                  <a:pt x="2426389" y="2416788"/>
                </a:lnTo>
                <a:lnTo>
                  <a:pt x="2396756" y="2450333"/>
                </a:lnTo>
                <a:lnTo>
                  <a:pt x="2366637" y="2483429"/>
                </a:lnTo>
                <a:lnTo>
                  <a:pt x="2336037" y="2516070"/>
                </a:lnTo>
                <a:lnTo>
                  <a:pt x="2304962" y="2548251"/>
                </a:lnTo>
                <a:lnTo>
                  <a:pt x="2273419" y="2579966"/>
                </a:lnTo>
                <a:lnTo>
                  <a:pt x="2241412" y="2611209"/>
                </a:lnTo>
                <a:lnTo>
                  <a:pt x="2208947" y="2641975"/>
                </a:lnTo>
                <a:lnTo>
                  <a:pt x="2176030" y="2672258"/>
                </a:lnTo>
                <a:lnTo>
                  <a:pt x="2142667" y="2702052"/>
                </a:lnTo>
                <a:lnTo>
                  <a:pt x="2108863" y="2731352"/>
                </a:lnTo>
                <a:lnTo>
                  <a:pt x="2074624" y="2760151"/>
                </a:lnTo>
                <a:lnTo>
                  <a:pt x="2039955" y="2788444"/>
                </a:lnTo>
                <a:lnTo>
                  <a:pt x="2004863" y="2816226"/>
                </a:lnTo>
                <a:lnTo>
                  <a:pt x="1969353" y="2843490"/>
                </a:lnTo>
                <a:lnTo>
                  <a:pt x="1933430" y="2870231"/>
                </a:lnTo>
                <a:lnTo>
                  <a:pt x="1897101" y="2896444"/>
                </a:lnTo>
                <a:lnTo>
                  <a:pt x="1860371" y="2922122"/>
                </a:lnTo>
                <a:lnTo>
                  <a:pt x="1823246" y="2947259"/>
                </a:lnTo>
                <a:lnTo>
                  <a:pt x="1785731" y="2971851"/>
                </a:lnTo>
                <a:lnTo>
                  <a:pt x="1747832" y="2995892"/>
                </a:lnTo>
                <a:lnTo>
                  <a:pt x="1709554" y="3019374"/>
                </a:lnTo>
                <a:lnTo>
                  <a:pt x="1670905" y="3042294"/>
                </a:lnTo>
                <a:lnTo>
                  <a:pt x="1631888" y="3064646"/>
                </a:lnTo>
                <a:lnTo>
                  <a:pt x="1592510" y="3086422"/>
                </a:lnTo>
                <a:lnTo>
                  <a:pt x="1552776" y="3107619"/>
                </a:lnTo>
                <a:lnTo>
                  <a:pt x="1512693" y="3128230"/>
                </a:lnTo>
                <a:lnTo>
                  <a:pt x="1472266" y="3148249"/>
                </a:lnTo>
                <a:lnTo>
                  <a:pt x="1431500" y="3167671"/>
                </a:lnTo>
                <a:lnTo>
                  <a:pt x="1390401" y="3186490"/>
                </a:lnTo>
                <a:lnTo>
                  <a:pt x="1348975" y="3204700"/>
                </a:lnTo>
                <a:lnTo>
                  <a:pt x="1307227" y="3222296"/>
                </a:lnTo>
                <a:lnTo>
                  <a:pt x="1265164" y="3239271"/>
                </a:lnTo>
                <a:lnTo>
                  <a:pt x="1222790" y="3255621"/>
                </a:lnTo>
                <a:lnTo>
                  <a:pt x="1180112" y="3271340"/>
                </a:lnTo>
                <a:lnTo>
                  <a:pt x="1137136" y="3286421"/>
                </a:lnTo>
                <a:lnTo>
                  <a:pt x="1093866" y="3300859"/>
                </a:lnTo>
                <a:lnTo>
                  <a:pt x="1050309" y="3314648"/>
                </a:lnTo>
                <a:lnTo>
                  <a:pt x="1006470" y="3327783"/>
                </a:lnTo>
                <a:lnTo>
                  <a:pt x="962355" y="3340259"/>
                </a:lnTo>
                <a:lnTo>
                  <a:pt x="917970" y="3352068"/>
                </a:lnTo>
                <a:lnTo>
                  <a:pt x="873320" y="3363206"/>
                </a:lnTo>
                <a:lnTo>
                  <a:pt x="828411" y="3373666"/>
                </a:lnTo>
                <a:lnTo>
                  <a:pt x="820220" y="3375440"/>
                </a:lnTo>
                <a:close/>
              </a:path>
              <a:path w="3166745" h="3446145">
                <a:moveTo>
                  <a:pt x="175669" y="3445812"/>
                </a:moveTo>
                <a:lnTo>
                  <a:pt x="127730" y="3445432"/>
                </a:lnTo>
                <a:lnTo>
                  <a:pt x="79971" y="3444294"/>
                </a:lnTo>
                <a:lnTo>
                  <a:pt x="32397" y="3442405"/>
                </a:lnTo>
                <a:lnTo>
                  <a:pt x="0" y="3440604"/>
                </a:lnTo>
                <a:lnTo>
                  <a:pt x="0" y="3370101"/>
                </a:lnTo>
                <a:lnTo>
                  <a:pt x="31592" y="3371910"/>
                </a:lnTo>
                <a:lnTo>
                  <a:pt x="79428" y="3373867"/>
                </a:lnTo>
                <a:lnTo>
                  <a:pt x="127455" y="3375045"/>
                </a:lnTo>
                <a:lnTo>
                  <a:pt x="820220" y="3375440"/>
                </a:lnTo>
                <a:lnTo>
                  <a:pt x="783249" y="3383444"/>
                </a:lnTo>
                <a:lnTo>
                  <a:pt x="737839" y="3392533"/>
                </a:lnTo>
                <a:lnTo>
                  <a:pt x="692187" y="3400928"/>
                </a:lnTo>
                <a:lnTo>
                  <a:pt x="646299" y="3408623"/>
                </a:lnTo>
                <a:lnTo>
                  <a:pt x="600180" y="3415612"/>
                </a:lnTo>
                <a:lnTo>
                  <a:pt x="553836" y="3421889"/>
                </a:lnTo>
                <a:lnTo>
                  <a:pt x="507273" y="3427450"/>
                </a:lnTo>
                <a:lnTo>
                  <a:pt x="460496" y="3432287"/>
                </a:lnTo>
                <a:lnTo>
                  <a:pt x="413512" y="3436396"/>
                </a:lnTo>
                <a:lnTo>
                  <a:pt x="366325" y="3439771"/>
                </a:lnTo>
                <a:lnTo>
                  <a:pt x="318942" y="3442405"/>
                </a:lnTo>
                <a:lnTo>
                  <a:pt x="271368" y="3444294"/>
                </a:lnTo>
                <a:lnTo>
                  <a:pt x="223608" y="3445432"/>
                </a:lnTo>
                <a:lnTo>
                  <a:pt x="175669" y="3445812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70117" y="1982437"/>
            <a:ext cx="1001394" cy="1002030"/>
          </a:xfrm>
          <a:custGeom>
            <a:avLst/>
            <a:gdLst/>
            <a:ahLst/>
            <a:cxnLst/>
            <a:rect l="l" t="t" r="r" b="b"/>
            <a:pathLst>
              <a:path w="1001394" h="1002030">
                <a:moveTo>
                  <a:pt x="43604" y="87046"/>
                </a:moveTo>
                <a:lnTo>
                  <a:pt x="26059" y="83301"/>
                </a:lnTo>
                <a:lnTo>
                  <a:pt x="12262" y="73439"/>
                </a:lnTo>
                <a:lnTo>
                  <a:pt x="3235" y="59516"/>
                </a:lnTo>
                <a:lnTo>
                  <a:pt x="0" y="43593"/>
                </a:lnTo>
                <a:lnTo>
                  <a:pt x="3236" y="26050"/>
                </a:lnTo>
                <a:lnTo>
                  <a:pt x="12269" y="12255"/>
                </a:lnTo>
                <a:lnTo>
                  <a:pt x="26085" y="3230"/>
                </a:lnTo>
                <a:lnTo>
                  <a:pt x="43604" y="0"/>
                </a:lnTo>
                <a:lnTo>
                  <a:pt x="58976" y="3235"/>
                </a:lnTo>
                <a:lnTo>
                  <a:pt x="71649" y="12259"/>
                </a:lnTo>
                <a:lnTo>
                  <a:pt x="80261" y="26052"/>
                </a:lnTo>
                <a:lnTo>
                  <a:pt x="83438" y="43593"/>
                </a:lnTo>
                <a:lnTo>
                  <a:pt x="80261" y="59516"/>
                </a:lnTo>
                <a:lnTo>
                  <a:pt x="71647" y="73439"/>
                </a:lnTo>
                <a:lnTo>
                  <a:pt x="58969" y="83301"/>
                </a:lnTo>
                <a:lnTo>
                  <a:pt x="43604" y="87046"/>
                </a:lnTo>
                <a:close/>
              </a:path>
              <a:path w="1001394" h="1002030">
                <a:moveTo>
                  <a:pt x="271972" y="87046"/>
                </a:moveTo>
                <a:lnTo>
                  <a:pt x="254513" y="83301"/>
                </a:lnTo>
                <a:lnTo>
                  <a:pt x="240757" y="73439"/>
                </a:lnTo>
                <a:lnTo>
                  <a:pt x="231743" y="59516"/>
                </a:lnTo>
                <a:lnTo>
                  <a:pt x="228507" y="43593"/>
                </a:lnTo>
                <a:lnTo>
                  <a:pt x="231742" y="26050"/>
                </a:lnTo>
                <a:lnTo>
                  <a:pt x="240759" y="12255"/>
                </a:lnTo>
                <a:lnTo>
                  <a:pt x="254534" y="3230"/>
                </a:lnTo>
                <a:lnTo>
                  <a:pt x="271972" y="0"/>
                </a:lnTo>
                <a:lnTo>
                  <a:pt x="287993" y="3235"/>
                </a:lnTo>
                <a:lnTo>
                  <a:pt x="301956" y="12259"/>
                </a:lnTo>
                <a:lnTo>
                  <a:pt x="311831" y="26052"/>
                </a:lnTo>
                <a:lnTo>
                  <a:pt x="315577" y="43593"/>
                </a:lnTo>
                <a:lnTo>
                  <a:pt x="311829" y="59516"/>
                </a:lnTo>
                <a:lnTo>
                  <a:pt x="301948" y="73439"/>
                </a:lnTo>
                <a:lnTo>
                  <a:pt x="287981" y="83301"/>
                </a:lnTo>
                <a:lnTo>
                  <a:pt x="271972" y="87046"/>
                </a:lnTo>
                <a:close/>
              </a:path>
              <a:path w="1001394" h="1002030">
                <a:moveTo>
                  <a:pt x="500480" y="87046"/>
                </a:moveTo>
                <a:lnTo>
                  <a:pt x="482935" y="83301"/>
                </a:lnTo>
                <a:lnTo>
                  <a:pt x="469139" y="73439"/>
                </a:lnTo>
                <a:lnTo>
                  <a:pt x="460112" y="59516"/>
                </a:lnTo>
                <a:lnTo>
                  <a:pt x="456876" y="43593"/>
                </a:lnTo>
                <a:lnTo>
                  <a:pt x="460113" y="26050"/>
                </a:lnTo>
                <a:lnTo>
                  <a:pt x="469145" y="12255"/>
                </a:lnTo>
                <a:lnTo>
                  <a:pt x="482962" y="3230"/>
                </a:lnTo>
                <a:lnTo>
                  <a:pt x="500480" y="0"/>
                </a:lnTo>
                <a:lnTo>
                  <a:pt x="516416" y="3235"/>
                </a:lnTo>
                <a:lnTo>
                  <a:pt x="530337" y="12259"/>
                </a:lnTo>
                <a:lnTo>
                  <a:pt x="540200" y="26052"/>
                </a:lnTo>
                <a:lnTo>
                  <a:pt x="543945" y="43593"/>
                </a:lnTo>
                <a:lnTo>
                  <a:pt x="540199" y="59516"/>
                </a:lnTo>
                <a:lnTo>
                  <a:pt x="530334" y="73439"/>
                </a:lnTo>
                <a:lnTo>
                  <a:pt x="516408" y="83301"/>
                </a:lnTo>
                <a:lnTo>
                  <a:pt x="500480" y="87046"/>
                </a:lnTo>
                <a:close/>
              </a:path>
              <a:path w="1001394" h="1002030">
                <a:moveTo>
                  <a:pt x="728849" y="87046"/>
                </a:moveTo>
                <a:lnTo>
                  <a:pt x="712921" y="83301"/>
                </a:lnTo>
                <a:lnTo>
                  <a:pt x="698995" y="73439"/>
                </a:lnTo>
                <a:lnTo>
                  <a:pt x="689130" y="59516"/>
                </a:lnTo>
                <a:lnTo>
                  <a:pt x="685384" y="43593"/>
                </a:lnTo>
                <a:lnTo>
                  <a:pt x="689131" y="26050"/>
                </a:lnTo>
                <a:lnTo>
                  <a:pt x="699002" y="12255"/>
                </a:lnTo>
                <a:lnTo>
                  <a:pt x="712945" y="3230"/>
                </a:lnTo>
                <a:lnTo>
                  <a:pt x="728849" y="0"/>
                </a:lnTo>
                <a:lnTo>
                  <a:pt x="746401" y="3235"/>
                </a:lnTo>
                <a:lnTo>
                  <a:pt x="760193" y="12259"/>
                </a:lnTo>
                <a:lnTo>
                  <a:pt x="769218" y="26052"/>
                </a:lnTo>
                <a:lnTo>
                  <a:pt x="772453" y="43593"/>
                </a:lnTo>
                <a:lnTo>
                  <a:pt x="769217" y="59516"/>
                </a:lnTo>
                <a:lnTo>
                  <a:pt x="760191" y="73439"/>
                </a:lnTo>
                <a:lnTo>
                  <a:pt x="746394" y="83301"/>
                </a:lnTo>
                <a:lnTo>
                  <a:pt x="728849" y="87046"/>
                </a:lnTo>
                <a:close/>
              </a:path>
              <a:path w="1001394" h="1002030">
                <a:moveTo>
                  <a:pt x="957345" y="87046"/>
                </a:moveTo>
                <a:lnTo>
                  <a:pt x="941337" y="83301"/>
                </a:lnTo>
                <a:lnTo>
                  <a:pt x="927369" y="73439"/>
                </a:lnTo>
                <a:lnTo>
                  <a:pt x="917489" y="59516"/>
                </a:lnTo>
                <a:lnTo>
                  <a:pt x="913741" y="43593"/>
                </a:lnTo>
                <a:lnTo>
                  <a:pt x="917489" y="26052"/>
                </a:lnTo>
                <a:lnTo>
                  <a:pt x="927369" y="12259"/>
                </a:lnTo>
                <a:lnTo>
                  <a:pt x="941337" y="3235"/>
                </a:lnTo>
                <a:lnTo>
                  <a:pt x="957345" y="0"/>
                </a:lnTo>
                <a:lnTo>
                  <a:pt x="974805" y="3235"/>
                </a:lnTo>
                <a:lnTo>
                  <a:pt x="988561" y="12259"/>
                </a:lnTo>
                <a:lnTo>
                  <a:pt x="997575" y="26052"/>
                </a:lnTo>
                <a:lnTo>
                  <a:pt x="1000810" y="43593"/>
                </a:lnTo>
                <a:lnTo>
                  <a:pt x="997576" y="59516"/>
                </a:lnTo>
                <a:lnTo>
                  <a:pt x="988565" y="73439"/>
                </a:lnTo>
                <a:lnTo>
                  <a:pt x="974810" y="83301"/>
                </a:lnTo>
                <a:lnTo>
                  <a:pt x="957345" y="87046"/>
                </a:lnTo>
                <a:close/>
              </a:path>
              <a:path w="1001394" h="1002030">
                <a:moveTo>
                  <a:pt x="43604" y="315634"/>
                </a:moveTo>
                <a:lnTo>
                  <a:pt x="26059" y="311889"/>
                </a:lnTo>
                <a:lnTo>
                  <a:pt x="12262" y="302027"/>
                </a:lnTo>
                <a:lnTo>
                  <a:pt x="3235" y="288104"/>
                </a:lnTo>
                <a:lnTo>
                  <a:pt x="0" y="272180"/>
                </a:lnTo>
                <a:lnTo>
                  <a:pt x="3235" y="254640"/>
                </a:lnTo>
                <a:lnTo>
                  <a:pt x="12262" y="240847"/>
                </a:lnTo>
                <a:lnTo>
                  <a:pt x="26059" y="231822"/>
                </a:lnTo>
                <a:lnTo>
                  <a:pt x="43604" y="228587"/>
                </a:lnTo>
                <a:lnTo>
                  <a:pt x="58969" y="231822"/>
                </a:lnTo>
                <a:lnTo>
                  <a:pt x="71647" y="240847"/>
                </a:lnTo>
                <a:lnTo>
                  <a:pt x="80261" y="254640"/>
                </a:lnTo>
                <a:lnTo>
                  <a:pt x="83438" y="272180"/>
                </a:lnTo>
                <a:lnTo>
                  <a:pt x="80261" y="288104"/>
                </a:lnTo>
                <a:lnTo>
                  <a:pt x="71647" y="302027"/>
                </a:lnTo>
                <a:lnTo>
                  <a:pt x="58969" y="311889"/>
                </a:lnTo>
                <a:lnTo>
                  <a:pt x="43604" y="315634"/>
                </a:lnTo>
                <a:close/>
              </a:path>
              <a:path w="1001394" h="1002030">
                <a:moveTo>
                  <a:pt x="271972" y="315634"/>
                </a:moveTo>
                <a:lnTo>
                  <a:pt x="254513" y="311889"/>
                </a:lnTo>
                <a:lnTo>
                  <a:pt x="240757" y="302027"/>
                </a:lnTo>
                <a:lnTo>
                  <a:pt x="231743" y="288104"/>
                </a:lnTo>
                <a:lnTo>
                  <a:pt x="228507" y="272180"/>
                </a:lnTo>
                <a:lnTo>
                  <a:pt x="231741" y="254640"/>
                </a:lnTo>
                <a:lnTo>
                  <a:pt x="240753" y="240847"/>
                </a:lnTo>
                <a:lnTo>
                  <a:pt x="254508" y="231822"/>
                </a:lnTo>
                <a:lnTo>
                  <a:pt x="271972" y="228587"/>
                </a:lnTo>
                <a:lnTo>
                  <a:pt x="287986" y="231822"/>
                </a:lnTo>
                <a:lnTo>
                  <a:pt x="301953" y="240847"/>
                </a:lnTo>
                <a:lnTo>
                  <a:pt x="311830" y="254640"/>
                </a:lnTo>
                <a:lnTo>
                  <a:pt x="315577" y="272180"/>
                </a:lnTo>
                <a:lnTo>
                  <a:pt x="311829" y="288104"/>
                </a:lnTo>
                <a:lnTo>
                  <a:pt x="301948" y="302027"/>
                </a:lnTo>
                <a:lnTo>
                  <a:pt x="287981" y="311889"/>
                </a:lnTo>
                <a:lnTo>
                  <a:pt x="271972" y="315634"/>
                </a:lnTo>
                <a:close/>
              </a:path>
              <a:path w="1001394" h="1002030">
                <a:moveTo>
                  <a:pt x="500480" y="315634"/>
                </a:moveTo>
                <a:lnTo>
                  <a:pt x="482935" y="311889"/>
                </a:lnTo>
                <a:lnTo>
                  <a:pt x="469139" y="302027"/>
                </a:lnTo>
                <a:lnTo>
                  <a:pt x="460112" y="288104"/>
                </a:lnTo>
                <a:lnTo>
                  <a:pt x="456876" y="272180"/>
                </a:lnTo>
                <a:lnTo>
                  <a:pt x="460112" y="254640"/>
                </a:lnTo>
                <a:lnTo>
                  <a:pt x="469139" y="240847"/>
                </a:lnTo>
                <a:lnTo>
                  <a:pt x="482935" y="231822"/>
                </a:lnTo>
                <a:lnTo>
                  <a:pt x="500480" y="228587"/>
                </a:lnTo>
                <a:lnTo>
                  <a:pt x="516408" y="231822"/>
                </a:lnTo>
                <a:lnTo>
                  <a:pt x="530334" y="240847"/>
                </a:lnTo>
                <a:lnTo>
                  <a:pt x="540199" y="254640"/>
                </a:lnTo>
                <a:lnTo>
                  <a:pt x="543945" y="272180"/>
                </a:lnTo>
                <a:lnTo>
                  <a:pt x="540199" y="288104"/>
                </a:lnTo>
                <a:lnTo>
                  <a:pt x="530334" y="302027"/>
                </a:lnTo>
                <a:lnTo>
                  <a:pt x="516408" y="311889"/>
                </a:lnTo>
                <a:lnTo>
                  <a:pt x="500480" y="315634"/>
                </a:lnTo>
                <a:close/>
              </a:path>
              <a:path w="1001394" h="1002030">
                <a:moveTo>
                  <a:pt x="728849" y="315634"/>
                </a:moveTo>
                <a:lnTo>
                  <a:pt x="712921" y="311889"/>
                </a:lnTo>
                <a:lnTo>
                  <a:pt x="698995" y="302027"/>
                </a:lnTo>
                <a:lnTo>
                  <a:pt x="689130" y="288104"/>
                </a:lnTo>
                <a:lnTo>
                  <a:pt x="685384" y="272180"/>
                </a:lnTo>
                <a:lnTo>
                  <a:pt x="689130" y="254640"/>
                </a:lnTo>
                <a:lnTo>
                  <a:pt x="698995" y="240847"/>
                </a:lnTo>
                <a:lnTo>
                  <a:pt x="712921" y="231822"/>
                </a:lnTo>
                <a:lnTo>
                  <a:pt x="728849" y="228587"/>
                </a:lnTo>
                <a:lnTo>
                  <a:pt x="746394" y="231822"/>
                </a:lnTo>
                <a:lnTo>
                  <a:pt x="760191" y="240847"/>
                </a:lnTo>
                <a:lnTo>
                  <a:pt x="769217" y="254640"/>
                </a:lnTo>
                <a:lnTo>
                  <a:pt x="772453" y="272180"/>
                </a:lnTo>
                <a:lnTo>
                  <a:pt x="769217" y="288104"/>
                </a:lnTo>
                <a:lnTo>
                  <a:pt x="760191" y="302027"/>
                </a:lnTo>
                <a:lnTo>
                  <a:pt x="746394" y="311889"/>
                </a:lnTo>
                <a:lnTo>
                  <a:pt x="728849" y="315634"/>
                </a:lnTo>
                <a:close/>
              </a:path>
              <a:path w="1001394" h="1002030">
                <a:moveTo>
                  <a:pt x="957357" y="315634"/>
                </a:moveTo>
                <a:lnTo>
                  <a:pt x="941343" y="311889"/>
                </a:lnTo>
                <a:lnTo>
                  <a:pt x="927377" y="302027"/>
                </a:lnTo>
                <a:lnTo>
                  <a:pt x="917499" y="288104"/>
                </a:lnTo>
                <a:lnTo>
                  <a:pt x="913752" y="272180"/>
                </a:lnTo>
                <a:lnTo>
                  <a:pt x="917500" y="254640"/>
                </a:lnTo>
                <a:lnTo>
                  <a:pt x="927381" y="240847"/>
                </a:lnTo>
                <a:lnTo>
                  <a:pt x="941348" y="231822"/>
                </a:lnTo>
                <a:lnTo>
                  <a:pt x="957357" y="228587"/>
                </a:lnTo>
                <a:lnTo>
                  <a:pt x="974816" y="231822"/>
                </a:lnTo>
                <a:lnTo>
                  <a:pt x="988572" y="240847"/>
                </a:lnTo>
                <a:lnTo>
                  <a:pt x="997586" y="254640"/>
                </a:lnTo>
                <a:lnTo>
                  <a:pt x="1000822" y="272180"/>
                </a:lnTo>
                <a:lnTo>
                  <a:pt x="997588" y="288104"/>
                </a:lnTo>
                <a:lnTo>
                  <a:pt x="988576" y="302027"/>
                </a:lnTo>
                <a:lnTo>
                  <a:pt x="974821" y="311889"/>
                </a:lnTo>
                <a:lnTo>
                  <a:pt x="957357" y="315634"/>
                </a:lnTo>
                <a:close/>
              </a:path>
              <a:path w="1001394" h="1002030">
                <a:moveTo>
                  <a:pt x="43604" y="544234"/>
                </a:moveTo>
                <a:lnTo>
                  <a:pt x="26059" y="540489"/>
                </a:lnTo>
                <a:lnTo>
                  <a:pt x="12262" y="530626"/>
                </a:lnTo>
                <a:lnTo>
                  <a:pt x="3235" y="516704"/>
                </a:lnTo>
                <a:lnTo>
                  <a:pt x="0" y="500780"/>
                </a:lnTo>
                <a:lnTo>
                  <a:pt x="3235" y="483239"/>
                </a:lnTo>
                <a:lnTo>
                  <a:pt x="12262" y="469446"/>
                </a:lnTo>
                <a:lnTo>
                  <a:pt x="26059" y="460422"/>
                </a:lnTo>
                <a:lnTo>
                  <a:pt x="43604" y="457187"/>
                </a:lnTo>
                <a:lnTo>
                  <a:pt x="58969" y="460422"/>
                </a:lnTo>
                <a:lnTo>
                  <a:pt x="71647" y="469446"/>
                </a:lnTo>
                <a:lnTo>
                  <a:pt x="80261" y="483239"/>
                </a:lnTo>
                <a:lnTo>
                  <a:pt x="83438" y="500780"/>
                </a:lnTo>
                <a:lnTo>
                  <a:pt x="80261" y="516704"/>
                </a:lnTo>
                <a:lnTo>
                  <a:pt x="71647" y="530626"/>
                </a:lnTo>
                <a:lnTo>
                  <a:pt x="58969" y="540489"/>
                </a:lnTo>
                <a:lnTo>
                  <a:pt x="43604" y="544234"/>
                </a:lnTo>
                <a:close/>
              </a:path>
              <a:path w="1001394" h="1002030">
                <a:moveTo>
                  <a:pt x="271972" y="544234"/>
                </a:moveTo>
                <a:lnTo>
                  <a:pt x="254513" y="540489"/>
                </a:lnTo>
                <a:lnTo>
                  <a:pt x="240757" y="530626"/>
                </a:lnTo>
                <a:lnTo>
                  <a:pt x="231743" y="516704"/>
                </a:lnTo>
                <a:lnTo>
                  <a:pt x="228507" y="500780"/>
                </a:lnTo>
                <a:lnTo>
                  <a:pt x="231741" y="483239"/>
                </a:lnTo>
                <a:lnTo>
                  <a:pt x="240753" y="469446"/>
                </a:lnTo>
                <a:lnTo>
                  <a:pt x="254508" y="460422"/>
                </a:lnTo>
                <a:lnTo>
                  <a:pt x="271972" y="457187"/>
                </a:lnTo>
                <a:lnTo>
                  <a:pt x="287986" y="460422"/>
                </a:lnTo>
                <a:lnTo>
                  <a:pt x="301953" y="469446"/>
                </a:lnTo>
                <a:lnTo>
                  <a:pt x="311830" y="483239"/>
                </a:lnTo>
                <a:lnTo>
                  <a:pt x="315577" y="500780"/>
                </a:lnTo>
                <a:lnTo>
                  <a:pt x="311829" y="516704"/>
                </a:lnTo>
                <a:lnTo>
                  <a:pt x="301948" y="530626"/>
                </a:lnTo>
                <a:lnTo>
                  <a:pt x="287981" y="540489"/>
                </a:lnTo>
                <a:lnTo>
                  <a:pt x="271972" y="544234"/>
                </a:lnTo>
                <a:close/>
              </a:path>
              <a:path w="1001394" h="1002030">
                <a:moveTo>
                  <a:pt x="500480" y="544234"/>
                </a:moveTo>
                <a:lnTo>
                  <a:pt x="482935" y="540489"/>
                </a:lnTo>
                <a:lnTo>
                  <a:pt x="469139" y="530626"/>
                </a:lnTo>
                <a:lnTo>
                  <a:pt x="460112" y="516704"/>
                </a:lnTo>
                <a:lnTo>
                  <a:pt x="456876" y="500780"/>
                </a:lnTo>
                <a:lnTo>
                  <a:pt x="460112" y="483239"/>
                </a:lnTo>
                <a:lnTo>
                  <a:pt x="469139" y="469446"/>
                </a:lnTo>
                <a:lnTo>
                  <a:pt x="482935" y="460422"/>
                </a:lnTo>
                <a:lnTo>
                  <a:pt x="500480" y="457187"/>
                </a:lnTo>
                <a:lnTo>
                  <a:pt x="516408" y="460422"/>
                </a:lnTo>
                <a:lnTo>
                  <a:pt x="530334" y="469446"/>
                </a:lnTo>
                <a:lnTo>
                  <a:pt x="540199" y="483239"/>
                </a:lnTo>
                <a:lnTo>
                  <a:pt x="543945" y="500780"/>
                </a:lnTo>
                <a:lnTo>
                  <a:pt x="540199" y="516704"/>
                </a:lnTo>
                <a:lnTo>
                  <a:pt x="530334" y="530626"/>
                </a:lnTo>
                <a:lnTo>
                  <a:pt x="516408" y="540489"/>
                </a:lnTo>
                <a:lnTo>
                  <a:pt x="500480" y="544234"/>
                </a:lnTo>
                <a:close/>
              </a:path>
              <a:path w="1001394" h="1002030">
                <a:moveTo>
                  <a:pt x="728849" y="544234"/>
                </a:moveTo>
                <a:lnTo>
                  <a:pt x="712921" y="540489"/>
                </a:lnTo>
                <a:lnTo>
                  <a:pt x="698995" y="530626"/>
                </a:lnTo>
                <a:lnTo>
                  <a:pt x="689130" y="516704"/>
                </a:lnTo>
                <a:lnTo>
                  <a:pt x="685384" y="500780"/>
                </a:lnTo>
                <a:lnTo>
                  <a:pt x="689130" y="483239"/>
                </a:lnTo>
                <a:lnTo>
                  <a:pt x="698995" y="469446"/>
                </a:lnTo>
                <a:lnTo>
                  <a:pt x="712921" y="460422"/>
                </a:lnTo>
                <a:lnTo>
                  <a:pt x="728849" y="457187"/>
                </a:lnTo>
                <a:lnTo>
                  <a:pt x="746394" y="460422"/>
                </a:lnTo>
                <a:lnTo>
                  <a:pt x="760191" y="469446"/>
                </a:lnTo>
                <a:lnTo>
                  <a:pt x="769217" y="483239"/>
                </a:lnTo>
                <a:lnTo>
                  <a:pt x="772453" y="500780"/>
                </a:lnTo>
                <a:lnTo>
                  <a:pt x="769217" y="516704"/>
                </a:lnTo>
                <a:lnTo>
                  <a:pt x="760191" y="530626"/>
                </a:lnTo>
                <a:lnTo>
                  <a:pt x="746394" y="540489"/>
                </a:lnTo>
                <a:lnTo>
                  <a:pt x="728849" y="544234"/>
                </a:lnTo>
                <a:close/>
              </a:path>
              <a:path w="1001394" h="1002030">
                <a:moveTo>
                  <a:pt x="957357" y="544234"/>
                </a:moveTo>
                <a:lnTo>
                  <a:pt x="941343" y="540489"/>
                </a:lnTo>
                <a:lnTo>
                  <a:pt x="927377" y="530626"/>
                </a:lnTo>
                <a:lnTo>
                  <a:pt x="917499" y="516704"/>
                </a:lnTo>
                <a:lnTo>
                  <a:pt x="913752" y="500780"/>
                </a:lnTo>
                <a:lnTo>
                  <a:pt x="917500" y="483239"/>
                </a:lnTo>
                <a:lnTo>
                  <a:pt x="927381" y="469446"/>
                </a:lnTo>
                <a:lnTo>
                  <a:pt x="941348" y="460422"/>
                </a:lnTo>
                <a:lnTo>
                  <a:pt x="957357" y="457187"/>
                </a:lnTo>
                <a:lnTo>
                  <a:pt x="974816" y="460422"/>
                </a:lnTo>
                <a:lnTo>
                  <a:pt x="988572" y="469446"/>
                </a:lnTo>
                <a:lnTo>
                  <a:pt x="997586" y="483239"/>
                </a:lnTo>
                <a:lnTo>
                  <a:pt x="1000822" y="500780"/>
                </a:lnTo>
                <a:lnTo>
                  <a:pt x="997588" y="516704"/>
                </a:lnTo>
                <a:lnTo>
                  <a:pt x="988576" y="530626"/>
                </a:lnTo>
                <a:lnTo>
                  <a:pt x="974821" y="540489"/>
                </a:lnTo>
                <a:lnTo>
                  <a:pt x="957357" y="544234"/>
                </a:lnTo>
                <a:close/>
              </a:path>
              <a:path w="1001394" h="1002030">
                <a:moveTo>
                  <a:pt x="43604" y="772833"/>
                </a:moveTo>
                <a:lnTo>
                  <a:pt x="26059" y="769088"/>
                </a:lnTo>
                <a:lnTo>
                  <a:pt x="12262" y="759225"/>
                </a:lnTo>
                <a:lnTo>
                  <a:pt x="3235" y="745303"/>
                </a:lnTo>
                <a:lnTo>
                  <a:pt x="0" y="729379"/>
                </a:lnTo>
                <a:lnTo>
                  <a:pt x="3236" y="711837"/>
                </a:lnTo>
                <a:lnTo>
                  <a:pt x="12269" y="698041"/>
                </a:lnTo>
                <a:lnTo>
                  <a:pt x="26085" y="689016"/>
                </a:lnTo>
                <a:lnTo>
                  <a:pt x="43604" y="685786"/>
                </a:lnTo>
                <a:lnTo>
                  <a:pt x="58976" y="689021"/>
                </a:lnTo>
                <a:lnTo>
                  <a:pt x="71649" y="698046"/>
                </a:lnTo>
                <a:lnTo>
                  <a:pt x="80261" y="711839"/>
                </a:lnTo>
                <a:lnTo>
                  <a:pt x="83438" y="729379"/>
                </a:lnTo>
                <a:lnTo>
                  <a:pt x="80261" y="745303"/>
                </a:lnTo>
                <a:lnTo>
                  <a:pt x="71647" y="759225"/>
                </a:lnTo>
                <a:lnTo>
                  <a:pt x="58969" y="769088"/>
                </a:lnTo>
                <a:lnTo>
                  <a:pt x="43604" y="772833"/>
                </a:lnTo>
                <a:close/>
              </a:path>
              <a:path w="1001394" h="1002030">
                <a:moveTo>
                  <a:pt x="271972" y="772833"/>
                </a:moveTo>
                <a:lnTo>
                  <a:pt x="254513" y="769088"/>
                </a:lnTo>
                <a:lnTo>
                  <a:pt x="240757" y="759225"/>
                </a:lnTo>
                <a:lnTo>
                  <a:pt x="231743" y="745303"/>
                </a:lnTo>
                <a:lnTo>
                  <a:pt x="228507" y="729379"/>
                </a:lnTo>
                <a:lnTo>
                  <a:pt x="231742" y="711837"/>
                </a:lnTo>
                <a:lnTo>
                  <a:pt x="240759" y="698041"/>
                </a:lnTo>
                <a:lnTo>
                  <a:pt x="254534" y="689016"/>
                </a:lnTo>
                <a:lnTo>
                  <a:pt x="271972" y="685786"/>
                </a:lnTo>
                <a:lnTo>
                  <a:pt x="287993" y="689021"/>
                </a:lnTo>
                <a:lnTo>
                  <a:pt x="301956" y="698046"/>
                </a:lnTo>
                <a:lnTo>
                  <a:pt x="311831" y="711839"/>
                </a:lnTo>
                <a:lnTo>
                  <a:pt x="315577" y="729379"/>
                </a:lnTo>
                <a:lnTo>
                  <a:pt x="311829" y="745303"/>
                </a:lnTo>
                <a:lnTo>
                  <a:pt x="301948" y="759225"/>
                </a:lnTo>
                <a:lnTo>
                  <a:pt x="287981" y="769088"/>
                </a:lnTo>
                <a:lnTo>
                  <a:pt x="271972" y="772833"/>
                </a:lnTo>
                <a:close/>
              </a:path>
              <a:path w="1001394" h="1002030">
                <a:moveTo>
                  <a:pt x="500480" y="772833"/>
                </a:moveTo>
                <a:lnTo>
                  <a:pt x="482935" y="769088"/>
                </a:lnTo>
                <a:lnTo>
                  <a:pt x="469139" y="759225"/>
                </a:lnTo>
                <a:lnTo>
                  <a:pt x="460112" y="745303"/>
                </a:lnTo>
                <a:lnTo>
                  <a:pt x="456876" y="729379"/>
                </a:lnTo>
                <a:lnTo>
                  <a:pt x="460113" y="711837"/>
                </a:lnTo>
                <a:lnTo>
                  <a:pt x="469145" y="698041"/>
                </a:lnTo>
                <a:lnTo>
                  <a:pt x="482962" y="689016"/>
                </a:lnTo>
                <a:lnTo>
                  <a:pt x="500480" y="685786"/>
                </a:lnTo>
                <a:lnTo>
                  <a:pt x="516416" y="689021"/>
                </a:lnTo>
                <a:lnTo>
                  <a:pt x="530337" y="698046"/>
                </a:lnTo>
                <a:lnTo>
                  <a:pt x="540200" y="711839"/>
                </a:lnTo>
                <a:lnTo>
                  <a:pt x="543945" y="729379"/>
                </a:lnTo>
                <a:lnTo>
                  <a:pt x="540199" y="745303"/>
                </a:lnTo>
                <a:lnTo>
                  <a:pt x="530334" y="759225"/>
                </a:lnTo>
                <a:lnTo>
                  <a:pt x="516408" y="769088"/>
                </a:lnTo>
                <a:lnTo>
                  <a:pt x="500480" y="772833"/>
                </a:lnTo>
                <a:close/>
              </a:path>
              <a:path w="1001394" h="1002030">
                <a:moveTo>
                  <a:pt x="728849" y="772833"/>
                </a:moveTo>
                <a:lnTo>
                  <a:pt x="712921" y="769088"/>
                </a:lnTo>
                <a:lnTo>
                  <a:pt x="698995" y="759225"/>
                </a:lnTo>
                <a:lnTo>
                  <a:pt x="689130" y="745303"/>
                </a:lnTo>
                <a:lnTo>
                  <a:pt x="685384" y="729379"/>
                </a:lnTo>
                <a:lnTo>
                  <a:pt x="689131" y="711837"/>
                </a:lnTo>
                <a:lnTo>
                  <a:pt x="699002" y="698041"/>
                </a:lnTo>
                <a:lnTo>
                  <a:pt x="712945" y="689016"/>
                </a:lnTo>
                <a:lnTo>
                  <a:pt x="728849" y="685786"/>
                </a:lnTo>
                <a:lnTo>
                  <a:pt x="746401" y="689021"/>
                </a:lnTo>
                <a:lnTo>
                  <a:pt x="760193" y="698046"/>
                </a:lnTo>
                <a:lnTo>
                  <a:pt x="769218" y="711839"/>
                </a:lnTo>
                <a:lnTo>
                  <a:pt x="772453" y="729379"/>
                </a:lnTo>
                <a:lnTo>
                  <a:pt x="769217" y="745303"/>
                </a:lnTo>
                <a:lnTo>
                  <a:pt x="760191" y="759225"/>
                </a:lnTo>
                <a:lnTo>
                  <a:pt x="746394" y="769088"/>
                </a:lnTo>
                <a:lnTo>
                  <a:pt x="728849" y="772833"/>
                </a:lnTo>
                <a:close/>
              </a:path>
              <a:path w="1001394" h="1002030">
                <a:moveTo>
                  <a:pt x="957357" y="772833"/>
                </a:moveTo>
                <a:lnTo>
                  <a:pt x="941343" y="769088"/>
                </a:lnTo>
                <a:lnTo>
                  <a:pt x="927377" y="759225"/>
                </a:lnTo>
                <a:lnTo>
                  <a:pt x="917499" y="745303"/>
                </a:lnTo>
                <a:lnTo>
                  <a:pt x="913752" y="729379"/>
                </a:lnTo>
                <a:lnTo>
                  <a:pt x="917502" y="711837"/>
                </a:lnTo>
                <a:lnTo>
                  <a:pt x="927388" y="698041"/>
                </a:lnTo>
                <a:lnTo>
                  <a:pt x="941372" y="689016"/>
                </a:lnTo>
                <a:lnTo>
                  <a:pt x="957357" y="685786"/>
                </a:lnTo>
                <a:lnTo>
                  <a:pt x="974824" y="689021"/>
                </a:lnTo>
                <a:lnTo>
                  <a:pt x="988575" y="698046"/>
                </a:lnTo>
                <a:lnTo>
                  <a:pt x="997587" y="711839"/>
                </a:lnTo>
                <a:lnTo>
                  <a:pt x="1000822" y="729379"/>
                </a:lnTo>
                <a:lnTo>
                  <a:pt x="997588" y="745303"/>
                </a:lnTo>
                <a:lnTo>
                  <a:pt x="988576" y="759225"/>
                </a:lnTo>
                <a:lnTo>
                  <a:pt x="974821" y="769088"/>
                </a:lnTo>
                <a:lnTo>
                  <a:pt x="957357" y="772833"/>
                </a:lnTo>
                <a:close/>
              </a:path>
              <a:path w="1001394" h="1002030">
                <a:moveTo>
                  <a:pt x="43604" y="1001421"/>
                </a:moveTo>
                <a:lnTo>
                  <a:pt x="26059" y="997676"/>
                </a:lnTo>
                <a:lnTo>
                  <a:pt x="12262" y="987813"/>
                </a:lnTo>
                <a:lnTo>
                  <a:pt x="3235" y="973891"/>
                </a:lnTo>
                <a:lnTo>
                  <a:pt x="0" y="957967"/>
                </a:lnTo>
                <a:lnTo>
                  <a:pt x="3235" y="940426"/>
                </a:lnTo>
                <a:lnTo>
                  <a:pt x="12262" y="926633"/>
                </a:lnTo>
                <a:lnTo>
                  <a:pt x="26059" y="917609"/>
                </a:lnTo>
                <a:lnTo>
                  <a:pt x="43604" y="914374"/>
                </a:lnTo>
                <a:lnTo>
                  <a:pt x="58969" y="917609"/>
                </a:lnTo>
                <a:lnTo>
                  <a:pt x="71647" y="926633"/>
                </a:lnTo>
                <a:lnTo>
                  <a:pt x="80261" y="940426"/>
                </a:lnTo>
                <a:lnTo>
                  <a:pt x="83438" y="957967"/>
                </a:lnTo>
                <a:lnTo>
                  <a:pt x="80261" y="973891"/>
                </a:lnTo>
                <a:lnTo>
                  <a:pt x="71647" y="987813"/>
                </a:lnTo>
                <a:lnTo>
                  <a:pt x="58969" y="997676"/>
                </a:lnTo>
                <a:lnTo>
                  <a:pt x="43604" y="1001421"/>
                </a:lnTo>
                <a:close/>
              </a:path>
              <a:path w="1001394" h="1002030">
                <a:moveTo>
                  <a:pt x="271972" y="1001421"/>
                </a:moveTo>
                <a:lnTo>
                  <a:pt x="254513" y="997676"/>
                </a:lnTo>
                <a:lnTo>
                  <a:pt x="240757" y="987813"/>
                </a:lnTo>
                <a:lnTo>
                  <a:pt x="231743" y="973891"/>
                </a:lnTo>
                <a:lnTo>
                  <a:pt x="228507" y="957967"/>
                </a:lnTo>
                <a:lnTo>
                  <a:pt x="231741" y="940426"/>
                </a:lnTo>
                <a:lnTo>
                  <a:pt x="240753" y="926633"/>
                </a:lnTo>
                <a:lnTo>
                  <a:pt x="254508" y="917609"/>
                </a:lnTo>
                <a:lnTo>
                  <a:pt x="271972" y="914374"/>
                </a:lnTo>
                <a:lnTo>
                  <a:pt x="287986" y="917609"/>
                </a:lnTo>
                <a:lnTo>
                  <a:pt x="301953" y="926633"/>
                </a:lnTo>
                <a:lnTo>
                  <a:pt x="311830" y="940426"/>
                </a:lnTo>
                <a:lnTo>
                  <a:pt x="315577" y="957967"/>
                </a:lnTo>
                <a:lnTo>
                  <a:pt x="311829" y="973891"/>
                </a:lnTo>
                <a:lnTo>
                  <a:pt x="301948" y="987813"/>
                </a:lnTo>
                <a:lnTo>
                  <a:pt x="287981" y="997676"/>
                </a:lnTo>
                <a:lnTo>
                  <a:pt x="271972" y="1001421"/>
                </a:lnTo>
                <a:close/>
              </a:path>
              <a:path w="1001394" h="1002030">
                <a:moveTo>
                  <a:pt x="500480" y="1001421"/>
                </a:moveTo>
                <a:lnTo>
                  <a:pt x="482935" y="997676"/>
                </a:lnTo>
                <a:lnTo>
                  <a:pt x="469139" y="987813"/>
                </a:lnTo>
                <a:lnTo>
                  <a:pt x="460112" y="973891"/>
                </a:lnTo>
                <a:lnTo>
                  <a:pt x="456876" y="957967"/>
                </a:lnTo>
                <a:lnTo>
                  <a:pt x="460112" y="940426"/>
                </a:lnTo>
                <a:lnTo>
                  <a:pt x="469139" y="926633"/>
                </a:lnTo>
                <a:lnTo>
                  <a:pt x="482935" y="917609"/>
                </a:lnTo>
                <a:lnTo>
                  <a:pt x="500480" y="914374"/>
                </a:lnTo>
                <a:lnTo>
                  <a:pt x="516408" y="917609"/>
                </a:lnTo>
                <a:lnTo>
                  <a:pt x="530334" y="926633"/>
                </a:lnTo>
                <a:lnTo>
                  <a:pt x="540199" y="940426"/>
                </a:lnTo>
                <a:lnTo>
                  <a:pt x="543945" y="957967"/>
                </a:lnTo>
                <a:lnTo>
                  <a:pt x="540199" y="973891"/>
                </a:lnTo>
                <a:lnTo>
                  <a:pt x="530334" y="987813"/>
                </a:lnTo>
                <a:lnTo>
                  <a:pt x="516408" y="997676"/>
                </a:lnTo>
                <a:lnTo>
                  <a:pt x="500480" y="1001421"/>
                </a:lnTo>
                <a:close/>
              </a:path>
              <a:path w="1001394" h="1002030">
                <a:moveTo>
                  <a:pt x="728849" y="1001421"/>
                </a:moveTo>
                <a:lnTo>
                  <a:pt x="712921" y="997676"/>
                </a:lnTo>
                <a:lnTo>
                  <a:pt x="698995" y="987813"/>
                </a:lnTo>
                <a:lnTo>
                  <a:pt x="689130" y="973891"/>
                </a:lnTo>
                <a:lnTo>
                  <a:pt x="685384" y="957967"/>
                </a:lnTo>
                <a:lnTo>
                  <a:pt x="689130" y="940426"/>
                </a:lnTo>
                <a:lnTo>
                  <a:pt x="698995" y="926633"/>
                </a:lnTo>
                <a:lnTo>
                  <a:pt x="712921" y="917609"/>
                </a:lnTo>
                <a:lnTo>
                  <a:pt x="728849" y="914374"/>
                </a:lnTo>
                <a:lnTo>
                  <a:pt x="746394" y="917609"/>
                </a:lnTo>
                <a:lnTo>
                  <a:pt x="760191" y="926633"/>
                </a:lnTo>
                <a:lnTo>
                  <a:pt x="769217" y="940426"/>
                </a:lnTo>
                <a:lnTo>
                  <a:pt x="772453" y="957967"/>
                </a:lnTo>
                <a:lnTo>
                  <a:pt x="769217" y="973891"/>
                </a:lnTo>
                <a:lnTo>
                  <a:pt x="760191" y="987813"/>
                </a:lnTo>
                <a:lnTo>
                  <a:pt x="746394" y="997676"/>
                </a:lnTo>
                <a:lnTo>
                  <a:pt x="728849" y="1001421"/>
                </a:lnTo>
                <a:close/>
              </a:path>
              <a:path w="1001394" h="1002030">
                <a:moveTo>
                  <a:pt x="957357" y="1001421"/>
                </a:moveTo>
                <a:lnTo>
                  <a:pt x="941343" y="997676"/>
                </a:lnTo>
                <a:lnTo>
                  <a:pt x="927377" y="987813"/>
                </a:lnTo>
                <a:lnTo>
                  <a:pt x="917499" y="973891"/>
                </a:lnTo>
                <a:lnTo>
                  <a:pt x="913752" y="957967"/>
                </a:lnTo>
                <a:lnTo>
                  <a:pt x="917500" y="940426"/>
                </a:lnTo>
                <a:lnTo>
                  <a:pt x="927381" y="926633"/>
                </a:lnTo>
                <a:lnTo>
                  <a:pt x="941348" y="917609"/>
                </a:lnTo>
                <a:lnTo>
                  <a:pt x="957357" y="914374"/>
                </a:lnTo>
                <a:lnTo>
                  <a:pt x="974816" y="917609"/>
                </a:lnTo>
                <a:lnTo>
                  <a:pt x="988572" y="926633"/>
                </a:lnTo>
                <a:lnTo>
                  <a:pt x="997586" y="940426"/>
                </a:lnTo>
                <a:lnTo>
                  <a:pt x="1000822" y="957967"/>
                </a:lnTo>
                <a:lnTo>
                  <a:pt x="997588" y="973891"/>
                </a:lnTo>
                <a:lnTo>
                  <a:pt x="988576" y="987813"/>
                </a:lnTo>
                <a:lnTo>
                  <a:pt x="974821" y="997676"/>
                </a:lnTo>
                <a:lnTo>
                  <a:pt x="957357" y="1001421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28483" y="8382079"/>
            <a:ext cx="5565140" cy="1892300"/>
          </a:xfrm>
          <a:custGeom>
            <a:avLst/>
            <a:gdLst/>
            <a:ahLst/>
            <a:cxnLst/>
            <a:rect l="l" t="t" r="r" b="b"/>
            <a:pathLst>
              <a:path w="5565140" h="1892300">
                <a:moveTo>
                  <a:pt x="3067319" y="12700"/>
                </a:moveTo>
                <a:lnTo>
                  <a:pt x="2497665" y="12700"/>
                </a:lnTo>
                <a:lnTo>
                  <a:pt x="2544649" y="0"/>
                </a:lnTo>
                <a:lnTo>
                  <a:pt x="3020334" y="0"/>
                </a:lnTo>
                <a:lnTo>
                  <a:pt x="3067319" y="12700"/>
                </a:lnTo>
                <a:close/>
              </a:path>
              <a:path w="5565140" h="1892300">
                <a:moveTo>
                  <a:pt x="3207002" y="25400"/>
                </a:moveTo>
                <a:lnTo>
                  <a:pt x="2357981" y="25400"/>
                </a:lnTo>
                <a:lnTo>
                  <a:pt x="2404325" y="12700"/>
                </a:lnTo>
                <a:lnTo>
                  <a:pt x="3160658" y="12700"/>
                </a:lnTo>
                <a:lnTo>
                  <a:pt x="3207002" y="25400"/>
                </a:lnTo>
                <a:close/>
              </a:path>
              <a:path w="5565140" h="1892300">
                <a:moveTo>
                  <a:pt x="3344661" y="50800"/>
                </a:moveTo>
                <a:lnTo>
                  <a:pt x="2220322" y="50800"/>
                </a:lnTo>
                <a:lnTo>
                  <a:pt x="2311862" y="25400"/>
                </a:lnTo>
                <a:lnTo>
                  <a:pt x="3253121" y="25400"/>
                </a:lnTo>
                <a:lnTo>
                  <a:pt x="3344661" y="50800"/>
                </a:lnTo>
                <a:close/>
              </a:path>
              <a:path w="5565140" h="1892300">
                <a:moveTo>
                  <a:pt x="75714" y="1892300"/>
                </a:moveTo>
                <a:lnTo>
                  <a:pt x="0" y="1892300"/>
                </a:lnTo>
                <a:lnTo>
                  <a:pt x="14335" y="1866900"/>
                </a:lnTo>
                <a:lnTo>
                  <a:pt x="31836" y="1816100"/>
                </a:lnTo>
                <a:lnTo>
                  <a:pt x="49948" y="1778000"/>
                </a:lnTo>
                <a:lnTo>
                  <a:pt x="68665" y="1739900"/>
                </a:lnTo>
                <a:lnTo>
                  <a:pt x="87982" y="1701800"/>
                </a:lnTo>
                <a:lnTo>
                  <a:pt x="107894" y="1651000"/>
                </a:lnTo>
                <a:lnTo>
                  <a:pt x="128393" y="1612900"/>
                </a:lnTo>
                <a:lnTo>
                  <a:pt x="149476" y="1574800"/>
                </a:lnTo>
                <a:lnTo>
                  <a:pt x="171135" y="1536700"/>
                </a:lnTo>
                <a:lnTo>
                  <a:pt x="193366" y="1498600"/>
                </a:lnTo>
                <a:lnTo>
                  <a:pt x="216162" y="1460500"/>
                </a:lnTo>
                <a:lnTo>
                  <a:pt x="239518" y="1422400"/>
                </a:lnTo>
                <a:lnTo>
                  <a:pt x="263429" y="1384300"/>
                </a:lnTo>
                <a:lnTo>
                  <a:pt x="287888" y="1346200"/>
                </a:lnTo>
                <a:lnTo>
                  <a:pt x="312890" y="1308100"/>
                </a:lnTo>
                <a:lnTo>
                  <a:pt x="338430" y="1270000"/>
                </a:lnTo>
                <a:lnTo>
                  <a:pt x="364501" y="1231900"/>
                </a:lnTo>
                <a:lnTo>
                  <a:pt x="391098" y="1193800"/>
                </a:lnTo>
                <a:lnTo>
                  <a:pt x="418215" y="1155700"/>
                </a:lnTo>
                <a:lnTo>
                  <a:pt x="445846" y="1130300"/>
                </a:lnTo>
                <a:lnTo>
                  <a:pt x="473987" y="1092200"/>
                </a:lnTo>
                <a:lnTo>
                  <a:pt x="502631" y="1054100"/>
                </a:lnTo>
                <a:lnTo>
                  <a:pt x="531772" y="1028700"/>
                </a:lnTo>
                <a:lnTo>
                  <a:pt x="561405" y="990600"/>
                </a:lnTo>
                <a:lnTo>
                  <a:pt x="591524" y="952500"/>
                </a:lnTo>
                <a:lnTo>
                  <a:pt x="622124" y="927100"/>
                </a:lnTo>
                <a:lnTo>
                  <a:pt x="653198" y="889000"/>
                </a:lnTo>
                <a:lnTo>
                  <a:pt x="684742" y="863600"/>
                </a:lnTo>
                <a:lnTo>
                  <a:pt x="716749" y="825500"/>
                </a:lnTo>
                <a:lnTo>
                  <a:pt x="749214" y="800100"/>
                </a:lnTo>
                <a:lnTo>
                  <a:pt x="782131" y="762000"/>
                </a:lnTo>
                <a:lnTo>
                  <a:pt x="849298" y="711200"/>
                </a:lnTo>
                <a:lnTo>
                  <a:pt x="883537" y="673100"/>
                </a:lnTo>
                <a:lnTo>
                  <a:pt x="953298" y="622300"/>
                </a:lnTo>
                <a:lnTo>
                  <a:pt x="1024730" y="571500"/>
                </a:lnTo>
                <a:lnTo>
                  <a:pt x="1097790" y="520700"/>
                </a:lnTo>
                <a:lnTo>
                  <a:pt x="1172430" y="469900"/>
                </a:lnTo>
                <a:lnTo>
                  <a:pt x="1287256" y="393700"/>
                </a:lnTo>
                <a:lnTo>
                  <a:pt x="1326273" y="381000"/>
                </a:lnTo>
                <a:lnTo>
                  <a:pt x="1405384" y="330200"/>
                </a:lnTo>
                <a:lnTo>
                  <a:pt x="1445468" y="317500"/>
                </a:lnTo>
                <a:lnTo>
                  <a:pt x="1526661" y="266700"/>
                </a:lnTo>
                <a:lnTo>
                  <a:pt x="1567760" y="254000"/>
                </a:lnTo>
                <a:lnTo>
                  <a:pt x="1609186" y="228600"/>
                </a:lnTo>
                <a:lnTo>
                  <a:pt x="1692997" y="203200"/>
                </a:lnTo>
                <a:lnTo>
                  <a:pt x="1735370" y="177800"/>
                </a:lnTo>
                <a:lnTo>
                  <a:pt x="2174912" y="50800"/>
                </a:lnTo>
                <a:lnTo>
                  <a:pt x="3390071" y="50800"/>
                </a:lnTo>
                <a:lnTo>
                  <a:pt x="3435233" y="63500"/>
                </a:lnTo>
                <a:lnTo>
                  <a:pt x="2638414" y="63500"/>
                </a:lnTo>
                <a:lnTo>
                  <a:pt x="2590777" y="76200"/>
                </a:lnTo>
                <a:lnTo>
                  <a:pt x="2496122" y="76200"/>
                </a:lnTo>
                <a:lnTo>
                  <a:pt x="2449116" y="88900"/>
                </a:lnTo>
                <a:lnTo>
                  <a:pt x="2402332" y="88900"/>
                </a:lnTo>
                <a:lnTo>
                  <a:pt x="2355778" y="101600"/>
                </a:lnTo>
                <a:lnTo>
                  <a:pt x="2309458" y="101600"/>
                </a:lnTo>
                <a:lnTo>
                  <a:pt x="2263378" y="114300"/>
                </a:lnTo>
                <a:lnTo>
                  <a:pt x="2217546" y="114300"/>
                </a:lnTo>
                <a:lnTo>
                  <a:pt x="1774125" y="241300"/>
                </a:lnTo>
                <a:lnTo>
                  <a:pt x="1731407" y="266700"/>
                </a:lnTo>
                <a:lnTo>
                  <a:pt x="1646935" y="292100"/>
                </a:lnTo>
                <a:lnTo>
                  <a:pt x="1605193" y="317500"/>
                </a:lnTo>
                <a:lnTo>
                  <a:pt x="1563789" y="330200"/>
                </a:lnTo>
                <a:lnTo>
                  <a:pt x="1522729" y="355600"/>
                </a:lnTo>
                <a:lnTo>
                  <a:pt x="1482018" y="368300"/>
                </a:lnTo>
                <a:lnTo>
                  <a:pt x="1401671" y="419100"/>
                </a:lnTo>
                <a:lnTo>
                  <a:pt x="1362046" y="431800"/>
                </a:lnTo>
                <a:lnTo>
                  <a:pt x="1245440" y="508000"/>
                </a:lnTo>
                <a:lnTo>
                  <a:pt x="1169653" y="558800"/>
                </a:lnTo>
                <a:lnTo>
                  <a:pt x="1095483" y="609600"/>
                </a:lnTo>
                <a:lnTo>
                  <a:pt x="1022979" y="660400"/>
                </a:lnTo>
                <a:lnTo>
                  <a:pt x="952189" y="711200"/>
                </a:lnTo>
                <a:lnTo>
                  <a:pt x="917452" y="736600"/>
                </a:lnTo>
                <a:lnTo>
                  <a:pt x="883162" y="774700"/>
                </a:lnTo>
                <a:lnTo>
                  <a:pt x="849325" y="800100"/>
                </a:lnTo>
                <a:lnTo>
                  <a:pt x="815946" y="825500"/>
                </a:lnTo>
                <a:lnTo>
                  <a:pt x="783032" y="863600"/>
                </a:lnTo>
                <a:lnTo>
                  <a:pt x="750589" y="889000"/>
                </a:lnTo>
                <a:lnTo>
                  <a:pt x="718623" y="927100"/>
                </a:lnTo>
                <a:lnTo>
                  <a:pt x="687140" y="952500"/>
                </a:lnTo>
                <a:lnTo>
                  <a:pt x="656147" y="990600"/>
                </a:lnTo>
                <a:lnTo>
                  <a:pt x="625648" y="1028700"/>
                </a:lnTo>
                <a:lnTo>
                  <a:pt x="595651" y="1054100"/>
                </a:lnTo>
                <a:lnTo>
                  <a:pt x="566160" y="1092200"/>
                </a:lnTo>
                <a:lnTo>
                  <a:pt x="537184" y="1130300"/>
                </a:lnTo>
                <a:lnTo>
                  <a:pt x="508726" y="1155700"/>
                </a:lnTo>
                <a:lnTo>
                  <a:pt x="480795" y="1193800"/>
                </a:lnTo>
                <a:lnTo>
                  <a:pt x="453394" y="1231900"/>
                </a:lnTo>
                <a:lnTo>
                  <a:pt x="426531" y="1270000"/>
                </a:lnTo>
                <a:lnTo>
                  <a:pt x="400212" y="1308100"/>
                </a:lnTo>
                <a:lnTo>
                  <a:pt x="374443" y="1346200"/>
                </a:lnTo>
                <a:lnTo>
                  <a:pt x="349229" y="1384300"/>
                </a:lnTo>
                <a:lnTo>
                  <a:pt x="324577" y="1422400"/>
                </a:lnTo>
                <a:lnTo>
                  <a:pt x="300493" y="1460500"/>
                </a:lnTo>
                <a:lnTo>
                  <a:pt x="276983" y="1498600"/>
                </a:lnTo>
                <a:lnTo>
                  <a:pt x="254053" y="1536700"/>
                </a:lnTo>
                <a:lnTo>
                  <a:pt x="231709" y="1574800"/>
                </a:lnTo>
                <a:lnTo>
                  <a:pt x="209957" y="1612900"/>
                </a:lnTo>
                <a:lnTo>
                  <a:pt x="188803" y="1651000"/>
                </a:lnTo>
                <a:lnTo>
                  <a:pt x="168253" y="1689100"/>
                </a:lnTo>
                <a:lnTo>
                  <a:pt x="148314" y="1739900"/>
                </a:lnTo>
                <a:lnTo>
                  <a:pt x="128991" y="1778000"/>
                </a:lnTo>
                <a:lnTo>
                  <a:pt x="110290" y="1816100"/>
                </a:lnTo>
                <a:lnTo>
                  <a:pt x="92218" y="1854200"/>
                </a:lnTo>
                <a:lnTo>
                  <a:pt x="75714" y="1892300"/>
                </a:lnTo>
                <a:close/>
              </a:path>
              <a:path w="5565140" h="1892300">
                <a:moveTo>
                  <a:pt x="5564972" y="1892300"/>
                </a:moveTo>
                <a:lnTo>
                  <a:pt x="5489269" y="1892300"/>
                </a:lnTo>
                <a:lnTo>
                  <a:pt x="5472765" y="1854200"/>
                </a:lnTo>
                <a:lnTo>
                  <a:pt x="5454693" y="1816100"/>
                </a:lnTo>
                <a:lnTo>
                  <a:pt x="5435992" y="1778000"/>
                </a:lnTo>
                <a:lnTo>
                  <a:pt x="5416669" y="1739900"/>
                </a:lnTo>
                <a:lnTo>
                  <a:pt x="5396730" y="1689100"/>
                </a:lnTo>
                <a:lnTo>
                  <a:pt x="5376180" y="1651000"/>
                </a:lnTo>
                <a:lnTo>
                  <a:pt x="5355026" y="1612900"/>
                </a:lnTo>
                <a:lnTo>
                  <a:pt x="5333274" y="1574800"/>
                </a:lnTo>
                <a:lnTo>
                  <a:pt x="5310930" y="1536700"/>
                </a:lnTo>
                <a:lnTo>
                  <a:pt x="5288000" y="1498600"/>
                </a:lnTo>
                <a:lnTo>
                  <a:pt x="5264490" y="1460500"/>
                </a:lnTo>
                <a:lnTo>
                  <a:pt x="5240406" y="1422400"/>
                </a:lnTo>
                <a:lnTo>
                  <a:pt x="5215754" y="1384300"/>
                </a:lnTo>
                <a:lnTo>
                  <a:pt x="5190540" y="1346200"/>
                </a:lnTo>
                <a:lnTo>
                  <a:pt x="5164771" y="1308100"/>
                </a:lnTo>
                <a:lnTo>
                  <a:pt x="5138452" y="1270000"/>
                </a:lnTo>
                <a:lnTo>
                  <a:pt x="5111589" y="1231900"/>
                </a:lnTo>
                <a:lnTo>
                  <a:pt x="5084188" y="1193800"/>
                </a:lnTo>
                <a:lnTo>
                  <a:pt x="5056257" y="1155700"/>
                </a:lnTo>
                <a:lnTo>
                  <a:pt x="5027799" y="1130300"/>
                </a:lnTo>
                <a:lnTo>
                  <a:pt x="4998822" y="1092200"/>
                </a:lnTo>
                <a:lnTo>
                  <a:pt x="4969332" y="1054100"/>
                </a:lnTo>
                <a:lnTo>
                  <a:pt x="4939335" y="1028700"/>
                </a:lnTo>
                <a:lnTo>
                  <a:pt x="4908836" y="990600"/>
                </a:lnTo>
                <a:lnTo>
                  <a:pt x="4877843" y="952500"/>
                </a:lnTo>
                <a:lnTo>
                  <a:pt x="4846360" y="927100"/>
                </a:lnTo>
                <a:lnTo>
                  <a:pt x="4814394" y="889000"/>
                </a:lnTo>
                <a:lnTo>
                  <a:pt x="4781951" y="863600"/>
                </a:lnTo>
                <a:lnTo>
                  <a:pt x="4749037" y="825500"/>
                </a:lnTo>
                <a:lnTo>
                  <a:pt x="4715658" y="800100"/>
                </a:lnTo>
                <a:lnTo>
                  <a:pt x="4681821" y="774700"/>
                </a:lnTo>
                <a:lnTo>
                  <a:pt x="4647531" y="736600"/>
                </a:lnTo>
                <a:lnTo>
                  <a:pt x="4612794" y="711200"/>
                </a:lnTo>
                <a:lnTo>
                  <a:pt x="4542004" y="660400"/>
                </a:lnTo>
                <a:lnTo>
                  <a:pt x="4469500" y="609600"/>
                </a:lnTo>
                <a:lnTo>
                  <a:pt x="4395330" y="558800"/>
                </a:lnTo>
                <a:lnTo>
                  <a:pt x="4319543" y="508000"/>
                </a:lnTo>
                <a:lnTo>
                  <a:pt x="4202937" y="431800"/>
                </a:lnTo>
                <a:lnTo>
                  <a:pt x="4163312" y="419100"/>
                </a:lnTo>
                <a:lnTo>
                  <a:pt x="4082965" y="368300"/>
                </a:lnTo>
                <a:lnTo>
                  <a:pt x="4042254" y="355600"/>
                </a:lnTo>
                <a:lnTo>
                  <a:pt x="4001194" y="330200"/>
                </a:lnTo>
                <a:lnTo>
                  <a:pt x="3959790" y="317500"/>
                </a:lnTo>
                <a:lnTo>
                  <a:pt x="3918048" y="292100"/>
                </a:lnTo>
                <a:lnTo>
                  <a:pt x="3833576" y="266700"/>
                </a:lnTo>
                <a:lnTo>
                  <a:pt x="3790858" y="241300"/>
                </a:lnTo>
                <a:lnTo>
                  <a:pt x="3347437" y="114300"/>
                </a:lnTo>
                <a:lnTo>
                  <a:pt x="3301605" y="114300"/>
                </a:lnTo>
                <a:lnTo>
                  <a:pt x="3255525" y="101600"/>
                </a:lnTo>
                <a:lnTo>
                  <a:pt x="3209205" y="101600"/>
                </a:lnTo>
                <a:lnTo>
                  <a:pt x="3162651" y="88900"/>
                </a:lnTo>
                <a:lnTo>
                  <a:pt x="3115867" y="88900"/>
                </a:lnTo>
                <a:lnTo>
                  <a:pt x="3068861" y="76200"/>
                </a:lnTo>
                <a:lnTo>
                  <a:pt x="2974206" y="76200"/>
                </a:lnTo>
                <a:lnTo>
                  <a:pt x="2926569" y="63500"/>
                </a:lnTo>
                <a:lnTo>
                  <a:pt x="3435233" y="63500"/>
                </a:lnTo>
                <a:lnTo>
                  <a:pt x="3829613" y="177800"/>
                </a:lnTo>
                <a:lnTo>
                  <a:pt x="3871986" y="203200"/>
                </a:lnTo>
                <a:lnTo>
                  <a:pt x="3955797" y="228600"/>
                </a:lnTo>
                <a:lnTo>
                  <a:pt x="3997223" y="254000"/>
                </a:lnTo>
                <a:lnTo>
                  <a:pt x="4038322" y="266700"/>
                </a:lnTo>
                <a:lnTo>
                  <a:pt x="4119515" y="317500"/>
                </a:lnTo>
                <a:lnTo>
                  <a:pt x="4159599" y="330200"/>
                </a:lnTo>
                <a:lnTo>
                  <a:pt x="4238710" y="381000"/>
                </a:lnTo>
                <a:lnTo>
                  <a:pt x="4277727" y="393700"/>
                </a:lnTo>
                <a:lnTo>
                  <a:pt x="4392553" y="469900"/>
                </a:lnTo>
                <a:lnTo>
                  <a:pt x="4467193" y="520700"/>
                </a:lnTo>
                <a:lnTo>
                  <a:pt x="4540253" y="571500"/>
                </a:lnTo>
                <a:lnTo>
                  <a:pt x="4611685" y="622300"/>
                </a:lnTo>
                <a:lnTo>
                  <a:pt x="4681446" y="673100"/>
                </a:lnTo>
                <a:lnTo>
                  <a:pt x="4715685" y="711200"/>
                </a:lnTo>
                <a:lnTo>
                  <a:pt x="4782852" y="762000"/>
                </a:lnTo>
                <a:lnTo>
                  <a:pt x="4815769" y="800100"/>
                </a:lnTo>
                <a:lnTo>
                  <a:pt x="4848234" y="825500"/>
                </a:lnTo>
                <a:lnTo>
                  <a:pt x="4880241" y="863600"/>
                </a:lnTo>
                <a:lnTo>
                  <a:pt x="4911785" y="889000"/>
                </a:lnTo>
                <a:lnTo>
                  <a:pt x="4942859" y="927100"/>
                </a:lnTo>
                <a:lnTo>
                  <a:pt x="4973459" y="952500"/>
                </a:lnTo>
                <a:lnTo>
                  <a:pt x="5003578" y="990600"/>
                </a:lnTo>
                <a:lnTo>
                  <a:pt x="5033211" y="1028700"/>
                </a:lnTo>
                <a:lnTo>
                  <a:pt x="5062352" y="1054100"/>
                </a:lnTo>
                <a:lnTo>
                  <a:pt x="5090996" y="1092200"/>
                </a:lnTo>
                <a:lnTo>
                  <a:pt x="5119137" y="1130300"/>
                </a:lnTo>
                <a:lnTo>
                  <a:pt x="5146768" y="1155700"/>
                </a:lnTo>
                <a:lnTo>
                  <a:pt x="5173885" y="1193800"/>
                </a:lnTo>
                <a:lnTo>
                  <a:pt x="5200482" y="1231900"/>
                </a:lnTo>
                <a:lnTo>
                  <a:pt x="5226553" y="1270000"/>
                </a:lnTo>
                <a:lnTo>
                  <a:pt x="5252093" y="1308100"/>
                </a:lnTo>
                <a:lnTo>
                  <a:pt x="5277095" y="1346200"/>
                </a:lnTo>
                <a:lnTo>
                  <a:pt x="5301554" y="1384300"/>
                </a:lnTo>
                <a:lnTo>
                  <a:pt x="5325465" y="1422400"/>
                </a:lnTo>
                <a:lnTo>
                  <a:pt x="5348821" y="1460500"/>
                </a:lnTo>
                <a:lnTo>
                  <a:pt x="5371617" y="1498600"/>
                </a:lnTo>
                <a:lnTo>
                  <a:pt x="5393848" y="1536700"/>
                </a:lnTo>
                <a:lnTo>
                  <a:pt x="5415507" y="1574800"/>
                </a:lnTo>
                <a:lnTo>
                  <a:pt x="5436590" y="1612900"/>
                </a:lnTo>
                <a:lnTo>
                  <a:pt x="5457089" y="1651000"/>
                </a:lnTo>
                <a:lnTo>
                  <a:pt x="5477001" y="1701800"/>
                </a:lnTo>
                <a:lnTo>
                  <a:pt x="5496318" y="1739900"/>
                </a:lnTo>
                <a:lnTo>
                  <a:pt x="5515035" y="1778000"/>
                </a:lnTo>
                <a:lnTo>
                  <a:pt x="5533147" y="1816100"/>
                </a:lnTo>
                <a:lnTo>
                  <a:pt x="5550648" y="1866900"/>
                </a:lnTo>
                <a:lnTo>
                  <a:pt x="5564972" y="1892300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281" y="769035"/>
            <a:ext cx="1480820" cy="1394460"/>
          </a:xfrm>
          <a:custGeom>
            <a:avLst/>
            <a:gdLst/>
            <a:ahLst/>
            <a:cxnLst/>
            <a:rect l="l" t="t" r="r" b="b"/>
            <a:pathLst>
              <a:path w="1480820" h="1394460">
                <a:moveTo>
                  <a:pt x="596392" y="1096416"/>
                </a:moveTo>
                <a:lnTo>
                  <a:pt x="536702" y="1089152"/>
                </a:lnTo>
                <a:lnTo>
                  <a:pt x="485673" y="1080414"/>
                </a:lnTo>
                <a:lnTo>
                  <a:pt x="442556" y="1069327"/>
                </a:lnTo>
                <a:lnTo>
                  <a:pt x="406590" y="1055027"/>
                </a:lnTo>
                <a:lnTo>
                  <a:pt x="353098" y="1013358"/>
                </a:lnTo>
                <a:lnTo>
                  <a:pt x="319201" y="948512"/>
                </a:lnTo>
                <a:lnTo>
                  <a:pt x="307721" y="905230"/>
                </a:lnTo>
                <a:lnTo>
                  <a:pt x="298881" y="853579"/>
                </a:lnTo>
                <a:lnTo>
                  <a:pt x="291934" y="792670"/>
                </a:lnTo>
                <a:lnTo>
                  <a:pt x="287058" y="851039"/>
                </a:lnTo>
                <a:lnTo>
                  <a:pt x="278917" y="901674"/>
                </a:lnTo>
                <a:lnTo>
                  <a:pt x="267068" y="945095"/>
                </a:lnTo>
                <a:lnTo>
                  <a:pt x="251040" y="981798"/>
                </a:lnTo>
                <a:lnTo>
                  <a:pt x="204622" y="1037170"/>
                </a:lnTo>
                <a:lnTo>
                  <a:pt x="135991" y="1071905"/>
                </a:lnTo>
                <a:lnTo>
                  <a:pt x="92189" y="1082814"/>
                </a:lnTo>
                <a:lnTo>
                  <a:pt x="41452" y="1090129"/>
                </a:lnTo>
                <a:lnTo>
                  <a:pt x="0" y="1093127"/>
                </a:lnTo>
                <a:lnTo>
                  <a:pt x="0" y="1097051"/>
                </a:lnTo>
                <a:lnTo>
                  <a:pt x="87998" y="1111313"/>
                </a:lnTo>
                <a:lnTo>
                  <a:pt x="168490" y="1128001"/>
                </a:lnTo>
                <a:lnTo>
                  <a:pt x="205689" y="1149629"/>
                </a:lnTo>
                <a:lnTo>
                  <a:pt x="233946" y="1180084"/>
                </a:lnTo>
                <a:lnTo>
                  <a:pt x="254660" y="1217345"/>
                </a:lnTo>
                <a:lnTo>
                  <a:pt x="269214" y="1259382"/>
                </a:lnTo>
                <a:lnTo>
                  <a:pt x="279006" y="1304175"/>
                </a:lnTo>
                <a:lnTo>
                  <a:pt x="285419" y="1349692"/>
                </a:lnTo>
                <a:lnTo>
                  <a:pt x="289852" y="1393926"/>
                </a:lnTo>
                <a:lnTo>
                  <a:pt x="298538" y="1334897"/>
                </a:lnTo>
                <a:lnTo>
                  <a:pt x="308190" y="1284439"/>
                </a:lnTo>
                <a:lnTo>
                  <a:pt x="319760" y="1241806"/>
                </a:lnTo>
                <a:lnTo>
                  <a:pt x="334200" y="1206309"/>
                </a:lnTo>
                <a:lnTo>
                  <a:pt x="375551" y="1153756"/>
                </a:lnTo>
                <a:lnTo>
                  <a:pt x="439915" y="1121029"/>
                </a:lnTo>
                <a:lnTo>
                  <a:pt x="483120" y="1110272"/>
                </a:lnTo>
                <a:lnTo>
                  <a:pt x="534962" y="1102321"/>
                </a:lnTo>
                <a:lnTo>
                  <a:pt x="596392" y="1096416"/>
                </a:lnTo>
                <a:close/>
              </a:path>
              <a:path w="1480820" h="1394460">
                <a:moveTo>
                  <a:pt x="1480540" y="545084"/>
                </a:moveTo>
                <a:lnTo>
                  <a:pt x="1413256" y="536562"/>
                </a:lnTo>
                <a:lnTo>
                  <a:pt x="1352080" y="527799"/>
                </a:lnTo>
                <a:lnTo>
                  <a:pt x="1296682" y="518452"/>
                </a:lnTo>
                <a:lnTo>
                  <a:pt x="1246733" y="508152"/>
                </a:lnTo>
                <a:lnTo>
                  <a:pt x="1201902" y="496531"/>
                </a:lnTo>
                <a:lnTo>
                  <a:pt x="1161872" y="483235"/>
                </a:lnTo>
                <a:lnTo>
                  <a:pt x="1126286" y="467880"/>
                </a:lnTo>
                <a:lnTo>
                  <a:pt x="1067142" y="429602"/>
                </a:lnTo>
                <a:lnTo>
                  <a:pt x="1021842" y="378764"/>
                </a:lnTo>
                <a:lnTo>
                  <a:pt x="987717" y="312470"/>
                </a:lnTo>
                <a:lnTo>
                  <a:pt x="974026" y="272605"/>
                </a:lnTo>
                <a:lnTo>
                  <a:pt x="962126" y="227787"/>
                </a:lnTo>
                <a:lnTo>
                  <a:pt x="951687" y="177660"/>
                </a:lnTo>
                <a:lnTo>
                  <a:pt x="942390" y="121831"/>
                </a:lnTo>
                <a:lnTo>
                  <a:pt x="933894" y="59969"/>
                </a:lnTo>
                <a:lnTo>
                  <a:pt x="926846" y="0"/>
                </a:lnTo>
                <a:lnTo>
                  <a:pt x="925029" y="0"/>
                </a:lnTo>
                <a:lnTo>
                  <a:pt x="919556" y="55130"/>
                </a:lnTo>
                <a:lnTo>
                  <a:pt x="912355" y="113334"/>
                </a:lnTo>
                <a:lnTo>
                  <a:pt x="904024" y="166547"/>
                </a:lnTo>
                <a:lnTo>
                  <a:pt x="894334" y="214985"/>
                </a:lnTo>
                <a:lnTo>
                  <a:pt x="883043" y="258927"/>
                </a:lnTo>
                <a:lnTo>
                  <a:pt x="869937" y="298589"/>
                </a:lnTo>
                <a:lnTo>
                  <a:pt x="854760" y="334238"/>
                </a:lnTo>
                <a:lnTo>
                  <a:pt x="817270" y="394436"/>
                </a:lnTo>
                <a:lnTo>
                  <a:pt x="768705" y="441477"/>
                </a:lnTo>
                <a:lnTo>
                  <a:pt x="707199" y="477342"/>
                </a:lnTo>
                <a:lnTo>
                  <a:pt x="671004" y="491680"/>
                </a:lnTo>
                <a:lnTo>
                  <a:pt x="630859" y="503961"/>
                </a:lnTo>
                <a:lnTo>
                  <a:pt x="586549" y="514426"/>
                </a:lnTo>
                <a:lnTo>
                  <a:pt x="537819" y="523328"/>
                </a:lnTo>
                <a:lnTo>
                  <a:pt x="484454" y="530885"/>
                </a:lnTo>
                <a:lnTo>
                  <a:pt x="426199" y="537362"/>
                </a:lnTo>
                <a:lnTo>
                  <a:pt x="362839" y="543013"/>
                </a:lnTo>
                <a:lnTo>
                  <a:pt x="405942" y="550252"/>
                </a:lnTo>
                <a:lnTo>
                  <a:pt x="539076" y="568121"/>
                </a:lnTo>
                <a:lnTo>
                  <a:pt x="583082" y="575056"/>
                </a:lnTo>
                <a:lnTo>
                  <a:pt x="626071" y="583628"/>
                </a:lnTo>
                <a:lnTo>
                  <a:pt x="667550" y="594499"/>
                </a:lnTo>
                <a:lnTo>
                  <a:pt x="707009" y="608368"/>
                </a:lnTo>
                <a:lnTo>
                  <a:pt x="743966" y="625919"/>
                </a:lnTo>
                <a:lnTo>
                  <a:pt x="777913" y="647827"/>
                </a:lnTo>
                <a:lnTo>
                  <a:pt x="808367" y="674763"/>
                </a:lnTo>
                <a:lnTo>
                  <a:pt x="834809" y="707428"/>
                </a:lnTo>
                <a:lnTo>
                  <a:pt x="856767" y="746506"/>
                </a:lnTo>
                <a:lnTo>
                  <a:pt x="873734" y="792670"/>
                </a:lnTo>
                <a:lnTo>
                  <a:pt x="886129" y="841717"/>
                </a:lnTo>
                <a:lnTo>
                  <a:pt x="896442" y="891070"/>
                </a:lnTo>
                <a:lnTo>
                  <a:pt x="905014" y="940638"/>
                </a:lnTo>
                <a:lnTo>
                  <a:pt x="912190" y="990396"/>
                </a:lnTo>
                <a:lnTo>
                  <a:pt x="918337" y="1040257"/>
                </a:lnTo>
                <a:lnTo>
                  <a:pt x="923772" y="1090180"/>
                </a:lnTo>
                <a:lnTo>
                  <a:pt x="934351" y="1023086"/>
                </a:lnTo>
                <a:lnTo>
                  <a:pt x="944613" y="962202"/>
                </a:lnTo>
                <a:lnTo>
                  <a:pt x="954989" y="907161"/>
                </a:lnTo>
                <a:lnTo>
                  <a:pt x="965911" y="857631"/>
                </a:lnTo>
                <a:lnTo>
                  <a:pt x="977785" y="813282"/>
                </a:lnTo>
                <a:lnTo>
                  <a:pt x="991031" y="773772"/>
                </a:lnTo>
                <a:lnTo>
                  <a:pt x="1006094" y="738746"/>
                </a:lnTo>
                <a:lnTo>
                  <a:pt x="1043279" y="680821"/>
                </a:lnTo>
                <a:lnTo>
                  <a:pt x="1092733" y="636790"/>
                </a:lnTo>
                <a:lnTo>
                  <a:pt x="1157820" y="603923"/>
                </a:lnTo>
                <a:lnTo>
                  <a:pt x="1197267" y="590816"/>
                </a:lnTo>
                <a:lnTo>
                  <a:pt x="1241894" y="579501"/>
                </a:lnTo>
                <a:lnTo>
                  <a:pt x="1292123" y="569595"/>
                </a:lnTo>
                <a:lnTo>
                  <a:pt x="1348346" y="560793"/>
                </a:lnTo>
                <a:lnTo>
                  <a:pt x="1411020" y="552742"/>
                </a:lnTo>
                <a:lnTo>
                  <a:pt x="1480540" y="545084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B7023E3-515E-43A4-B5A0-F61057094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888302"/>
            <a:ext cx="13868400" cy="7666143"/>
          </a:xfrm>
          <a:prstGeom prst="rect">
            <a:avLst/>
          </a:prstGeom>
        </p:spPr>
      </p:pic>
      <p:sp>
        <p:nvSpPr>
          <p:cNvPr id="19" name="object 12">
            <a:extLst>
              <a:ext uri="{FF2B5EF4-FFF2-40B4-BE49-F238E27FC236}">
                <a16:creationId xmlns:a16="http://schemas.microsoft.com/office/drawing/2014/main" id="{3280BB3B-1806-4804-9672-BD0FAEB54BB9}"/>
              </a:ext>
            </a:extLst>
          </p:cNvPr>
          <p:cNvSpPr txBox="1"/>
          <p:nvPr/>
        </p:nvSpPr>
        <p:spPr>
          <a:xfrm>
            <a:off x="3476223" y="1062637"/>
            <a:ext cx="12217400" cy="6410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Расстояния при полученном статусе - </a:t>
            </a:r>
            <a:r>
              <a:rPr lang="ru-RU" sz="2000" b="1" spc="135" dirty="0" err="1">
                <a:solidFill>
                  <a:srgbClr val="3C3F40"/>
                </a:solidFill>
                <a:latin typeface="Playfair Display"/>
                <a:ea typeface="+mj-ea"/>
              </a:rPr>
              <a:t>Hard_to_Evaluate</a:t>
            </a:r>
            <a:r>
              <a:rPr lang="ru-RU" sz="2000" spc="135" dirty="0">
                <a:solidFill>
                  <a:srgbClr val="3C3F40"/>
                </a:solidFill>
                <a:latin typeface="Playfair Display"/>
                <a:ea typeface="+mj-ea"/>
              </a:rPr>
              <a:t> между точкой поиска и точкой прибытия - огромны. На них и сделаем упор в планируемой автоматизации.</a:t>
            </a:r>
            <a:endParaRPr sz="2000" spc="135" dirty="0">
              <a:solidFill>
                <a:srgbClr val="3C3F40"/>
              </a:solidFill>
              <a:latin typeface="Playfair Display"/>
              <a:ea typeface="+mj-e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5DB0B57B-8168-43CF-9B60-686BCC13C0B6}"/>
              </a:ext>
            </a:extLst>
          </p:cNvPr>
          <p:cNvSpPr txBox="1"/>
          <p:nvPr/>
        </p:nvSpPr>
        <p:spPr>
          <a:xfrm>
            <a:off x="1822683" y="-198150"/>
            <a:ext cx="8305800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Визуальный анализ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21408" y="7795668"/>
            <a:ext cx="1001394" cy="1002030"/>
          </a:xfrm>
          <a:custGeom>
            <a:avLst/>
            <a:gdLst/>
            <a:ahLst/>
            <a:cxnLst/>
            <a:rect l="l" t="t" r="r" b="b"/>
            <a:pathLst>
              <a:path w="1001394" h="1002029">
                <a:moveTo>
                  <a:pt x="43604" y="87046"/>
                </a:moveTo>
                <a:lnTo>
                  <a:pt x="26059" y="83301"/>
                </a:lnTo>
                <a:lnTo>
                  <a:pt x="12262" y="73439"/>
                </a:lnTo>
                <a:lnTo>
                  <a:pt x="3235" y="59516"/>
                </a:lnTo>
                <a:lnTo>
                  <a:pt x="0" y="43593"/>
                </a:lnTo>
                <a:lnTo>
                  <a:pt x="3236" y="26050"/>
                </a:lnTo>
                <a:lnTo>
                  <a:pt x="12269" y="12255"/>
                </a:lnTo>
                <a:lnTo>
                  <a:pt x="26085" y="3230"/>
                </a:lnTo>
                <a:lnTo>
                  <a:pt x="43604" y="0"/>
                </a:lnTo>
                <a:lnTo>
                  <a:pt x="58976" y="3235"/>
                </a:lnTo>
                <a:lnTo>
                  <a:pt x="71649" y="12259"/>
                </a:lnTo>
                <a:lnTo>
                  <a:pt x="80261" y="26052"/>
                </a:lnTo>
                <a:lnTo>
                  <a:pt x="83438" y="43593"/>
                </a:lnTo>
                <a:lnTo>
                  <a:pt x="80261" y="59516"/>
                </a:lnTo>
                <a:lnTo>
                  <a:pt x="71647" y="73439"/>
                </a:lnTo>
                <a:lnTo>
                  <a:pt x="58969" y="83301"/>
                </a:lnTo>
                <a:lnTo>
                  <a:pt x="43604" y="87046"/>
                </a:lnTo>
                <a:close/>
              </a:path>
              <a:path w="1001394" h="1002029">
                <a:moveTo>
                  <a:pt x="271972" y="87046"/>
                </a:moveTo>
                <a:lnTo>
                  <a:pt x="254513" y="83301"/>
                </a:lnTo>
                <a:lnTo>
                  <a:pt x="240757" y="73439"/>
                </a:lnTo>
                <a:lnTo>
                  <a:pt x="231743" y="59516"/>
                </a:lnTo>
                <a:lnTo>
                  <a:pt x="228507" y="43593"/>
                </a:lnTo>
                <a:lnTo>
                  <a:pt x="231742" y="26050"/>
                </a:lnTo>
                <a:lnTo>
                  <a:pt x="240759" y="12255"/>
                </a:lnTo>
                <a:lnTo>
                  <a:pt x="254534" y="3230"/>
                </a:lnTo>
                <a:lnTo>
                  <a:pt x="271972" y="0"/>
                </a:lnTo>
                <a:lnTo>
                  <a:pt x="287993" y="3235"/>
                </a:lnTo>
                <a:lnTo>
                  <a:pt x="301956" y="12259"/>
                </a:lnTo>
                <a:lnTo>
                  <a:pt x="311831" y="26052"/>
                </a:lnTo>
                <a:lnTo>
                  <a:pt x="315577" y="43593"/>
                </a:lnTo>
                <a:lnTo>
                  <a:pt x="311829" y="59516"/>
                </a:lnTo>
                <a:lnTo>
                  <a:pt x="301948" y="73439"/>
                </a:lnTo>
                <a:lnTo>
                  <a:pt x="287981" y="83301"/>
                </a:lnTo>
                <a:lnTo>
                  <a:pt x="271972" y="87046"/>
                </a:lnTo>
                <a:close/>
              </a:path>
              <a:path w="1001394" h="1002029">
                <a:moveTo>
                  <a:pt x="500480" y="87046"/>
                </a:moveTo>
                <a:lnTo>
                  <a:pt x="482935" y="83301"/>
                </a:lnTo>
                <a:lnTo>
                  <a:pt x="469139" y="73439"/>
                </a:lnTo>
                <a:lnTo>
                  <a:pt x="460112" y="59516"/>
                </a:lnTo>
                <a:lnTo>
                  <a:pt x="456876" y="43593"/>
                </a:lnTo>
                <a:lnTo>
                  <a:pt x="460113" y="26050"/>
                </a:lnTo>
                <a:lnTo>
                  <a:pt x="469145" y="12255"/>
                </a:lnTo>
                <a:lnTo>
                  <a:pt x="482962" y="3230"/>
                </a:lnTo>
                <a:lnTo>
                  <a:pt x="500480" y="0"/>
                </a:lnTo>
                <a:lnTo>
                  <a:pt x="516416" y="3235"/>
                </a:lnTo>
                <a:lnTo>
                  <a:pt x="530337" y="12259"/>
                </a:lnTo>
                <a:lnTo>
                  <a:pt x="540200" y="26052"/>
                </a:lnTo>
                <a:lnTo>
                  <a:pt x="543945" y="43593"/>
                </a:lnTo>
                <a:lnTo>
                  <a:pt x="540199" y="59516"/>
                </a:lnTo>
                <a:lnTo>
                  <a:pt x="530334" y="73439"/>
                </a:lnTo>
                <a:lnTo>
                  <a:pt x="516408" y="83301"/>
                </a:lnTo>
                <a:lnTo>
                  <a:pt x="500480" y="87046"/>
                </a:lnTo>
                <a:close/>
              </a:path>
              <a:path w="1001394" h="1002029">
                <a:moveTo>
                  <a:pt x="728849" y="87046"/>
                </a:moveTo>
                <a:lnTo>
                  <a:pt x="712921" y="83301"/>
                </a:lnTo>
                <a:lnTo>
                  <a:pt x="698995" y="73439"/>
                </a:lnTo>
                <a:lnTo>
                  <a:pt x="689130" y="59516"/>
                </a:lnTo>
                <a:lnTo>
                  <a:pt x="685384" y="43593"/>
                </a:lnTo>
                <a:lnTo>
                  <a:pt x="689131" y="26050"/>
                </a:lnTo>
                <a:lnTo>
                  <a:pt x="699002" y="12255"/>
                </a:lnTo>
                <a:lnTo>
                  <a:pt x="712945" y="3230"/>
                </a:lnTo>
                <a:lnTo>
                  <a:pt x="728849" y="0"/>
                </a:lnTo>
                <a:lnTo>
                  <a:pt x="746401" y="3235"/>
                </a:lnTo>
                <a:lnTo>
                  <a:pt x="760193" y="12259"/>
                </a:lnTo>
                <a:lnTo>
                  <a:pt x="769218" y="26052"/>
                </a:lnTo>
                <a:lnTo>
                  <a:pt x="772453" y="43593"/>
                </a:lnTo>
                <a:lnTo>
                  <a:pt x="769217" y="59516"/>
                </a:lnTo>
                <a:lnTo>
                  <a:pt x="760191" y="73439"/>
                </a:lnTo>
                <a:lnTo>
                  <a:pt x="746394" y="83301"/>
                </a:lnTo>
                <a:lnTo>
                  <a:pt x="728849" y="87046"/>
                </a:lnTo>
                <a:close/>
              </a:path>
              <a:path w="1001394" h="1002029">
                <a:moveTo>
                  <a:pt x="957345" y="87046"/>
                </a:moveTo>
                <a:lnTo>
                  <a:pt x="941337" y="83301"/>
                </a:lnTo>
                <a:lnTo>
                  <a:pt x="927369" y="73439"/>
                </a:lnTo>
                <a:lnTo>
                  <a:pt x="917489" y="59516"/>
                </a:lnTo>
                <a:lnTo>
                  <a:pt x="913741" y="43593"/>
                </a:lnTo>
                <a:lnTo>
                  <a:pt x="917489" y="26052"/>
                </a:lnTo>
                <a:lnTo>
                  <a:pt x="927369" y="12259"/>
                </a:lnTo>
                <a:lnTo>
                  <a:pt x="941337" y="3235"/>
                </a:lnTo>
                <a:lnTo>
                  <a:pt x="957345" y="0"/>
                </a:lnTo>
                <a:lnTo>
                  <a:pt x="974805" y="3235"/>
                </a:lnTo>
                <a:lnTo>
                  <a:pt x="988561" y="12259"/>
                </a:lnTo>
                <a:lnTo>
                  <a:pt x="997575" y="26052"/>
                </a:lnTo>
                <a:lnTo>
                  <a:pt x="1000810" y="43593"/>
                </a:lnTo>
                <a:lnTo>
                  <a:pt x="997576" y="59516"/>
                </a:lnTo>
                <a:lnTo>
                  <a:pt x="988565" y="73439"/>
                </a:lnTo>
                <a:lnTo>
                  <a:pt x="974810" y="83301"/>
                </a:lnTo>
                <a:lnTo>
                  <a:pt x="957345" y="87046"/>
                </a:lnTo>
                <a:close/>
              </a:path>
              <a:path w="1001394" h="1002029">
                <a:moveTo>
                  <a:pt x="43604" y="315634"/>
                </a:moveTo>
                <a:lnTo>
                  <a:pt x="26059" y="311889"/>
                </a:lnTo>
                <a:lnTo>
                  <a:pt x="12262" y="302027"/>
                </a:lnTo>
                <a:lnTo>
                  <a:pt x="3235" y="288104"/>
                </a:lnTo>
                <a:lnTo>
                  <a:pt x="0" y="272180"/>
                </a:lnTo>
                <a:lnTo>
                  <a:pt x="3235" y="254640"/>
                </a:lnTo>
                <a:lnTo>
                  <a:pt x="12262" y="240847"/>
                </a:lnTo>
                <a:lnTo>
                  <a:pt x="26059" y="231822"/>
                </a:lnTo>
                <a:lnTo>
                  <a:pt x="43604" y="228587"/>
                </a:lnTo>
                <a:lnTo>
                  <a:pt x="58969" y="231822"/>
                </a:lnTo>
                <a:lnTo>
                  <a:pt x="71647" y="240847"/>
                </a:lnTo>
                <a:lnTo>
                  <a:pt x="80261" y="254640"/>
                </a:lnTo>
                <a:lnTo>
                  <a:pt x="83438" y="272180"/>
                </a:lnTo>
                <a:lnTo>
                  <a:pt x="80261" y="288104"/>
                </a:lnTo>
                <a:lnTo>
                  <a:pt x="71647" y="302027"/>
                </a:lnTo>
                <a:lnTo>
                  <a:pt x="58969" y="311889"/>
                </a:lnTo>
                <a:lnTo>
                  <a:pt x="43604" y="315634"/>
                </a:lnTo>
                <a:close/>
              </a:path>
              <a:path w="1001394" h="1002029">
                <a:moveTo>
                  <a:pt x="271972" y="315634"/>
                </a:moveTo>
                <a:lnTo>
                  <a:pt x="254513" y="311889"/>
                </a:lnTo>
                <a:lnTo>
                  <a:pt x="240757" y="302027"/>
                </a:lnTo>
                <a:lnTo>
                  <a:pt x="231743" y="288104"/>
                </a:lnTo>
                <a:lnTo>
                  <a:pt x="228507" y="272180"/>
                </a:lnTo>
                <a:lnTo>
                  <a:pt x="231741" y="254640"/>
                </a:lnTo>
                <a:lnTo>
                  <a:pt x="240753" y="240847"/>
                </a:lnTo>
                <a:lnTo>
                  <a:pt x="254508" y="231822"/>
                </a:lnTo>
                <a:lnTo>
                  <a:pt x="271972" y="228587"/>
                </a:lnTo>
                <a:lnTo>
                  <a:pt x="287986" y="231822"/>
                </a:lnTo>
                <a:lnTo>
                  <a:pt x="301953" y="240847"/>
                </a:lnTo>
                <a:lnTo>
                  <a:pt x="311830" y="254640"/>
                </a:lnTo>
                <a:lnTo>
                  <a:pt x="315577" y="272180"/>
                </a:lnTo>
                <a:lnTo>
                  <a:pt x="311829" y="288104"/>
                </a:lnTo>
                <a:lnTo>
                  <a:pt x="301948" y="302027"/>
                </a:lnTo>
                <a:lnTo>
                  <a:pt x="287981" y="311889"/>
                </a:lnTo>
                <a:lnTo>
                  <a:pt x="271972" y="315634"/>
                </a:lnTo>
                <a:close/>
              </a:path>
              <a:path w="1001394" h="1002029">
                <a:moveTo>
                  <a:pt x="500480" y="315634"/>
                </a:moveTo>
                <a:lnTo>
                  <a:pt x="482935" y="311889"/>
                </a:lnTo>
                <a:lnTo>
                  <a:pt x="469139" y="302027"/>
                </a:lnTo>
                <a:lnTo>
                  <a:pt x="460112" y="288104"/>
                </a:lnTo>
                <a:lnTo>
                  <a:pt x="456876" y="272180"/>
                </a:lnTo>
                <a:lnTo>
                  <a:pt x="460112" y="254640"/>
                </a:lnTo>
                <a:lnTo>
                  <a:pt x="469139" y="240847"/>
                </a:lnTo>
                <a:lnTo>
                  <a:pt x="482935" y="231822"/>
                </a:lnTo>
                <a:lnTo>
                  <a:pt x="500480" y="228587"/>
                </a:lnTo>
                <a:lnTo>
                  <a:pt x="516408" y="231822"/>
                </a:lnTo>
                <a:lnTo>
                  <a:pt x="530334" y="240847"/>
                </a:lnTo>
                <a:lnTo>
                  <a:pt x="540199" y="254640"/>
                </a:lnTo>
                <a:lnTo>
                  <a:pt x="543945" y="272180"/>
                </a:lnTo>
                <a:lnTo>
                  <a:pt x="540199" y="288104"/>
                </a:lnTo>
                <a:lnTo>
                  <a:pt x="530334" y="302027"/>
                </a:lnTo>
                <a:lnTo>
                  <a:pt x="516408" y="311889"/>
                </a:lnTo>
                <a:lnTo>
                  <a:pt x="500480" y="315634"/>
                </a:lnTo>
                <a:close/>
              </a:path>
              <a:path w="1001394" h="1002029">
                <a:moveTo>
                  <a:pt x="728849" y="315634"/>
                </a:moveTo>
                <a:lnTo>
                  <a:pt x="712921" y="311889"/>
                </a:lnTo>
                <a:lnTo>
                  <a:pt x="698995" y="302027"/>
                </a:lnTo>
                <a:lnTo>
                  <a:pt x="689130" y="288104"/>
                </a:lnTo>
                <a:lnTo>
                  <a:pt x="685384" y="272180"/>
                </a:lnTo>
                <a:lnTo>
                  <a:pt x="689130" y="254640"/>
                </a:lnTo>
                <a:lnTo>
                  <a:pt x="698995" y="240847"/>
                </a:lnTo>
                <a:lnTo>
                  <a:pt x="712921" y="231822"/>
                </a:lnTo>
                <a:lnTo>
                  <a:pt x="728849" y="228587"/>
                </a:lnTo>
                <a:lnTo>
                  <a:pt x="746394" y="231822"/>
                </a:lnTo>
                <a:lnTo>
                  <a:pt x="760191" y="240847"/>
                </a:lnTo>
                <a:lnTo>
                  <a:pt x="769217" y="254640"/>
                </a:lnTo>
                <a:lnTo>
                  <a:pt x="772453" y="272180"/>
                </a:lnTo>
                <a:lnTo>
                  <a:pt x="769217" y="288104"/>
                </a:lnTo>
                <a:lnTo>
                  <a:pt x="760191" y="302027"/>
                </a:lnTo>
                <a:lnTo>
                  <a:pt x="746394" y="311889"/>
                </a:lnTo>
                <a:lnTo>
                  <a:pt x="728849" y="315634"/>
                </a:lnTo>
                <a:close/>
              </a:path>
              <a:path w="1001394" h="1002029">
                <a:moveTo>
                  <a:pt x="957357" y="315634"/>
                </a:moveTo>
                <a:lnTo>
                  <a:pt x="941343" y="311889"/>
                </a:lnTo>
                <a:lnTo>
                  <a:pt x="927377" y="302027"/>
                </a:lnTo>
                <a:lnTo>
                  <a:pt x="917499" y="288104"/>
                </a:lnTo>
                <a:lnTo>
                  <a:pt x="913752" y="272180"/>
                </a:lnTo>
                <a:lnTo>
                  <a:pt x="917500" y="254640"/>
                </a:lnTo>
                <a:lnTo>
                  <a:pt x="927381" y="240847"/>
                </a:lnTo>
                <a:lnTo>
                  <a:pt x="941348" y="231822"/>
                </a:lnTo>
                <a:lnTo>
                  <a:pt x="957357" y="228587"/>
                </a:lnTo>
                <a:lnTo>
                  <a:pt x="974816" y="231822"/>
                </a:lnTo>
                <a:lnTo>
                  <a:pt x="988572" y="240847"/>
                </a:lnTo>
                <a:lnTo>
                  <a:pt x="997586" y="254640"/>
                </a:lnTo>
                <a:lnTo>
                  <a:pt x="1000822" y="272180"/>
                </a:lnTo>
                <a:lnTo>
                  <a:pt x="997588" y="288104"/>
                </a:lnTo>
                <a:lnTo>
                  <a:pt x="988576" y="302027"/>
                </a:lnTo>
                <a:lnTo>
                  <a:pt x="974821" y="311889"/>
                </a:lnTo>
                <a:lnTo>
                  <a:pt x="957357" y="315634"/>
                </a:lnTo>
                <a:close/>
              </a:path>
              <a:path w="1001394" h="1002029">
                <a:moveTo>
                  <a:pt x="43604" y="544234"/>
                </a:moveTo>
                <a:lnTo>
                  <a:pt x="26059" y="540489"/>
                </a:lnTo>
                <a:lnTo>
                  <a:pt x="12262" y="530626"/>
                </a:lnTo>
                <a:lnTo>
                  <a:pt x="3235" y="516704"/>
                </a:lnTo>
                <a:lnTo>
                  <a:pt x="0" y="500780"/>
                </a:lnTo>
                <a:lnTo>
                  <a:pt x="3235" y="483239"/>
                </a:lnTo>
                <a:lnTo>
                  <a:pt x="12262" y="469446"/>
                </a:lnTo>
                <a:lnTo>
                  <a:pt x="26059" y="460422"/>
                </a:lnTo>
                <a:lnTo>
                  <a:pt x="43604" y="457187"/>
                </a:lnTo>
                <a:lnTo>
                  <a:pt x="58969" y="460422"/>
                </a:lnTo>
                <a:lnTo>
                  <a:pt x="71647" y="469446"/>
                </a:lnTo>
                <a:lnTo>
                  <a:pt x="80261" y="483239"/>
                </a:lnTo>
                <a:lnTo>
                  <a:pt x="83438" y="500780"/>
                </a:lnTo>
                <a:lnTo>
                  <a:pt x="80261" y="516704"/>
                </a:lnTo>
                <a:lnTo>
                  <a:pt x="71647" y="530626"/>
                </a:lnTo>
                <a:lnTo>
                  <a:pt x="58969" y="540489"/>
                </a:lnTo>
                <a:lnTo>
                  <a:pt x="43604" y="544234"/>
                </a:lnTo>
                <a:close/>
              </a:path>
              <a:path w="1001394" h="1002029">
                <a:moveTo>
                  <a:pt x="271972" y="544234"/>
                </a:moveTo>
                <a:lnTo>
                  <a:pt x="254513" y="540489"/>
                </a:lnTo>
                <a:lnTo>
                  <a:pt x="240757" y="530626"/>
                </a:lnTo>
                <a:lnTo>
                  <a:pt x="231743" y="516704"/>
                </a:lnTo>
                <a:lnTo>
                  <a:pt x="228507" y="500780"/>
                </a:lnTo>
                <a:lnTo>
                  <a:pt x="231741" y="483239"/>
                </a:lnTo>
                <a:lnTo>
                  <a:pt x="240753" y="469446"/>
                </a:lnTo>
                <a:lnTo>
                  <a:pt x="254508" y="460422"/>
                </a:lnTo>
                <a:lnTo>
                  <a:pt x="271972" y="457187"/>
                </a:lnTo>
                <a:lnTo>
                  <a:pt x="287986" y="460422"/>
                </a:lnTo>
                <a:lnTo>
                  <a:pt x="301953" y="469446"/>
                </a:lnTo>
                <a:lnTo>
                  <a:pt x="311830" y="483239"/>
                </a:lnTo>
                <a:lnTo>
                  <a:pt x="315577" y="500780"/>
                </a:lnTo>
                <a:lnTo>
                  <a:pt x="311829" y="516704"/>
                </a:lnTo>
                <a:lnTo>
                  <a:pt x="301948" y="530626"/>
                </a:lnTo>
                <a:lnTo>
                  <a:pt x="287981" y="540489"/>
                </a:lnTo>
                <a:lnTo>
                  <a:pt x="271972" y="544234"/>
                </a:lnTo>
                <a:close/>
              </a:path>
              <a:path w="1001394" h="1002029">
                <a:moveTo>
                  <a:pt x="500480" y="544234"/>
                </a:moveTo>
                <a:lnTo>
                  <a:pt x="482935" y="540489"/>
                </a:lnTo>
                <a:lnTo>
                  <a:pt x="469139" y="530626"/>
                </a:lnTo>
                <a:lnTo>
                  <a:pt x="460112" y="516704"/>
                </a:lnTo>
                <a:lnTo>
                  <a:pt x="456876" y="500780"/>
                </a:lnTo>
                <a:lnTo>
                  <a:pt x="460112" y="483239"/>
                </a:lnTo>
                <a:lnTo>
                  <a:pt x="469139" y="469446"/>
                </a:lnTo>
                <a:lnTo>
                  <a:pt x="482935" y="460422"/>
                </a:lnTo>
                <a:lnTo>
                  <a:pt x="500480" y="457187"/>
                </a:lnTo>
                <a:lnTo>
                  <a:pt x="516408" y="460422"/>
                </a:lnTo>
                <a:lnTo>
                  <a:pt x="530334" y="469446"/>
                </a:lnTo>
                <a:lnTo>
                  <a:pt x="540199" y="483239"/>
                </a:lnTo>
                <a:lnTo>
                  <a:pt x="543945" y="500780"/>
                </a:lnTo>
                <a:lnTo>
                  <a:pt x="540199" y="516704"/>
                </a:lnTo>
                <a:lnTo>
                  <a:pt x="530334" y="530626"/>
                </a:lnTo>
                <a:lnTo>
                  <a:pt x="516408" y="540489"/>
                </a:lnTo>
                <a:lnTo>
                  <a:pt x="500480" y="544234"/>
                </a:lnTo>
                <a:close/>
              </a:path>
              <a:path w="1001394" h="1002029">
                <a:moveTo>
                  <a:pt x="728849" y="544234"/>
                </a:moveTo>
                <a:lnTo>
                  <a:pt x="712921" y="540489"/>
                </a:lnTo>
                <a:lnTo>
                  <a:pt x="698995" y="530626"/>
                </a:lnTo>
                <a:lnTo>
                  <a:pt x="689130" y="516704"/>
                </a:lnTo>
                <a:lnTo>
                  <a:pt x="685384" y="500780"/>
                </a:lnTo>
                <a:lnTo>
                  <a:pt x="689130" y="483239"/>
                </a:lnTo>
                <a:lnTo>
                  <a:pt x="698995" y="469446"/>
                </a:lnTo>
                <a:lnTo>
                  <a:pt x="712921" y="460422"/>
                </a:lnTo>
                <a:lnTo>
                  <a:pt x="728849" y="457187"/>
                </a:lnTo>
                <a:lnTo>
                  <a:pt x="746394" y="460422"/>
                </a:lnTo>
                <a:lnTo>
                  <a:pt x="760191" y="469446"/>
                </a:lnTo>
                <a:lnTo>
                  <a:pt x="769217" y="483239"/>
                </a:lnTo>
                <a:lnTo>
                  <a:pt x="772453" y="500780"/>
                </a:lnTo>
                <a:lnTo>
                  <a:pt x="769217" y="516704"/>
                </a:lnTo>
                <a:lnTo>
                  <a:pt x="760191" y="530626"/>
                </a:lnTo>
                <a:lnTo>
                  <a:pt x="746394" y="540489"/>
                </a:lnTo>
                <a:lnTo>
                  <a:pt x="728849" y="544234"/>
                </a:lnTo>
                <a:close/>
              </a:path>
              <a:path w="1001394" h="1002029">
                <a:moveTo>
                  <a:pt x="957357" y="544234"/>
                </a:moveTo>
                <a:lnTo>
                  <a:pt x="941343" y="540489"/>
                </a:lnTo>
                <a:lnTo>
                  <a:pt x="927377" y="530626"/>
                </a:lnTo>
                <a:lnTo>
                  <a:pt x="917499" y="516704"/>
                </a:lnTo>
                <a:lnTo>
                  <a:pt x="913752" y="500780"/>
                </a:lnTo>
                <a:lnTo>
                  <a:pt x="917500" y="483239"/>
                </a:lnTo>
                <a:lnTo>
                  <a:pt x="927381" y="469446"/>
                </a:lnTo>
                <a:lnTo>
                  <a:pt x="941348" y="460422"/>
                </a:lnTo>
                <a:lnTo>
                  <a:pt x="957357" y="457187"/>
                </a:lnTo>
                <a:lnTo>
                  <a:pt x="974816" y="460422"/>
                </a:lnTo>
                <a:lnTo>
                  <a:pt x="988572" y="469446"/>
                </a:lnTo>
                <a:lnTo>
                  <a:pt x="997586" y="483239"/>
                </a:lnTo>
                <a:lnTo>
                  <a:pt x="1000822" y="500780"/>
                </a:lnTo>
                <a:lnTo>
                  <a:pt x="997588" y="516704"/>
                </a:lnTo>
                <a:lnTo>
                  <a:pt x="988576" y="530626"/>
                </a:lnTo>
                <a:lnTo>
                  <a:pt x="974821" y="540489"/>
                </a:lnTo>
                <a:lnTo>
                  <a:pt x="957357" y="544234"/>
                </a:lnTo>
                <a:close/>
              </a:path>
              <a:path w="1001394" h="1002029">
                <a:moveTo>
                  <a:pt x="43604" y="772833"/>
                </a:moveTo>
                <a:lnTo>
                  <a:pt x="26059" y="769088"/>
                </a:lnTo>
                <a:lnTo>
                  <a:pt x="12262" y="759225"/>
                </a:lnTo>
                <a:lnTo>
                  <a:pt x="3235" y="745303"/>
                </a:lnTo>
                <a:lnTo>
                  <a:pt x="0" y="729379"/>
                </a:lnTo>
                <a:lnTo>
                  <a:pt x="3236" y="711837"/>
                </a:lnTo>
                <a:lnTo>
                  <a:pt x="12269" y="698041"/>
                </a:lnTo>
                <a:lnTo>
                  <a:pt x="26085" y="689016"/>
                </a:lnTo>
                <a:lnTo>
                  <a:pt x="43604" y="685786"/>
                </a:lnTo>
                <a:lnTo>
                  <a:pt x="58976" y="689021"/>
                </a:lnTo>
                <a:lnTo>
                  <a:pt x="71649" y="698046"/>
                </a:lnTo>
                <a:lnTo>
                  <a:pt x="80261" y="711839"/>
                </a:lnTo>
                <a:lnTo>
                  <a:pt x="83438" y="729379"/>
                </a:lnTo>
                <a:lnTo>
                  <a:pt x="80261" y="745303"/>
                </a:lnTo>
                <a:lnTo>
                  <a:pt x="71647" y="759225"/>
                </a:lnTo>
                <a:lnTo>
                  <a:pt x="58969" y="769088"/>
                </a:lnTo>
                <a:lnTo>
                  <a:pt x="43604" y="772833"/>
                </a:lnTo>
                <a:close/>
              </a:path>
              <a:path w="1001394" h="1002029">
                <a:moveTo>
                  <a:pt x="271972" y="772833"/>
                </a:moveTo>
                <a:lnTo>
                  <a:pt x="254513" y="769088"/>
                </a:lnTo>
                <a:lnTo>
                  <a:pt x="240757" y="759225"/>
                </a:lnTo>
                <a:lnTo>
                  <a:pt x="231743" y="745303"/>
                </a:lnTo>
                <a:lnTo>
                  <a:pt x="228507" y="729379"/>
                </a:lnTo>
                <a:lnTo>
                  <a:pt x="231742" y="711837"/>
                </a:lnTo>
                <a:lnTo>
                  <a:pt x="240759" y="698041"/>
                </a:lnTo>
                <a:lnTo>
                  <a:pt x="254534" y="689016"/>
                </a:lnTo>
                <a:lnTo>
                  <a:pt x="271972" y="685786"/>
                </a:lnTo>
                <a:lnTo>
                  <a:pt x="287993" y="689021"/>
                </a:lnTo>
                <a:lnTo>
                  <a:pt x="301956" y="698046"/>
                </a:lnTo>
                <a:lnTo>
                  <a:pt x="311831" y="711839"/>
                </a:lnTo>
                <a:lnTo>
                  <a:pt x="315577" y="729379"/>
                </a:lnTo>
                <a:lnTo>
                  <a:pt x="311829" y="745303"/>
                </a:lnTo>
                <a:lnTo>
                  <a:pt x="301948" y="759225"/>
                </a:lnTo>
                <a:lnTo>
                  <a:pt x="287981" y="769088"/>
                </a:lnTo>
                <a:lnTo>
                  <a:pt x="271972" y="772833"/>
                </a:lnTo>
                <a:close/>
              </a:path>
              <a:path w="1001394" h="1002029">
                <a:moveTo>
                  <a:pt x="500480" y="772833"/>
                </a:moveTo>
                <a:lnTo>
                  <a:pt x="482935" y="769088"/>
                </a:lnTo>
                <a:lnTo>
                  <a:pt x="469139" y="759225"/>
                </a:lnTo>
                <a:lnTo>
                  <a:pt x="460112" y="745303"/>
                </a:lnTo>
                <a:lnTo>
                  <a:pt x="456876" y="729379"/>
                </a:lnTo>
                <a:lnTo>
                  <a:pt x="460113" y="711837"/>
                </a:lnTo>
                <a:lnTo>
                  <a:pt x="469145" y="698041"/>
                </a:lnTo>
                <a:lnTo>
                  <a:pt x="482962" y="689016"/>
                </a:lnTo>
                <a:lnTo>
                  <a:pt x="500480" y="685786"/>
                </a:lnTo>
                <a:lnTo>
                  <a:pt x="516416" y="689021"/>
                </a:lnTo>
                <a:lnTo>
                  <a:pt x="530337" y="698046"/>
                </a:lnTo>
                <a:lnTo>
                  <a:pt x="540200" y="711839"/>
                </a:lnTo>
                <a:lnTo>
                  <a:pt x="543945" y="729379"/>
                </a:lnTo>
                <a:lnTo>
                  <a:pt x="540199" y="745303"/>
                </a:lnTo>
                <a:lnTo>
                  <a:pt x="530334" y="759225"/>
                </a:lnTo>
                <a:lnTo>
                  <a:pt x="516408" y="769088"/>
                </a:lnTo>
                <a:lnTo>
                  <a:pt x="500480" y="772833"/>
                </a:lnTo>
                <a:close/>
              </a:path>
              <a:path w="1001394" h="1002029">
                <a:moveTo>
                  <a:pt x="728849" y="772833"/>
                </a:moveTo>
                <a:lnTo>
                  <a:pt x="712921" y="769088"/>
                </a:lnTo>
                <a:lnTo>
                  <a:pt x="698995" y="759225"/>
                </a:lnTo>
                <a:lnTo>
                  <a:pt x="689130" y="745303"/>
                </a:lnTo>
                <a:lnTo>
                  <a:pt x="685384" y="729379"/>
                </a:lnTo>
                <a:lnTo>
                  <a:pt x="689131" y="711837"/>
                </a:lnTo>
                <a:lnTo>
                  <a:pt x="699002" y="698041"/>
                </a:lnTo>
                <a:lnTo>
                  <a:pt x="712945" y="689016"/>
                </a:lnTo>
                <a:lnTo>
                  <a:pt x="728849" y="685786"/>
                </a:lnTo>
                <a:lnTo>
                  <a:pt x="746401" y="689021"/>
                </a:lnTo>
                <a:lnTo>
                  <a:pt x="760193" y="698046"/>
                </a:lnTo>
                <a:lnTo>
                  <a:pt x="769218" y="711839"/>
                </a:lnTo>
                <a:lnTo>
                  <a:pt x="772453" y="729379"/>
                </a:lnTo>
                <a:lnTo>
                  <a:pt x="769217" y="745303"/>
                </a:lnTo>
                <a:lnTo>
                  <a:pt x="760191" y="759225"/>
                </a:lnTo>
                <a:lnTo>
                  <a:pt x="746394" y="769088"/>
                </a:lnTo>
                <a:lnTo>
                  <a:pt x="728849" y="772833"/>
                </a:lnTo>
                <a:close/>
              </a:path>
              <a:path w="1001394" h="1002029">
                <a:moveTo>
                  <a:pt x="957357" y="772833"/>
                </a:moveTo>
                <a:lnTo>
                  <a:pt x="941343" y="769088"/>
                </a:lnTo>
                <a:lnTo>
                  <a:pt x="927377" y="759225"/>
                </a:lnTo>
                <a:lnTo>
                  <a:pt x="917499" y="745303"/>
                </a:lnTo>
                <a:lnTo>
                  <a:pt x="913752" y="729379"/>
                </a:lnTo>
                <a:lnTo>
                  <a:pt x="917502" y="711837"/>
                </a:lnTo>
                <a:lnTo>
                  <a:pt x="927388" y="698041"/>
                </a:lnTo>
                <a:lnTo>
                  <a:pt x="941372" y="689016"/>
                </a:lnTo>
                <a:lnTo>
                  <a:pt x="957357" y="685786"/>
                </a:lnTo>
                <a:lnTo>
                  <a:pt x="974824" y="689021"/>
                </a:lnTo>
                <a:lnTo>
                  <a:pt x="988575" y="698046"/>
                </a:lnTo>
                <a:lnTo>
                  <a:pt x="997587" y="711839"/>
                </a:lnTo>
                <a:lnTo>
                  <a:pt x="1000822" y="729379"/>
                </a:lnTo>
                <a:lnTo>
                  <a:pt x="997588" y="745303"/>
                </a:lnTo>
                <a:lnTo>
                  <a:pt x="988576" y="759225"/>
                </a:lnTo>
                <a:lnTo>
                  <a:pt x="974821" y="769088"/>
                </a:lnTo>
                <a:lnTo>
                  <a:pt x="957357" y="772833"/>
                </a:lnTo>
                <a:close/>
              </a:path>
              <a:path w="1001394" h="1002029">
                <a:moveTo>
                  <a:pt x="43604" y="1001421"/>
                </a:moveTo>
                <a:lnTo>
                  <a:pt x="26059" y="997676"/>
                </a:lnTo>
                <a:lnTo>
                  <a:pt x="12262" y="987813"/>
                </a:lnTo>
                <a:lnTo>
                  <a:pt x="3235" y="973891"/>
                </a:lnTo>
                <a:lnTo>
                  <a:pt x="0" y="957967"/>
                </a:lnTo>
                <a:lnTo>
                  <a:pt x="3235" y="940426"/>
                </a:lnTo>
                <a:lnTo>
                  <a:pt x="12262" y="926633"/>
                </a:lnTo>
                <a:lnTo>
                  <a:pt x="26059" y="917609"/>
                </a:lnTo>
                <a:lnTo>
                  <a:pt x="43604" y="914374"/>
                </a:lnTo>
                <a:lnTo>
                  <a:pt x="58969" y="917609"/>
                </a:lnTo>
                <a:lnTo>
                  <a:pt x="71647" y="926633"/>
                </a:lnTo>
                <a:lnTo>
                  <a:pt x="80261" y="940426"/>
                </a:lnTo>
                <a:lnTo>
                  <a:pt x="83438" y="957967"/>
                </a:lnTo>
                <a:lnTo>
                  <a:pt x="80261" y="973891"/>
                </a:lnTo>
                <a:lnTo>
                  <a:pt x="71647" y="987813"/>
                </a:lnTo>
                <a:lnTo>
                  <a:pt x="58969" y="997676"/>
                </a:lnTo>
                <a:lnTo>
                  <a:pt x="43604" y="1001421"/>
                </a:lnTo>
                <a:close/>
              </a:path>
              <a:path w="1001394" h="1002029">
                <a:moveTo>
                  <a:pt x="271972" y="1001421"/>
                </a:moveTo>
                <a:lnTo>
                  <a:pt x="254513" y="997676"/>
                </a:lnTo>
                <a:lnTo>
                  <a:pt x="240757" y="987813"/>
                </a:lnTo>
                <a:lnTo>
                  <a:pt x="231743" y="973891"/>
                </a:lnTo>
                <a:lnTo>
                  <a:pt x="228507" y="957967"/>
                </a:lnTo>
                <a:lnTo>
                  <a:pt x="231741" y="940426"/>
                </a:lnTo>
                <a:lnTo>
                  <a:pt x="240753" y="926633"/>
                </a:lnTo>
                <a:lnTo>
                  <a:pt x="254508" y="917609"/>
                </a:lnTo>
                <a:lnTo>
                  <a:pt x="271972" y="914374"/>
                </a:lnTo>
                <a:lnTo>
                  <a:pt x="287986" y="917609"/>
                </a:lnTo>
                <a:lnTo>
                  <a:pt x="301953" y="926633"/>
                </a:lnTo>
                <a:lnTo>
                  <a:pt x="311830" y="940426"/>
                </a:lnTo>
                <a:lnTo>
                  <a:pt x="315577" y="957967"/>
                </a:lnTo>
                <a:lnTo>
                  <a:pt x="311829" y="973891"/>
                </a:lnTo>
                <a:lnTo>
                  <a:pt x="301948" y="987813"/>
                </a:lnTo>
                <a:lnTo>
                  <a:pt x="287981" y="997676"/>
                </a:lnTo>
                <a:lnTo>
                  <a:pt x="271972" y="1001421"/>
                </a:lnTo>
                <a:close/>
              </a:path>
              <a:path w="1001394" h="1002029">
                <a:moveTo>
                  <a:pt x="500480" y="1001421"/>
                </a:moveTo>
                <a:lnTo>
                  <a:pt x="482935" y="997676"/>
                </a:lnTo>
                <a:lnTo>
                  <a:pt x="469139" y="987813"/>
                </a:lnTo>
                <a:lnTo>
                  <a:pt x="460112" y="973891"/>
                </a:lnTo>
                <a:lnTo>
                  <a:pt x="456876" y="957967"/>
                </a:lnTo>
                <a:lnTo>
                  <a:pt x="460112" y="940426"/>
                </a:lnTo>
                <a:lnTo>
                  <a:pt x="469139" y="926633"/>
                </a:lnTo>
                <a:lnTo>
                  <a:pt x="482935" y="917609"/>
                </a:lnTo>
                <a:lnTo>
                  <a:pt x="500480" y="914374"/>
                </a:lnTo>
                <a:lnTo>
                  <a:pt x="516408" y="917609"/>
                </a:lnTo>
                <a:lnTo>
                  <a:pt x="530334" y="926633"/>
                </a:lnTo>
                <a:lnTo>
                  <a:pt x="540199" y="940426"/>
                </a:lnTo>
                <a:lnTo>
                  <a:pt x="543945" y="957967"/>
                </a:lnTo>
                <a:lnTo>
                  <a:pt x="540199" y="973891"/>
                </a:lnTo>
                <a:lnTo>
                  <a:pt x="530334" y="987813"/>
                </a:lnTo>
                <a:lnTo>
                  <a:pt x="516408" y="997676"/>
                </a:lnTo>
                <a:lnTo>
                  <a:pt x="500480" y="1001421"/>
                </a:lnTo>
                <a:close/>
              </a:path>
              <a:path w="1001394" h="1002029">
                <a:moveTo>
                  <a:pt x="728849" y="1001421"/>
                </a:moveTo>
                <a:lnTo>
                  <a:pt x="712921" y="997676"/>
                </a:lnTo>
                <a:lnTo>
                  <a:pt x="698995" y="987813"/>
                </a:lnTo>
                <a:lnTo>
                  <a:pt x="689130" y="973891"/>
                </a:lnTo>
                <a:lnTo>
                  <a:pt x="685384" y="957967"/>
                </a:lnTo>
                <a:lnTo>
                  <a:pt x="689130" y="940426"/>
                </a:lnTo>
                <a:lnTo>
                  <a:pt x="698995" y="926633"/>
                </a:lnTo>
                <a:lnTo>
                  <a:pt x="712921" y="917609"/>
                </a:lnTo>
                <a:lnTo>
                  <a:pt x="728849" y="914374"/>
                </a:lnTo>
                <a:lnTo>
                  <a:pt x="746394" y="917609"/>
                </a:lnTo>
                <a:lnTo>
                  <a:pt x="760191" y="926633"/>
                </a:lnTo>
                <a:lnTo>
                  <a:pt x="769217" y="940426"/>
                </a:lnTo>
                <a:lnTo>
                  <a:pt x="772453" y="957967"/>
                </a:lnTo>
                <a:lnTo>
                  <a:pt x="769217" y="973891"/>
                </a:lnTo>
                <a:lnTo>
                  <a:pt x="760191" y="987813"/>
                </a:lnTo>
                <a:lnTo>
                  <a:pt x="746394" y="997676"/>
                </a:lnTo>
                <a:lnTo>
                  <a:pt x="728849" y="1001421"/>
                </a:lnTo>
                <a:close/>
              </a:path>
              <a:path w="1001394" h="1002029">
                <a:moveTo>
                  <a:pt x="957357" y="1001421"/>
                </a:moveTo>
                <a:lnTo>
                  <a:pt x="941343" y="997676"/>
                </a:lnTo>
                <a:lnTo>
                  <a:pt x="927377" y="987813"/>
                </a:lnTo>
                <a:lnTo>
                  <a:pt x="917499" y="973891"/>
                </a:lnTo>
                <a:lnTo>
                  <a:pt x="913752" y="957967"/>
                </a:lnTo>
                <a:lnTo>
                  <a:pt x="917500" y="940426"/>
                </a:lnTo>
                <a:lnTo>
                  <a:pt x="927381" y="926633"/>
                </a:lnTo>
                <a:lnTo>
                  <a:pt x="941348" y="917609"/>
                </a:lnTo>
                <a:lnTo>
                  <a:pt x="957357" y="914374"/>
                </a:lnTo>
                <a:lnTo>
                  <a:pt x="974816" y="917609"/>
                </a:lnTo>
                <a:lnTo>
                  <a:pt x="988572" y="926633"/>
                </a:lnTo>
                <a:lnTo>
                  <a:pt x="997586" y="940426"/>
                </a:lnTo>
                <a:lnTo>
                  <a:pt x="1000822" y="957967"/>
                </a:lnTo>
                <a:lnTo>
                  <a:pt x="997588" y="973891"/>
                </a:lnTo>
                <a:lnTo>
                  <a:pt x="988576" y="987813"/>
                </a:lnTo>
                <a:lnTo>
                  <a:pt x="974821" y="997676"/>
                </a:lnTo>
                <a:lnTo>
                  <a:pt x="957357" y="1001421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0" y="6817133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20400" y="7689016"/>
            <a:ext cx="1099820" cy="1032510"/>
          </a:xfrm>
          <a:custGeom>
            <a:avLst/>
            <a:gdLst/>
            <a:ahLst/>
            <a:cxnLst/>
            <a:rect l="l" t="t" r="r" b="b"/>
            <a:pathLst>
              <a:path w="1099819" h="1032510">
                <a:moveTo>
                  <a:pt x="830084" y="402005"/>
                </a:moveTo>
                <a:lnTo>
                  <a:pt x="768184" y="396303"/>
                </a:lnTo>
                <a:lnTo>
                  <a:pt x="712952" y="389394"/>
                </a:lnTo>
                <a:lnTo>
                  <a:pt x="663943" y="380847"/>
                </a:lnTo>
                <a:lnTo>
                  <a:pt x="620750" y="370230"/>
                </a:lnTo>
                <a:lnTo>
                  <a:pt x="582980" y="357111"/>
                </a:lnTo>
                <a:lnTo>
                  <a:pt x="522008" y="321652"/>
                </a:lnTo>
                <a:lnTo>
                  <a:pt x="477723" y="271030"/>
                </a:lnTo>
                <a:lnTo>
                  <a:pt x="446824" y="201815"/>
                </a:lnTo>
                <a:lnTo>
                  <a:pt x="435356" y="159156"/>
                </a:lnTo>
                <a:lnTo>
                  <a:pt x="425996" y="110566"/>
                </a:lnTo>
                <a:lnTo>
                  <a:pt x="418325" y="55600"/>
                </a:lnTo>
                <a:lnTo>
                  <a:pt x="412584" y="0"/>
                </a:lnTo>
                <a:lnTo>
                  <a:pt x="411200" y="0"/>
                </a:lnTo>
                <a:lnTo>
                  <a:pt x="403783" y="61277"/>
                </a:lnTo>
                <a:lnTo>
                  <a:pt x="394817" y="120154"/>
                </a:lnTo>
                <a:lnTo>
                  <a:pt x="384416" y="171132"/>
                </a:lnTo>
                <a:lnTo>
                  <a:pt x="371995" y="214896"/>
                </a:lnTo>
                <a:lnTo>
                  <a:pt x="356908" y="252107"/>
                </a:lnTo>
                <a:lnTo>
                  <a:pt x="316318" y="309587"/>
                </a:lnTo>
                <a:lnTo>
                  <a:pt x="257695" y="348957"/>
                </a:lnTo>
                <a:lnTo>
                  <a:pt x="220103" y="363537"/>
                </a:lnTo>
                <a:lnTo>
                  <a:pt x="176149" y="375615"/>
                </a:lnTo>
                <a:lnTo>
                  <a:pt x="125222" y="385864"/>
                </a:lnTo>
                <a:lnTo>
                  <a:pt x="66713" y="394944"/>
                </a:lnTo>
                <a:lnTo>
                  <a:pt x="0" y="403542"/>
                </a:lnTo>
                <a:lnTo>
                  <a:pt x="68821" y="411289"/>
                </a:lnTo>
                <a:lnTo>
                  <a:pt x="128473" y="419747"/>
                </a:lnTo>
                <a:lnTo>
                  <a:pt x="179730" y="429577"/>
                </a:lnTo>
                <a:lnTo>
                  <a:pt x="223380" y="441375"/>
                </a:lnTo>
                <a:lnTo>
                  <a:pt x="260210" y="455803"/>
                </a:lnTo>
                <a:lnTo>
                  <a:pt x="316509" y="494995"/>
                </a:lnTo>
                <a:lnTo>
                  <a:pt x="354888" y="552208"/>
                </a:lnTo>
                <a:lnTo>
                  <a:pt x="369303" y="589140"/>
                </a:lnTo>
                <a:lnTo>
                  <a:pt x="381596" y="632460"/>
                </a:lnTo>
                <a:lnTo>
                  <a:pt x="392531" y="682815"/>
                </a:lnTo>
                <a:lnTo>
                  <a:pt x="402907" y="740816"/>
                </a:lnTo>
                <a:lnTo>
                  <a:pt x="413486" y="807097"/>
                </a:lnTo>
                <a:lnTo>
                  <a:pt x="419735" y="751662"/>
                </a:lnTo>
                <a:lnTo>
                  <a:pt x="427431" y="696379"/>
                </a:lnTo>
                <a:lnTo>
                  <a:pt x="437451" y="641388"/>
                </a:lnTo>
                <a:lnTo>
                  <a:pt x="450659" y="586828"/>
                </a:lnTo>
                <a:lnTo>
                  <a:pt x="469353" y="540486"/>
                </a:lnTo>
                <a:lnTo>
                  <a:pt x="495020" y="504024"/>
                </a:lnTo>
                <a:lnTo>
                  <a:pt x="526656" y="476072"/>
                </a:lnTo>
                <a:lnTo>
                  <a:pt x="563257" y="455231"/>
                </a:lnTo>
                <a:lnTo>
                  <a:pt x="603783" y="440118"/>
                </a:lnTo>
                <a:lnTo>
                  <a:pt x="647242" y="429361"/>
                </a:lnTo>
                <a:lnTo>
                  <a:pt x="692607" y="421551"/>
                </a:lnTo>
                <a:lnTo>
                  <a:pt x="785037" y="409257"/>
                </a:lnTo>
                <a:lnTo>
                  <a:pt x="830084" y="402005"/>
                </a:lnTo>
                <a:close/>
              </a:path>
              <a:path w="1099819" h="1032510">
                <a:moveTo>
                  <a:pt x="1099540" y="809129"/>
                </a:moveTo>
                <a:lnTo>
                  <a:pt x="1053998" y="805319"/>
                </a:lnTo>
                <a:lnTo>
                  <a:pt x="1006221" y="795858"/>
                </a:lnTo>
                <a:lnTo>
                  <a:pt x="967689" y="780796"/>
                </a:lnTo>
                <a:lnTo>
                  <a:pt x="914831" y="729919"/>
                </a:lnTo>
                <a:lnTo>
                  <a:pt x="898728" y="692124"/>
                </a:lnTo>
                <a:lnTo>
                  <a:pt x="888326" y="644753"/>
                </a:lnTo>
                <a:lnTo>
                  <a:pt x="882738" y="586828"/>
                </a:lnTo>
                <a:lnTo>
                  <a:pt x="875309" y="647039"/>
                </a:lnTo>
                <a:lnTo>
                  <a:pt x="864831" y="694753"/>
                </a:lnTo>
                <a:lnTo>
                  <a:pt x="849845" y="731634"/>
                </a:lnTo>
                <a:lnTo>
                  <a:pt x="800582" y="779551"/>
                </a:lnTo>
                <a:lnTo>
                  <a:pt x="763397" y="793902"/>
                </a:lnTo>
                <a:lnTo>
                  <a:pt x="715886" y="804075"/>
                </a:lnTo>
                <a:lnTo>
                  <a:pt x="656628" y="811707"/>
                </a:lnTo>
                <a:lnTo>
                  <a:pt x="717486" y="818083"/>
                </a:lnTo>
                <a:lnTo>
                  <a:pt x="765378" y="827722"/>
                </a:lnTo>
                <a:lnTo>
                  <a:pt x="802157" y="842010"/>
                </a:lnTo>
                <a:lnTo>
                  <a:pt x="849820" y="890130"/>
                </a:lnTo>
                <a:lnTo>
                  <a:pt x="864387" y="926731"/>
                </a:lnTo>
                <a:lnTo>
                  <a:pt x="875258" y="973543"/>
                </a:lnTo>
                <a:lnTo>
                  <a:pt x="884288" y="1031976"/>
                </a:lnTo>
                <a:lnTo>
                  <a:pt x="888949" y="988021"/>
                </a:lnTo>
                <a:lnTo>
                  <a:pt x="896848" y="943267"/>
                </a:lnTo>
                <a:lnTo>
                  <a:pt x="910412" y="901242"/>
                </a:lnTo>
                <a:lnTo>
                  <a:pt x="932116" y="865505"/>
                </a:lnTo>
                <a:lnTo>
                  <a:pt x="964399" y="839609"/>
                </a:lnTo>
                <a:lnTo>
                  <a:pt x="1009726" y="827112"/>
                </a:lnTo>
                <a:lnTo>
                  <a:pt x="1099540" y="812177"/>
                </a:lnTo>
                <a:lnTo>
                  <a:pt x="1099540" y="809129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22CD7662-A39C-4B98-97C5-9C7A4A6D9627}"/>
              </a:ext>
            </a:extLst>
          </p:cNvPr>
          <p:cNvSpPr txBox="1"/>
          <p:nvPr/>
        </p:nvSpPr>
        <p:spPr>
          <a:xfrm>
            <a:off x="1295400" y="1333498"/>
            <a:ext cx="5435600" cy="1752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В метриках у нас много категориальных переменных, которые мы будем преобразовывать двумя способами – в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int 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для тех, у которых категорий много, и в </a:t>
            </a:r>
            <a:r>
              <a:rPr lang="en-US" spc="135" dirty="0">
                <a:solidFill>
                  <a:srgbClr val="3C3F40"/>
                </a:solidFill>
                <a:latin typeface="Playfair Display"/>
                <a:ea typeface="+mj-ea"/>
              </a:rPr>
              <a:t>bool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, в которых только две – наличие и отсутствие:</a:t>
            </a:r>
            <a:endParaRPr spc="135" dirty="0">
              <a:solidFill>
                <a:srgbClr val="3C3F40"/>
              </a:solidFill>
              <a:latin typeface="Playfair Display"/>
              <a:ea typeface="+mj-ea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F502FC-EDD0-4F3A-880A-0ECD62FF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7934677" y="1124114"/>
            <a:ext cx="7685714" cy="2171429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7D5124-BBDD-44BF-938B-F78F6FD2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7162800" y="4414928"/>
            <a:ext cx="10514286" cy="145714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sp>
        <p:nvSpPr>
          <p:cNvPr id="14" name="object 12">
            <a:extLst>
              <a:ext uri="{FF2B5EF4-FFF2-40B4-BE49-F238E27FC236}">
                <a16:creationId xmlns:a16="http://schemas.microsoft.com/office/drawing/2014/main" id="{C573058A-AD38-40BC-A9E7-556E418ED2EC}"/>
              </a:ext>
            </a:extLst>
          </p:cNvPr>
          <p:cNvSpPr txBox="1"/>
          <p:nvPr/>
        </p:nvSpPr>
        <p:spPr>
          <a:xfrm>
            <a:off x="1295400" y="4536727"/>
            <a:ext cx="5435600" cy="1165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Для начала также посмотрим, что там у нас по корреляциям – вероятно, от некоторых переменных стоит избавиться перед обучением моделей:</a:t>
            </a:r>
            <a:endParaRPr spc="135" dirty="0">
              <a:solidFill>
                <a:srgbClr val="3C3F40"/>
              </a:solidFill>
              <a:latin typeface="Playfair Display"/>
              <a:ea typeface="+mj-ea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EF5CCB51-498B-4847-98E4-8D493BB29EE8}"/>
              </a:ext>
            </a:extLst>
          </p:cNvPr>
          <p:cNvSpPr txBox="1"/>
          <p:nvPr/>
        </p:nvSpPr>
        <p:spPr>
          <a:xfrm>
            <a:off x="1524000" y="-142023"/>
            <a:ext cx="8305800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Обработка данных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4751" y="3683258"/>
            <a:ext cx="3740150" cy="5346700"/>
          </a:xfrm>
          <a:custGeom>
            <a:avLst/>
            <a:gdLst/>
            <a:ahLst/>
            <a:cxnLst/>
            <a:rect l="l" t="t" r="r" b="b"/>
            <a:pathLst>
              <a:path w="3740150" h="5346700">
                <a:moveTo>
                  <a:pt x="2107623" y="12699"/>
                </a:moveTo>
                <a:lnTo>
                  <a:pt x="1631998" y="12699"/>
                </a:lnTo>
                <a:lnTo>
                  <a:pt x="1678909" y="0"/>
                </a:lnTo>
                <a:lnTo>
                  <a:pt x="2060712" y="0"/>
                </a:lnTo>
                <a:lnTo>
                  <a:pt x="2107623" y="12699"/>
                </a:lnTo>
                <a:close/>
              </a:path>
              <a:path w="3740150" h="5346700">
                <a:moveTo>
                  <a:pt x="2246163" y="38099"/>
                </a:moveTo>
                <a:lnTo>
                  <a:pt x="1493458" y="38099"/>
                </a:lnTo>
                <a:lnTo>
                  <a:pt x="1585443" y="12699"/>
                </a:lnTo>
                <a:lnTo>
                  <a:pt x="2154178" y="12699"/>
                </a:lnTo>
                <a:lnTo>
                  <a:pt x="2246163" y="38099"/>
                </a:lnTo>
                <a:close/>
              </a:path>
              <a:path w="3740150" h="5346700">
                <a:moveTo>
                  <a:pt x="2246163" y="5308599"/>
                </a:moveTo>
                <a:lnTo>
                  <a:pt x="1493458" y="5308599"/>
                </a:lnTo>
                <a:lnTo>
                  <a:pt x="1227576" y="5232399"/>
                </a:lnTo>
                <a:lnTo>
                  <a:pt x="1184887" y="5206999"/>
                </a:lnTo>
                <a:lnTo>
                  <a:pt x="1101033" y="5181599"/>
                </a:lnTo>
                <a:lnTo>
                  <a:pt x="1019312" y="5130799"/>
                </a:lnTo>
                <a:lnTo>
                  <a:pt x="979288" y="5118099"/>
                </a:lnTo>
                <a:lnTo>
                  <a:pt x="900988" y="5067299"/>
                </a:lnTo>
                <a:lnTo>
                  <a:pt x="862741" y="5041899"/>
                </a:lnTo>
                <a:lnTo>
                  <a:pt x="825116" y="5016499"/>
                </a:lnTo>
                <a:lnTo>
                  <a:pt x="788128" y="4991099"/>
                </a:lnTo>
                <a:lnTo>
                  <a:pt x="751791" y="4965699"/>
                </a:lnTo>
                <a:lnTo>
                  <a:pt x="716121" y="4940299"/>
                </a:lnTo>
                <a:lnTo>
                  <a:pt x="681131" y="4914899"/>
                </a:lnTo>
                <a:lnTo>
                  <a:pt x="646838" y="4889499"/>
                </a:lnTo>
                <a:lnTo>
                  <a:pt x="613255" y="4851399"/>
                </a:lnTo>
                <a:lnTo>
                  <a:pt x="580398" y="4825999"/>
                </a:lnTo>
                <a:lnTo>
                  <a:pt x="548281" y="4787899"/>
                </a:lnTo>
                <a:lnTo>
                  <a:pt x="516920" y="4762499"/>
                </a:lnTo>
                <a:lnTo>
                  <a:pt x="486328" y="4724399"/>
                </a:lnTo>
                <a:lnTo>
                  <a:pt x="456521" y="4686299"/>
                </a:lnTo>
                <a:lnTo>
                  <a:pt x="427513" y="4660899"/>
                </a:lnTo>
                <a:lnTo>
                  <a:pt x="399320" y="4622799"/>
                </a:lnTo>
                <a:lnTo>
                  <a:pt x="371956" y="4584699"/>
                </a:lnTo>
                <a:lnTo>
                  <a:pt x="345436" y="4546599"/>
                </a:lnTo>
                <a:lnTo>
                  <a:pt x="319775" y="4508499"/>
                </a:lnTo>
                <a:lnTo>
                  <a:pt x="294987" y="4470399"/>
                </a:lnTo>
                <a:lnTo>
                  <a:pt x="271087" y="4432299"/>
                </a:lnTo>
                <a:lnTo>
                  <a:pt x="248091" y="4394199"/>
                </a:lnTo>
                <a:lnTo>
                  <a:pt x="226012" y="4356099"/>
                </a:lnTo>
                <a:lnTo>
                  <a:pt x="204866" y="4317999"/>
                </a:lnTo>
                <a:lnTo>
                  <a:pt x="184668" y="4279899"/>
                </a:lnTo>
                <a:lnTo>
                  <a:pt x="165432" y="4241799"/>
                </a:lnTo>
                <a:lnTo>
                  <a:pt x="147174" y="4190999"/>
                </a:lnTo>
                <a:lnTo>
                  <a:pt x="129907" y="4152899"/>
                </a:lnTo>
                <a:lnTo>
                  <a:pt x="113647" y="4114799"/>
                </a:lnTo>
                <a:lnTo>
                  <a:pt x="98408" y="4063999"/>
                </a:lnTo>
                <a:lnTo>
                  <a:pt x="84206" y="4025899"/>
                </a:lnTo>
                <a:lnTo>
                  <a:pt x="71055" y="3975099"/>
                </a:lnTo>
                <a:lnTo>
                  <a:pt x="58969" y="3936999"/>
                </a:lnTo>
                <a:lnTo>
                  <a:pt x="47965" y="3886199"/>
                </a:lnTo>
                <a:lnTo>
                  <a:pt x="38056" y="3848099"/>
                </a:lnTo>
                <a:lnTo>
                  <a:pt x="29257" y="3797299"/>
                </a:lnTo>
                <a:lnTo>
                  <a:pt x="21584" y="3746499"/>
                </a:lnTo>
                <a:lnTo>
                  <a:pt x="15050" y="3708399"/>
                </a:lnTo>
                <a:lnTo>
                  <a:pt x="9671" y="3657599"/>
                </a:lnTo>
                <a:lnTo>
                  <a:pt x="5462" y="3606799"/>
                </a:lnTo>
                <a:lnTo>
                  <a:pt x="2437" y="3555999"/>
                </a:lnTo>
                <a:lnTo>
                  <a:pt x="611" y="3517899"/>
                </a:lnTo>
                <a:lnTo>
                  <a:pt x="0" y="3467099"/>
                </a:lnTo>
                <a:lnTo>
                  <a:pt x="0" y="1866899"/>
                </a:lnTo>
                <a:lnTo>
                  <a:pt x="611" y="1828799"/>
                </a:lnTo>
                <a:lnTo>
                  <a:pt x="2437" y="1777999"/>
                </a:lnTo>
                <a:lnTo>
                  <a:pt x="5462" y="1727199"/>
                </a:lnTo>
                <a:lnTo>
                  <a:pt x="9671" y="1676399"/>
                </a:lnTo>
                <a:lnTo>
                  <a:pt x="15050" y="1638299"/>
                </a:lnTo>
                <a:lnTo>
                  <a:pt x="21584" y="1587499"/>
                </a:lnTo>
                <a:lnTo>
                  <a:pt x="29257" y="1536699"/>
                </a:lnTo>
                <a:lnTo>
                  <a:pt x="38056" y="1498599"/>
                </a:lnTo>
                <a:lnTo>
                  <a:pt x="47965" y="1447799"/>
                </a:lnTo>
                <a:lnTo>
                  <a:pt x="58969" y="1396999"/>
                </a:lnTo>
                <a:lnTo>
                  <a:pt x="71055" y="1358899"/>
                </a:lnTo>
                <a:lnTo>
                  <a:pt x="84206" y="1308099"/>
                </a:lnTo>
                <a:lnTo>
                  <a:pt x="98408" y="1269999"/>
                </a:lnTo>
                <a:lnTo>
                  <a:pt x="113647" y="1231899"/>
                </a:lnTo>
                <a:lnTo>
                  <a:pt x="129907" y="1181099"/>
                </a:lnTo>
                <a:lnTo>
                  <a:pt x="147174" y="1142999"/>
                </a:lnTo>
                <a:lnTo>
                  <a:pt x="165432" y="1104899"/>
                </a:lnTo>
                <a:lnTo>
                  <a:pt x="184668" y="1054099"/>
                </a:lnTo>
                <a:lnTo>
                  <a:pt x="204866" y="1015999"/>
                </a:lnTo>
                <a:lnTo>
                  <a:pt x="226012" y="977899"/>
                </a:lnTo>
                <a:lnTo>
                  <a:pt x="248091" y="939799"/>
                </a:lnTo>
                <a:lnTo>
                  <a:pt x="271087" y="901699"/>
                </a:lnTo>
                <a:lnTo>
                  <a:pt x="294987" y="863599"/>
                </a:lnTo>
                <a:lnTo>
                  <a:pt x="319775" y="825499"/>
                </a:lnTo>
                <a:lnTo>
                  <a:pt x="345436" y="787399"/>
                </a:lnTo>
                <a:lnTo>
                  <a:pt x="371956" y="749299"/>
                </a:lnTo>
                <a:lnTo>
                  <a:pt x="399320" y="711199"/>
                </a:lnTo>
                <a:lnTo>
                  <a:pt x="427513" y="673099"/>
                </a:lnTo>
                <a:lnTo>
                  <a:pt x="456521" y="647699"/>
                </a:lnTo>
                <a:lnTo>
                  <a:pt x="486328" y="609599"/>
                </a:lnTo>
                <a:lnTo>
                  <a:pt x="516920" y="571499"/>
                </a:lnTo>
                <a:lnTo>
                  <a:pt x="548281" y="546099"/>
                </a:lnTo>
                <a:lnTo>
                  <a:pt x="580398" y="507999"/>
                </a:lnTo>
                <a:lnTo>
                  <a:pt x="613255" y="482599"/>
                </a:lnTo>
                <a:lnTo>
                  <a:pt x="646838" y="457199"/>
                </a:lnTo>
                <a:lnTo>
                  <a:pt x="681131" y="419099"/>
                </a:lnTo>
                <a:lnTo>
                  <a:pt x="716121" y="393699"/>
                </a:lnTo>
                <a:lnTo>
                  <a:pt x="751791" y="368299"/>
                </a:lnTo>
                <a:lnTo>
                  <a:pt x="788128" y="342899"/>
                </a:lnTo>
                <a:lnTo>
                  <a:pt x="825116" y="317499"/>
                </a:lnTo>
                <a:lnTo>
                  <a:pt x="862741" y="292099"/>
                </a:lnTo>
                <a:lnTo>
                  <a:pt x="900988" y="266699"/>
                </a:lnTo>
                <a:lnTo>
                  <a:pt x="979288" y="215899"/>
                </a:lnTo>
                <a:lnTo>
                  <a:pt x="1019312" y="203199"/>
                </a:lnTo>
                <a:lnTo>
                  <a:pt x="1059899" y="177799"/>
                </a:lnTo>
                <a:lnTo>
                  <a:pt x="1101033" y="165099"/>
                </a:lnTo>
                <a:lnTo>
                  <a:pt x="1142701" y="139699"/>
                </a:lnTo>
                <a:lnTo>
                  <a:pt x="1184887" y="126999"/>
                </a:lnTo>
                <a:lnTo>
                  <a:pt x="1227576" y="101599"/>
                </a:lnTo>
                <a:lnTo>
                  <a:pt x="1448058" y="38099"/>
                </a:lnTo>
                <a:lnTo>
                  <a:pt x="1727332" y="38099"/>
                </a:lnTo>
                <a:lnTo>
                  <a:pt x="1680477" y="50799"/>
                </a:lnTo>
                <a:lnTo>
                  <a:pt x="1633967" y="50799"/>
                </a:lnTo>
                <a:lnTo>
                  <a:pt x="1587816" y="63499"/>
                </a:lnTo>
                <a:lnTo>
                  <a:pt x="1542040" y="63499"/>
                </a:lnTo>
                <a:lnTo>
                  <a:pt x="1276099" y="139699"/>
                </a:lnTo>
                <a:lnTo>
                  <a:pt x="1191137" y="165099"/>
                </a:lnTo>
                <a:lnTo>
                  <a:pt x="1149414" y="190499"/>
                </a:lnTo>
                <a:lnTo>
                  <a:pt x="1108218" y="203199"/>
                </a:lnTo>
                <a:lnTo>
                  <a:pt x="1067563" y="228599"/>
                </a:lnTo>
                <a:lnTo>
                  <a:pt x="1027465" y="241299"/>
                </a:lnTo>
                <a:lnTo>
                  <a:pt x="948998" y="292099"/>
                </a:lnTo>
                <a:lnTo>
                  <a:pt x="910660" y="317499"/>
                </a:lnTo>
                <a:lnTo>
                  <a:pt x="872939" y="330199"/>
                </a:lnTo>
                <a:lnTo>
                  <a:pt x="835850" y="355599"/>
                </a:lnTo>
                <a:lnTo>
                  <a:pt x="799408" y="380999"/>
                </a:lnTo>
                <a:lnTo>
                  <a:pt x="763629" y="419099"/>
                </a:lnTo>
                <a:lnTo>
                  <a:pt x="728528" y="444499"/>
                </a:lnTo>
                <a:lnTo>
                  <a:pt x="694119" y="469899"/>
                </a:lnTo>
                <a:lnTo>
                  <a:pt x="660418" y="495299"/>
                </a:lnTo>
                <a:lnTo>
                  <a:pt x="627441" y="533399"/>
                </a:lnTo>
                <a:lnTo>
                  <a:pt x="595202" y="558799"/>
                </a:lnTo>
                <a:lnTo>
                  <a:pt x="563716" y="596899"/>
                </a:lnTo>
                <a:lnTo>
                  <a:pt x="532998" y="622299"/>
                </a:lnTo>
                <a:lnTo>
                  <a:pt x="503065" y="660399"/>
                </a:lnTo>
                <a:lnTo>
                  <a:pt x="473930" y="685799"/>
                </a:lnTo>
                <a:lnTo>
                  <a:pt x="445609" y="723899"/>
                </a:lnTo>
                <a:lnTo>
                  <a:pt x="418117" y="761999"/>
                </a:lnTo>
                <a:lnTo>
                  <a:pt x="391470" y="800099"/>
                </a:lnTo>
                <a:lnTo>
                  <a:pt x="365682" y="838199"/>
                </a:lnTo>
                <a:lnTo>
                  <a:pt x="340769" y="876299"/>
                </a:lnTo>
                <a:lnTo>
                  <a:pt x="316745" y="914399"/>
                </a:lnTo>
                <a:lnTo>
                  <a:pt x="293627" y="952499"/>
                </a:lnTo>
                <a:lnTo>
                  <a:pt x="271428" y="990599"/>
                </a:lnTo>
                <a:lnTo>
                  <a:pt x="250164" y="1028699"/>
                </a:lnTo>
                <a:lnTo>
                  <a:pt x="229851" y="1066799"/>
                </a:lnTo>
                <a:lnTo>
                  <a:pt x="210504" y="1104899"/>
                </a:lnTo>
                <a:lnTo>
                  <a:pt x="192137" y="1142999"/>
                </a:lnTo>
                <a:lnTo>
                  <a:pt x="174765" y="1193799"/>
                </a:lnTo>
                <a:lnTo>
                  <a:pt x="158405" y="1231899"/>
                </a:lnTo>
                <a:lnTo>
                  <a:pt x="143071" y="1269999"/>
                </a:lnTo>
                <a:lnTo>
                  <a:pt x="128778" y="1320799"/>
                </a:lnTo>
                <a:lnTo>
                  <a:pt x="115541" y="1358899"/>
                </a:lnTo>
                <a:lnTo>
                  <a:pt x="103376" y="1409699"/>
                </a:lnTo>
                <a:lnTo>
                  <a:pt x="92298" y="1447799"/>
                </a:lnTo>
                <a:lnTo>
                  <a:pt x="82321" y="1498599"/>
                </a:lnTo>
                <a:lnTo>
                  <a:pt x="73462" y="1536699"/>
                </a:lnTo>
                <a:lnTo>
                  <a:pt x="65734" y="1587499"/>
                </a:lnTo>
                <a:lnTo>
                  <a:pt x="59154" y="1638299"/>
                </a:lnTo>
                <a:lnTo>
                  <a:pt x="53736" y="1676399"/>
                </a:lnTo>
                <a:lnTo>
                  <a:pt x="49496" y="1727199"/>
                </a:lnTo>
                <a:lnTo>
                  <a:pt x="46449" y="1777999"/>
                </a:lnTo>
                <a:lnTo>
                  <a:pt x="44609" y="1828799"/>
                </a:lnTo>
                <a:lnTo>
                  <a:pt x="43993" y="1866899"/>
                </a:lnTo>
                <a:lnTo>
                  <a:pt x="43993" y="3467099"/>
                </a:lnTo>
                <a:lnTo>
                  <a:pt x="44609" y="3517899"/>
                </a:lnTo>
                <a:lnTo>
                  <a:pt x="46449" y="3555999"/>
                </a:lnTo>
                <a:lnTo>
                  <a:pt x="49496" y="3606799"/>
                </a:lnTo>
                <a:lnTo>
                  <a:pt x="53736" y="3657599"/>
                </a:lnTo>
                <a:lnTo>
                  <a:pt x="59154" y="3695699"/>
                </a:lnTo>
                <a:lnTo>
                  <a:pt x="65734" y="3746499"/>
                </a:lnTo>
                <a:lnTo>
                  <a:pt x="73462" y="3797299"/>
                </a:lnTo>
                <a:lnTo>
                  <a:pt x="82321" y="3835399"/>
                </a:lnTo>
                <a:lnTo>
                  <a:pt x="92298" y="3886199"/>
                </a:lnTo>
                <a:lnTo>
                  <a:pt x="103376" y="3924299"/>
                </a:lnTo>
                <a:lnTo>
                  <a:pt x="115541" y="3975099"/>
                </a:lnTo>
                <a:lnTo>
                  <a:pt x="128778" y="4013199"/>
                </a:lnTo>
                <a:lnTo>
                  <a:pt x="143071" y="4063999"/>
                </a:lnTo>
                <a:lnTo>
                  <a:pt x="158405" y="4102099"/>
                </a:lnTo>
                <a:lnTo>
                  <a:pt x="174765" y="4140199"/>
                </a:lnTo>
                <a:lnTo>
                  <a:pt x="192137" y="4190999"/>
                </a:lnTo>
                <a:lnTo>
                  <a:pt x="210504" y="4229099"/>
                </a:lnTo>
                <a:lnTo>
                  <a:pt x="229851" y="4267199"/>
                </a:lnTo>
                <a:lnTo>
                  <a:pt x="250164" y="4305299"/>
                </a:lnTo>
                <a:lnTo>
                  <a:pt x="271428" y="4356099"/>
                </a:lnTo>
                <a:lnTo>
                  <a:pt x="293627" y="4394199"/>
                </a:lnTo>
                <a:lnTo>
                  <a:pt x="316745" y="4432299"/>
                </a:lnTo>
                <a:lnTo>
                  <a:pt x="340769" y="4470399"/>
                </a:lnTo>
                <a:lnTo>
                  <a:pt x="365682" y="4508499"/>
                </a:lnTo>
                <a:lnTo>
                  <a:pt x="391470" y="4533899"/>
                </a:lnTo>
                <a:lnTo>
                  <a:pt x="418117" y="4571999"/>
                </a:lnTo>
                <a:lnTo>
                  <a:pt x="445609" y="4610099"/>
                </a:lnTo>
                <a:lnTo>
                  <a:pt x="473930" y="4648199"/>
                </a:lnTo>
                <a:lnTo>
                  <a:pt x="503065" y="4673599"/>
                </a:lnTo>
                <a:lnTo>
                  <a:pt x="532998" y="4711699"/>
                </a:lnTo>
                <a:lnTo>
                  <a:pt x="563716" y="4749799"/>
                </a:lnTo>
                <a:lnTo>
                  <a:pt x="595202" y="4775199"/>
                </a:lnTo>
                <a:lnTo>
                  <a:pt x="627441" y="4800599"/>
                </a:lnTo>
                <a:lnTo>
                  <a:pt x="660418" y="4838699"/>
                </a:lnTo>
                <a:lnTo>
                  <a:pt x="694119" y="4864099"/>
                </a:lnTo>
                <a:lnTo>
                  <a:pt x="728528" y="4889499"/>
                </a:lnTo>
                <a:lnTo>
                  <a:pt x="763629" y="4927599"/>
                </a:lnTo>
                <a:lnTo>
                  <a:pt x="799408" y="4952999"/>
                </a:lnTo>
                <a:lnTo>
                  <a:pt x="835850" y="4978399"/>
                </a:lnTo>
                <a:lnTo>
                  <a:pt x="872939" y="5003799"/>
                </a:lnTo>
                <a:lnTo>
                  <a:pt x="910660" y="5029199"/>
                </a:lnTo>
                <a:lnTo>
                  <a:pt x="948998" y="5041899"/>
                </a:lnTo>
                <a:lnTo>
                  <a:pt x="1027465" y="5092699"/>
                </a:lnTo>
                <a:lnTo>
                  <a:pt x="1067563" y="5105399"/>
                </a:lnTo>
                <a:lnTo>
                  <a:pt x="1108218" y="5130799"/>
                </a:lnTo>
                <a:lnTo>
                  <a:pt x="1149414" y="5143499"/>
                </a:lnTo>
                <a:lnTo>
                  <a:pt x="1191137" y="5168899"/>
                </a:lnTo>
                <a:lnTo>
                  <a:pt x="1319309" y="5206999"/>
                </a:lnTo>
                <a:lnTo>
                  <a:pt x="1362985" y="5232399"/>
                </a:lnTo>
                <a:lnTo>
                  <a:pt x="1407111" y="5232399"/>
                </a:lnTo>
                <a:lnTo>
                  <a:pt x="1542040" y="5270499"/>
                </a:lnTo>
                <a:lnTo>
                  <a:pt x="1587816" y="5270499"/>
                </a:lnTo>
                <a:lnTo>
                  <a:pt x="1633967" y="5283199"/>
                </a:lnTo>
                <a:lnTo>
                  <a:pt x="1680477" y="5283199"/>
                </a:lnTo>
                <a:lnTo>
                  <a:pt x="1727332" y="5295899"/>
                </a:lnTo>
                <a:lnTo>
                  <a:pt x="2291563" y="5295899"/>
                </a:lnTo>
                <a:lnTo>
                  <a:pt x="2246163" y="5308599"/>
                </a:lnTo>
                <a:close/>
              </a:path>
              <a:path w="3740150" h="5346700">
                <a:moveTo>
                  <a:pt x="2291563" y="5295899"/>
                </a:moveTo>
                <a:lnTo>
                  <a:pt x="2012289" y="5295899"/>
                </a:lnTo>
                <a:lnTo>
                  <a:pt x="2059144" y="5283199"/>
                </a:lnTo>
                <a:lnTo>
                  <a:pt x="2105654" y="5283199"/>
                </a:lnTo>
                <a:lnTo>
                  <a:pt x="2151805" y="5270499"/>
                </a:lnTo>
                <a:lnTo>
                  <a:pt x="2197581" y="5270499"/>
                </a:lnTo>
                <a:lnTo>
                  <a:pt x="2332510" y="5232399"/>
                </a:lnTo>
                <a:lnTo>
                  <a:pt x="2376636" y="5232399"/>
                </a:lnTo>
                <a:lnTo>
                  <a:pt x="2420312" y="5206999"/>
                </a:lnTo>
                <a:lnTo>
                  <a:pt x="2548484" y="5168899"/>
                </a:lnTo>
                <a:lnTo>
                  <a:pt x="2590207" y="5143499"/>
                </a:lnTo>
                <a:lnTo>
                  <a:pt x="2631403" y="5130799"/>
                </a:lnTo>
                <a:lnTo>
                  <a:pt x="2672058" y="5105399"/>
                </a:lnTo>
                <a:lnTo>
                  <a:pt x="2712156" y="5092699"/>
                </a:lnTo>
                <a:lnTo>
                  <a:pt x="2790623" y="5041899"/>
                </a:lnTo>
                <a:lnTo>
                  <a:pt x="2828961" y="5029199"/>
                </a:lnTo>
                <a:lnTo>
                  <a:pt x="2866683" y="5003799"/>
                </a:lnTo>
                <a:lnTo>
                  <a:pt x="2903771" y="4978399"/>
                </a:lnTo>
                <a:lnTo>
                  <a:pt x="2940213" y="4952999"/>
                </a:lnTo>
                <a:lnTo>
                  <a:pt x="2975992" y="4927599"/>
                </a:lnTo>
                <a:lnTo>
                  <a:pt x="3011093" y="4889499"/>
                </a:lnTo>
                <a:lnTo>
                  <a:pt x="3045502" y="4864099"/>
                </a:lnTo>
                <a:lnTo>
                  <a:pt x="3079203" y="4838699"/>
                </a:lnTo>
                <a:lnTo>
                  <a:pt x="3112180" y="4800599"/>
                </a:lnTo>
                <a:lnTo>
                  <a:pt x="3144420" y="4775199"/>
                </a:lnTo>
                <a:lnTo>
                  <a:pt x="3175905" y="4749799"/>
                </a:lnTo>
                <a:lnTo>
                  <a:pt x="3206623" y="4711699"/>
                </a:lnTo>
                <a:lnTo>
                  <a:pt x="3236556" y="4673599"/>
                </a:lnTo>
                <a:lnTo>
                  <a:pt x="3265691" y="4648199"/>
                </a:lnTo>
                <a:lnTo>
                  <a:pt x="3294012" y="4610099"/>
                </a:lnTo>
                <a:lnTo>
                  <a:pt x="3321504" y="4571999"/>
                </a:lnTo>
                <a:lnTo>
                  <a:pt x="3348151" y="4533899"/>
                </a:lnTo>
                <a:lnTo>
                  <a:pt x="3373939" y="4508499"/>
                </a:lnTo>
                <a:lnTo>
                  <a:pt x="3398852" y="4470399"/>
                </a:lnTo>
                <a:lnTo>
                  <a:pt x="3422876" y="4432299"/>
                </a:lnTo>
                <a:lnTo>
                  <a:pt x="3445995" y="4394199"/>
                </a:lnTo>
                <a:lnTo>
                  <a:pt x="3468193" y="4356099"/>
                </a:lnTo>
                <a:lnTo>
                  <a:pt x="3489457" y="4305299"/>
                </a:lnTo>
                <a:lnTo>
                  <a:pt x="3509770" y="4267199"/>
                </a:lnTo>
                <a:lnTo>
                  <a:pt x="3529117" y="4229099"/>
                </a:lnTo>
                <a:lnTo>
                  <a:pt x="3547485" y="4190999"/>
                </a:lnTo>
                <a:lnTo>
                  <a:pt x="3564856" y="4140199"/>
                </a:lnTo>
                <a:lnTo>
                  <a:pt x="3581216" y="4102099"/>
                </a:lnTo>
                <a:lnTo>
                  <a:pt x="3596550" y="4063999"/>
                </a:lnTo>
                <a:lnTo>
                  <a:pt x="3610843" y="4013199"/>
                </a:lnTo>
                <a:lnTo>
                  <a:pt x="3624080" y="3975099"/>
                </a:lnTo>
                <a:lnTo>
                  <a:pt x="3636245" y="3924299"/>
                </a:lnTo>
                <a:lnTo>
                  <a:pt x="3647323" y="3886199"/>
                </a:lnTo>
                <a:lnTo>
                  <a:pt x="3657300" y="3835399"/>
                </a:lnTo>
                <a:lnTo>
                  <a:pt x="3666159" y="3797299"/>
                </a:lnTo>
                <a:lnTo>
                  <a:pt x="3673887" y="3746499"/>
                </a:lnTo>
                <a:lnTo>
                  <a:pt x="3680467" y="3695699"/>
                </a:lnTo>
                <a:lnTo>
                  <a:pt x="3685885" y="3657599"/>
                </a:lnTo>
                <a:lnTo>
                  <a:pt x="3690125" y="3606799"/>
                </a:lnTo>
                <a:lnTo>
                  <a:pt x="3693172" y="3555999"/>
                </a:lnTo>
                <a:lnTo>
                  <a:pt x="3695012" y="3517899"/>
                </a:lnTo>
                <a:lnTo>
                  <a:pt x="3695629" y="3467099"/>
                </a:lnTo>
                <a:lnTo>
                  <a:pt x="3695629" y="1866899"/>
                </a:lnTo>
                <a:lnTo>
                  <a:pt x="3695012" y="1828799"/>
                </a:lnTo>
                <a:lnTo>
                  <a:pt x="3693172" y="1777999"/>
                </a:lnTo>
                <a:lnTo>
                  <a:pt x="3690125" y="1727199"/>
                </a:lnTo>
                <a:lnTo>
                  <a:pt x="3685885" y="1676399"/>
                </a:lnTo>
                <a:lnTo>
                  <a:pt x="3680467" y="1638299"/>
                </a:lnTo>
                <a:lnTo>
                  <a:pt x="3673887" y="1587499"/>
                </a:lnTo>
                <a:lnTo>
                  <a:pt x="3666159" y="1536699"/>
                </a:lnTo>
                <a:lnTo>
                  <a:pt x="3657300" y="1498599"/>
                </a:lnTo>
                <a:lnTo>
                  <a:pt x="3647323" y="1447799"/>
                </a:lnTo>
                <a:lnTo>
                  <a:pt x="3636245" y="1409699"/>
                </a:lnTo>
                <a:lnTo>
                  <a:pt x="3624080" y="1358899"/>
                </a:lnTo>
                <a:lnTo>
                  <a:pt x="3610843" y="1320799"/>
                </a:lnTo>
                <a:lnTo>
                  <a:pt x="3596550" y="1269999"/>
                </a:lnTo>
                <a:lnTo>
                  <a:pt x="3581216" y="1231899"/>
                </a:lnTo>
                <a:lnTo>
                  <a:pt x="3564856" y="1193799"/>
                </a:lnTo>
                <a:lnTo>
                  <a:pt x="3547484" y="1142999"/>
                </a:lnTo>
                <a:lnTo>
                  <a:pt x="3529117" y="1104899"/>
                </a:lnTo>
                <a:lnTo>
                  <a:pt x="3509770" y="1066799"/>
                </a:lnTo>
                <a:lnTo>
                  <a:pt x="3489457" y="1028699"/>
                </a:lnTo>
                <a:lnTo>
                  <a:pt x="3468193" y="990599"/>
                </a:lnTo>
                <a:lnTo>
                  <a:pt x="3445995" y="952499"/>
                </a:lnTo>
                <a:lnTo>
                  <a:pt x="3422876" y="914399"/>
                </a:lnTo>
                <a:lnTo>
                  <a:pt x="3398852" y="876299"/>
                </a:lnTo>
                <a:lnTo>
                  <a:pt x="3373939" y="838199"/>
                </a:lnTo>
                <a:lnTo>
                  <a:pt x="3348151" y="800099"/>
                </a:lnTo>
                <a:lnTo>
                  <a:pt x="3321504" y="761999"/>
                </a:lnTo>
                <a:lnTo>
                  <a:pt x="3294012" y="723899"/>
                </a:lnTo>
                <a:lnTo>
                  <a:pt x="3265691" y="685799"/>
                </a:lnTo>
                <a:lnTo>
                  <a:pt x="3236556" y="660399"/>
                </a:lnTo>
                <a:lnTo>
                  <a:pt x="3206623" y="622299"/>
                </a:lnTo>
                <a:lnTo>
                  <a:pt x="3175905" y="596899"/>
                </a:lnTo>
                <a:lnTo>
                  <a:pt x="3144419" y="558799"/>
                </a:lnTo>
                <a:lnTo>
                  <a:pt x="3112180" y="533399"/>
                </a:lnTo>
                <a:lnTo>
                  <a:pt x="3079203" y="495299"/>
                </a:lnTo>
                <a:lnTo>
                  <a:pt x="3045502" y="469899"/>
                </a:lnTo>
                <a:lnTo>
                  <a:pt x="3011093" y="444499"/>
                </a:lnTo>
                <a:lnTo>
                  <a:pt x="2975992" y="419099"/>
                </a:lnTo>
                <a:lnTo>
                  <a:pt x="2940213" y="380999"/>
                </a:lnTo>
                <a:lnTo>
                  <a:pt x="2903771" y="355599"/>
                </a:lnTo>
                <a:lnTo>
                  <a:pt x="2866682" y="330199"/>
                </a:lnTo>
                <a:lnTo>
                  <a:pt x="2828961" y="317499"/>
                </a:lnTo>
                <a:lnTo>
                  <a:pt x="2790623" y="292099"/>
                </a:lnTo>
                <a:lnTo>
                  <a:pt x="2712156" y="241299"/>
                </a:lnTo>
                <a:lnTo>
                  <a:pt x="2672058" y="228599"/>
                </a:lnTo>
                <a:lnTo>
                  <a:pt x="2631403" y="203199"/>
                </a:lnTo>
                <a:lnTo>
                  <a:pt x="2590207" y="190499"/>
                </a:lnTo>
                <a:lnTo>
                  <a:pt x="2548484" y="165099"/>
                </a:lnTo>
                <a:lnTo>
                  <a:pt x="2463522" y="139699"/>
                </a:lnTo>
                <a:lnTo>
                  <a:pt x="2197581" y="63499"/>
                </a:lnTo>
                <a:lnTo>
                  <a:pt x="2151805" y="63499"/>
                </a:lnTo>
                <a:lnTo>
                  <a:pt x="2105654" y="50799"/>
                </a:lnTo>
                <a:lnTo>
                  <a:pt x="2059144" y="50799"/>
                </a:lnTo>
                <a:lnTo>
                  <a:pt x="2012289" y="38099"/>
                </a:lnTo>
                <a:lnTo>
                  <a:pt x="2291563" y="38099"/>
                </a:lnTo>
                <a:lnTo>
                  <a:pt x="2512045" y="101599"/>
                </a:lnTo>
                <a:lnTo>
                  <a:pt x="2554734" y="126999"/>
                </a:lnTo>
                <a:lnTo>
                  <a:pt x="2596920" y="139699"/>
                </a:lnTo>
                <a:lnTo>
                  <a:pt x="2638588" y="165099"/>
                </a:lnTo>
                <a:lnTo>
                  <a:pt x="2679722" y="177799"/>
                </a:lnTo>
                <a:lnTo>
                  <a:pt x="2720309" y="203199"/>
                </a:lnTo>
                <a:lnTo>
                  <a:pt x="2760333" y="215899"/>
                </a:lnTo>
                <a:lnTo>
                  <a:pt x="2838633" y="266699"/>
                </a:lnTo>
                <a:lnTo>
                  <a:pt x="2876880" y="292099"/>
                </a:lnTo>
                <a:lnTo>
                  <a:pt x="2914505" y="317499"/>
                </a:lnTo>
                <a:lnTo>
                  <a:pt x="2951493" y="342899"/>
                </a:lnTo>
                <a:lnTo>
                  <a:pt x="2987830" y="368299"/>
                </a:lnTo>
                <a:lnTo>
                  <a:pt x="3023501" y="393699"/>
                </a:lnTo>
                <a:lnTo>
                  <a:pt x="3058490" y="419099"/>
                </a:lnTo>
                <a:lnTo>
                  <a:pt x="3092783" y="457199"/>
                </a:lnTo>
                <a:lnTo>
                  <a:pt x="3126366" y="482599"/>
                </a:lnTo>
                <a:lnTo>
                  <a:pt x="3159223" y="507999"/>
                </a:lnTo>
                <a:lnTo>
                  <a:pt x="3191340" y="546099"/>
                </a:lnTo>
                <a:lnTo>
                  <a:pt x="3222701" y="571499"/>
                </a:lnTo>
                <a:lnTo>
                  <a:pt x="3253293" y="609599"/>
                </a:lnTo>
                <a:lnTo>
                  <a:pt x="3283100" y="647699"/>
                </a:lnTo>
                <a:lnTo>
                  <a:pt x="3312108" y="673099"/>
                </a:lnTo>
                <a:lnTo>
                  <a:pt x="3340301" y="711199"/>
                </a:lnTo>
                <a:lnTo>
                  <a:pt x="3367665" y="749299"/>
                </a:lnTo>
                <a:lnTo>
                  <a:pt x="3394185" y="787399"/>
                </a:lnTo>
                <a:lnTo>
                  <a:pt x="3419846" y="825499"/>
                </a:lnTo>
                <a:lnTo>
                  <a:pt x="3444634" y="863599"/>
                </a:lnTo>
                <a:lnTo>
                  <a:pt x="3468534" y="901699"/>
                </a:lnTo>
                <a:lnTo>
                  <a:pt x="3491530" y="939799"/>
                </a:lnTo>
                <a:lnTo>
                  <a:pt x="3513609" y="977899"/>
                </a:lnTo>
                <a:lnTo>
                  <a:pt x="3534755" y="1015999"/>
                </a:lnTo>
                <a:lnTo>
                  <a:pt x="3554953" y="1054099"/>
                </a:lnTo>
                <a:lnTo>
                  <a:pt x="3574189" y="1104899"/>
                </a:lnTo>
                <a:lnTo>
                  <a:pt x="3592447" y="1142999"/>
                </a:lnTo>
                <a:lnTo>
                  <a:pt x="3609714" y="1181099"/>
                </a:lnTo>
                <a:lnTo>
                  <a:pt x="3625974" y="1231899"/>
                </a:lnTo>
                <a:lnTo>
                  <a:pt x="3641213" y="1269999"/>
                </a:lnTo>
                <a:lnTo>
                  <a:pt x="3655415" y="1308099"/>
                </a:lnTo>
                <a:lnTo>
                  <a:pt x="3668566" y="1358899"/>
                </a:lnTo>
                <a:lnTo>
                  <a:pt x="3680652" y="1396999"/>
                </a:lnTo>
                <a:lnTo>
                  <a:pt x="3691656" y="1447799"/>
                </a:lnTo>
                <a:lnTo>
                  <a:pt x="3701565" y="1498599"/>
                </a:lnTo>
                <a:lnTo>
                  <a:pt x="3710364" y="1536699"/>
                </a:lnTo>
                <a:lnTo>
                  <a:pt x="3718037" y="1587499"/>
                </a:lnTo>
                <a:lnTo>
                  <a:pt x="3724571" y="1638299"/>
                </a:lnTo>
                <a:lnTo>
                  <a:pt x="3729950" y="1676399"/>
                </a:lnTo>
                <a:lnTo>
                  <a:pt x="3734159" y="1727199"/>
                </a:lnTo>
                <a:lnTo>
                  <a:pt x="3737184" y="1777999"/>
                </a:lnTo>
                <a:lnTo>
                  <a:pt x="3739010" y="1828799"/>
                </a:lnTo>
                <a:lnTo>
                  <a:pt x="3739622" y="1866899"/>
                </a:lnTo>
                <a:lnTo>
                  <a:pt x="3739622" y="3467099"/>
                </a:lnTo>
                <a:lnTo>
                  <a:pt x="3739010" y="3517899"/>
                </a:lnTo>
                <a:lnTo>
                  <a:pt x="3737184" y="3555999"/>
                </a:lnTo>
                <a:lnTo>
                  <a:pt x="3734159" y="3606799"/>
                </a:lnTo>
                <a:lnTo>
                  <a:pt x="3729950" y="3657599"/>
                </a:lnTo>
                <a:lnTo>
                  <a:pt x="3724571" y="3708399"/>
                </a:lnTo>
                <a:lnTo>
                  <a:pt x="3718037" y="3746499"/>
                </a:lnTo>
                <a:lnTo>
                  <a:pt x="3710364" y="3797299"/>
                </a:lnTo>
                <a:lnTo>
                  <a:pt x="3701565" y="3848099"/>
                </a:lnTo>
                <a:lnTo>
                  <a:pt x="3691656" y="3886199"/>
                </a:lnTo>
                <a:lnTo>
                  <a:pt x="3680652" y="3936999"/>
                </a:lnTo>
                <a:lnTo>
                  <a:pt x="3668566" y="3975099"/>
                </a:lnTo>
                <a:lnTo>
                  <a:pt x="3655415" y="4025899"/>
                </a:lnTo>
                <a:lnTo>
                  <a:pt x="3641213" y="4063999"/>
                </a:lnTo>
                <a:lnTo>
                  <a:pt x="3625974" y="4114799"/>
                </a:lnTo>
                <a:lnTo>
                  <a:pt x="3609714" y="4152899"/>
                </a:lnTo>
                <a:lnTo>
                  <a:pt x="3592447" y="4190999"/>
                </a:lnTo>
                <a:lnTo>
                  <a:pt x="3574189" y="4241799"/>
                </a:lnTo>
                <a:lnTo>
                  <a:pt x="3554953" y="4279899"/>
                </a:lnTo>
                <a:lnTo>
                  <a:pt x="3534755" y="4317999"/>
                </a:lnTo>
                <a:lnTo>
                  <a:pt x="3513609" y="4356099"/>
                </a:lnTo>
                <a:lnTo>
                  <a:pt x="3491530" y="4394199"/>
                </a:lnTo>
                <a:lnTo>
                  <a:pt x="3468534" y="4432299"/>
                </a:lnTo>
                <a:lnTo>
                  <a:pt x="3444634" y="4470399"/>
                </a:lnTo>
                <a:lnTo>
                  <a:pt x="3419846" y="4508499"/>
                </a:lnTo>
                <a:lnTo>
                  <a:pt x="3394185" y="4546599"/>
                </a:lnTo>
                <a:lnTo>
                  <a:pt x="3367665" y="4584699"/>
                </a:lnTo>
                <a:lnTo>
                  <a:pt x="3340301" y="4622799"/>
                </a:lnTo>
                <a:lnTo>
                  <a:pt x="3312108" y="4660899"/>
                </a:lnTo>
                <a:lnTo>
                  <a:pt x="3283100" y="4686299"/>
                </a:lnTo>
                <a:lnTo>
                  <a:pt x="3253293" y="4724399"/>
                </a:lnTo>
                <a:lnTo>
                  <a:pt x="3222701" y="4762499"/>
                </a:lnTo>
                <a:lnTo>
                  <a:pt x="3191340" y="4787899"/>
                </a:lnTo>
                <a:lnTo>
                  <a:pt x="3159223" y="4825999"/>
                </a:lnTo>
                <a:lnTo>
                  <a:pt x="3126366" y="4851399"/>
                </a:lnTo>
                <a:lnTo>
                  <a:pt x="3092783" y="4889499"/>
                </a:lnTo>
                <a:lnTo>
                  <a:pt x="3058490" y="4914899"/>
                </a:lnTo>
                <a:lnTo>
                  <a:pt x="3023501" y="4940299"/>
                </a:lnTo>
                <a:lnTo>
                  <a:pt x="2987830" y="4965699"/>
                </a:lnTo>
                <a:lnTo>
                  <a:pt x="2951493" y="4991099"/>
                </a:lnTo>
                <a:lnTo>
                  <a:pt x="2914505" y="5016499"/>
                </a:lnTo>
                <a:lnTo>
                  <a:pt x="2876880" y="5041899"/>
                </a:lnTo>
                <a:lnTo>
                  <a:pt x="2838633" y="5067299"/>
                </a:lnTo>
                <a:lnTo>
                  <a:pt x="2760333" y="5118099"/>
                </a:lnTo>
                <a:lnTo>
                  <a:pt x="2720309" y="5130799"/>
                </a:lnTo>
                <a:lnTo>
                  <a:pt x="2638588" y="5181599"/>
                </a:lnTo>
                <a:lnTo>
                  <a:pt x="2554734" y="5206999"/>
                </a:lnTo>
                <a:lnTo>
                  <a:pt x="2512045" y="5232399"/>
                </a:lnTo>
                <a:lnTo>
                  <a:pt x="2291563" y="5295899"/>
                </a:lnTo>
                <a:close/>
              </a:path>
              <a:path w="3740150" h="5346700">
                <a:moveTo>
                  <a:pt x="2154178" y="5321299"/>
                </a:moveTo>
                <a:lnTo>
                  <a:pt x="1585443" y="5321299"/>
                </a:lnTo>
                <a:lnTo>
                  <a:pt x="1539258" y="5308599"/>
                </a:lnTo>
                <a:lnTo>
                  <a:pt x="2200363" y="5308599"/>
                </a:lnTo>
                <a:lnTo>
                  <a:pt x="2154178" y="5321299"/>
                </a:lnTo>
                <a:close/>
              </a:path>
              <a:path w="3740150" h="5346700">
                <a:moveTo>
                  <a:pt x="2060712" y="5333999"/>
                </a:moveTo>
                <a:lnTo>
                  <a:pt x="1678909" y="5333999"/>
                </a:lnTo>
                <a:lnTo>
                  <a:pt x="1631998" y="5321299"/>
                </a:lnTo>
                <a:lnTo>
                  <a:pt x="2107623" y="5321299"/>
                </a:lnTo>
                <a:lnTo>
                  <a:pt x="2060712" y="5333999"/>
                </a:lnTo>
                <a:close/>
              </a:path>
              <a:path w="3740150" h="5346700">
                <a:moveTo>
                  <a:pt x="1917995" y="5346699"/>
                </a:moveTo>
                <a:lnTo>
                  <a:pt x="1821626" y="5346699"/>
                </a:lnTo>
                <a:lnTo>
                  <a:pt x="1773737" y="5333999"/>
                </a:lnTo>
                <a:lnTo>
                  <a:pt x="1965884" y="5333999"/>
                </a:lnTo>
                <a:lnTo>
                  <a:pt x="1917995" y="5346699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89207" y="8953038"/>
            <a:ext cx="1599565" cy="1233805"/>
          </a:xfrm>
          <a:custGeom>
            <a:avLst/>
            <a:gdLst/>
            <a:ahLst/>
            <a:cxnLst/>
            <a:rect l="l" t="t" r="r" b="b"/>
            <a:pathLst>
              <a:path w="1599565" h="1233804">
                <a:moveTo>
                  <a:pt x="69675" y="138915"/>
                </a:moveTo>
                <a:lnTo>
                  <a:pt x="41640" y="132939"/>
                </a:lnTo>
                <a:lnTo>
                  <a:pt x="19594" y="117199"/>
                </a:lnTo>
                <a:lnTo>
                  <a:pt x="5170" y="94981"/>
                </a:lnTo>
                <a:lnTo>
                  <a:pt x="0" y="69568"/>
                </a:lnTo>
                <a:lnTo>
                  <a:pt x="5172" y="41573"/>
                </a:lnTo>
                <a:lnTo>
                  <a:pt x="19605" y="19557"/>
                </a:lnTo>
                <a:lnTo>
                  <a:pt x="41640" y="5162"/>
                </a:lnTo>
                <a:lnTo>
                  <a:pt x="69675" y="0"/>
                </a:lnTo>
                <a:lnTo>
                  <a:pt x="94239" y="5162"/>
                </a:lnTo>
                <a:lnTo>
                  <a:pt x="114489" y="19564"/>
                </a:lnTo>
                <a:lnTo>
                  <a:pt x="128250" y="41576"/>
                </a:lnTo>
                <a:lnTo>
                  <a:pt x="133326" y="69568"/>
                </a:lnTo>
                <a:lnTo>
                  <a:pt x="128250" y="94981"/>
                </a:lnTo>
                <a:lnTo>
                  <a:pt x="114485" y="117199"/>
                </a:lnTo>
                <a:lnTo>
                  <a:pt x="94228" y="132939"/>
                </a:lnTo>
                <a:lnTo>
                  <a:pt x="69675" y="138915"/>
                </a:lnTo>
                <a:close/>
              </a:path>
              <a:path w="1599565" h="1233804">
                <a:moveTo>
                  <a:pt x="434586" y="138915"/>
                </a:moveTo>
                <a:lnTo>
                  <a:pt x="406687" y="132939"/>
                </a:lnTo>
                <a:lnTo>
                  <a:pt x="384707" y="117199"/>
                </a:lnTo>
                <a:lnTo>
                  <a:pt x="370303" y="94981"/>
                </a:lnTo>
                <a:lnTo>
                  <a:pt x="365133" y="69568"/>
                </a:lnTo>
                <a:lnTo>
                  <a:pt x="370302" y="41573"/>
                </a:lnTo>
                <a:lnTo>
                  <a:pt x="384711" y="19557"/>
                </a:lnTo>
                <a:lnTo>
                  <a:pt x="406679" y="5162"/>
                </a:lnTo>
                <a:lnTo>
                  <a:pt x="434586" y="0"/>
                </a:lnTo>
                <a:lnTo>
                  <a:pt x="460186" y="5162"/>
                </a:lnTo>
                <a:lnTo>
                  <a:pt x="482497" y="19564"/>
                </a:lnTo>
                <a:lnTo>
                  <a:pt x="498276" y="41576"/>
                </a:lnTo>
                <a:lnTo>
                  <a:pt x="504262" y="69568"/>
                </a:lnTo>
                <a:lnTo>
                  <a:pt x="498273" y="94981"/>
                </a:lnTo>
                <a:lnTo>
                  <a:pt x="482485" y="117199"/>
                </a:lnTo>
                <a:lnTo>
                  <a:pt x="460166" y="132939"/>
                </a:lnTo>
                <a:lnTo>
                  <a:pt x="434586" y="138915"/>
                </a:lnTo>
                <a:close/>
              </a:path>
              <a:path w="1599565" h="1233804">
                <a:moveTo>
                  <a:pt x="799720" y="138915"/>
                </a:moveTo>
                <a:lnTo>
                  <a:pt x="771685" y="132939"/>
                </a:lnTo>
                <a:lnTo>
                  <a:pt x="749639" y="117199"/>
                </a:lnTo>
                <a:lnTo>
                  <a:pt x="735215" y="94981"/>
                </a:lnTo>
                <a:lnTo>
                  <a:pt x="730045" y="69568"/>
                </a:lnTo>
                <a:lnTo>
                  <a:pt x="735217" y="41573"/>
                </a:lnTo>
                <a:lnTo>
                  <a:pt x="749650" y="19557"/>
                </a:lnTo>
                <a:lnTo>
                  <a:pt x="771685" y="5162"/>
                </a:lnTo>
                <a:lnTo>
                  <a:pt x="799720" y="0"/>
                </a:lnTo>
                <a:lnTo>
                  <a:pt x="825184" y="5162"/>
                </a:lnTo>
                <a:lnTo>
                  <a:pt x="847429" y="19564"/>
                </a:lnTo>
                <a:lnTo>
                  <a:pt x="863188" y="41576"/>
                </a:lnTo>
                <a:lnTo>
                  <a:pt x="869173" y="69568"/>
                </a:lnTo>
                <a:lnTo>
                  <a:pt x="863188" y="94981"/>
                </a:lnTo>
                <a:lnTo>
                  <a:pt x="847424" y="117199"/>
                </a:lnTo>
                <a:lnTo>
                  <a:pt x="825172" y="132939"/>
                </a:lnTo>
                <a:lnTo>
                  <a:pt x="799720" y="138915"/>
                </a:lnTo>
                <a:close/>
              </a:path>
              <a:path w="1599565" h="1233804">
                <a:moveTo>
                  <a:pt x="1164631" y="138915"/>
                </a:moveTo>
                <a:lnTo>
                  <a:pt x="1139180" y="132939"/>
                </a:lnTo>
                <a:lnTo>
                  <a:pt x="1116928" y="117199"/>
                </a:lnTo>
                <a:lnTo>
                  <a:pt x="1101164" y="94981"/>
                </a:lnTo>
                <a:lnTo>
                  <a:pt x="1095178" y="69568"/>
                </a:lnTo>
                <a:lnTo>
                  <a:pt x="1101166" y="41573"/>
                </a:lnTo>
                <a:lnTo>
                  <a:pt x="1116938" y="19557"/>
                </a:lnTo>
                <a:lnTo>
                  <a:pt x="1139180" y="5162"/>
                </a:lnTo>
                <a:lnTo>
                  <a:pt x="1164631" y="0"/>
                </a:lnTo>
                <a:lnTo>
                  <a:pt x="1192679" y="5162"/>
                </a:lnTo>
                <a:lnTo>
                  <a:pt x="1214717" y="19564"/>
                </a:lnTo>
                <a:lnTo>
                  <a:pt x="1229137" y="41576"/>
                </a:lnTo>
                <a:lnTo>
                  <a:pt x="1234307" y="69568"/>
                </a:lnTo>
                <a:lnTo>
                  <a:pt x="1229136" y="94981"/>
                </a:lnTo>
                <a:lnTo>
                  <a:pt x="1214712" y="117199"/>
                </a:lnTo>
                <a:lnTo>
                  <a:pt x="1192667" y="132939"/>
                </a:lnTo>
                <a:lnTo>
                  <a:pt x="1164631" y="138915"/>
                </a:lnTo>
                <a:close/>
              </a:path>
              <a:path w="1599565" h="1233804">
                <a:moveTo>
                  <a:pt x="1529747" y="138915"/>
                </a:moveTo>
                <a:lnTo>
                  <a:pt x="1504166" y="132939"/>
                </a:lnTo>
                <a:lnTo>
                  <a:pt x="1481848" y="117199"/>
                </a:lnTo>
                <a:lnTo>
                  <a:pt x="1466060" y="94981"/>
                </a:lnTo>
                <a:lnTo>
                  <a:pt x="1460071" y="69568"/>
                </a:lnTo>
                <a:lnTo>
                  <a:pt x="1466060" y="41576"/>
                </a:lnTo>
                <a:lnTo>
                  <a:pt x="1481848" y="19564"/>
                </a:lnTo>
                <a:lnTo>
                  <a:pt x="1504166" y="5162"/>
                </a:lnTo>
                <a:lnTo>
                  <a:pt x="1529747" y="0"/>
                </a:lnTo>
                <a:lnTo>
                  <a:pt x="1557646" y="5162"/>
                </a:lnTo>
                <a:lnTo>
                  <a:pt x="1579626" y="19564"/>
                </a:lnTo>
                <a:lnTo>
                  <a:pt x="1594030" y="41576"/>
                </a:lnTo>
                <a:lnTo>
                  <a:pt x="1599200" y="69568"/>
                </a:lnTo>
                <a:lnTo>
                  <a:pt x="1594033" y="94981"/>
                </a:lnTo>
                <a:lnTo>
                  <a:pt x="1579633" y="117199"/>
                </a:lnTo>
                <a:lnTo>
                  <a:pt x="1557653" y="132939"/>
                </a:lnTo>
                <a:lnTo>
                  <a:pt x="1529747" y="138915"/>
                </a:lnTo>
                <a:close/>
              </a:path>
              <a:path w="1599565" h="1233804">
                <a:moveTo>
                  <a:pt x="69675" y="503712"/>
                </a:moveTo>
                <a:lnTo>
                  <a:pt x="41640" y="497735"/>
                </a:lnTo>
                <a:lnTo>
                  <a:pt x="19594" y="481996"/>
                </a:lnTo>
                <a:lnTo>
                  <a:pt x="5170" y="459777"/>
                </a:lnTo>
                <a:lnTo>
                  <a:pt x="0" y="434365"/>
                </a:lnTo>
                <a:lnTo>
                  <a:pt x="5170" y="406372"/>
                </a:lnTo>
                <a:lnTo>
                  <a:pt x="19594" y="384361"/>
                </a:lnTo>
                <a:lnTo>
                  <a:pt x="41640" y="369959"/>
                </a:lnTo>
                <a:lnTo>
                  <a:pt x="69675" y="364796"/>
                </a:lnTo>
                <a:lnTo>
                  <a:pt x="94228" y="369959"/>
                </a:lnTo>
                <a:lnTo>
                  <a:pt x="114485" y="384361"/>
                </a:lnTo>
                <a:lnTo>
                  <a:pt x="128250" y="406372"/>
                </a:lnTo>
                <a:lnTo>
                  <a:pt x="133326" y="434365"/>
                </a:lnTo>
                <a:lnTo>
                  <a:pt x="128250" y="459777"/>
                </a:lnTo>
                <a:lnTo>
                  <a:pt x="114485" y="481996"/>
                </a:lnTo>
                <a:lnTo>
                  <a:pt x="94228" y="497735"/>
                </a:lnTo>
                <a:lnTo>
                  <a:pt x="69675" y="503712"/>
                </a:lnTo>
                <a:close/>
              </a:path>
              <a:path w="1599565" h="1233804">
                <a:moveTo>
                  <a:pt x="434586" y="503712"/>
                </a:moveTo>
                <a:lnTo>
                  <a:pt x="406687" y="497735"/>
                </a:lnTo>
                <a:lnTo>
                  <a:pt x="384707" y="481996"/>
                </a:lnTo>
                <a:lnTo>
                  <a:pt x="370303" y="459777"/>
                </a:lnTo>
                <a:lnTo>
                  <a:pt x="365133" y="434365"/>
                </a:lnTo>
                <a:lnTo>
                  <a:pt x="370300" y="406372"/>
                </a:lnTo>
                <a:lnTo>
                  <a:pt x="384700" y="384361"/>
                </a:lnTo>
                <a:lnTo>
                  <a:pt x="406679" y="369959"/>
                </a:lnTo>
                <a:lnTo>
                  <a:pt x="434586" y="364796"/>
                </a:lnTo>
                <a:lnTo>
                  <a:pt x="460174" y="369959"/>
                </a:lnTo>
                <a:lnTo>
                  <a:pt x="482492" y="384361"/>
                </a:lnTo>
                <a:lnTo>
                  <a:pt x="498275" y="406372"/>
                </a:lnTo>
                <a:lnTo>
                  <a:pt x="504262" y="434365"/>
                </a:lnTo>
                <a:lnTo>
                  <a:pt x="498273" y="459777"/>
                </a:lnTo>
                <a:lnTo>
                  <a:pt x="482485" y="481996"/>
                </a:lnTo>
                <a:lnTo>
                  <a:pt x="460166" y="497735"/>
                </a:lnTo>
                <a:lnTo>
                  <a:pt x="434586" y="503712"/>
                </a:lnTo>
                <a:close/>
              </a:path>
              <a:path w="1599565" h="1233804">
                <a:moveTo>
                  <a:pt x="799720" y="503712"/>
                </a:moveTo>
                <a:lnTo>
                  <a:pt x="771685" y="497735"/>
                </a:lnTo>
                <a:lnTo>
                  <a:pt x="749639" y="481996"/>
                </a:lnTo>
                <a:lnTo>
                  <a:pt x="735215" y="459777"/>
                </a:lnTo>
                <a:lnTo>
                  <a:pt x="730045" y="434365"/>
                </a:lnTo>
                <a:lnTo>
                  <a:pt x="735215" y="406372"/>
                </a:lnTo>
                <a:lnTo>
                  <a:pt x="749639" y="384361"/>
                </a:lnTo>
                <a:lnTo>
                  <a:pt x="771685" y="369959"/>
                </a:lnTo>
                <a:lnTo>
                  <a:pt x="799720" y="364796"/>
                </a:lnTo>
                <a:lnTo>
                  <a:pt x="825172" y="369959"/>
                </a:lnTo>
                <a:lnTo>
                  <a:pt x="847424" y="384361"/>
                </a:lnTo>
                <a:lnTo>
                  <a:pt x="863188" y="406372"/>
                </a:lnTo>
                <a:lnTo>
                  <a:pt x="869173" y="434365"/>
                </a:lnTo>
                <a:lnTo>
                  <a:pt x="863188" y="459777"/>
                </a:lnTo>
                <a:lnTo>
                  <a:pt x="847424" y="481996"/>
                </a:lnTo>
                <a:lnTo>
                  <a:pt x="825172" y="497735"/>
                </a:lnTo>
                <a:lnTo>
                  <a:pt x="799720" y="503712"/>
                </a:lnTo>
                <a:close/>
              </a:path>
              <a:path w="1599565" h="1233804">
                <a:moveTo>
                  <a:pt x="1164631" y="503712"/>
                </a:moveTo>
                <a:lnTo>
                  <a:pt x="1139180" y="497735"/>
                </a:lnTo>
                <a:lnTo>
                  <a:pt x="1116928" y="481996"/>
                </a:lnTo>
                <a:lnTo>
                  <a:pt x="1101164" y="459777"/>
                </a:lnTo>
                <a:lnTo>
                  <a:pt x="1095178" y="434365"/>
                </a:lnTo>
                <a:lnTo>
                  <a:pt x="1101164" y="406372"/>
                </a:lnTo>
                <a:lnTo>
                  <a:pt x="1116928" y="384361"/>
                </a:lnTo>
                <a:lnTo>
                  <a:pt x="1139180" y="369959"/>
                </a:lnTo>
                <a:lnTo>
                  <a:pt x="1164631" y="364796"/>
                </a:lnTo>
                <a:lnTo>
                  <a:pt x="1192667" y="369959"/>
                </a:lnTo>
                <a:lnTo>
                  <a:pt x="1214712" y="384361"/>
                </a:lnTo>
                <a:lnTo>
                  <a:pt x="1229136" y="406372"/>
                </a:lnTo>
                <a:lnTo>
                  <a:pt x="1234307" y="434365"/>
                </a:lnTo>
                <a:lnTo>
                  <a:pt x="1229136" y="459777"/>
                </a:lnTo>
                <a:lnTo>
                  <a:pt x="1214712" y="481996"/>
                </a:lnTo>
                <a:lnTo>
                  <a:pt x="1192667" y="497735"/>
                </a:lnTo>
                <a:lnTo>
                  <a:pt x="1164631" y="503712"/>
                </a:lnTo>
                <a:close/>
              </a:path>
              <a:path w="1599565" h="1233804">
                <a:moveTo>
                  <a:pt x="1529765" y="503712"/>
                </a:moveTo>
                <a:lnTo>
                  <a:pt x="1504177" y="497735"/>
                </a:lnTo>
                <a:lnTo>
                  <a:pt x="1481860" y="481996"/>
                </a:lnTo>
                <a:lnTo>
                  <a:pt x="1466076" y="459777"/>
                </a:lnTo>
                <a:lnTo>
                  <a:pt x="1460090" y="434365"/>
                </a:lnTo>
                <a:lnTo>
                  <a:pt x="1466079" y="406372"/>
                </a:lnTo>
                <a:lnTo>
                  <a:pt x="1481867" y="384361"/>
                </a:lnTo>
                <a:lnTo>
                  <a:pt x="1504185" y="369959"/>
                </a:lnTo>
                <a:lnTo>
                  <a:pt x="1529765" y="364796"/>
                </a:lnTo>
                <a:lnTo>
                  <a:pt x="1557664" y="369959"/>
                </a:lnTo>
                <a:lnTo>
                  <a:pt x="1579644" y="384361"/>
                </a:lnTo>
                <a:lnTo>
                  <a:pt x="1594048" y="406372"/>
                </a:lnTo>
                <a:lnTo>
                  <a:pt x="1599218" y="434365"/>
                </a:lnTo>
                <a:lnTo>
                  <a:pt x="1594051" y="459777"/>
                </a:lnTo>
                <a:lnTo>
                  <a:pt x="1579651" y="481996"/>
                </a:lnTo>
                <a:lnTo>
                  <a:pt x="1557672" y="497735"/>
                </a:lnTo>
                <a:lnTo>
                  <a:pt x="1529765" y="503712"/>
                </a:lnTo>
                <a:close/>
              </a:path>
              <a:path w="1599565" h="1233804">
                <a:moveTo>
                  <a:pt x="69675" y="868527"/>
                </a:moveTo>
                <a:lnTo>
                  <a:pt x="41640" y="862550"/>
                </a:lnTo>
                <a:lnTo>
                  <a:pt x="19594" y="846811"/>
                </a:lnTo>
                <a:lnTo>
                  <a:pt x="5170" y="824593"/>
                </a:lnTo>
                <a:lnTo>
                  <a:pt x="0" y="799180"/>
                </a:lnTo>
                <a:lnTo>
                  <a:pt x="5170" y="771187"/>
                </a:lnTo>
                <a:lnTo>
                  <a:pt x="19594" y="749176"/>
                </a:lnTo>
                <a:lnTo>
                  <a:pt x="41640" y="734774"/>
                </a:lnTo>
                <a:lnTo>
                  <a:pt x="69675" y="729611"/>
                </a:lnTo>
                <a:lnTo>
                  <a:pt x="94228" y="734774"/>
                </a:lnTo>
                <a:lnTo>
                  <a:pt x="114485" y="749176"/>
                </a:lnTo>
                <a:lnTo>
                  <a:pt x="128250" y="771187"/>
                </a:lnTo>
                <a:lnTo>
                  <a:pt x="133326" y="799180"/>
                </a:lnTo>
                <a:lnTo>
                  <a:pt x="128250" y="824593"/>
                </a:lnTo>
                <a:lnTo>
                  <a:pt x="114485" y="846811"/>
                </a:lnTo>
                <a:lnTo>
                  <a:pt x="94228" y="862550"/>
                </a:lnTo>
                <a:lnTo>
                  <a:pt x="69675" y="868527"/>
                </a:lnTo>
                <a:close/>
              </a:path>
              <a:path w="1599565" h="1233804">
                <a:moveTo>
                  <a:pt x="434586" y="868527"/>
                </a:moveTo>
                <a:lnTo>
                  <a:pt x="406687" y="862550"/>
                </a:lnTo>
                <a:lnTo>
                  <a:pt x="384707" y="846811"/>
                </a:lnTo>
                <a:lnTo>
                  <a:pt x="370303" y="824593"/>
                </a:lnTo>
                <a:lnTo>
                  <a:pt x="365133" y="799180"/>
                </a:lnTo>
                <a:lnTo>
                  <a:pt x="370300" y="771187"/>
                </a:lnTo>
                <a:lnTo>
                  <a:pt x="384700" y="749176"/>
                </a:lnTo>
                <a:lnTo>
                  <a:pt x="406679" y="734774"/>
                </a:lnTo>
                <a:lnTo>
                  <a:pt x="434586" y="729611"/>
                </a:lnTo>
                <a:lnTo>
                  <a:pt x="460174" y="734774"/>
                </a:lnTo>
                <a:lnTo>
                  <a:pt x="482492" y="749176"/>
                </a:lnTo>
                <a:lnTo>
                  <a:pt x="498275" y="771187"/>
                </a:lnTo>
                <a:lnTo>
                  <a:pt x="504262" y="799180"/>
                </a:lnTo>
                <a:lnTo>
                  <a:pt x="498273" y="824593"/>
                </a:lnTo>
                <a:lnTo>
                  <a:pt x="482485" y="846811"/>
                </a:lnTo>
                <a:lnTo>
                  <a:pt x="460166" y="862550"/>
                </a:lnTo>
                <a:lnTo>
                  <a:pt x="434586" y="868527"/>
                </a:lnTo>
                <a:close/>
              </a:path>
              <a:path w="1599565" h="1233804">
                <a:moveTo>
                  <a:pt x="799720" y="868527"/>
                </a:moveTo>
                <a:lnTo>
                  <a:pt x="771685" y="862550"/>
                </a:lnTo>
                <a:lnTo>
                  <a:pt x="749639" y="846811"/>
                </a:lnTo>
                <a:lnTo>
                  <a:pt x="735215" y="824593"/>
                </a:lnTo>
                <a:lnTo>
                  <a:pt x="730045" y="799180"/>
                </a:lnTo>
                <a:lnTo>
                  <a:pt x="735215" y="771187"/>
                </a:lnTo>
                <a:lnTo>
                  <a:pt x="749639" y="749176"/>
                </a:lnTo>
                <a:lnTo>
                  <a:pt x="771685" y="734774"/>
                </a:lnTo>
                <a:lnTo>
                  <a:pt x="799720" y="729611"/>
                </a:lnTo>
                <a:lnTo>
                  <a:pt x="825172" y="734774"/>
                </a:lnTo>
                <a:lnTo>
                  <a:pt x="847424" y="749176"/>
                </a:lnTo>
                <a:lnTo>
                  <a:pt x="863188" y="771187"/>
                </a:lnTo>
                <a:lnTo>
                  <a:pt x="869173" y="799180"/>
                </a:lnTo>
                <a:lnTo>
                  <a:pt x="863188" y="824593"/>
                </a:lnTo>
                <a:lnTo>
                  <a:pt x="847424" y="846811"/>
                </a:lnTo>
                <a:lnTo>
                  <a:pt x="825172" y="862550"/>
                </a:lnTo>
                <a:lnTo>
                  <a:pt x="799720" y="868527"/>
                </a:lnTo>
                <a:close/>
              </a:path>
              <a:path w="1599565" h="1233804">
                <a:moveTo>
                  <a:pt x="1164631" y="868527"/>
                </a:moveTo>
                <a:lnTo>
                  <a:pt x="1139180" y="862550"/>
                </a:lnTo>
                <a:lnTo>
                  <a:pt x="1116928" y="846811"/>
                </a:lnTo>
                <a:lnTo>
                  <a:pt x="1101164" y="824593"/>
                </a:lnTo>
                <a:lnTo>
                  <a:pt x="1095178" y="799180"/>
                </a:lnTo>
                <a:lnTo>
                  <a:pt x="1101164" y="771187"/>
                </a:lnTo>
                <a:lnTo>
                  <a:pt x="1116928" y="749176"/>
                </a:lnTo>
                <a:lnTo>
                  <a:pt x="1139180" y="734774"/>
                </a:lnTo>
                <a:lnTo>
                  <a:pt x="1164631" y="729611"/>
                </a:lnTo>
                <a:lnTo>
                  <a:pt x="1192667" y="734774"/>
                </a:lnTo>
                <a:lnTo>
                  <a:pt x="1214712" y="749176"/>
                </a:lnTo>
                <a:lnTo>
                  <a:pt x="1229136" y="771187"/>
                </a:lnTo>
                <a:lnTo>
                  <a:pt x="1234307" y="799180"/>
                </a:lnTo>
                <a:lnTo>
                  <a:pt x="1229136" y="824593"/>
                </a:lnTo>
                <a:lnTo>
                  <a:pt x="1214712" y="846811"/>
                </a:lnTo>
                <a:lnTo>
                  <a:pt x="1192667" y="862550"/>
                </a:lnTo>
                <a:lnTo>
                  <a:pt x="1164631" y="868527"/>
                </a:lnTo>
                <a:close/>
              </a:path>
              <a:path w="1599565" h="1233804">
                <a:moveTo>
                  <a:pt x="1529765" y="868527"/>
                </a:moveTo>
                <a:lnTo>
                  <a:pt x="1504177" y="862550"/>
                </a:lnTo>
                <a:lnTo>
                  <a:pt x="1481860" y="846811"/>
                </a:lnTo>
                <a:lnTo>
                  <a:pt x="1466076" y="824593"/>
                </a:lnTo>
                <a:lnTo>
                  <a:pt x="1460090" y="799180"/>
                </a:lnTo>
                <a:lnTo>
                  <a:pt x="1466079" y="771187"/>
                </a:lnTo>
                <a:lnTo>
                  <a:pt x="1481867" y="749176"/>
                </a:lnTo>
                <a:lnTo>
                  <a:pt x="1504185" y="734774"/>
                </a:lnTo>
                <a:lnTo>
                  <a:pt x="1529765" y="729611"/>
                </a:lnTo>
                <a:lnTo>
                  <a:pt x="1557664" y="734774"/>
                </a:lnTo>
                <a:lnTo>
                  <a:pt x="1579644" y="749176"/>
                </a:lnTo>
                <a:lnTo>
                  <a:pt x="1594048" y="771187"/>
                </a:lnTo>
                <a:lnTo>
                  <a:pt x="1599218" y="799180"/>
                </a:lnTo>
                <a:lnTo>
                  <a:pt x="1594051" y="824593"/>
                </a:lnTo>
                <a:lnTo>
                  <a:pt x="1579651" y="846811"/>
                </a:lnTo>
                <a:lnTo>
                  <a:pt x="1557672" y="862550"/>
                </a:lnTo>
                <a:lnTo>
                  <a:pt x="1529765" y="868527"/>
                </a:lnTo>
                <a:close/>
              </a:path>
              <a:path w="1599565" h="1233804">
                <a:moveTo>
                  <a:pt x="69675" y="1233342"/>
                </a:moveTo>
                <a:lnTo>
                  <a:pt x="41640" y="1227365"/>
                </a:lnTo>
                <a:lnTo>
                  <a:pt x="19594" y="1211626"/>
                </a:lnTo>
                <a:lnTo>
                  <a:pt x="5170" y="1189408"/>
                </a:lnTo>
                <a:lnTo>
                  <a:pt x="0" y="1163995"/>
                </a:lnTo>
                <a:lnTo>
                  <a:pt x="5172" y="1136000"/>
                </a:lnTo>
                <a:lnTo>
                  <a:pt x="19605" y="1113984"/>
                </a:lnTo>
                <a:lnTo>
                  <a:pt x="41640" y="1099589"/>
                </a:lnTo>
                <a:lnTo>
                  <a:pt x="69675" y="1094426"/>
                </a:lnTo>
                <a:lnTo>
                  <a:pt x="94239" y="1099589"/>
                </a:lnTo>
                <a:lnTo>
                  <a:pt x="114489" y="1113991"/>
                </a:lnTo>
                <a:lnTo>
                  <a:pt x="128250" y="1136003"/>
                </a:lnTo>
                <a:lnTo>
                  <a:pt x="133326" y="1163995"/>
                </a:lnTo>
                <a:lnTo>
                  <a:pt x="128250" y="1189408"/>
                </a:lnTo>
                <a:lnTo>
                  <a:pt x="114485" y="1211626"/>
                </a:lnTo>
                <a:lnTo>
                  <a:pt x="94228" y="1227365"/>
                </a:lnTo>
                <a:lnTo>
                  <a:pt x="69675" y="1233342"/>
                </a:lnTo>
                <a:close/>
              </a:path>
              <a:path w="1599565" h="1233804">
                <a:moveTo>
                  <a:pt x="434586" y="1233342"/>
                </a:moveTo>
                <a:lnTo>
                  <a:pt x="406687" y="1227365"/>
                </a:lnTo>
                <a:lnTo>
                  <a:pt x="384707" y="1211626"/>
                </a:lnTo>
                <a:lnTo>
                  <a:pt x="370303" y="1189408"/>
                </a:lnTo>
                <a:lnTo>
                  <a:pt x="365133" y="1163995"/>
                </a:lnTo>
                <a:lnTo>
                  <a:pt x="370302" y="1136000"/>
                </a:lnTo>
                <a:lnTo>
                  <a:pt x="384711" y="1113984"/>
                </a:lnTo>
                <a:lnTo>
                  <a:pt x="406679" y="1099589"/>
                </a:lnTo>
                <a:lnTo>
                  <a:pt x="434586" y="1094426"/>
                </a:lnTo>
                <a:lnTo>
                  <a:pt x="460186" y="1099589"/>
                </a:lnTo>
                <a:lnTo>
                  <a:pt x="482497" y="1113991"/>
                </a:lnTo>
                <a:lnTo>
                  <a:pt x="498276" y="1136003"/>
                </a:lnTo>
                <a:lnTo>
                  <a:pt x="504262" y="1163995"/>
                </a:lnTo>
                <a:lnTo>
                  <a:pt x="498273" y="1189408"/>
                </a:lnTo>
                <a:lnTo>
                  <a:pt x="482485" y="1211626"/>
                </a:lnTo>
                <a:lnTo>
                  <a:pt x="460166" y="1227365"/>
                </a:lnTo>
                <a:lnTo>
                  <a:pt x="434586" y="1233342"/>
                </a:lnTo>
                <a:close/>
              </a:path>
              <a:path w="1599565" h="1233804">
                <a:moveTo>
                  <a:pt x="799720" y="1233342"/>
                </a:moveTo>
                <a:lnTo>
                  <a:pt x="771685" y="1227365"/>
                </a:lnTo>
                <a:lnTo>
                  <a:pt x="749639" y="1211626"/>
                </a:lnTo>
                <a:lnTo>
                  <a:pt x="735215" y="1189408"/>
                </a:lnTo>
                <a:lnTo>
                  <a:pt x="730045" y="1163995"/>
                </a:lnTo>
                <a:lnTo>
                  <a:pt x="735217" y="1136000"/>
                </a:lnTo>
                <a:lnTo>
                  <a:pt x="749650" y="1113984"/>
                </a:lnTo>
                <a:lnTo>
                  <a:pt x="771685" y="1099589"/>
                </a:lnTo>
                <a:lnTo>
                  <a:pt x="799720" y="1094426"/>
                </a:lnTo>
                <a:lnTo>
                  <a:pt x="825184" y="1099589"/>
                </a:lnTo>
                <a:lnTo>
                  <a:pt x="847429" y="1113991"/>
                </a:lnTo>
                <a:lnTo>
                  <a:pt x="863188" y="1136003"/>
                </a:lnTo>
                <a:lnTo>
                  <a:pt x="869173" y="1163995"/>
                </a:lnTo>
                <a:lnTo>
                  <a:pt x="863188" y="1189408"/>
                </a:lnTo>
                <a:lnTo>
                  <a:pt x="847424" y="1211626"/>
                </a:lnTo>
                <a:lnTo>
                  <a:pt x="825172" y="1227365"/>
                </a:lnTo>
                <a:lnTo>
                  <a:pt x="799720" y="1233342"/>
                </a:lnTo>
                <a:close/>
              </a:path>
              <a:path w="1599565" h="1233804">
                <a:moveTo>
                  <a:pt x="1164631" y="1233342"/>
                </a:moveTo>
                <a:lnTo>
                  <a:pt x="1139180" y="1227365"/>
                </a:lnTo>
                <a:lnTo>
                  <a:pt x="1116928" y="1211626"/>
                </a:lnTo>
                <a:lnTo>
                  <a:pt x="1101164" y="1189408"/>
                </a:lnTo>
                <a:lnTo>
                  <a:pt x="1095178" y="1163995"/>
                </a:lnTo>
                <a:lnTo>
                  <a:pt x="1101166" y="1136000"/>
                </a:lnTo>
                <a:lnTo>
                  <a:pt x="1116938" y="1113984"/>
                </a:lnTo>
                <a:lnTo>
                  <a:pt x="1139180" y="1099589"/>
                </a:lnTo>
                <a:lnTo>
                  <a:pt x="1164631" y="1094426"/>
                </a:lnTo>
                <a:lnTo>
                  <a:pt x="1192679" y="1099589"/>
                </a:lnTo>
                <a:lnTo>
                  <a:pt x="1214717" y="1113991"/>
                </a:lnTo>
                <a:lnTo>
                  <a:pt x="1229137" y="1136003"/>
                </a:lnTo>
                <a:lnTo>
                  <a:pt x="1234307" y="1163995"/>
                </a:lnTo>
                <a:lnTo>
                  <a:pt x="1229136" y="1189408"/>
                </a:lnTo>
                <a:lnTo>
                  <a:pt x="1214712" y="1211626"/>
                </a:lnTo>
                <a:lnTo>
                  <a:pt x="1192667" y="1227365"/>
                </a:lnTo>
                <a:lnTo>
                  <a:pt x="1164631" y="1233342"/>
                </a:lnTo>
                <a:close/>
              </a:path>
              <a:path w="1599565" h="1233804">
                <a:moveTo>
                  <a:pt x="1529765" y="1233342"/>
                </a:moveTo>
                <a:lnTo>
                  <a:pt x="1504177" y="1227365"/>
                </a:lnTo>
                <a:lnTo>
                  <a:pt x="1481860" y="1211626"/>
                </a:lnTo>
                <a:lnTo>
                  <a:pt x="1466076" y="1189408"/>
                </a:lnTo>
                <a:lnTo>
                  <a:pt x="1460090" y="1163995"/>
                </a:lnTo>
                <a:lnTo>
                  <a:pt x="1466081" y="1136000"/>
                </a:lnTo>
                <a:lnTo>
                  <a:pt x="1481877" y="1113984"/>
                </a:lnTo>
                <a:lnTo>
                  <a:pt x="1504185" y="1099589"/>
                </a:lnTo>
                <a:lnTo>
                  <a:pt x="1529765" y="1094426"/>
                </a:lnTo>
                <a:lnTo>
                  <a:pt x="1557676" y="1099589"/>
                </a:lnTo>
                <a:lnTo>
                  <a:pt x="1579649" y="1113991"/>
                </a:lnTo>
                <a:lnTo>
                  <a:pt x="1594049" y="1136003"/>
                </a:lnTo>
                <a:lnTo>
                  <a:pt x="1599218" y="1163995"/>
                </a:lnTo>
                <a:lnTo>
                  <a:pt x="1594051" y="1189408"/>
                </a:lnTo>
                <a:lnTo>
                  <a:pt x="1579651" y="1211626"/>
                </a:lnTo>
                <a:lnTo>
                  <a:pt x="1557672" y="1227365"/>
                </a:lnTo>
                <a:lnTo>
                  <a:pt x="1529765" y="1233342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21000" y="5905500"/>
            <a:ext cx="1766570" cy="1661160"/>
          </a:xfrm>
          <a:custGeom>
            <a:avLst/>
            <a:gdLst/>
            <a:ahLst/>
            <a:cxnLst/>
            <a:rect l="l" t="t" r="r" b="b"/>
            <a:pathLst>
              <a:path w="1766569" h="1661160">
                <a:moveTo>
                  <a:pt x="711504" y="1306195"/>
                </a:moveTo>
                <a:lnTo>
                  <a:pt x="650557" y="1298968"/>
                </a:lnTo>
                <a:lnTo>
                  <a:pt x="597103" y="1290586"/>
                </a:lnTo>
                <a:lnTo>
                  <a:pt x="550608" y="1280426"/>
                </a:lnTo>
                <a:lnTo>
                  <a:pt x="510514" y="1267879"/>
                </a:lnTo>
                <a:lnTo>
                  <a:pt x="447370" y="1233093"/>
                </a:lnTo>
                <a:lnTo>
                  <a:pt x="403326" y="1181252"/>
                </a:lnTo>
                <a:lnTo>
                  <a:pt x="374053" y="1107363"/>
                </a:lnTo>
                <a:lnTo>
                  <a:pt x="363588" y="1060602"/>
                </a:lnTo>
                <a:lnTo>
                  <a:pt x="355180" y="1006462"/>
                </a:lnTo>
                <a:lnTo>
                  <a:pt x="348284" y="944321"/>
                </a:lnTo>
                <a:lnTo>
                  <a:pt x="343598" y="1003782"/>
                </a:lnTo>
                <a:lnTo>
                  <a:pt x="336181" y="1056576"/>
                </a:lnTo>
                <a:lnTo>
                  <a:pt x="325729" y="1103071"/>
                </a:lnTo>
                <a:lnTo>
                  <a:pt x="311886" y="1143647"/>
                </a:lnTo>
                <a:lnTo>
                  <a:pt x="294322" y="1178674"/>
                </a:lnTo>
                <a:lnTo>
                  <a:pt x="246722" y="1233551"/>
                </a:lnTo>
                <a:lnTo>
                  <a:pt x="180263" y="1270711"/>
                </a:lnTo>
                <a:lnTo>
                  <a:pt x="139128" y="1283563"/>
                </a:lnTo>
                <a:lnTo>
                  <a:pt x="92278" y="1293101"/>
                </a:lnTo>
                <a:lnTo>
                  <a:pt x="39382" y="1299692"/>
                </a:lnTo>
                <a:lnTo>
                  <a:pt x="0" y="1302359"/>
                </a:lnTo>
                <a:lnTo>
                  <a:pt x="0" y="1306944"/>
                </a:lnTo>
                <a:lnTo>
                  <a:pt x="104990" y="1323936"/>
                </a:lnTo>
                <a:lnTo>
                  <a:pt x="144297" y="1330985"/>
                </a:lnTo>
                <a:lnTo>
                  <a:pt x="190703" y="1340142"/>
                </a:lnTo>
                <a:lnTo>
                  <a:pt x="229019" y="1357884"/>
                </a:lnTo>
                <a:lnTo>
                  <a:pt x="260070" y="1382979"/>
                </a:lnTo>
                <a:lnTo>
                  <a:pt x="284721" y="1414183"/>
                </a:lnTo>
                <a:lnTo>
                  <a:pt x="303822" y="1450263"/>
                </a:lnTo>
                <a:lnTo>
                  <a:pt x="318223" y="1489989"/>
                </a:lnTo>
                <a:lnTo>
                  <a:pt x="328764" y="1532115"/>
                </a:lnTo>
                <a:lnTo>
                  <a:pt x="336308" y="1575422"/>
                </a:lnTo>
                <a:lnTo>
                  <a:pt x="341706" y="1618665"/>
                </a:lnTo>
                <a:lnTo>
                  <a:pt x="345795" y="1660626"/>
                </a:lnTo>
                <a:lnTo>
                  <a:pt x="354533" y="1600441"/>
                </a:lnTo>
                <a:lnTo>
                  <a:pt x="363943" y="1547647"/>
                </a:lnTo>
                <a:lnTo>
                  <a:pt x="374751" y="1501736"/>
                </a:lnTo>
                <a:lnTo>
                  <a:pt x="387642" y="1462176"/>
                </a:lnTo>
                <a:lnTo>
                  <a:pt x="422414" y="1400048"/>
                </a:lnTo>
                <a:lnTo>
                  <a:pt x="473824" y="1357096"/>
                </a:lnTo>
                <a:lnTo>
                  <a:pt x="547408" y="1329131"/>
                </a:lnTo>
                <a:lnTo>
                  <a:pt x="594258" y="1319466"/>
                </a:lnTo>
                <a:lnTo>
                  <a:pt x="648716" y="1311998"/>
                </a:lnTo>
                <a:lnTo>
                  <a:pt x="711504" y="1306195"/>
                </a:lnTo>
                <a:close/>
              </a:path>
              <a:path w="1766569" h="1661160">
                <a:moveTo>
                  <a:pt x="1766303" y="649376"/>
                </a:moveTo>
                <a:lnTo>
                  <a:pt x="1699450" y="640994"/>
                </a:lnTo>
                <a:lnTo>
                  <a:pt x="1637614" y="632472"/>
                </a:lnTo>
                <a:lnTo>
                  <a:pt x="1580591" y="623570"/>
                </a:lnTo>
                <a:lnTo>
                  <a:pt x="1528140" y="614045"/>
                </a:lnTo>
                <a:lnTo>
                  <a:pt x="1480058" y="603669"/>
                </a:lnTo>
                <a:lnTo>
                  <a:pt x="1436090" y="592175"/>
                </a:lnTo>
                <a:lnTo>
                  <a:pt x="1396034" y="579323"/>
                </a:lnTo>
                <a:lnTo>
                  <a:pt x="1359674" y="564870"/>
                </a:lnTo>
                <a:lnTo>
                  <a:pt x="1297101" y="530199"/>
                </a:lnTo>
                <a:lnTo>
                  <a:pt x="1246581" y="486206"/>
                </a:lnTo>
                <a:lnTo>
                  <a:pt x="1206347" y="430923"/>
                </a:lnTo>
                <a:lnTo>
                  <a:pt x="1174610" y="362407"/>
                </a:lnTo>
                <a:lnTo>
                  <a:pt x="1161364" y="322567"/>
                </a:lnTo>
                <a:lnTo>
                  <a:pt x="1149565" y="278688"/>
                </a:lnTo>
                <a:lnTo>
                  <a:pt x="1138999" y="230517"/>
                </a:lnTo>
                <a:lnTo>
                  <a:pt x="1129436" y="177825"/>
                </a:lnTo>
                <a:lnTo>
                  <a:pt x="1120660" y="120345"/>
                </a:lnTo>
                <a:lnTo>
                  <a:pt x="1112443" y="57848"/>
                </a:lnTo>
                <a:lnTo>
                  <a:pt x="1105712" y="0"/>
                </a:lnTo>
                <a:lnTo>
                  <a:pt x="1103591" y="0"/>
                </a:lnTo>
                <a:lnTo>
                  <a:pt x="1098067" y="56184"/>
                </a:lnTo>
                <a:lnTo>
                  <a:pt x="1090803" y="117525"/>
                </a:lnTo>
                <a:lnTo>
                  <a:pt x="1082573" y="174294"/>
                </a:lnTo>
                <a:lnTo>
                  <a:pt x="1073200" y="226695"/>
                </a:lnTo>
                <a:lnTo>
                  <a:pt x="1062494" y="274916"/>
                </a:lnTo>
                <a:lnTo>
                  <a:pt x="1050277" y="319163"/>
                </a:lnTo>
                <a:lnTo>
                  <a:pt x="1036370" y="359600"/>
                </a:lnTo>
                <a:lnTo>
                  <a:pt x="1020572" y="396430"/>
                </a:lnTo>
                <a:lnTo>
                  <a:pt x="982611" y="460057"/>
                </a:lnTo>
                <a:lnTo>
                  <a:pt x="934923" y="511556"/>
                </a:lnTo>
                <a:lnTo>
                  <a:pt x="876020" y="552488"/>
                </a:lnTo>
                <a:lnTo>
                  <a:pt x="841908" y="569468"/>
                </a:lnTo>
                <a:lnTo>
                  <a:pt x="804443" y="584377"/>
                </a:lnTo>
                <a:lnTo>
                  <a:pt x="763447" y="597408"/>
                </a:lnTo>
                <a:lnTo>
                  <a:pt x="718731" y="608749"/>
                </a:lnTo>
                <a:lnTo>
                  <a:pt x="670102" y="618591"/>
                </a:lnTo>
                <a:lnTo>
                  <a:pt x="617385" y="627151"/>
                </a:lnTo>
                <a:lnTo>
                  <a:pt x="560400" y="634580"/>
                </a:lnTo>
                <a:lnTo>
                  <a:pt x="498957" y="641108"/>
                </a:lnTo>
                <a:lnTo>
                  <a:pt x="432866" y="646899"/>
                </a:lnTo>
                <a:lnTo>
                  <a:pt x="477786" y="654545"/>
                </a:lnTo>
                <a:lnTo>
                  <a:pt x="523646" y="661098"/>
                </a:lnTo>
                <a:lnTo>
                  <a:pt x="616610" y="673163"/>
                </a:lnTo>
                <a:lnTo>
                  <a:pt x="662927" y="679742"/>
                </a:lnTo>
                <a:lnTo>
                  <a:pt x="708583" y="687412"/>
                </a:lnTo>
                <a:lnTo>
                  <a:pt x="753211" y="696734"/>
                </a:lnTo>
                <a:lnTo>
                  <a:pt x="796391" y="708240"/>
                </a:lnTo>
                <a:lnTo>
                  <a:pt x="837742" y="722477"/>
                </a:lnTo>
                <a:lnTo>
                  <a:pt x="876846" y="739990"/>
                </a:lnTo>
                <a:lnTo>
                  <a:pt x="913333" y="761326"/>
                </a:lnTo>
                <a:lnTo>
                  <a:pt x="946785" y="787019"/>
                </a:lnTo>
                <a:lnTo>
                  <a:pt x="976807" y="817613"/>
                </a:lnTo>
                <a:lnTo>
                  <a:pt x="1003020" y="853681"/>
                </a:lnTo>
                <a:lnTo>
                  <a:pt x="1025004" y="895731"/>
                </a:lnTo>
                <a:lnTo>
                  <a:pt x="1042365" y="944321"/>
                </a:lnTo>
                <a:lnTo>
                  <a:pt x="1055204" y="994397"/>
                </a:lnTo>
                <a:lnTo>
                  <a:pt x="1066177" y="1044727"/>
                </a:lnTo>
                <a:lnTo>
                  <a:pt x="1075524" y="1095273"/>
                </a:lnTo>
                <a:lnTo>
                  <a:pt x="1083538" y="1145997"/>
                </a:lnTo>
                <a:lnTo>
                  <a:pt x="1090460" y="1196835"/>
                </a:lnTo>
                <a:lnTo>
                  <a:pt x="1096543" y="1247775"/>
                </a:lnTo>
                <a:lnTo>
                  <a:pt x="1102080" y="1298752"/>
                </a:lnTo>
                <a:lnTo>
                  <a:pt x="1112532" y="1232192"/>
                </a:lnTo>
                <a:lnTo>
                  <a:pt x="1122680" y="1170711"/>
                </a:lnTo>
                <a:lnTo>
                  <a:pt x="1132814" y="1114082"/>
                </a:lnTo>
                <a:lnTo>
                  <a:pt x="1143190" y="1062088"/>
                </a:lnTo>
                <a:lnTo>
                  <a:pt x="1154112" y="1014488"/>
                </a:lnTo>
                <a:lnTo>
                  <a:pt x="1165860" y="971067"/>
                </a:lnTo>
                <a:lnTo>
                  <a:pt x="1178712" y="931583"/>
                </a:lnTo>
                <a:lnTo>
                  <a:pt x="1192961" y="895807"/>
                </a:lnTo>
                <a:lnTo>
                  <a:pt x="1226756" y="834491"/>
                </a:lnTo>
                <a:lnTo>
                  <a:pt x="1269530" y="785279"/>
                </a:lnTo>
                <a:lnTo>
                  <a:pt x="1323517" y="746340"/>
                </a:lnTo>
                <a:lnTo>
                  <a:pt x="1391018" y="715873"/>
                </a:lnTo>
                <a:lnTo>
                  <a:pt x="1430540" y="703237"/>
                </a:lnTo>
                <a:lnTo>
                  <a:pt x="1474279" y="692023"/>
                </a:lnTo>
                <a:lnTo>
                  <a:pt x="1522539" y="682015"/>
                </a:lnTo>
                <a:lnTo>
                  <a:pt x="1575587" y="672973"/>
                </a:lnTo>
                <a:lnTo>
                  <a:pt x="1633702" y="664667"/>
                </a:lnTo>
                <a:lnTo>
                  <a:pt x="1697177" y="656882"/>
                </a:lnTo>
                <a:lnTo>
                  <a:pt x="1766303" y="649376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40746" y="150440"/>
            <a:ext cx="1519555" cy="1517650"/>
          </a:xfrm>
          <a:custGeom>
            <a:avLst/>
            <a:gdLst/>
            <a:ahLst/>
            <a:cxnLst/>
            <a:rect l="l" t="t" r="r" b="b"/>
            <a:pathLst>
              <a:path w="1519554" h="1517650">
                <a:moveTo>
                  <a:pt x="66199" y="131906"/>
                </a:moveTo>
                <a:lnTo>
                  <a:pt x="39562" y="126231"/>
                </a:lnTo>
                <a:lnTo>
                  <a:pt x="18616" y="111285"/>
                </a:lnTo>
                <a:lnTo>
                  <a:pt x="4912" y="90188"/>
                </a:lnTo>
                <a:lnTo>
                  <a:pt x="0" y="66058"/>
                </a:lnTo>
                <a:lnTo>
                  <a:pt x="4914" y="39475"/>
                </a:lnTo>
                <a:lnTo>
                  <a:pt x="18627" y="18570"/>
                </a:lnTo>
                <a:lnTo>
                  <a:pt x="39562" y="4902"/>
                </a:lnTo>
                <a:lnTo>
                  <a:pt x="66199" y="0"/>
                </a:lnTo>
                <a:lnTo>
                  <a:pt x="89537" y="4902"/>
                </a:lnTo>
                <a:lnTo>
                  <a:pt x="108777" y="18577"/>
                </a:lnTo>
                <a:lnTo>
                  <a:pt x="121852" y="39478"/>
                </a:lnTo>
                <a:lnTo>
                  <a:pt x="126675" y="66058"/>
                </a:lnTo>
                <a:lnTo>
                  <a:pt x="121851" y="90188"/>
                </a:lnTo>
                <a:lnTo>
                  <a:pt x="108773" y="111285"/>
                </a:lnTo>
                <a:lnTo>
                  <a:pt x="89527" y="126231"/>
                </a:lnTo>
                <a:lnTo>
                  <a:pt x="66199" y="131906"/>
                </a:lnTo>
                <a:close/>
              </a:path>
              <a:path w="1519554" h="1517650">
                <a:moveTo>
                  <a:pt x="412904" y="131906"/>
                </a:moveTo>
                <a:lnTo>
                  <a:pt x="386397" y="126231"/>
                </a:lnTo>
                <a:lnTo>
                  <a:pt x="365514" y="111285"/>
                </a:lnTo>
                <a:lnTo>
                  <a:pt x="351828" y="90188"/>
                </a:lnTo>
                <a:lnTo>
                  <a:pt x="346916" y="66058"/>
                </a:lnTo>
                <a:lnTo>
                  <a:pt x="351827" y="39475"/>
                </a:lnTo>
                <a:lnTo>
                  <a:pt x="365517" y="18570"/>
                </a:lnTo>
                <a:lnTo>
                  <a:pt x="386390" y="4902"/>
                </a:lnTo>
                <a:lnTo>
                  <a:pt x="412904" y="0"/>
                </a:lnTo>
                <a:lnTo>
                  <a:pt x="437227" y="4902"/>
                </a:lnTo>
                <a:lnTo>
                  <a:pt x="458425" y="18577"/>
                </a:lnTo>
                <a:lnTo>
                  <a:pt x="473417" y="39478"/>
                </a:lnTo>
                <a:lnTo>
                  <a:pt x="479104" y="66058"/>
                </a:lnTo>
                <a:lnTo>
                  <a:pt x="473414" y="90188"/>
                </a:lnTo>
                <a:lnTo>
                  <a:pt x="458413" y="111285"/>
                </a:lnTo>
                <a:lnTo>
                  <a:pt x="437208" y="126231"/>
                </a:lnTo>
                <a:lnTo>
                  <a:pt x="412904" y="131906"/>
                </a:lnTo>
                <a:close/>
              </a:path>
              <a:path w="1519554" h="1517650">
                <a:moveTo>
                  <a:pt x="759821" y="131906"/>
                </a:moveTo>
                <a:lnTo>
                  <a:pt x="733185" y="126231"/>
                </a:lnTo>
                <a:lnTo>
                  <a:pt x="712239" y="111285"/>
                </a:lnTo>
                <a:lnTo>
                  <a:pt x="698535" y="90188"/>
                </a:lnTo>
                <a:lnTo>
                  <a:pt x="693622" y="66058"/>
                </a:lnTo>
                <a:lnTo>
                  <a:pt x="698536" y="39475"/>
                </a:lnTo>
                <a:lnTo>
                  <a:pt x="712249" y="18570"/>
                </a:lnTo>
                <a:lnTo>
                  <a:pt x="733185" y="4902"/>
                </a:lnTo>
                <a:lnTo>
                  <a:pt x="759821" y="0"/>
                </a:lnTo>
                <a:lnTo>
                  <a:pt x="784015" y="4902"/>
                </a:lnTo>
                <a:lnTo>
                  <a:pt x="805150" y="18577"/>
                </a:lnTo>
                <a:lnTo>
                  <a:pt x="820123" y="39478"/>
                </a:lnTo>
                <a:lnTo>
                  <a:pt x="825809" y="66058"/>
                </a:lnTo>
                <a:lnTo>
                  <a:pt x="820123" y="90188"/>
                </a:lnTo>
                <a:lnTo>
                  <a:pt x="805145" y="111285"/>
                </a:lnTo>
                <a:lnTo>
                  <a:pt x="784003" y="126231"/>
                </a:lnTo>
                <a:lnTo>
                  <a:pt x="759821" y="131906"/>
                </a:lnTo>
                <a:close/>
              </a:path>
              <a:path w="1519554" h="1517650">
                <a:moveTo>
                  <a:pt x="1106527" y="131906"/>
                </a:moveTo>
                <a:lnTo>
                  <a:pt x="1082345" y="126231"/>
                </a:lnTo>
                <a:lnTo>
                  <a:pt x="1061203" y="111285"/>
                </a:lnTo>
                <a:lnTo>
                  <a:pt x="1046226" y="90188"/>
                </a:lnTo>
                <a:lnTo>
                  <a:pt x="1040539" y="66058"/>
                </a:lnTo>
                <a:lnTo>
                  <a:pt x="1046228" y="39475"/>
                </a:lnTo>
                <a:lnTo>
                  <a:pt x="1061213" y="18570"/>
                </a:lnTo>
                <a:lnTo>
                  <a:pt x="1082345" y="4902"/>
                </a:lnTo>
                <a:lnTo>
                  <a:pt x="1106527" y="0"/>
                </a:lnTo>
                <a:lnTo>
                  <a:pt x="1133175" y="4902"/>
                </a:lnTo>
                <a:lnTo>
                  <a:pt x="1154114" y="18577"/>
                </a:lnTo>
                <a:lnTo>
                  <a:pt x="1167814" y="39478"/>
                </a:lnTo>
                <a:lnTo>
                  <a:pt x="1172726" y="66058"/>
                </a:lnTo>
                <a:lnTo>
                  <a:pt x="1167814" y="90188"/>
                </a:lnTo>
                <a:lnTo>
                  <a:pt x="1154110" y="111285"/>
                </a:lnTo>
                <a:lnTo>
                  <a:pt x="1133164" y="126231"/>
                </a:lnTo>
                <a:lnTo>
                  <a:pt x="1106527" y="131906"/>
                </a:lnTo>
                <a:close/>
              </a:path>
              <a:path w="1519554" h="1517650">
                <a:moveTo>
                  <a:pt x="1453426" y="131906"/>
                </a:moveTo>
                <a:lnTo>
                  <a:pt x="1429123" y="126231"/>
                </a:lnTo>
                <a:lnTo>
                  <a:pt x="1407918" y="111285"/>
                </a:lnTo>
                <a:lnTo>
                  <a:pt x="1392917" y="90188"/>
                </a:lnTo>
                <a:lnTo>
                  <a:pt x="1387227" y="66058"/>
                </a:lnTo>
                <a:lnTo>
                  <a:pt x="1392917" y="39478"/>
                </a:lnTo>
                <a:lnTo>
                  <a:pt x="1407918" y="18577"/>
                </a:lnTo>
                <a:lnTo>
                  <a:pt x="1429123" y="4902"/>
                </a:lnTo>
                <a:lnTo>
                  <a:pt x="1453426" y="0"/>
                </a:lnTo>
                <a:lnTo>
                  <a:pt x="1479934" y="4902"/>
                </a:lnTo>
                <a:lnTo>
                  <a:pt x="1500817" y="18577"/>
                </a:lnTo>
                <a:lnTo>
                  <a:pt x="1514503" y="39478"/>
                </a:lnTo>
                <a:lnTo>
                  <a:pt x="1519414" y="66058"/>
                </a:lnTo>
                <a:lnTo>
                  <a:pt x="1514505" y="90188"/>
                </a:lnTo>
                <a:lnTo>
                  <a:pt x="1500824" y="111285"/>
                </a:lnTo>
                <a:lnTo>
                  <a:pt x="1479941" y="126231"/>
                </a:lnTo>
                <a:lnTo>
                  <a:pt x="1453426" y="131906"/>
                </a:lnTo>
                <a:close/>
              </a:path>
              <a:path w="1519554" h="1517650">
                <a:moveTo>
                  <a:pt x="66199" y="478296"/>
                </a:moveTo>
                <a:lnTo>
                  <a:pt x="39562" y="472621"/>
                </a:lnTo>
                <a:lnTo>
                  <a:pt x="18616" y="457675"/>
                </a:lnTo>
                <a:lnTo>
                  <a:pt x="4912" y="436578"/>
                </a:lnTo>
                <a:lnTo>
                  <a:pt x="0" y="412448"/>
                </a:lnTo>
                <a:lnTo>
                  <a:pt x="4912" y="385868"/>
                </a:lnTo>
                <a:lnTo>
                  <a:pt x="18616" y="364967"/>
                </a:lnTo>
                <a:lnTo>
                  <a:pt x="39562" y="351292"/>
                </a:lnTo>
                <a:lnTo>
                  <a:pt x="66199" y="346390"/>
                </a:lnTo>
                <a:lnTo>
                  <a:pt x="89527" y="351292"/>
                </a:lnTo>
                <a:lnTo>
                  <a:pt x="108773" y="364967"/>
                </a:lnTo>
                <a:lnTo>
                  <a:pt x="121851" y="385868"/>
                </a:lnTo>
                <a:lnTo>
                  <a:pt x="126675" y="412448"/>
                </a:lnTo>
                <a:lnTo>
                  <a:pt x="121851" y="436578"/>
                </a:lnTo>
                <a:lnTo>
                  <a:pt x="108773" y="457675"/>
                </a:lnTo>
                <a:lnTo>
                  <a:pt x="89527" y="472621"/>
                </a:lnTo>
                <a:lnTo>
                  <a:pt x="66199" y="478296"/>
                </a:lnTo>
                <a:close/>
              </a:path>
              <a:path w="1519554" h="1517650">
                <a:moveTo>
                  <a:pt x="412904" y="478296"/>
                </a:moveTo>
                <a:lnTo>
                  <a:pt x="386397" y="472621"/>
                </a:lnTo>
                <a:lnTo>
                  <a:pt x="365514" y="457675"/>
                </a:lnTo>
                <a:lnTo>
                  <a:pt x="351828" y="436578"/>
                </a:lnTo>
                <a:lnTo>
                  <a:pt x="346916" y="412448"/>
                </a:lnTo>
                <a:lnTo>
                  <a:pt x="351826" y="385868"/>
                </a:lnTo>
                <a:lnTo>
                  <a:pt x="365507" y="364967"/>
                </a:lnTo>
                <a:lnTo>
                  <a:pt x="386390" y="351292"/>
                </a:lnTo>
                <a:lnTo>
                  <a:pt x="412904" y="346390"/>
                </a:lnTo>
                <a:lnTo>
                  <a:pt x="437216" y="351292"/>
                </a:lnTo>
                <a:lnTo>
                  <a:pt x="458420" y="364967"/>
                </a:lnTo>
                <a:lnTo>
                  <a:pt x="473416" y="385868"/>
                </a:lnTo>
                <a:lnTo>
                  <a:pt x="479104" y="412448"/>
                </a:lnTo>
                <a:lnTo>
                  <a:pt x="473414" y="436578"/>
                </a:lnTo>
                <a:lnTo>
                  <a:pt x="458413" y="457675"/>
                </a:lnTo>
                <a:lnTo>
                  <a:pt x="437208" y="472621"/>
                </a:lnTo>
                <a:lnTo>
                  <a:pt x="412904" y="478296"/>
                </a:lnTo>
                <a:close/>
              </a:path>
              <a:path w="1519554" h="1517650">
                <a:moveTo>
                  <a:pt x="759821" y="478296"/>
                </a:moveTo>
                <a:lnTo>
                  <a:pt x="733185" y="472621"/>
                </a:lnTo>
                <a:lnTo>
                  <a:pt x="712239" y="457675"/>
                </a:lnTo>
                <a:lnTo>
                  <a:pt x="698535" y="436578"/>
                </a:lnTo>
                <a:lnTo>
                  <a:pt x="693622" y="412448"/>
                </a:lnTo>
                <a:lnTo>
                  <a:pt x="698535" y="385868"/>
                </a:lnTo>
                <a:lnTo>
                  <a:pt x="712239" y="364967"/>
                </a:lnTo>
                <a:lnTo>
                  <a:pt x="733185" y="351292"/>
                </a:lnTo>
                <a:lnTo>
                  <a:pt x="759821" y="346390"/>
                </a:lnTo>
                <a:lnTo>
                  <a:pt x="784003" y="351292"/>
                </a:lnTo>
                <a:lnTo>
                  <a:pt x="805145" y="364967"/>
                </a:lnTo>
                <a:lnTo>
                  <a:pt x="820123" y="385868"/>
                </a:lnTo>
                <a:lnTo>
                  <a:pt x="825809" y="412448"/>
                </a:lnTo>
                <a:lnTo>
                  <a:pt x="820123" y="436578"/>
                </a:lnTo>
                <a:lnTo>
                  <a:pt x="805145" y="457675"/>
                </a:lnTo>
                <a:lnTo>
                  <a:pt x="784003" y="472621"/>
                </a:lnTo>
                <a:lnTo>
                  <a:pt x="759821" y="478296"/>
                </a:lnTo>
                <a:close/>
              </a:path>
              <a:path w="1519554" h="1517650">
                <a:moveTo>
                  <a:pt x="1106527" y="478296"/>
                </a:moveTo>
                <a:lnTo>
                  <a:pt x="1082345" y="472621"/>
                </a:lnTo>
                <a:lnTo>
                  <a:pt x="1061203" y="457675"/>
                </a:lnTo>
                <a:lnTo>
                  <a:pt x="1046226" y="436578"/>
                </a:lnTo>
                <a:lnTo>
                  <a:pt x="1040539" y="412448"/>
                </a:lnTo>
                <a:lnTo>
                  <a:pt x="1046226" y="385868"/>
                </a:lnTo>
                <a:lnTo>
                  <a:pt x="1061203" y="364967"/>
                </a:lnTo>
                <a:lnTo>
                  <a:pt x="1082345" y="351292"/>
                </a:lnTo>
                <a:lnTo>
                  <a:pt x="1106527" y="346390"/>
                </a:lnTo>
                <a:lnTo>
                  <a:pt x="1133164" y="351292"/>
                </a:lnTo>
                <a:lnTo>
                  <a:pt x="1154110" y="364967"/>
                </a:lnTo>
                <a:lnTo>
                  <a:pt x="1167814" y="385868"/>
                </a:lnTo>
                <a:lnTo>
                  <a:pt x="1172726" y="412448"/>
                </a:lnTo>
                <a:lnTo>
                  <a:pt x="1167814" y="436578"/>
                </a:lnTo>
                <a:lnTo>
                  <a:pt x="1154110" y="457675"/>
                </a:lnTo>
                <a:lnTo>
                  <a:pt x="1133164" y="472621"/>
                </a:lnTo>
                <a:lnTo>
                  <a:pt x="1106527" y="478296"/>
                </a:lnTo>
                <a:close/>
              </a:path>
              <a:path w="1519554" h="1517650">
                <a:moveTo>
                  <a:pt x="1453444" y="478296"/>
                </a:moveTo>
                <a:lnTo>
                  <a:pt x="1429133" y="472621"/>
                </a:lnTo>
                <a:lnTo>
                  <a:pt x="1407929" y="457675"/>
                </a:lnTo>
                <a:lnTo>
                  <a:pt x="1392932" y="436578"/>
                </a:lnTo>
                <a:lnTo>
                  <a:pt x="1387245" y="412448"/>
                </a:lnTo>
                <a:lnTo>
                  <a:pt x="1392935" y="385868"/>
                </a:lnTo>
                <a:lnTo>
                  <a:pt x="1407935" y="364967"/>
                </a:lnTo>
                <a:lnTo>
                  <a:pt x="1429140" y="351292"/>
                </a:lnTo>
                <a:lnTo>
                  <a:pt x="1453444" y="346390"/>
                </a:lnTo>
                <a:lnTo>
                  <a:pt x="1479951" y="351292"/>
                </a:lnTo>
                <a:lnTo>
                  <a:pt x="1500835" y="364967"/>
                </a:lnTo>
                <a:lnTo>
                  <a:pt x="1514520" y="385868"/>
                </a:lnTo>
                <a:lnTo>
                  <a:pt x="1519432" y="412448"/>
                </a:lnTo>
                <a:lnTo>
                  <a:pt x="1514523" y="436578"/>
                </a:lnTo>
                <a:lnTo>
                  <a:pt x="1500842" y="457675"/>
                </a:lnTo>
                <a:lnTo>
                  <a:pt x="1479959" y="472621"/>
                </a:lnTo>
                <a:lnTo>
                  <a:pt x="1453444" y="478296"/>
                </a:lnTo>
                <a:close/>
              </a:path>
              <a:path w="1519554" h="1517650">
                <a:moveTo>
                  <a:pt x="66199" y="824703"/>
                </a:moveTo>
                <a:lnTo>
                  <a:pt x="39562" y="819028"/>
                </a:lnTo>
                <a:lnTo>
                  <a:pt x="18616" y="804083"/>
                </a:lnTo>
                <a:lnTo>
                  <a:pt x="4912" y="782986"/>
                </a:lnTo>
                <a:lnTo>
                  <a:pt x="0" y="758856"/>
                </a:lnTo>
                <a:lnTo>
                  <a:pt x="4912" y="732276"/>
                </a:lnTo>
                <a:lnTo>
                  <a:pt x="18616" y="711374"/>
                </a:lnTo>
                <a:lnTo>
                  <a:pt x="39562" y="697699"/>
                </a:lnTo>
                <a:lnTo>
                  <a:pt x="66199" y="692797"/>
                </a:lnTo>
                <a:lnTo>
                  <a:pt x="89527" y="697699"/>
                </a:lnTo>
                <a:lnTo>
                  <a:pt x="108773" y="711374"/>
                </a:lnTo>
                <a:lnTo>
                  <a:pt x="121851" y="732276"/>
                </a:lnTo>
                <a:lnTo>
                  <a:pt x="126675" y="758856"/>
                </a:lnTo>
                <a:lnTo>
                  <a:pt x="121851" y="782986"/>
                </a:lnTo>
                <a:lnTo>
                  <a:pt x="108773" y="804083"/>
                </a:lnTo>
                <a:lnTo>
                  <a:pt x="89527" y="819028"/>
                </a:lnTo>
                <a:lnTo>
                  <a:pt x="66199" y="824703"/>
                </a:lnTo>
                <a:close/>
              </a:path>
              <a:path w="1519554" h="1517650">
                <a:moveTo>
                  <a:pt x="412904" y="824703"/>
                </a:moveTo>
                <a:lnTo>
                  <a:pt x="386397" y="819028"/>
                </a:lnTo>
                <a:lnTo>
                  <a:pt x="365514" y="804083"/>
                </a:lnTo>
                <a:lnTo>
                  <a:pt x="351828" y="782986"/>
                </a:lnTo>
                <a:lnTo>
                  <a:pt x="346916" y="758856"/>
                </a:lnTo>
                <a:lnTo>
                  <a:pt x="351826" y="732276"/>
                </a:lnTo>
                <a:lnTo>
                  <a:pt x="365507" y="711374"/>
                </a:lnTo>
                <a:lnTo>
                  <a:pt x="386390" y="697699"/>
                </a:lnTo>
                <a:lnTo>
                  <a:pt x="412904" y="692797"/>
                </a:lnTo>
                <a:lnTo>
                  <a:pt x="437216" y="697699"/>
                </a:lnTo>
                <a:lnTo>
                  <a:pt x="458420" y="711374"/>
                </a:lnTo>
                <a:lnTo>
                  <a:pt x="473416" y="732276"/>
                </a:lnTo>
                <a:lnTo>
                  <a:pt x="479104" y="758856"/>
                </a:lnTo>
                <a:lnTo>
                  <a:pt x="473414" y="782986"/>
                </a:lnTo>
                <a:lnTo>
                  <a:pt x="458413" y="804083"/>
                </a:lnTo>
                <a:lnTo>
                  <a:pt x="437208" y="819028"/>
                </a:lnTo>
                <a:lnTo>
                  <a:pt x="412904" y="824703"/>
                </a:lnTo>
                <a:close/>
              </a:path>
              <a:path w="1519554" h="1517650">
                <a:moveTo>
                  <a:pt x="759821" y="824703"/>
                </a:moveTo>
                <a:lnTo>
                  <a:pt x="733185" y="819028"/>
                </a:lnTo>
                <a:lnTo>
                  <a:pt x="712239" y="804083"/>
                </a:lnTo>
                <a:lnTo>
                  <a:pt x="698535" y="782986"/>
                </a:lnTo>
                <a:lnTo>
                  <a:pt x="693622" y="758856"/>
                </a:lnTo>
                <a:lnTo>
                  <a:pt x="698535" y="732276"/>
                </a:lnTo>
                <a:lnTo>
                  <a:pt x="712239" y="711374"/>
                </a:lnTo>
                <a:lnTo>
                  <a:pt x="733185" y="697699"/>
                </a:lnTo>
                <a:lnTo>
                  <a:pt x="759821" y="692797"/>
                </a:lnTo>
                <a:lnTo>
                  <a:pt x="784003" y="697699"/>
                </a:lnTo>
                <a:lnTo>
                  <a:pt x="805145" y="711374"/>
                </a:lnTo>
                <a:lnTo>
                  <a:pt x="820123" y="732276"/>
                </a:lnTo>
                <a:lnTo>
                  <a:pt x="825809" y="758856"/>
                </a:lnTo>
                <a:lnTo>
                  <a:pt x="820123" y="782986"/>
                </a:lnTo>
                <a:lnTo>
                  <a:pt x="805145" y="804083"/>
                </a:lnTo>
                <a:lnTo>
                  <a:pt x="784003" y="819028"/>
                </a:lnTo>
                <a:lnTo>
                  <a:pt x="759821" y="824703"/>
                </a:lnTo>
                <a:close/>
              </a:path>
              <a:path w="1519554" h="1517650">
                <a:moveTo>
                  <a:pt x="1106527" y="824703"/>
                </a:moveTo>
                <a:lnTo>
                  <a:pt x="1082345" y="819028"/>
                </a:lnTo>
                <a:lnTo>
                  <a:pt x="1061203" y="804083"/>
                </a:lnTo>
                <a:lnTo>
                  <a:pt x="1046226" y="782986"/>
                </a:lnTo>
                <a:lnTo>
                  <a:pt x="1040539" y="758856"/>
                </a:lnTo>
                <a:lnTo>
                  <a:pt x="1046226" y="732276"/>
                </a:lnTo>
                <a:lnTo>
                  <a:pt x="1061203" y="711374"/>
                </a:lnTo>
                <a:lnTo>
                  <a:pt x="1082345" y="697699"/>
                </a:lnTo>
                <a:lnTo>
                  <a:pt x="1106527" y="692797"/>
                </a:lnTo>
                <a:lnTo>
                  <a:pt x="1133164" y="697699"/>
                </a:lnTo>
                <a:lnTo>
                  <a:pt x="1154110" y="711374"/>
                </a:lnTo>
                <a:lnTo>
                  <a:pt x="1167814" y="732276"/>
                </a:lnTo>
                <a:lnTo>
                  <a:pt x="1172726" y="758856"/>
                </a:lnTo>
                <a:lnTo>
                  <a:pt x="1167814" y="782986"/>
                </a:lnTo>
                <a:lnTo>
                  <a:pt x="1154110" y="804083"/>
                </a:lnTo>
                <a:lnTo>
                  <a:pt x="1133164" y="819028"/>
                </a:lnTo>
                <a:lnTo>
                  <a:pt x="1106527" y="824703"/>
                </a:lnTo>
                <a:close/>
              </a:path>
              <a:path w="1519554" h="1517650">
                <a:moveTo>
                  <a:pt x="1453444" y="824703"/>
                </a:moveTo>
                <a:lnTo>
                  <a:pt x="1429133" y="819028"/>
                </a:lnTo>
                <a:lnTo>
                  <a:pt x="1407929" y="804083"/>
                </a:lnTo>
                <a:lnTo>
                  <a:pt x="1392932" y="782986"/>
                </a:lnTo>
                <a:lnTo>
                  <a:pt x="1387245" y="758856"/>
                </a:lnTo>
                <a:lnTo>
                  <a:pt x="1392935" y="732276"/>
                </a:lnTo>
                <a:lnTo>
                  <a:pt x="1407935" y="711374"/>
                </a:lnTo>
                <a:lnTo>
                  <a:pt x="1429140" y="697699"/>
                </a:lnTo>
                <a:lnTo>
                  <a:pt x="1453444" y="692797"/>
                </a:lnTo>
                <a:lnTo>
                  <a:pt x="1479951" y="697699"/>
                </a:lnTo>
                <a:lnTo>
                  <a:pt x="1500835" y="711374"/>
                </a:lnTo>
                <a:lnTo>
                  <a:pt x="1514520" y="732276"/>
                </a:lnTo>
                <a:lnTo>
                  <a:pt x="1519432" y="758856"/>
                </a:lnTo>
                <a:lnTo>
                  <a:pt x="1514523" y="782986"/>
                </a:lnTo>
                <a:lnTo>
                  <a:pt x="1500842" y="804083"/>
                </a:lnTo>
                <a:lnTo>
                  <a:pt x="1479959" y="819028"/>
                </a:lnTo>
                <a:lnTo>
                  <a:pt x="1453444" y="824703"/>
                </a:lnTo>
                <a:close/>
              </a:path>
              <a:path w="1519554" h="1517650">
                <a:moveTo>
                  <a:pt x="66199" y="1171111"/>
                </a:moveTo>
                <a:lnTo>
                  <a:pt x="39562" y="1165436"/>
                </a:lnTo>
                <a:lnTo>
                  <a:pt x="18616" y="1150491"/>
                </a:lnTo>
                <a:lnTo>
                  <a:pt x="4912" y="1129393"/>
                </a:lnTo>
                <a:lnTo>
                  <a:pt x="0" y="1105263"/>
                </a:lnTo>
                <a:lnTo>
                  <a:pt x="4914" y="1078681"/>
                </a:lnTo>
                <a:lnTo>
                  <a:pt x="18627" y="1057775"/>
                </a:lnTo>
                <a:lnTo>
                  <a:pt x="39562" y="1044107"/>
                </a:lnTo>
                <a:lnTo>
                  <a:pt x="66199" y="1039205"/>
                </a:lnTo>
                <a:lnTo>
                  <a:pt x="89537" y="1044107"/>
                </a:lnTo>
                <a:lnTo>
                  <a:pt x="108777" y="1057782"/>
                </a:lnTo>
                <a:lnTo>
                  <a:pt x="121852" y="1078683"/>
                </a:lnTo>
                <a:lnTo>
                  <a:pt x="126675" y="1105263"/>
                </a:lnTo>
                <a:lnTo>
                  <a:pt x="121851" y="1129393"/>
                </a:lnTo>
                <a:lnTo>
                  <a:pt x="108773" y="1150491"/>
                </a:lnTo>
                <a:lnTo>
                  <a:pt x="89527" y="1165436"/>
                </a:lnTo>
                <a:lnTo>
                  <a:pt x="66199" y="1171111"/>
                </a:lnTo>
                <a:close/>
              </a:path>
              <a:path w="1519554" h="1517650">
                <a:moveTo>
                  <a:pt x="412904" y="1171111"/>
                </a:moveTo>
                <a:lnTo>
                  <a:pt x="386397" y="1165436"/>
                </a:lnTo>
                <a:lnTo>
                  <a:pt x="365514" y="1150491"/>
                </a:lnTo>
                <a:lnTo>
                  <a:pt x="351828" y="1129393"/>
                </a:lnTo>
                <a:lnTo>
                  <a:pt x="346916" y="1105263"/>
                </a:lnTo>
                <a:lnTo>
                  <a:pt x="351827" y="1078681"/>
                </a:lnTo>
                <a:lnTo>
                  <a:pt x="365517" y="1057775"/>
                </a:lnTo>
                <a:lnTo>
                  <a:pt x="386390" y="1044107"/>
                </a:lnTo>
                <a:lnTo>
                  <a:pt x="412904" y="1039205"/>
                </a:lnTo>
                <a:lnTo>
                  <a:pt x="437227" y="1044107"/>
                </a:lnTo>
                <a:lnTo>
                  <a:pt x="458425" y="1057782"/>
                </a:lnTo>
                <a:lnTo>
                  <a:pt x="473417" y="1078683"/>
                </a:lnTo>
                <a:lnTo>
                  <a:pt x="479104" y="1105263"/>
                </a:lnTo>
                <a:lnTo>
                  <a:pt x="473414" y="1129393"/>
                </a:lnTo>
                <a:lnTo>
                  <a:pt x="458413" y="1150491"/>
                </a:lnTo>
                <a:lnTo>
                  <a:pt x="437208" y="1165436"/>
                </a:lnTo>
                <a:lnTo>
                  <a:pt x="412904" y="1171111"/>
                </a:lnTo>
                <a:close/>
              </a:path>
              <a:path w="1519554" h="1517650">
                <a:moveTo>
                  <a:pt x="759821" y="1171111"/>
                </a:moveTo>
                <a:lnTo>
                  <a:pt x="733185" y="1165436"/>
                </a:lnTo>
                <a:lnTo>
                  <a:pt x="712239" y="1150491"/>
                </a:lnTo>
                <a:lnTo>
                  <a:pt x="698535" y="1129393"/>
                </a:lnTo>
                <a:lnTo>
                  <a:pt x="693622" y="1105263"/>
                </a:lnTo>
                <a:lnTo>
                  <a:pt x="698536" y="1078681"/>
                </a:lnTo>
                <a:lnTo>
                  <a:pt x="712249" y="1057775"/>
                </a:lnTo>
                <a:lnTo>
                  <a:pt x="733185" y="1044107"/>
                </a:lnTo>
                <a:lnTo>
                  <a:pt x="759821" y="1039205"/>
                </a:lnTo>
                <a:lnTo>
                  <a:pt x="784015" y="1044107"/>
                </a:lnTo>
                <a:lnTo>
                  <a:pt x="805150" y="1057782"/>
                </a:lnTo>
                <a:lnTo>
                  <a:pt x="820123" y="1078683"/>
                </a:lnTo>
                <a:lnTo>
                  <a:pt x="825809" y="1105263"/>
                </a:lnTo>
                <a:lnTo>
                  <a:pt x="820123" y="1129393"/>
                </a:lnTo>
                <a:lnTo>
                  <a:pt x="805145" y="1150491"/>
                </a:lnTo>
                <a:lnTo>
                  <a:pt x="784003" y="1165436"/>
                </a:lnTo>
                <a:lnTo>
                  <a:pt x="759821" y="1171111"/>
                </a:lnTo>
                <a:close/>
              </a:path>
              <a:path w="1519554" h="1517650">
                <a:moveTo>
                  <a:pt x="1106527" y="1171111"/>
                </a:moveTo>
                <a:lnTo>
                  <a:pt x="1082345" y="1165436"/>
                </a:lnTo>
                <a:lnTo>
                  <a:pt x="1061203" y="1150491"/>
                </a:lnTo>
                <a:lnTo>
                  <a:pt x="1046226" y="1129393"/>
                </a:lnTo>
                <a:lnTo>
                  <a:pt x="1040539" y="1105263"/>
                </a:lnTo>
                <a:lnTo>
                  <a:pt x="1046228" y="1078681"/>
                </a:lnTo>
                <a:lnTo>
                  <a:pt x="1061213" y="1057775"/>
                </a:lnTo>
                <a:lnTo>
                  <a:pt x="1082345" y="1044107"/>
                </a:lnTo>
                <a:lnTo>
                  <a:pt x="1106527" y="1039205"/>
                </a:lnTo>
                <a:lnTo>
                  <a:pt x="1133175" y="1044107"/>
                </a:lnTo>
                <a:lnTo>
                  <a:pt x="1154114" y="1057782"/>
                </a:lnTo>
                <a:lnTo>
                  <a:pt x="1167814" y="1078683"/>
                </a:lnTo>
                <a:lnTo>
                  <a:pt x="1172726" y="1105263"/>
                </a:lnTo>
                <a:lnTo>
                  <a:pt x="1167814" y="1129393"/>
                </a:lnTo>
                <a:lnTo>
                  <a:pt x="1154110" y="1150491"/>
                </a:lnTo>
                <a:lnTo>
                  <a:pt x="1133164" y="1165436"/>
                </a:lnTo>
                <a:lnTo>
                  <a:pt x="1106527" y="1171111"/>
                </a:lnTo>
                <a:close/>
              </a:path>
              <a:path w="1519554" h="1517650">
                <a:moveTo>
                  <a:pt x="1453444" y="1171111"/>
                </a:moveTo>
                <a:lnTo>
                  <a:pt x="1429133" y="1165436"/>
                </a:lnTo>
                <a:lnTo>
                  <a:pt x="1407929" y="1150491"/>
                </a:lnTo>
                <a:lnTo>
                  <a:pt x="1392932" y="1129393"/>
                </a:lnTo>
                <a:lnTo>
                  <a:pt x="1387245" y="1105263"/>
                </a:lnTo>
                <a:lnTo>
                  <a:pt x="1392937" y="1078681"/>
                </a:lnTo>
                <a:lnTo>
                  <a:pt x="1407946" y="1057775"/>
                </a:lnTo>
                <a:lnTo>
                  <a:pt x="1429140" y="1044107"/>
                </a:lnTo>
                <a:lnTo>
                  <a:pt x="1453444" y="1039205"/>
                </a:lnTo>
                <a:lnTo>
                  <a:pt x="1479962" y="1044107"/>
                </a:lnTo>
                <a:lnTo>
                  <a:pt x="1500839" y="1057782"/>
                </a:lnTo>
                <a:lnTo>
                  <a:pt x="1514521" y="1078683"/>
                </a:lnTo>
                <a:lnTo>
                  <a:pt x="1519432" y="1105263"/>
                </a:lnTo>
                <a:lnTo>
                  <a:pt x="1514523" y="1129393"/>
                </a:lnTo>
                <a:lnTo>
                  <a:pt x="1500842" y="1150491"/>
                </a:lnTo>
                <a:lnTo>
                  <a:pt x="1479959" y="1165436"/>
                </a:lnTo>
                <a:lnTo>
                  <a:pt x="1453444" y="1171111"/>
                </a:lnTo>
                <a:close/>
              </a:path>
              <a:path w="1519554" h="1517650">
                <a:moveTo>
                  <a:pt x="66199" y="1517501"/>
                </a:moveTo>
                <a:lnTo>
                  <a:pt x="39562" y="1511826"/>
                </a:lnTo>
                <a:lnTo>
                  <a:pt x="18616" y="1496881"/>
                </a:lnTo>
                <a:lnTo>
                  <a:pt x="4912" y="1475784"/>
                </a:lnTo>
                <a:lnTo>
                  <a:pt x="0" y="1451653"/>
                </a:lnTo>
                <a:lnTo>
                  <a:pt x="4912" y="1425073"/>
                </a:lnTo>
                <a:lnTo>
                  <a:pt x="18616" y="1404172"/>
                </a:lnTo>
                <a:lnTo>
                  <a:pt x="39562" y="1390497"/>
                </a:lnTo>
                <a:lnTo>
                  <a:pt x="66199" y="1385595"/>
                </a:lnTo>
                <a:lnTo>
                  <a:pt x="89527" y="1390497"/>
                </a:lnTo>
                <a:lnTo>
                  <a:pt x="108773" y="1404172"/>
                </a:lnTo>
                <a:lnTo>
                  <a:pt x="121851" y="1425073"/>
                </a:lnTo>
                <a:lnTo>
                  <a:pt x="126675" y="1451653"/>
                </a:lnTo>
                <a:lnTo>
                  <a:pt x="121851" y="1475784"/>
                </a:lnTo>
                <a:lnTo>
                  <a:pt x="108773" y="1496881"/>
                </a:lnTo>
                <a:lnTo>
                  <a:pt x="89527" y="1511826"/>
                </a:lnTo>
                <a:lnTo>
                  <a:pt x="66199" y="1517501"/>
                </a:lnTo>
                <a:close/>
              </a:path>
              <a:path w="1519554" h="1517650">
                <a:moveTo>
                  <a:pt x="412904" y="1517501"/>
                </a:moveTo>
                <a:lnTo>
                  <a:pt x="386397" y="1511826"/>
                </a:lnTo>
                <a:lnTo>
                  <a:pt x="365514" y="1496881"/>
                </a:lnTo>
                <a:lnTo>
                  <a:pt x="351828" y="1475784"/>
                </a:lnTo>
                <a:lnTo>
                  <a:pt x="346916" y="1451653"/>
                </a:lnTo>
                <a:lnTo>
                  <a:pt x="351826" y="1425073"/>
                </a:lnTo>
                <a:lnTo>
                  <a:pt x="365507" y="1404172"/>
                </a:lnTo>
                <a:lnTo>
                  <a:pt x="386390" y="1390497"/>
                </a:lnTo>
                <a:lnTo>
                  <a:pt x="412904" y="1385595"/>
                </a:lnTo>
                <a:lnTo>
                  <a:pt x="437216" y="1390497"/>
                </a:lnTo>
                <a:lnTo>
                  <a:pt x="458420" y="1404172"/>
                </a:lnTo>
                <a:lnTo>
                  <a:pt x="473416" y="1425073"/>
                </a:lnTo>
                <a:lnTo>
                  <a:pt x="479104" y="1451653"/>
                </a:lnTo>
                <a:lnTo>
                  <a:pt x="473414" y="1475784"/>
                </a:lnTo>
                <a:lnTo>
                  <a:pt x="458413" y="1496881"/>
                </a:lnTo>
                <a:lnTo>
                  <a:pt x="437208" y="1511826"/>
                </a:lnTo>
                <a:lnTo>
                  <a:pt x="412904" y="1517501"/>
                </a:lnTo>
                <a:close/>
              </a:path>
              <a:path w="1519554" h="1517650">
                <a:moveTo>
                  <a:pt x="759821" y="1517501"/>
                </a:moveTo>
                <a:lnTo>
                  <a:pt x="733185" y="1511826"/>
                </a:lnTo>
                <a:lnTo>
                  <a:pt x="712239" y="1496881"/>
                </a:lnTo>
                <a:lnTo>
                  <a:pt x="698535" y="1475784"/>
                </a:lnTo>
                <a:lnTo>
                  <a:pt x="693622" y="1451653"/>
                </a:lnTo>
                <a:lnTo>
                  <a:pt x="698535" y="1425073"/>
                </a:lnTo>
                <a:lnTo>
                  <a:pt x="712239" y="1404172"/>
                </a:lnTo>
                <a:lnTo>
                  <a:pt x="733185" y="1390497"/>
                </a:lnTo>
                <a:lnTo>
                  <a:pt x="759821" y="1385595"/>
                </a:lnTo>
                <a:lnTo>
                  <a:pt x="784003" y="1390497"/>
                </a:lnTo>
                <a:lnTo>
                  <a:pt x="805145" y="1404172"/>
                </a:lnTo>
                <a:lnTo>
                  <a:pt x="820123" y="1425073"/>
                </a:lnTo>
                <a:lnTo>
                  <a:pt x="825809" y="1451653"/>
                </a:lnTo>
                <a:lnTo>
                  <a:pt x="820123" y="1475784"/>
                </a:lnTo>
                <a:lnTo>
                  <a:pt x="805145" y="1496881"/>
                </a:lnTo>
                <a:lnTo>
                  <a:pt x="784003" y="1511826"/>
                </a:lnTo>
                <a:lnTo>
                  <a:pt x="759821" y="1517501"/>
                </a:lnTo>
                <a:close/>
              </a:path>
              <a:path w="1519554" h="1517650">
                <a:moveTo>
                  <a:pt x="1106527" y="1517501"/>
                </a:moveTo>
                <a:lnTo>
                  <a:pt x="1082345" y="1511826"/>
                </a:lnTo>
                <a:lnTo>
                  <a:pt x="1061203" y="1496881"/>
                </a:lnTo>
                <a:lnTo>
                  <a:pt x="1046226" y="1475784"/>
                </a:lnTo>
                <a:lnTo>
                  <a:pt x="1040539" y="1451653"/>
                </a:lnTo>
                <a:lnTo>
                  <a:pt x="1046226" y="1425073"/>
                </a:lnTo>
                <a:lnTo>
                  <a:pt x="1061203" y="1404172"/>
                </a:lnTo>
                <a:lnTo>
                  <a:pt x="1082345" y="1390497"/>
                </a:lnTo>
                <a:lnTo>
                  <a:pt x="1106527" y="1385595"/>
                </a:lnTo>
                <a:lnTo>
                  <a:pt x="1133164" y="1390497"/>
                </a:lnTo>
                <a:lnTo>
                  <a:pt x="1154110" y="1404172"/>
                </a:lnTo>
                <a:lnTo>
                  <a:pt x="1167814" y="1425073"/>
                </a:lnTo>
                <a:lnTo>
                  <a:pt x="1172726" y="1451653"/>
                </a:lnTo>
                <a:lnTo>
                  <a:pt x="1167814" y="1475784"/>
                </a:lnTo>
                <a:lnTo>
                  <a:pt x="1154110" y="1496881"/>
                </a:lnTo>
                <a:lnTo>
                  <a:pt x="1133164" y="1511826"/>
                </a:lnTo>
                <a:lnTo>
                  <a:pt x="1106527" y="1517501"/>
                </a:lnTo>
                <a:close/>
              </a:path>
              <a:path w="1519554" h="1517650">
                <a:moveTo>
                  <a:pt x="1453444" y="1517501"/>
                </a:moveTo>
                <a:lnTo>
                  <a:pt x="1429133" y="1511826"/>
                </a:lnTo>
                <a:lnTo>
                  <a:pt x="1407929" y="1496881"/>
                </a:lnTo>
                <a:lnTo>
                  <a:pt x="1392932" y="1475784"/>
                </a:lnTo>
                <a:lnTo>
                  <a:pt x="1387245" y="1451653"/>
                </a:lnTo>
                <a:lnTo>
                  <a:pt x="1392935" y="1425073"/>
                </a:lnTo>
                <a:lnTo>
                  <a:pt x="1407935" y="1404172"/>
                </a:lnTo>
                <a:lnTo>
                  <a:pt x="1429140" y="1390497"/>
                </a:lnTo>
                <a:lnTo>
                  <a:pt x="1453444" y="1385595"/>
                </a:lnTo>
                <a:lnTo>
                  <a:pt x="1479951" y="1390497"/>
                </a:lnTo>
                <a:lnTo>
                  <a:pt x="1500835" y="1404172"/>
                </a:lnTo>
                <a:lnTo>
                  <a:pt x="1514520" y="1425073"/>
                </a:lnTo>
                <a:lnTo>
                  <a:pt x="1519432" y="1451653"/>
                </a:lnTo>
                <a:lnTo>
                  <a:pt x="1514523" y="1475784"/>
                </a:lnTo>
                <a:lnTo>
                  <a:pt x="1500842" y="1496881"/>
                </a:lnTo>
                <a:lnTo>
                  <a:pt x="1479959" y="1511826"/>
                </a:lnTo>
                <a:lnTo>
                  <a:pt x="1453444" y="1517501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1701" y="8592502"/>
            <a:ext cx="1099820" cy="1032510"/>
          </a:xfrm>
          <a:custGeom>
            <a:avLst/>
            <a:gdLst/>
            <a:ahLst/>
            <a:cxnLst/>
            <a:rect l="l" t="t" r="r" b="b"/>
            <a:pathLst>
              <a:path w="1099820" h="1032509">
                <a:moveTo>
                  <a:pt x="830084" y="402018"/>
                </a:moveTo>
                <a:lnTo>
                  <a:pt x="768197" y="396316"/>
                </a:lnTo>
                <a:lnTo>
                  <a:pt x="712952" y="389407"/>
                </a:lnTo>
                <a:lnTo>
                  <a:pt x="663943" y="380860"/>
                </a:lnTo>
                <a:lnTo>
                  <a:pt x="620763" y="370243"/>
                </a:lnTo>
                <a:lnTo>
                  <a:pt x="582980" y="357124"/>
                </a:lnTo>
                <a:lnTo>
                  <a:pt x="522020" y="321665"/>
                </a:lnTo>
                <a:lnTo>
                  <a:pt x="477735" y="271043"/>
                </a:lnTo>
                <a:lnTo>
                  <a:pt x="446824" y="201828"/>
                </a:lnTo>
                <a:lnTo>
                  <a:pt x="435356" y="159169"/>
                </a:lnTo>
                <a:lnTo>
                  <a:pt x="425996" y="110578"/>
                </a:lnTo>
                <a:lnTo>
                  <a:pt x="418338" y="55613"/>
                </a:lnTo>
                <a:lnTo>
                  <a:pt x="412584" y="0"/>
                </a:lnTo>
                <a:lnTo>
                  <a:pt x="411200" y="0"/>
                </a:lnTo>
                <a:lnTo>
                  <a:pt x="403783" y="61290"/>
                </a:lnTo>
                <a:lnTo>
                  <a:pt x="394817" y="120167"/>
                </a:lnTo>
                <a:lnTo>
                  <a:pt x="384429" y="171145"/>
                </a:lnTo>
                <a:lnTo>
                  <a:pt x="371995" y="214909"/>
                </a:lnTo>
                <a:lnTo>
                  <a:pt x="356908" y="252120"/>
                </a:lnTo>
                <a:lnTo>
                  <a:pt x="316318" y="309600"/>
                </a:lnTo>
                <a:lnTo>
                  <a:pt x="257708" y="348970"/>
                </a:lnTo>
                <a:lnTo>
                  <a:pt x="220103" y="363550"/>
                </a:lnTo>
                <a:lnTo>
                  <a:pt x="176149" y="375627"/>
                </a:lnTo>
                <a:lnTo>
                  <a:pt x="125222" y="385876"/>
                </a:lnTo>
                <a:lnTo>
                  <a:pt x="66713" y="394957"/>
                </a:lnTo>
                <a:lnTo>
                  <a:pt x="0" y="403555"/>
                </a:lnTo>
                <a:lnTo>
                  <a:pt x="68821" y="411302"/>
                </a:lnTo>
                <a:lnTo>
                  <a:pt x="128473" y="419760"/>
                </a:lnTo>
                <a:lnTo>
                  <a:pt x="179743" y="429590"/>
                </a:lnTo>
                <a:lnTo>
                  <a:pt x="223393" y="441388"/>
                </a:lnTo>
                <a:lnTo>
                  <a:pt x="260210" y="455815"/>
                </a:lnTo>
                <a:lnTo>
                  <a:pt x="316509" y="495007"/>
                </a:lnTo>
                <a:lnTo>
                  <a:pt x="354888" y="552221"/>
                </a:lnTo>
                <a:lnTo>
                  <a:pt x="369316" y="589153"/>
                </a:lnTo>
                <a:lnTo>
                  <a:pt x="381596" y="632472"/>
                </a:lnTo>
                <a:lnTo>
                  <a:pt x="392544" y="682828"/>
                </a:lnTo>
                <a:lnTo>
                  <a:pt x="402907" y="740829"/>
                </a:lnTo>
                <a:lnTo>
                  <a:pt x="413499" y="807110"/>
                </a:lnTo>
                <a:lnTo>
                  <a:pt x="419735" y="751674"/>
                </a:lnTo>
                <a:lnTo>
                  <a:pt x="427431" y="696391"/>
                </a:lnTo>
                <a:lnTo>
                  <a:pt x="437451" y="641400"/>
                </a:lnTo>
                <a:lnTo>
                  <a:pt x="450659" y="586841"/>
                </a:lnTo>
                <a:lnTo>
                  <a:pt x="469353" y="540499"/>
                </a:lnTo>
                <a:lnTo>
                  <a:pt x="495033" y="504037"/>
                </a:lnTo>
                <a:lnTo>
                  <a:pt x="526669" y="476084"/>
                </a:lnTo>
                <a:lnTo>
                  <a:pt x="563257" y="455244"/>
                </a:lnTo>
                <a:lnTo>
                  <a:pt x="603783" y="440131"/>
                </a:lnTo>
                <a:lnTo>
                  <a:pt x="647242" y="429374"/>
                </a:lnTo>
                <a:lnTo>
                  <a:pt x="692619" y="421563"/>
                </a:lnTo>
                <a:lnTo>
                  <a:pt x="785050" y="409270"/>
                </a:lnTo>
                <a:lnTo>
                  <a:pt x="830084" y="402018"/>
                </a:lnTo>
                <a:close/>
              </a:path>
              <a:path w="1099820" h="1032509">
                <a:moveTo>
                  <a:pt x="1099553" y="809142"/>
                </a:moveTo>
                <a:lnTo>
                  <a:pt x="1054011" y="805332"/>
                </a:lnTo>
                <a:lnTo>
                  <a:pt x="1006221" y="795870"/>
                </a:lnTo>
                <a:lnTo>
                  <a:pt x="967689" y="780808"/>
                </a:lnTo>
                <a:lnTo>
                  <a:pt x="914831" y="729932"/>
                </a:lnTo>
                <a:lnTo>
                  <a:pt x="898728" y="692137"/>
                </a:lnTo>
                <a:lnTo>
                  <a:pt x="888326" y="644766"/>
                </a:lnTo>
                <a:lnTo>
                  <a:pt x="882738" y="586841"/>
                </a:lnTo>
                <a:lnTo>
                  <a:pt x="875309" y="647052"/>
                </a:lnTo>
                <a:lnTo>
                  <a:pt x="864831" y="694766"/>
                </a:lnTo>
                <a:lnTo>
                  <a:pt x="849858" y="731647"/>
                </a:lnTo>
                <a:lnTo>
                  <a:pt x="800582" y="779564"/>
                </a:lnTo>
                <a:lnTo>
                  <a:pt x="763397" y="793915"/>
                </a:lnTo>
                <a:lnTo>
                  <a:pt x="715899" y="804087"/>
                </a:lnTo>
                <a:lnTo>
                  <a:pt x="656628" y="811720"/>
                </a:lnTo>
                <a:lnTo>
                  <a:pt x="717486" y="818095"/>
                </a:lnTo>
                <a:lnTo>
                  <a:pt x="765378" y="827735"/>
                </a:lnTo>
                <a:lnTo>
                  <a:pt x="802170" y="842022"/>
                </a:lnTo>
                <a:lnTo>
                  <a:pt x="849820" y="890143"/>
                </a:lnTo>
                <a:lnTo>
                  <a:pt x="864400" y="926744"/>
                </a:lnTo>
                <a:lnTo>
                  <a:pt x="875271" y="973556"/>
                </a:lnTo>
                <a:lnTo>
                  <a:pt x="884288" y="1031976"/>
                </a:lnTo>
                <a:lnTo>
                  <a:pt x="888949" y="988034"/>
                </a:lnTo>
                <a:lnTo>
                  <a:pt x="896848" y="943279"/>
                </a:lnTo>
                <a:lnTo>
                  <a:pt x="910424" y="901255"/>
                </a:lnTo>
                <a:lnTo>
                  <a:pt x="932116" y="865517"/>
                </a:lnTo>
                <a:lnTo>
                  <a:pt x="964412" y="839622"/>
                </a:lnTo>
                <a:lnTo>
                  <a:pt x="1009726" y="827125"/>
                </a:lnTo>
                <a:lnTo>
                  <a:pt x="1099553" y="812190"/>
                </a:lnTo>
                <a:lnTo>
                  <a:pt x="1099553" y="809142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267835" cy="2411095"/>
          </a:xfrm>
          <a:custGeom>
            <a:avLst/>
            <a:gdLst/>
            <a:ahLst/>
            <a:cxnLst/>
            <a:rect l="l" t="t" r="r" b="b"/>
            <a:pathLst>
              <a:path w="4267835" h="2411095">
                <a:moveTo>
                  <a:pt x="1980889" y="2340586"/>
                </a:moveTo>
                <a:lnTo>
                  <a:pt x="1336338" y="2340586"/>
                </a:lnTo>
                <a:lnTo>
                  <a:pt x="1384552" y="2340192"/>
                </a:lnTo>
                <a:lnTo>
                  <a:pt x="1432580" y="2339014"/>
                </a:lnTo>
                <a:lnTo>
                  <a:pt x="1480415" y="2337057"/>
                </a:lnTo>
                <a:lnTo>
                  <a:pt x="1528053" y="2334328"/>
                </a:lnTo>
                <a:lnTo>
                  <a:pt x="1575485" y="2330834"/>
                </a:lnTo>
                <a:lnTo>
                  <a:pt x="1622708" y="2326579"/>
                </a:lnTo>
                <a:lnTo>
                  <a:pt x="1669714" y="2321571"/>
                </a:lnTo>
                <a:lnTo>
                  <a:pt x="1716497" y="2315815"/>
                </a:lnTo>
                <a:lnTo>
                  <a:pt x="1763052" y="2309317"/>
                </a:lnTo>
                <a:lnTo>
                  <a:pt x="1809372" y="2302084"/>
                </a:lnTo>
                <a:lnTo>
                  <a:pt x="1855451" y="2294121"/>
                </a:lnTo>
                <a:lnTo>
                  <a:pt x="1901284" y="2285435"/>
                </a:lnTo>
                <a:lnTo>
                  <a:pt x="1946864" y="2276032"/>
                </a:lnTo>
                <a:lnTo>
                  <a:pt x="1992185" y="2265918"/>
                </a:lnTo>
                <a:lnTo>
                  <a:pt x="2037241" y="2255098"/>
                </a:lnTo>
                <a:lnTo>
                  <a:pt x="2082026" y="2243580"/>
                </a:lnTo>
                <a:lnTo>
                  <a:pt x="2126534" y="2231369"/>
                </a:lnTo>
                <a:lnTo>
                  <a:pt x="2170758" y="2218471"/>
                </a:lnTo>
                <a:lnTo>
                  <a:pt x="2214694" y="2204892"/>
                </a:lnTo>
                <a:lnTo>
                  <a:pt x="2258334" y="2190639"/>
                </a:lnTo>
                <a:lnTo>
                  <a:pt x="2301673" y="2175717"/>
                </a:lnTo>
                <a:lnTo>
                  <a:pt x="2344705" y="2160133"/>
                </a:lnTo>
                <a:lnTo>
                  <a:pt x="2387423" y="2143892"/>
                </a:lnTo>
                <a:lnTo>
                  <a:pt x="2429822" y="2127001"/>
                </a:lnTo>
                <a:lnTo>
                  <a:pt x="2471895" y="2109466"/>
                </a:lnTo>
                <a:lnTo>
                  <a:pt x="2513637" y="2091293"/>
                </a:lnTo>
                <a:lnTo>
                  <a:pt x="2555041" y="2072488"/>
                </a:lnTo>
                <a:lnTo>
                  <a:pt x="2596101" y="2053057"/>
                </a:lnTo>
                <a:lnTo>
                  <a:pt x="2636812" y="2033007"/>
                </a:lnTo>
                <a:lnTo>
                  <a:pt x="2677166" y="2012343"/>
                </a:lnTo>
                <a:lnTo>
                  <a:pt x="2717159" y="1991071"/>
                </a:lnTo>
                <a:lnTo>
                  <a:pt x="2756784" y="1969197"/>
                </a:lnTo>
                <a:lnTo>
                  <a:pt x="2796035" y="1946729"/>
                </a:lnTo>
                <a:lnTo>
                  <a:pt x="2834905" y="1923671"/>
                </a:lnTo>
                <a:lnTo>
                  <a:pt x="2873390" y="1900029"/>
                </a:lnTo>
                <a:lnTo>
                  <a:pt x="2911483" y="1875811"/>
                </a:lnTo>
                <a:lnTo>
                  <a:pt x="2949177" y="1851022"/>
                </a:lnTo>
                <a:lnTo>
                  <a:pt x="2986467" y="1825667"/>
                </a:lnTo>
                <a:lnTo>
                  <a:pt x="3023347" y="1799754"/>
                </a:lnTo>
                <a:lnTo>
                  <a:pt x="3059810" y="1773288"/>
                </a:lnTo>
                <a:lnTo>
                  <a:pt x="3095850" y="1746276"/>
                </a:lnTo>
                <a:lnTo>
                  <a:pt x="3131463" y="1718722"/>
                </a:lnTo>
                <a:lnTo>
                  <a:pt x="3166640" y="1690635"/>
                </a:lnTo>
                <a:lnTo>
                  <a:pt x="3201377" y="1662019"/>
                </a:lnTo>
                <a:lnTo>
                  <a:pt x="3235668" y="1632880"/>
                </a:lnTo>
                <a:lnTo>
                  <a:pt x="3269505" y="1603226"/>
                </a:lnTo>
                <a:lnTo>
                  <a:pt x="3302884" y="1573061"/>
                </a:lnTo>
                <a:lnTo>
                  <a:pt x="3335798" y="1542393"/>
                </a:lnTo>
                <a:lnTo>
                  <a:pt x="3368241" y="1511226"/>
                </a:lnTo>
                <a:lnTo>
                  <a:pt x="3400207" y="1479568"/>
                </a:lnTo>
                <a:lnTo>
                  <a:pt x="3431689" y="1447423"/>
                </a:lnTo>
                <a:lnTo>
                  <a:pt x="3462683" y="1414800"/>
                </a:lnTo>
                <a:lnTo>
                  <a:pt x="3493182" y="1381702"/>
                </a:lnTo>
                <a:lnTo>
                  <a:pt x="3523179" y="1348137"/>
                </a:lnTo>
                <a:lnTo>
                  <a:pt x="3552669" y="1314111"/>
                </a:lnTo>
                <a:lnTo>
                  <a:pt x="3581646" y="1279630"/>
                </a:lnTo>
                <a:lnTo>
                  <a:pt x="3610103" y="1244699"/>
                </a:lnTo>
                <a:lnTo>
                  <a:pt x="3638035" y="1209325"/>
                </a:lnTo>
                <a:lnTo>
                  <a:pt x="3665435" y="1173515"/>
                </a:lnTo>
                <a:lnTo>
                  <a:pt x="3692298" y="1137273"/>
                </a:lnTo>
                <a:lnTo>
                  <a:pt x="3718617" y="1100607"/>
                </a:lnTo>
                <a:lnTo>
                  <a:pt x="3744387" y="1063521"/>
                </a:lnTo>
                <a:lnTo>
                  <a:pt x="3769601" y="1026024"/>
                </a:lnTo>
                <a:lnTo>
                  <a:pt x="3794252" y="988119"/>
                </a:lnTo>
                <a:lnTo>
                  <a:pt x="3818336" y="949814"/>
                </a:lnTo>
                <a:lnTo>
                  <a:pt x="3841847" y="911115"/>
                </a:lnTo>
                <a:lnTo>
                  <a:pt x="3864777" y="872028"/>
                </a:lnTo>
                <a:lnTo>
                  <a:pt x="3887121" y="832558"/>
                </a:lnTo>
                <a:lnTo>
                  <a:pt x="3908873" y="792712"/>
                </a:lnTo>
                <a:lnTo>
                  <a:pt x="3930027" y="752497"/>
                </a:lnTo>
                <a:lnTo>
                  <a:pt x="3950576" y="711917"/>
                </a:lnTo>
                <a:lnTo>
                  <a:pt x="3970516" y="670980"/>
                </a:lnTo>
                <a:lnTo>
                  <a:pt x="3989839" y="629691"/>
                </a:lnTo>
                <a:lnTo>
                  <a:pt x="4008539" y="588056"/>
                </a:lnTo>
                <a:lnTo>
                  <a:pt x="4026611" y="546082"/>
                </a:lnTo>
                <a:lnTo>
                  <a:pt x="4044049" y="503774"/>
                </a:lnTo>
                <a:lnTo>
                  <a:pt x="4060846" y="461139"/>
                </a:lnTo>
                <a:lnTo>
                  <a:pt x="4076997" y="418183"/>
                </a:lnTo>
                <a:lnTo>
                  <a:pt x="4092494" y="374912"/>
                </a:lnTo>
                <a:lnTo>
                  <a:pt x="4107333" y="331331"/>
                </a:lnTo>
                <a:lnTo>
                  <a:pt x="4121508" y="287448"/>
                </a:lnTo>
                <a:lnTo>
                  <a:pt x="4135011" y="243268"/>
                </a:lnTo>
                <a:lnTo>
                  <a:pt x="4147837" y="198796"/>
                </a:lnTo>
                <a:lnTo>
                  <a:pt x="4159981" y="154041"/>
                </a:lnTo>
                <a:lnTo>
                  <a:pt x="4171435" y="109006"/>
                </a:lnTo>
                <a:lnTo>
                  <a:pt x="4182195" y="63699"/>
                </a:lnTo>
                <a:lnTo>
                  <a:pt x="4192253" y="18126"/>
                </a:lnTo>
                <a:lnTo>
                  <a:pt x="4195951" y="0"/>
                </a:lnTo>
                <a:lnTo>
                  <a:pt x="4267767" y="0"/>
                </a:lnTo>
                <a:lnTo>
                  <a:pt x="4255050" y="60516"/>
                </a:lnTo>
                <a:lnTo>
                  <a:pt x="4244646" y="105670"/>
                </a:lnTo>
                <a:lnTo>
                  <a:pt x="4233568" y="150564"/>
                </a:lnTo>
                <a:lnTo>
                  <a:pt x="4221823" y="195192"/>
                </a:lnTo>
                <a:lnTo>
                  <a:pt x="4209415" y="239548"/>
                </a:lnTo>
                <a:lnTo>
                  <a:pt x="4196350" y="283626"/>
                </a:lnTo>
                <a:lnTo>
                  <a:pt x="4182635" y="327421"/>
                </a:lnTo>
                <a:lnTo>
                  <a:pt x="4168275" y="370927"/>
                </a:lnTo>
                <a:lnTo>
                  <a:pt x="4153275" y="414138"/>
                </a:lnTo>
                <a:lnTo>
                  <a:pt x="4137641" y="457049"/>
                </a:lnTo>
                <a:lnTo>
                  <a:pt x="4121379" y="499653"/>
                </a:lnTo>
                <a:lnTo>
                  <a:pt x="4104495" y="541946"/>
                </a:lnTo>
                <a:lnTo>
                  <a:pt x="4086994" y="583921"/>
                </a:lnTo>
                <a:lnTo>
                  <a:pt x="4068882" y="625573"/>
                </a:lnTo>
                <a:lnTo>
                  <a:pt x="4050164" y="666896"/>
                </a:lnTo>
                <a:lnTo>
                  <a:pt x="4030847" y="707884"/>
                </a:lnTo>
                <a:lnTo>
                  <a:pt x="4010936" y="748532"/>
                </a:lnTo>
                <a:lnTo>
                  <a:pt x="3990436" y="788834"/>
                </a:lnTo>
                <a:lnTo>
                  <a:pt x="3969354" y="828784"/>
                </a:lnTo>
                <a:lnTo>
                  <a:pt x="3947695" y="868377"/>
                </a:lnTo>
                <a:lnTo>
                  <a:pt x="3925464" y="907606"/>
                </a:lnTo>
                <a:lnTo>
                  <a:pt x="3902668" y="946466"/>
                </a:lnTo>
                <a:lnTo>
                  <a:pt x="3879311" y="984952"/>
                </a:lnTo>
                <a:lnTo>
                  <a:pt x="3855401" y="1023057"/>
                </a:lnTo>
                <a:lnTo>
                  <a:pt x="3830941" y="1060776"/>
                </a:lnTo>
                <a:lnTo>
                  <a:pt x="3805939" y="1098104"/>
                </a:lnTo>
                <a:lnTo>
                  <a:pt x="3780400" y="1135034"/>
                </a:lnTo>
                <a:lnTo>
                  <a:pt x="3754329" y="1171561"/>
                </a:lnTo>
                <a:lnTo>
                  <a:pt x="3727732" y="1207679"/>
                </a:lnTo>
                <a:lnTo>
                  <a:pt x="3700615" y="1243382"/>
                </a:lnTo>
                <a:lnTo>
                  <a:pt x="3672983" y="1278665"/>
                </a:lnTo>
                <a:lnTo>
                  <a:pt x="3644843" y="1313522"/>
                </a:lnTo>
                <a:lnTo>
                  <a:pt x="3616199" y="1347947"/>
                </a:lnTo>
                <a:lnTo>
                  <a:pt x="3587058" y="1381935"/>
                </a:lnTo>
                <a:lnTo>
                  <a:pt x="3557425" y="1415480"/>
                </a:lnTo>
                <a:lnTo>
                  <a:pt x="3527305" y="1448575"/>
                </a:lnTo>
                <a:lnTo>
                  <a:pt x="3496706" y="1481217"/>
                </a:lnTo>
                <a:lnTo>
                  <a:pt x="3465631" y="1513398"/>
                </a:lnTo>
                <a:lnTo>
                  <a:pt x="3434088" y="1545113"/>
                </a:lnTo>
                <a:lnTo>
                  <a:pt x="3402080" y="1576356"/>
                </a:lnTo>
                <a:lnTo>
                  <a:pt x="3369616" y="1607122"/>
                </a:lnTo>
                <a:lnTo>
                  <a:pt x="3336699" y="1637405"/>
                </a:lnTo>
                <a:lnTo>
                  <a:pt x="3303335" y="1667199"/>
                </a:lnTo>
                <a:lnTo>
                  <a:pt x="3269531" y="1696498"/>
                </a:lnTo>
                <a:lnTo>
                  <a:pt x="3235292" y="1725297"/>
                </a:lnTo>
                <a:lnTo>
                  <a:pt x="3200624" y="1753591"/>
                </a:lnTo>
                <a:lnTo>
                  <a:pt x="3165532" y="1781372"/>
                </a:lnTo>
                <a:lnTo>
                  <a:pt x="3130022" y="1808637"/>
                </a:lnTo>
                <a:lnTo>
                  <a:pt x="3094099" y="1835378"/>
                </a:lnTo>
                <a:lnTo>
                  <a:pt x="3057770" y="1861590"/>
                </a:lnTo>
                <a:lnTo>
                  <a:pt x="3021040" y="1887268"/>
                </a:lnTo>
                <a:lnTo>
                  <a:pt x="2983914" y="1912406"/>
                </a:lnTo>
                <a:lnTo>
                  <a:pt x="2946399" y="1936998"/>
                </a:lnTo>
                <a:lnTo>
                  <a:pt x="2908500" y="1961038"/>
                </a:lnTo>
                <a:lnTo>
                  <a:pt x="2870223" y="1984521"/>
                </a:lnTo>
                <a:lnTo>
                  <a:pt x="2831573" y="2007441"/>
                </a:lnTo>
                <a:lnTo>
                  <a:pt x="2792557" y="2029792"/>
                </a:lnTo>
                <a:lnTo>
                  <a:pt x="2753179" y="2051569"/>
                </a:lnTo>
                <a:lnTo>
                  <a:pt x="2713445" y="2072766"/>
                </a:lnTo>
                <a:lnTo>
                  <a:pt x="2673362" y="2093376"/>
                </a:lnTo>
                <a:lnTo>
                  <a:pt x="2632934" y="2113395"/>
                </a:lnTo>
                <a:lnTo>
                  <a:pt x="2592168" y="2132817"/>
                </a:lnTo>
                <a:lnTo>
                  <a:pt x="2551069" y="2151636"/>
                </a:lnTo>
                <a:lnTo>
                  <a:pt x="2509643" y="2169846"/>
                </a:lnTo>
                <a:lnTo>
                  <a:pt x="2467896" y="2187442"/>
                </a:lnTo>
                <a:lnTo>
                  <a:pt x="2425833" y="2204418"/>
                </a:lnTo>
                <a:lnTo>
                  <a:pt x="2383459" y="2220768"/>
                </a:lnTo>
                <a:lnTo>
                  <a:pt x="2340781" y="2236486"/>
                </a:lnTo>
                <a:lnTo>
                  <a:pt x="2297805" y="2251567"/>
                </a:lnTo>
                <a:lnTo>
                  <a:pt x="2254535" y="2266005"/>
                </a:lnTo>
                <a:lnTo>
                  <a:pt x="2210978" y="2279795"/>
                </a:lnTo>
                <a:lnTo>
                  <a:pt x="2167139" y="2292930"/>
                </a:lnTo>
                <a:lnTo>
                  <a:pt x="2123024" y="2305405"/>
                </a:lnTo>
                <a:lnTo>
                  <a:pt x="2078639" y="2317215"/>
                </a:lnTo>
                <a:lnTo>
                  <a:pt x="2033989" y="2328352"/>
                </a:lnTo>
                <a:lnTo>
                  <a:pt x="1989080" y="2338813"/>
                </a:lnTo>
                <a:lnTo>
                  <a:pt x="1980889" y="2340586"/>
                </a:lnTo>
                <a:close/>
              </a:path>
              <a:path w="4267835" h="2411095">
                <a:moveTo>
                  <a:pt x="1336338" y="2410959"/>
                </a:moveTo>
                <a:lnTo>
                  <a:pt x="1288399" y="2410579"/>
                </a:lnTo>
                <a:lnTo>
                  <a:pt x="1240640" y="2409441"/>
                </a:lnTo>
                <a:lnTo>
                  <a:pt x="1193066" y="2407552"/>
                </a:lnTo>
                <a:lnTo>
                  <a:pt x="1145682" y="2404917"/>
                </a:lnTo>
                <a:lnTo>
                  <a:pt x="1098496" y="2401543"/>
                </a:lnTo>
                <a:lnTo>
                  <a:pt x="1051511" y="2397434"/>
                </a:lnTo>
                <a:lnTo>
                  <a:pt x="1004734" y="2392596"/>
                </a:lnTo>
                <a:lnTo>
                  <a:pt x="958171" y="2387036"/>
                </a:lnTo>
                <a:lnTo>
                  <a:pt x="911828" y="2380758"/>
                </a:lnTo>
                <a:lnTo>
                  <a:pt x="865709" y="2373769"/>
                </a:lnTo>
                <a:lnTo>
                  <a:pt x="819821" y="2366074"/>
                </a:lnTo>
                <a:lnTo>
                  <a:pt x="774169" y="2357680"/>
                </a:lnTo>
                <a:lnTo>
                  <a:pt x="728759" y="2348591"/>
                </a:lnTo>
                <a:lnTo>
                  <a:pt x="683596" y="2338813"/>
                </a:lnTo>
                <a:lnTo>
                  <a:pt x="638687" y="2328352"/>
                </a:lnTo>
                <a:lnTo>
                  <a:pt x="594037" y="2317215"/>
                </a:lnTo>
                <a:lnTo>
                  <a:pt x="549652" y="2305405"/>
                </a:lnTo>
                <a:lnTo>
                  <a:pt x="505537" y="2292930"/>
                </a:lnTo>
                <a:lnTo>
                  <a:pt x="461698" y="2279795"/>
                </a:lnTo>
                <a:lnTo>
                  <a:pt x="418141" y="2266005"/>
                </a:lnTo>
                <a:lnTo>
                  <a:pt x="374872" y="2251567"/>
                </a:lnTo>
                <a:lnTo>
                  <a:pt x="331895" y="2236486"/>
                </a:lnTo>
                <a:lnTo>
                  <a:pt x="289217" y="2220768"/>
                </a:lnTo>
                <a:lnTo>
                  <a:pt x="246844" y="2204418"/>
                </a:lnTo>
                <a:lnTo>
                  <a:pt x="204780" y="2187442"/>
                </a:lnTo>
                <a:lnTo>
                  <a:pt x="163033" y="2169846"/>
                </a:lnTo>
                <a:lnTo>
                  <a:pt x="121607" y="2151636"/>
                </a:lnTo>
                <a:lnTo>
                  <a:pt x="80508" y="2132817"/>
                </a:lnTo>
                <a:lnTo>
                  <a:pt x="39742" y="2113395"/>
                </a:lnTo>
                <a:lnTo>
                  <a:pt x="0" y="2093716"/>
                </a:lnTo>
                <a:lnTo>
                  <a:pt x="0" y="2014642"/>
                </a:lnTo>
                <a:lnTo>
                  <a:pt x="35865" y="2033007"/>
                </a:lnTo>
                <a:lnTo>
                  <a:pt x="76575" y="2053057"/>
                </a:lnTo>
                <a:lnTo>
                  <a:pt x="117635" y="2072488"/>
                </a:lnTo>
                <a:lnTo>
                  <a:pt x="159039" y="2091293"/>
                </a:lnTo>
                <a:lnTo>
                  <a:pt x="200781" y="2109466"/>
                </a:lnTo>
                <a:lnTo>
                  <a:pt x="242854" y="2127001"/>
                </a:lnTo>
                <a:lnTo>
                  <a:pt x="285253" y="2143892"/>
                </a:lnTo>
                <a:lnTo>
                  <a:pt x="327971" y="2160133"/>
                </a:lnTo>
                <a:lnTo>
                  <a:pt x="371003" y="2175717"/>
                </a:lnTo>
                <a:lnTo>
                  <a:pt x="414342" y="2190639"/>
                </a:lnTo>
                <a:lnTo>
                  <a:pt x="457982" y="2204892"/>
                </a:lnTo>
                <a:lnTo>
                  <a:pt x="501918" y="2218471"/>
                </a:lnTo>
                <a:lnTo>
                  <a:pt x="546143" y="2231369"/>
                </a:lnTo>
                <a:lnTo>
                  <a:pt x="590650" y="2243580"/>
                </a:lnTo>
                <a:lnTo>
                  <a:pt x="635435" y="2255098"/>
                </a:lnTo>
                <a:lnTo>
                  <a:pt x="680491" y="2265918"/>
                </a:lnTo>
                <a:lnTo>
                  <a:pt x="725812" y="2276032"/>
                </a:lnTo>
                <a:lnTo>
                  <a:pt x="771392" y="2285435"/>
                </a:lnTo>
                <a:lnTo>
                  <a:pt x="817225" y="2294121"/>
                </a:lnTo>
                <a:lnTo>
                  <a:pt x="863304" y="2302084"/>
                </a:lnTo>
                <a:lnTo>
                  <a:pt x="909624" y="2309317"/>
                </a:lnTo>
                <a:lnTo>
                  <a:pt x="956179" y="2315815"/>
                </a:lnTo>
                <a:lnTo>
                  <a:pt x="1002962" y="2321571"/>
                </a:lnTo>
                <a:lnTo>
                  <a:pt x="1049968" y="2326579"/>
                </a:lnTo>
                <a:lnTo>
                  <a:pt x="1097191" y="2330834"/>
                </a:lnTo>
                <a:lnTo>
                  <a:pt x="1144624" y="2334328"/>
                </a:lnTo>
                <a:lnTo>
                  <a:pt x="1192261" y="2337057"/>
                </a:lnTo>
                <a:lnTo>
                  <a:pt x="1240096" y="2339014"/>
                </a:lnTo>
                <a:lnTo>
                  <a:pt x="1288124" y="2340192"/>
                </a:lnTo>
                <a:lnTo>
                  <a:pt x="1980889" y="2340586"/>
                </a:lnTo>
                <a:lnTo>
                  <a:pt x="1943918" y="2348591"/>
                </a:lnTo>
                <a:lnTo>
                  <a:pt x="1898508" y="2357680"/>
                </a:lnTo>
                <a:lnTo>
                  <a:pt x="1852856" y="2366074"/>
                </a:lnTo>
                <a:lnTo>
                  <a:pt x="1806967" y="2373769"/>
                </a:lnTo>
                <a:lnTo>
                  <a:pt x="1760849" y="2380758"/>
                </a:lnTo>
                <a:lnTo>
                  <a:pt x="1714505" y="2387036"/>
                </a:lnTo>
                <a:lnTo>
                  <a:pt x="1667942" y="2392596"/>
                </a:lnTo>
                <a:lnTo>
                  <a:pt x="1621165" y="2397434"/>
                </a:lnTo>
                <a:lnTo>
                  <a:pt x="1574181" y="2401543"/>
                </a:lnTo>
                <a:lnTo>
                  <a:pt x="1526994" y="2404917"/>
                </a:lnTo>
                <a:lnTo>
                  <a:pt x="1479610" y="2407552"/>
                </a:lnTo>
                <a:lnTo>
                  <a:pt x="1432036" y="2409441"/>
                </a:lnTo>
                <a:lnTo>
                  <a:pt x="1384277" y="2410579"/>
                </a:lnTo>
                <a:lnTo>
                  <a:pt x="1336338" y="2410959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9B07FF-298B-4858-851D-1CE58859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429" y="909265"/>
            <a:ext cx="4228571" cy="7714286"/>
          </a:xfrm>
          <a:prstGeom prst="rect">
            <a:avLst/>
          </a:prstGeom>
        </p:spPr>
      </p:pic>
      <p:sp>
        <p:nvSpPr>
          <p:cNvPr id="10" name="object 12">
            <a:extLst>
              <a:ext uri="{FF2B5EF4-FFF2-40B4-BE49-F238E27FC236}">
                <a16:creationId xmlns:a16="http://schemas.microsoft.com/office/drawing/2014/main" id="{55CDE768-2FC8-4485-B882-8C9E5ED2F4B0}"/>
              </a:ext>
            </a:extLst>
          </p:cNvPr>
          <p:cNvSpPr txBox="1"/>
          <p:nvPr/>
        </p:nvSpPr>
        <p:spPr>
          <a:xfrm>
            <a:off x="1295400" y="3013749"/>
            <a:ext cx="5435600" cy="29527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Так и есть – три метрики различных рассчитанных дистанций сильно коррелируют между собой. Учитывая, что есть предположение, о том, что на метрики сильное влияние оказывает именно расстояние, мы избавимся от двух метрик, оставляя одну, ее будет достаточно:</a:t>
            </a: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endParaRPr lang="ru-RU" spc="135" dirty="0">
              <a:solidFill>
                <a:srgbClr val="3C3F40"/>
              </a:solidFill>
              <a:latin typeface="Playfair Display"/>
              <a:ea typeface="+mj-ea"/>
            </a:endParaRPr>
          </a:p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z="1200" spc="135" dirty="0">
                <a:solidFill>
                  <a:srgbClr val="3C3F40"/>
                </a:solidFill>
                <a:latin typeface="Playfair Display"/>
                <a:ea typeface="+mj-ea"/>
              </a:rPr>
              <a:t>(полная карта корреляций в приложении)</a:t>
            </a:r>
            <a:endParaRPr sz="1200" spc="135" dirty="0">
              <a:solidFill>
                <a:srgbClr val="3C3F40"/>
              </a:solidFill>
              <a:latin typeface="Playfair Display"/>
              <a:ea typeface="+mj-e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5484C9F-7583-44B1-B2B5-327D3E2D36B0}"/>
              </a:ext>
            </a:extLst>
          </p:cNvPr>
          <p:cNvSpPr txBox="1"/>
          <p:nvPr/>
        </p:nvSpPr>
        <p:spPr>
          <a:xfrm>
            <a:off x="1295400" y="716189"/>
            <a:ext cx="8305800" cy="10817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Анализ корреляций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5955" y="0"/>
            <a:ext cx="5811520" cy="2286000"/>
          </a:xfrm>
          <a:custGeom>
            <a:avLst/>
            <a:gdLst/>
            <a:ahLst/>
            <a:cxnLst/>
            <a:rect l="l" t="t" r="r" b="b"/>
            <a:pathLst>
              <a:path w="5811519" h="2286000">
                <a:moveTo>
                  <a:pt x="2809504" y="2222500"/>
                </a:moveTo>
                <a:lnTo>
                  <a:pt x="2253004" y="2222500"/>
                </a:lnTo>
                <a:lnTo>
                  <a:pt x="1944280" y="2133600"/>
                </a:lnTo>
                <a:lnTo>
                  <a:pt x="1901303" y="2108200"/>
                </a:lnTo>
                <a:lnTo>
                  <a:pt x="1774188" y="2070100"/>
                </a:lnTo>
                <a:lnTo>
                  <a:pt x="1732441" y="2044700"/>
                </a:lnTo>
                <a:lnTo>
                  <a:pt x="1691015" y="2032000"/>
                </a:lnTo>
                <a:lnTo>
                  <a:pt x="1649916" y="2006600"/>
                </a:lnTo>
                <a:lnTo>
                  <a:pt x="1609150" y="1993900"/>
                </a:lnTo>
                <a:lnTo>
                  <a:pt x="1568722" y="1968500"/>
                </a:lnTo>
                <a:lnTo>
                  <a:pt x="1528639" y="1955800"/>
                </a:lnTo>
                <a:lnTo>
                  <a:pt x="1410511" y="1879600"/>
                </a:lnTo>
                <a:lnTo>
                  <a:pt x="1371861" y="1866900"/>
                </a:lnTo>
                <a:lnTo>
                  <a:pt x="1295685" y="1816100"/>
                </a:lnTo>
                <a:lnTo>
                  <a:pt x="1221044" y="1765300"/>
                </a:lnTo>
                <a:lnTo>
                  <a:pt x="1147985" y="1714500"/>
                </a:lnTo>
                <a:lnTo>
                  <a:pt x="1076552" y="1663700"/>
                </a:lnTo>
                <a:lnTo>
                  <a:pt x="1041460" y="1625600"/>
                </a:lnTo>
                <a:lnTo>
                  <a:pt x="1006792" y="1600200"/>
                </a:lnTo>
                <a:lnTo>
                  <a:pt x="938749" y="1549400"/>
                </a:lnTo>
                <a:lnTo>
                  <a:pt x="905385" y="1511300"/>
                </a:lnTo>
                <a:lnTo>
                  <a:pt x="872468" y="1485900"/>
                </a:lnTo>
                <a:lnTo>
                  <a:pt x="840004" y="1447800"/>
                </a:lnTo>
                <a:lnTo>
                  <a:pt x="807997" y="1422400"/>
                </a:lnTo>
                <a:lnTo>
                  <a:pt x="776453" y="1397000"/>
                </a:lnTo>
                <a:lnTo>
                  <a:pt x="745378" y="1358900"/>
                </a:lnTo>
                <a:lnTo>
                  <a:pt x="714779" y="1320800"/>
                </a:lnTo>
                <a:lnTo>
                  <a:pt x="684660" y="1295400"/>
                </a:lnTo>
                <a:lnTo>
                  <a:pt x="655026" y="1257300"/>
                </a:lnTo>
                <a:lnTo>
                  <a:pt x="625885" y="1219200"/>
                </a:lnTo>
                <a:lnTo>
                  <a:pt x="597241" y="1193800"/>
                </a:lnTo>
                <a:lnTo>
                  <a:pt x="569101" y="1155700"/>
                </a:lnTo>
                <a:lnTo>
                  <a:pt x="541469" y="1117600"/>
                </a:lnTo>
                <a:lnTo>
                  <a:pt x="514352" y="1079500"/>
                </a:lnTo>
                <a:lnTo>
                  <a:pt x="487755" y="1054100"/>
                </a:lnTo>
                <a:lnTo>
                  <a:pt x="461684" y="1016000"/>
                </a:lnTo>
                <a:lnTo>
                  <a:pt x="436145" y="977900"/>
                </a:lnTo>
                <a:lnTo>
                  <a:pt x="411143" y="939800"/>
                </a:lnTo>
                <a:lnTo>
                  <a:pt x="386683" y="901700"/>
                </a:lnTo>
                <a:lnTo>
                  <a:pt x="362773" y="863600"/>
                </a:lnTo>
                <a:lnTo>
                  <a:pt x="339417" y="825500"/>
                </a:lnTo>
                <a:lnTo>
                  <a:pt x="316620" y="787400"/>
                </a:lnTo>
                <a:lnTo>
                  <a:pt x="294390" y="749300"/>
                </a:lnTo>
                <a:lnTo>
                  <a:pt x="272730" y="711200"/>
                </a:lnTo>
                <a:lnTo>
                  <a:pt x="251648" y="660400"/>
                </a:lnTo>
                <a:lnTo>
                  <a:pt x="231148" y="622300"/>
                </a:lnTo>
                <a:lnTo>
                  <a:pt x="211237" y="584200"/>
                </a:lnTo>
                <a:lnTo>
                  <a:pt x="191920" y="546100"/>
                </a:lnTo>
                <a:lnTo>
                  <a:pt x="173202" y="508000"/>
                </a:lnTo>
                <a:lnTo>
                  <a:pt x="155090" y="457200"/>
                </a:lnTo>
                <a:lnTo>
                  <a:pt x="137589" y="419100"/>
                </a:lnTo>
                <a:lnTo>
                  <a:pt x="120705" y="381000"/>
                </a:lnTo>
                <a:lnTo>
                  <a:pt x="104443" y="330200"/>
                </a:lnTo>
                <a:lnTo>
                  <a:pt x="88809" y="292100"/>
                </a:lnTo>
                <a:lnTo>
                  <a:pt x="73809" y="254000"/>
                </a:lnTo>
                <a:lnTo>
                  <a:pt x="59449" y="203200"/>
                </a:lnTo>
                <a:lnTo>
                  <a:pt x="45734" y="165100"/>
                </a:lnTo>
                <a:lnTo>
                  <a:pt x="32669" y="114300"/>
                </a:lnTo>
                <a:lnTo>
                  <a:pt x="20261" y="76200"/>
                </a:lnTo>
                <a:lnTo>
                  <a:pt x="8516" y="25400"/>
                </a:lnTo>
                <a:lnTo>
                  <a:pt x="0" y="0"/>
                </a:lnTo>
                <a:lnTo>
                  <a:pt x="72441" y="0"/>
                </a:lnTo>
                <a:lnTo>
                  <a:pt x="82103" y="25400"/>
                </a:lnTo>
                <a:lnTo>
                  <a:pt x="94247" y="76200"/>
                </a:lnTo>
                <a:lnTo>
                  <a:pt x="107073" y="127000"/>
                </a:lnTo>
                <a:lnTo>
                  <a:pt x="120577" y="165100"/>
                </a:lnTo>
                <a:lnTo>
                  <a:pt x="134751" y="203200"/>
                </a:lnTo>
                <a:lnTo>
                  <a:pt x="149590" y="254000"/>
                </a:lnTo>
                <a:lnTo>
                  <a:pt x="165088" y="292100"/>
                </a:lnTo>
                <a:lnTo>
                  <a:pt x="181238" y="342900"/>
                </a:lnTo>
                <a:lnTo>
                  <a:pt x="198035" y="381000"/>
                </a:lnTo>
                <a:lnTo>
                  <a:pt x="215473" y="419100"/>
                </a:lnTo>
                <a:lnTo>
                  <a:pt x="233545" y="469900"/>
                </a:lnTo>
                <a:lnTo>
                  <a:pt x="252246" y="508000"/>
                </a:lnTo>
                <a:lnTo>
                  <a:pt x="271569" y="546100"/>
                </a:lnTo>
                <a:lnTo>
                  <a:pt x="291508" y="584200"/>
                </a:lnTo>
                <a:lnTo>
                  <a:pt x="312058" y="635000"/>
                </a:lnTo>
                <a:lnTo>
                  <a:pt x="333211" y="673100"/>
                </a:lnTo>
                <a:lnTo>
                  <a:pt x="354963" y="711200"/>
                </a:lnTo>
                <a:lnTo>
                  <a:pt x="377307" y="749300"/>
                </a:lnTo>
                <a:lnTo>
                  <a:pt x="400238" y="787400"/>
                </a:lnTo>
                <a:lnTo>
                  <a:pt x="423748" y="825500"/>
                </a:lnTo>
                <a:lnTo>
                  <a:pt x="447832" y="863600"/>
                </a:lnTo>
                <a:lnTo>
                  <a:pt x="472484" y="901700"/>
                </a:lnTo>
                <a:lnTo>
                  <a:pt x="497697" y="939800"/>
                </a:lnTo>
                <a:lnTo>
                  <a:pt x="523467" y="977900"/>
                </a:lnTo>
                <a:lnTo>
                  <a:pt x="549786" y="1016000"/>
                </a:lnTo>
                <a:lnTo>
                  <a:pt x="576649" y="1054100"/>
                </a:lnTo>
                <a:lnTo>
                  <a:pt x="604049" y="1092200"/>
                </a:lnTo>
                <a:lnTo>
                  <a:pt x="631981" y="1117600"/>
                </a:lnTo>
                <a:lnTo>
                  <a:pt x="660438" y="1155700"/>
                </a:lnTo>
                <a:lnTo>
                  <a:pt x="689415" y="1193800"/>
                </a:lnTo>
                <a:lnTo>
                  <a:pt x="718905" y="1231900"/>
                </a:lnTo>
                <a:lnTo>
                  <a:pt x="748902" y="1257300"/>
                </a:lnTo>
                <a:lnTo>
                  <a:pt x="779401" y="1295400"/>
                </a:lnTo>
                <a:lnTo>
                  <a:pt x="810395" y="1320800"/>
                </a:lnTo>
                <a:lnTo>
                  <a:pt x="841878" y="1358900"/>
                </a:lnTo>
                <a:lnTo>
                  <a:pt x="873844" y="1384300"/>
                </a:lnTo>
                <a:lnTo>
                  <a:pt x="906286" y="1422400"/>
                </a:lnTo>
                <a:lnTo>
                  <a:pt x="939200" y="1447800"/>
                </a:lnTo>
                <a:lnTo>
                  <a:pt x="972579" y="1485900"/>
                </a:lnTo>
                <a:lnTo>
                  <a:pt x="1040707" y="1536700"/>
                </a:lnTo>
                <a:lnTo>
                  <a:pt x="1075444" y="1562100"/>
                </a:lnTo>
                <a:lnTo>
                  <a:pt x="1110622" y="1600200"/>
                </a:lnTo>
                <a:lnTo>
                  <a:pt x="1182274" y="1651000"/>
                </a:lnTo>
                <a:lnTo>
                  <a:pt x="1255617" y="1701800"/>
                </a:lnTo>
                <a:lnTo>
                  <a:pt x="1330602" y="1752600"/>
                </a:lnTo>
                <a:lnTo>
                  <a:pt x="1446050" y="1828800"/>
                </a:lnTo>
                <a:lnTo>
                  <a:pt x="1485300" y="1841500"/>
                </a:lnTo>
                <a:lnTo>
                  <a:pt x="1564918" y="1892300"/>
                </a:lnTo>
                <a:lnTo>
                  <a:pt x="1605273" y="1905000"/>
                </a:lnTo>
                <a:lnTo>
                  <a:pt x="1687043" y="1955800"/>
                </a:lnTo>
                <a:lnTo>
                  <a:pt x="1770189" y="1981200"/>
                </a:lnTo>
                <a:lnTo>
                  <a:pt x="1812262" y="2006600"/>
                </a:lnTo>
                <a:lnTo>
                  <a:pt x="1897379" y="2032000"/>
                </a:lnTo>
                <a:lnTo>
                  <a:pt x="1940411" y="2057400"/>
                </a:lnTo>
                <a:lnTo>
                  <a:pt x="2295220" y="2159000"/>
                </a:lnTo>
                <a:lnTo>
                  <a:pt x="2340800" y="2159000"/>
                </a:lnTo>
                <a:lnTo>
                  <a:pt x="2432712" y="2184400"/>
                </a:lnTo>
                <a:lnTo>
                  <a:pt x="2479032" y="2184400"/>
                </a:lnTo>
                <a:lnTo>
                  <a:pt x="2525587" y="2197100"/>
                </a:lnTo>
                <a:lnTo>
                  <a:pt x="2572370" y="2197100"/>
                </a:lnTo>
                <a:lnTo>
                  <a:pt x="2619376" y="2209800"/>
                </a:lnTo>
                <a:lnTo>
                  <a:pt x="2761669" y="2209800"/>
                </a:lnTo>
                <a:lnTo>
                  <a:pt x="2809504" y="2222500"/>
                </a:lnTo>
                <a:close/>
              </a:path>
              <a:path w="5811519" h="2286000">
                <a:moveTo>
                  <a:pt x="3558488" y="2222500"/>
                </a:moveTo>
                <a:lnTo>
                  <a:pt x="3001988" y="2222500"/>
                </a:lnTo>
                <a:lnTo>
                  <a:pt x="3049823" y="2209800"/>
                </a:lnTo>
                <a:lnTo>
                  <a:pt x="3192116" y="2209800"/>
                </a:lnTo>
                <a:lnTo>
                  <a:pt x="3239122" y="2197100"/>
                </a:lnTo>
                <a:lnTo>
                  <a:pt x="3285905" y="2197100"/>
                </a:lnTo>
                <a:lnTo>
                  <a:pt x="3332460" y="2184400"/>
                </a:lnTo>
                <a:lnTo>
                  <a:pt x="3378780" y="2184400"/>
                </a:lnTo>
                <a:lnTo>
                  <a:pt x="3470692" y="2159000"/>
                </a:lnTo>
                <a:lnTo>
                  <a:pt x="3516272" y="2159000"/>
                </a:lnTo>
                <a:lnTo>
                  <a:pt x="3871081" y="2057400"/>
                </a:lnTo>
                <a:lnTo>
                  <a:pt x="3914113" y="2032000"/>
                </a:lnTo>
                <a:lnTo>
                  <a:pt x="3999230" y="2006600"/>
                </a:lnTo>
                <a:lnTo>
                  <a:pt x="4041303" y="1981200"/>
                </a:lnTo>
                <a:lnTo>
                  <a:pt x="4124449" y="1955800"/>
                </a:lnTo>
                <a:lnTo>
                  <a:pt x="4206220" y="1905000"/>
                </a:lnTo>
                <a:lnTo>
                  <a:pt x="4246574" y="1892300"/>
                </a:lnTo>
                <a:lnTo>
                  <a:pt x="4326192" y="1841500"/>
                </a:lnTo>
                <a:lnTo>
                  <a:pt x="4365443" y="1828800"/>
                </a:lnTo>
                <a:lnTo>
                  <a:pt x="4480891" y="1752600"/>
                </a:lnTo>
                <a:lnTo>
                  <a:pt x="4555875" y="1701800"/>
                </a:lnTo>
                <a:lnTo>
                  <a:pt x="4629218" y="1651000"/>
                </a:lnTo>
                <a:lnTo>
                  <a:pt x="4700871" y="1600200"/>
                </a:lnTo>
                <a:lnTo>
                  <a:pt x="4736048" y="1562100"/>
                </a:lnTo>
                <a:lnTo>
                  <a:pt x="4770785" y="1536700"/>
                </a:lnTo>
                <a:lnTo>
                  <a:pt x="4838913" y="1485900"/>
                </a:lnTo>
                <a:lnTo>
                  <a:pt x="4872292" y="1447800"/>
                </a:lnTo>
                <a:lnTo>
                  <a:pt x="4905206" y="1422400"/>
                </a:lnTo>
                <a:lnTo>
                  <a:pt x="4937649" y="1384300"/>
                </a:lnTo>
                <a:lnTo>
                  <a:pt x="4969614" y="1358900"/>
                </a:lnTo>
                <a:lnTo>
                  <a:pt x="5001097" y="1320800"/>
                </a:lnTo>
                <a:lnTo>
                  <a:pt x="5032091" y="1295400"/>
                </a:lnTo>
                <a:lnTo>
                  <a:pt x="5062590" y="1257300"/>
                </a:lnTo>
                <a:lnTo>
                  <a:pt x="5092587" y="1231900"/>
                </a:lnTo>
                <a:lnTo>
                  <a:pt x="5122077" y="1193800"/>
                </a:lnTo>
                <a:lnTo>
                  <a:pt x="5151054" y="1155700"/>
                </a:lnTo>
                <a:lnTo>
                  <a:pt x="5179511" y="1117600"/>
                </a:lnTo>
                <a:lnTo>
                  <a:pt x="5207443" y="1092200"/>
                </a:lnTo>
                <a:lnTo>
                  <a:pt x="5234843" y="1054100"/>
                </a:lnTo>
                <a:lnTo>
                  <a:pt x="5261706" y="1016000"/>
                </a:lnTo>
                <a:lnTo>
                  <a:pt x="5288025" y="977900"/>
                </a:lnTo>
                <a:lnTo>
                  <a:pt x="5313795" y="939800"/>
                </a:lnTo>
                <a:lnTo>
                  <a:pt x="5339009" y="901700"/>
                </a:lnTo>
                <a:lnTo>
                  <a:pt x="5363660" y="863600"/>
                </a:lnTo>
                <a:lnTo>
                  <a:pt x="5387744" y="825500"/>
                </a:lnTo>
                <a:lnTo>
                  <a:pt x="5411255" y="787400"/>
                </a:lnTo>
                <a:lnTo>
                  <a:pt x="5434185" y="749300"/>
                </a:lnTo>
                <a:lnTo>
                  <a:pt x="5456529" y="711200"/>
                </a:lnTo>
                <a:lnTo>
                  <a:pt x="5478281" y="673100"/>
                </a:lnTo>
                <a:lnTo>
                  <a:pt x="5499435" y="635000"/>
                </a:lnTo>
                <a:lnTo>
                  <a:pt x="5519984" y="584200"/>
                </a:lnTo>
                <a:lnTo>
                  <a:pt x="5539924" y="546100"/>
                </a:lnTo>
                <a:lnTo>
                  <a:pt x="5559247" y="508000"/>
                </a:lnTo>
                <a:lnTo>
                  <a:pt x="5577947" y="469900"/>
                </a:lnTo>
                <a:lnTo>
                  <a:pt x="5596019" y="419100"/>
                </a:lnTo>
                <a:lnTo>
                  <a:pt x="5613457" y="381000"/>
                </a:lnTo>
                <a:lnTo>
                  <a:pt x="5630254" y="342900"/>
                </a:lnTo>
                <a:lnTo>
                  <a:pt x="5646405" y="292100"/>
                </a:lnTo>
                <a:lnTo>
                  <a:pt x="5661902" y="254000"/>
                </a:lnTo>
                <a:lnTo>
                  <a:pt x="5676741" y="203200"/>
                </a:lnTo>
                <a:lnTo>
                  <a:pt x="5690916" y="165100"/>
                </a:lnTo>
                <a:lnTo>
                  <a:pt x="5704419" y="127000"/>
                </a:lnTo>
                <a:lnTo>
                  <a:pt x="5717245" y="76200"/>
                </a:lnTo>
                <a:lnTo>
                  <a:pt x="5729389" y="25400"/>
                </a:lnTo>
                <a:lnTo>
                  <a:pt x="5739051" y="0"/>
                </a:lnTo>
                <a:lnTo>
                  <a:pt x="5811492" y="0"/>
                </a:lnTo>
                <a:lnTo>
                  <a:pt x="5802976" y="25400"/>
                </a:lnTo>
                <a:lnTo>
                  <a:pt x="5791231" y="76200"/>
                </a:lnTo>
                <a:lnTo>
                  <a:pt x="5778823" y="114300"/>
                </a:lnTo>
                <a:lnTo>
                  <a:pt x="5765758" y="165100"/>
                </a:lnTo>
                <a:lnTo>
                  <a:pt x="5752043" y="203200"/>
                </a:lnTo>
                <a:lnTo>
                  <a:pt x="5737683" y="254000"/>
                </a:lnTo>
                <a:lnTo>
                  <a:pt x="5722683" y="292100"/>
                </a:lnTo>
                <a:lnTo>
                  <a:pt x="5707049" y="330200"/>
                </a:lnTo>
                <a:lnTo>
                  <a:pt x="5690787" y="381000"/>
                </a:lnTo>
                <a:lnTo>
                  <a:pt x="5673903" y="419100"/>
                </a:lnTo>
                <a:lnTo>
                  <a:pt x="5656402" y="457200"/>
                </a:lnTo>
                <a:lnTo>
                  <a:pt x="5638290" y="508000"/>
                </a:lnTo>
                <a:lnTo>
                  <a:pt x="5619572" y="546100"/>
                </a:lnTo>
                <a:lnTo>
                  <a:pt x="5600255" y="584200"/>
                </a:lnTo>
                <a:lnTo>
                  <a:pt x="5580344" y="622300"/>
                </a:lnTo>
                <a:lnTo>
                  <a:pt x="5559844" y="660400"/>
                </a:lnTo>
                <a:lnTo>
                  <a:pt x="5538762" y="711200"/>
                </a:lnTo>
                <a:lnTo>
                  <a:pt x="5517102" y="749300"/>
                </a:lnTo>
                <a:lnTo>
                  <a:pt x="5494872" y="787400"/>
                </a:lnTo>
                <a:lnTo>
                  <a:pt x="5472076" y="825500"/>
                </a:lnTo>
                <a:lnTo>
                  <a:pt x="5448719" y="863600"/>
                </a:lnTo>
                <a:lnTo>
                  <a:pt x="5424809" y="901700"/>
                </a:lnTo>
                <a:lnTo>
                  <a:pt x="5400349" y="939800"/>
                </a:lnTo>
                <a:lnTo>
                  <a:pt x="5375347" y="977900"/>
                </a:lnTo>
                <a:lnTo>
                  <a:pt x="5349808" y="1016000"/>
                </a:lnTo>
                <a:lnTo>
                  <a:pt x="5323737" y="1054100"/>
                </a:lnTo>
                <a:lnTo>
                  <a:pt x="5297140" y="1079500"/>
                </a:lnTo>
                <a:lnTo>
                  <a:pt x="5270023" y="1117600"/>
                </a:lnTo>
                <a:lnTo>
                  <a:pt x="5242391" y="1155700"/>
                </a:lnTo>
                <a:lnTo>
                  <a:pt x="5214251" y="1193800"/>
                </a:lnTo>
                <a:lnTo>
                  <a:pt x="5185607" y="1219200"/>
                </a:lnTo>
                <a:lnTo>
                  <a:pt x="5156466" y="1257300"/>
                </a:lnTo>
                <a:lnTo>
                  <a:pt x="5126833" y="1295400"/>
                </a:lnTo>
                <a:lnTo>
                  <a:pt x="5096713" y="1320800"/>
                </a:lnTo>
                <a:lnTo>
                  <a:pt x="5066114" y="1358900"/>
                </a:lnTo>
                <a:lnTo>
                  <a:pt x="5035039" y="1397000"/>
                </a:lnTo>
                <a:lnTo>
                  <a:pt x="5003496" y="1422400"/>
                </a:lnTo>
                <a:lnTo>
                  <a:pt x="4971488" y="1447800"/>
                </a:lnTo>
                <a:lnTo>
                  <a:pt x="4939024" y="1485900"/>
                </a:lnTo>
                <a:lnTo>
                  <a:pt x="4906107" y="1511300"/>
                </a:lnTo>
                <a:lnTo>
                  <a:pt x="4872743" y="1549400"/>
                </a:lnTo>
                <a:lnTo>
                  <a:pt x="4804700" y="1600200"/>
                </a:lnTo>
                <a:lnTo>
                  <a:pt x="4770032" y="1625600"/>
                </a:lnTo>
                <a:lnTo>
                  <a:pt x="4734940" y="1663700"/>
                </a:lnTo>
                <a:lnTo>
                  <a:pt x="4663507" y="1714500"/>
                </a:lnTo>
                <a:lnTo>
                  <a:pt x="4590448" y="1765300"/>
                </a:lnTo>
                <a:lnTo>
                  <a:pt x="4515807" y="1816100"/>
                </a:lnTo>
                <a:lnTo>
                  <a:pt x="4439631" y="1866900"/>
                </a:lnTo>
                <a:lnTo>
                  <a:pt x="4400981" y="1879600"/>
                </a:lnTo>
                <a:lnTo>
                  <a:pt x="4282853" y="1955800"/>
                </a:lnTo>
                <a:lnTo>
                  <a:pt x="4242770" y="1968500"/>
                </a:lnTo>
                <a:lnTo>
                  <a:pt x="4202342" y="1993900"/>
                </a:lnTo>
                <a:lnTo>
                  <a:pt x="4161576" y="2006600"/>
                </a:lnTo>
                <a:lnTo>
                  <a:pt x="4120477" y="2032000"/>
                </a:lnTo>
                <a:lnTo>
                  <a:pt x="4079051" y="2044700"/>
                </a:lnTo>
                <a:lnTo>
                  <a:pt x="4037304" y="2070100"/>
                </a:lnTo>
                <a:lnTo>
                  <a:pt x="3910189" y="2108200"/>
                </a:lnTo>
                <a:lnTo>
                  <a:pt x="3867213" y="2133600"/>
                </a:lnTo>
                <a:lnTo>
                  <a:pt x="3558488" y="2222500"/>
                </a:lnTo>
                <a:close/>
              </a:path>
              <a:path w="5811519" h="2286000">
                <a:moveTo>
                  <a:pt x="3422264" y="2247900"/>
                </a:moveTo>
                <a:lnTo>
                  <a:pt x="2389228" y="2247900"/>
                </a:lnTo>
                <a:lnTo>
                  <a:pt x="2298167" y="2222500"/>
                </a:lnTo>
                <a:lnTo>
                  <a:pt x="3513326" y="2222500"/>
                </a:lnTo>
                <a:lnTo>
                  <a:pt x="3422264" y="2247900"/>
                </a:lnTo>
                <a:close/>
              </a:path>
              <a:path w="5811519" h="2286000">
                <a:moveTo>
                  <a:pt x="3330257" y="2260600"/>
                </a:moveTo>
                <a:lnTo>
                  <a:pt x="2481236" y="2260600"/>
                </a:lnTo>
                <a:lnTo>
                  <a:pt x="2435117" y="2247900"/>
                </a:lnTo>
                <a:lnTo>
                  <a:pt x="3376375" y="2247900"/>
                </a:lnTo>
                <a:lnTo>
                  <a:pt x="3330257" y="2260600"/>
                </a:lnTo>
                <a:close/>
              </a:path>
              <a:path w="5811519" h="2286000">
                <a:moveTo>
                  <a:pt x="3237350" y="2273300"/>
                </a:moveTo>
                <a:lnTo>
                  <a:pt x="2574142" y="2273300"/>
                </a:lnTo>
                <a:lnTo>
                  <a:pt x="2527579" y="2260600"/>
                </a:lnTo>
                <a:lnTo>
                  <a:pt x="3283913" y="2260600"/>
                </a:lnTo>
                <a:lnTo>
                  <a:pt x="3237350" y="2273300"/>
                </a:lnTo>
                <a:close/>
              </a:path>
              <a:path w="5811519" h="2286000">
                <a:moveTo>
                  <a:pt x="3096402" y="2286000"/>
                </a:moveTo>
                <a:lnTo>
                  <a:pt x="2715090" y="2286000"/>
                </a:lnTo>
                <a:lnTo>
                  <a:pt x="2667904" y="2273300"/>
                </a:lnTo>
                <a:lnTo>
                  <a:pt x="3143589" y="2273300"/>
                </a:lnTo>
                <a:lnTo>
                  <a:pt x="3096402" y="2286000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904240"/>
            <a:ext cx="1480820" cy="1394460"/>
          </a:xfrm>
          <a:custGeom>
            <a:avLst/>
            <a:gdLst/>
            <a:ahLst/>
            <a:cxnLst/>
            <a:rect l="l" t="t" r="r" b="b"/>
            <a:pathLst>
              <a:path w="1480819" h="1394460">
                <a:moveTo>
                  <a:pt x="1117714" y="543001"/>
                </a:moveTo>
                <a:lnTo>
                  <a:pt x="1054341" y="537362"/>
                </a:lnTo>
                <a:lnTo>
                  <a:pt x="996099" y="530872"/>
                </a:lnTo>
                <a:lnTo>
                  <a:pt x="942721" y="523316"/>
                </a:lnTo>
                <a:lnTo>
                  <a:pt x="894003" y="514426"/>
                </a:lnTo>
                <a:lnTo>
                  <a:pt x="849680" y="503961"/>
                </a:lnTo>
                <a:lnTo>
                  <a:pt x="809548" y="491680"/>
                </a:lnTo>
                <a:lnTo>
                  <a:pt x="773353" y="477329"/>
                </a:lnTo>
                <a:lnTo>
                  <a:pt x="711835" y="441477"/>
                </a:lnTo>
                <a:lnTo>
                  <a:pt x="663282" y="394423"/>
                </a:lnTo>
                <a:lnTo>
                  <a:pt x="625792" y="334225"/>
                </a:lnTo>
                <a:lnTo>
                  <a:pt x="610616" y="298577"/>
                </a:lnTo>
                <a:lnTo>
                  <a:pt x="597496" y="258914"/>
                </a:lnTo>
                <a:lnTo>
                  <a:pt x="586206" y="214985"/>
                </a:lnTo>
                <a:lnTo>
                  <a:pt x="576529" y="166535"/>
                </a:lnTo>
                <a:lnTo>
                  <a:pt x="568198" y="113334"/>
                </a:lnTo>
                <a:lnTo>
                  <a:pt x="560997" y="55130"/>
                </a:lnTo>
                <a:lnTo>
                  <a:pt x="555510" y="0"/>
                </a:lnTo>
                <a:lnTo>
                  <a:pt x="553707" y="0"/>
                </a:lnTo>
                <a:lnTo>
                  <a:pt x="546658" y="59956"/>
                </a:lnTo>
                <a:lnTo>
                  <a:pt x="538162" y="121831"/>
                </a:lnTo>
                <a:lnTo>
                  <a:pt x="528853" y="177647"/>
                </a:lnTo>
                <a:lnTo>
                  <a:pt x="518426" y="227787"/>
                </a:lnTo>
                <a:lnTo>
                  <a:pt x="506526" y="272605"/>
                </a:lnTo>
                <a:lnTo>
                  <a:pt x="492823" y="312458"/>
                </a:lnTo>
                <a:lnTo>
                  <a:pt x="476999" y="347726"/>
                </a:lnTo>
                <a:lnTo>
                  <a:pt x="437616" y="405917"/>
                </a:lnTo>
                <a:lnTo>
                  <a:pt x="385724" y="450113"/>
                </a:lnTo>
                <a:lnTo>
                  <a:pt x="318681" y="483222"/>
                </a:lnTo>
                <a:lnTo>
                  <a:pt x="278638" y="496519"/>
                </a:lnTo>
                <a:lnTo>
                  <a:pt x="233807" y="508139"/>
                </a:lnTo>
                <a:lnTo>
                  <a:pt x="183870" y="518439"/>
                </a:lnTo>
                <a:lnTo>
                  <a:pt x="128473" y="527786"/>
                </a:lnTo>
                <a:lnTo>
                  <a:pt x="67297" y="536549"/>
                </a:lnTo>
                <a:lnTo>
                  <a:pt x="0" y="545084"/>
                </a:lnTo>
                <a:lnTo>
                  <a:pt x="69519" y="552729"/>
                </a:lnTo>
                <a:lnTo>
                  <a:pt x="132194" y="560781"/>
                </a:lnTo>
                <a:lnTo>
                  <a:pt x="188429" y="569595"/>
                </a:lnTo>
                <a:lnTo>
                  <a:pt x="238645" y="579488"/>
                </a:lnTo>
                <a:lnTo>
                  <a:pt x="283273" y="590816"/>
                </a:lnTo>
                <a:lnTo>
                  <a:pt x="322732" y="603910"/>
                </a:lnTo>
                <a:lnTo>
                  <a:pt x="387807" y="636778"/>
                </a:lnTo>
                <a:lnTo>
                  <a:pt x="437261" y="680808"/>
                </a:lnTo>
                <a:lnTo>
                  <a:pt x="474459" y="738746"/>
                </a:lnTo>
                <a:lnTo>
                  <a:pt x="489508" y="773760"/>
                </a:lnTo>
                <a:lnTo>
                  <a:pt x="502754" y="813282"/>
                </a:lnTo>
                <a:lnTo>
                  <a:pt x="514629" y="857631"/>
                </a:lnTo>
                <a:lnTo>
                  <a:pt x="525551" y="907148"/>
                </a:lnTo>
                <a:lnTo>
                  <a:pt x="535927" y="962190"/>
                </a:lnTo>
                <a:lnTo>
                  <a:pt x="546201" y="1023086"/>
                </a:lnTo>
                <a:lnTo>
                  <a:pt x="556768" y="1090168"/>
                </a:lnTo>
                <a:lnTo>
                  <a:pt x="562216" y="1040244"/>
                </a:lnTo>
                <a:lnTo>
                  <a:pt x="568350" y="990384"/>
                </a:lnTo>
                <a:lnTo>
                  <a:pt x="575538" y="940638"/>
                </a:lnTo>
                <a:lnTo>
                  <a:pt x="584111" y="891057"/>
                </a:lnTo>
                <a:lnTo>
                  <a:pt x="594423" y="841717"/>
                </a:lnTo>
                <a:lnTo>
                  <a:pt x="606818" y="792657"/>
                </a:lnTo>
                <a:lnTo>
                  <a:pt x="623773" y="746493"/>
                </a:lnTo>
                <a:lnTo>
                  <a:pt x="645731" y="707428"/>
                </a:lnTo>
                <a:lnTo>
                  <a:pt x="672185" y="674763"/>
                </a:lnTo>
                <a:lnTo>
                  <a:pt x="702627" y="647814"/>
                </a:lnTo>
                <a:lnTo>
                  <a:pt x="736574" y="625906"/>
                </a:lnTo>
                <a:lnTo>
                  <a:pt x="773531" y="608368"/>
                </a:lnTo>
                <a:lnTo>
                  <a:pt x="813003" y="594487"/>
                </a:lnTo>
                <a:lnTo>
                  <a:pt x="854468" y="583615"/>
                </a:lnTo>
                <a:lnTo>
                  <a:pt x="897458" y="575056"/>
                </a:lnTo>
                <a:lnTo>
                  <a:pt x="941463" y="568109"/>
                </a:lnTo>
                <a:lnTo>
                  <a:pt x="1074610" y="550252"/>
                </a:lnTo>
                <a:lnTo>
                  <a:pt x="1117714" y="543001"/>
                </a:lnTo>
                <a:close/>
              </a:path>
              <a:path w="1480819" h="1394460">
                <a:moveTo>
                  <a:pt x="1480540" y="1093127"/>
                </a:moveTo>
                <a:lnTo>
                  <a:pt x="1439087" y="1090117"/>
                </a:lnTo>
                <a:lnTo>
                  <a:pt x="1388351" y="1082814"/>
                </a:lnTo>
                <a:lnTo>
                  <a:pt x="1344549" y="1071892"/>
                </a:lnTo>
                <a:lnTo>
                  <a:pt x="1307223" y="1056843"/>
                </a:lnTo>
                <a:lnTo>
                  <a:pt x="1250162" y="1012317"/>
                </a:lnTo>
                <a:lnTo>
                  <a:pt x="1213485" y="945083"/>
                </a:lnTo>
                <a:lnTo>
                  <a:pt x="1201635" y="901674"/>
                </a:lnTo>
                <a:lnTo>
                  <a:pt x="1193495" y="851039"/>
                </a:lnTo>
                <a:lnTo>
                  <a:pt x="1188605" y="792657"/>
                </a:lnTo>
                <a:lnTo>
                  <a:pt x="1181658" y="853567"/>
                </a:lnTo>
                <a:lnTo>
                  <a:pt x="1172819" y="905230"/>
                </a:lnTo>
                <a:lnTo>
                  <a:pt x="1161338" y="948499"/>
                </a:lnTo>
                <a:lnTo>
                  <a:pt x="1146467" y="984262"/>
                </a:lnTo>
                <a:lnTo>
                  <a:pt x="1103528" y="1036650"/>
                </a:lnTo>
                <a:lnTo>
                  <a:pt x="1037996" y="1069314"/>
                </a:lnTo>
                <a:lnTo>
                  <a:pt x="994867" y="1080401"/>
                </a:lnTo>
                <a:lnTo>
                  <a:pt x="943838" y="1089152"/>
                </a:lnTo>
                <a:lnTo>
                  <a:pt x="884161" y="1096416"/>
                </a:lnTo>
                <a:lnTo>
                  <a:pt x="945578" y="1102309"/>
                </a:lnTo>
                <a:lnTo>
                  <a:pt x="997419" y="1110272"/>
                </a:lnTo>
                <a:lnTo>
                  <a:pt x="1040625" y="1121016"/>
                </a:lnTo>
                <a:lnTo>
                  <a:pt x="1076159" y="1135265"/>
                </a:lnTo>
                <a:lnTo>
                  <a:pt x="1128064" y="1177188"/>
                </a:lnTo>
                <a:lnTo>
                  <a:pt x="1160780" y="1241806"/>
                </a:lnTo>
                <a:lnTo>
                  <a:pt x="1172349" y="1284427"/>
                </a:lnTo>
                <a:lnTo>
                  <a:pt x="1182001" y="1334897"/>
                </a:lnTo>
                <a:lnTo>
                  <a:pt x="1190688" y="1393913"/>
                </a:lnTo>
                <a:lnTo>
                  <a:pt x="1195133" y="1349692"/>
                </a:lnTo>
                <a:lnTo>
                  <a:pt x="1201547" y="1304163"/>
                </a:lnTo>
                <a:lnTo>
                  <a:pt x="1211326" y="1259370"/>
                </a:lnTo>
                <a:lnTo>
                  <a:pt x="1225880" y="1217333"/>
                </a:lnTo>
                <a:lnTo>
                  <a:pt x="1246593" y="1180084"/>
                </a:lnTo>
                <a:lnTo>
                  <a:pt x="1274851" y="1149629"/>
                </a:lnTo>
                <a:lnTo>
                  <a:pt x="1312062" y="1128001"/>
                </a:lnTo>
                <a:lnTo>
                  <a:pt x="1359598" y="1117219"/>
                </a:lnTo>
                <a:lnTo>
                  <a:pt x="1480540" y="1097038"/>
                </a:lnTo>
                <a:lnTo>
                  <a:pt x="1480540" y="1093127"/>
                </a:lnTo>
                <a:close/>
              </a:path>
            </a:pathLst>
          </a:custGeom>
          <a:solidFill>
            <a:srgbClr val="C88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17390" y="8420100"/>
            <a:ext cx="1360170" cy="1356360"/>
          </a:xfrm>
          <a:custGeom>
            <a:avLst/>
            <a:gdLst/>
            <a:ahLst/>
            <a:cxnLst/>
            <a:rect l="l" t="t" r="r" b="b"/>
            <a:pathLst>
              <a:path w="1360169" h="1356359">
                <a:moveTo>
                  <a:pt x="59247" y="117887"/>
                </a:moveTo>
                <a:lnTo>
                  <a:pt x="35407" y="112815"/>
                </a:lnTo>
                <a:lnTo>
                  <a:pt x="16661" y="99458"/>
                </a:lnTo>
                <a:lnTo>
                  <a:pt x="4396" y="80603"/>
                </a:lnTo>
                <a:lnTo>
                  <a:pt x="0" y="59038"/>
                </a:lnTo>
                <a:lnTo>
                  <a:pt x="4398" y="35280"/>
                </a:lnTo>
                <a:lnTo>
                  <a:pt x="16670" y="16597"/>
                </a:lnTo>
                <a:lnTo>
                  <a:pt x="35407" y="4381"/>
                </a:lnTo>
                <a:lnTo>
                  <a:pt x="59247" y="0"/>
                </a:lnTo>
                <a:lnTo>
                  <a:pt x="80134" y="4381"/>
                </a:lnTo>
                <a:lnTo>
                  <a:pt x="97353" y="16602"/>
                </a:lnTo>
                <a:lnTo>
                  <a:pt x="109055" y="35282"/>
                </a:lnTo>
                <a:lnTo>
                  <a:pt x="113371" y="59038"/>
                </a:lnTo>
                <a:lnTo>
                  <a:pt x="109054" y="80603"/>
                </a:lnTo>
                <a:lnTo>
                  <a:pt x="97350" y="99458"/>
                </a:lnTo>
                <a:lnTo>
                  <a:pt x="80124" y="112815"/>
                </a:lnTo>
                <a:lnTo>
                  <a:pt x="59247" y="117887"/>
                </a:lnTo>
                <a:close/>
              </a:path>
              <a:path w="1360169" h="1356359">
                <a:moveTo>
                  <a:pt x="369541" y="117887"/>
                </a:moveTo>
                <a:lnTo>
                  <a:pt x="345817" y="112815"/>
                </a:lnTo>
                <a:lnTo>
                  <a:pt x="327127" y="99458"/>
                </a:lnTo>
                <a:lnTo>
                  <a:pt x="314879" y="80603"/>
                </a:lnTo>
                <a:lnTo>
                  <a:pt x="310483" y="59038"/>
                </a:lnTo>
                <a:lnTo>
                  <a:pt x="314878" y="35280"/>
                </a:lnTo>
                <a:lnTo>
                  <a:pt x="327130" y="16597"/>
                </a:lnTo>
                <a:lnTo>
                  <a:pt x="345811" y="4381"/>
                </a:lnTo>
                <a:lnTo>
                  <a:pt x="369541" y="0"/>
                </a:lnTo>
                <a:lnTo>
                  <a:pt x="391309" y="4381"/>
                </a:lnTo>
                <a:lnTo>
                  <a:pt x="410280" y="16602"/>
                </a:lnTo>
                <a:lnTo>
                  <a:pt x="423698" y="35282"/>
                </a:lnTo>
                <a:lnTo>
                  <a:pt x="428788" y="59038"/>
                </a:lnTo>
                <a:lnTo>
                  <a:pt x="423695" y="80603"/>
                </a:lnTo>
                <a:lnTo>
                  <a:pt x="410270" y="99458"/>
                </a:lnTo>
                <a:lnTo>
                  <a:pt x="391292" y="112815"/>
                </a:lnTo>
                <a:lnTo>
                  <a:pt x="369541" y="117887"/>
                </a:lnTo>
                <a:close/>
              </a:path>
              <a:path w="1360169" h="1356359">
                <a:moveTo>
                  <a:pt x="680024" y="117887"/>
                </a:moveTo>
                <a:lnTo>
                  <a:pt x="656185" y="112815"/>
                </a:lnTo>
                <a:lnTo>
                  <a:pt x="637439" y="99458"/>
                </a:lnTo>
                <a:lnTo>
                  <a:pt x="625174" y="80603"/>
                </a:lnTo>
                <a:lnTo>
                  <a:pt x="620777" y="59038"/>
                </a:lnTo>
                <a:lnTo>
                  <a:pt x="625175" y="35280"/>
                </a:lnTo>
                <a:lnTo>
                  <a:pt x="637448" y="16597"/>
                </a:lnTo>
                <a:lnTo>
                  <a:pt x="656185" y="4381"/>
                </a:lnTo>
                <a:lnTo>
                  <a:pt x="680024" y="0"/>
                </a:lnTo>
                <a:lnTo>
                  <a:pt x="701676" y="4381"/>
                </a:lnTo>
                <a:lnTo>
                  <a:pt x="720592" y="16602"/>
                </a:lnTo>
                <a:lnTo>
                  <a:pt x="733993" y="35282"/>
                </a:lnTo>
                <a:lnTo>
                  <a:pt x="739082" y="59038"/>
                </a:lnTo>
                <a:lnTo>
                  <a:pt x="733992" y="80603"/>
                </a:lnTo>
                <a:lnTo>
                  <a:pt x="720588" y="99458"/>
                </a:lnTo>
                <a:lnTo>
                  <a:pt x="701666" y="112815"/>
                </a:lnTo>
                <a:lnTo>
                  <a:pt x="680024" y="117887"/>
                </a:lnTo>
                <a:close/>
              </a:path>
              <a:path w="1360169" h="1356359">
                <a:moveTo>
                  <a:pt x="990318" y="117887"/>
                </a:moveTo>
                <a:lnTo>
                  <a:pt x="968676" y="112815"/>
                </a:lnTo>
                <a:lnTo>
                  <a:pt x="949754" y="99458"/>
                </a:lnTo>
                <a:lnTo>
                  <a:pt x="936350" y="80603"/>
                </a:lnTo>
                <a:lnTo>
                  <a:pt x="931260" y="59038"/>
                </a:lnTo>
                <a:lnTo>
                  <a:pt x="936352" y="35280"/>
                </a:lnTo>
                <a:lnTo>
                  <a:pt x="949764" y="16597"/>
                </a:lnTo>
                <a:lnTo>
                  <a:pt x="968709" y="4374"/>
                </a:lnTo>
                <a:lnTo>
                  <a:pt x="990318" y="0"/>
                </a:lnTo>
                <a:lnTo>
                  <a:pt x="1014168" y="4381"/>
                </a:lnTo>
                <a:lnTo>
                  <a:pt x="1032908" y="16602"/>
                </a:lnTo>
                <a:lnTo>
                  <a:pt x="1045169" y="35282"/>
                </a:lnTo>
                <a:lnTo>
                  <a:pt x="1049565" y="59038"/>
                </a:lnTo>
                <a:lnTo>
                  <a:pt x="1045169" y="80603"/>
                </a:lnTo>
                <a:lnTo>
                  <a:pt x="1032904" y="99458"/>
                </a:lnTo>
                <a:lnTo>
                  <a:pt x="1014158" y="112815"/>
                </a:lnTo>
                <a:lnTo>
                  <a:pt x="990318" y="117887"/>
                </a:lnTo>
                <a:close/>
              </a:path>
              <a:path w="1360169" h="1356359">
                <a:moveTo>
                  <a:pt x="1300786" y="117887"/>
                </a:moveTo>
                <a:lnTo>
                  <a:pt x="1279035" y="112815"/>
                </a:lnTo>
                <a:lnTo>
                  <a:pt x="1260057" y="99458"/>
                </a:lnTo>
                <a:lnTo>
                  <a:pt x="1246632" y="80603"/>
                </a:lnTo>
                <a:lnTo>
                  <a:pt x="1241539" y="59038"/>
                </a:lnTo>
                <a:lnTo>
                  <a:pt x="1246632" y="35282"/>
                </a:lnTo>
                <a:lnTo>
                  <a:pt x="1260057" y="16602"/>
                </a:lnTo>
                <a:lnTo>
                  <a:pt x="1279035" y="4381"/>
                </a:lnTo>
                <a:lnTo>
                  <a:pt x="1300786" y="0"/>
                </a:lnTo>
                <a:lnTo>
                  <a:pt x="1324509" y="4381"/>
                </a:lnTo>
                <a:lnTo>
                  <a:pt x="1343200" y="16602"/>
                </a:lnTo>
                <a:lnTo>
                  <a:pt x="1355448" y="35282"/>
                </a:lnTo>
                <a:lnTo>
                  <a:pt x="1359844" y="59038"/>
                </a:lnTo>
                <a:lnTo>
                  <a:pt x="1355450" y="80603"/>
                </a:lnTo>
                <a:lnTo>
                  <a:pt x="1343206" y="99458"/>
                </a:lnTo>
                <a:lnTo>
                  <a:pt x="1324516" y="112815"/>
                </a:lnTo>
                <a:lnTo>
                  <a:pt x="1300786" y="117887"/>
                </a:lnTo>
                <a:close/>
              </a:path>
              <a:path w="1360169" h="1356359">
                <a:moveTo>
                  <a:pt x="59247" y="427464"/>
                </a:moveTo>
                <a:lnTo>
                  <a:pt x="35407" y="422392"/>
                </a:lnTo>
                <a:lnTo>
                  <a:pt x="16661" y="409035"/>
                </a:lnTo>
                <a:lnTo>
                  <a:pt x="4396" y="390180"/>
                </a:lnTo>
                <a:lnTo>
                  <a:pt x="0" y="368614"/>
                </a:lnTo>
                <a:lnTo>
                  <a:pt x="4396" y="344859"/>
                </a:lnTo>
                <a:lnTo>
                  <a:pt x="16661" y="326179"/>
                </a:lnTo>
                <a:lnTo>
                  <a:pt x="35407" y="313958"/>
                </a:lnTo>
                <a:lnTo>
                  <a:pt x="59247" y="309576"/>
                </a:lnTo>
                <a:lnTo>
                  <a:pt x="80124" y="313958"/>
                </a:lnTo>
                <a:lnTo>
                  <a:pt x="97350" y="326179"/>
                </a:lnTo>
                <a:lnTo>
                  <a:pt x="109054" y="344859"/>
                </a:lnTo>
                <a:lnTo>
                  <a:pt x="113371" y="368614"/>
                </a:lnTo>
                <a:lnTo>
                  <a:pt x="109054" y="390180"/>
                </a:lnTo>
                <a:lnTo>
                  <a:pt x="97350" y="409035"/>
                </a:lnTo>
                <a:lnTo>
                  <a:pt x="80124" y="422392"/>
                </a:lnTo>
                <a:lnTo>
                  <a:pt x="59247" y="427464"/>
                </a:lnTo>
                <a:close/>
              </a:path>
              <a:path w="1360169" h="1356359">
                <a:moveTo>
                  <a:pt x="369541" y="427464"/>
                </a:moveTo>
                <a:lnTo>
                  <a:pt x="345817" y="422392"/>
                </a:lnTo>
                <a:lnTo>
                  <a:pt x="327127" y="409035"/>
                </a:lnTo>
                <a:lnTo>
                  <a:pt x="314879" y="390180"/>
                </a:lnTo>
                <a:lnTo>
                  <a:pt x="310483" y="368614"/>
                </a:lnTo>
                <a:lnTo>
                  <a:pt x="314877" y="344859"/>
                </a:lnTo>
                <a:lnTo>
                  <a:pt x="327121" y="326179"/>
                </a:lnTo>
                <a:lnTo>
                  <a:pt x="345811" y="313958"/>
                </a:lnTo>
                <a:lnTo>
                  <a:pt x="369541" y="309576"/>
                </a:lnTo>
                <a:lnTo>
                  <a:pt x="391299" y="313958"/>
                </a:lnTo>
                <a:lnTo>
                  <a:pt x="410276" y="326179"/>
                </a:lnTo>
                <a:lnTo>
                  <a:pt x="423697" y="344859"/>
                </a:lnTo>
                <a:lnTo>
                  <a:pt x="428788" y="368614"/>
                </a:lnTo>
                <a:lnTo>
                  <a:pt x="423695" y="390180"/>
                </a:lnTo>
                <a:lnTo>
                  <a:pt x="410270" y="409035"/>
                </a:lnTo>
                <a:lnTo>
                  <a:pt x="391292" y="422392"/>
                </a:lnTo>
                <a:lnTo>
                  <a:pt x="369541" y="427464"/>
                </a:lnTo>
                <a:close/>
              </a:path>
              <a:path w="1360169" h="1356359">
                <a:moveTo>
                  <a:pt x="680024" y="427464"/>
                </a:moveTo>
                <a:lnTo>
                  <a:pt x="656185" y="422392"/>
                </a:lnTo>
                <a:lnTo>
                  <a:pt x="637439" y="409035"/>
                </a:lnTo>
                <a:lnTo>
                  <a:pt x="625174" y="390180"/>
                </a:lnTo>
                <a:lnTo>
                  <a:pt x="620777" y="368614"/>
                </a:lnTo>
                <a:lnTo>
                  <a:pt x="625174" y="344859"/>
                </a:lnTo>
                <a:lnTo>
                  <a:pt x="637439" y="326179"/>
                </a:lnTo>
                <a:lnTo>
                  <a:pt x="656185" y="313958"/>
                </a:lnTo>
                <a:lnTo>
                  <a:pt x="680024" y="309576"/>
                </a:lnTo>
                <a:lnTo>
                  <a:pt x="701666" y="313958"/>
                </a:lnTo>
                <a:lnTo>
                  <a:pt x="720588" y="326179"/>
                </a:lnTo>
                <a:lnTo>
                  <a:pt x="733992" y="344859"/>
                </a:lnTo>
                <a:lnTo>
                  <a:pt x="739082" y="368614"/>
                </a:lnTo>
                <a:lnTo>
                  <a:pt x="733992" y="390180"/>
                </a:lnTo>
                <a:lnTo>
                  <a:pt x="720588" y="409035"/>
                </a:lnTo>
                <a:lnTo>
                  <a:pt x="701666" y="422392"/>
                </a:lnTo>
                <a:lnTo>
                  <a:pt x="680024" y="427464"/>
                </a:lnTo>
                <a:close/>
              </a:path>
              <a:path w="1360169" h="1356359">
                <a:moveTo>
                  <a:pt x="990318" y="427464"/>
                </a:moveTo>
                <a:lnTo>
                  <a:pt x="968676" y="422392"/>
                </a:lnTo>
                <a:lnTo>
                  <a:pt x="949754" y="409035"/>
                </a:lnTo>
                <a:lnTo>
                  <a:pt x="936350" y="390180"/>
                </a:lnTo>
                <a:lnTo>
                  <a:pt x="931260" y="368614"/>
                </a:lnTo>
                <a:lnTo>
                  <a:pt x="936350" y="344859"/>
                </a:lnTo>
                <a:lnTo>
                  <a:pt x="949754" y="326179"/>
                </a:lnTo>
                <a:lnTo>
                  <a:pt x="968676" y="313958"/>
                </a:lnTo>
                <a:lnTo>
                  <a:pt x="990318" y="309576"/>
                </a:lnTo>
                <a:lnTo>
                  <a:pt x="1014158" y="313958"/>
                </a:lnTo>
                <a:lnTo>
                  <a:pt x="1032904" y="326179"/>
                </a:lnTo>
                <a:lnTo>
                  <a:pt x="1045169" y="344859"/>
                </a:lnTo>
                <a:lnTo>
                  <a:pt x="1049565" y="368614"/>
                </a:lnTo>
                <a:lnTo>
                  <a:pt x="1045169" y="390180"/>
                </a:lnTo>
                <a:lnTo>
                  <a:pt x="1032904" y="409035"/>
                </a:lnTo>
                <a:lnTo>
                  <a:pt x="1014158" y="422392"/>
                </a:lnTo>
                <a:lnTo>
                  <a:pt x="990318" y="427464"/>
                </a:lnTo>
                <a:close/>
              </a:path>
              <a:path w="1360169" h="1356359">
                <a:moveTo>
                  <a:pt x="1300802" y="427464"/>
                </a:moveTo>
                <a:lnTo>
                  <a:pt x="1279044" y="422392"/>
                </a:lnTo>
                <a:lnTo>
                  <a:pt x="1260066" y="409035"/>
                </a:lnTo>
                <a:lnTo>
                  <a:pt x="1246645" y="390180"/>
                </a:lnTo>
                <a:lnTo>
                  <a:pt x="1241555" y="368614"/>
                </a:lnTo>
                <a:lnTo>
                  <a:pt x="1246647" y="344859"/>
                </a:lnTo>
                <a:lnTo>
                  <a:pt x="1260072" y="326179"/>
                </a:lnTo>
                <a:lnTo>
                  <a:pt x="1279050" y="313958"/>
                </a:lnTo>
                <a:lnTo>
                  <a:pt x="1300802" y="309576"/>
                </a:lnTo>
                <a:lnTo>
                  <a:pt x="1324525" y="313958"/>
                </a:lnTo>
                <a:lnTo>
                  <a:pt x="1343216" y="326179"/>
                </a:lnTo>
                <a:lnTo>
                  <a:pt x="1355464" y="344859"/>
                </a:lnTo>
                <a:lnTo>
                  <a:pt x="1359860" y="368614"/>
                </a:lnTo>
                <a:lnTo>
                  <a:pt x="1355466" y="390180"/>
                </a:lnTo>
                <a:lnTo>
                  <a:pt x="1343221" y="409035"/>
                </a:lnTo>
                <a:lnTo>
                  <a:pt x="1324532" y="422392"/>
                </a:lnTo>
                <a:lnTo>
                  <a:pt x="1300802" y="427464"/>
                </a:lnTo>
                <a:close/>
              </a:path>
              <a:path w="1360169" h="1356359">
                <a:moveTo>
                  <a:pt x="59247" y="737057"/>
                </a:moveTo>
                <a:lnTo>
                  <a:pt x="35407" y="731985"/>
                </a:lnTo>
                <a:lnTo>
                  <a:pt x="16661" y="718628"/>
                </a:lnTo>
                <a:lnTo>
                  <a:pt x="4396" y="699773"/>
                </a:lnTo>
                <a:lnTo>
                  <a:pt x="0" y="678207"/>
                </a:lnTo>
                <a:lnTo>
                  <a:pt x="4396" y="654452"/>
                </a:lnTo>
                <a:lnTo>
                  <a:pt x="16661" y="635772"/>
                </a:lnTo>
                <a:lnTo>
                  <a:pt x="35407" y="623550"/>
                </a:lnTo>
                <a:lnTo>
                  <a:pt x="59247" y="619169"/>
                </a:lnTo>
                <a:lnTo>
                  <a:pt x="80124" y="623550"/>
                </a:lnTo>
                <a:lnTo>
                  <a:pt x="97350" y="635772"/>
                </a:lnTo>
                <a:lnTo>
                  <a:pt x="109054" y="654452"/>
                </a:lnTo>
                <a:lnTo>
                  <a:pt x="113371" y="678207"/>
                </a:lnTo>
                <a:lnTo>
                  <a:pt x="109054" y="699773"/>
                </a:lnTo>
                <a:lnTo>
                  <a:pt x="97350" y="718628"/>
                </a:lnTo>
                <a:lnTo>
                  <a:pt x="80124" y="731985"/>
                </a:lnTo>
                <a:lnTo>
                  <a:pt x="59247" y="737057"/>
                </a:lnTo>
                <a:close/>
              </a:path>
              <a:path w="1360169" h="1356359">
                <a:moveTo>
                  <a:pt x="369541" y="737057"/>
                </a:moveTo>
                <a:lnTo>
                  <a:pt x="345817" y="731985"/>
                </a:lnTo>
                <a:lnTo>
                  <a:pt x="327127" y="718628"/>
                </a:lnTo>
                <a:lnTo>
                  <a:pt x="314879" y="699773"/>
                </a:lnTo>
                <a:lnTo>
                  <a:pt x="310483" y="678207"/>
                </a:lnTo>
                <a:lnTo>
                  <a:pt x="314877" y="654452"/>
                </a:lnTo>
                <a:lnTo>
                  <a:pt x="327121" y="635772"/>
                </a:lnTo>
                <a:lnTo>
                  <a:pt x="345811" y="623550"/>
                </a:lnTo>
                <a:lnTo>
                  <a:pt x="369541" y="619169"/>
                </a:lnTo>
                <a:lnTo>
                  <a:pt x="391299" y="623550"/>
                </a:lnTo>
                <a:lnTo>
                  <a:pt x="410276" y="635772"/>
                </a:lnTo>
                <a:lnTo>
                  <a:pt x="423697" y="654452"/>
                </a:lnTo>
                <a:lnTo>
                  <a:pt x="428788" y="678207"/>
                </a:lnTo>
                <a:lnTo>
                  <a:pt x="423695" y="699773"/>
                </a:lnTo>
                <a:lnTo>
                  <a:pt x="410270" y="718628"/>
                </a:lnTo>
                <a:lnTo>
                  <a:pt x="391292" y="731985"/>
                </a:lnTo>
                <a:lnTo>
                  <a:pt x="369541" y="737057"/>
                </a:lnTo>
                <a:close/>
              </a:path>
              <a:path w="1360169" h="1356359">
                <a:moveTo>
                  <a:pt x="680024" y="737057"/>
                </a:moveTo>
                <a:lnTo>
                  <a:pt x="656185" y="731985"/>
                </a:lnTo>
                <a:lnTo>
                  <a:pt x="637439" y="718628"/>
                </a:lnTo>
                <a:lnTo>
                  <a:pt x="625174" y="699773"/>
                </a:lnTo>
                <a:lnTo>
                  <a:pt x="620777" y="678207"/>
                </a:lnTo>
                <a:lnTo>
                  <a:pt x="625174" y="654452"/>
                </a:lnTo>
                <a:lnTo>
                  <a:pt x="637439" y="635772"/>
                </a:lnTo>
                <a:lnTo>
                  <a:pt x="656185" y="623550"/>
                </a:lnTo>
                <a:lnTo>
                  <a:pt x="680024" y="619169"/>
                </a:lnTo>
                <a:lnTo>
                  <a:pt x="701666" y="623550"/>
                </a:lnTo>
                <a:lnTo>
                  <a:pt x="720588" y="635772"/>
                </a:lnTo>
                <a:lnTo>
                  <a:pt x="733992" y="654452"/>
                </a:lnTo>
                <a:lnTo>
                  <a:pt x="739082" y="678207"/>
                </a:lnTo>
                <a:lnTo>
                  <a:pt x="733992" y="699773"/>
                </a:lnTo>
                <a:lnTo>
                  <a:pt x="720588" y="718628"/>
                </a:lnTo>
                <a:lnTo>
                  <a:pt x="701666" y="731985"/>
                </a:lnTo>
                <a:lnTo>
                  <a:pt x="680024" y="737057"/>
                </a:lnTo>
                <a:close/>
              </a:path>
              <a:path w="1360169" h="1356359">
                <a:moveTo>
                  <a:pt x="990318" y="737057"/>
                </a:moveTo>
                <a:lnTo>
                  <a:pt x="968676" y="731985"/>
                </a:lnTo>
                <a:lnTo>
                  <a:pt x="949754" y="718628"/>
                </a:lnTo>
                <a:lnTo>
                  <a:pt x="936350" y="699773"/>
                </a:lnTo>
                <a:lnTo>
                  <a:pt x="931260" y="678207"/>
                </a:lnTo>
                <a:lnTo>
                  <a:pt x="936350" y="654452"/>
                </a:lnTo>
                <a:lnTo>
                  <a:pt x="949754" y="635772"/>
                </a:lnTo>
                <a:lnTo>
                  <a:pt x="968676" y="623550"/>
                </a:lnTo>
                <a:lnTo>
                  <a:pt x="990318" y="619169"/>
                </a:lnTo>
                <a:lnTo>
                  <a:pt x="1014158" y="623550"/>
                </a:lnTo>
                <a:lnTo>
                  <a:pt x="1032904" y="635772"/>
                </a:lnTo>
                <a:lnTo>
                  <a:pt x="1045169" y="654452"/>
                </a:lnTo>
                <a:lnTo>
                  <a:pt x="1049565" y="678207"/>
                </a:lnTo>
                <a:lnTo>
                  <a:pt x="1045169" y="699773"/>
                </a:lnTo>
                <a:lnTo>
                  <a:pt x="1032904" y="718628"/>
                </a:lnTo>
                <a:lnTo>
                  <a:pt x="1014158" y="731985"/>
                </a:lnTo>
                <a:lnTo>
                  <a:pt x="990318" y="737057"/>
                </a:lnTo>
                <a:close/>
              </a:path>
              <a:path w="1360169" h="1356359">
                <a:moveTo>
                  <a:pt x="1300802" y="737057"/>
                </a:moveTo>
                <a:lnTo>
                  <a:pt x="1279044" y="731985"/>
                </a:lnTo>
                <a:lnTo>
                  <a:pt x="1260066" y="718628"/>
                </a:lnTo>
                <a:lnTo>
                  <a:pt x="1246645" y="699773"/>
                </a:lnTo>
                <a:lnTo>
                  <a:pt x="1241555" y="678207"/>
                </a:lnTo>
                <a:lnTo>
                  <a:pt x="1246647" y="654452"/>
                </a:lnTo>
                <a:lnTo>
                  <a:pt x="1260072" y="635772"/>
                </a:lnTo>
                <a:lnTo>
                  <a:pt x="1279050" y="623550"/>
                </a:lnTo>
                <a:lnTo>
                  <a:pt x="1300802" y="619169"/>
                </a:lnTo>
                <a:lnTo>
                  <a:pt x="1324525" y="623550"/>
                </a:lnTo>
                <a:lnTo>
                  <a:pt x="1343216" y="635772"/>
                </a:lnTo>
                <a:lnTo>
                  <a:pt x="1355464" y="654452"/>
                </a:lnTo>
                <a:lnTo>
                  <a:pt x="1359860" y="678207"/>
                </a:lnTo>
                <a:lnTo>
                  <a:pt x="1355466" y="699773"/>
                </a:lnTo>
                <a:lnTo>
                  <a:pt x="1343221" y="718628"/>
                </a:lnTo>
                <a:lnTo>
                  <a:pt x="1324532" y="731985"/>
                </a:lnTo>
                <a:lnTo>
                  <a:pt x="1300802" y="737057"/>
                </a:lnTo>
                <a:close/>
              </a:path>
              <a:path w="1360169" h="1356359">
                <a:moveTo>
                  <a:pt x="59247" y="1046649"/>
                </a:moveTo>
                <a:lnTo>
                  <a:pt x="35407" y="1041577"/>
                </a:lnTo>
                <a:lnTo>
                  <a:pt x="16661" y="1028220"/>
                </a:lnTo>
                <a:lnTo>
                  <a:pt x="4396" y="1009365"/>
                </a:lnTo>
                <a:lnTo>
                  <a:pt x="0" y="987799"/>
                </a:lnTo>
                <a:lnTo>
                  <a:pt x="4398" y="964042"/>
                </a:lnTo>
                <a:lnTo>
                  <a:pt x="16670" y="945359"/>
                </a:lnTo>
                <a:lnTo>
                  <a:pt x="35407" y="933143"/>
                </a:lnTo>
                <a:lnTo>
                  <a:pt x="59247" y="928762"/>
                </a:lnTo>
                <a:lnTo>
                  <a:pt x="80134" y="933143"/>
                </a:lnTo>
                <a:lnTo>
                  <a:pt x="97353" y="945364"/>
                </a:lnTo>
                <a:lnTo>
                  <a:pt x="109055" y="964044"/>
                </a:lnTo>
                <a:lnTo>
                  <a:pt x="113371" y="987799"/>
                </a:lnTo>
                <a:lnTo>
                  <a:pt x="109054" y="1009365"/>
                </a:lnTo>
                <a:lnTo>
                  <a:pt x="97350" y="1028220"/>
                </a:lnTo>
                <a:lnTo>
                  <a:pt x="80124" y="1041577"/>
                </a:lnTo>
                <a:lnTo>
                  <a:pt x="59247" y="1046649"/>
                </a:lnTo>
                <a:close/>
              </a:path>
              <a:path w="1360169" h="1356359">
                <a:moveTo>
                  <a:pt x="369541" y="1046649"/>
                </a:moveTo>
                <a:lnTo>
                  <a:pt x="345817" y="1041577"/>
                </a:lnTo>
                <a:lnTo>
                  <a:pt x="327127" y="1028220"/>
                </a:lnTo>
                <a:lnTo>
                  <a:pt x="314879" y="1009365"/>
                </a:lnTo>
                <a:lnTo>
                  <a:pt x="310483" y="987799"/>
                </a:lnTo>
                <a:lnTo>
                  <a:pt x="314878" y="964042"/>
                </a:lnTo>
                <a:lnTo>
                  <a:pt x="327130" y="945359"/>
                </a:lnTo>
                <a:lnTo>
                  <a:pt x="345811" y="933143"/>
                </a:lnTo>
                <a:lnTo>
                  <a:pt x="369541" y="928762"/>
                </a:lnTo>
                <a:lnTo>
                  <a:pt x="391309" y="933143"/>
                </a:lnTo>
                <a:lnTo>
                  <a:pt x="410280" y="945364"/>
                </a:lnTo>
                <a:lnTo>
                  <a:pt x="423698" y="964044"/>
                </a:lnTo>
                <a:lnTo>
                  <a:pt x="428788" y="987799"/>
                </a:lnTo>
                <a:lnTo>
                  <a:pt x="423695" y="1009365"/>
                </a:lnTo>
                <a:lnTo>
                  <a:pt x="410270" y="1028220"/>
                </a:lnTo>
                <a:lnTo>
                  <a:pt x="391292" y="1041577"/>
                </a:lnTo>
                <a:lnTo>
                  <a:pt x="369541" y="1046649"/>
                </a:lnTo>
                <a:close/>
              </a:path>
              <a:path w="1360169" h="1356359">
                <a:moveTo>
                  <a:pt x="680024" y="1046649"/>
                </a:moveTo>
                <a:lnTo>
                  <a:pt x="656185" y="1041577"/>
                </a:lnTo>
                <a:lnTo>
                  <a:pt x="637439" y="1028220"/>
                </a:lnTo>
                <a:lnTo>
                  <a:pt x="625174" y="1009365"/>
                </a:lnTo>
                <a:lnTo>
                  <a:pt x="620777" y="987799"/>
                </a:lnTo>
                <a:lnTo>
                  <a:pt x="625175" y="964042"/>
                </a:lnTo>
                <a:lnTo>
                  <a:pt x="637448" y="945359"/>
                </a:lnTo>
                <a:lnTo>
                  <a:pt x="656185" y="933143"/>
                </a:lnTo>
                <a:lnTo>
                  <a:pt x="680024" y="928762"/>
                </a:lnTo>
                <a:lnTo>
                  <a:pt x="701676" y="933143"/>
                </a:lnTo>
                <a:lnTo>
                  <a:pt x="720592" y="945364"/>
                </a:lnTo>
                <a:lnTo>
                  <a:pt x="733993" y="964044"/>
                </a:lnTo>
                <a:lnTo>
                  <a:pt x="739082" y="987799"/>
                </a:lnTo>
                <a:lnTo>
                  <a:pt x="733992" y="1009365"/>
                </a:lnTo>
                <a:lnTo>
                  <a:pt x="720588" y="1028220"/>
                </a:lnTo>
                <a:lnTo>
                  <a:pt x="701666" y="1041577"/>
                </a:lnTo>
                <a:lnTo>
                  <a:pt x="680024" y="1046649"/>
                </a:lnTo>
                <a:close/>
              </a:path>
              <a:path w="1360169" h="1356359">
                <a:moveTo>
                  <a:pt x="990318" y="1046649"/>
                </a:moveTo>
                <a:lnTo>
                  <a:pt x="968676" y="1041577"/>
                </a:lnTo>
                <a:lnTo>
                  <a:pt x="949754" y="1028220"/>
                </a:lnTo>
                <a:lnTo>
                  <a:pt x="936350" y="1009365"/>
                </a:lnTo>
                <a:lnTo>
                  <a:pt x="931260" y="987799"/>
                </a:lnTo>
                <a:lnTo>
                  <a:pt x="936352" y="964042"/>
                </a:lnTo>
                <a:lnTo>
                  <a:pt x="949764" y="945359"/>
                </a:lnTo>
                <a:lnTo>
                  <a:pt x="968709" y="933136"/>
                </a:lnTo>
                <a:lnTo>
                  <a:pt x="990318" y="928762"/>
                </a:lnTo>
                <a:lnTo>
                  <a:pt x="1014168" y="933143"/>
                </a:lnTo>
                <a:lnTo>
                  <a:pt x="1032908" y="945364"/>
                </a:lnTo>
                <a:lnTo>
                  <a:pt x="1045169" y="964044"/>
                </a:lnTo>
                <a:lnTo>
                  <a:pt x="1049565" y="987799"/>
                </a:lnTo>
                <a:lnTo>
                  <a:pt x="1045169" y="1009365"/>
                </a:lnTo>
                <a:lnTo>
                  <a:pt x="1032904" y="1028220"/>
                </a:lnTo>
                <a:lnTo>
                  <a:pt x="1014158" y="1041577"/>
                </a:lnTo>
                <a:lnTo>
                  <a:pt x="990318" y="1046649"/>
                </a:lnTo>
                <a:close/>
              </a:path>
              <a:path w="1360169" h="1356359">
                <a:moveTo>
                  <a:pt x="1300802" y="1046649"/>
                </a:moveTo>
                <a:lnTo>
                  <a:pt x="1279044" y="1041577"/>
                </a:lnTo>
                <a:lnTo>
                  <a:pt x="1260066" y="1028220"/>
                </a:lnTo>
                <a:lnTo>
                  <a:pt x="1246645" y="1009365"/>
                </a:lnTo>
                <a:lnTo>
                  <a:pt x="1241555" y="987799"/>
                </a:lnTo>
                <a:lnTo>
                  <a:pt x="1246649" y="964042"/>
                </a:lnTo>
                <a:lnTo>
                  <a:pt x="1260081" y="945359"/>
                </a:lnTo>
                <a:lnTo>
                  <a:pt x="1279083" y="933136"/>
                </a:lnTo>
                <a:lnTo>
                  <a:pt x="1300802" y="928762"/>
                </a:lnTo>
                <a:lnTo>
                  <a:pt x="1324535" y="933143"/>
                </a:lnTo>
                <a:lnTo>
                  <a:pt x="1343219" y="945364"/>
                </a:lnTo>
                <a:lnTo>
                  <a:pt x="1355464" y="964044"/>
                </a:lnTo>
                <a:lnTo>
                  <a:pt x="1359860" y="987799"/>
                </a:lnTo>
                <a:lnTo>
                  <a:pt x="1355466" y="1009365"/>
                </a:lnTo>
                <a:lnTo>
                  <a:pt x="1343221" y="1028220"/>
                </a:lnTo>
                <a:lnTo>
                  <a:pt x="1324532" y="1041577"/>
                </a:lnTo>
                <a:lnTo>
                  <a:pt x="1300802" y="1046649"/>
                </a:lnTo>
                <a:close/>
              </a:path>
              <a:path w="1360169" h="1356359">
                <a:moveTo>
                  <a:pt x="59247" y="1356226"/>
                </a:moveTo>
                <a:lnTo>
                  <a:pt x="35407" y="1351154"/>
                </a:lnTo>
                <a:lnTo>
                  <a:pt x="16661" y="1337797"/>
                </a:lnTo>
                <a:lnTo>
                  <a:pt x="4396" y="1318942"/>
                </a:lnTo>
                <a:lnTo>
                  <a:pt x="0" y="1297376"/>
                </a:lnTo>
                <a:lnTo>
                  <a:pt x="4396" y="1273621"/>
                </a:lnTo>
                <a:lnTo>
                  <a:pt x="16661" y="1254941"/>
                </a:lnTo>
                <a:lnTo>
                  <a:pt x="35407" y="1242720"/>
                </a:lnTo>
                <a:lnTo>
                  <a:pt x="59247" y="1238338"/>
                </a:lnTo>
                <a:lnTo>
                  <a:pt x="80124" y="1242720"/>
                </a:lnTo>
                <a:lnTo>
                  <a:pt x="97350" y="1254941"/>
                </a:lnTo>
                <a:lnTo>
                  <a:pt x="109054" y="1273621"/>
                </a:lnTo>
                <a:lnTo>
                  <a:pt x="113371" y="1297376"/>
                </a:lnTo>
                <a:lnTo>
                  <a:pt x="109054" y="1318942"/>
                </a:lnTo>
                <a:lnTo>
                  <a:pt x="97350" y="1337797"/>
                </a:lnTo>
                <a:lnTo>
                  <a:pt x="80124" y="1351154"/>
                </a:lnTo>
                <a:lnTo>
                  <a:pt x="59247" y="1356226"/>
                </a:lnTo>
                <a:close/>
              </a:path>
              <a:path w="1360169" h="1356359">
                <a:moveTo>
                  <a:pt x="369541" y="1356226"/>
                </a:moveTo>
                <a:lnTo>
                  <a:pt x="345817" y="1351154"/>
                </a:lnTo>
                <a:lnTo>
                  <a:pt x="327127" y="1337797"/>
                </a:lnTo>
                <a:lnTo>
                  <a:pt x="314879" y="1318942"/>
                </a:lnTo>
                <a:lnTo>
                  <a:pt x="310483" y="1297376"/>
                </a:lnTo>
                <a:lnTo>
                  <a:pt x="314877" y="1273621"/>
                </a:lnTo>
                <a:lnTo>
                  <a:pt x="327121" y="1254941"/>
                </a:lnTo>
                <a:lnTo>
                  <a:pt x="345811" y="1242720"/>
                </a:lnTo>
                <a:lnTo>
                  <a:pt x="369541" y="1238338"/>
                </a:lnTo>
                <a:lnTo>
                  <a:pt x="391299" y="1242720"/>
                </a:lnTo>
                <a:lnTo>
                  <a:pt x="410276" y="1254941"/>
                </a:lnTo>
                <a:lnTo>
                  <a:pt x="423697" y="1273621"/>
                </a:lnTo>
                <a:lnTo>
                  <a:pt x="428788" y="1297376"/>
                </a:lnTo>
                <a:lnTo>
                  <a:pt x="423695" y="1318942"/>
                </a:lnTo>
                <a:lnTo>
                  <a:pt x="410270" y="1337797"/>
                </a:lnTo>
                <a:lnTo>
                  <a:pt x="391292" y="1351154"/>
                </a:lnTo>
                <a:lnTo>
                  <a:pt x="369541" y="1356226"/>
                </a:lnTo>
                <a:close/>
              </a:path>
              <a:path w="1360169" h="1356359">
                <a:moveTo>
                  <a:pt x="680024" y="1356226"/>
                </a:moveTo>
                <a:lnTo>
                  <a:pt x="656185" y="1351154"/>
                </a:lnTo>
                <a:lnTo>
                  <a:pt x="637439" y="1337797"/>
                </a:lnTo>
                <a:lnTo>
                  <a:pt x="625174" y="1318942"/>
                </a:lnTo>
                <a:lnTo>
                  <a:pt x="620777" y="1297376"/>
                </a:lnTo>
                <a:lnTo>
                  <a:pt x="625174" y="1273621"/>
                </a:lnTo>
                <a:lnTo>
                  <a:pt x="637439" y="1254941"/>
                </a:lnTo>
                <a:lnTo>
                  <a:pt x="656185" y="1242720"/>
                </a:lnTo>
                <a:lnTo>
                  <a:pt x="680024" y="1238338"/>
                </a:lnTo>
                <a:lnTo>
                  <a:pt x="701666" y="1242720"/>
                </a:lnTo>
                <a:lnTo>
                  <a:pt x="720588" y="1254941"/>
                </a:lnTo>
                <a:lnTo>
                  <a:pt x="733992" y="1273621"/>
                </a:lnTo>
                <a:lnTo>
                  <a:pt x="739082" y="1297376"/>
                </a:lnTo>
                <a:lnTo>
                  <a:pt x="733992" y="1318942"/>
                </a:lnTo>
                <a:lnTo>
                  <a:pt x="720588" y="1337797"/>
                </a:lnTo>
                <a:lnTo>
                  <a:pt x="701666" y="1351154"/>
                </a:lnTo>
                <a:lnTo>
                  <a:pt x="680024" y="1356226"/>
                </a:lnTo>
                <a:close/>
              </a:path>
              <a:path w="1360169" h="1356359">
                <a:moveTo>
                  <a:pt x="990318" y="1356226"/>
                </a:moveTo>
                <a:lnTo>
                  <a:pt x="968676" y="1351154"/>
                </a:lnTo>
                <a:lnTo>
                  <a:pt x="949754" y="1337797"/>
                </a:lnTo>
                <a:lnTo>
                  <a:pt x="936350" y="1318942"/>
                </a:lnTo>
                <a:lnTo>
                  <a:pt x="931260" y="1297376"/>
                </a:lnTo>
                <a:lnTo>
                  <a:pt x="936350" y="1273621"/>
                </a:lnTo>
                <a:lnTo>
                  <a:pt x="949754" y="1254941"/>
                </a:lnTo>
                <a:lnTo>
                  <a:pt x="968676" y="1242720"/>
                </a:lnTo>
                <a:lnTo>
                  <a:pt x="990318" y="1238338"/>
                </a:lnTo>
                <a:lnTo>
                  <a:pt x="1014158" y="1242720"/>
                </a:lnTo>
                <a:lnTo>
                  <a:pt x="1032904" y="1254941"/>
                </a:lnTo>
                <a:lnTo>
                  <a:pt x="1045169" y="1273621"/>
                </a:lnTo>
                <a:lnTo>
                  <a:pt x="1049565" y="1297376"/>
                </a:lnTo>
                <a:lnTo>
                  <a:pt x="1045169" y="1318942"/>
                </a:lnTo>
                <a:lnTo>
                  <a:pt x="1032904" y="1337797"/>
                </a:lnTo>
                <a:lnTo>
                  <a:pt x="1014158" y="1351154"/>
                </a:lnTo>
                <a:lnTo>
                  <a:pt x="990318" y="1356226"/>
                </a:lnTo>
                <a:close/>
              </a:path>
              <a:path w="1360169" h="1356359">
                <a:moveTo>
                  <a:pt x="1300802" y="1356226"/>
                </a:moveTo>
                <a:lnTo>
                  <a:pt x="1279044" y="1351154"/>
                </a:lnTo>
                <a:lnTo>
                  <a:pt x="1260066" y="1337797"/>
                </a:lnTo>
                <a:lnTo>
                  <a:pt x="1246645" y="1318942"/>
                </a:lnTo>
                <a:lnTo>
                  <a:pt x="1241555" y="1297376"/>
                </a:lnTo>
                <a:lnTo>
                  <a:pt x="1246647" y="1273621"/>
                </a:lnTo>
                <a:lnTo>
                  <a:pt x="1260072" y="1254941"/>
                </a:lnTo>
                <a:lnTo>
                  <a:pt x="1279050" y="1242720"/>
                </a:lnTo>
                <a:lnTo>
                  <a:pt x="1300802" y="1238338"/>
                </a:lnTo>
                <a:lnTo>
                  <a:pt x="1324525" y="1242720"/>
                </a:lnTo>
                <a:lnTo>
                  <a:pt x="1343216" y="1254941"/>
                </a:lnTo>
                <a:lnTo>
                  <a:pt x="1355464" y="1273621"/>
                </a:lnTo>
                <a:lnTo>
                  <a:pt x="1359860" y="1297376"/>
                </a:lnTo>
                <a:lnTo>
                  <a:pt x="1355466" y="1318942"/>
                </a:lnTo>
                <a:lnTo>
                  <a:pt x="1343221" y="1337797"/>
                </a:lnTo>
                <a:lnTo>
                  <a:pt x="1324532" y="1351154"/>
                </a:lnTo>
                <a:lnTo>
                  <a:pt x="1300802" y="1356226"/>
                </a:lnTo>
                <a:close/>
              </a:path>
            </a:pathLst>
          </a:custGeom>
          <a:solidFill>
            <a:srgbClr val="FFD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7B739-D4E9-4606-A68B-96F8E5EE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2000"/>
          </a:blip>
          <a:stretch>
            <a:fillRect/>
          </a:stretch>
        </p:blipFill>
        <p:spPr>
          <a:xfrm>
            <a:off x="8077200" y="2753024"/>
            <a:ext cx="9561905" cy="4780952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softEdge rad="31750"/>
          </a:effectLst>
          <a:scene3d>
            <a:camera prst="perspectiveLeft"/>
            <a:lightRig rig="threePt" dir="t"/>
          </a:scene3d>
        </p:spPr>
      </p:pic>
      <p:sp>
        <p:nvSpPr>
          <p:cNvPr id="18" name="object 12">
            <a:extLst>
              <a:ext uri="{FF2B5EF4-FFF2-40B4-BE49-F238E27FC236}">
                <a16:creationId xmlns:a16="http://schemas.microsoft.com/office/drawing/2014/main" id="{C2CD9668-FF70-463A-93CF-4912833FE6D6}"/>
              </a:ext>
            </a:extLst>
          </p:cNvPr>
          <p:cNvSpPr txBox="1"/>
          <p:nvPr/>
        </p:nvSpPr>
        <p:spPr>
          <a:xfrm>
            <a:off x="1295400" y="4120367"/>
            <a:ext cx="5435600" cy="2046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95"/>
              </a:spcBef>
            </a:pP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Для обучения моделей создаем тренировочную и тестовую выборки, оставляя при этом наиболее релевантные метрики (те, которые не проставляются мануально). В качестве целевой переменной используем окончательный статус поездки </a:t>
            </a:r>
            <a:r>
              <a:rPr lang="en-US" spc="135" dirty="0" err="1">
                <a:solidFill>
                  <a:srgbClr val="3C3F40"/>
                </a:solidFill>
                <a:latin typeface="Playfair Display"/>
                <a:ea typeface="+mj-ea"/>
              </a:rPr>
              <a:t>ca_status</a:t>
            </a:r>
            <a:r>
              <a:rPr lang="ru-RU" spc="135" dirty="0">
                <a:solidFill>
                  <a:srgbClr val="3C3F40"/>
                </a:solidFill>
                <a:latin typeface="Playfair Display"/>
                <a:ea typeface="+mj-ea"/>
              </a:rPr>
              <a:t>: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B6999C1A-1553-4865-B52E-BD95A7CAA7E7}"/>
              </a:ext>
            </a:extLst>
          </p:cNvPr>
          <p:cNvSpPr txBox="1"/>
          <p:nvPr/>
        </p:nvSpPr>
        <p:spPr>
          <a:xfrm>
            <a:off x="2819400" y="515706"/>
            <a:ext cx="15621000" cy="23384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9750"/>
              </a:lnSpc>
            </a:pPr>
            <a:r>
              <a:rPr lang="ru-RU" sz="4800" spc="944" dirty="0">
                <a:solidFill>
                  <a:srgbClr val="3C3F40"/>
                </a:solidFill>
                <a:latin typeface="Playfair Display"/>
                <a:cs typeface="Playfair Display"/>
              </a:rPr>
              <a:t>Подготовка выборок для обучения моделей</a:t>
            </a:r>
            <a:endParaRPr sz="4800" dirty="0">
              <a:latin typeface="Playfair Display"/>
              <a:cs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C3F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1333</Words>
  <Application>Microsoft Office PowerPoint</Application>
  <PresentationFormat>Произвольный</PresentationFormat>
  <Paragraphs>152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Calibri</vt:lpstr>
      <vt:lpstr>Playfair Display</vt:lpstr>
      <vt:lpstr>Office Theme</vt:lpstr>
      <vt:lpstr>Automation issues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issues</dc:title>
  <cp:lastModifiedBy>User</cp:lastModifiedBy>
  <cp:revision>45</cp:revision>
  <dcterms:created xsi:type="dcterms:W3CDTF">2023-07-24T05:28:44Z</dcterms:created>
  <dcterms:modified xsi:type="dcterms:W3CDTF">2025-07-26T11:49:54Z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2023-07-24T00:00:00Z</vt:filetime>
  </property>
</Properties>
</file>