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0" r:id="rId9"/>
    <p:sldId id="266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9C48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559" autoAdjust="0"/>
    <p:restoredTop sz="94660"/>
  </p:normalViewPr>
  <p:slideViewPr>
    <p:cSldViewPr>
      <p:cViewPr varScale="1">
        <p:scale>
          <a:sx n="52" d="100"/>
          <a:sy n="52" d="100"/>
        </p:scale>
        <p:origin x="-521" y="-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EB6A2-99D3-470D-A068-135142236284}" type="datetimeFigureOut">
              <a:rPr lang="zh-TW" altLang="en-US" smtClean="0"/>
              <a:pPr/>
              <a:t>2012/12/30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084F-17FF-4CF2-BAA6-7DD0770121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84F-17FF-4CF2-BAA6-7DD07701216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84F-17FF-4CF2-BAA6-7DD07701216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94BE-D14F-4165-A889-0BEDDCB26F8E}" type="datetimeFigureOut">
              <a:rPr lang="fr-FR" altLang="zh-TW" smtClean="0"/>
              <a:pPr/>
              <a:t>30/12/2012</a:t>
            </a:fld>
            <a:endParaRPr lang="fr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5E36-C1A2-4C99-BDE1-082588449FB2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ary\Desktop\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31" y="357166"/>
            <a:ext cx="8801125" cy="5739863"/>
          </a:xfrm>
          <a:prstGeom prst="rect">
            <a:avLst/>
          </a:prstGeom>
          <a:noFill/>
        </p:spPr>
      </p:pic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000232" y="1958975"/>
            <a:ext cx="6286544" cy="1184273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老師晚點名</a:t>
            </a:r>
            <a:endParaRPr lang="fr-CA" sz="7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4714876" y="4214818"/>
            <a:ext cx="3571900" cy="857256"/>
          </a:xfrm>
          <a:noFill/>
          <a:ln w="57150">
            <a:solidFill>
              <a:schemeClr val="accent6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dirty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超級工讀生</a:t>
            </a:r>
            <a:endParaRPr lang="fr-CA" sz="4400" b="1" dirty="0" smtClean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C:\Users\Tary\Desktop\s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81332"/>
            <a:ext cx="5214974" cy="3576668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85786" y="928670"/>
            <a:ext cx="6357982" cy="118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0034" y="857232"/>
            <a:ext cx="407196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APP</a:t>
            </a:r>
            <a:r>
              <a:rPr lang="zh-TW" altLang="en-US" sz="3600" b="1" dirty="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開發嘉年華</a:t>
            </a:r>
            <a:endParaRPr kumimoji="0" lang="fr-CA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6000" b="-9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14282" y="0"/>
            <a:ext cx="6472237" cy="1143000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建立課程點名簿</a:t>
            </a:r>
            <a:endParaRPr lang="fr-CA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214678" y="1500174"/>
            <a:ext cx="642942" cy="6429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0" dirty="0"/>
              <a:t>1</a:t>
            </a:r>
            <a:endParaRPr lang="zh-TW" altLang="en-US" sz="5000" dirty="0"/>
          </a:p>
        </p:txBody>
      </p:sp>
      <p:pic>
        <p:nvPicPr>
          <p:cNvPr id="13" name="圖片 12" descr="G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5" y="1668654"/>
            <a:ext cx="7959421" cy="4474989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2" name="群組 21"/>
          <p:cNvGrpSpPr/>
          <p:nvPr/>
        </p:nvGrpSpPr>
        <p:grpSpPr>
          <a:xfrm>
            <a:off x="857224" y="4857760"/>
            <a:ext cx="2643206" cy="1357322"/>
            <a:chOff x="857224" y="4857760"/>
            <a:chExt cx="2643206" cy="1357322"/>
          </a:xfrm>
        </p:grpSpPr>
        <p:sp>
          <p:nvSpPr>
            <p:cNvPr id="15" name="橢圓 14"/>
            <p:cNvSpPr/>
            <p:nvPr/>
          </p:nvSpPr>
          <p:spPr>
            <a:xfrm>
              <a:off x="857224" y="5500702"/>
              <a:ext cx="642942" cy="7143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直線圖說文字 1 15"/>
            <p:cNvSpPr/>
            <p:nvPr/>
          </p:nvSpPr>
          <p:spPr>
            <a:xfrm>
              <a:off x="2000232" y="4857760"/>
              <a:ext cx="1500198" cy="642942"/>
            </a:xfrm>
            <a:prstGeom prst="borderCallout1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5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新增</a:t>
              </a:r>
              <a:endParaRPr lang="zh-TW" altLang="en-US" sz="35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357166"/>
            <a:ext cx="7051603" cy="295692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857256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匯入學生資料</a:t>
            </a:r>
          </a:p>
        </p:txBody>
      </p:sp>
      <p:pic>
        <p:nvPicPr>
          <p:cNvPr id="4" name="圖片 3" descr="B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42984"/>
            <a:ext cx="4639590" cy="308189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928926" y="1428736"/>
            <a:ext cx="857256" cy="78581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1</a:t>
            </a:r>
            <a:endParaRPr lang="zh-TW" altLang="en-US" sz="4000" b="1" dirty="0"/>
          </a:p>
        </p:txBody>
      </p:sp>
      <p:sp>
        <p:nvSpPr>
          <p:cNvPr id="8" name="橢圓 7"/>
          <p:cNvSpPr/>
          <p:nvPr/>
        </p:nvSpPr>
        <p:spPr>
          <a:xfrm>
            <a:off x="8001024" y="2571744"/>
            <a:ext cx="857256" cy="78581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2</a:t>
            </a:r>
            <a:endParaRPr lang="zh-TW" altLang="en-US" sz="4000" b="1" dirty="0"/>
          </a:p>
        </p:txBody>
      </p:sp>
      <p:pic>
        <p:nvPicPr>
          <p:cNvPr id="5" name="圖片 4" descr="B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08" y="3152177"/>
            <a:ext cx="7072362" cy="4420227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向下箭號 10"/>
          <p:cNvSpPr/>
          <p:nvPr/>
        </p:nvSpPr>
        <p:spPr>
          <a:xfrm rot="2060956">
            <a:off x="6005687" y="2555360"/>
            <a:ext cx="769911" cy="1268299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929586" y="3571876"/>
            <a:ext cx="857256" cy="78581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2</a:t>
            </a:r>
            <a:endParaRPr lang="zh-TW" altLang="en-US" sz="4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939784"/>
          </a:xfrm>
        </p:spPr>
        <p:txBody>
          <a:bodyPr/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建立點名單</a:t>
            </a:r>
            <a:endParaRPr lang="fr-CA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410878"/>
            <a:ext cx="7858181" cy="4911362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3" name="群組 22"/>
          <p:cNvGrpSpPr/>
          <p:nvPr/>
        </p:nvGrpSpPr>
        <p:grpSpPr>
          <a:xfrm>
            <a:off x="857224" y="5072074"/>
            <a:ext cx="2643206" cy="1357322"/>
            <a:chOff x="857224" y="4857760"/>
            <a:chExt cx="2643206" cy="1357322"/>
          </a:xfrm>
        </p:grpSpPr>
        <p:sp>
          <p:nvSpPr>
            <p:cNvPr id="24" name="橢圓 23"/>
            <p:cNvSpPr/>
            <p:nvPr/>
          </p:nvSpPr>
          <p:spPr>
            <a:xfrm>
              <a:off x="857224" y="5500702"/>
              <a:ext cx="642942" cy="7143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直線圖說文字 1 24"/>
            <p:cNvSpPr/>
            <p:nvPr/>
          </p:nvSpPr>
          <p:spPr>
            <a:xfrm>
              <a:off x="2000232" y="4857760"/>
              <a:ext cx="1500198" cy="642942"/>
            </a:xfrm>
            <a:prstGeom prst="borderCallout1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5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新增</a:t>
              </a:r>
              <a:endParaRPr lang="zh-TW" altLang="en-US" sz="35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886" y="0"/>
            <a:ext cx="6686568" cy="93978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一般點名</a:t>
            </a:r>
            <a:endParaRPr lang="zh-TW" altLang="en-US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C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2984"/>
            <a:ext cx="6057911" cy="3786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C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166" y="3000372"/>
            <a:ext cx="6515114" cy="378619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向下箭號 5"/>
          <p:cNvSpPr/>
          <p:nvPr/>
        </p:nvSpPr>
        <p:spPr>
          <a:xfrm>
            <a:off x="5143504" y="2857496"/>
            <a:ext cx="357190" cy="50006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-24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抽點名</a:t>
            </a:r>
            <a:endParaRPr lang="zh-TW" altLang="en-US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C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928670"/>
            <a:ext cx="6786578" cy="4241612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C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08" y="2643182"/>
            <a:ext cx="7315219" cy="4572012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5357818" y="1285860"/>
            <a:ext cx="1500198" cy="50006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6500826" y="2000240"/>
            <a:ext cx="285752" cy="928694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71414"/>
            <a:ext cx="7686700" cy="79690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簽名模式</a:t>
            </a:r>
            <a:endParaRPr lang="zh-TW" altLang="en-US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S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6" y="991178"/>
            <a:ext cx="5729328" cy="3580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 descr="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16" y="3214662"/>
            <a:ext cx="5829341" cy="364333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向右箭號 8"/>
          <p:cNvSpPr/>
          <p:nvPr/>
        </p:nvSpPr>
        <p:spPr>
          <a:xfrm rot="2262864">
            <a:off x="4986320" y="3142324"/>
            <a:ext cx="1126418" cy="571504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>
                                      <p:cBhvr override="childStyl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r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01122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9C4839"/>
                </a:solidFill>
                <a:latin typeface="標楷體" pitchFamily="65" charset="-120"/>
                <a:ea typeface="標楷體" pitchFamily="65" charset="-120"/>
              </a:rPr>
              <a:t>覆核</a:t>
            </a:r>
            <a:endParaRPr lang="fr-CA" dirty="0" smtClean="0">
              <a:solidFill>
                <a:srgbClr val="9C4839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643050"/>
            <a:ext cx="7858181" cy="4911362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2" descr="C:\Users\Tary\Desktop\s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214710" cy="220479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715140" y="2285992"/>
            <a:ext cx="1428760" cy="285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 flipH="1">
            <a:off x="5214942" y="5429264"/>
            <a:ext cx="2786081" cy="1214446"/>
            <a:chOff x="710380" y="4857760"/>
            <a:chExt cx="2863472" cy="1357322"/>
          </a:xfrm>
        </p:grpSpPr>
        <p:sp>
          <p:nvSpPr>
            <p:cNvPr id="9" name="橢圓 8"/>
            <p:cNvSpPr/>
            <p:nvPr/>
          </p:nvSpPr>
          <p:spPr>
            <a:xfrm>
              <a:off x="710380" y="5500702"/>
              <a:ext cx="789787" cy="7143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直線圖說文字 1 9"/>
            <p:cNvSpPr/>
            <p:nvPr/>
          </p:nvSpPr>
          <p:spPr>
            <a:xfrm>
              <a:off x="2073654" y="4857760"/>
              <a:ext cx="1500198" cy="642942"/>
            </a:xfrm>
            <a:prstGeom prst="borderCallout1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5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覆核</a:t>
              </a:r>
              <a:endParaRPr lang="zh-TW" altLang="en-US" sz="35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ary\Desktop\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31" y="357166"/>
            <a:ext cx="8801125" cy="5739863"/>
          </a:xfrm>
          <a:prstGeom prst="rect">
            <a:avLst/>
          </a:prstGeom>
          <a:noFill/>
        </p:spPr>
      </p:pic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357290" y="1857364"/>
            <a:ext cx="6286544" cy="1184273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謝謝大家</a:t>
            </a:r>
            <a:endParaRPr lang="fr-CA" sz="7200" b="1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C:\Users\Tary\Desktop\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1332"/>
            <a:ext cx="5214974" cy="3576668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85786" y="928670"/>
            <a:ext cx="6357982" cy="118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37</Words>
  <Application>Microsoft Office PowerPoint</Application>
  <PresentationFormat>如螢幕大小 (4:3)</PresentationFormat>
  <Paragraphs>20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老師晚點名</vt:lpstr>
      <vt:lpstr>建立課程點名簿</vt:lpstr>
      <vt:lpstr>匯入學生資料</vt:lpstr>
      <vt:lpstr>建立點名單</vt:lpstr>
      <vt:lpstr>一般點名</vt:lpstr>
      <vt:lpstr>抽點名</vt:lpstr>
      <vt:lpstr>簽名模式</vt:lpstr>
      <vt:lpstr>覆核</vt:lpstr>
      <vt:lpstr>謝謝大家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老師晚點名</dc:title>
  <dc:creator>USER</dc:creator>
  <cp:lastModifiedBy>Tary</cp:lastModifiedBy>
  <cp:revision>35</cp:revision>
  <dcterms:created xsi:type="dcterms:W3CDTF">2012-12-29T16:47:20Z</dcterms:created>
  <dcterms:modified xsi:type="dcterms:W3CDTF">2012-12-29T18:26:38Z</dcterms:modified>
</cp:coreProperties>
</file>