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303" r:id="rId3"/>
    <p:sldId id="257" r:id="rId4"/>
    <p:sldId id="258" r:id="rId5"/>
    <p:sldId id="267" r:id="rId6"/>
    <p:sldId id="269" r:id="rId7"/>
    <p:sldId id="270" r:id="rId8"/>
    <p:sldId id="259" r:id="rId9"/>
    <p:sldId id="268" r:id="rId10"/>
    <p:sldId id="271" r:id="rId11"/>
    <p:sldId id="260" r:id="rId12"/>
    <p:sldId id="263" r:id="rId13"/>
    <p:sldId id="264" r:id="rId14"/>
    <p:sldId id="265" r:id="rId15"/>
    <p:sldId id="266" r:id="rId16"/>
    <p:sldId id="272" r:id="rId17"/>
    <p:sldId id="302" r:id="rId18"/>
    <p:sldId id="282" r:id="rId19"/>
    <p:sldId id="296" r:id="rId20"/>
    <p:sldId id="305" r:id="rId21"/>
    <p:sldId id="273" r:id="rId22"/>
    <p:sldId id="275" r:id="rId23"/>
    <p:sldId id="274" r:id="rId24"/>
    <p:sldId id="261" r:id="rId25"/>
    <p:sldId id="283" r:id="rId26"/>
    <p:sldId id="277" r:id="rId27"/>
    <p:sldId id="284" r:id="rId28"/>
    <p:sldId id="279" r:id="rId29"/>
    <p:sldId id="285" r:id="rId30"/>
    <p:sldId id="276" r:id="rId31"/>
    <p:sldId id="278" r:id="rId32"/>
    <p:sldId id="280" r:id="rId33"/>
    <p:sldId id="281" r:id="rId34"/>
    <p:sldId id="286" r:id="rId35"/>
    <p:sldId id="306" r:id="rId36"/>
    <p:sldId id="308" r:id="rId37"/>
    <p:sldId id="262" r:id="rId38"/>
    <p:sldId id="309" r:id="rId39"/>
    <p:sldId id="30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96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251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02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271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02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12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742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91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383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375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309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3490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guides.net/2018/10/jdbc-preparedstatement-interface.html" TargetMode="External"/><Relationship Id="rId2" Type="http://schemas.openxmlformats.org/officeDocument/2006/relationships/hyperlink" Target="https://docs.oracle.com/javase/8/docs/api/java/sql/DatabaseMetaDat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jdbc/basics/prepared.html" TargetMode="External"/><Relationship Id="rId4" Type="http://schemas.openxmlformats.org/officeDocument/2006/relationships/hyperlink" Target="https://docs.oracle.com/javase/8/docs/api/java/sql/package-summar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58B13-DD45-AA05-2827-5F3F1B48E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Autofit/>
          </a:bodyPr>
          <a:lstStyle/>
          <a:p>
            <a:r>
              <a:rPr lang="en-CA" sz="7200" b="1" dirty="0"/>
              <a:t>1103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C66DC-AE35-7010-5DEE-B007512D8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CA" b="1" dirty="0"/>
              <a:t>Taryn CAIL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FB63410-7554-5B8E-6603-1E180EE44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9487" r="356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4174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A629-C1C3-F8D0-632C-0E96B526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3" y="0"/>
            <a:ext cx="11949332" cy="1901825"/>
          </a:xfrm>
        </p:spPr>
        <p:txBody>
          <a:bodyPr>
            <a:normAutofit/>
          </a:bodyPr>
          <a:lstStyle/>
          <a:p>
            <a:r>
              <a:rPr lang="en-CA" sz="4500" b="1" dirty="0"/>
              <a:t>DDL – Relationship Explanation – </a:t>
            </a:r>
            <a:r>
              <a:rPr lang="en-CA" sz="4500" b="1" dirty="0" err="1"/>
              <a:t>has_song</a:t>
            </a:r>
            <a:endParaRPr lang="en-CA" sz="45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3279EC-04FE-CB08-28B2-C6A7DCA80811}"/>
              </a:ext>
            </a:extLst>
          </p:cNvPr>
          <p:cNvGrpSpPr/>
          <p:nvPr/>
        </p:nvGrpSpPr>
        <p:grpSpPr>
          <a:xfrm>
            <a:off x="-104775" y="4352925"/>
            <a:ext cx="12401550" cy="2597866"/>
            <a:chOff x="0" y="4374198"/>
            <a:chExt cx="12258338" cy="24838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814FBCB-6270-63C4-BB96-EEF855485CEB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859BFAF-5C72-BCB7-5424-7B3B8FAEA1CD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9" name="Graphic 68" descr="Binary outline">
                  <a:extLst>
                    <a:ext uri="{FF2B5EF4-FFF2-40B4-BE49-F238E27FC236}">
                      <a16:creationId xmlns:a16="http://schemas.microsoft.com/office/drawing/2014/main" id="{67343985-8338-7372-5886-D3CED8D0E3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085C466-F234-3C12-3304-5F15092BFA11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71" name="Graphic 70" descr="Binary outline">
                    <a:extLst>
                      <a:ext uri="{FF2B5EF4-FFF2-40B4-BE49-F238E27FC236}">
                        <a16:creationId xmlns:a16="http://schemas.microsoft.com/office/drawing/2014/main" id="{FE9A2474-11F9-6DA8-858B-A65B49CD23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Graphic 71" descr="Binary outline">
                    <a:extLst>
                      <a:ext uri="{FF2B5EF4-FFF2-40B4-BE49-F238E27FC236}">
                        <a16:creationId xmlns:a16="http://schemas.microsoft.com/office/drawing/2014/main" id="{0A20F51B-11BF-60B4-5310-87715D1F60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 descr="Binary outline">
                    <a:extLst>
                      <a:ext uri="{FF2B5EF4-FFF2-40B4-BE49-F238E27FC236}">
                        <a16:creationId xmlns:a16="http://schemas.microsoft.com/office/drawing/2014/main" id="{9A8468A8-5DF0-8D24-D1CA-6C71440D38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4" name="Graphic 73" descr="Binary outline">
                    <a:extLst>
                      <a:ext uri="{FF2B5EF4-FFF2-40B4-BE49-F238E27FC236}">
                        <a16:creationId xmlns:a16="http://schemas.microsoft.com/office/drawing/2014/main" id="{01E3BECD-9189-2143-B8EF-1DBAAEFB12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F217E4A-9D8E-B136-33E0-36746F0FCD6D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3" name="Graphic 62" descr="Binary outline">
                  <a:extLst>
                    <a:ext uri="{FF2B5EF4-FFF2-40B4-BE49-F238E27FC236}">
                      <a16:creationId xmlns:a16="http://schemas.microsoft.com/office/drawing/2014/main" id="{9DC54D0D-BF3E-2EAB-B4C5-F15098D59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DE4B019-0110-6C17-D7A7-4C42E1C783FD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5" name="Graphic 64" descr="Binary outline">
                    <a:extLst>
                      <a:ext uri="{FF2B5EF4-FFF2-40B4-BE49-F238E27FC236}">
                        <a16:creationId xmlns:a16="http://schemas.microsoft.com/office/drawing/2014/main" id="{658B13C9-CAA6-C360-573E-BC68A9C100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6" name="Graphic 65" descr="Binary outline">
                    <a:extLst>
                      <a:ext uri="{FF2B5EF4-FFF2-40B4-BE49-F238E27FC236}">
                        <a16:creationId xmlns:a16="http://schemas.microsoft.com/office/drawing/2014/main" id="{0996AFB1-D613-5E5E-3C4B-792B5E881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7" name="Graphic 66" descr="Binary outline">
                    <a:extLst>
                      <a:ext uri="{FF2B5EF4-FFF2-40B4-BE49-F238E27FC236}">
                        <a16:creationId xmlns:a16="http://schemas.microsoft.com/office/drawing/2014/main" id="{BCB5BFD0-7D45-503C-29E2-CAB0871E80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8" name="Graphic 67" descr="Binary outline">
                    <a:extLst>
                      <a:ext uri="{FF2B5EF4-FFF2-40B4-BE49-F238E27FC236}">
                        <a16:creationId xmlns:a16="http://schemas.microsoft.com/office/drawing/2014/main" id="{23F27E00-A666-7773-E9E5-B0A5178768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80C6F72-97FF-D271-AA22-5086ED3B81D7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57" name="Graphic 56" descr="Binary outline">
                  <a:extLst>
                    <a:ext uri="{FF2B5EF4-FFF2-40B4-BE49-F238E27FC236}">
                      <a16:creationId xmlns:a16="http://schemas.microsoft.com/office/drawing/2014/main" id="{63B967FE-0FA7-9963-D5E7-26DB20D5A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223C0732-2632-7E57-EBE0-37D39536F36B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9" name="Graphic 58" descr="Binary outline">
                    <a:extLst>
                      <a:ext uri="{FF2B5EF4-FFF2-40B4-BE49-F238E27FC236}">
                        <a16:creationId xmlns:a16="http://schemas.microsoft.com/office/drawing/2014/main" id="{516996D6-E046-FAE7-EFA9-FF282081C2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Binary outline">
                    <a:extLst>
                      <a:ext uri="{FF2B5EF4-FFF2-40B4-BE49-F238E27FC236}">
                        <a16:creationId xmlns:a16="http://schemas.microsoft.com/office/drawing/2014/main" id="{1A53D187-5E54-0DDE-BFF5-02533A6A71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Binary outline">
                    <a:extLst>
                      <a:ext uri="{FF2B5EF4-FFF2-40B4-BE49-F238E27FC236}">
                        <a16:creationId xmlns:a16="http://schemas.microsoft.com/office/drawing/2014/main" id="{D740126F-27A1-E384-6542-3DA397C03A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Binary outline">
                    <a:extLst>
                      <a:ext uri="{FF2B5EF4-FFF2-40B4-BE49-F238E27FC236}">
                        <a16:creationId xmlns:a16="http://schemas.microsoft.com/office/drawing/2014/main" id="{DC2D0575-C5EF-F46E-0A33-EF19037088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72ACCF-846B-4393-30A6-D78279E6B4AA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4DC9F2F-577A-359E-B363-09DDBD189061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8" name="Graphic 47" descr="Binary outline">
                  <a:extLst>
                    <a:ext uri="{FF2B5EF4-FFF2-40B4-BE49-F238E27FC236}">
                      <a16:creationId xmlns:a16="http://schemas.microsoft.com/office/drawing/2014/main" id="{74A9E319-AEDB-8285-618B-814C48BDE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49E48852-26FF-D3CE-2D62-BE517864A0BF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0" name="Graphic 49" descr="Binary outline">
                    <a:extLst>
                      <a:ext uri="{FF2B5EF4-FFF2-40B4-BE49-F238E27FC236}">
                        <a16:creationId xmlns:a16="http://schemas.microsoft.com/office/drawing/2014/main" id="{DF068A4B-E29E-F91D-8D04-8661F32559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Binary outline">
                    <a:extLst>
                      <a:ext uri="{FF2B5EF4-FFF2-40B4-BE49-F238E27FC236}">
                        <a16:creationId xmlns:a16="http://schemas.microsoft.com/office/drawing/2014/main" id="{82D87BE0-2407-F4AA-E167-54DAEB5624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Binary outline">
                    <a:extLst>
                      <a:ext uri="{FF2B5EF4-FFF2-40B4-BE49-F238E27FC236}">
                        <a16:creationId xmlns:a16="http://schemas.microsoft.com/office/drawing/2014/main" id="{523A97C4-B8C5-A920-B58B-19EF8ADB7B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Binary outline">
                    <a:extLst>
                      <a:ext uri="{FF2B5EF4-FFF2-40B4-BE49-F238E27FC236}">
                        <a16:creationId xmlns:a16="http://schemas.microsoft.com/office/drawing/2014/main" id="{9E09DE00-5B07-F6A5-EA43-7DB749E067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17D317C-EC9C-C28B-6F01-A896F674DFD9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2" name="Graphic 41" descr="Binary outline">
                  <a:extLst>
                    <a:ext uri="{FF2B5EF4-FFF2-40B4-BE49-F238E27FC236}">
                      <a16:creationId xmlns:a16="http://schemas.microsoft.com/office/drawing/2014/main" id="{D9CC13F8-F729-801D-B4F3-D07B6A4E2E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812F8995-B556-82C5-7E77-151F06C1D940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4" name="Graphic 43" descr="Binary outline">
                    <a:extLst>
                      <a:ext uri="{FF2B5EF4-FFF2-40B4-BE49-F238E27FC236}">
                        <a16:creationId xmlns:a16="http://schemas.microsoft.com/office/drawing/2014/main" id="{AD9EEE11-EB07-40AC-D179-7171C58675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Binary outline">
                    <a:extLst>
                      <a:ext uri="{FF2B5EF4-FFF2-40B4-BE49-F238E27FC236}">
                        <a16:creationId xmlns:a16="http://schemas.microsoft.com/office/drawing/2014/main" id="{5EE807FB-CDE4-7AC7-1925-8A58C580EA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Binary outline">
                    <a:extLst>
                      <a:ext uri="{FF2B5EF4-FFF2-40B4-BE49-F238E27FC236}">
                        <a16:creationId xmlns:a16="http://schemas.microsoft.com/office/drawing/2014/main" id="{9EC7907B-D4F6-CC5B-54AA-89855FE09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Binary outline">
                    <a:extLst>
                      <a:ext uri="{FF2B5EF4-FFF2-40B4-BE49-F238E27FC236}">
                        <a16:creationId xmlns:a16="http://schemas.microsoft.com/office/drawing/2014/main" id="{AF157D8A-3A24-6049-7F5A-B223EF51E9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6420DF7-8AA0-88EE-867C-8723E25FFE73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36" name="Graphic 35" descr="Binary outline">
                  <a:extLst>
                    <a:ext uri="{FF2B5EF4-FFF2-40B4-BE49-F238E27FC236}">
                      <a16:creationId xmlns:a16="http://schemas.microsoft.com/office/drawing/2014/main" id="{DD494200-C878-D02B-8181-2A421D38D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7B82937-A17D-3144-A899-6D57A00720F4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8" name="Graphic 37" descr="Binary outline">
                    <a:extLst>
                      <a:ext uri="{FF2B5EF4-FFF2-40B4-BE49-F238E27FC236}">
                        <a16:creationId xmlns:a16="http://schemas.microsoft.com/office/drawing/2014/main" id="{BB2121C9-2E00-F3B1-4DAE-B24F4212D9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Binary outline">
                    <a:extLst>
                      <a:ext uri="{FF2B5EF4-FFF2-40B4-BE49-F238E27FC236}">
                        <a16:creationId xmlns:a16="http://schemas.microsoft.com/office/drawing/2014/main" id="{7AA21A85-20E1-313B-87E6-DF301CF04F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Binary outline">
                    <a:extLst>
                      <a:ext uri="{FF2B5EF4-FFF2-40B4-BE49-F238E27FC236}">
                        <a16:creationId xmlns:a16="http://schemas.microsoft.com/office/drawing/2014/main" id="{2C207666-F86C-FB00-693B-22B110770D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Binary outline">
                    <a:extLst>
                      <a:ext uri="{FF2B5EF4-FFF2-40B4-BE49-F238E27FC236}">
                        <a16:creationId xmlns:a16="http://schemas.microsoft.com/office/drawing/2014/main" id="{AF32E32C-747F-7F44-3B2D-B756ADB68B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4E7A82-13E2-75BD-60F4-FF1B101CE5FF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015D755-D143-9E40-5314-FE991B221365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7" name="Graphic 26" descr="Binary outline">
                  <a:extLst>
                    <a:ext uri="{FF2B5EF4-FFF2-40B4-BE49-F238E27FC236}">
                      <a16:creationId xmlns:a16="http://schemas.microsoft.com/office/drawing/2014/main" id="{29CCDC12-64B7-E2FD-2B47-70DCA1A49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7BB7EF0-A69E-A6DB-B697-E2AFCE383167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9" name="Graphic 28" descr="Binary outline">
                    <a:extLst>
                      <a:ext uri="{FF2B5EF4-FFF2-40B4-BE49-F238E27FC236}">
                        <a16:creationId xmlns:a16="http://schemas.microsoft.com/office/drawing/2014/main" id="{F5F6CAD2-2DB2-36A3-2DB9-73083AB768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 descr="Binary outline">
                    <a:extLst>
                      <a:ext uri="{FF2B5EF4-FFF2-40B4-BE49-F238E27FC236}">
                        <a16:creationId xmlns:a16="http://schemas.microsoft.com/office/drawing/2014/main" id="{A8BD786B-ABC7-744A-82A8-113C9D158D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1" name="Graphic 30" descr="Binary outline">
                    <a:extLst>
                      <a:ext uri="{FF2B5EF4-FFF2-40B4-BE49-F238E27FC236}">
                        <a16:creationId xmlns:a16="http://schemas.microsoft.com/office/drawing/2014/main" id="{EE507F78-6C5C-A776-429B-437DF831AD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Graphic 31" descr="Binary outline">
                    <a:extLst>
                      <a:ext uri="{FF2B5EF4-FFF2-40B4-BE49-F238E27FC236}">
                        <a16:creationId xmlns:a16="http://schemas.microsoft.com/office/drawing/2014/main" id="{5B7D805C-22A9-7294-8ED1-FC8E90B769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A436215-5EC5-C4AE-7390-9BE8F4331969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1" name="Graphic 20" descr="Binary outline">
                  <a:extLst>
                    <a:ext uri="{FF2B5EF4-FFF2-40B4-BE49-F238E27FC236}">
                      <a16:creationId xmlns:a16="http://schemas.microsoft.com/office/drawing/2014/main" id="{0372F0FF-C8FA-3CB1-88F8-4DB2637C7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3981246B-21CE-B0C5-4049-3255151E4211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3" name="Graphic 22" descr="Binary outline">
                    <a:extLst>
                      <a:ext uri="{FF2B5EF4-FFF2-40B4-BE49-F238E27FC236}">
                        <a16:creationId xmlns:a16="http://schemas.microsoft.com/office/drawing/2014/main" id="{4780403D-1F95-2A49-0F2C-990B9F13FF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Graphic 23" descr="Binary outline">
                    <a:extLst>
                      <a:ext uri="{FF2B5EF4-FFF2-40B4-BE49-F238E27FC236}">
                        <a16:creationId xmlns:a16="http://schemas.microsoft.com/office/drawing/2014/main" id="{FB29C868-B522-4B0C-D89A-748BFDBBD0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Graphic 24" descr="Binary outline">
                    <a:extLst>
                      <a:ext uri="{FF2B5EF4-FFF2-40B4-BE49-F238E27FC236}">
                        <a16:creationId xmlns:a16="http://schemas.microsoft.com/office/drawing/2014/main" id="{722B832B-EE08-86AA-96CA-351A58C188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 descr="Binary outline">
                    <a:extLst>
                      <a:ext uri="{FF2B5EF4-FFF2-40B4-BE49-F238E27FC236}">
                        <a16:creationId xmlns:a16="http://schemas.microsoft.com/office/drawing/2014/main" id="{45C7962B-5378-7AAE-FFA0-CFA0BF1241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058681-079F-1270-D87F-1CA56F8B516C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5" name="Graphic 14" descr="Binary outline">
                  <a:extLst>
                    <a:ext uri="{FF2B5EF4-FFF2-40B4-BE49-F238E27FC236}">
                      <a16:creationId xmlns:a16="http://schemas.microsoft.com/office/drawing/2014/main" id="{C8A6E619-51DF-53E8-F9E8-1C53683E4D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F0896E4-304A-738A-4D60-E7EA515710AF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7" name="Graphic 16" descr="Binary outline">
                    <a:extLst>
                      <a:ext uri="{FF2B5EF4-FFF2-40B4-BE49-F238E27FC236}">
                        <a16:creationId xmlns:a16="http://schemas.microsoft.com/office/drawing/2014/main" id="{409DD3D6-E716-38A2-5BFB-10682893AB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Binary outline">
                    <a:extLst>
                      <a:ext uri="{FF2B5EF4-FFF2-40B4-BE49-F238E27FC236}">
                        <a16:creationId xmlns:a16="http://schemas.microsoft.com/office/drawing/2014/main" id="{F5E0CEB5-36E3-89F3-F32B-3696227F85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9" name="Graphic 18" descr="Binary outline">
                    <a:extLst>
                      <a:ext uri="{FF2B5EF4-FFF2-40B4-BE49-F238E27FC236}">
                        <a16:creationId xmlns:a16="http://schemas.microsoft.com/office/drawing/2014/main" id="{C3954BF3-7F7B-3A41-2B23-F7BF15A58A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0" name="Graphic 19" descr="Binary outline">
                    <a:extLst>
                      <a:ext uri="{FF2B5EF4-FFF2-40B4-BE49-F238E27FC236}">
                        <a16:creationId xmlns:a16="http://schemas.microsoft.com/office/drawing/2014/main" id="{C52BB9F4-85D6-58A3-6239-B0BA3FB9F7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pic>
        <p:nvPicPr>
          <p:cNvPr id="5" name="Content Placeholder 4" descr="A diagram of a song&#10;&#10;Description automatically generated">
            <a:extLst>
              <a:ext uri="{FF2B5EF4-FFF2-40B4-BE49-F238E27FC236}">
                <a16:creationId xmlns:a16="http://schemas.microsoft.com/office/drawing/2014/main" id="{4F7A3409-0F84-56CF-00A7-E49ED088D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5"/>
          <a:stretch/>
        </p:blipFill>
        <p:spPr>
          <a:xfrm>
            <a:off x="309782" y="1690688"/>
            <a:ext cx="2281018" cy="5001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CA66EF-CDBD-14A3-D411-DF347BC1AB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9" b="51460"/>
          <a:stretch/>
        </p:blipFill>
        <p:spPr>
          <a:xfrm>
            <a:off x="3827859" y="4741892"/>
            <a:ext cx="7586545" cy="1819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D52117E-201F-CFA0-33E0-A728D11B87DE}"/>
              </a:ext>
            </a:extLst>
          </p:cNvPr>
          <p:cNvSpPr txBox="1"/>
          <p:nvPr/>
        </p:nvSpPr>
        <p:spPr>
          <a:xfrm>
            <a:off x="3066504" y="1714501"/>
            <a:ext cx="8667750" cy="260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</a:t>
            </a:r>
            <a:r>
              <a:rPr lang="en-CA" sz="2000" dirty="0" err="1"/>
              <a:t>has_song</a:t>
            </a:r>
            <a:r>
              <a:rPr lang="en-CA" sz="2000" dirty="0"/>
              <a:t> relationship connects the song and playlist entity through the </a:t>
            </a:r>
            <a:r>
              <a:rPr lang="en-CA" sz="2000" dirty="0" err="1"/>
              <a:t>song_id</a:t>
            </a:r>
            <a:r>
              <a:rPr lang="en-CA" sz="2000" dirty="0"/>
              <a:t>, </a:t>
            </a:r>
            <a:r>
              <a:rPr lang="en-CA" sz="2000" dirty="0" err="1"/>
              <a:t>song_name</a:t>
            </a:r>
            <a:r>
              <a:rPr lang="en-CA" sz="2000" dirty="0"/>
              <a:t>, </a:t>
            </a:r>
            <a:r>
              <a:rPr lang="en-CA" sz="2000" dirty="0" err="1"/>
              <a:t>playlist_id</a:t>
            </a:r>
            <a:r>
              <a:rPr lang="en-CA" sz="2000" dirty="0"/>
              <a:t> and </a:t>
            </a:r>
            <a:r>
              <a:rPr lang="en-CA" sz="2000" dirty="0" err="1"/>
              <a:t>playlist_name</a:t>
            </a:r>
            <a:r>
              <a:rPr lang="en-CA" sz="2000" dirty="0"/>
              <a:t> attributes. </a:t>
            </a:r>
          </a:p>
          <a:p>
            <a:endParaRPr lang="en-CA" sz="2000" dirty="0"/>
          </a:p>
          <a:p>
            <a:r>
              <a:rPr lang="en-CA" sz="2000" dirty="0"/>
              <a:t>The primary keys are </a:t>
            </a:r>
            <a:r>
              <a:rPr lang="en-CA" sz="2000" dirty="0" err="1"/>
              <a:t>song_id</a:t>
            </a:r>
            <a:r>
              <a:rPr lang="en-CA" sz="2000" dirty="0"/>
              <a:t> and </a:t>
            </a:r>
            <a:r>
              <a:rPr lang="en-CA" sz="2000" dirty="0" err="1"/>
              <a:t>playlist_id</a:t>
            </a:r>
            <a:r>
              <a:rPr lang="en-CA" sz="2000" dirty="0"/>
              <a:t> because those attributes can distinguish any individual relationship without duplicates.</a:t>
            </a:r>
          </a:p>
          <a:p>
            <a:endParaRPr lang="en-CA" sz="2000" dirty="0"/>
          </a:p>
          <a:p>
            <a:r>
              <a:rPr lang="en-CA" sz="2000" dirty="0"/>
              <a:t>All of the attributes are foreign keys.</a:t>
            </a:r>
          </a:p>
        </p:txBody>
      </p:sp>
    </p:spTree>
    <p:extLst>
      <p:ext uri="{BB962C8B-B14F-4D97-AF65-F5344CB8AC3E}">
        <p14:creationId xmlns:p14="http://schemas.microsoft.com/office/powerpoint/2010/main" val="25745282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8022-85AE-E339-F205-FBC6C7EA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3" y="5418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/>
              <a:t>Sample Inserts - Song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606CA2-D343-0BE9-443C-65DDBB32803C}"/>
              </a:ext>
            </a:extLst>
          </p:cNvPr>
          <p:cNvGrpSpPr/>
          <p:nvPr/>
        </p:nvGrpSpPr>
        <p:grpSpPr>
          <a:xfrm>
            <a:off x="0" y="4374198"/>
            <a:ext cx="12258338" cy="2483802"/>
            <a:chOff x="0" y="4374198"/>
            <a:chExt cx="12258338" cy="248380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76FE1D-58DB-F299-0E47-30D30EEE20E1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AC14E48-12E5-05F2-2550-1CA5B7D404C0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" name="Graphic 7" descr="Binary outline">
                  <a:extLst>
                    <a:ext uri="{FF2B5EF4-FFF2-40B4-BE49-F238E27FC236}">
                      <a16:creationId xmlns:a16="http://schemas.microsoft.com/office/drawing/2014/main" id="{9E888AA0-3EB5-6921-8C5D-E249891802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3B51375-E2DB-385D-F28A-44D0B33D33A7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7" name="Graphic 6" descr="Binary outline">
                    <a:extLst>
                      <a:ext uri="{FF2B5EF4-FFF2-40B4-BE49-F238E27FC236}">
                        <a16:creationId xmlns:a16="http://schemas.microsoft.com/office/drawing/2014/main" id="{C428346C-B837-3B61-63FA-05A6EF587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" name="Graphic 8" descr="Binary outline">
                    <a:extLst>
                      <a:ext uri="{FF2B5EF4-FFF2-40B4-BE49-F238E27FC236}">
                        <a16:creationId xmlns:a16="http://schemas.microsoft.com/office/drawing/2014/main" id="{43676033-C0F5-98BE-4438-A9D8945688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Graphic 9" descr="Binary outline">
                    <a:extLst>
                      <a:ext uri="{FF2B5EF4-FFF2-40B4-BE49-F238E27FC236}">
                        <a16:creationId xmlns:a16="http://schemas.microsoft.com/office/drawing/2014/main" id="{F15A1278-7976-0650-A591-19A359F555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Binary outline">
                    <a:extLst>
                      <a:ext uri="{FF2B5EF4-FFF2-40B4-BE49-F238E27FC236}">
                        <a16:creationId xmlns:a16="http://schemas.microsoft.com/office/drawing/2014/main" id="{BB1BAAEF-DC92-8EDF-F847-8FC82EA6B1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0E5B6AD-F7E0-46C9-DD64-6D84FACAFADF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5" name="Graphic 14" descr="Binary outline">
                  <a:extLst>
                    <a:ext uri="{FF2B5EF4-FFF2-40B4-BE49-F238E27FC236}">
                      <a16:creationId xmlns:a16="http://schemas.microsoft.com/office/drawing/2014/main" id="{86F44E44-4A8A-1583-5619-2F7D6D8BD2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3C4907AD-BAF7-471A-5D9A-96B916F9A09C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7" name="Graphic 16" descr="Binary outline">
                    <a:extLst>
                      <a:ext uri="{FF2B5EF4-FFF2-40B4-BE49-F238E27FC236}">
                        <a16:creationId xmlns:a16="http://schemas.microsoft.com/office/drawing/2014/main" id="{83C7F983-C309-3964-B830-27E8BBA0DC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Binary outline">
                    <a:extLst>
                      <a:ext uri="{FF2B5EF4-FFF2-40B4-BE49-F238E27FC236}">
                        <a16:creationId xmlns:a16="http://schemas.microsoft.com/office/drawing/2014/main" id="{2731E547-8A24-AE4E-9FF7-8330337B6D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9" name="Graphic 18" descr="Binary outline">
                    <a:extLst>
                      <a:ext uri="{FF2B5EF4-FFF2-40B4-BE49-F238E27FC236}">
                        <a16:creationId xmlns:a16="http://schemas.microsoft.com/office/drawing/2014/main" id="{6B75D332-E913-A5F3-42EE-F0933D35A3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0" name="Graphic 19" descr="Binary outline">
                    <a:extLst>
                      <a:ext uri="{FF2B5EF4-FFF2-40B4-BE49-F238E27FC236}">
                        <a16:creationId xmlns:a16="http://schemas.microsoft.com/office/drawing/2014/main" id="{E097C745-D4C1-29EC-C852-0BE8C6D4C8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3EFDF-80AC-590A-67A4-439D4B49F792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2" name="Graphic 21" descr="Binary outline">
                  <a:extLst>
                    <a:ext uri="{FF2B5EF4-FFF2-40B4-BE49-F238E27FC236}">
                      <a16:creationId xmlns:a16="http://schemas.microsoft.com/office/drawing/2014/main" id="{5BF8D0FA-25A6-2DCA-1EAD-EB629850E0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72238028-A1AA-E73D-C9A4-EEFB194B790A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4" name="Graphic 23" descr="Binary outline">
                    <a:extLst>
                      <a:ext uri="{FF2B5EF4-FFF2-40B4-BE49-F238E27FC236}">
                        <a16:creationId xmlns:a16="http://schemas.microsoft.com/office/drawing/2014/main" id="{C4914709-79BB-3E0F-5091-25C362483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Graphic 24" descr="Binary outline">
                    <a:extLst>
                      <a:ext uri="{FF2B5EF4-FFF2-40B4-BE49-F238E27FC236}">
                        <a16:creationId xmlns:a16="http://schemas.microsoft.com/office/drawing/2014/main" id="{20883B7E-3E56-ADA3-9B97-ACB9CA061B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 descr="Binary outline">
                    <a:extLst>
                      <a:ext uri="{FF2B5EF4-FFF2-40B4-BE49-F238E27FC236}">
                        <a16:creationId xmlns:a16="http://schemas.microsoft.com/office/drawing/2014/main" id="{F8B100D0-5671-AC8E-993B-6E8FDB6F72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AD131220-E2A3-9CD7-BC03-B721640AEB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26C9CA-B4EA-4A65-CC7C-E563061A643F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C3D7F8E-3A69-AD0A-2DF7-3B3FDA084602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5" name="Graphic 44" descr="Binary outline">
                  <a:extLst>
                    <a:ext uri="{FF2B5EF4-FFF2-40B4-BE49-F238E27FC236}">
                      <a16:creationId xmlns:a16="http://schemas.microsoft.com/office/drawing/2014/main" id="{ABF0D782-D157-F2BC-68DF-EE672E5155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711094A9-826B-8DDB-6F28-BE9253E81AAB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7" name="Graphic 46" descr="Binary outline">
                    <a:extLst>
                      <a:ext uri="{FF2B5EF4-FFF2-40B4-BE49-F238E27FC236}">
                        <a16:creationId xmlns:a16="http://schemas.microsoft.com/office/drawing/2014/main" id="{22C06B3E-EFB3-AE0A-BD08-B16B6FF29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A2485C5A-9AC3-127F-20F3-3D7CC90FBE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Binary outline">
                    <a:extLst>
                      <a:ext uri="{FF2B5EF4-FFF2-40B4-BE49-F238E27FC236}">
                        <a16:creationId xmlns:a16="http://schemas.microsoft.com/office/drawing/2014/main" id="{C6E9CFAB-6DAA-E272-D5A5-1587B14938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Binary outline">
                    <a:extLst>
                      <a:ext uri="{FF2B5EF4-FFF2-40B4-BE49-F238E27FC236}">
                        <a16:creationId xmlns:a16="http://schemas.microsoft.com/office/drawing/2014/main" id="{1E91A4B7-A841-CFCF-988F-CFB7102CF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CFF6980-E5F3-B9DC-20AF-9662A23F06B8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39" name="Graphic 38" descr="Binary outline">
                  <a:extLst>
                    <a:ext uri="{FF2B5EF4-FFF2-40B4-BE49-F238E27FC236}">
                      <a16:creationId xmlns:a16="http://schemas.microsoft.com/office/drawing/2014/main" id="{AA2FD276-5B85-1360-E8A6-0A2CB9E4CC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05CE6B60-0884-A194-3667-8FEC23E9EFF0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1" name="Graphic 40" descr="Binary outline">
                    <a:extLst>
                      <a:ext uri="{FF2B5EF4-FFF2-40B4-BE49-F238E27FC236}">
                        <a16:creationId xmlns:a16="http://schemas.microsoft.com/office/drawing/2014/main" id="{C85392CB-1142-5D06-BDB5-859E1C3073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91BD4D74-5CE7-B01B-DBD2-69503B4DB9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Binary outline">
                    <a:extLst>
                      <a:ext uri="{FF2B5EF4-FFF2-40B4-BE49-F238E27FC236}">
                        <a16:creationId xmlns:a16="http://schemas.microsoft.com/office/drawing/2014/main" id="{74F17695-E7BD-BE47-5086-E9E4CDBD0B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Binary outline">
                    <a:extLst>
                      <a:ext uri="{FF2B5EF4-FFF2-40B4-BE49-F238E27FC236}">
                        <a16:creationId xmlns:a16="http://schemas.microsoft.com/office/drawing/2014/main" id="{972B8062-4879-72BF-BF59-2783AA8178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3D6DC1C-BC79-DC67-5123-533BA4F433EE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33" name="Graphic 32" descr="Binary outline">
                  <a:extLst>
                    <a:ext uri="{FF2B5EF4-FFF2-40B4-BE49-F238E27FC236}">
                      <a16:creationId xmlns:a16="http://schemas.microsoft.com/office/drawing/2014/main" id="{4AD4FFA0-F016-5587-DA6A-D2CAC8E786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63FE306-E4C0-D887-0E16-06911BEF0E44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5" name="Graphic 34" descr="Binary outline">
                    <a:extLst>
                      <a:ext uri="{FF2B5EF4-FFF2-40B4-BE49-F238E27FC236}">
                        <a16:creationId xmlns:a16="http://schemas.microsoft.com/office/drawing/2014/main" id="{02F97B59-955B-7C68-ADFE-17D6026364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96E28831-E11A-7C65-57EB-761E0A7B9C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Binary outline">
                    <a:extLst>
                      <a:ext uri="{FF2B5EF4-FFF2-40B4-BE49-F238E27FC236}">
                        <a16:creationId xmlns:a16="http://schemas.microsoft.com/office/drawing/2014/main" id="{FFE632FD-19C1-8408-FB51-9FC460F2E1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Binary outline">
                    <a:extLst>
                      <a:ext uri="{FF2B5EF4-FFF2-40B4-BE49-F238E27FC236}">
                        <a16:creationId xmlns:a16="http://schemas.microsoft.com/office/drawing/2014/main" id="{57520DE2-69E6-CC4B-6FA1-0FBE5D7C50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2A80056-E873-15D8-E825-C29B2D358ACD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14B631A-5A5D-6B2E-AB28-5A546C5CA705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7" name="Graphic 66" descr="Binary outline">
                  <a:extLst>
                    <a:ext uri="{FF2B5EF4-FFF2-40B4-BE49-F238E27FC236}">
                      <a16:creationId xmlns:a16="http://schemas.microsoft.com/office/drawing/2014/main" id="{99BE6D18-7D31-6ED8-39D8-F36989A384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6BA8599-5425-106F-C33A-2BAB925AD05E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50845CF3-AE7E-75D6-FCBC-A1DBFD105A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0" name="Graphic 69" descr="Binary outline">
                    <a:extLst>
                      <a:ext uri="{FF2B5EF4-FFF2-40B4-BE49-F238E27FC236}">
                        <a16:creationId xmlns:a16="http://schemas.microsoft.com/office/drawing/2014/main" id="{2FC3E5CD-275F-3A69-27E4-488E4F8721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1" name="Graphic 70" descr="Binary outline">
                    <a:extLst>
                      <a:ext uri="{FF2B5EF4-FFF2-40B4-BE49-F238E27FC236}">
                        <a16:creationId xmlns:a16="http://schemas.microsoft.com/office/drawing/2014/main" id="{2639E1CA-2B2F-2081-BC4D-7CB41D6FBD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Graphic 71" descr="Binary outline">
                    <a:extLst>
                      <a:ext uri="{FF2B5EF4-FFF2-40B4-BE49-F238E27FC236}">
                        <a16:creationId xmlns:a16="http://schemas.microsoft.com/office/drawing/2014/main" id="{2F451243-81DD-22DA-EA96-D5CEA4D743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3BDDA1B-234A-A028-F96B-F91D5AF497EB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1" name="Graphic 60" descr="Binary outline">
                  <a:extLst>
                    <a:ext uri="{FF2B5EF4-FFF2-40B4-BE49-F238E27FC236}">
                      <a16:creationId xmlns:a16="http://schemas.microsoft.com/office/drawing/2014/main" id="{3406AA8B-9252-CA44-9966-C44562308F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1755B4D0-5523-5FDD-684E-29D4D6CB3320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1714AD51-353E-FBF7-2C1C-BA100FC41A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Binary outline">
                    <a:extLst>
                      <a:ext uri="{FF2B5EF4-FFF2-40B4-BE49-F238E27FC236}">
                        <a16:creationId xmlns:a16="http://schemas.microsoft.com/office/drawing/2014/main" id="{EB8C4C9B-5DD4-0588-4211-F691F847C4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 descr="Binary outline">
                    <a:extLst>
                      <a:ext uri="{FF2B5EF4-FFF2-40B4-BE49-F238E27FC236}">
                        <a16:creationId xmlns:a16="http://schemas.microsoft.com/office/drawing/2014/main" id="{0057D35B-90A2-6D67-98C8-CD5B8ED158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6" name="Graphic 65" descr="Binary outline">
                    <a:extLst>
                      <a:ext uri="{FF2B5EF4-FFF2-40B4-BE49-F238E27FC236}">
                        <a16:creationId xmlns:a16="http://schemas.microsoft.com/office/drawing/2014/main" id="{4FC90F0A-7FDE-B99D-0D83-5D2E4F5FCD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68FC447-1890-9421-BAD7-1F5C22F17FE7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55" name="Graphic 54" descr="Binary outline">
                  <a:extLst>
                    <a:ext uri="{FF2B5EF4-FFF2-40B4-BE49-F238E27FC236}">
                      <a16:creationId xmlns:a16="http://schemas.microsoft.com/office/drawing/2014/main" id="{7CF97507-736F-682A-1381-62F52194A2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552477C0-EEEF-42D1-404C-D2DEE7D3624F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E0B1C1BB-6EF9-B6EA-B967-E0A378EDED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Binary outline">
                    <a:extLst>
                      <a:ext uri="{FF2B5EF4-FFF2-40B4-BE49-F238E27FC236}">
                        <a16:creationId xmlns:a16="http://schemas.microsoft.com/office/drawing/2014/main" id="{5E2AEA97-F772-5597-AE62-C04E68A5D9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Binary outline">
                    <a:extLst>
                      <a:ext uri="{FF2B5EF4-FFF2-40B4-BE49-F238E27FC236}">
                        <a16:creationId xmlns:a16="http://schemas.microsoft.com/office/drawing/2014/main" id="{7CD85729-8096-A3EE-F011-4229F7B1FD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Binary outline">
                    <a:extLst>
                      <a:ext uri="{FF2B5EF4-FFF2-40B4-BE49-F238E27FC236}">
                        <a16:creationId xmlns:a16="http://schemas.microsoft.com/office/drawing/2014/main" id="{AA8FF1A4-AACB-EC23-6A52-5813024C28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C24BFA2-592F-0455-E474-C6C45C13E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0" y="1913845"/>
            <a:ext cx="11525547" cy="2791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D05BC-2AAE-0EA1-F53B-FF058A26A04A}"/>
              </a:ext>
            </a:extLst>
          </p:cNvPr>
          <p:cNvSpPr txBox="1"/>
          <p:nvPr/>
        </p:nvSpPr>
        <p:spPr>
          <a:xfrm>
            <a:off x="1382575" y="5144277"/>
            <a:ext cx="9006712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CA" sz="2400" dirty="0"/>
              <a:t>I inserted 9 different songs and sorted them into three separate playlists, creating individual ID’s for each song and inputting its duration in minutes.</a:t>
            </a:r>
          </a:p>
        </p:txBody>
      </p:sp>
    </p:spTree>
    <p:extLst>
      <p:ext uri="{BB962C8B-B14F-4D97-AF65-F5344CB8AC3E}">
        <p14:creationId xmlns:p14="http://schemas.microsoft.com/office/powerpoint/2010/main" val="114847756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666E-9815-3AB2-C269-B3A5ADA6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02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Sample Inserts - Artist</a:t>
            </a:r>
            <a:endParaRPr lang="en-CA" sz="6000" b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A4B998F-E67B-A663-397C-24481F657979}"/>
              </a:ext>
            </a:extLst>
          </p:cNvPr>
          <p:cNvGrpSpPr/>
          <p:nvPr/>
        </p:nvGrpSpPr>
        <p:grpSpPr>
          <a:xfrm>
            <a:off x="0" y="4374198"/>
            <a:ext cx="12258338" cy="2483802"/>
            <a:chOff x="0" y="4374198"/>
            <a:chExt cx="12258338" cy="248380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890FC1C-2894-FC56-FD9C-B34958366B3A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004E22FB-4579-50E4-9E3F-C69E0D4151B3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35" name="Graphic 134" descr="Binary outline">
                  <a:extLst>
                    <a:ext uri="{FF2B5EF4-FFF2-40B4-BE49-F238E27FC236}">
                      <a16:creationId xmlns:a16="http://schemas.microsoft.com/office/drawing/2014/main" id="{8470EE1D-D377-F7D7-A070-7ABA1CF43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5E614134-3678-2CB1-33FB-D01A80EBEFB3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7" name="Graphic 136" descr="Binary outline">
                    <a:extLst>
                      <a:ext uri="{FF2B5EF4-FFF2-40B4-BE49-F238E27FC236}">
                        <a16:creationId xmlns:a16="http://schemas.microsoft.com/office/drawing/2014/main" id="{A9A28933-0225-7C05-D551-1667DBB912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Graphic 137" descr="Binary outline">
                    <a:extLst>
                      <a:ext uri="{FF2B5EF4-FFF2-40B4-BE49-F238E27FC236}">
                        <a16:creationId xmlns:a16="http://schemas.microsoft.com/office/drawing/2014/main" id="{E905D335-EB05-25DF-93CA-49165B363F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Graphic 138" descr="Binary outline">
                    <a:extLst>
                      <a:ext uri="{FF2B5EF4-FFF2-40B4-BE49-F238E27FC236}">
                        <a16:creationId xmlns:a16="http://schemas.microsoft.com/office/drawing/2014/main" id="{8B8B248E-7E8D-A01A-1709-2FDF9937E3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0" name="Graphic 139" descr="Binary outline">
                    <a:extLst>
                      <a:ext uri="{FF2B5EF4-FFF2-40B4-BE49-F238E27FC236}">
                        <a16:creationId xmlns:a16="http://schemas.microsoft.com/office/drawing/2014/main" id="{8FD7D416-1BFF-689C-5A95-C56664AF88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4A93181-16F4-801F-8D21-ABE74A03D5FB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29" name="Graphic 128" descr="Binary outline">
                  <a:extLst>
                    <a:ext uri="{FF2B5EF4-FFF2-40B4-BE49-F238E27FC236}">
                      <a16:creationId xmlns:a16="http://schemas.microsoft.com/office/drawing/2014/main" id="{6B069CAA-8AC3-2ACB-6FDF-0C4A91C827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D7FB9B49-08AF-7FE2-5C73-C6AF5A25D473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1" name="Graphic 130" descr="Binary outline">
                    <a:extLst>
                      <a:ext uri="{FF2B5EF4-FFF2-40B4-BE49-F238E27FC236}">
                        <a16:creationId xmlns:a16="http://schemas.microsoft.com/office/drawing/2014/main" id="{E04EBE8B-A5CF-6C07-FF85-B9DC357B2E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Graphic 131" descr="Binary outline">
                    <a:extLst>
                      <a:ext uri="{FF2B5EF4-FFF2-40B4-BE49-F238E27FC236}">
                        <a16:creationId xmlns:a16="http://schemas.microsoft.com/office/drawing/2014/main" id="{C611B599-9F05-4B5D-CEC7-F15B4222C6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phic 132" descr="Binary outline">
                    <a:extLst>
                      <a:ext uri="{FF2B5EF4-FFF2-40B4-BE49-F238E27FC236}">
                        <a16:creationId xmlns:a16="http://schemas.microsoft.com/office/drawing/2014/main" id="{51360E52-7B01-56A6-3AC7-3D8A01A780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4" name="Graphic 133" descr="Binary outline">
                    <a:extLst>
                      <a:ext uri="{FF2B5EF4-FFF2-40B4-BE49-F238E27FC236}">
                        <a16:creationId xmlns:a16="http://schemas.microsoft.com/office/drawing/2014/main" id="{6B020AEC-9811-8F3B-5E40-78050F0594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47F7562-6577-18FB-23D8-0BF1CE7221AB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23" name="Graphic 122" descr="Binary outline">
                  <a:extLst>
                    <a:ext uri="{FF2B5EF4-FFF2-40B4-BE49-F238E27FC236}">
                      <a16:creationId xmlns:a16="http://schemas.microsoft.com/office/drawing/2014/main" id="{66950649-F939-DC0B-4783-0B2EDA8C37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F493E04E-EBDD-99F6-E2E5-E1437C056FCA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5" name="Graphic 124" descr="Binary outline">
                    <a:extLst>
                      <a:ext uri="{FF2B5EF4-FFF2-40B4-BE49-F238E27FC236}">
                        <a16:creationId xmlns:a16="http://schemas.microsoft.com/office/drawing/2014/main" id="{A5DA474F-984C-DD39-7493-E67D9CFA2C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Graphic 125" descr="Binary outline">
                    <a:extLst>
                      <a:ext uri="{FF2B5EF4-FFF2-40B4-BE49-F238E27FC236}">
                        <a16:creationId xmlns:a16="http://schemas.microsoft.com/office/drawing/2014/main" id="{1DDE7BF9-19C9-291C-8CB8-69DAA55D82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7" name="Graphic 126" descr="Binary outline">
                    <a:extLst>
                      <a:ext uri="{FF2B5EF4-FFF2-40B4-BE49-F238E27FC236}">
                        <a16:creationId xmlns:a16="http://schemas.microsoft.com/office/drawing/2014/main" id="{CF11D155-DDA1-337C-F484-9E0F4056BE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8" name="Graphic 127" descr="Binary outline">
                    <a:extLst>
                      <a:ext uri="{FF2B5EF4-FFF2-40B4-BE49-F238E27FC236}">
                        <a16:creationId xmlns:a16="http://schemas.microsoft.com/office/drawing/2014/main" id="{856295AC-F8BB-A0FA-1BBC-E59B8BBBB7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A5BF51-DA2D-FBD0-5F37-CB7684B7D5D8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5220495-D65A-72E0-8700-BF2A44A850E3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14" name="Graphic 113" descr="Binary outline">
                  <a:extLst>
                    <a:ext uri="{FF2B5EF4-FFF2-40B4-BE49-F238E27FC236}">
                      <a16:creationId xmlns:a16="http://schemas.microsoft.com/office/drawing/2014/main" id="{BBFE30BC-1ABC-2620-56CF-541CF42766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EEF487DA-C0CC-1503-4AED-4E0F7C1039C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6" name="Graphic 115" descr="Binary outline">
                    <a:extLst>
                      <a:ext uri="{FF2B5EF4-FFF2-40B4-BE49-F238E27FC236}">
                        <a16:creationId xmlns:a16="http://schemas.microsoft.com/office/drawing/2014/main" id="{ADC62205-DA0B-C31B-DF63-3355A4474C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Graphic 116" descr="Binary outline">
                    <a:extLst>
                      <a:ext uri="{FF2B5EF4-FFF2-40B4-BE49-F238E27FC236}">
                        <a16:creationId xmlns:a16="http://schemas.microsoft.com/office/drawing/2014/main" id="{A45C63EB-2410-5239-A323-A4C46943F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8" name="Graphic 117" descr="Binary outline">
                    <a:extLst>
                      <a:ext uri="{FF2B5EF4-FFF2-40B4-BE49-F238E27FC236}">
                        <a16:creationId xmlns:a16="http://schemas.microsoft.com/office/drawing/2014/main" id="{95ABA2B6-80D5-752C-7265-327720D11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9" name="Graphic 118" descr="Binary outline">
                    <a:extLst>
                      <a:ext uri="{FF2B5EF4-FFF2-40B4-BE49-F238E27FC236}">
                        <a16:creationId xmlns:a16="http://schemas.microsoft.com/office/drawing/2014/main" id="{DEA72640-1E01-9276-3CD7-5F76546A14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C2B47DD7-4FB7-5AB8-4648-BDBC4FBD5227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08" name="Graphic 107" descr="Binary outline">
                  <a:extLst>
                    <a:ext uri="{FF2B5EF4-FFF2-40B4-BE49-F238E27FC236}">
                      <a16:creationId xmlns:a16="http://schemas.microsoft.com/office/drawing/2014/main" id="{C3253389-6F26-6B5F-5B4F-036350701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71039D8-2D99-FE50-CF0D-1041DF24DC32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0" name="Graphic 109" descr="Binary outline">
                    <a:extLst>
                      <a:ext uri="{FF2B5EF4-FFF2-40B4-BE49-F238E27FC236}">
                        <a16:creationId xmlns:a16="http://schemas.microsoft.com/office/drawing/2014/main" id="{8F814A1A-008F-5A31-89C8-0BC3EC6880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1" name="Graphic 110" descr="Binary outline">
                    <a:extLst>
                      <a:ext uri="{FF2B5EF4-FFF2-40B4-BE49-F238E27FC236}">
                        <a16:creationId xmlns:a16="http://schemas.microsoft.com/office/drawing/2014/main" id="{EF5AC95C-6CDD-0CAB-9513-59ECB88F93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Graphic 111" descr="Binary outline">
                    <a:extLst>
                      <a:ext uri="{FF2B5EF4-FFF2-40B4-BE49-F238E27FC236}">
                        <a16:creationId xmlns:a16="http://schemas.microsoft.com/office/drawing/2014/main" id="{560BC24A-5AB8-0563-DE93-1B648D84FE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3" name="Graphic 112" descr="Binary outline">
                    <a:extLst>
                      <a:ext uri="{FF2B5EF4-FFF2-40B4-BE49-F238E27FC236}">
                        <a16:creationId xmlns:a16="http://schemas.microsoft.com/office/drawing/2014/main" id="{28B9052D-EAFD-5E0C-2EB9-F4ED703164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21D88A8-7215-03B4-ABC9-ABB44EB8186C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02" name="Graphic 101" descr="Binary outline">
                  <a:extLst>
                    <a:ext uri="{FF2B5EF4-FFF2-40B4-BE49-F238E27FC236}">
                      <a16:creationId xmlns:a16="http://schemas.microsoft.com/office/drawing/2014/main" id="{78C67CF5-52EC-D08F-0860-D7A982F47B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B3D7DE9F-2F5A-7C66-5C50-D03D126AAFA3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4" name="Graphic 103" descr="Binary outline">
                    <a:extLst>
                      <a:ext uri="{FF2B5EF4-FFF2-40B4-BE49-F238E27FC236}">
                        <a16:creationId xmlns:a16="http://schemas.microsoft.com/office/drawing/2014/main" id="{16D213E4-DC43-83B5-AFB1-A28751CEC5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Graphic 104" descr="Binary outline">
                    <a:extLst>
                      <a:ext uri="{FF2B5EF4-FFF2-40B4-BE49-F238E27FC236}">
                        <a16:creationId xmlns:a16="http://schemas.microsoft.com/office/drawing/2014/main" id="{E85A365D-C3E5-A324-6307-0FE18A8900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Graphic 105" descr="Binary outline">
                    <a:extLst>
                      <a:ext uri="{FF2B5EF4-FFF2-40B4-BE49-F238E27FC236}">
                        <a16:creationId xmlns:a16="http://schemas.microsoft.com/office/drawing/2014/main" id="{2EC8E0F0-E3B7-AEB7-BFAE-C0ABB77137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Graphic 106" descr="Binary outline">
                    <a:extLst>
                      <a:ext uri="{FF2B5EF4-FFF2-40B4-BE49-F238E27FC236}">
                        <a16:creationId xmlns:a16="http://schemas.microsoft.com/office/drawing/2014/main" id="{AB0E1500-C8C6-BC44-3352-B7716DEC7B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0D229A6-DA7E-8E74-4B1A-6DDAA5CBFA53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1F76DED-F25D-A4A3-A305-83237CF3D651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93" name="Graphic 92" descr="Binary outline">
                  <a:extLst>
                    <a:ext uri="{FF2B5EF4-FFF2-40B4-BE49-F238E27FC236}">
                      <a16:creationId xmlns:a16="http://schemas.microsoft.com/office/drawing/2014/main" id="{2BCBBB54-4C87-E6A1-6E68-830B8F3B9D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6AC22782-63CF-68A8-180F-6DA9EBBE460A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5" name="Graphic 94" descr="Binary outline">
                    <a:extLst>
                      <a:ext uri="{FF2B5EF4-FFF2-40B4-BE49-F238E27FC236}">
                        <a16:creationId xmlns:a16="http://schemas.microsoft.com/office/drawing/2014/main" id="{41E1DC1D-061B-921D-7A9F-B3A65E3E3B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6" name="Graphic 95" descr="Binary outline">
                    <a:extLst>
                      <a:ext uri="{FF2B5EF4-FFF2-40B4-BE49-F238E27FC236}">
                        <a16:creationId xmlns:a16="http://schemas.microsoft.com/office/drawing/2014/main" id="{7991FA4E-B316-4855-0851-1253CD945B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7" name="Graphic 96" descr="Binary outline">
                    <a:extLst>
                      <a:ext uri="{FF2B5EF4-FFF2-40B4-BE49-F238E27FC236}">
                        <a16:creationId xmlns:a16="http://schemas.microsoft.com/office/drawing/2014/main" id="{D4235707-2B3F-1A88-A62A-152A6BDAB3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8" name="Graphic 97" descr="Binary outline">
                    <a:extLst>
                      <a:ext uri="{FF2B5EF4-FFF2-40B4-BE49-F238E27FC236}">
                        <a16:creationId xmlns:a16="http://schemas.microsoft.com/office/drawing/2014/main" id="{1B84DB3A-39ED-4D3F-565A-7849C3C543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A913768-8998-69B7-1D02-37F7DBFF8FFF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7" name="Graphic 86" descr="Binary outline">
                  <a:extLst>
                    <a:ext uri="{FF2B5EF4-FFF2-40B4-BE49-F238E27FC236}">
                      <a16:creationId xmlns:a16="http://schemas.microsoft.com/office/drawing/2014/main" id="{2E93A152-AC63-D292-BB58-6C65DB32F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91323FCC-E9DC-C62B-6CF2-9E1F9D3CA17B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9" name="Graphic 88" descr="Binary outline">
                    <a:extLst>
                      <a:ext uri="{FF2B5EF4-FFF2-40B4-BE49-F238E27FC236}">
                        <a16:creationId xmlns:a16="http://schemas.microsoft.com/office/drawing/2014/main" id="{5CD6956C-EBA7-8445-53F2-72267C3CA4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0" name="Graphic 89" descr="Binary outline">
                    <a:extLst>
                      <a:ext uri="{FF2B5EF4-FFF2-40B4-BE49-F238E27FC236}">
                        <a16:creationId xmlns:a16="http://schemas.microsoft.com/office/drawing/2014/main" id="{ADD71463-97B4-3025-D245-4A4DBCF387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1" name="Graphic 90" descr="Binary outline">
                    <a:extLst>
                      <a:ext uri="{FF2B5EF4-FFF2-40B4-BE49-F238E27FC236}">
                        <a16:creationId xmlns:a16="http://schemas.microsoft.com/office/drawing/2014/main" id="{798E18CF-0B3D-E38A-DDDD-44D5653EEC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2" name="Graphic 91" descr="Binary outline">
                    <a:extLst>
                      <a:ext uri="{FF2B5EF4-FFF2-40B4-BE49-F238E27FC236}">
                        <a16:creationId xmlns:a16="http://schemas.microsoft.com/office/drawing/2014/main" id="{4DB64229-A2D1-B3E2-C788-4706B831D5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F4A647A-649E-C234-EC9C-874E3812918D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1" name="Graphic 80" descr="Binary outline">
                  <a:extLst>
                    <a:ext uri="{FF2B5EF4-FFF2-40B4-BE49-F238E27FC236}">
                      <a16:creationId xmlns:a16="http://schemas.microsoft.com/office/drawing/2014/main" id="{B3118F1D-2B4D-CA61-D638-E3C64A1E5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025F084F-B5E3-3172-645B-36CE93CBE168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3" name="Graphic 82" descr="Binary outline">
                    <a:extLst>
                      <a:ext uri="{FF2B5EF4-FFF2-40B4-BE49-F238E27FC236}">
                        <a16:creationId xmlns:a16="http://schemas.microsoft.com/office/drawing/2014/main" id="{02D1BE37-A7AD-26EE-9479-F98CF9028C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4" name="Graphic 83" descr="Binary outline">
                    <a:extLst>
                      <a:ext uri="{FF2B5EF4-FFF2-40B4-BE49-F238E27FC236}">
                        <a16:creationId xmlns:a16="http://schemas.microsoft.com/office/drawing/2014/main" id="{A18D2935-73FF-E2D0-4A22-FE541F135D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5" name="Graphic 84" descr="Binary outline">
                    <a:extLst>
                      <a:ext uri="{FF2B5EF4-FFF2-40B4-BE49-F238E27FC236}">
                        <a16:creationId xmlns:a16="http://schemas.microsoft.com/office/drawing/2014/main" id="{C4E4D132-7B54-E2AA-89EC-135BDA8C86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6" name="Graphic 85" descr="Binary outline">
                    <a:extLst>
                      <a:ext uri="{FF2B5EF4-FFF2-40B4-BE49-F238E27FC236}">
                        <a16:creationId xmlns:a16="http://schemas.microsoft.com/office/drawing/2014/main" id="{0C69BB64-1B76-CE02-59E7-8A16F76784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8D9224D-E1A3-D8E0-4AD3-657F867B6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8" y="1855814"/>
            <a:ext cx="11720388" cy="315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35B5D0-17F4-007A-2ADE-1389B1DDAA08}"/>
              </a:ext>
            </a:extLst>
          </p:cNvPr>
          <p:cNvSpPr txBox="1"/>
          <p:nvPr/>
        </p:nvSpPr>
        <p:spPr>
          <a:xfrm>
            <a:off x="1526927" y="5399052"/>
            <a:ext cx="9006712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CA" sz="2400" dirty="0"/>
              <a:t>I then created the artists for each song, giving them each an ID and inputting their net worth.</a:t>
            </a:r>
          </a:p>
        </p:txBody>
      </p:sp>
    </p:spTree>
    <p:extLst>
      <p:ext uri="{BB962C8B-B14F-4D97-AF65-F5344CB8AC3E}">
        <p14:creationId xmlns:p14="http://schemas.microsoft.com/office/powerpoint/2010/main" val="299009471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B0530AE-DE65-F24F-D55B-B9676D51B54D}"/>
              </a:ext>
            </a:extLst>
          </p:cNvPr>
          <p:cNvGrpSpPr/>
          <p:nvPr/>
        </p:nvGrpSpPr>
        <p:grpSpPr>
          <a:xfrm>
            <a:off x="0" y="2005473"/>
            <a:ext cx="12258338" cy="2483802"/>
            <a:chOff x="0" y="4374198"/>
            <a:chExt cx="12258338" cy="248380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AD9438-26BD-35C0-C578-FFE9374B76F8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BDF11FF-A73A-A6AD-28EF-CC915E87DC10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34" name="Graphic 133" descr="Binary outline">
                  <a:extLst>
                    <a:ext uri="{FF2B5EF4-FFF2-40B4-BE49-F238E27FC236}">
                      <a16:creationId xmlns:a16="http://schemas.microsoft.com/office/drawing/2014/main" id="{BE1C82E4-58B5-A8A0-9F68-739617850D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F4DEF2E2-E149-FD57-9079-A7D09A936F74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6" name="Graphic 135" descr="Binary outline">
                    <a:extLst>
                      <a:ext uri="{FF2B5EF4-FFF2-40B4-BE49-F238E27FC236}">
                        <a16:creationId xmlns:a16="http://schemas.microsoft.com/office/drawing/2014/main" id="{FBA0FA02-FA5C-525C-F081-48F1FCBE7E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Graphic 136" descr="Binary outline">
                    <a:extLst>
                      <a:ext uri="{FF2B5EF4-FFF2-40B4-BE49-F238E27FC236}">
                        <a16:creationId xmlns:a16="http://schemas.microsoft.com/office/drawing/2014/main" id="{27F5D896-6626-12AC-2862-993BF59B25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Graphic 137" descr="Binary outline">
                    <a:extLst>
                      <a:ext uri="{FF2B5EF4-FFF2-40B4-BE49-F238E27FC236}">
                        <a16:creationId xmlns:a16="http://schemas.microsoft.com/office/drawing/2014/main" id="{6373552E-72D6-5076-2808-E29D107B93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Graphic 138" descr="Binary outline">
                    <a:extLst>
                      <a:ext uri="{FF2B5EF4-FFF2-40B4-BE49-F238E27FC236}">
                        <a16:creationId xmlns:a16="http://schemas.microsoft.com/office/drawing/2014/main" id="{90AB7BA2-F47C-641A-A771-8E62B6ED88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4D89D57-C963-1EE6-88AA-91A911D87115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28" name="Graphic 127" descr="Binary outline">
                  <a:extLst>
                    <a:ext uri="{FF2B5EF4-FFF2-40B4-BE49-F238E27FC236}">
                      <a16:creationId xmlns:a16="http://schemas.microsoft.com/office/drawing/2014/main" id="{69D26C8C-4DCD-F54B-FCF2-F891AD9140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B8753B28-D6B0-C6D6-935A-5AF31D929CF9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0" name="Graphic 129" descr="Binary outline">
                    <a:extLst>
                      <a:ext uri="{FF2B5EF4-FFF2-40B4-BE49-F238E27FC236}">
                        <a16:creationId xmlns:a16="http://schemas.microsoft.com/office/drawing/2014/main" id="{1FA0E673-D86E-1AEA-4399-6B02165A1D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Graphic 130" descr="Binary outline">
                    <a:extLst>
                      <a:ext uri="{FF2B5EF4-FFF2-40B4-BE49-F238E27FC236}">
                        <a16:creationId xmlns:a16="http://schemas.microsoft.com/office/drawing/2014/main" id="{CE96635E-85C6-07BB-B2D6-C1CEDA7B0D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Graphic 131" descr="Binary outline">
                    <a:extLst>
                      <a:ext uri="{FF2B5EF4-FFF2-40B4-BE49-F238E27FC236}">
                        <a16:creationId xmlns:a16="http://schemas.microsoft.com/office/drawing/2014/main" id="{A11A222B-EFA7-38BE-ACFC-F60619F902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phic 132" descr="Binary outline">
                    <a:extLst>
                      <a:ext uri="{FF2B5EF4-FFF2-40B4-BE49-F238E27FC236}">
                        <a16:creationId xmlns:a16="http://schemas.microsoft.com/office/drawing/2014/main" id="{05914960-F8BB-8E0C-D499-14B1BF8211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78C4D55F-548E-EA0D-7DD7-AD2512807B5C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22" name="Graphic 121" descr="Binary outline">
                  <a:extLst>
                    <a:ext uri="{FF2B5EF4-FFF2-40B4-BE49-F238E27FC236}">
                      <a16:creationId xmlns:a16="http://schemas.microsoft.com/office/drawing/2014/main" id="{F2DE5AC8-5F5A-85E9-A49E-30EADF26D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A25405CB-CAE7-6DFC-34D7-56B2A6B6AC8A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4" name="Graphic 123" descr="Binary outline">
                    <a:extLst>
                      <a:ext uri="{FF2B5EF4-FFF2-40B4-BE49-F238E27FC236}">
                        <a16:creationId xmlns:a16="http://schemas.microsoft.com/office/drawing/2014/main" id="{D6FBC1D8-5BFE-6311-DFAE-B36F7BE3BF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5" name="Graphic 124" descr="Binary outline">
                    <a:extLst>
                      <a:ext uri="{FF2B5EF4-FFF2-40B4-BE49-F238E27FC236}">
                        <a16:creationId xmlns:a16="http://schemas.microsoft.com/office/drawing/2014/main" id="{39EB8077-364F-4F65-5F9A-F50448ABEA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Graphic 125" descr="Binary outline">
                    <a:extLst>
                      <a:ext uri="{FF2B5EF4-FFF2-40B4-BE49-F238E27FC236}">
                        <a16:creationId xmlns:a16="http://schemas.microsoft.com/office/drawing/2014/main" id="{4FA6F42B-D729-4294-480F-8A399FF818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7" name="Graphic 126" descr="Binary outline">
                    <a:extLst>
                      <a:ext uri="{FF2B5EF4-FFF2-40B4-BE49-F238E27FC236}">
                        <a16:creationId xmlns:a16="http://schemas.microsoft.com/office/drawing/2014/main" id="{0A160D36-557C-F5FF-3DB9-4B5C11FEA9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EB30B5F-8B85-A62A-F5DB-3F42D074F908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1CEECDA-7540-391F-1DFB-575CA66198D2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13" name="Graphic 112" descr="Binary outline">
                  <a:extLst>
                    <a:ext uri="{FF2B5EF4-FFF2-40B4-BE49-F238E27FC236}">
                      <a16:creationId xmlns:a16="http://schemas.microsoft.com/office/drawing/2014/main" id="{164D4417-1FE8-A7B1-F5E4-0D39349DD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1688552E-695C-A799-D969-1965A27BA778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5" name="Graphic 114" descr="Binary outline">
                    <a:extLst>
                      <a:ext uri="{FF2B5EF4-FFF2-40B4-BE49-F238E27FC236}">
                        <a16:creationId xmlns:a16="http://schemas.microsoft.com/office/drawing/2014/main" id="{4F6EEBDF-2995-E86B-7C9E-2271533D1D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Graphic 115" descr="Binary outline">
                    <a:extLst>
                      <a:ext uri="{FF2B5EF4-FFF2-40B4-BE49-F238E27FC236}">
                        <a16:creationId xmlns:a16="http://schemas.microsoft.com/office/drawing/2014/main" id="{E24BD2F3-26DE-4C6E-5192-379C49411A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Graphic 116" descr="Binary outline">
                    <a:extLst>
                      <a:ext uri="{FF2B5EF4-FFF2-40B4-BE49-F238E27FC236}">
                        <a16:creationId xmlns:a16="http://schemas.microsoft.com/office/drawing/2014/main" id="{0E6B2DC6-5D35-EEF0-92A3-CB83EFF23E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8" name="Graphic 117" descr="Binary outline">
                    <a:extLst>
                      <a:ext uri="{FF2B5EF4-FFF2-40B4-BE49-F238E27FC236}">
                        <a16:creationId xmlns:a16="http://schemas.microsoft.com/office/drawing/2014/main" id="{A6FD24D7-D032-935A-AEFE-0B9C4C6C6B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7ED99F4-3821-4403-129C-EA1ED011177E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07" name="Graphic 106" descr="Binary outline">
                  <a:extLst>
                    <a:ext uri="{FF2B5EF4-FFF2-40B4-BE49-F238E27FC236}">
                      <a16:creationId xmlns:a16="http://schemas.microsoft.com/office/drawing/2014/main" id="{1E63E761-FED6-73FF-4AEC-E72BC34651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102EAEBB-C6CD-1137-296A-FC05227A5F21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9" name="Graphic 108" descr="Binary outline">
                    <a:extLst>
                      <a:ext uri="{FF2B5EF4-FFF2-40B4-BE49-F238E27FC236}">
                        <a16:creationId xmlns:a16="http://schemas.microsoft.com/office/drawing/2014/main" id="{5436382C-6950-1070-C592-551FF79DEA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0" name="Graphic 109" descr="Binary outline">
                    <a:extLst>
                      <a:ext uri="{FF2B5EF4-FFF2-40B4-BE49-F238E27FC236}">
                        <a16:creationId xmlns:a16="http://schemas.microsoft.com/office/drawing/2014/main" id="{369F44D3-CAF0-CA20-1AA5-A0BC4B438C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1" name="Graphic 110" descr="Binary outline">
                    <a:extLst>
                      <a:ext uri="{FF2B5EF4-FFF2-40B4-BE49-F238E27FC236}">
                        <a16:creationId xmlns:a16="http://schemas.microsoft.com/office/drawing/2014/main" id="{B58022AF-15DF-1540-4192-449C21B7D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Graphic 111" descr="Binary outline">
                    <a:extLst>
                      <a:ext uri="{FF2B5EF4-FFF2-40B4-BE49-F238E27FC236}">
                        <a16:creationId xmlns:a16="http://schemas.microsoft.com/office/drawing/2014/main" id="{98B93FA9-B78F-872E-5B02-9BD374879D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056335A-9702-2C62-C338-A52F57DC5826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01" name="Graphic 100" descr="Binary outline">
                  <a:extLst>
                    <a:ext uri="{FF2B5EF4-FFF2-40B4-BE49-F238E27FC236}">
                      <a16:creationId xmlns:a16="http://schemas.microsoft.com/office/drawing/2014/main" id="{6FDB08BB-8CB4-7203-63FD-DE393CD8E9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EE26BDEE-02C2-395B-0E07-0A306660DCD4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3" name="Graphic 102" descr="Binary outline">
                    <a:extLst>
                      <a:ext uri="{FF2B5EF4-FFF2-40B4-BE49-F238E27FC236}">
                        <a16:creationId xmlns:a16="http://schemas.microsoft.com/office/drawing/2014/main" id="{10834FB4-1FFB-25AE-F350-8A44CAF787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4" name="Graphic 103" descr="Binary outline">
                    <a:extLst>
                      <a:ext uri="{FF2B5EF4-FFF2-40B4-BE49-F238E27FC236}">
                        <a16:creationId xmlns:a16="http://schemas.microsoft.com/office/drawing/2014/main" id="{0F2014F9-5E9E-2E7B-A943-6B87B7A38E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Graphic 104" descr="Binary outline">
                    <a:extLst>
                      <a:ext uri="{FF2B5EF4-FFF2-40B4-BE49-F238E27FC236}">
                        <a16:creationId xmlns:a16="http://schemas.microsoft.com/office/drawing/2014/main" id="{CDD5759D-A255-5602-F30A-D1967A85D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Graphic 105" descr="Binary outline">
                    <a:extLst>
                      <a:ext uri="{FF2B5EF4-FFF2-40B4-BE49-F238E27FC236}">
                        <a16:creationId xmlns:a16="http://schemas.microsoft.com/office/drawing/2014/main" id="{1C55D01E-5219-1ADF-6BC9-A82990174E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166B15A-3CA9-5B1C-E0F5-562540F81952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F5B4F1D-AEAA-F008-FC35-7441649C7195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92" name="Graphic 91" descr="Binary outline">
                  <a:extLst>
                    <a:ext uri="{FF2B5EF4-FFF2-40B4-BE49-F238E27FC236}">
                      <a16:creationId xmlns:a16="http://schemas.microsoft.com/office/drawing/2014/main" id="{FEFC4775-9E9C-DD30-55D1-71FF96BB7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62924D60-7978-1594-1B66-3F3A229C75E7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4" name="Graphic 93" descr="Binary outline">
                    <a:extLst>
                      <a:ext uri="{FF2B5EF4-FFF2-40B4-BE49-F238E27FC236}">
                        <a16:creationId xmlns:a16="http://schemas.microsoft.com/office/drawing/2014/main" id="{82F663D1-9699-398B-957D-27BB5FFFCE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5" name="Graphic 94" descr="Binary outline">
                    <a:extLst>
                      <a:ext uri="{FF2B5EF4-FFF2-40B4-BE49-F238E27FC236}">
                        <a16:creationId xmlns:a16="http://schemas.microsoft.com/office/drawing/2014/main" id="{AB033B1A-172F-7068-9FC5-2D727A3CD4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6" name="Graphic 95" descr="Binary outline">
                    <a:extLst>
                      <a:ext uri="{FF2B5EF4-FFF2-40B4-BE49-F238E27FC236}">
                        <a16:creationId xmlns:a16="http://schemas.microsoft.com/office/drawing/2014/main" id="{576D5DBD-9113-D407-2F30-7B5108F433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7" name="Graphic 96" descr="Binary outline">
                    <a:extLst>
                      <a:ext uri="{FF2B5EF4-FFF2-40B4-BE49-F238E27FC236}">
                        <a16:creationId xmlns:a16="http://schemas.microsoft.com/office/drawing/2014/main" id="{ED1C8776-63D4-43C4-56DF-9B8B40AA75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9B8F4C8-8863-FDA4-7B27-8B844643700A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6" name="Graphic 85" descr="Binary outline">
                  <a:extLst>
                    <a:ext uri="{FF2B5EF4-FFF2-40B4-BE49-F238E27FC236}">
                      <a16:creationId xmlns:a16="http://schemas.microsoft.com/office/drawing/2014/main" id="{3C01F5DC-936D-F566-19BD-04605157B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12FA0A48-B300-0BBA-DE8C-30AFE874C776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8" name="Graphic 87" descr="Binary outline">
                    <a:extLst>
                      <a:ext uri="{FF2B5EF4-FFF2-40B4-BE49-F238E27FC236}">
                        <a16:creationId xmlns:a16="http://schemas.microsoft.com/office/drawing/2014/main" id="{C9122EDB-44A6-7A7F-7777-761C7FA17B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9" name="Graphic 88" descr="Binary outline">
                    <a:extLst>
                      <a:ext uri="{FF2B5EF4-FFF2-40B4-BE49-F238E27FC236}">
                        <a16:creationId xmlns:a16="http://schemas.microsoft.com/office/drawing/2014/main" id="{FC081753-1616-CA1B-F815-B17F674554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0" name="Graphic 89" descr="Binary outline">
                    <a:extLst>
                      <a:ext uri="{FF2B5EF4-FFF2-40B4-BE49-F238E27FC236}">
                        <a16:creationId xmlns:a16="http://schemas.microsoft.com/office/drawing/2014/main" id="{0E32CDAD-9352-B8F6-D15E-61DA984641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1" name="Graphic 90" descr="Binary outline">
                    <a:extLst>
                      <a:ext uri="{FF2B5EF4-FFF2-40B4-BE49-F238E27FC236}">
                        <a16:creationId xmlns:a16="http://schemas.microsoft.com/office/drawing/2014/main" id="{14AC4725-D016-EBAB-D258-ADFAB5A55A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E144842-BBE6-89F1-8DB3-2D132213E3D0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0" name="Graphic 79" descr="Binary outline">
                  <a:extLst>
                    <a:ext uri="{FF2B5EF4-FFF2-40B4-BE49-F238E27FC236}">
                      <a16:creationId xmlns:a16="http://schemas.microsoft.com/office/drawing/2014/main" id="{0DFFDCBE-5507-0D19-1B82-BD3AD03F21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31A3EE3-0FCA-B927-5FEF-419EB1EC38F7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2" name="Graphic 81" descr="Binary outline">
                    <a:extLst>
                      <a:ext uri="{FF2B5EF4-FFF2-40B4-BE49-F238E27FC236}">
                        <a16:creationId xmlns:a16="http://schemas.microsoft.com/office/drawing/2014/main" id="{F1132B5B-ABE0-A736-F753-E1C83D441A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3" name="Graphic 82" descr="Binary outline">
                    <a:extLst>
                      <a:ext uri="{FF2B5EF4-FFF2-40B4-BE49-F238E27FC236}">
                        <a16:creationId xmlns:a16="http://schemas.microsoft.com/office/drawing/2014/main" id="{719D4D6E-9BDB-CEE4-EFA2-A7D634353B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4" name="Graphic 83" descr="Binary outline">
                    <a:extLst>
                      <a:ext uri="{FF2B5EF4-FFF2-40B4-BE49-F238E27FC236}">
                        <a16:creationId xmlns:a16="http://schemas.microsoft.com/office/drawing/2014/main" id="{90754713-DE3A-8F98-A644-42A91AE88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5" name="Graphic 84" descr="Binary outline">
                    <a:extLst>
                      <a:ext uri="{FF2B5EF4-FFF2-40B4-BE49-F238E27FC236}">
                        <a16:creationId xmlns:a16="http://schemas.microsoft.com/office/drawing/2014/main" id="{A598826F-34E8-54B6-E0B5-238D8B7312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pic>
        <p:nvPicPr>
          <p:cNvPr id="5" name="Content Placeholder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4CB3127-F543-D62E-E737-BAE9C4ADF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9" y="2597208"/>
            <a:ext cx="11666401" cy="166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A2454-23BF-3BD0-8363-16445067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6888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Sample Inserts - Playlist</a:t>
            </a:r>
            <a:endParaRPr lang="en-CA" sz="66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6FF4AA-8B8A-E656-8857-D2E8195DB124}"/>
              </a:ext>
            </a:extLst>
          </p:cNvPr>
          <p:cNvGrpSpPr/>
          <p:nvPr/>
        </p:nvGrpSpPr>
        <p:grpSpPr>
          <a:xfrm>
            <a:off x="0" y="4374198"/>
            <a:ext cx="12258338" cy="2483802"/>
            <a:chOff x="0" y="4374198"/>
            <a:chExt cx="12258338" cy="2483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B8FB74-BC1E-3460-3A48-AA77E4F0E8AA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132DEAF-A0E4-C25A-F99C-E905C097575E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7" name="Graphic 66" descr="Binary outline">
                  <a:extLst>
                    <a:ext uri="{FF2B5EF4-FFF2-40B4-BE49-F238E27FC236}">
                      <a16:creationId xmlns:a16="http://schemas.microsoft.com/office/drawing/2014/main" id="{82376665-FEB8-9EFF-A5AC-B033BBB080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9E59E4B5-2794-9C41-89F6-5C4EB7970B83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A66DD51E-57F3-176B-E6D5-3F092DAD88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0" name="Graphic 69" descr="Binary outline">
                    <a:extLst>
                      <a:ext uri="{FF2B5EF4-FFF2-40B4-BE49-F238E27FC236}">
                        <a16:creationId xmlns:a16="http://schemas.microsoft.com/office/drawing/2014/main" id="{93AD6CCF-0C64-3174-C1F4-76C35F74A7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1" name="Graphic 70" descr="Binary outline">
                    <a:extLst>
                      <a:ext uri="{FF2B5EF4-FFF2-40B4-BE49-F238E27FC236}">
                        <a16:creationId xmlns:a16="http://schemas.microsoft.com/office/drawing/2014/main" id="{67660E0C-7097-222F-9EF3-23AD38E195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Graphic 71" descr="Binary outline">
                    <a:extLst>
                      <a:ext uri="{FF2B5EF4-FFF2-40B4-BE49-F238E27FC236}">
                        <a16:creationId xmlns:a16="http://schemas.microsoft.com/office/drawing/2014/main" id="{5CB94F7B-678F-AE27-F223-C264401DF4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B1C12E8-F752-7FD5-02EF-B81C2E7ED9F7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1" name="Graphic 60" descr="Binary outline">
                  <a:extLst>
                    <a:ext uri="{FF2B5EF4-FFF2-40B4-BE49-F238E27FC236}">
                      <a16:creationId xmlns:a16="http://schemas.microsoft.com/office/drawing/2014/main" id="{5F1FD731-C517-E061-34EA-9A530AA960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5E570F04-10E3-4689-B818-FE7CD7A5B2DF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1BBC09F8-C1C9-F490-9751-0B76C615EC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Binary outline">
                    <a:extLst>
                      <a:ext uri="{FF2B5EF4-FFF2-40B4-BE49-F238E27FC236}">
                        <a16:creationId xmlns:a16="http://schemas.microsoft.com/office/drawing/2014/main" id="{B9F92CEE-3432-C188-2FFF-C02344D02B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 descr="Binary outline">
                    <a:extLst>
                      <a:ext uri="{FF2B5EF4-FFF2-40B4-BE49-F238E27FC236}">
                        <a16:creationId xmlns:a16="http://schemas.microsoft.com/office/drawing/2014/main" id="{00B13E42-A7C2-D98A-C74A-ACB176C8F5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6" name="Graphic 65" descr="Binary outline">
                    <a:extLst>
                      <a:ext uri="{FF2B5EF4-FFF2-40B4-BE49-F238E27FC236}">
                        <a16:creationId xmlns:a16="http://schemas.microsoft.com/office/drawing/2014/main" id="{1095D464-13B8-4D8E-F496-734D9F379F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E18489E-FDB0-1BBD-FC04-A583405F97D6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55" name="Graphic 54" descr="Binary outline">
                  <a:extLst>
                    <a:ext uri="{FF2B5EF4-FFF2-40B4-BE49-F238E27FC236}">
                      <a16:creationId xmlns:a16="http://schemas.microsoft.com/office/drawing/2014/main" id="{DD23A05B-8DA8-EF3C-3314-D8582D2BC1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FD2584E8-B69F-84CC-C509-FDC833F54369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5EDA67A8-0847-3A76-E5D3-D7D16542E2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Binary outline">
                    <a:extLst>
                      <a:ext uri="{FF2B5EF4-FFF2-40B4-BE49-F238E27FC236}">
                        <a16:creationId xmlns:a16="http://schemas.microsoft.com/office/drawing/2014/main" id="{EFC814C7-CD0E-0866-EF30-EBAF99BECF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Binary outline">
                    <a:extLst>
                      <a:ext uri="{FF2B5EF4-FFF2-40B4-BE49-F238E27FC236}">
                        <a16:creationId xmlns:a16="http://schemas.microsoft.com/office/drawing/2014/main" id="{D6FD3380-ED95-B58D-30BA-D6F457C96C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Binary outline">
                    <a:extLst>
                      <a:ext uri="{FF2B5EF4-FFF2-40B4-BE49-F238E27FC236}">
                        <a16:creationId xmlns:a16="http://schemas.microsoft.com/office/drawing/2014/main" id="{6F8DF144-6E65-75ED-6F50-2A116BB414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3ADCBD-8908-58B4-C1BF-E2A47FB2CC85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54085C3-2F36-4E1F-B813-F848D6D1D547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6" name="Graphic 45" descr="Binary outline">
                  <a:extLst>
                    <a:ext uri="{FF2B5EF4-FFF2-40B4-BE49-F238E27FC236}">
                      <a16:creationId xmlns:a16="http://schemas.microsoft.com/office/drawing/2014/main" id="{4DC52015-3C66-5A2E-8225-BB50F1136D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412BC35-33E0-06FE-A11C-D259C32E1AA9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1574E89F-220B-F473-7B6A-66E616C710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Binary outline">
                    <a:extLst>
                      <a:ext uri="{FF2B5EF4-FFF2-40B4-BE49-F238E27FC236}">
                        <a16:creationId xmlns:a16="http://schemas.microsoft.com/office/drawing/2014/main" id="{190DB1F0-AB51-E8EC-76BA-4D1138F820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Binary outline">
                    <a:extLst>
                      <a:ext uri="{FF2B5EF4-FFF2-40B4-BE49-F238E27FC236}">
                        <a16:creationId xmlns:a16="http://schemas.microsoft.com/office/drawing/2014/main" id="{461676C0-B6CF-5FC2-86D2-6CDB9C6235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Binary outline">
                    <a:extLst>
                      <a:ext uri="{FF2B5EF4-FFF2-40B4-BE49-F238E27FC236}">
                        <a16:creationId xmlns:a16="http://schemas.microsoft.com/office/drawing/2014/main" id="{E5C8E029-3830-7D60-5768-413F41EAF2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8C90B7D-5723-C976-653B-06C0F199CA6F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0" name="Graphic 39" descr="Binary outline">
                  <a:extLst>
                    <a:ext uri="{FF2B5EF4-FFF2-40B4-BE49-F238E27FC236}">
                      <a16:creationId xmlns:a16="http://schemas.microsoft.com/office/drawing/2014/main" id="{A87466DB-C125-C507-3AA4-D035AD80B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4C85FA9-73A9-4339-FF81-6229843C3FE7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4AC986C5-10B9-87FE-9B0F-12DDC57C1F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Binary outline">
                    <a:extLst>
                      <a:ext uri="{FF2B5EF4-FFF2-40B4-BE49-F238E27FC236}">
                        <a16:creationId xmlns:a16="http://schemas.microsoft.com/office/drawing/2014/main" id="{1E1899AD-ACC9-572C-786D-1C3073587D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Binary outline">
                    <a:extLst>
                      <a:ext uri="{FF2B5EF4-FFF2-40B4-BE49-F238E27FC236}">
                        <a16:creationId xmlns:a16="http://schemas.microsoft.com/office/drawing/2014/main" id="{1382151B-270D-E67A-0156-AFF0836DB1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Binary outline">
                    <a:extLst>
                      <a:ext uri="{FF2B5EF4-FFF2-40B4-BE49-F238E27FC236}">
                        <a16:creationId xmlns:a16="http://schemas.microsoft.com/office/drawing/2014/main" id="{42A5FDD0-1185-98A5-7D6A-F4FCEB8357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18E5834-3493-B8D5-851C-5736172CDC7D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34" name="Graphic 33" descr="Binary outline">
                  <a:extLst>
                    <a:ext uri="{FF2B5EF4-FFF2-40B4-BE49-F238E27FC236}">
                      <a16:creationId xmlns:a16="http://schemas.microsoft.com/office/drawing/2014/main" id="{184AFB32-C587-50D5-CE46-7576771F62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C292543-9FB4-24C9-9D46-A764857A4C9E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205F2579-0AF3-E1C2-2549-A3AD88BD78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Binary outline">
                    <a:extLst>
                      <a:ext uri="{FF2B5EF4-FFF2-40B4-BE49-F238E27FC236}">
                        <a16:creationId xmlns:a16="http://schemas.microsoft.com/office/drawing/2014/main" id="{CDB14267-3829-0805-5A4F-FC2EB2BD85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Binary outline">
                    <a:extLst>
                      <a:ext uri="{FF2B5EF4-FFF2-40B4-BE49-F238E27FC236}">
                        <a16:creationId xmlns:a16="http://schemas.microsoft.com/office/drawing/2014/main" id="{7AA615B0-A005-C821-998B-9764EBFBD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Binary outline">
                    <a:extLst>
                      <a:ext uri="{FF2B5EF4-FFF2-40B4-BE49-F238E27FC236}">
                        <a16:creationId xmlns:a16="http://schemas.microsoft.com/office/drawing/2014/main" id="{6EAFCFA2-E877-2390-5A68-D32B1275B1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23AC32-FCA1-E1E6-D5A1-E896710450F3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78D1756-7FB1-216D-8E05-74DEE9DEE181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5" name="Graphic 24" descr="Binary outline">
                  <a:extLst>
                    <a:ext uri="{FF2B5EF4-FFF2-40B4-BE49-F238E27FC236}">
                      <a16:creationId xmlns:a16="http://schemas.microsoft.com/office/drawing/2014/main" id="{1B83233B-EC51-5051-C5D9-BDCA46CEB2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121130E-3773-5DA6-CF2D-FE73BA6265EC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DC561E69-9D1E-B9E6-A33D-12B742E29E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Graphic 27" descr="Binary outline">
                    <a:extLst>
                      <a:ext uri="{FF2B5EF4-FFF2-40B4-BE49-F238E27FC236}">
                        <a16:creationId xmlns:a16="http://schemas.microsoft.com/office/drawing/2014/main" id="{426F2C05-0632-765A-7CE6-6BE2CCEEF4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9" name="Graphic 28" descr="Binary outline">
                    <a:extLst>
                      <a:ext uri="{FF2B5EF4-FFF2-40B4-BE49-F238E27FC236}">
                        <a16:creationId xmlns:a16="http://schemas.microsoft.com/office/drawing/2014/main" id="{4EA0CBE9-7856-8D8D-0944-2182F037B4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 descr="Binary outline">
                    <a:extLst>
                      <a:ext uri="{FF2B5EF4-FFF2-40B4-BE49-F238E27FC236}">
                        <a16:creationId xmlns:a16="http://schemas.microsoft.com/office/drawing/2014/main" id="{6C4A2F23-7914-7FBB-DB1B-C558A3BC41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6FDA011-302D-B31C-68A1-289727FB5B5B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9" name="Graphic 18" descr="Binary outline">
                  <a:extLst>
                    <a:ext uri="{FF2B5EF4-FFF2-40B4-BE49-F238E27FC236}">
                      <a16:creationId xmlns:a16="http://schemas.microsoft.com/office/drawing/2014/main" id="{86BAD9FE-E7F4-90F6-EC39-C1B39887F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28FE47A-283B-8CFB-0511-1652B147EE5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FD34F603-5C0B-947B-6EB9-CE4C141D58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2" name="Graphic 21" descr="Binary outline">
                    <a:extLst>
                      <a:ext uri="{FF2B5EF4-FFF2-40B4-BE49-F238E27FC236}">
                        <a16:creationId xmlns:a16="http://schemas.microsoft.com/office/drawing/2014/main" id="{D1ABB8D9-5217-AF36-8827-16BE1D4F52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Graphic 22" descr="Binary outline">
                    <a:extLst>
                      <a:ext uri="{FF2B5EF4-FFF2-40B4-BE49-F238E27FC236}">
                        <a16:creationId xmlns:a16="http://schemas.microsoft.com/office/drawing/2014/main" id="{595AEF02-093F-8324-322E-B767EE696C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Graphic 23" descr="Binary outline">
                    <a:extLst>
                      <a:ext uri="{FF2B5EF4-FFF2-40B4-BE49-F238E27FC236}">
                        <a16:creationId xmlns:a16="http://schemas.microsoft.com/office/drawing/2014/main" id="{02613A96-0EC3-1878-E84F-A2F14D167E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98DC29C-EC3C-E52F-CB9D-D731461FD454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3" name="Graphic 12" descr="Binary outline">
                  <a:extLst>
                    <a:ext uri="{FF2B5EF4-FFF2-40B4-BE49-F238E27FC236}">
                      <a16:creationId xmlns:a16="http://schemas.microsoft.com/office/drawing/2014/main" id="{F4940993-3419-B1A7-EE83-F54BB6257D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A8B7E12-DD11-EF57-E122-A522CC24CE9F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921C97C8-7BBE-191D-FA8C-8EE21E44B1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Graphic 15" descr="Binary outline">
                    <a:extLst>
                      <a:ext uri="{FF2B5EF4-FFF2-40B4-BE49-F238E27FC236}">
                        <a16:creationId xmlns:a16="http://schemas.microsoft.com/office/drawing/2014/main" id="{DCFE802C-D28C-1209-954A-AB6E5ADA8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 descr="Binary outline">
                    <a:extLst>
                      <a:ext uri="{FF2B5EF4-FFF2-40B4-BE49-F238E27FC236}">
                        <a16:creationId xmlns:a16="http://schemas.microsoft.com/office/drawing/2014/main" id="{05C2AA12-2688-2282-69C3-E5C8324C9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Binary outline">
                    <a:extLst>
                      <a:ext uri="{FF2B5EF4-FFF2-40B4-BE49-F238E27FC236}">
                        <a16:creationId xmlns:a16="http://schemas.microsoft.com/office/drawing/2014/main" id="{131ED8A6-CFCF-2CEA-1843-CDFDB77F11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BBD21A3-5732-21F7-3DEB-DC35DEA183EC}"/>
              </a:ext>
            </a:extLst>
          </p:cNvPr>
          <p:cNvSpPr txBox="1"/>
          <p:nvPr/>
        </p:nvSpPr>
        <p:spPr>
          <a:xfrm>
            <a:off x="1619250" y="4915793"/>
            <a:ext cx="9006712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CA" sz="2400" dirty="0"/>
              <a:t>I created the three different playlists, adding the number of songs in each and giving them names.</a:t>
            </a:r>
          </a:p>
        </p:txBody>
      </p:sp>
    </p:spTree>
    <p:extLst>
      <p:ext uri="{BB962C8B-B14F-4D97-AF65-F5344CB8AC3E}">
        <p14:creationId xmlns:p14="http://schemas.microsoft.com/office/powerpoint/2010/main" val="14383975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6857B18-DCE7-16A9-A635-54E826BDF503}"/>
              </a:ext>
            </a:extLst>
          </p:cNvPr>
          <p:cNvGrpSpPr/>
          <p:nvPr/>
        </p:nvGrpSpPr>
        <p:grpSpPr>
          <a:xfrm>
            <a:off x="0" y="1978990"/>
            <a:ext cx="12273837" cy="4879010"/>
            <a:chOff x="0" y="1978990"/>
            <a:chExt cx="12273837" cy="48790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BFAD4D-890D-13B5-ADE6-F5BB09581F22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8D87AF2-E670-D279-E4FA-94020F2DD592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665C61F6-FF21-228A-9ABD-3C3A1FD77B98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7" name="Graphic 66" descr="Binary outline">
                    <a:extLst>
                      <a:ext uri="{FF2B5EF4-FFF2-40B4-BE49-F238E27FC236}">
                        <a16:creationId xmlns:a16="http://schemas.microsoft.com/office/drawing/2014/main" id="{75430B01-9FAC-9C74-E5F7-6AD215DEC6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AA7992FD-C7CC-B208-1511-DAEC9A99D55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9" name="Graphic 68" descr="Binary outline">
                      <a:extLst>
                        <a:ext uri="{FF2B5EF4-FFF2-40B4-BE49-F238E27FC236}">
                          <a16:creationId xmlns:a16="http://schemas.microsoft.com/office/drawing/2014/main" id="{1208681B-58AF-5513-9D22-6B3C3F2946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0" name="Graphic 69" descr="Binary outline">
                      <a:extLst>
                        <a:ext uri="{FF2B5EF4-FFF2-40B4-BE49-F238E27FC236}">
                          <a16:creationId xmlns:a16="http://schemas.microsoft.com/office/drawing/2014/main" id="{C46565F9-24C5-3E62-D09F-1197B5CE1A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7EE289CB-C44D-081A-E348-33CD909812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6FC1D9BA-C0DC-3F51-A682-3F3065F841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6482129E-BA0C-FF71-823A-2FE78408F44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1" name="Graphic 60" descr="Binary outline">
                    <a:extLst>
                      <a:ext uri="{FF2B5EF4-FFF2-40B4-BE49-F238E27FC236}">
                        <a16:creationId xmlns:a16="http://schemas.microsoft.com/office/drawing/2014/main" id="{184D47E0-4703-605A-9596-8E5CFA4C1E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6C7F3E67-07F3-0765-F1A7-89BC344505C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3" name="Graphic 62" descr="Binary outline">
                      <a:extLst>
                        <a:ext uri="{FF2B5EF4-FFF2-40B4-BE49-F238E27FC236}">
                          <a16:creationId xmlns:a16="http://schemas.microsoft.com/office/drawing/2014/main" id="{DBA230AA-3071-A6C2-7F41-30E0FE36B8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4" name="Graphic 63" descr="Binary outline">
                      <a:extLst>
                        <a:ext uri="{FF2B5EF4-FFF2-40B4-BE49-F238E27FC236}">
                          <a16:creationId xmlns:a16="http://schemas.microsoft.com/office/drawing/2014/main" id="{3680F4D6-EFE3-8D64-FF21-126EBC69FC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7F05CDB8-8183-E231-699C-E1AAA70E9A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26303F14-E6F0-6C5C-00EF-C9383E8E58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19289F97-CC2F-B1B6-C478-4742FC67393F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5" name="Graphic 54" descr="Binary outline">
                    <a:extLst>
                      <a:ext uri="{FF2B5EF4-FFF2-40B4-BE49-F238E27FC236}">
                        <a16:creationId xmlns:a16="http://schemas.microsoft.com/office/drawing/2014/main" id="{1C7CAD26-F3FF-8A10-D6F2-DAF26C3AE7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E4112898-464D-F36C-EA35-DF1A667A32A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7" name="Graphic 56" descr="Binary outline">
                      <a:extLst>
                        <a:ext uri="{FF2B5EF4-FFF2-40B4-BE49-F238E27FC236}">
                          <a16:creationId xmlns:a16="http://schemas.microsoft.com/office/drawing/2014/main" id="{572D15F5-F896-F6F5-9CE0-935F011E6D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Graphic 57" descr="Binary outline">
                      <a:extLst>
                        <a:ext uri="{FF2B5EF4-FFF2-40B4-BE49-F238E27FC236}">
                          <a16:creationId xmlns:a16="http://schemas.microsoft.com/office/drawing/2014/main" id="{55995A90-CA20-58AE-3B31-A316477185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33D34F3A-E48F-1B29-751E-02CA832A2D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C037F52C-450A-4AB4-53F3-9EBA31B7D3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6E4FE69-832C-B866-D7E9-0EFA8FFD6957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C1E0FE24-5C2D-DB34-78A3-A4FB01B56B78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6" name="Graphic 45" descr="Binary outline">
                    <a:extLst>
                      <a:ext uri="{FF2B5EF4-FFF2-40B4-BE49-F238E27FC236}">
                        <a16:creationId xmlns:a16="http://schemas.microsoft.com/office/drawing/2014/main" id="{8E62579C-38BD-07C6-200A-FEAF35F603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62B2C46F-4194-C1AF-F036-6D8544BB965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8" name="Graphic 47" descr="Binary outline">
                      <a:extLst>
                        <a:ext uri="{FF2B5EF4-FFF2-40B4-BE49-F238E27FC236}">
                          <a16:creationId xmlns:a16="http://schemas.microsoft.com/office/drawing/2014/main" id="{7A692058-F425-FA0E-0CC1-C7601D159C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Graphic 48" descr="Binary outline">
                      <a:extLst>
                        <a:ext uri="{FF2B5EF4-FFF2-40B4-BE49-F238E27FC236}">
                          <a16:creationId xmlns:a16="http://schemas.microsoft.com/office/drawing/2014/main" id="{C743F312-D4CB-13F5-55BF-ED18ED4EC6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BD005846-BDEC-91BF-8396-0700F1879C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5B21A00F-BAA6-FAF3-8DA8-DDCAEE7E12E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A9A7021A-5ABB-7136-9D56-AF26CF52B064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0" name="Graphic 39" descr="Binary outline">
                    <a:extLst>
                      <a:ext uri="{FF2B5EF4-FFF2-40B4-BE49-F238E27FC236}">
                        <a16:creationId xmlns:a16="http://schemas.microsoft.com/office/drawing/2014/main" id="{D7E9C76B-8364-6600-4D7B-A76E434FD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8168516-C972-C9A3-0687-36920D8B8EB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2" name="Graphic 41" descr="Binary outline">
                      <a:extLst>
                        <a:ext uri="{FF2B5EF4-FFF2-40B4-BE49-F238E27FC236}">
                          <a16:creationId xmlns:a16="http://schemas.microsoft.com/office/drawing/2014/main" id="{3BE08C04-FE39-2DEA-E42C-438F56A869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Graphic 42" descr="Binary outline">
                      <a:extLst>
                        <a:ext uri="{FF2B5EF4-FFF2-40B4-BE49-F238E27FC236}">
                          <a16:creationId xmlns:a16="http://schemas.microsoft.com/office/drawing/2014/main" id="{050D3320-7940-479C-6DA0-4A711F9756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1BE382E9-ADF6-0E61-81FF-D0385D714B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A3855CCB-A580-CD8E-019C-7946340B7A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47BE6B19-3954-D589-AEBC-5244A2F4281F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4" name="Graphic 33" descr="Binary outline">
                    <a:extLst>
                      <a:ext uri="{FF2B5EF4-FFF2-40B4-BE49-F238E27FC236}">
                        <a16:creationId xmlns:a16="http://schemas.microsoft.com/office/drawing/2014/main" id="{E372A452-2249-283F-45E5-5543072700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58F954E7-6502-6D7C-22ED-611309C21D5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6" name="Graphic 35" descr="Binary outline">
                      <a:extLst>
                        <a:ext uri="{FF2B5EF4-FFF2-40B4-BE49-F238E27FC236}">
                          <a16:creationId xmlns:a16="http://schemas.microsoft.com/office/drawing/2014/main" id="{367D8C26-87D6-1B8F-DE3D-0F14E986B9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Graphic 36" descr="Binary outline">
                      <a:extLst>
                        <a:ext uri="{FF2B5EF4-FFF2-40B4-BE49-F238E27FC236}">
                          <a16:creationId xmlns:a16="http://schemas.microsoft.com/office/drawing/2014/main" id="{02C16D63-C14F-F7B0-20F9-37E65AD65F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827F9B8C-583E-F989-03C4-CB6D419CF4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207E22E1-85A8-EB54-C6EA-A29C5E7205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E77F4C-9CFB-6F2E-0258-BC9D0D7351A1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A726C7E-58F5-77A4-9D04-2D1F0C6A73D9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5" name="Graphic 24" descr="Binary outline">
                    <a:extLst>
                      <a:ext uri="{FF2B5EF4-FFF2-40B4-BE49-F238E27FC236}">
                        <a16:creationId xmlns:a16="http://schemas.microsoft.com/office/drawing/2014/main" id="{6B3D2758-EA03-8162-8BDB-326A95AF96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2278CE11-8448-795B-63A3-EF21C820B22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7" name="Graphic 26" descr="Binary outline">
                      <a:extLst>
                        <a:ext uri="{FF2B5EF4-FFF2-40B4-BE49-F238E27FC236}">
                          <a16:creationId xmlns:a16="http://schemas.microsoft.com/office/drawing/2014/main" id="{A13D918C-CA6E-54F6-F309-64619B0740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 descr="Binary outline">
                      <a:extLst>
                        <a:ext uri="{FF2B5EF4-FFF2-40B4-BE49-F238E27FC236}">
                          <a16:creationId xmlns:a16="http://schemas.microsoft.com/office/drawing/2014/main" id="{565366C1-D80C-918A-6383-9EC91E5A87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2E92267C-EF55-002F-3FB5-455C2ABADC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C1E42E83-F1FB-6786-4F95-74CA9EDBA6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0F47B6D2-50B6-76E7-BA06-93D019FADC1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9" name="Graphic 18" descr="Binary outline">
                    <a:extLst>
                      <a:ext uri="{FF2B5EF4-FFF2-40B4-BE49-F238E27FC236}">
                        <a16:creationId xmlns:a16="http://schemas.microsoft.com/office/drawing/2014/main" id="{9040BDC5-6EF9-1EE3-5FA6-BAF4652DF9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2469B1DF-271F-F261-B30E-950B380CD15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1" name="Graphic 20" descr="Binary outline">
                      <a:extLst>
                        <a:ext uri="{FF2B5EF4-FFF2-40B4-BE49-F238E27FC236}">
                          <a16:creationId xmlns:a16="http://schemas.microsoft.com/office/drawing/2014/main" id="{0FD71867-5E93-14C1-FEA4-55EE0C3815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" name="Graphic 21" descr="Binary outline">
                      <a:extLst>
                        <a:ext uri="{FF2B5EF4-FFF2-40B4-BE49-F238E27FC236}">
                          <a16:creationId xmlns:a16="http://schemas.microsoft.com/office/drawing/2014/main" id="{0D179785-BDD2-B0AC-18F1-FA9C00291A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66DB17C8-7E53-33F0-4209-D94FB8712B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1BCBE8E0-3015-AF14-6491-EE999FE455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35CF706-91C2-9604-D341-7400B18216EE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" name="Graphic 12" descr="Binary outline">
                    <a:extLst>
                      <a:ext uri="{FF2B5EF4-FFF2-40B4-BE49-F238E27FC236}">
                        <a16:creationId xmlns:a16="http://schemas.microsoft.com/office/drawing/2014/main" id="{B50B981A-C30D-8276-E180-D8625813E5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1D1B2614-C665-7578-29AF-539AF51C27B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5" name="Graphic 14" descr="Binary outline">
                      <a:extLst>
                        <a:ext uri="{FF2B5EF4-FFF2-40B4-BE49-F238E27FC236}">
                          <a16:creationId xmlns:a16="http://schemas.microsoft.com/office/drawing/2014/main" id="{5DD62C5B-E629-9DA0-D666-0F2F8237D2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Graphic 15" descr="Binary outline">
                      <a:extLst>
                        <a:ext uri="{FF2B5EF4-FFF2-40B4-BE49-F238E27FC236}">
                          <a16:creationId xmlns:a16="http://schemas.microsoft.com/office/drawing/2014/main" id="{796CBC5F-73C1-51B8-928B-F52B41DDF5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925855B5-3CCE-6BB4-1003-B12E75B0F4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DCA0A515-96F8-CEF5-E1A9-BCB1F80FA3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55BE971-CF56-22C8-E2D7-A1906B340204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7B4CACD-5C45-B10F-02C2-C8196559EDC2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D72EC320-4E16-02A2-83EF-D303CDB59C78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4" name="Graphic 133" descr="Binary outline">
                    <a:extLst>
                      <a:ext uri="{FF2B5EF4-FFF2-40B4-BE49-F238E27FC236}">
                        <a16:creationId xmlns:a16="http://schemas.microsoft.com/office/drawing/2014/main" id="{C0A267E2-FF5F-0049-B968-70E0B1FDBF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D55916FA-55AE-419E-D27B-A3C8C5385F4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6" name="Graphic 135" descr="Binary outline">
                      <a:extLst>
                        <a:ext uri="{FF2B5EF4-FFF2-40B4-BE49-F238E27FC236}">
                          <a16:creationId xmlns:a16="http://schemas.microsoft.com/office/drawing/2014/main" id="{F0BB3BBD-15FB-40E8-90F6-135D6AB8BA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3679A632-AAF9-3347-04A2-700164C7CD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87F64F37-F96D-457E-6B13-7AD8D8E139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87F6CFD9-70EB-6D6D-8AEF-DE75741C98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9F76DFE3-937F-2072-BCA6-A909FAE7519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8" name="Graphic 127" descr="Binary outline">
                    <a:extLst>
                      <a:ext uri="{FF2B5EF4-FFF2-40B4-BE49-F238E27FC236}">
                        <a16:creationId xmlns:a16="http://schemas.microsoft.com/office/drawing/2014/main" id="{AC147FB8-3B1F-8004-FF25-790680721D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92C6998D-57F9-3138-854C-D626BDF228A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0" name="Graphic 129" descr="Binary outline">
                      <a:extLst>
                        <a:ext uri="{FF2B5EF4-FFF2-40B4-BE49-F238E27FC236}">
                          <a16:creationId xmlns:a16="http://schemas.microsoft.com/office/drawing/2014/main" id="{F1701255-CCF5-6A62-8F1E-73A36D705D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20A4D3B0-B67C-C06B-6381-3C4E94BE44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D8EF4D4B-C84B-9587-4657-A79F6A3475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7956415A-8885-B7A9-5ED1-24F55161A5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A6EB1408-AA48-F6CB-D864-38ECD1FDA1B1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2" name="Graphic 121" descr="Binary outline">
                    <a:extLst>
                      <a:ext uri="{FF2B5EF4-FFF2-40B4-BE49-F238E27FC236}">
                        <a16:creationId xmlns:a16="http://schemas.microsoft.com/office/drawing/2014/main" id="{F07E7A13-2300-04FE-C130-2F860C68DC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7CDB1BB5-7DDB-E437-A202-E0F1A79D65E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4" name="Graphic 123" descr="Binary outline">
                      <a:extLst>
                        <a:ext uri="{FF2B5EF4-FFF2-40B4-BE49-F238E27FC236}">
                          <a16:creationId xmlns:a16="http://schemas.microsoft.com/office/drawing/2014/main" id="{745644D9-FEB2-006E-E2C8-FE96316410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38F16559-D0E1-C4BF-2576-0A9F724670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0BF4BCFE-FC2D-E6D9-13EC-6A53086086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B7639E74-F30D-00FA-30F3-36E10DA824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7C0E763-ED5B-26BF-DDAC-12CA40F90EF0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C50B1CD9-1624-5235-51D8-17EA6D662D3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3" name="Graphic 112" descr="Binary outline">
                    <a:extLst>
                      <a:ext uri="{FF2B5EF4-FFF2-40B4-BE49-F238E27FC236}">
                        <a16:creationId xmlns:a16="http://schemas.microsoft.com/office/drawing/2014/main" id="{6D405BF4-D9F0-F0E7-A7A2-0877A352D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1988D7AE-2A12-A8B0-78A4-9028013984C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5" name="Graphic 114" descr="Binary outline">
                      <a:extLst>
                        <a:ext uri="{FF2B5EF4-FFF2-40B4-BE49-F238E27FC236}">
                          <a16:creationId xmlns:a16="http://schemas.microsoft.com/office/drawing/2014/main" id="{D008F184-E861-CAD2-4EB9-1120D13320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130CB43C-3700-5BAE-DB1C-6D82E7026D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441E09D5-7A51-DE6A-E746-6D9A01F769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8E5D7CCD-3FEC-1561-F9EB-CC9881B14A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03E98030-0110-F8E3-5E48-B92FF446528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7" name="Graphic 106" descr="Binary outline">
                    <a:extLst>
                      <a:ext uri="{FF2B5EF4-FFF2-40B4-BE49-F238E27FC236}">
                        <a16:creationId xmlns:a16="http://schemas.microsoft.com/office/drawing/2014/main" id="{ECC26A58-A3E2-C1E8-102A-E87BA50C99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5D4EAD2C-63F0-A146-9274-A30E1328B42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9" name="Graphic 108" descr="Binary outline">
                      <a:extLst>
                        <a:ext uri="{FF2B5EF4-FFF2-40B4-BE49-F238E27FC236}">
                          <a16:creationId xmlns:a16="http://schemas.microsoft.com/office/drawing/2014/main" id="{BB51E118-C8D1-24A6-593C-2BA2375668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4BE5AABB-F573-8AAB-9AFD-FFB1F689B4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80B3541F-F9E2-A088-CCEC-145623CFB0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6BE71037-DD50-6648-4DB2-9EFFE0EB84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DD2ED43E-5527-D03A-3285-E123D22B5692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1" name="Graphic 100" descr="Binary outline">
                    <a:extLst>
                      <a:ext uri="{FF2B5EF4-FFF2-40B4-BE49-F238E27FC236}">
                        <a16:creationId xmlns:a16="http://schemas.microsoft.com/office/drawing/2014/main" id="{AA838969-E369-12F5-156F-BDC2C67114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0AAC670-639A-D7C6-D6A7-1B218289A37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3" name="Graphic 102" descr="Binary outline">
                      <a:extLst>
                        <a:ext uri="{FF2B5EF4-FFF2-40B4-BE49-F238E27FC236}">
                          <a16:creationId xmlns:a16="http://schemas.microsoft.com/office/drawing/2014/main" id="{CB2F63E2-740D-F4A6-939B-9B834B8FB9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68FCBD5C-BE4A-2C16-F338-B70F2E2A60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51C8BB97-146B-ED15-9D4B-3DD02EB25C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F8609A3B-80DD-E92A-FF0F-F2D2456C8EE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F5C978D-9A48-DA71-7CF2-0F9A66AA8464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73F8EBC5-5C4D-F0C5-338A-1EE14A252C0E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2" name="Graphic 91" descr="Binary outline">
                    <a:extLst>
                      <a:ext uri="{FF2B5EF4-FFF2-40B4-BE49-F238E27FC236}">
                        <a16:creationId xmlns:a16="http://schemas.microsoft.com/office/drawing/2014/main" id="{82EAC27D-12DA-8389-138E-5585FF12EE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CC56C2DD-E54B-0CA8-1A41-8E0449AA71A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4" name="Graphic 93" descr="Binary outline">
                      <a:extLst>
                        <a:ext uri="{FF2B5EF4-FFF2-40B4-BE49-F238E27FC236}">
                          <a16:creationId xmlns:a16="http://schemas.microsoft.com/office/drawing/2014/main" id="{EE94B4CF-CCD7-0076-5C41-9C3E552649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E078335A-7827-95E3-6BDD-DA4A4EF596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5EEFC820-8543-3E55-8B3F-659732ABB9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4BA5A8C8-6227-66D6-1FF9-BF9D37EEA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823D4EF-7FCE-43C1-A322-F054A115912A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6" name="Graphic 85" descr="Binary outline">
                    <a:extLst>
                      <a:ext uri="{FF2B5EF4-FFF2-40B4-BE49-F238E27FC236}">
                        <a16:creationId xmlns:a16="http://schemas.microsoft.com/office/drawing/2014/main" id="{B2CAF459-0074-5C7C-4D52-FCC8CBF1F1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A1CE5DAB-8B08-5B6B-C714-3E2161B6EA7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8" name="Graphic 87" descr="Binary outline">
                      <a:extLst>
                        <a:ext uri="{FF2B5EF4-FFF2-40B4-BE49-F238E27FC236}">
                          <a16:creationId xmlns:a16="http://schemas.microsoft.com/office/drawing/2014/main" id="{A93EC53B-22B4-BEF5-9067-FA70AE503A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8C4003D4-4AFA-C322-A6AD-BFE043AD580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E28B81F7-3CFB-77E7-D5B5-45474F7B02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3C8E0E8B-536A-EA4F-0262-8C197FE782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C09DC31E-72EA-8932-1885-CEB745326415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0" name="Graphic 79" descr="Binary outline">
                    <a:extLst>
                      <a:ext uri="{FF2B5EF4-FFF2-40B4-BE49-F238E27FC236}">
                        <a16:creationId xmlns:a16="http://schemas.microsoft.com/office/drawing/2014/main" id="{2A320144-D6D9-34AF-4043-A62FEA0DFF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D1D277B9-40CB-8483-D5DC-26998709E96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2" name="Graphic 81" descr="Binary outline">
                      <a:extLst>
                        <a:ext uri="{FF2B5EF4-FFF2-40B4-BE49-F238E27FC236}">
                          <a16:creationId xmlns:a16="http://schemas.microsoft.com/office/drawing/2014/main" id="{EBDBAE0D-D409-0F11-2D82-B8CE816F00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C1976387-5DED-6BBD-D0ED-A3C9678F21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04F7D8D4-BC11-DDE8-9DFD-3484997F3B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14B65C15-AF27-C705-79F8-C1019FAF30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59BC20-4302-99FB-0365-9F82A562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4" y="1883553"/>
            <a:ext cx="11637769" cy="3358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290F0-7EB6-53A1-92E0-5B288593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923" y="4803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Sample Inserts – </a:t>
            </a:r>
            <a:r>
              <a:rPr lang="en-US" sz="6000" b="1" dirty="0" err="1"/>
              <a:t>has_song</a:t>
            </a:r>
            <a:endParaRPr lang="en-CA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2DF3-76D2-3125-841C-787AC4872F5B}"/>
              </a:ext>
            </a:extLst>
          </p:cNvPr>
          <p:cNvSpPr txBox="1"/>
          <p:nvPr/>
        </p:nvSpPr>
        <p:spPr>
          <a:xfrm>
            <a:off x="1589663" y="5569803"/>
            <a:ext cx="9006712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CA" sz="2400" dirty="0"/>
              <a:t>The creation of the relationships, connecting the songs with the playlists.</a:t>
            </a:r>
          </a:p>
        </p:txBody>
      </p:sp>
    </p:spTree>
    <p:extLst>
      <p:ext uri="{BB962C8B-B14F-4D97-AF65-F5344CB8AC3E}">
        <p14:creationId xmlns:p14="http://schemas.microsoft.com/office/powerpoint/2010/main" val="15960438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0FB9-463F-C553-9F79-226ED5F6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96" y="5395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Sample Inserts – </a:t>
            </a:r>
            <a:r>
              <a:rPr lang="en-US" sz="6000" b="1" dirty="0" err="1"/>
              <a:t>sings_song</a:t>
            </a:r>
            <a:endParaRPr lang="en-CA" sz="6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169D01-C964-2A5E-6673-3893BF24D19F}"/>
              </a:ext>
            </a:extLst>
          </p:cNvPr>
          <p:cNvGrpSpPr/>
          <p:nvPr/>
        </p:nvGrpSpPr>
        <p:grpSpPr>
          <a:xfrm>
            <a:off x="0" y="1978990"/>
            <a:ext cx="12273837" cy="4879010"/>
            <a:chOff x="0" y="1978990"/>
            <a:chExt cx="12273837" cy="48790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2FDEFE-24B1-C273-8015-C659AC2F1729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F941C88-7C81-5268-6D8C-4993E6765C3C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7083BDA6-C2D0-99F4-55D9-7DE11E08A6F9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3" name="Graphic 132" descr="Binary outline">
                    <a:extLst>
                      <a:ext uri="{FF2B5EF4-FFF2-40B4-BE49-F238E27FC236}">
                        <a16:creationId xmlns:a16="http://schemas.microsoft.com/office/drawing/2014/main" id="{E3510C8F-3C04-8986-20A0-B2E8BAEB5A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90C2B006-97C4-7143-10A7-3E359809495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5" name="Graphic 134" descr="Binary outline">
                      <a:extLst>
                        <a:ext uri="{FF2B5EF4-FFF2-40B4-BE49-F238E27FC236}">
                          <a16:creationId xmlns:a16="http://schemas.microsoft.com/office/drawing/2014/main" id="{950B6525-A4F5-7121-CD95-F5C8155A3C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6" name="Graphic 135" descr="Binary outline">
                      <a:extLst>
                        <a:ext uri="{FF2B5EF4-FFF2-40B4-BE49-F238E27FC236}">
                          <a16:creationId xmlns:a16="http://schemas.microsoft.com/office/drawing/2014/main" id="{5998B65A-EFD7-8143-A318-5F1ED983BE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6A9BE7CC-EC64-B341-8303-4CDC3C2483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488D958B-D3A4-57DA-7B95-327670F9FEE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5374B5B3-D89D-45EB-4855-16422996C95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7" name="Graphic 126" descr="Binary outline">
                    <a:extLst>
                      <a:ext uri="{FF2B5EF4-FFF2-40B4-BE49-F238E27FC236}">
                        <a16:creationId xmlns:a16="http://schemas.microsoft.com/office/drawing/2014/main" id="{8AC7CD62-14AB-4D4B-8FAC-CA93F3F4A5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4AB689EB-26E4-3B79-DCFD-4D34C766B1A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9" name="Graphic 128" descr="Binary outline">
                      <a:extLst>
                        <a:ext uri="{FF2B5EF4-FFF2-40B4-BE49-F238E27FC236}">
                          <a16:creationId xmlns:a16="http://schemas.microsoft.com/office/drawing/2014/main" id="{364B63BC-2ACC-617A-F9AC-76C09895AF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0" name="Graphic 129" descr="Binary outline">
                      <a:extLst>
                        <a:ext uri="{FF2B5EF4-FFF2-40B4-BE49-F238E27FC236}">
                          <a16:creationId xmlns:a16="http://schemas.microsoft.com/office/drawing/2014/main" id="{E71BB924-E7E8-00EE-76C8-EF7C90172E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5E39F4C6-017E-89E2-CB6A-D90D129764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E3910883-8688-FFF3-0604-EF0629058B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972011CD-7C0D-9895-F89D-F43A20747AB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1" name="Graphic 120" descr="Binary outline">
                    <a:extLst>
                      <a:ext uri="{FF2B5EF4-FFF2-40B4-BE49-F238E27FC236}">
                        <a16:creationId xmlns:a16="http://schemas.microsoft.com/office/drawing/2014/main" id="{F36501DD-A099-95CA-AB05-94A555C709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66F75B49-B43D-26A8-F6BB-3D413E3956F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3" name="Graphic 122" descr="Binary outline">
                      <a:extLst>
                        <a:ext uri="{FF2B5EF4-FFF2-40B4-BE49-F238E27FC236}">
                          <a16:creationId xmlns:a16="http://schemas.microsoft.com/office/drawing/2014/main" id="{E7EE7F9C-DE1E-5FD6-B849-DA392F05F4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4" name="Graphic 123" descr="Binary outline">
                      <a:extLst>
                        <a:ext uri="{FF2B5EF4-FFF2-40B4-BE49-F238E27FC236}">
                          <a16:creationId xmlns:a16="http://schemas.microsoft.com/office/drawing/2014/main" id="{FBB6C66B-9913-B8C5-E909-82B74CD5C5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054614C6-B676-A798-D568-1044701EF2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989B6EDC-014B-B37D-78D9-D738E34498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FBFB256-419F-5D4B-C33C-00CBA9F84559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E484EF9D-D64B-9C34-6C09-08615047E55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2" name="Graphic 111" descr="Binary outline">
                    <a:extLst>
                      <a:ext uri="{FF2B5EF4-FFF2-40B4-BE49-F238E27FC236}">
                        <a16:creationId xmlns:a16="http://schemas.microsoft.com/office/drawing/2014/main" id="{FC2E086F-2EA1-C026-F7DF-986DEAA329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2D70F16B-ED09-EDFD-4F41-7CAF4377413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4" name="Graphic 113" descr="Binary outline">
                      <a:extLst>
                        <a:ext uri="{FF2B5EF4-FFF2-40B4-BE49-F238E27FC236}">
                          <a16:creationId xmlns:a16="http://schemas.microsoft.com/office/drawing/2014/main" id="{3873EDBA-07D7-E642-F7AA-D9504B04D1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Graphic 114" descr="Binary outline">
                      <a:extLst>
                        <a:ext uri="{FF2B5EF4-FFF2-40B4-BE49-F238E27FC236}">
                          <a16:creationId xmlns:a16="http://schemas.microsoft.com/office/drawing/2014/main" id="{F3598512-A5B9-B1BF-870B-4900815370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680FB90B-57BA-F97B-EDDB-256E53AA07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9C229586-84ED-4606-92AC-6D170E18F5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0C5F9A2-4F77-CE28-D5E3-3759891C42BD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6" name="Graphic 105" descr="Binary outline">
                    <a:extLst>
                      <a:ext uri="{FF2B5EF4-FFF2-40B4-BE49-F238E27FC236}">
                        <a16:creationId xmlns:a16="http://schemas.microsoft.com/office/drawing/2014/main" id="{953E5272-F179-40FE-8F84-263D96D69C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28F04376-0B02-C6C4-3B4B-31D5F86316A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8" name="Graphic 107" descr="Binary outline">
                      <a:extLst>
                        <a:ext uri="{FF2B5EF4-FFF2-40B4-BE49-F238E27FC236}">
                          <a16:creationId xmlns:a16="http://schemas.microsoft.com/office/drawing/2014/main" id="{9022F316-2273-C25F-DDA6-DD666643EB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9" name="Graphic 108" descr="Binary outline">
                      <a:extLst>
                        <a:ext uri="{FF2B5EF4-FFF2-40B4-BE49-F238E27FC236}">
                          <a16:creationId xmlns:a16="http://schemas.microsoft.com/office/drawing/2014/main" id="{203BABE4-C0D6-AC28-7657-50ECD5F13F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CB506041-C7F8-6CDC-FA09-DCDF435F4E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58D22BF2-4ECD-A36F-3760-822F741C3E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B67A7E6E-64F3-8AA5-2967-2EB5C64605B2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0" name="Graphic 99" descr="Binary outline">
                    <a:extLst>
                      <a:ext uri="{FF2B5EF4-FFF2-40B4-BE49-F238E27FC236}">
                        <a16:creationId xmlns:a16="http://schemas.microsoft.com/office/drawing/2014/main" id="{EE312E4F-3206-52CB-765E-FD5EE3E763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4BF633D4-9FE6-E105-97B3-494E212D4B0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2" name="Graphic 101" descr="Binary outline">
                      <a:extLst>
                        <a:ext uri="{FF2B5EF4-FFF2-40B4-BE49-F238E27FC236}">
                          <a16:creationId xmlns:a16="http://schemas.microsoft.com/office/drawing/2014/main" id="{51FB1DED-702F-9A8E-B003-A5473D39B0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Graphic 102" descr="Binary outline">
                      <a:extLst>
                        <a:ext uri="{FF2B5EF4-FFF2-40B4-BE49-F238E27FC236}">
                          <a16:creationId xmlns:a16="http://schemas.microsoft.com/office/drawing/2014/main" id="{7042A315-4435-86AA-5194-B2F0562A8B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7FE01367-CB9B-3658-C724-52F866A486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953FE74C-8217-0B45-AABC-A355A56EB4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E6B72CD-3403-CAD4-EEC6-40235A247D40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E450E916-D701-0543-99AB-EFF773158336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1" name="Graphic 90" descr="Binary outline">
                    <a:extLst>
                      <a:ext uri="{FF2B5EF4-FFF2-40B4-BE49-F238E27FC236}">
                        <a16:creationId xmlns:a16="http://schemas.microsoft.com/office/drawing/2014/main" id="{D6C6F821-6A92-9399-CF95-177A0720ED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D4DA00A4-F755-DD14-B9A3-371A6A66F53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3" name="Graphic 92" descr="Binary outline">
                      <a:extLst>
                        <a:ext uri="{FF2B5EF4-FFF2-40B4-BE49-F238E27FC236}">
                          <a16:creationId xmlns:a16="http://schemas.microsoft.com/office/drawing/2014/main" id="{B304BC4E-38E1-44FC-C8CF-AE739303BD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4" name="Graphic 93" descr="Binary outline">
                      <a:extLst>
                        <a:ext uri="{FF2B5EF4-FFF2-40B4-BE49-F238E27FC236}">
                          <a16:creationId xmlns:a16="http://schemas.microsoft.com/office/drawing/2014/main" id="{737F901D-A9B8-3CA1-7F5F-4CC22E209B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193F64ED-95AF-5FA0-9AE5-B611F79685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C7FA63C3-2526-43F6-9B85-73CDA46BFB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2910E26-B1B0-C7B1-E7C2-22E9AFC8906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5" name="Graphic 84" descr="Binary outline">
                    <a:extLst>
                      <a:ext uri="{FF2B5EF4-FFF2-40B4-BE49-F238E27FC236}">
                        <a16:creationId xmlns:a16="http://schemas.microsoft.com/office/drawing/2014/main" id="{85C40966-1238-D560-98B1-1CC7A2EA88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2434E1DB-2CC3-98B5-71A0-C24F96745F9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7" name="Graphic 86" descr="Binary outline">
                      <a:extLst>
                        <a:ext uri="{FF2B5EF4-FFF2-40B4-BE49-F238E27FC236}">
                          <a16:creationId xmlns:a16="http://schemas.microsoft.com/office/drawing/2014/main" id="{4331AF6B-DB43-22CE-1BE6-50B2356FD7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 descr="Binary outline">
                      <a:extLst>
                        <a:ext uri="{FF2B5EF4-FFF2-40B4-BE49-F238E27FC236}">
                          <a16:creationId xmlns:a16="http://schemas.microsoft.com/office/drawing/2014/main" id="{3FAF3295-00B0-C091-6DA6-D3172EB324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3944B083-6ED8-1016-688E-5946ACB9D0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E5594459-EBDB-50AB-D724-F5B26EA887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4A3A9EB-A571-07BA-0874-EF97FBAE9735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79" name="Graphic 78" descr="Binary outline">
                    <a:extLst>
                      <a:ext uri="{FF2B5EF4-FFF2-40B4-BE49-F238E27FC236}">
                        <a16:creationId xmlns:a16="http://schemas.microsoft.com/office/drawing/2014/main" id="{5F34A5F9-58A5-ADD1-0327-FCC0A1FBAD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F6419C0B-C7B9-A45E-82CE-0E5159FFEC4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1" name="Graphic 80" descr="Binary outline">
                      <a:extLst>
                        <a:ext uri="{FF2B5EF4-FFF2-40B4-BE49-F238E27FC236}">
                          <a16:creationId xmlns:a16="http://schemas.microsoft.com/office/drawing/2014/main" id="{D43B0BF4-44ED-557A-6013-71481EB3F7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2" name="Graphic 81" descr="Binary outline">
                      <a:extLst>
                        <a:ext uri="{FF2B5EF4-FFF2-40B4-BE49-F238E27FC236}">
                          <a16:creationId xmlns:a16="http://schemas.microsoft.com/office/drawing/2014/main" id="{6DD34AD6-9274-E6A0-D6D4-39F83548CE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0AA7AE34-F5DC-A975-F39D-B5C0E84D2E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54FB1F8D-B8FF-E981-9F24-FC9064FA4D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CA9F1C-588D-5F97-4781-CB2562CED989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1949507-75BD-C591-5688-9CFF12CAB7A4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2E9D9726-316D-26A7-100B-D755C9B7FDD9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7" name="Graphic 66" descr="Binary outline">
                    <a:extLst>
                      <a:ext uri="{FF2B5EF4-FFF2-40B4-BE49-F238E27FC236}">
                        <a16:creationId xmlns:a16="http://schemas.microsoft.com/office/drawing/2014/main" id="{40FE693A-1099-0FB9-1D5B-F518C0CB9A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B284E6F3-B161-9279-672E-3C8E9E49A50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9" name="Graphic 68" descr="Binary outline">
                      <a:extLst>
                        <a:ext uri="{FF2B5EF4-FFF2-40B4-BE49-F238E27FC236}">
                          <a16:creationId xmlns:a16="http://schemas.microsoft.com/office/drawing/2014/main" id="{CC50A691-9567-B831-396B-E179CCB624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0" name="Graphic 69" descr="Binary outline">
                      <a:extLst>
                        <a:ext uri="{FF2B5EF4-FFF2-40B4-BE49-F238E27FC236}">
                          <a16:creationId xmlns:a16="http://schemas.microsoft.com/office/drawing/2014/main" id="{4BD6090A-D08E-136D-868F-56E285AF86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FAB7AB8F-9936-9823-6881-BC7FB255CC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F4AD8970-33C9-8AED-D45B-230F75EA1F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7DF993D1-B16B-2E9B-A52F-63DB4366302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1" name="Graphic 60" descr="Binary outline">
                    <a:extLst>
                      <a:ext uri="{FF2B5EF4-FFF2-40B4-BE49-F238E27FC236}">
                        <a16:creationId xmlns:a16="http://schemas.microsoft.com/office/drawing/2014/main" id="{79D6C8B1-B379-42D5-26DF-F7774EC61B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3842B925-2450-ED03-44C1-AF2A4A4B241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3" name="Graphic 62" descr="Binary outline">
                      <a:extLst>
                        <a:ext uri="{FF2B5EF4-FFF2-40B4-BE49-F238E27FC236}">
                          <a16:creationId xmlns:a16="http://schemas.microsoft.com/office/drawing/2014/main" id="{5C4DEE6F-12F3-68B3-A68D-7D9653C7D4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4" name="Graphic 63" descr="Binary outline">
                      <a:extLst>
                        <a:ext uri="{FF2B5EF4-FFF2-40B4-BE49-F238E27FC236}">
                          <a16:creationId xmlns:a16="http://schemas.microsoft.com/office/drawing/2014/main" id="{1F9C8C6C-A7D4-48FC-F8FC-53BDBC9567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C975D160-A30A-4B5D-7C11-63B8334E4A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A78823C3-C182-3103-097A-305AA20A7E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C93EF9C-F23B-5FB6-0CB0-9E7826B5E46E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5" name="Graphic 54" descr="Binary outline">
                    <a:extLst>
                      <a:ext uri="{FF2B5EF4-FFF2-40B4-BE49-F238E27FC236}">
                        <a16:creationId xmlns:a16="http://schemas.microsoft.com/office/drawing/2014/main" id="{2B63142A-F3F4-97F7-39FB-C61359E22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625F030F-AF57-BB98-B073-D6C8C1A2892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7" name="Graphic 56" descr="Binary outline">
                      <a:extLst>
                        <a:ext uri="{FF2B5EF4-FFF2-40B4-BE49-F238E27FC236}">
                          <a16:creationId xmlns:a16="http://schemas.microsoft.com/office/drawing/2014/main" id="{DA93F5AE-565A-E615-97BD-CBDA48F1D9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Graphic 57" descr="Binary outline">
                      <a:extLst>
                        <a:ext uri="{FF2B5EF4-FFF2-40B4-BE49-F238E27FC236}">
                          <a16:creationId xmlns:a16="http://schemas.microsoft.com/office/drawing/2014/main" id="{B0C81667-9BF3-069D-F9C9-32149D8B46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3A63B8BE-0862-94C5-3793-8B06AB796A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4ACC9DFF-582E-293A-8B19-AFA357CD19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ED9D9F-1D7B-B2DA-DE60-9A60957A8D06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93F5783-EDD7-849C-0744-A960915A9F62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6" name="Graphic 45" descr="Binary outline">
                    <a:extLst>
                      <a:ext uri="{FF2B5EF4-FFF2-40B4-BE49-F238E27FC236}">
                        <a16:creationId xmlns:a16="http://schemas.microsoft.com/office/drawing/2014/main" id="{F6AA47F6-436B-5CA7-D026-08B64D7B91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1BFFE926-FEA9-BF96-39C1-E248DDD96A9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8" name="Graphic 47" descr="Binary outline">
                      <a:extLst>
                        <a:ext uri="{FF2B5EF4-FFF2-40B4-BE49-F238E27FC236}">
                          <a16:creationId xmlns:a16="http://schemas.microsoft.com/office/drawing/2014/main" id="{A4545F1C-476B-4E01-762B-D0AD04C9897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Graphic 48" descr="Binary outline">
                      <a:extLst>
                        <a:ext uri="{FF2B5EF4-FFF2-40B4-BE49-F238E27FC236}">
                          <a16:creationId xmlns:a16="http://schemas.microsoft.com/office/drawing/2014/main" id="{CD9C19BA-2925-2039-7086-43E26E0EE5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120499C4-8DA1-0B91-7123-1387C350AA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B26F331E-C1D6-0006-6DE6-9731AAE33E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EB4E88B-D942-63C9-FBB1-9EADFCF0C5E3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0" name="Graphic 39" descr="Binary outline">
                    <a:extLst>
                      <a:ext uri="{FF2B5EF4-FFF2-40B4-BE49-F238E27FC236}">
                        <a16:creationId xmlns:a16="http://schemas.microsoft.com/office/drawing/2014/main" id="{B5A7ACB2-1175-D4A5-270A-08BA86404B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F876179E-C5F2-9D97-5580-C162D0FC8AA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2" name="Graphic 41" descr="Binary outline">
                      <a:extLst>
                        <a:ext uri="{FF2B5EF4-FFF2-40B4-BE49-F238E27FC236}">
                          <a16:creationId xmlns:a16="http://schemas.microsoft.com/office/drawing/2014/main" id="{BA509D9E-CBE1-DA3D-0C10-87622C13D3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Graphic 42" descr="Binary outline">
                      <a:extLst>
                        <a:ext uri="{FF2B5EF4-FFF2-40B4-BE49-F238E27FC236}">
                          <a16:creationId xmlns:a16="http://schemas.microsoft.com/office/drawing/2014/main" id="{59E459A7-6C02-7838-8030-A80F124D86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E8A0D09A-C421-6DD6-1E3B-44383E7DD9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4C2FA4CC-66D5-C640-87FA-7F59A5C152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AB5E070-B94F-CFAF-5F8E-8227C58BC9CA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4" name="Graphic 33" descr="Binary outline">
                    <a:extLst>
                      <a:ext uri="{FF2B5EF4-FFF2-40B4-BE49-F238E27FC236}">
                        <a16:creationId xmlns:a16="http://schemas.microsoft.com/office/drawing/2014/main" id="{E81A06F1-4333-F0B8-3D4E-C83134F66D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4BA06C9A-3360-CDF3-F665-A9E6ABA7838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6" name="Graphic 35" descr="Binary outline">
                      <a:extLst>
                        <a:ext uri="{FF2B5EF4-FFF2-40B4-BE49-F238E27FC236}">
                          <a16:creationId xmlns:a16="http://schemas.microsoft.com/office/drawing/2014/main" id="{FB721494-6D35-8A6C-0DCF-B33D66D024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Graphic 36" descr="Binary outline">
                      <a:extLst>
                        <a:ext uri="{FF2B5EF4-FFF2-40B4-BE49-F238E27FC236}">
                          <a16:creationId xmlns:a16="http://schemas.microsoft.com/office/drawing/2014/main" id="{3A9645CC-C2F8-67D8-1CB6-946B4DAB92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C0315FC0-30B7-4481-5939-15E8069611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34E1B895-6848-5476-2175-D37E119096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480E308-0B09-E3CC-3CFC-168EB2A5AEF7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0D2DA83-44D1-F800-9244-569A50B07D09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5" name="Graphic 24" descr="Binary outline">
                    <a:extLst>
                      <a:ext uri="{FF2B5EF4-FFF2-40B4-BE49-F238E27FC236}">
                        <a16:creationId xmlns:a16="http://schemas.microsoft.com/office/drawing/2014/main" id="{67BD4981-0FF0-64EE-D0B6-825BF1CB6B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AEDA3A57-5427-B4DE-F09E-D579BFC7DA2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7" name="Graphic 26" descr="Binary outline">
                      <a:extLst>
                        <a:ext uri="{FF2B5EF4-FFF2-40B4-BE49-F238E27FC236}">
                          <a16:creationId xmlns:a16="http://schemas.microsoft.com/office/drawing/2014/main" id="{6FF67128-3E53-9A66-FCB1-6C6E4C79C6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 descr="Binary outline">
                      <a:extLst>
                        <a:ext uri="{FF2B5EF4-FFF2-40B4-BE49-F238E27FC236}">
                          <a16:creationId xmlns:a16="http://schemas.microsoft.com/office/drawing/2014/main" id="{FE8A5E08-FB32-D39E-1058-1C39F590CF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6CAB02FF-E6D1-60EF-0432-772BEDBCCA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E09901C3-48D4-7CBB-DAD3-C0CE9E02E8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C36849F-288F-2948-D2A3-457BB730131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9" name="Graphic 18" descr="Binary outline">
                    <a:extLst>
                      <a:ext uri="{FF2B5EF4-FFF2-40B4-BE49-F238E27FC236}">
                        <a16:creationId xmlns:a16="http://schemas.microsoft.com/office/drawing/2014/main" id="{81FDB2EC-BF2E-AA3A-6148-C44D8653A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09898FE9-8F3B-034F-5947-36430B8E66F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1" name="Graphic 20" descr="Binary outline">
                      <a:extLst>
                        <a:ext uri="{FF2B5EF4-FFF2-40B4-BE49-F238E27FC236}">
                          <a16:creationId xmlns:a16="http://schemas.microsoft.com/office/drawing/2014/main" id="{8A3DA03F-7304-2EEA-364B-9205B4BFD9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" name="Graphic 21" descr="Binary outline">
                      <a:extLst>
                        <a:ext uri="{FF2B5EF4-FFF2-40B4-BE49-F238E27FC236}">
                          <a16:creationId xmlns:a16="http://schemas.microsoft.com/office/drawing/2014/main" id="{CDAAD141-3FB4-CF9F-E590-4EDA2698BF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2A58795C-728C-F95B-5CD1-53E6D60961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7887AEE1-217F-BC40-AF64-240D6AD595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C298554-DC76-0BC9-25D4-E5C24774970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" name="Graphic 12" descr="Binary outline">
                    <a:extLst>
                      <a:ext uri="{FF2B5EF4-FFF2-40B4-BE49-F238E27FC236}">
                        <a16:creationId xmlns:a16="http://schemas.microsoft.com/office/drawing/2014/main" id="{747CD40C-765E-CDFA-0826-83E3E8BC53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9245A556-7FDD-48F9-3147-EB46A1A9809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5" name="Graphic 14" descr="Binary outline">
                      <a:extLst>
                        <a:ext uri="{FF2B5EF4-FFF2-40B4-BE49-F238E27FC236}">
                          <a16:creationId xmlns:a16="http://schemas.microsoft.com/office/drawing/2014/main" id="{1C71B403-23D4-F3A6-FDC3-FB5DB4D060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Graphic 15" descr="Binary outline">
                      <a:extLst>
                        <a:ext uri="{FF2B5EF4-FFF2-40B4-BE49-F238E27FC236}">
                          <a16:creationId xmlns:a16="http://schemas.microsoft.com/office/drawing/2014/main" id="{506349C3-6586-BDF4-E2E5-47D7D2C6F8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D6A14CBC-3839-B221-87D7-15A12430B5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D86ADF91-1DC6-3156-8547-600E65A6E60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6C7C134-989B-5DC5-60F3-061DFA101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7" y="2385207"/>
            <a:ext cx="11539672" cy="286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09109E0D-7A78-ACD9-61DA-10FAACBE7702}"/>
              </a:ext>
            </a:extLst>
          </p:cNvPr>
          <p:cNvSpPr txBox="1"/>
          <p:nvPr/>
        </p:nvSpPr>
        <p:spPr>
          <a:xfrm>
            <a:off x="1503940" y="5730999"/>
            <a:ext cx="900671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CA" sz="2400" dirty="0"/>
              <a:t>Creating the relation between the songs and the artists.</a:t>
            </a:r>
          </a:p>
        </p:txBody>
      </p:sp>
    </p:spTree>
    <p:extLst>
      <p:ext uri="{BB962C8B-B14F-4D97-AF65-F5344CB8AC3E}">
        <p14:creationId xmlns:p14="http://schemas.microsoft.com/office/powerpoint/2010/main" val="372885339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BFC5A6-4FDE-C5B1-3027-7F3058B8081C}"/>
              </a:ext>
            </a:extLst>
          </p:cNvPr>
          <p:cNvGrpSpPr/>
          <p:nvPr/>
        </p:nvGrpSpPr>
        <p:grpSpPr>
          <a:xfrm>
            <a:off x="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5C7667-F9E8-6656-76AE-6BC809116E7F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848AF0D-8C4A-FBCE-228A-AC37A837865C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7FEDEF05-5B50-B21F-FBFA-649CC69F1C6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A94C755B-5A2E-0150-8701-9D859E2BA2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B9E5929A-3B5B-D255-99DF-D55C1B27B0C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6A8176B6-FA22-5C75-53BF-4EFA6A381C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4E08374B-F087-572A-5F81-EA890890F7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DCD49622-C07E-EA97-D1CC-5F6DE669CB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E0E02C11-DA48-F8C6-3FD9-8C49B8073F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B66C9DD2-282D-D33B-9372-E0683CB0513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D1E85CEA-0D4B-3341-2194-339CE1D350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A4DBE054-B40E-F58C-3BA9-45F109B93F7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3A368347-B7D8-AC57-428E-74D9719683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3F2A3892-C37C-1D53-D18B-05460226A2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40E72B96-0BFC-24C5-BC94-4CBB04B605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77CCA3BC-0F32-7FE5-2C18-11DE9B4D77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C86C1578-66D7-725F-9FC3-0A3B465EEBD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6AF46A0B-8764-EE69-89F2-078D538CAB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C47B42C4-460B-ABC3-CDB7-A4A579CB4F4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3C2B5934-01DA-1F64-8437-D389A8A1EB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4713B4CE-66E5-BEC5-7C56-9C7BEB573B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7C3A80E9-FF83-07E0-F982-C2BA5575B0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8624BAEF-733B-0374-E357-F6C85FFA80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95963BD-508E-7CCE-04F7-980E643DA119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5F22AC4B-DFDE-F57A-0D5D-1EE8E668E19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0A4ABAC2-324E-859B-EC0B-72050EFFB6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2EE580F9-F047-4D06-85E7-67CD8B489BA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67236FCF-B2A9-B9AC-AB95-4B123C224E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21AD671D-25A4-0324-D6DE-5A5801AD67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C51992C9-D44A-9F0E-91DA-58F2824E00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DE3FBDAB-932C-AE0D-2139-99A0944833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EA17C896-30E1-9F75-96DC-107511CBE0E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F8E2CDCB-0F3D-6711-02EF-AA02A592F3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2CCC02AE-20F4-90CE-9233-CF5BD409EEB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D7CA42CA-31C4-CD57-BC43-D85467EB0D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698F6769-16C7-2801-1702-3D2AB85B3F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641E41D6-DD43-69AC-623E-072BDD2364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93BAA10C-7F01-A01B-08A4-8DBCB8E5A5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4A92E6E4-4E34-CD70-D7D1-AA0BE12EB0A7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40A7BD64-4377-BA39-4FA3-4EDCBB7D24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7D68C636-8C73-E444-1A61-0D586BA62FA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E6F16D08-1406-10AF-BB31-B9E6E7A776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06E37112-DD1A-4ED9-72BD-DF7A1B39CB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A485FF87-FF32-E534-412D-EB5A451853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32C35526-E783-8B21-3B5D-8022EFAAA5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4F39961-786E-2AE1-BC31-925DB4E686C6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93476991-5EE3-AA83-DC51-377C01C1E38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A28891AF-907A-E303-D0A9-7809381EFD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37D3C61B-E7BA-A77F-3C32-1BEB90CAF52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0492FDBC-3369-B8D1-FB3E-EB85F2995B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3607806F-6B31-B25D-110D-9F1F93271A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FC782959-7748-61EE-F402-8FAC9385CA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5AD8D0BD-D945-296C-83E8-8044B2F1A4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A634A898-6E3F-8721-98A3-2D2A1A72C6B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003132AF-0B14-481D-0D97-FCECF4DEF3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C021558C-2539-9B50-3438-613D0BF046C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A2636218-2D02-6B35-29A3-4449694176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171296F5-65D0-8357-4F14-CD8432CEA3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F83EC04C-9495-2657-DDBF-E9D59CDED9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FE5EF655-9D25-319B-59E8-6252A0EC63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F40A5B30-06C9-FB8D-3181-CD3376EAE46C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19E5E62E-DEAF-7015-D899-98738D076D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C79E2B9C-66DD-1E63-E66A-F544B8BAA2A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66C98A4E-56ED-78B2-6DE9-FC60611864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A92212FB-5C8E-4391-5D7C-47FF430D06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5043A02F-C83A-E2DD-9AAE-557CCE95A0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867965EE-70DA-30F0-712E-D73972B401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F14B44-1E32-A649-BEE7-2C3B038B41E0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8911067-D216-6AB8-A8C0-53D833BE09CA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A6E9650-4288-D9FB-E8F5-E1DB7A5B5EF2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2CFCB44C-247D-325B-C93A-0044905079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88D50979-A619-4ABA-2CB1-0965D509102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7DB39DA3-5793-22FE-EFD9-DAFBC3FE79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316D3DCD-918A-E4CE-9DB3-0DD0AC179E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4ADB4F51-DBC0-272A-1FA1-FA84D6ADA3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EF848529-6F62-FA47-5AB6-031A64B2CD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14CFA124-3401-BEE8-776A-4766CFDC6E1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BA8B8630-E05F-8056-4182-A23C88E467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08488C54-BE74-47BE-C86D-78D25314404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88375EF9-A150-F7A5-D754-0359354E8B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CEBE2ADE-4CA5-DDC0-E464-3076D61F46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CFF55F06-A618-67A9-952F-0139A0D161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CE1ABEF3-41F7-DBF3-3E19-0DD7811FE7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41965B8-3924-395E-91BD-9D591B671971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32F99D3F-4B99-62A6-BB38-B5A83B3C5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1AB233EB-FF02-889F-2CFB-64544AA610A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C4C526B3-AADF-EAB5-3BC2-F6E0FA6D64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AD6B3315-3649-CBC3-0AEE-6392C5CCE6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F4F3B661-29AB-C147-4A1D-D8359958087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EDE0135E-8835-3540-7A7B-8F42F0EC1E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F3B97A-E412-6E0F-71AE-7983F3746951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D94BF8C-2AAB-BF56-49D5-74FD2C9A683D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434FBF17-8D4C-1133-EFA0-AD10D25284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4B85E8A0-6EAC-069A-48E2-233132D89C2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D22F555C-770A-2884-7E78-B1351587E1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81BDFE61-15C2-F313-0A23-28081092BB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C579152C-1367-E994-64C1-C293DBCCE2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12EBBAFC-B0F9-5126-08A4-E9EB92B604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2878D6A-9099-0CE3-DAA5-64141CA8D880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A85736DF-5A36-39AA-57F3-DEAADA35B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A7A86B02-6B8A-1127-C08D-82E583BCA7C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DF3CAC58-BBAA-2BC3-93CC-75306E33BB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7A842227-4308-1274-962B-D788E2F672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2157E01C-BB38-0477-CA4C-7300FC6859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4BA6EDF6-5C19-B989-2618-565845D489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C1AA4A-B7CB-BCE0-0C4F-4ECC39273C7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1F5114FA-CAE8-9DEA-9AD8-7EDA81D513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59C04F0-1143-EF3D-B44D-CA9C9253CE9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AD7F3F90-879F-817A-9A17-6D89D52748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A744F97F-46E1-3C1B-FDEC-8499BCFD31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F3BA0F89-6192-53CC-36E4-B21BA23002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796B360B-233D-1B6F-4EE0-0C6888C969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5B694AB-9F07-B6AF-7652-CD6738E78939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7D12472-69F7-FD5D-A022-9C6E8839E61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B6F36BD7-F7F4-986A-220F-219090B3BC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8F843AB5-5534-D599-641A-C83AAC80956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8EA4EFEA-E78B-C1CF-424E-DA074114E2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F228A283-5F29-6ECE-076E-95C84B44FD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C004E645-D810-6BFC-AAE3-625291D31F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B882AC75-6281-CD71-ABBB-0C3128504B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2BB03F3-BA6E-7F70-05D4-36650C264047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46D7094C-2F31-0707-7C75-3B17700528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ABEABDFC-4B9E-51F2-D718-0EA37B0345E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4E29F6FC-866D-591F-AFAC-080EE87AF69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0A920870-EC65-94B4-892B-C9E362F3AA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8E6214D9-1B30-96EA-3C15-B139D78B4C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C0E55EE7-02F6-0721-2E06-FA42958533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3AF6130-6FE3-79F3-0990-FFF6E44C2F0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7BC3FFE4-D7B1-FD88-4F14-7DBEFBE97B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315B367C-CC8B-6619-D8BC-C697C3BFDEF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C0B479A2-BC03-1A72-940E-4EE45D1C42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6C5DA51B-ECA3-EB4B-FDA3-BFC32C2396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8EE050E2-8132-8F56-9D40-10B4E0D478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4AA53B0D-41FF-8981-DF7E-86AD667A19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9E9B59-59C8-F60E-C041-794E9B91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78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4800" b="1" dirty="0"/>
              <a:t>Java Implementation – Initial Look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226127-2964-C1FB-2FC1-6AF5B3ADD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38" y="1735793"/>
            <a:ext cx="8013723" cy="4757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39105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EEE8D5-8A98-250C-8D53-87364800BDC9}"/>
              </a:ext>
            </a:extLst>
          </p:cNvPr>
          <p:cNvGrpSpPr/>
          <p:nvPr/>
        </p:nvGrpSpPr>
        <p:grpSpPr>
          <a:xfrm>
            <a:off x="-40919" y="1989052"/>
            <a:ext cx="12273837" cy="4879010"/>
            <a:chOff x="0" y="1978990"/>
            <a:chExt cx="12273837" cy="48790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AB849F-8F31-87F3-7110-3CB11F69103E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8DB8BED-D3CB-3AB3-D99D-4E500E310EC8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FB5F6F2-47EA-4737-EB15-30FC2E3E289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7" name="Graphic 136" descr="Binary outline">
                    <a:extLst>
                      <a:ext uri="{FF2B5EF4-FFF2-40B4-BE49-F238E27FC236}">
                        <a16:creationId xmlns:a16="http://schemas.microsoft.com/office/drawing/2014/main" id="{006403EA-5022-F1D3-BEF0-413D3E14DC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E54345A1-44B7-92FD-86D0-AC76BFFE352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406A346C-B2CE-BD19-E098-E38BE54B5C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6EC27C50-91D4-E61B-D508-63442EBD71F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1" name="Graphic 140" descr="Binary outline">
                      <a:extLst>
                        <a:ext uri="{FF2B5EF4-FFF2-40B4-BE49-F238E27FC236}">
                          <a16:creationId xmlns:a16="http://schemas.microsoft.com/office/drawing/2014/main" id="{FC69E769-F42A-F939-0BA5-3812571CCF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2" name="Graphic 141" descr="Binary outline">
                      <a:extLst>
                        <a:ext uri="{FF2B5EF4-FFF2-40B4-BE49-F238E27FC236}">
                          <a16:creationId xmlns:a16="http://schemas.microsoft.com/office/drawing/2014/main" id="{7E642AEE-1436-DB23-97F4-DCB2CB0BA8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B263F59-3CD1-E148-9761-640ACEAC47C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1" name="Graphic 130" descr="Binary outline">
                    <a:extLst>
                      <a:ext uri="{FF2B5EF4-FFF2-40B4-BE49-F238E27FC236}">
                        <a16:creationId xmlns:a16="http://schemas.microsoft.com/office/drawing/2014/main" id="{5A568E9D-CB4A-6078-F71F-6732DA9F63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E4C8A8B5-2FE9-3C22-9108-C59E7DBB47B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97A720A8-4F27-EDB8-C5A5-E1CCA5EAD6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338051DF-76FB-5BA3-7929-B32B702636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5" name="Graphic 134" descr="Binary outline">
                      <a:extLst>
                        <a:ext uri="{FF2B5EF4-FFF2-40B4-BE49-F238E27FC236}">
                          <a16:creationId xmlns:a16="http://schemas.microsoft.com/office/drawing/2014/main" id="{7761BD1D-6779-42F1-AA6E-FC298B0E9A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6" name="Graphic 135" descr="Binary outline">
                      <a:extLst>
                        <a:ext uri="{FF2B5EF4-FFF2-40B4-BE49-F238E27FC236}">
                          <a16:creationId xmlns:a16="http://schemas.microsoft.com/office/drawing/2014/main" id="{76CFF86A-29C0-E31A-AA4E-DAFEA1455A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07D0ACB-F025-7134-FCC3-F2E5161AB001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5" name="Graphic 124" descr="Binary outline">
                    <a:extLst>
                      <a:ext uri="{FF2B5EF4-FFF2-40B4-BE49-F238E27FC236}">
                        <a16:creationId xmlns:a16="http://schemas.microsoft.com/office/drawing/2014/main" id="{6001E4CB-5923-2FAC-9D0C-1B5BF214C3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468C761-9740-E6EE-BA07-EB106DA4B77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5EE637C1-EC96-D2DC-4820-C9D7180FFA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3517DC34-48D9-79FB-5730-D0374EE75B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9" name="Graphic 128" descr="Binary outline">
                      <a:extLst>
                        <a:ext uri="{FF2B5EF4-FFF2-40B4-BE49-F238E27FC236}">
                          <a16:creationId xmlns:a16="http://schemas.microsoft.com/office/drawing/2014/main" id="{1894C1B5-693D-4E18-5FA8-3B21C4B1F4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0" name="Graphic 129" descr="Binary outline">
                      <a:extLst>
                        <a:ext uri="{FF2B5EF4-FFF2-40B4-BE49-F238E27FC236}">
                          <a16:creationId xmlns:a16="http://schemas.microsoft.com/office/drawing/2014/main" id="{2D0F2027-7929-2186-3AA6-134F6C33EB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AF13CA7-6A41-85F6-C345-50B229AA7ADD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597EEB95-770D-2907-90DF-00706A053603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6" name="Graphic 115" descr="Binary outline">
                    <a:extLst>
                      <a:ext uri="{FF2B5EF4-FFF2-40B4-BE49-F238E27FC236}">
                        <a16:creationId xmlns:a16="http://schemas.microsoft.com/office/drawing/2014/main" id="{93E80B1B-E497-07BA-13BB-8FCFBF735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1B8A1222-5277-1401-3B98-80ECFA97FCF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5210823F-D4E3-CB9B-209F-A93B61653B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8572488D-F651-ED6C-85C7-701BA97DBF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0" name="Graphic 119" descr="Binary outline">
                      <a:extLst>
                        <a:ext uri="{FF2B5EF4-FFF2-40B4-BE49-F238E27FC236}">
                          <a16:creationId xmlns:a16="http://schemas.microsoft.com/office/drawing/2014/main" id="{CD0B9849-C0A7-047C-F129-B798D3ACCD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1" name="Graphic 120" descr="Binary outline">
                      <a:extLst>
                        <a:ext uri="{FF2B5EF4-FFF2-40B4-BE49-F238E27FC236}">
                          <a16:creationId xmlns:a16="http://schemas.microsoft.com/office/drawing/2014/main" id="{0E24F98E-6148-6DBF-E3AC-6970F8B0F8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939BFE6-EDF1-A0C6-AC54-6CD8C4CFA947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0" name="Graphic 109" descr="Binary outline">
                    <a:extLst>
                      <a:ext uri="{FF2B5EF4-FFF2-40B4-BE49-F238E27FC236}">
                        <a16:creationId xmlns:a16="http://schemas.microsoft.com/office/drawing/2014/main" id="{0C354839-45F8-E8BE-ECA9-DF769D49C5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55DDF57F-3327-4495-6E61-7C88B989211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CAE1CE93-9898-FC34-CA49-FCC4424049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F75DF55B-6E73-0AFA-B742-3041A69C22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Graphic 113" descr="Binary outline">
                      <a:extLst>
                        <a:ext uri="{FF2B5EF4-FFF2-40B4-BE49-F238E27FC236}">
                          <a16:creationId xmlns:a16="http://schemas.microsoft.com/office/drawing/2014/main" id="{05BF0BCB-26E0-FC11-06BE-B41BC770DE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Graphic 114" descr="Binary outline">
                      <a:extLst>
                        <a:ext uri="{FF2B5EF4-FFF2-40B4-BE49-F238E27FC236}">
                          <a16:creationId xmlns:a16="http://schemas.microsoft.com/office/drawing/2014/main" id="{B17B38A5-9A21-B2C8-9479-44CD11DFDC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4425C259-C2D0-AAD5-6A4D-5D394C609073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4" name="Graphic 103" descr="Binary outline">
                    <a:extLst>
                      <a:ext uri="{FF2B5EF4-FFF2-40B4-BE49-F238E27FC236}">
                        <a16:creationId xmlns:a16="http://schemas.microsoft.com/office/drawing/2014/main" id="{89E91BE9-DB3B-40EB-37C4-9C39B218DF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12CD136D-B2AB-15B9-9E8A-AB68ABEAEDF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B281465D-3813-F475-602D-8D7D9B0A8D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CDDCF11A-C834-6902-9EC5-9604A19B5C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Graphic 107" descr="Binary outline">
                      <a:extLst>
                        <a:ext uri="{FF2B5EF4-FFF2-40B4-BE49-F238E27FC236}">
                          <a16:creationId xmlns:a16="http://schemas.microsoft.com/office/drawing/2014/main" id="{6E13A8B6-C88D-592D-60CF-C6AE52F45B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9" name="Graphic 108" descr="Binary outline">
                      <a:extLst>
                        <a:ext uri="{FF2B5EF4-FFF2-40B4-BE49-F238E27FC236}">
                          <a16:creationId xmlns:a16="http://schemas.microsoft.com/office/drawing/2014/main" id="{E245DA90-F875-D8AE-76BF-C83BB02AE4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1FD066F-844E-09AB-44B4-F438D1913F37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5C1B89DB-CAAB-4256-7894-B07471EF703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5" name="Graphic 94" descr="Binary outline">
                    <a:extLst>
                      <a:ext uri="{FF2B5EF4-FFF2-40B4-BE49-F238E27FC236}">
                        <a16:creationId xmlns:a16="http://schemas.microsoft.com/office/drawing/2014/main" id="{649203FF-4244-21DF-7443-44C54F49A1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750ACC2D-100E-E196-0760-F11A3ED714B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511B6C05-D31D-283C-6931-8AEDCE2F36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63FDCC84-934F-0AF2-3828-B157ED44DF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Graphic 98" descr="Binary outline">
                      <a:extLst>
                        <a:ext uri="{FF2B5EF4-FFF2-40B4-BE49-F238E27FC236}">
                          <a16:creationId xmlns:a16="http://schemas.microsoft.com/office/drawing/2014/main" id="{818AA776-448C-8FFD-037D-E527971D4A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Graphic 99" descr="Binary outline">
                      <a:extLst>
                        <a:ext uri="{FF2B5EF4-FFF2-40B4-BE49-F238E27FC236}">
                          <a16:creationId xmlns:a16="http://schemas.microsoft.com/office/drawing/2014/main" id="{407F9E18-FD05-3D21-4DEC-C24128EC46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5D063DA5-A07A-B4D0-CBAB-CE676B826E1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9" name="Graphic 88" descr="Binary outline">
                    <a:extLst>
                      <a:ext uri="{FF2B5EF4-FFF2-40B4-BE49-F238E27FC236}">
                        <a16:creationId xmlns:a16="http://schemas.microsoft.com/office/drawing/2014/main" id="{68A0DF20-FFDB-4ABF-6295-3FF71B4C5D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D72AB565-316C-4B19-FF58-E079CEEB778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CFD6F0F2-1C73-9F13-D4D9-2372691E76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E3D9BB09-A8B4-1500-1CAC-A2874717DF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3" name="Graphic 92" descr="Binary outline">
                      <a:extLst>
                        <a:ext uri="{FF2B5EF4-FFF2-40B4-BE49-F238E27FC236}">
                          <a16:creationId xmlns:a16="http://schemas.microsoft.com/office/drawing/2014/main" id="{238B417D-8CB5-FF5D-487F-D40A68914C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4" name="Graphic 93" descr="Binary outline">
                      <a:extLst>
                        <a:ext uri="{FF2B5EF4-FFF2-40B4-BE49-F238E27FC236}">
                          <a16:creationId xmlns:a16="http://schemas.microsoft.com/office/drawing/2014/main" id="{1234E63D-8D25-1AD4-4084-775547EC23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FAABC08-02D8-1BB4-BB8C-FE12C8D4FCDC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3" name="Graphic 82" descr="Binary outline">
                    <a:extLst>
                      <a:ext uri="{FF2B5EF4-FFF2-40B4-BE49-F238E27FC236}">
                        <a16:creationId xmlns:a16="http://schemas.microsoft.com/office/drawing/2014/main" id="{D527DE6A-3F0E-13D4-85F4-B44DA41F57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F7EA60DD-5AFE-62F5-AC44-4603D847492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59510C65-5046-56DB-71F4-704B4F3351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CA579DCE-7BAE-E39F-032C-82A13F2585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7" name="Graphic 86" descr="Binary outline">
                      <a:extLst>
                        <a:ext uri="{FF2B5EF4-FFF2-40B4-BE49-F238E27FC236}">
                          <a16:creationId xmlns:a16="http://schemas.microsoft.com/office/drawing/2014/main" id="{1D18E8E8-52B7-75BD-E6F7-AD5A828124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 descr="Binary outline">
                      <a:extLst>
                        <a:ext uri="{FF2B5EF4-FFF2-40B4-BE49-F238E27FC236}">
                          <a16:creationId xmlns:a16="http://schemas.microsoft.com/office/drawing/2014/main" id="{2C4126AD-8171-677B-D4F9-93B2AE4640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79A565-80BD-1D34-C7A8-807592BFC99F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23AEF4C-895B-16D5-5165-55A0AA47557A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5C66F67-4B38-A632-213D-0BCEBE6542F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71" name="Graphic 70" descr="Binary outline">
                    <a:extLst>
                      <a:ext uri="{FF2B5EF4-FFF2-40B4-BE49-F238E27FC236}">
                        <a16:creationId xmlns:a16="http://schemas.microsoft.com/office/drawing/2014/main" id="{305C0DF2-8E2E-50E2-6B94-F91972ECD7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AA701524-223B-2052-07E5-BD02F77D9BE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C630D257-F207-5890-155C-3C36F15EC3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73F14716-5E9E-7118-E5F4-3B29CCB2E4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" name="Graphic 74" descr="Binary outline">
                      <a:extLst>
                        <a:ext uri="{FF2B5EF4-FFF2-40B4-BE49-F238E27FC236}">
                          <a16:creationId xmlns:a16="http://schemas.microsoft.com/office/drawing/2014/main" id="{C67FB342-94B0-8967-4B24-1D64D3EB1D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Graphic 75" descr="Binary outline">
                      <a:extLst>
                        <a:ext uri="{FF2B5EF4-FFF2-40B4-BE49-F238E27FC236}">
                          <a16:creationId xmlns:a16="http://schemas.microsoft.com/office/drawing/2014/main" id="{44E36BD1-70FE-7F68-54A4-FF1297BC2B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FB6E699-465E-58FF-3924-F2CD8C0C507A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5" name="Graphic 64" descr="Binary outline">
                    <a:extLst>
                      <a:ext uri="{FF2B5EF4-FFF2-40B4-BE49-F238E27FC236}">
                        <a16:creationId xmlns:a16="http://schemas.microsoft.com/office/drawing/2014/main" id="{0AD57CDB-2FA5-ED5F-41AF-E820A240C8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4D50E58B-F25F-A455-B45F-081BCE370CA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AC3978E0-19B8-F6F7-A717-E7A64B4722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7710E2AA-B1E5-45AF-F229-C09E28C8A1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9" name="Graphic 68" descr="Binary outline">
                      <a:extLst>
                        <a:ext uri="{FF2B5EF4-FFF2-40B4-BE49-F238E27FC236}">
                          <a16:creationId xmlns:a16="http://schemas.microsoft.com/office/drawing/2014/main" id="{24FFCCD1-00BA-9462-6333-E2B5376E72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0" name="Graphic 69" descr="Binary outline">
                      <a:extLst>
                        <a:ext uri="{FF2B5EF4-FFF2-40B4-BE49-F238E27FC236}">
                          <a16:creationId xmlns:a16="http://schemas.microsoft.com/office/drawing/2014/main" id="{DBCBFB7A-2322-7DFD-C60D-4FE28F52EB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63074516-03BA-C1FE-C98C-C42B90C811BC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9" name="Graphic 58" descr="Binary outline">
                    <a:extLst>
                      <a:ext uri="{FF2B5EF4-FFF2-40B4-BE49-F238E27FC236}">
                        <a16:creationId xmlns:a16="http://schemas.microsoft.com/office/drawing/2014/main" id="{E626EA9F-F71D-F12F-06FC-352D74DAAE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224D4B44-6F32-BE8B-0C81-D3E0AD40D93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79D1D4E2-8FD1-B1F1-F665-62ECA37BB1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5EAACDA2-B1E9-A96B-7506-60F3B2E365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3" name="Graphic 62" descr="Binary outline">
                      <a:extLst>
                        <a:ext uri="{FF2B5EF4-FFF2-40B4-BE49-F238E27FC236}">
                          <a16:creationId xmlns:a16="http://schemas.microsoft.com/office/drawing/2014/main" id="{BCCFB109-71C8-162E-A00F-CE07A4B530A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4" name="Graphic 63" descr="Binary outline">
                      <a:extLst>
                        <a:ext uri="{FF2B5EF4-FFF2-40B4-BE49-F238E27FC236}">
                          <a16:creationId xmlns:a16="http://schemas.microsoft.com/office/drawing/2014/main" id="{779BDDD3-2464-2391-CBA4-369B7F0FF3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3694256-EB68-CBE9-F24E-BDAFBCB60C94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C34BD54-7A4D-3ABE-EB38-1CD9A4106AAB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0" name="Graphic 49" descr="Binary outline">
                    <a:extLst>
                      <a:ext uri="{FF2B5EF4-FFF2-40B4-BE49-F238E27FC236}">
                        <a16:creationId xmlns:a16="http://schemas.microsoft.com/office/drawing/2014/main" id="{253581D1-1B07-5219-DEDD-E123BAD633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7897CE44-C395-1B8F-5EA0-0B2B46936B1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0532251F-42C5-792D-1A97-C27CF2E5EB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48548CB2-8F9A-D21C-C656-3339D2EC99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Graphic 53" descr="Binary outline">
                      <a:extLst>
                        <a:ext uri="{FF2B5EF4-FFF2-40B4-BE49-F238E27FC236}">
                          <a16:creationId xmlns:a16="http://schemas.microsoft.com/office/drawing/2014/main" id="{E2754C2C-1D88-87C1-FF58-62FD98DBE3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5" name="Graphic 54" descr="Binary outline">
                      <a:extLst>
                        <a:ext uri="{FF2B5EF4-FFF2-40B4-BE49-F238E27FC236}">
                          <a16:creationId xmlns:a16="http://schemas.microsoft.com/office/drawing/2014/main" id="{4B95BEB8-B6AB-860F-E410-8693A9526B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2996955-EC65-320B-47B5-A4DB66865DA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4" name="Graphic 43" descr="Binary outline">
                    <a:extLst>
                      <a:ext uri="{FF2B5EF4-FFF2-40B4-BE49-F238E27FC236}">
                        <a16:creationId xmlns:a16="http://schemas.microsoft.com/office/drawing/2014/main" id="{937EE6F7-40F8-0FBA-522F-550A83B12C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4AFFDD2E-621C-01A0-E5D6-9FC35BE5B78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9D522765-E7A7-849D-991C-CB0620D360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6182A95A-1C2C-9FC0-0AA3-169864C178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Graphic 47" descr="Binary outline">
                      <a:extLst>
                        <a:ext uri="{FF2B5EF4-FFF2-40B4-BE49-F238E27FC236}">
                          <a16:creationId xmlns:a16="http://schemas.microsoft.com/office/drawing/2014/main" id="{CC5C3266-90E9-2113-55F1-644432AB52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Graphic 48" descr="Binary outline">
                      <a:extLst>
                        <a:ext uri="{FF2B5EF4-FFF2-40B4-BE49-F238E27FC236}">
                          <a16:creationId xmlns:a16="http://schemas.microsoft.com/office/drawing/2014/main" id="{65D1C2BE-2938-92BA-AB51-9669758123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40BFFB37-273E-3271-AAA3-761607C31B8F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8" name="Graphic 37" descr="Binary outline">
                    <a:extLst>
                      <a:ext uri="{FF2B5EF4-FFF2-40B4-BE49-F238E27FC236}">
                        <a16:creationId xmlns:a16="http://schemas.microsoft.com/office/drawing/2014/main" id="{866112C2-D0BF-91FF-358B-341BAEB06E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25F1EF4B-3ACD-9732-3EA5-2370CEBAC1C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CA6C7449-B587-D60C-947D-11F9DB8943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BE2B23FA-4187-9F7D-3207-E52B48ECFC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Graphic 41" descr="Binary outline">
                      <a:extLst>
                        <a:ext uri="{FF2B5EF4-FFF2-40B4-BE49-F238E27FC236}">
                          <a16:creationId xmlns:a16="http://schemas.microsoft.com/office/drawing/2014/main" id="{7654B82D-167D-1396-6585-D942DCD654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Graphic 42" descr="Binary outline">
                      <a:extLst>
                        <a:ext uri="{FF2B5EF4-FFF2-40B4-BE49-F238E27FC236}">
                          <a16:creationId xmlns:a16="http://schemas.microsoft.com/office/drawing/2014/main" id="{D14042BB-0B21-6FC2-3C05-312B0AF017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D14CA33-F4D8-1A33-1589-48696F20918E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C9BD388-3015-A6A2-4CD7-CFC26408FC61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9" name="Graphic 28" descr="Binary outline">
                    <a:extLst>
                      <a:ext uri="{FF2B5EF4-FFF2-40B4-BE49-F238E27FC236}">
                        <a16:creationId xmlns:a16="http://schemas.microsoft.com/office/drawing/2014/main" id="{D7E2F090-D685-2E3A-5733-216B21D501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41A52CC-E939-9D04-EFFD-33C66873947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B15CF872-4559-7CE0-0DE7-AD97E86270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7094C69E-0AAB-FE3A-9633-3F5E33B03A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" name="Graphic 32" descr="Binary outline">
                      <a:extLst>
                        <a:ext uri="{FF2B5EF4-FFF2-40B4-BE49-F238E27FC236}">
                          <a16:creationId xmlns:a16="http://schemas.microsoft.com/office/drawing/2014/main" id="{F0C503C1-B5E2-F61C-DD83-C75B46C37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" name="Graphic 33" descr="Binary outline">
                      <a:extLst>
                        <a:ext uri="{FF2B5EF4-FFF2-40B4-BE49-F238E27FC236}">
                          <a16:creationId xmlns:a16="http://schemas.microsoft.com/office/drawing/2014/main" id="{F8B77842-5B45-591A-9C09-9C43F264F6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4F280E3-9C1D-9D8D-0268-B2BDB8157390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3" name="Graphic 22" descr="Binary outline">
                    <a:extLst>
                      <a:ext uri="{FF2B5EF4-FFF2-40B4-BE49-F238E27FC236}">
                        <a16:creationId xmlns:a16="http://schemas.microsoft.com/office/drawing/2014/main" id="{564D4866-7304-1888-4E36-924CC9437A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2CF17C34-1DAA-A81F-1527-0C1355AB72A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F9464539-B623-0CA5-2109-B093B352C7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29C68810-8AC5-65AD-A60C-397FE35D79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 descr="Binary outline">
                      <a:extLst>
                        <a:ext uri="{FF2B5EF4-FFF2-40B4-BE49-F238E27FC236}">
                          <a16:creationId xmlns:a16="http://schemas.microsoft.com/office/drawing/2014/main" id="{2605DE71-9083-FD86-8E45-A421AE69B1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 descr="Binary outline">
                      <a:extLst>
                        <a:ext uri="{FF2B5EF4-FFF2-40B4-BE49-F238E27FC236}">
                          <a16:creationId xmlns:a16="http://schemas.microsoft.com/office/drawing/2014/main" id="{0521349C-63F1-20C6-4FAD-9ABBFE7B0A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718387F7-3564-1BCC-1201-76F75BAE3EE9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7" name="Graphic 16" descr="Binary outline">
                    <a:extLst>
                      <a:ext uri="{FF2B5EF4-FFF2-40B4-BE49-F238E27FC236}">
                        <a16:creationId xmlns:a16="http://schemas.microsoft.com/office/drawing/2014/main" id="{5A30F028-B4D9-C082-27AA-396C06A7A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A0940B55-C6ED-4FF1-5FD8-29F5A56B553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27174CD5-1741-777B-8C11-12782AAD63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A3D3AC98-8670-DF0C-E776-C2B1E35F1A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Graphic 20" descr="Binary outline">
                      <a:extLst>
                        <a:ext uri="{FF2B5EF4-FFF2-40B4-BE49-F238E27FC236}">
                          <a16:creationId xmlns:a16="http://schemas.microsoft.com/office/drawing/2014/main" id="{87AD4F2D-D98A-415A-8542-EBE2397883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" name="Graphic 21" descr="Binary outline">
                      <a:extLst>
                        <a:ext uri="{FF2B5EF4-FFF2-40B4-BE49-F238E27FC236}">
                          <a16:creationId xmlns:a16="http://schemas.microsoft.com/office/drawing/2014/main" id="{340256E6-4DA4-7F42-5181-E9C41C6B92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9C3890-434B-9AA8-B1A3-1456F345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04" y="287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000" b="1" i="1" dirty="0"/>
              <a:t>Code Behind the Scenes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F402EE-6306-D9A6-CC24-34117E07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6" y="1661072"/>
            <a:ext cx="9124917" cy="4795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042635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9112A0-9733-DC06-D8CC-AF37769E06D5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B7CED8-71E2-E6A0-59B7-8A265CF0AF27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F3E3964-8E7F-D88A-BEA4-13CD0B3AB0DE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70E0B868-DA2B-76E9-FDD2-75133F274FE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107E9630-B4FC-F84F-F792-FDE85C22D6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B39271FE-B852-3FDE-10C0-C537A7EFD6D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B4D32445-0849-15C6-8795-79AF34721B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3E263585-96F8-11D0-6287-4DC3FC4B9E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C2F380E0-07E5-8AC3-131D-BFB61A5085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6D785A4C-6823-AC1E-9578-CF1511DC2C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C9BD471E-F607-08DC-B2CF-8C3C42555872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7FCC8DB4-A653-2AC1-6827-87FC1BD7AC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23F3B801-B9A1-4155-28BC-8C16B2F60C3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1D910A24-A0F5-41EC-0D1E-AD597A9A4A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413BDC28-72D6-4610-9D38-C0DD400359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08F594E7-02B9-C64B-9E23-93299CB4D4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908FEE58-0A6A-395C-7A8D-9A3D9A24F2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A9B3C35D-A36E-934D-84ED-F470A537B873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29E13BB2-E55A-6EFB-EBCF-967BA676F2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A03A5DC7-D41A-E902-5BAD-9C440E1CB20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58ADF357-CF43-67AB-46BC-9DF9856AAA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63F8C461-B923-E2DC-16E2-CFC5521AFE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4D27563C-88FA-4BF2-56A3-873F7E474D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CF10DC17-3C7E-F5CE-EA1F-4D0DB1B9D0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389B11F-8AF5-4EB0-0F6D-682A864AC4B1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AF5DF75D-5E14-C98A-A14F-BFC77F26860D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1BD3428E-A853-C24B-A72B-67B380BDE3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516BA8C5-319B-C528-756A-37512B1830B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5CB0C04B-9274-09D8-33F9-1471ADA80D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8174FF3B-B3D9-96BF-B76B-5D0E845E2BA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A5734337-C35B-841E-09DE-9CEB964EAB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E43C88C9-4365-958A-654B-2F80475D84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3E76C4F5-6AE6-6063-7B1F-A673BF5F3934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E27092CE-084A-D01B-3742-9B4521D586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C10C9F81-D172-6C35-7855-F65F1713B4A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04B63083-1DB6-4A07-0AF5-05804996B3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8BDCB668-A7BD-761E-98DC-8295199031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E8EE04A9-7BEF-CFC3-9AEE-13BBA987CB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77AFB1E7-BD7A-D930-7CAA-246B56FE05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77BC79A5-D535-D5A5-EF39-C9D36A366E5A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8B3F9863-49EB-0C65-F4E3-75ED4BC051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0C5E82A0-A4D3-5C37-3CD8-CEE80830832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FE0EBE94-33CC-C799-B6DF-12269B62E9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8EDE2E99-82AC-54F9-0489-CD59A7A6F1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C1E89A0B-363F-440D-F1EF-25C69E5341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806835E0-AC3A-E6A9-BDB4-82C2C966ABA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4A0854F-F5C6-CD73-A09D-1B25F5206E5A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63E9222-E18E-0CBB-9B86-741CF874C1BD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11CB180E-A81B-3271-F7EE-D78CBB4C53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4A05131F-C545-F609-6FC9-8F129168F95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919D314F-0367-2A15-8FAE-F96DDB2CC9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5BBAB44D-D3A8-AD0D-91F3-744BAFD984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2F2FE517-4738-E711-A72B-341AB60DF4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09D3D91F-B46E-E7B7-74D8-48AACD7069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08757A50-329F-0FAF-E3E9-FCF2BDCBF89D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A4121376-8984-F386-4057-1C55C60694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ED21FB71-C9E0-6EB3-8241-4B95AFC227E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67FE0311-8C7C-60A6-0349-DD3C36F920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91923110-45D9-35EC-9DCA-76D4E513C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05CB9F75-C0A9-188F-3A89-89804C9BB8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E996CF88-AEB3-0762-22CB-CE9BBCF018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45E038A1-2E64-9CD8-012F-17AF8BA24B42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64404B09-B28C-B69F-A60A-BDBBE72C22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12D217A5-19EA-1F95-984A-59415ECAC1B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EDF5F5F9-D412-6E22-8A6F-8F436C7C5D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23B52763-8BA6-AF65-5CD0-74987C6329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7C3C0ECA-AFCB-204F-9330-263ED2A937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AA0B0094-E0F4-97CA-8723-E447B7BF98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4A26C1-7E5D-8576-316A-8B8D4AB6D0DF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0F74326-EDF3-9062-0AEB-F3B3B39FC748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B747C63-7AE4-C4B1-BB33-85BD7A92A0F0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E5A45AEC-A10A-1B9E-3799-8656DEB995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CC57EBBA-BAC0-0ADD-ECDC-2B64AB86EF5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CDE86F7D-9719-7CBC-EAE0-E563D70E66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D3670F0B-9E03-D7C6-C137-2F0F95FC7B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5E348D83-BB5C-B2E0-2605-DE62E0FFB4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72E49586-DC65-6491-2704-08C2ABD7C6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0B552BC4-363C-8549-C638-4216E62004E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9AFBA35C-2558-79F4-5D84-81A47B8129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E632E98A-8014-11CE-6CC2-EDF4003A85E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4F307B4C-144A-3110-9A11-36C78F889C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39DF34E8-6955-6C9A-7007-F64FED91C4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538C5E09-7ECC-C8CA-7085-DC07C4F7E0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528111EA-4444-9E20-6B92-2D82AD0368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07DF4CA9-C8A5-22EB-FA30-0C7F8E89F31B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0F7A8CCB-589A-CD2F-BFB1-E76D4D9D5C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1E38C888-B342-3230-6451-5FA797C5DC6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8E5617CB-80EA-C5DA-F916-DA71347C0C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292866A9-60B2-E6D2-22B4-BDA8D92DEF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B2B9F820-717C-ECC9-B5EA-D0BCE88685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72E68913-D3D3-195B-C607-CBF633757E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ACA885-1B33-02FA-79F4-D3879EEFD56B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556A4C35-21D1-4434-E7DD-2CE1CBAA136B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2F583778-1D87-D363-CD55-3107059315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595E80B4-8C8A-0E56-E9B8-A80FBB8BE46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7B71575A-99A8-2039-2AA7-630CF71032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3059195F-8CCB-2E50-2026-5EA2D4C015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8656C381-431D-6B48-2207-3ED4ACEC72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FC160E29-9DCD-7D31-BBC6-2FCE2D30D7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34186EF-4457-A8DF-4528-D8891F77D27F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55A92C8E-F19A-A7BB-DBF6-4FF1650A7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A70FD56C-561B-CA96-D77F-E2D25BC5AC7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C26284D0-2B3B-2FC6-2068-42074FE2D1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B0B76613-8403-176C-90F1-9FEABE5B2C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E036A611-C0D8-E9F6-97F1-3B3C5B2630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1A41795F-A656-7831-1FF5-45111D18D6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CD97FA0-A365-9905-A424-06159848C15D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684562B2-63AC-3B48-F0B4-31029B21BF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D3B8BE77-5611-A0D8-3998-19FE38254E8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ECCF7191-1D7D-F6C9-4553-248A247531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C33B2531-B1C2-26B0-FE8C-8478B1CE0A0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1DA57B89-5BF9-DF2F-8D9E-7953B78358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4FC60868-8A7E-0972-AB68-9F5613151C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3BD8744-6ADA-1EFC-C550-30F44DF3B72A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807BA6B-BD50-76BF-0F64-9625268DE229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7BAC3868-A7C7-7E57-05D2-214C2C4543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1AB2481-341D-85D0-7340-6733E25F10D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6DE8223C-A925-A02C-9D57-3B3B52654D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C48FDC70-EAA5-CF55-A14F-846DD3E491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8FFF9A9A-4349-BEA9-9A53-7091CC8AF2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D5AA3F5A-7DD4-BC70-55C0-63B7A835D9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C2A5638-C822-4331-E345-555958F0FAD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8BD9272C-90CE-A5BF-54CC-52AC7EFD36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3DC15AE1-E974-36F1-338C-2E01D53DE5F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7365FB83-6740-06A4-A036-77A94644CD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FF7D8571-CE2D-460B-FF9D-A430B53663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DA24D894-34A2-544E-72EE-86619486D9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E96670EB-ACFE-CF16-AF5C-1477E6A373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E6097C2-7ADD-172F-C68E-98B35F7AE55A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7C7092FC-128E-63A6-2A7D-E030037ADB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83CD6B12-53A3-FF51-3C44-EC3B127B5A6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2E340C9F-C7C1-C76F-F609-EDD14E0272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13ABC61A-EA83-B471-EB08-0FE914A5ED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2A2F6468-EE26-DB98-0192-324B2BE237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FB6FC63D-6CDE-1766-AAEA-A75FFACB42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90974A-5B02-C803-E486-C90C0B6C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715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sz="6600" b="1" dirty="0"/>
              <a:t>In Between Each Selection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8C7AF8-1467-4DDB-1050-43B179B66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06" y="1602720"/>
            <a:ext cx="9051987" cy="4965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05827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D73566-E4D5-7BBB-CCDD-35AE0AC047F8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73BD67-89DA-576D-B5C3-16CACDD7E1E9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F815762-37F1-5108-D560-A9375368C132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C0F82F48-013A-5965-3B10-F7D2DD14B831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F540FD9B-25E7-9B69-A943-CD0601E3F4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8C24C1D0-C900-B40E-9943-B64A4FBDF36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5D269E3D-3DD3-50A0-3593-F828725A27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14784EF5-A177-55E9-40FE-1A5DB72CAF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6EB75B24-5537-9611-C905-6917722AF6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F2602601-6542-0AC1-1D28-E7BC3D81C8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2D7A4C1-AF39-14E0-804A-F25B2C34BB92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004F0659-CC75-8659-755B-CE985467D9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2274EA41-0CE2-9EA2-6B5C-1BD58103CFC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019739C2-08A3-77E6-F1E1-81E5690AA4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25808036-A05C-B76D-E0DE-F2A5700711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6AD82A10-99F7-373C-F854-0F99CD9364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49B4148D-C338-A75B-E21A-08E5526672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F1C648F-19B1-5C17-7231-203F2D7313C0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52A20458-5010-BAA5-65C7-80527BA6B6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94D7ABA7-88CA-867E-019D-01659B92147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6862D505-1D7C-D90F-E4D7-FBCBA068F9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1C445260-09EA-EBF0-5A6F-513CE21A69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931CC1E6-BD54-0396-DFA7-A9C913535E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5BF3F82F-C2D5-02AC-1064-D96DE1145C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A827E78-9455-D9CA-F1DB-09FBBC5F8CE0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A741E0F0-6E6C-1549-F619-2C0DE3B54A53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193B7C57-A25E-2325-7057-66E62078AC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FDE12CBB-1874-6DE1-67C7-DDF7E52FA84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95EED524-3C15-DA1F-D8EE-261797D3BE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9BFEC3AD-2B1F-2325-7725-A2D1248C94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DD675E33-507E-5DC5-35FC-133C127EE3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4BDA7BD7-B064-9E49-3FF3-912C4A6BC5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EFEE2997-32FF-6B26-AF19-8D0316250947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74D7F528-ADB3-8CEF-1C7D-7863911943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6AE249E9-8EFC-1ECA-9F5E-F52E2FDB8E3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748C91C5-2C28-78D0-5808-4EDF119F14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D37972E8-2DCF-DFE1-F993-65F5D8B982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37A4EEE0-29DB-65FC-96B8-6EEA7D34CB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2048CBB7-5A03-571A-529B-515F8F368B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52F3417C-AFCA-1FF6-CB03-5487CB068B12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F46A6F4E-3921-FAFB-8A00-05B94F79A8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BBB71DD8-3AA0-0F25-05B0-6FFC35E8653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CCD870F5-D4E8-AD8C-4A91-A981F3CF34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14F4B9CF-68C6-4D0F-0C07-360823A74E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A4BC15D5-F124-E78B-AB3C-5E0F8F3050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20E466DE-C30C-FB37-2C8E-578496B112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2A7F7B8-8DF7-35F5-1E4E-EA69B74D330D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4B8466B-7A34-D1D7-1A56-1DBC0AF6D915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BFE398C5-D9BE-7E4C-59EB-7075C645FB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CC3112C4-BD6F-5EA1-FBFC-322A85AF0D4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9D7B8EC3-E5E8-D1B5-6F77-493583175B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44066F5A-F4DB-DE9D-C23C-5676FF3A23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FAD25078-5498-B374-34CB-4ECE424651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3A69604A-69E8-395B-B8CF-E15189EEDB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8227E096-FAAA-016D-0166-821CC1F526A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46C42602-2383-827B-1BB4-C7805FE1F5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6BA9731-0B6A-02CD-DB4E-83DF5B8F1CE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40EF48C5-D79E-8BC8-D257-80B8F1C6AB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2CADF914-5DC6-90F2-E618-29D06C6CA8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8739D5EC-253C-386A-00EB-09D9D54A97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66EF3531-CB7D-BF9B-746C-5995F23894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C2F0DAD-70A6-0DFF-47B6-E251EB2B251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3F3B15AE-E8FD-1B5D-F6B8-B571483433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059DE0B1-9DF1-B2DF-D303-DA72386430E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285B7551-D822-8632-203C-9957A2DB38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8C8B45DA-17F4-5FE3-6DF4-4E50224BDD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09C20F93-6831-7169-7798-D98AB728D3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22BE4D9C-7878-8FE7-4A2A-3E7EAA8DC1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BA05C0-9926-2353-02F6-5CCDA029DE5B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46214BB-F572-E9DC-1B25-E073357050BC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EE8F575F-B25D-518E-445C-6941E4F24E28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6B8AE2AF-E6E9-8BA1-636E-9C7EB86285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24E5B94A-CC1B-37B9-8700-7242A53445C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11868D90-55FA-4092-C431-2A1474F31A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2E30A11B-7FE2-C2F7-D79D-7EEA072D02A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78AFFA82-4C16-5E11-3285-7AA6EFFAE7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E6275BF7-D2CD-86E3-696C-45168B3141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013E2AF2-001D-11F8-89CD-255E0F46097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8F31719C-5971-2A04-2E63-243208C95C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CCCDC397-E171-2C02-0E98-B9DC735C6A0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374775AF-6C00-E96D-24A8-BBD4AE7C26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553DA6AD-60CA-2642-1C79-92966A541B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455AEA4C-F3F4-CAA8-A5DE-2758C73E3B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030A4C66-C3A0-9C33-BEE8-109181F493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10050FF-CB51-C671-5920-59CE38ED581C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FD00816F-6A21-F292-C418-76DA117B66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69BC39C8-32F5-6948-0C78-0915C573BB1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BDA8DEE8-74C5-7F24-931C-198C9F3FEE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159F7E18-D518-2825-E971-7AD0332E50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8495CACD-8371-1136-5DF8-AB3C2F956A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6287A9B3-4C87-5B1E-8C76-3BBDEAB4B2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91DF2FA-2DC6-0F0D-41A3-B99CF608820B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C59DBD4-DCE6-B588-E338-9CFDF14E63F3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00146B69-A7FD-3B2B-8847-19AA630226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A0196B9F-21D6-29D2-55D8-93A736888CF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C4A2BF97-47EC-007E-B748-6ECD671511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69670DB3-FDF6-3B6D-87DA-D89189FC25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F5F949AD-C4DC-731C-E1A0-35B797618A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3C0D3A00-A2E4-ACA3-4A9A-01FBC72ADE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3B406B6-4AFE-02A3-9E10-1C187C156B60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4A40F845-254B-459B-1623-BFFBACC5B9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90D66D4B-6F12-EFB9-5B42-2E776918527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AF20835C-5E52-4257-B40C-6E12DDDCFF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AB982B99-C99E-B759-36F5-458335A9B6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B54E6891-0F51-31F8-160E-48413226B3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9174A9BE-65BF-38CD-F08F-0505DC664F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6E9A41-88BC-956C-65E7-15260FC1EA4A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FE2BEE7F-24DB-EF7C-CFBB-762CA176D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64FD0D2A-BD22-E751-37A2-F4B2F558F91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5190A01E-E40E-E625-CCAA-E6EE1CFCEE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BC684972-00EC-F2CE-05E6-FFEB78A6B1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5370459C-9A3B-BA8B-C7B7-74CAD062B0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D9906AD1-EE60-996C-9259-831E8BF749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DF5377A-008A-0A01-15C5-BF3ED3099807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EDAB6D7-B616-4321-841F-9230949ADC8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6BF098E6-0267-7817-34C9-8907276870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C5CC5D4E-8BB4-11B8-0F4F-DAA06B0C654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B46353D2-AF79-6322-2511-712DC271C4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3936A929-1FA1-643A-7CE4-27FD200D2D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9A19267E-937F-8692-4913-5097237E03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EC1D3CF6-D050-17AE-BCFC-FB55803053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FAC898A-7A70-1E5E-F02E-7C7A12307C2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DF4C7F25-82EE-FD92-1D8A-F595F680B1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6FB420B8-0DF8-A220-ECD5-8F3ADAD1BBD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47A42EBC-510A-3BF1-BAFE-953B9AAE29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AE571DD1-04A7-A86A-89E2-622D3D71FD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A7339526-962D-8E0E-B904-2D7A222E11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983CC4FB-871C-A530-8F03-D341BAFED7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000663-0335-178C-E511-9A8A1B2DB81F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74052144-BA3E-87C3-5806-B96C55E950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A4DF07A1-60A0-1838-8E13-FA88E737632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53CFA431-DE13-0D35-42C3-3C2C13A102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05B15F77-BF61-86B5-0677-A5F6544EA7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F71763C0-7193-8C41-8EE5-16C1330E83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A56B94DF-34C2-BA23-C546-89D5C65EDB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709A31-7F41-980E-C5CD-B83123F8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6000" b="1" dirty="0"/>
              <a:t>Code Behind the Scenes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7B2E8D-8C36-43F3-7F13-BFA95BC40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1" y="1702778"/>
            <a:ext cx="7944426" cy="4749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AD229268-2E95-EC18-726F-5B17AA6BBA69}"/>
              </a:ext>
            </a:extLst>
          </p:cNvPr>
          <p:cNvSpPr txBox="1"/>
          <p:nvPr/>
        </p:nvSpPr>
        <p:spPr>
          <a:xfrm>
            <a:off x="9082332" y="2749069"/>
            <a:ext cx="2677886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the loop I created so that the user can continuously work on the database until they decide to exit.</a:t>
            </a:r>
          </a:p>
        </p:txBody>
      </p:sp>
    </p:spTree>
    <p:extLst>
      <p:ext uri="{BB962C8B-B14F-4D97-AF65-F5344CB8AC3E}">
        <p14:creationId xmlns:p14="http://schemas.microsoft.com/office/powerpoint/2010/main" val="41575255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888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F87BA-E368-D37E-5D02-90CD7D13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65749"/>
            <a:ext cx="5114926" cy="4726502"/>
          </a:xfrm>
        </p:spPr>
        <p:txBody>
          <a:bodyPr>
            <a:normAutofit/>
          </a:bodyPr>
          <a:lstStyle/>
          <a:p>
            <a:r>
              <a:rPr lang="en-CA" sz="66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9D78-0FAF-6C35-D7BA-9C1B2F05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385" y="1005134"/>
            <a:ext cx="4395831" cy="48477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3200" dirty="0"/>
              <a:t>I created a Music database that allows the user to input songs, playlists and artists as well as manipulate their individual attributes. </a:t>
            </a:r>
          </a:p>
        </p:txBody>
      </p:sp>
    </p:spTree>
    <p:extLst>
      <p:ext uri="{BB962C8B-B14F-4D97-AF65-F5344CB8AC3E}">
        <p14:creationId xmlns:p14="http://schemas.microsoft.com/office/powerpoint/2010/main" val="145611041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D73566-E4D5-7BBB-CCDD-35AE0AC047F8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73BD67-89DA-576D-B5C3-16CACDD7E1E9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F815762-37F1-5108-D560-A9375368C132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C0F82F48-013A-5965-3B10-F7D2DD14B831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F540FD9B-25E7-9B69-A943-CD0601E3F4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8C24C1D0-C900-B40E-9943-B64A4FBDF36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5D269E3D-3DD3-50A0-3593-F828725A27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14784EF5-A177-55E9-40FE-1A5DB72CAF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6EB75B24-5537-9611-C905-6917722AF6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F2602601-6542-0AC1-1D28-E7BC3D81C8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2D7A4C1-AF39-14E0-804A-F25B2C34BB92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004F0659-CC75-8659-755B-CE985467D9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2274EA41-0CE2-9EA2-6B5C-1BD58103CFC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019739C2-08A3-77E6-F1E1-81E5690AA4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25808036-A05C-B76D-E0DE-F2A5700711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6AD82A10-99F7-373C-F854-0F99CD9364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49B4148D-C338-A75B-E21A-08E5526672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F1C648F-19B1-5C17-7231-203F2D7313C0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52A20458-5010-BAA5-65C7-80527BA6B6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94D7ABA7-88CA-867E-019D-01659B92147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6862D505-1D7C-D90F-E4D7-FBCBA068F9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1C445260-09EA-EBF0-5A6F-513CE21A69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931CC1E6-BD54-0396-DFA7-A9C913535E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5BF3F82F-C2D5-02AC-1064-D96DE1145C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A827E78-9455-D9CA-F1DB-09FBBC5F8CE0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A741E0F0-6E6C-1549-F619-2C0DE3B54A53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193B7C57-A25E-2325-7057-66E62078AC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FDE12CBB-1874-6DE1-67C7-DDF7E52FA84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95EED524-3C15-DA1F-D8EE-261797D3BE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9BFEC3AD-2B1F-2325-7725-A2D1248C94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DD675E33-507E-5DC5-35FC-133C127EE3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4BDA7BD7-B064-9E49-3FF3-912C4A6BC5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EFEE2997-32FF-6B26-AF19-8D0316250947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74D7F528-ADB3-8CEF-1C7D-7863911943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6AE249E9-8EFC-1ECA-9F5E-F52E2FDB8E3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748C91C5-2C28-78D0-5808-4EDF119F14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D37972E8-2DCF-DFE1-F993-65F5D8B982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37A4EEE0-29DB-65FC-96B8-6EEA7D34CB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2048CBB7-5A03-571A-529B-515F8F368B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52F3417C-AFCA-1FF6-CB03-5487CB068B12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F46A6F4E-3921-FAFB-8A00-05B94F79A8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BBB71DD8-3AA0-0F25-05B0-6FFC35E8653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CCD870F5-D4E8-AD8C-4A91-A981F3CF34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14F4B9CF-68C6-4D0F-0C07-360823A74E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A4BC15D5-F124-E78B-AB3C-5E0F8F3050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20E466DE-C30C-FB37-2C8E-578496B112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2A7F7B8-8DF7-35F5-1E4E-EA69B74D330D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4B8466B-7A34-D1D7-1A56-1DBC0AF6D915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BFE398C5-D9BE-7E4C-59EB-7075C645FB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CC3112C4-BD6F-5EA1-FBFC-322A85AF0D4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9D7B8EC3-E5E8-D1B5-6F77-493583175B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44066F5A-F4DB-DE9D-C23C-5676FF3A23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FAD25078-5498-B374-34CB-4ECE424651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3A69604A-69E8-395B-B8CF-E15189EEDB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8227E096-FAAA-016D-0166-821CC1F526A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46C42602-2383-827B-1BB4-C7805FE1F5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6BA9731-0B6A-02CD-DB4E-83DF5B8F1CE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40EF48C5-D79E-8BC8-D257-80B8F1C6AB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2CADF914-5DC6-90F2-E618-29D06C6CA8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8739D5EC-253C-386A-00EB-09D9D54A97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66EF3531-CB7D-BF9B-746C-5995F23894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C2F0DAD-70A6-0DFF-47B6-E251EB2B251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3F3B15AE-E8FD-1B5D-F6B8-B571483433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059DE0B1-9DF1-B2DF-D303-DA72386430E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285B7551-D822-8632-203C-9957A2DB38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8C8B45DA-17F4-5FE3-6DF4-4E50224BDD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09C20F93-6831-7169-7798-D98AB728D3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22BE4D9C-7878-8FE7-4A2A-3E7EAA8DC1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BA05C0-9926-2353-02F6-5CCDA029DE5B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46214BB-F572-E9DC-1B25-E073357050BC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EE8F575F-B25D-518E-445C-6941E4F24E28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6B8AE2AF-E6E9-8BA1-636E-9C7EB86285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24E5B94A-CC1B-37B9-8700-7242A53445C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11868D90-55FA-4092-C431-2A1474F31A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2E30A11B-7FE2-C2F7-D79D-7EEA072D02A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78AFFA82-4C16-5E11-3285-7AA6EFFAE7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E6275BF7-D2CD-86E3-696C-45168B3141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013E2AF2-001D-11F8-89CD-255E0F46097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8F31719C-5971-2A04-2E63-243208C95C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CCCDC397-E171-2C02-0E98-B9DC735C6A0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374775AF-6C00-E96D-24A8-BBD4AE7C26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553DA6AD-60CA-2642-1C79-92966A541B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455AEA4C-F3F4-CAA8-A5DE-2758C73E3B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030A4C66-C3A0-9C33-BEE8-109181F493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10050FF-CB51-C671-5920-59CE38ED581C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FD00816F-6A21-F292-C418-76DA117B66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69BC39C8-32F5-6948-0C78-0915C573BB1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BDA8DEE8-74C5-7F24-931C-198C9F3FEE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159F7E18-D518-2825-E971-7AD0332E50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8495CACD-8371-1136-5DF8-AB3C2F956A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6287A9B3-4C87-5B1E-8C76-3BBDEAB4B2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91DF2FA-2DC6-0F0D-41A3-B99CF608820B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C59DBD4-DCE6-B588-E338-9CFDF14E63F3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00146B69-A7FD-3B2B-8847-19AA630226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A0196B9F-21D6-29D2-55D8-93A736888CF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C4A2BF97-47EC-007E-B748-6ECD671511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69670DB3-FDF6-3B6D-87DA-D89189FC25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F5F949AD-C4DC-731C-E1A0-35B797618A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3C0D3A00-A2E4-ACA3-4A9A-01FBC72ADE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3B406B6-4AFE-02A3-9E10-1C187C156B60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4A40F845-254B-459B-1623-BFFBACC5B9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90D66D4B-6F12-EFB9-5B42-2E776918527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AF20835C-5E52-4257-B40C-6E12DDDCFF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AB982B99-C99E-B759-36F5-458335A9B6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B54E6891-0F51-31F8-160E-48413226B3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9174A9BE-65BF-38CD-F08F-0505DC664F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6E9A41-88BC-956C-65E7-15260FC1EA4A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FE2BEE7F-24DB-EF7C-CFBB-762CA176D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64FD0D2A-BD22-E751-37A2-F4B2F558F91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5190A01E-E40E-E625-CCAA-E6EE1CFCEE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BC684972-00EC-F2CE-05E6-FFEB78A6B1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5370459C-9A3B-BA8B-C7B7-74CAD062B0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D9906AD1-EE60-996C-9259-831E8BF749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DF5377A-008A-0A01-15C5-BF3ED3099807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EDAB6D7-B616-4321-841F-9230949ADC8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6BF098E6-0267-7817-34C9-8907276870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C5CC5D4E-8BB4-11B8-0F4F-DAA06B0C654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B46353D2-AF79-6322-2511-712DC271C4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3936A929-1FA1-643A-7CE4-27FD200D2D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9A19267E-937F-8692-4913-5097237E03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EC1D3CF6-D050-17AE-BCFC-FB55803053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FAC898A-7A70-1E5E-F02E-7C7A12307C2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DF4C7F25-82EE-FD92-1D8A-F595F680B1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6FB420B8-0DF8-A220-ECD5-8F3ADAD1BBD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47A42EBC-510A-3BF1-BAFE-953B9AAE29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AE571DD1-04A7-A86A-89E2-622D3D71FD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A7339526-962D-8E0E-B904-2D7A222E11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983CC4FB-871C-A530-8F03-D341BAFED7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000663-0335-178C-E511-9A8A1B2DB81F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74052144-BA3E-87C3-5806-B96C55E950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A4DF07A1-60A0-1838-8E13-FA88E737632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53CFA431-DE13-0D35-42C3-3C2C13A102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05B15F77-BF61-86B5-0677-A5F6544EA7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F71763C0-7193-8C41-8EE5-16C1330E83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A56B94DF-34C2-BA23-C546-89D5C65EDB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709A31-7F41-980E-C5CD-B83123F8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6000" b="1" dirty="0"/>
              <a:t>Code Behind the Scenes</a:t>
            </a:r>
          </a:p>
        </p:txBody>
      </p:sp>
      <p:pic>
        <p:nvPicPr>
          <p:cNvPr id="142" name="Content Placeholder 141" descr="A screenshot of a computer&#10;&#10;Description automatically generated">
            <a:extLst>
              <a:ext uri="{FF2B5EF4-FFF2-40B4-BE49-F238E27FC236}">
                <a16:creationId xmlns:a16="http://schemas.microsoft.com/office/drawing/2014/main" id="{34C62EF4-0AEB-0089-BBD2-85C31F111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28" y="1777040"/>
            <a:ext cx="5089339" cy="468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E13FA060-1B4B-1F61-919B-7474EA8C388A}"/>
              </a:ext>
            </a:extLst>
          </p:cNvPr>
          <p:cNvSpPr txBox="1"/>
          <p:nvPr/>
        </p:nvSpPr>
        <p:spPr>
          <a:xfrm>
            <a:off x="7283566" y="3426131"/>
            <a:ext cx="4343401" cy="138499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I used a large switch case to deal with the user's selection input.</a:t>
            </a:r>
          </a:p>
        </p:txBody>
      </p:sp>
    </p:spTree>
    <p:extLst>
      <p:ext uri="{BB962C8B-B14F-4D97-AF65-F5344CB8AC3E}">
        <p14:creationId xmlns:p14="http://schemas.microsoft.com/office/powerpoint/2010/main" val="161496091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4ED19D-C64C-4733-DDFD-2DDB07ADEF94}"/>
              </a:ext>
            </a:extLst>
          </p:cNvPr>
          <p:cNvGrpSpPr/>
          <p:nvPr/>
        </p:nvGrpSpPr>
        <p:grpSpPr>
          <a:xfrm>
            <a:off x="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AAB6B0-4323-01BE-1D4E-923000DBF589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E6ADE86-894B-C9F2-EC0C-9F2DC1405358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707A0C21-DCF3-B119-192F-CD2F0F981AD6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B558B7D8-993B-85F2-8786-F96DE18CDD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F60BA398-8E0A-EF68-DC3D-E73C8EDE5D2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580212FB-0598-070E-4E54-E57CAC6D4F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F48EACF8-D01A-85C3-B0C8-D38B7DEA85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2F64C44A-8C70-3F24-46D4-880D1C147E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C66F37A3-B6D2-B491-3F3B-7B13A46882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3488EAFF-952D-12D3-57E5-83DA1AC6C0D6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951C2ABD-AAC3-B4E7-D437-C05A32925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D8E30A19-B51F-D2EA-87C7-E3C4AF4658A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46FFEA9C-7832-FF38-CFE6-2979921147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C65426D9-EBD6-8D9F-DDB7-A73806C030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26A7104C-A974-F39E-2285-6F3490596E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E2232E41-61C3-F284-8188-52DA33B67F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97F81C6-4DE8-47B8-3256-6B231E35CD91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AEBC4645-D0D7-B13D-77C8-421ADBC363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743535C3-3AF8-1C9B-1449-9E2DCD08225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2179D297-7352-8660-6B58-476DB9BDED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CD5F1B7A-B20F-9414-E007-A0ADD0D400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F965A5B7-C42C-0545-8F30-9B43EAAAAF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56BCE1C8-7DB1-25E7-49FE-F48AF7303F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5F5AB58-04F8-1F84-6C1C-EDE63CC0076E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7A1B78D7-7242-1827-DE1B-A0C2E53F45D9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605EFF6D-02D2-749F-773C-21B3996A02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BE90ADDF-DE36-64DA-4A66-AA8CEFC78EC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6AFDAFCB-A379-FD99-E6F7-545CA375EF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EC9469A9-4176-CC3C-D701-B293D687C5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7042B678-45A1-19D7-ADD1-4F9DCFB107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60EE181C-3C9E-BE93-DD51-2257A87C05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DC0831CE-2C50-F129-83D4-C777D7195101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111EDFF4-2CBC-99E4-1A2A-A44D622061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6594EC54-8145-3287-3DB6-C073F11E003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9D8E2F73-33F9-76FA-DE44-DF7D0697D2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CC026AEA-DF51-52F2-F858-B879901E2E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7243C28A-15AE-9C04-840F-D61004C295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C3DA5016-347C-20BD-C693-54CC8ACC74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B6B0FD4B-3AEC-BFF7-AFF9-FBBF3FDA557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DDF55488-E81D-3BCF-A81B-FDFCDDE2CF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340A8F91-FC1F-E6A8-8239-FC18121F232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0D523F25-D2CC-5082-C5A2-591293F010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F80E44BD-33E7-2DCB-2DD7-A77D48847E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90F2D8CF-1228-56FB-0426-650AE9B8BE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066D0A3F-097E-E938-8C14-1076FE1607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0BCBE14-E4E9-2785-405C-8CAE00A375EA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F6B9EB4-D759-DA36-27D7-F9D2EE695750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7705AA96-3CB2-DD0C-CB12-D7885EC67C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5276FB2E-1C5F-EE7C-B0AD-59128222044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2FB0DE50-988A-67FB-844A-000F693054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987026C8-1AC1-D145-690F-2019EF0D383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39989FC6-CAB9-03F9-6A78-261634AB6DF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8B721EF0-4B68-73B6-BEDB-718DDCFFFF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2B49C39D-8B65-05CC-C423-E76A3B04A552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DD24A5CF-8D99-EFE9-A548-1A2858FF21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3118DBB5-8B04-7D39-9BA8-25372107829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E9935C44-0979-D099-0CF4-87E35DB002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4D6A5969-ED44-5033-A61D-EFFF442D34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3C5C156F-89AC-1FF3-61EB-554C8BF37E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B7F217E7-3A6A-EB7D-71A4-7EAB316063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D6F67E30-6071-FA6D-7799-D399E5463BB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B3B2D38B-F6FD-190D-32B8-667C313C84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A3D0D528-18F5-B9F0-C388-10F1F068ECE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036976C5-AC47-121E-5D9E-C2C93C2315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6893C9A6-D084-F9C0-7946-4B992AFE25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C52802BB-9DC9-E9E4-6377-EB8D84028A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FA2C6B24-9004-A9DA-E98F-6A5C847C82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4CF330-B6B8-A2F7-D35D-2A9412A27111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C344BF0-796F-3CC2-76C2-D9C813B4B5B2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DAE08BD1-F8FD-F325-C061-4BA70F3C600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087D5335-70FF-544A-98E4-6D2417DAD9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BC0BA50B-F37D-B383-A81D-D9F6A6375A5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271C2023-B45A-7D9B-A244-4C14E97787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9A419687-08FC-7774-CCDE-E6CEB65ECC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D3914958-928E-7874-0336-D1F4F5F772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9515E93E-5679-DF5A-DAB3-3F622053C1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793BE847-5207-CC56-1462-51922AB2366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4302369B-A798-2E2A-74E6-9B2D372280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CA982DC-AC6F-3CEC-DAD4-8C79E98F53B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85E29378-EDC6-18CC-41A9-3343D4B850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52B4E809-60C7-795B-131F-A77982711D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563F03AA-95BC-A18F-F118-97E8C3B8570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481A16B4-20E9-BB67-A163-0FEE9949B0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61085A2D-11E9-8623-2BEE-D424F363FBC8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B13749D2-B264-789D-C35B-191AFC0AA6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01E35E65-211A-87DB-C2D7-137490E6897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4049AFCB-5C3D-72BF-B201-B9C47C3696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DF96747B-2071-9D2B-9FD1-698637130EA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D4BA60EE-7CF8-11A9-3F37-B91376F811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E6E60E4A-0E83-03A3-1432-CAB15B0285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D9AF75-DC91-5A24-7B24-9E364A20BE98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A234310-4D9B-B4A2-A91B-3C7D4D794A1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916C3387-FF33-FD72-1868-95F06BEF94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1AF08589-C04A-B610-41AD-43BA4B93127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99D30929-6CAC-5F3F-C894-1D8321FE8E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C53F8D35-098B-B0F7-1A1E-12FB8164B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CC62F6A1-6917-1A93-0249-F0B96BE220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05F54081-9A51-E928-7B9B-1179652D4E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0A926AC-705F-6AED-3E04-E31C31169852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6C45AA46-B4E5-CB37-8C9A-CFD3B6CB8C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B753E37E-6F77-9D33-2489-4B275A51699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EC4CD92E-D4E5-ADE1-F63A-F8119EDF3A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F6625A45-BEE1-D62B-FBA6-38B45127D0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D007C42F-D0B3-2D9B-AFC8-06EF03871E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0D5BA8B8-C59C-508E-1930-C3E3DE4598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D2ABF40-7599-8F65-3C8B-07DF683D017F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C1BC227B-C862-6A9A-27A5-DA0EA4921A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61790A2-D474-4948-A7A9-740FE26422E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0E24C218-359A-A14A-0E73-95DE1440AF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41C81514-4B3A-C02C-CEA5-8B6E8AFD8E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986BEA18-1C59-5E29-2608-F19BCDEDA3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00E8570E-485F-F57F-1F13-2283D8D1CE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FC02751-DD35-2850-53C9-F5C7F1B6CD6A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0B7FA75-160D-D9B5-9463-1A916D077797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611DCA45-504F-7D13-13C5-C425DB3244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678D6E2-88F3-3BE9-F0E4-058471A9C93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BAE23CC9-EBE3-2374-89BD-F03BB185F4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C0CF4875-4107-58EC-960E-D5F387822D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4A46DA1C-E48E-7244-473C-00DD455AF6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AC02D717-6A82-8A3C-BB6F-CA6F2EA328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BE5DBEE-BCA9-C7F8-2082-AC2A9CC641D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E1F4ABC6-D9CB-E220-DCE3-E5F9EEE9E6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07927FA9-C702-D22B-5B42-6A9F271F117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F6F5A5F1-9785-52DF-60D5-D34303EFA8A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0DEBE6C5-6A99-98A7-D6CF-9AD7E791C1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95710D28-C5AC-0E25-7DC8-B5C0B3383F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89DE7543-AACA-240E-3CF4-2332ABBE066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7CBF2C-E582-03F5-3745-F5DEF2A9FECD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7AB72BD1-F964-1B05-C227-F177CF6A49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1F106442-26C7-1AD1-082F-83353919367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1E0DEF4D-BB96-B65D-405D-25C73D12B3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5CB0323D-8DBF-BF55-6BE3-1AD51A8005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83E9CB1A-7D81-B15E-36D0-F57BDB8BB5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31CFB5CF-46CC-2C17-1D6C-868BB4AF41E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pic>
        <p:nvPicPr>
          <p:cNvPr id="5" name="Content Placeholder 4" descr="A close-up of a white paper&#10;&#10;Description automatically generated">
            <a:extLst>
              <a:ext uri="{FF2B5EF4-FFF2-40B4-BE49-F238E27FC236}">
                <a16:creationId xmlns:a16="http://schemas.microsoft.com/office/drawing/2014/main" id="{A62A1B6C-2C12-B509-A96F-9480120B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2623474"/>
            <a:ext cx="11270066" cy="3167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FF28A-D231-05F5-030C-7C15043A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48" y="587182"/>
            <a:ext cx="10953750" cy="1325563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#1 – Printing Song</a:t>
            </a:r>
          </a:p>
        </p:txBody>
      </p:sp>
    </p:spTree>
    <p:extLst>
      <p:ext uri="{BB962C8B-B14F-4D97-AF65-F5344CB8AC3E}">
        <p14:creationId xmlns:p14="http://schemas.microsoft.com/office/powerpoint/2010/main" val="17062032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F087D2-6536-5111-7C23-9EAB47585F00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B473CD1-5FD6-E298-8387-A85FA2E17B07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E4C410E-8B3F-9C9E-3227-E8C6448A5623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2FA5778E-138F-83CD-EAB4-8A5A63C6D39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A5E04C06-507B-ADAD-0DED-ABE015078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94A7F80F-864D-FA56-439D-52650541D82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39AE22FD-2290-9A4C-1659-FB8C35885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FC3BC5E1-A22B-EF09-AA28-5CA89EDEB8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4A72C7B4-148D-5BE6-70B5-8468E711A6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76051703-AC51-D43C-1C0B-8FCB406D92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3293E421-9AB5-F091-4807-9F4BE9B00FAD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15D6AF36-82B3-EA85-A48C-34EC8D8EB1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97814848-0D9E-3DC5-34AB-1771CD827B8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E636F28F-07BA-01D6-0298-779C1C352C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4FB585DE-20EE-3C77-C005-CCE2C53542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115BCB56-3A07-4699-A778-470CF73D9F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B9A29D88-E097-B278-CE23-9DE1BFA218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7A54C210-7764-0E06-3E5B-C082392E121E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59AD7D57-A38B-4548-5918-BD8B6EA05B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8304314B-44F1-9DA1-07DC-DFD3DB8BA8C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D46132CD-C047-45F3-414B-E683CC7BFD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0053B4ED-C7B4-2DC0-83CB-7AB50EE251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6B750DAE-9795-2BEE-A2F6-6C326AE0E5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13D326D9-7DB3-9E47-D465-092D1C12107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8D87B2D-205B-A6E1-61DF-248E7CE9E777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253F4F2D-5F8B-54EB-6DDD-C048DA3E16AE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833FCB95-06C2-DAA5-7411-380B09C475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63780FF7-20E6-236B-DC8C-6157AB6E910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B6804D48-CEB8-65DA-B2F3-736B620CF9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818BF6F4-B356-45C8-416E-2FF12DC06E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E5B8792D-3A1B-AF80-8F36-847B934831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27E9E049-5FFC-F003-B7AD-12892DE9714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1EAC0F39-C784-88F2-C01A-7437EA1832D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9A545DA6-BD30-74D4-875B-AA84340E91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8D073385-FB17-2B3F-320D-A7D07560178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84F1A485-9BDD-B387-DA86-7BCEEAAAE1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6B92DDDE-796F-1F8D-1CBC-2E66DBEBBD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57A25669-CBD3-EA7A-343E-004A83D95B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FF1BD984-A992-515A-2E94-0742F30EB4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EF12B012-C99F-DF5B-DF65-4103B39F5937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1D05FCB8-3FB5-4ACF-1D29-AACEAD9657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A07C860B-80DB-671C-61CB-77D88E81A36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0D1529A3-0781-3D4A-672F-6BDC2CD56C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53C50B5A-D0AC-BABE-4E20-5544805966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879E0967-6E5A-046D-0030-F95A94B44D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7003DC06-CB4A-FDF2-AD3F-99AFB00E96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FF9952E-A1A5-68A2-3F09-05553075029D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34E93ED5-BCCF-5C1E-C5EB-2495575FA109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481F90B2-E745-4975-F5C0-D31CE79F19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F9F91428-6373-0584-1F2F-789CB559F85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275829A0-366A-C921-4F6B-C4157A513A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A0767A2F-8EDC-0CB9-533D-EAE57E9B147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2CEF3565-4CB5-FB17-DF01-7EE615F0E2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2B936C0F-47B8-5E52-582D-DFEB4FE420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CACDB7-2185-06D2-4766-11E1A42C060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06D741B2-03C6-E8A8-37B6-4F651EC779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00DB965C-9E96-8CD2-C7AE-CF61AD0CDAA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84266213-9D8D-B6EB-79CF-8FCD6849A1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9FDEFBE8-6666-9202-7DA2-EA2A187855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5AE28E56-A308-8DDD-A635-242A67DE62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2A177608-1521-9D75-B9A0-AB7822895B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7858F3CA-A3E0-83F6-4857-FA2520F6E74D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C4584DE9-E74C-1C5D-3526-1234795E4A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57494A4A-BC4B-2236-DA66-743114AD21E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0ED6B0C3-BA5F-C62C-62CE-C7D9F261DA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359BF4A4-9213-E365-5F5B-1295976B87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D1C7C6F9-79D8-74CA-A81B-D9C6DC4EC3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7F3C6516-2F3F-BDCF-B859-8F64FC4BA0A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655F11-4036-0CFB-8FCE-220918EB9AE3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4D0094-C676-1F42-9B83-979ADEC667D9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42999CB-D335-4BEF-5074-C9E5A7230DA6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74008B83-7947-7A43-E487-C06772096B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812CB6F6-0F84-8B18-F2EF-518D2FB71F7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79254C31-1F80-5C15-06F9-31AF2A8DEF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1E811A68-006A-D7FF-CE2E-530144AE2C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BAB2BAFE-232A-0DF3-0D0E-19717B1C80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A90B5431-8EFB-C686-7DF1-E2DD6B2357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59FEE5D-D9DB-E4F8-1FBE-A03A022B4601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9154BB8E-4A96-414F-1411-803370D1AF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9ED1668C-1ED4-8A4D-C419-A01380FF09D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A26D5281-87B0-A946-C1C3-58D24A691C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1ABBE3D8-83AD-3B29-C823-7167FE22C1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322B937E-3C21-C07B-10FE-2BC224FE3A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66878E8B-09F8-C94C-98C8-E3BB2B42EB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0DEBD590-E183-3131-CDE4-AFA5FCF12A1A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4FA4564C-F092-7FD4-A913-616BB5BCBD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B038D9B-5F09-D65F-4E86-13D8E31DF64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30771C3A-67E1-36C4-DA38-AB5F3C4184E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72143AC6-6E9F-646E-F1D2-53AEBC2C49A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D84EA5EF-8E3C-2F4E-0B41-C7C7B2FA12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07C078C0-09A4-EC95-5C18-433DEA4DA4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47DC31E-EE89-5A53-24F8-9D2E15E9CCD7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946C873-CA78-4527-1B69-16889DCB27F5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8BF09ECD-DB71-2055-0EEE-2EDB40786A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1269B370-BC90-839A-CD3B-41AD9CB6422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CCE5BABE-9AAA-2E7B-C489-B38D299E30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748AC6E5-6498-F24B-C035-DFD74C011C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49FF84F2-0A04-66A9-C855-8DA26B701E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BB09CA8F-2804-6D41-69BC-C975D92CFE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C68BB7D-E4DD-2AA7-D968-8F33D9355EF3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4EC95D2F-FB18-E671-79CC-4AACA6AB12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75327740-12D2-F18F-E66C-6524CA29048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96DBAF58-AB2C-82AD-A64A-5A0A5692DE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5B982004-2A5B-38F1-5387-53FD0F2AF9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EE8889E1-7E09-2583-A55D-BEC1A65CD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00BA821B-AFE3-A6DC-EC18-DD9CAF29A3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C0AC302-4407-7D43-5CFE-94417D9FCAAD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871F0B9C-2543-008D-616D-4BE9A17F0F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A97EF37C-0B73-7281-638B-CD1A9D14934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7FF70197-E4D5-13AF-9FD1-A2470A30AE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C148F434-3075-7A46-EA44-CE88314CF7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3677C607-0995-7234-F013-2EC37905AB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07DC0677-1FA5-9692-9E60-F399C03691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FEC0432-2906-525C-94A4-C1AC475A0766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8C9FF96-2AA4-60AF-F2D3-88A8E02ED053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3CCF8441-1D76-125B-EFCF-56EFD986C4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F31E70C-FE35-4E8C-3522-A1AEA2A35B7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D3E4376D-243F-2FD4-F80B-8C772C19D4E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D1690C83-C03B-EA81-37B7-B075368E3EE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7B8B329F-FA48-A35B-755B-2B07B38D29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F6FC6BC6-FDAA-AE76-227F-558F2C693C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3E395433-D8C6-6351-9790-EF05D7D9A0F3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84C88BB4-A1C6-C00D-4871-A76F9965C6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5CE6511-1437-F190-F48C-B2A58CE0037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D6F4DE35-D173-B836-B637-3A2600B5D0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007A5288-BFB1-350E-803D-56A71E5A7B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DA19CA5D-6102-8782-7C36-D2C505D748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B99E3AAC-A85E-F3EE-896F-F5A1BC5E11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05B8512-108A-C69A-F55B-9C2CF92805E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FC1DEB2C-34BF-797F-3393-6538B3BBF1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DECA4CE-1484-FBE7-FD15-9674E48BDCC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6E552B55-5C50-60E6-E531-28A4BE1114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5DD076C5-C2FE-98A7-0151-DE4D675DC5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F9BAA29A-BE39-5901-F19A-C9F4928250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E03F0C49-8025-19F0-B570-C8B668747B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3E1465-BE45-DC13-D1A7-538E5C16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23" y="449966"/>
            <a:ext cx="11454354" cy="1325563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#2 – Printing Playlist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8BBC62-2DD0-5BF4-5438-269F1133F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7" y="2570471"/>
            <a:ext cx="11196446" cy="355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31913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FB911F-C29A-551C-B544-E110F7B4DB50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9AAA0A-E99F-5277-0C01-1404F6478B86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38971F9-D6F5-6E6C-445A-D213C88A28A4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31926BB-2C9B-3AB0-2771-9BC1691AEA4E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68AA83CF-D54F-8EB6-E3C7-3F9BD079BD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B4408205-8731-37CC-F9B7-F7B739EC893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9FC0B1B2-7C96-840F-37DA-CAE67A31C3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538BDB90-7E49-FAEB-AAA2-30F4E1D505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7534F7E5-48B3-A949-B2C2-AC40362BAD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EB24E277-4043-B109-A5A2-11FAFC8391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224BD8B7-0AE9-2971-0564-E83ED43CF36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102452E8-860C-45CD-B396-1EB15271B2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A6AC6620-A85B-F968-1397-03BCAFBA994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CD4C52F8-BFCD-3C88-466E-95315F45F7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EBC2CD37-3672-B75C-7DE9-2A012AF6C4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0CA58506-F690-FC40-C61B-93883F8D63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63E591EC-A756-B432-2C61-3788D7E265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4580467C-CC1C-A50E-7028-2591292C0E93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9AB8D826-1DF8-6F70-A4CD-E9DF047F85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AD5E1D5F-4281-5531-66EF-7A401C9AEF0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B60F1550-433E-6733-2C77-3B1B010899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5E8B7ECB-C99F-904F-703B-C16D6B24F3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7FE973E3-801B-56F9-6371-7A4F7F8D88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C0CBC455-34B5-6D7C-E6B0-D6ADA12A15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239178E-38DE-76A2-1C94-25E614B588B6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38EB4922-46EC-DBD4-EF1D-8CC153DB777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A91A87C1-8ED9-C810-93FE-4C6AC13D44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11B54346-CB28-EEE2-87C7-4F9A70C6424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E5F8B635-F599-1214-BF02-1B5727D1AD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B605C8DA-6C8E-5E7D-C2C8-9448A5BC33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7788BC55-B12C-814F-FE18-F4A1035DDB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E1CC3089-A993-D5A0-2CAE-66D1FDE3FC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4E4EBC82-34AC-D875-C920-8BEE11BAB076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8D6BE75C-3F53-2930-283C-6157471597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676103AB-3EE5-DEF6-D0D7-AB81143FC3C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2AEE9E6B-CE7A-5888-A1AA-6B43F320C6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5D31B273-FB18-7367-A6D6-D182FA024F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6CBE9017-63B3-376D-0599-042524B0680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93A52CD9-1984-FFC6-7F45-DF5E4D9AC1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FDA7B983-7DEE-8A0F-AA00-7E4C3AC5594C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F4D133E9-E53F-F546-9D28-BA3095BEB1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10BDA7AC-5F47-3A28-898B-51DFF4466C0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F9F8058B-3C89-518C-947E-D7322D90B9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A47F139F-9874-D64E-3F05-3E620CDD08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5B84DFBF-A714-B86D-2C9E-2B0C0223E6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414C086A-C5D4-7B7F-1F93-C061F3CA69A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679DB4E-1A67-2AA1-7A89-3AA54D0BDBDB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134D9A3-4EB8-5648-DED5-65D68246EF9B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456C732D-EBEA-5242-AF6A-5F94A3B07E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652A0736-F738-424B-A29F-0E2326D0120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74AFB30E-9FC4-82AE-5BF9-4ACE65180B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3ECA804A-9D5C-6B8F-AAFA-B0B7EA9B71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535E3551-3757-7D36-5463-CC3EFCF761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A6E299BF-C306-2A1A-6230-F5334EEA6C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C1687B2-1BDD-4348-C9D3-6FDBFBFC07B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3819CC02-A126-3680-FA36-48AA790F52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641B086A-DA80-C530-89E6-4FFD187D66E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ACE96AD5-0BE3-6A0C-12FD-573579314C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5E084AAC-754F-8138-50B2-E9639D6E82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FA9BD45A-3786-23A0-E96F-658401C4A3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8441B050-606D-313B-834E-332CFE98BF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08E25F7-407D-485D-BCDC-03191C667CFA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FCE305AB-5A18-C16C-9723-589754D03A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DC9580DD-3C9D-C9F5-7E9D-E5EA75B5F3F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C292CC50-8E19-575C-3EDB-CF149FD5DC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AD9F6051-CF33-6793-835B-4E3DD3DB4A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8FC712D4-3EA5-9915-8904-7188DEE732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8EB71B06-D38E-2DEA-92FF-C481D7C1A9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BCE493-30DD-B124-0343-BF44A0E0BE6D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7FD5C9-03D9-1575-B09D-029A65649337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8964D8E-6E0E-A39B-8C8F-419865985115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60F33D2A-AAD9-1C21-F95F-27B0C98816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4E0A7EDE-1F1B-690D-EB7B-93331D2E546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E710A694-8B6B-E366-E375-DC708F3D1E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C2845976-901E-5A89-9580-2250125C133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52EE8A96-F2ED-EFF0-89F8-93B948447B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97A4D0F4-4EF2-8FF2-FB67-5940629983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DE1AA747-DE55-A2D9-5DA3-88386CC2125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2A251717-936C-4EF7-7AE8-1E5A96E600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41EED1B4-573C-2562-6A60-076360DF640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1CC046A0-505D-EAF7-8A11-DD7D1DDC55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DBCCB0AF-A60C-A766-2F86-4BFF318B2F0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061A161A-FD0A-DF38-469F-6607DC8C4A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0CD0AF19-CF17-740A-3609-5EBABFE635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F31D8A6-123B-6AD6-5806-8A9D454A144E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CF00192A-879E-0FCC-5AB7-66CC7F122D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7C6327B8-9D46-D614-67BC-69A9CFA77FB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BE3C05E4-8C7C-6E9F-410D-CA5C4EE9DA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B8155426-9DD8-77D9-EA6F-73D33DB46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ED1BA159-65BA-0B6E-44D8-6F1441B2EB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4AF745A6-9D8C-B141-5DE5-463B811B14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3CB3CA2-5361-AD1E-DBE1-7A636140FE8C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1F59186-82B5-829E-7D3A-14F6346ED005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25926095-8EEC-01AF-FBEB-C943E06108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9F03F5F3-0024-EBF6-60E5-9003AD11AB5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292CE205-FCFF-BCF3-D909-789F0AB85F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4075CB53-C3A8-1F41-FF34-867F9B9D33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F5D08253-7125-CB20-271F-A6E79CC528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F5B28BF6-0EB7-8167-1E94-7FE8D5D111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823002B-DAF7-38E6-560A-E894E9928532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79698BA1-8920-4C30-1C68-5BEE9709F3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F9E5330A-C2BF-0D0E-B984-407C1E6C5B0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5B33B468-BF46-F98A-487D-6388AED6CE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38B5EE90-B290-26CA-BCE5-7AFE9BF93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CCFC7A2D-A9C9-C4C4-C62E-6394EBB2BE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20FFF5E7-FC3C-19FA-2E35-24262DECF8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CA06B4D-6E2F-2E92-9043-E7E5FCE63208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C49DCD45-49A5-9AED-3ADC-7C5515523E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87BC2439-8D00-AF49-3984-F1BA2F0C1F0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17A5DDD2-C7CB-0C62-FE87-5A6F36D099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C8B105B0-EA01-E404-0E58-C993421F01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7CE82E5A-DC70-03AB-434F-23730C39F1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057F9C0D-2321-D834-E5A1-DC36E67969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8C7EE11-14CA-0A90-72D5-6726ADEF06FA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4E9B966-D36F-9E29-2142-AD1ABEA0906B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DFA4E2F3-7CBB-E531-42E8-CAE994F805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2FD0C5B6-A3FC-8292-1885-3ED03112429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41D3206D-D1C0-3377-B2C1-AFD4434C7F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21DFF22B-ED28-5FE3-0521-A26FD84913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E7DC25CF-2EFF-A0E8-290D-92ED409995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7D6871E0-F4FE-F7AB-E87A-87383A064D8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1E1D21D-6BE1-8A7D-EA6A-C8B0AD5AF26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2D0D6EE5-4BF9-8CB0-045C-AD26493DE0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DBBAB183-0B1A-02FD-9394-D75E184B7B7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EBE28AA9-C8C8-6D0D-FC55-F823D89051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62CD9773-823F-03B9-1B39-A3C4DFB910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641DE753-4826-2CC8-0574-B24DB252C1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10C6AF4E-840C-3C88-A3A2-929627E5AC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DDC2D39-13D1-0C4A-9F57-4FA64DC046B5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E7C51036-F534-E0BC-0EF6-58CD158587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23204DAA-7DF0-FB68-B7BF-38A604407A0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2A322EE2-8407-101B-3842-DEAFF04832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0A75F701-9898-8E99-9447-86D33DEBBA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B22D4A6A-7DA2-9404-22F3-0F904F2C61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23694172-563F-0130-214F-2CCF265CA7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4E76CB-F40D-4D59-C26F-0B8C26B1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67" y="504825"/>
            <a:ext cx="11001866" cy="1557943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#3 – Printing Artist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0D63CD-C742-7B62-DE7E-347D24C44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77" y="2215979"/>
            <a:ext cx="9140778" cy="4184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04364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6B29DA-6F91-3AA8-7BDD-56272FFD4B5B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6120B5-71F8-B552-911A-974FFD0293D9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19BC9B5-6AD4-4A45-766B-22A4DBBD11D2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9B6B9ECE-C991-CAB9-0235-AE4DF97D1593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167828D3-FD86-D9C6-4717-7B7BA732FD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4BE3956C-4E2C-3511-3B8F-AEA5A1674C9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40885E21-FDCA-083C-0199-FD1ECF1D19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2D3DF89F-4E7E-63BC-08CC-C2E80D119C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31AAAF82-71A8-99F4-7208-53F4626F7D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7132BD8A-7CFC-F988-D188-CFEA31B6DD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2892171-D6D5-2BD4-737C-B1041185743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D2F31C70-BFBC-58B1-4E2D-543B713B45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3F03A8CB-A3CC-E05B-F780-C1283E26D23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F8854F27-1542-2245-6233-36D2C03F25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84F4688F-8A08-672B-89EC-D284773729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28F3B4A4-FB15-459C-9A96-E42C5C11C1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F8A88BAF-1BAF-07C4-DDF3-E7762A19E2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BFDAC32A-E1D1-9E1D-1A63-F1A3CEAC6A67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FD7F7D69-E429-3661-6589-98EF51EFE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89BD4747-96F9-8ACD-6CAD-175B057D3CB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D45843F0-9ECF-7051-B0DE-FC80BB5818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462348C9-B514-3A8B-6A99-DAF6DA6D29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694335C1-89E5-51D9-F91E-A6BD05B264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8BF6639B-8881-D2C2-3BA3-058927ECB1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BBA92AA-5B8E-90B6-5C46-4DE999FD9688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34520A32-38D8-50DF-492D-74AA6ADCC8C6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0986C5B2-4268-7F3C-FC99-32853EF746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0B71AA9-0E63-0A19-A89D-89873E899E6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B3EA1B2A-6DF1-0E0F-BFB8-BE3A4112D0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007CAC01-A002-5D16-5B18-8688B63A95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4F62348A-2560-49EE-274F-669395B0B8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907482F4-CBD1-D7B1-928E-01F894DDBC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90847563-8A67-67D6-700D-D78C94A51B7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07D916BE-C093-EFBD-76C4-7522BF62AB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A8BCA5E8-7F86-D1D6-E668-60E34E8DE44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7F02C894-70AA-5A43-493A-F311DC1A88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5BE0F833-CC01-C713-2B47-7238A46C1F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A92CA0CF-6D3C-EA33-D229-2DAF1E07BE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91FACFC8-149A-BA93-1842-B9AC9224D2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9D483C50-049B-D360-46A9-E43F1A07963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5FE02E92-676A-F2A0-280E-54D8ECB328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586B3183-A85E-2B9A-54BE-BA3574ABD08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2EFD68BB-6D9D-0EDE-D785-9EDDDC61E2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E3F0CC0F-9332-0460-EAF6-DF18B6BFCD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D6DA4422-13CE-6D4B-C194-00AD19B8D0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B4A24C78-DC52-0566-C9F7-312A6723B4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66CB29A3-EE2E-9203-DB20-469D299313C1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F97DA729-8F0F-0056-6FAD-2996C4215A77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68FBED57-6A86-E217-4A3F-5E5AC67BC3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1A19F3F0-7B0E-8FA2-7DB1-805DAB7D541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5F59F469-049C-07A2-166F-DA14E5057F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C688FB8F-C108-D942-0660-CC9F7B33B4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2792561E-53C9-9647-19A2-24BA57B4EC8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16D93E5C-327F-3D4E-A2A4-151AAD3240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1FE204F0-955A-F35F-409B-BF1FFD6400B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6069C1BB-9850-D457-20C6-B57DE57E49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A33CF990-6EE3-E9F2-BF93-683C0BD2774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E891B0F4-19BD-CD4D-1EA7-D3D1F93B80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455145FB-EBD2-5042-BB4C-15F645A8BC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D8C1B2A6-8F3B-D5C6-F4B7-F1FF515FDC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8CD62102-A8AA-85BD-62C0-F7501BC2E2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1B64B07-3A67-3C11-3C35-8A937FB29A41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B5D86659-B3B6-1EA0-5D06-4C14353C80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D76F0C25-1160-DD06-7A54-70763CE4785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A1EA5EF4-A94B-0EFA-31C0-75E7AEFBF1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BD7261B9-A45D-8AD1-DE6D-2EE7B8E3D4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551D3A44-1C83-56A6-F4B0-4CFFC5FB22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EA4F0354-24BA-B818-B9EE-FA594F247B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ADE533A-BE8E-7457-2C45-38D3499D5FB0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25A23BF-D849-ADD6-E5DD-009E9F54EA05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119BC459-9CC1-11CC-E0AF-3DC775997AB6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62EF273D-F645-6116-5EF5-FA94D09697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91F610B8-FEC2-87BC-9DDE-66007AB67D0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EE4C2E98-79AA-D3F0-3DFA-BE827D77AA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4E4F9937-1955-C9DA-A36E-7756A6F4E6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B700E53D-8D81-0A48-6F39-9F3FB8F056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2319EF9A-5B03-A109-10BB-32C07A1C3D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88015DD-B4AC-1005-A024-E6C96FF3FC3D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71C97E6F-D28E-0EEE-336F-EBCC5DC7DB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E22D12BD-DACD-BB86-FE95-673BAC95DA8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16FA2FB5-16EA-9F53-F2B4-D5788A6327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86EA1444-1237-FE3E-86A1-C1DAFB6453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C06D6C1A-DCF9-0682-EEA1-B99F84F610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B3B6AB5C-2F53-2FBA-9ABA-3E448E0117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3555344-5090-1FD4-E3E4-9A1A171FB8A2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A4CF2F59-101F-1B5C-42D2-822EA801C6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C936062-E37D-4AB7-8BD0-3BF0271C494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1D10653E-EEC3-31DD-7619-BB3EBA6F59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76C2944B-15B6-FB4F-2EAD-C57A12AE4E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F666055A-4F12-67F0-D8CE-3CCF337B66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D122D948-7D79-04F4-AE24-03F21B28D0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21D987C-F5F8-1C99-F918-A51366F2379E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6D325F3-F169-5FE7-39A9-F3544EF2716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0259CF79-4FCF-6E6C-1D7A-6E6C65C449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8BF27FA9-B89E-4D51-C503-A251B789F95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42C1878F-2638-D93F-C49A-AA951CAA9E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A8F43B98-00FB-0C17-7671-BCD2CC243F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AED08B40-B755-6B6C-C64D-2BA58C7546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1D1E604D-49D5-3D91-7E4B-B3DA8205EB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4F2E0F5-A3A5-375A-A9C3-D07F3C6B6BE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C6C7F4F6-71F4-2D97-165F-5717C144EC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DCDE5B6-A724-8B89-8415-15305E176BE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A23C7111-F75E-695C-B769-A1D5054A20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586EFF18-172A-0931-37C3-32B78DB3AA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E6EE0442-4B87-1CC0-B0E4-D184B5F761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3DF1F631-D0FB-50BD-9F3E-8D26DDAB76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976017F-5DB8-AC12-53D5-121AF851FC9B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E714FCCD-9F86-F903-E3CA-2AA7308221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5A14E297-46FA-56B5-93B0-612CD8F64C1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7EAC33DE-47ED-C021-8F0E-9BC2B8DEB7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089E331D-C31C-646C-01DD-0F7B2F7271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C1BDC145-47E3-6F0D-D419-FD8BE4656F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D9358336-B242-3F22-C08E-C938C08FF7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068ABA7-5B78-3FCD-104E-86BF849EB907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F23B2C7-7D75-35D1-C092-BBB94FBA946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5941DBF0-D26C-53A4-C455-F6126BAC87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0DBCEF42-0EC8-83BB-3444-CFEB7288D5E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17EC4720-3868-4D2A-A01C-E8707F7A5B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79FB48C3-BBDD-9A39-BB41-0D8342F81A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D003FAFF-89D6-E858-5815-E94502DEEA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8C2C4396-EEA6-DCBC-85C8-9B07D7ADD7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C8C328B-25DF-C6E1-8668-45EFD78A2A6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9068D092-7746-524F-1134-565D644E43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A9C38650-2170-15E4-52D2-E67879D83AE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513C9301-CC23-71C1-B7A1-8E9429EEC6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139E0FB2-878D-2F9B-DE9F-5C9DD2A1C9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DC6F81CC-136F-9A3A-8774-FB0848C8C2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FF68F08A-FB6F-A3BF-9148-F43C24D73F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EC92B6E-21BE-316F-3A0A-3E19803D1242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70240C5C-E0BD-501B-B501-FCE78F153D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E800556-D26F-D5DA-2AFC-22E0CA809FA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4C660BF2-40D9-435E-D1FC-500598BFD2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1397CBDC-DA72-C47F-7583-CDED1C875DA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E2F7ECAF-B99E-0C7E-976E-51682BC270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5974286C-43F7-7C44-697B-0526DE9F3E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B93677-085E-FBA9-5D1F-CE6AE55E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353800" cy="1500342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#4 – Inserting Song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00D02E-6514-0C7D-6B55-A4DD875C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35" y="1749425"/>
            <a:ext cx="8518738" cy="474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75648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9D566C-E97A-7E47-153B-4DB7AA716B86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AB25B7-B2B3-B034-4B68-065918B5A81B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BAB6E9D-F6E7-2E9A-0A5F-47E1C213CA5A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F5128932-ADBF-1EB8-6BD6-DF6D1584D13B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51C2C633-9571-A868-30AE-340AD16EE3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6283660C-9B4A-508E-679A-9D908AF7251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3E996A98-781F-FA96-0740-8A35F60CD9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FF10A02A-20DA-E48E-2CEF-2A1B85EA15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7DFD0809-05C4-BBB0-6C48-7087DB0B13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949299CE-25EF-2944-4EC8-B7937579E2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3CEAE04-1408-B373-29B3-F5F305B4D5E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7FAD53BD-E9EA-5C53-9FD0-90247AD239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BFC93946-C796-B44E-7E26-262F392E0AB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CA99BC63-C7D2-2D33-5C7A-88A1BB790D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2149A2BB-BECA-7DDF-96F5-6EA055E92E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E5A0416E-4256-8A54-5B45-40D387C0C3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1CC80DDF-C027-DF3A-B8FA-B523F4D88C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826AAAF-9DC7-AE28-0B75-E1F06F13582A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06E8CE82-384D-1188-C880-8B175BAD94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84639AA2-A5FC-B418-1E35-81D08A372F1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3E315841-082E-F6F4-78B9-899DC47BFE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EEBBFD06-CFFA-9F7B-4151-FF85352BD2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B49C220C-FC21-5B2C-BF27-BE5D871A8C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D12DCEAD-8AF7-141D-4B65-84E7E898B7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19EBAE8-0F63-22FA-E16B-DD956AEC500F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EFED9352-AB9F-E498-C348-137E28FD2D0E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5C472121-42DB-76A2-DB1A-21D7DACC37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9149812D-FEE0-4ECC-6E4B-BBD0FD15253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59CCF805-6AEA-7DB5-539C-E439896448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D9E43EF4-5237-6B16-6BD6-525D067690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9FF63F2A-FBA7-E04A-9437-76FA2259C0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353D750D-6B7E-BE44-0F36-93D588EB88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F49DBA46-FAA1-8797-BB70-239869CE5082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8CA38735-FDC4-324F-A472-80AD7FF57A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018F3160-F1B0-EB78-D4C7-25E4C025654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B0476A44-4D2E-6C1B-2058-5A8683CDA2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BC701E95-0CFF-7DC0-1E79-5917094C7B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BFCA1383-6FE0-C65F-1F7D-A83B9F3A24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25FF0734-7C4E-4D39-5500-2E33133ECF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5B36A114-0457-5C8D-49DE-2EF6498A1C9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5A5B9CDC-F44C-FAF7-6E7C-8E38241FFE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903A06A2-BA83-FC48-87D7-1DABFD3B22A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6998A469-D55E-D05A-E879-1CB3FF1F2D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5A9FE6AD-6F98-1EF1-1350-D61566A0E5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5DC7B0E9-1C93-3F8F-95F9-43B5518675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119BC714-B3C7-64CD-9D4E-8BFA7E05F5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686ED8C0-DFE4-F77E-E211-EE8767BD11AB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37C1230-40E9-881D-5EB0-FB1CF223971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36FF2A14-D75D-FD3C-1AED-8BF222A90D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AC9FB0E8-DBD0-223C-9ED0-87CE66394EA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5D4CB097-840B-691B-C1C0-E51E0DD33A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5E176188-86D7-7121-0F21-BBBAFD37D4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BBA27B8A-263C-DA25-E883-5CECF524B5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7B19AD87-46B9-DA22-5969-41F2CCF0E6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29D56AB4-96F8-FB77-D550-D5538061C6A3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0945B00F-399C-F8E1-B537-7DE5068B1E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534AD8E6-F4C4-C437-2295-1F34621167E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EB2EC2CD-BF09-1B77-6C2B-F5958DA26C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692F0BF1-D938-9C65-8ECF-2D502AEF8A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FD507D56-9FFA-8561-CC19-D89877C1E0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71A17377-999D-D8D4-3607-6E74F228C8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F1EE80F1-E043-1E5A-CAED-6350D37BE73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56AEDF0B-0F81-181B-D71D-34A7AC91B7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C33F654C-EC7F-D009-4472-048685C15F1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6A944587-9597-CF9E-25BD-F17BCB968B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EC8A1B0A-7384-095C-250A-F5F9E1408A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01BBA8CE-C58A-6DA5-2AE2-B0056194F1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D97A986B-5C54-1810-CCF5-DC075CA074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147A5B-4CAA-A022-4CBC-8B71FE6FD27D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E162EF3-FB1C-2663-E771-B028488E63CE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1060203C-D5B6-1792-D572-346BFF0CD14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11549B09-54A4-AE62-90B4-52A83269D7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352554A5-85B9-0FC2-706F-2AC9314CB11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E215DF62-DCD6-72C0-9AA7-476860D37C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4EAA0F19-9869-C7BA-9844-2C34F6DA03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AFB25962-0822-E605-DB67-78665183B8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3DA03031-A2FE-C600-DC5F-FE6560A3DB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0693DC0-1508-93A7-31F7-E571D65A013D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A56E8C24-6F9A-3AD7-00A0-C8B6C1A2DA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18788B21-9F1C-D760-7A2C-8D503319A15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FF38DA56-6262-FEFF-C557-2FC4DA5512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E9B36A46-C9AB-20D6-AFBD-033AD54CDE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2F8149E0-FACF-986C-1212-02B5E08877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06081E03-55A7-00B2-90DE-D0EF207B0E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1A49409-757E-23E0-C192-C91FF756F493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487E64A3-B1E4-EC32-742D-672A27567B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15CADFEC-ADEA-9D04-B80F-7EBC23BDA50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8557238F-E3F4-CE78-4214-161EE774AA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90B252CD-6ED3-25E0-0295-C7F7223637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E4926A2D-2332-4BEE-976B-BE387060A7E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141982F9-9A94-4C52-27C7-A3CBC60172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B925EC2-5176-777C-4B2B-EF17ECC24709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F1BC1F6-C1DC-2E53-8983-CD8E871F8DD8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A4B12940-F027-B00F-D6F2-1F315C2E5F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FB3EFA41-1233-E958-73AC-91056FE2D4E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F2FCE638-E4F7-DB9D-95E9-5229257A92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9E4C45B4-3E66-4BEA-345A-D985089609A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3A74C0AA-27F4-043B-F9C2-F7062C8BF7E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376D7795-9A18-75A9-7262-1DB65376C5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C6147558-4863-D372-4FBD-F670707F469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C43FDAEA-8A74-8CD8-5E48-610B7B313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77EDBBD3-CBC6-55EE-F20A-80681A0345D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862E3D6F-379C-ECBF-B8C3-8F762DA3EF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02E533E8-EF16-AB27-F50C-6F28F91421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788FF6EB-74B4-2070-EFA8-0E1C27DD6F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A7155A20-16E0-3C61-1B91-23512FA48F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6A282F9-ABAD-9F7F-482B-F7875A6F05BC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F0267FFD-3315-F5C8-333D-B89A8CB400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D0B5970E-832B-764E-0B36-78024B7ED5A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F347E518-49DA-062A-0496-087AF605C6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3E7ACB7B-D60C-BCF0-2983-384EC7D2D7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E4F5463B-A898-69F1-B1BB-28FA735C99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9B5CD2B4-E8BC-83C6-4AA8-C8F2B72EB9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6E31B17-542B-34FA-0B12-DB5C88FD506C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CF3707B-0D0E-B55F-A603-82C8ACCCE33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6E29A1C3-1A1B-12C3-CAF4-9E023FECAA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4959E85-9B9F-6230-38F0-B723EFC9211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735D6F50-7AFF-7245-4CE2-24CE7CF59E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2575F55E-7AC5-35EC-7D29-9F22E3DA95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29E335D3-0477-B134-5DCF-B5E8DA7054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E41AB9E3-CF5A-3263-D01D-A39D5F299D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15F142C-BCEF-2550-88F6-3BCE852C98D4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A7246073-EEC5-B33E-18CB-9EE2A8DDD7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018E2F7B-46AD-2F2B-C793-D2781DE1E64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43F7F3C5-465F-2EC4-F4D7-69C1186367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57BADD1B-2060-1FDC-EEEF-9DFDA992833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7BE4E928-81F8-9FC9-022D-DE99876D4D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56E2BF62-6E3C-638A-FD03-0B9A647844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CCD13CD-2470-73F1-0A15-8531E54415C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64D5C941-8BDE-C419-17CB-3A079CC45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65BD0170-201F-5560-10AC-A7C6152D8EE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97800C95-C527-94CA-7238-59D0DC167F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B3173430-FC6F-EB23-22FD-62E1A28051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A0324186-DE4D-5A17-0278-237C0216BF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FFD0BC38-723A-2424-3456-26EC330ECA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FC0878-41BE-191E-DE03-6CD895FE4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" y="1978990"/>
            <a:ext cx="11115444" cy="4196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783A0-2850-43DD-83D2-F63B2A69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79" y="554515"/>
            <a:ext cx="11144250" cy="1454150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#5 – Deleting Song</a:t>
            </a:r>
          </a:p>
        </p:txBody>
      </p:sp>
    </p:spTree>
    <p:extLst>
      <p:ext uri="{BB962C8B-B14F-4D97-AF65-F5344CB8AC3E}">
        <p14:creationId xmlns:p14="http://schemas.microsoft.com/office/powerpoint/2010/main" val="95366901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721A3F0-DC3D-EFE1-1B2A-32AA8D317532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48924E-EA7B-53EA-3438-D12F300395D7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C06BEAF-9714-C7D9-47E0-B77495C68EF9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DA1ADEDD-450A-32A1-F61F-A4D452956DA3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CE03E49B-C496-0858-9B7B-0C518D560E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2DC7AB83-E570-5467-AEDC-0607B3F4391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8A999BEB-C0DF-5DBD-D9F2-A659E3A2AE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6C0CAE9D-48D4-B7BA-792B-832A836A76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D6838693-4FC4-E0B1-CFDE-D2276590C6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B0974BFB-8DF7-08F1-6E07-D8B85D0598E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BE4E4D4B-9688-25B2-5D1A-BB7EAC65FDEA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399BF481-6419-4B2B-6E7B-9A93825443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DB75E608-24E5-3FA7-4B6E-B13D581A437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5392CC82-5892-1B16-C901-283EACD72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03647C69-BDB5-EEFF-5F2C-787AA0DB0F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DFD21906-82FC-B339-5C91-CF8B457A84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C8E2551A-4418-A1A0-BDCB-27F97D7F9D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4FBEAADC-F9B8-859C-2698-A62D8941001B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23FBC136-1B26-798A-F266-ABB8C295EB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C1D4BB01-21FF-D492-1490-14FA8E2F086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003DD859-3215-4318-BFFD-F6DB98B3DD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2C5ABAB9-4926-0980-E0F2-0DA26D7596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5704CAA2-24DB-F258-4338-BF5C5ADA42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1C088FFD-52ED-DE4E-F84B-29781E59D4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23D5EB2-FBA7-0613-E2C7-E22FBE4835FF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2D06FF03-6BB4-5DCF-0BBA-D624C9F5C9D6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34D5C263-545B-012D-D163-0DFDBF2FAE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0ED9818A-2525-0C16-C8AD-64252E6F3D1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FC56BB6D-EF28-70A2-F0EA-B79D501CE4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B4E855EF-EB8E-9225-157F-2A4BFA64EB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9DEFEEAE-0CEE-9CF9-1360-AB3A025F4A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B3DA3A06-F1EC-33B0-BE2F-CB989B8894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2043DB80-0772-9744-E0E2-9277EEB0A49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DABDA0AA-4ADB-D7EF-93B2-1038C2B04A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E7E3702B-83EE-228E-5E70-D8FCE38D596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052C6EEB-9905-91F8-F13C-F3B2659D35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EDE97A26-6B92-F314-4C7C-CEC0B87932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D5EAD6BA-B7DB-D599-5D55-B4F3220416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3EC9579D-0D7F-7AD7-9F10-999225FA17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5D2EB98F-7622-AD3D-CE40-B990414FC555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6994734F-5BD2-AC61-11EB-172DEE616D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0EB45B8B-B42B-92BA-271E-4FE84734769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EBB812F3-29D3-325E-6880-F91179836F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72AB3695-4E21-8750-BBC1-A9F5D8DA64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AA66DD32-9CB5-6A0C-1271-4F47A8ED0F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CB69FEE1-F5A9-5C9C-4574-A607A28AA7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4B6981B-D4DC-F117-2EF3-0595ED2DC097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DA271E12-E3AB-5D6C-0EA5-B921D38BBB01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472EE5F0-3573-EE3B-EECE-8DCFA9CEBE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D775AC36-1808-EE68-B0FF-96FC7E837EE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9A638ABF-623B-A5B2-870E-2A75D5C6A4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BE5A85EB-68AA-9B7D-7433-D24A443755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05A6370D-13F5-26F2-D220-2F4238AD75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E6F59CC9-03EA-F724-66D0-7A30CF5121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AA85DF4-CD3F-242F-1760-37BF388065E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99E419F9-0061-15B0-EEFD-C32AA39B97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E05A19C4-F63A-217E-C06E-F3ED46DD09A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C9420F02-AD66-6573-D63B-8C4F2883F6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9818ECF9-8BAA-4FA3-90AC-D2354B1147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DE598098-D9A7-C72A-5CD6-AE5BF0256D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CF26B923-2C46-EA30-1E7D-DDB02C1FBD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70054603-3686-C535-06DC-703F45F74CB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53C0B4D8-6FC9-3D02-72FB-E0AFEA5306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11284FB5-E8A3-11B0-ECE3-51B8BE517C3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6872DA08-2038-D1F8-882B-5FBB6083EB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F45862EF-9C35-F531-10F9-B8990D7D6C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CE5DC801-FD51-7DAE-C204-918DD80F6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7A5CF805-CD8E-0CEE-9C21-8F2F7F5397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888BA8-9893-2D80-70AA-3B3428A7CF0A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800821C-2341-3985-BB71-72A15CE2158E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4DD37622-ED5B-11B1-3D3A-9E3818356147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A6D9A31F-D114-E99A-7FBB-AD60B08D2E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0E1E6314-9565-42B0-0FEA-510C1AC82D5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0B612095-D2B7-1E22-277E-E23FA725B6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34ED220C-8CC4-F39E-3868-2907BCDDBC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A9FA0EE8-836A-CC28-AE17-33B5A6A4C3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4EAC7E84-E117-0570-3E9C-5A5442668CA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7C604F4-751D-A5C6-1BD2-3CB61E9A4D6A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A40BD236-C058-81F1-CACD-2A2224A8AC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B5FC756F-81B4-D109-E5D3-21EB0B6C323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3DF0A4E5-9A6E-BE7C-6D8A-181468B1F9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CA7B0294-766E-C6E5-F744-C4B7F5987C0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E8C091A5-A363-3B88-E74B-60F35F011C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33331A5D-0F9D-435C-048D-D68F849D21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4725A76-33D3-BCBE-CA02-D26B2F6A10E9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94160DE5-1145-A47A-5242-D78D285B82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6851CB48-2916-E4F6-63F2-E7FF1353177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BC063A18-4977-C34A-30EA-547BDADB81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C1A14E90-7837-69ED-AA79-D2625FE302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13B26A1C-32E8-F69B-F1E5-4119D76CD4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D96DBABB-F8F6-92F1-10FC-62DC0CA67F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8052CA6-5120-6517-F9CE-E75080A246B5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A13BD05-CAD8-8AC7-26A3-AEA4BAE31FD8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95C679B8-B305-F001-1264-B360C9F591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05A6F1F0-77CE-F45E-2A2F-8C02ED47F58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A2680B6A-4458-F589-1947-C2B51240D2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72EB4A90-58BA-6AD3-7268-91BEFA95DC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CEFDD50C-7E8B-C599-33BF-48FA387BE2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53344A33-54DC-2BD4-C0C0-55C5A7BF6B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4265182-5CE9-CE5E-2174-F0569D713EF6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DBDBC9B3-3AA4-1EC5-B768-BEF4066666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F34BD195-B3D1-8BE1-5DD4-1C4D1C3928B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664B4563-9212-C59A-DAFF-11282E14B4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345B1B36-54B7-5347-FE08-B68C465424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2E521B39-A8A8-9A81-926D-5F4C0BE713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C097A947-8C9D-E66B-15F5-1351843F84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C209D3-ED14-D2E6-252B-4546A875CCFB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84EE6EB9-2F2A-D667-6B95-12EF8305FC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29EB50BF-0AE6-7092-F809-164E9E0F531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FF9683EB-2D09-86F1-1B50-7BBDC81B38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E751AEE8-F0A5-0F8B-0003-83BBC2B2BB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32998313-F964-EAF0-3FDC-52AD6A56B8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84941BCA-8CDC-C383-C8FE-190DBAD86A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CD563E9-F3E6-56E8-75B5-0003F94255CD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38B2E50-129D-9907-0D42-7926796FF859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9ECE300A-BB00-C973-CB4D-F528A4BFA9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2875DFC7-8C50-8950-E2D2-CEC121C4127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A972D01B-5BDA-E403-49B2-9176F8AF01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385A7459-5967-0F00-C2D1-EBBD98E76F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64C23762-D226-00C5-3F83-00C4F6FDC9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C5158038-DCD6-C407-A5A4-F2B30BFC6B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746B26F-943F-4418-6807-3880D836502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8F70C740-6C52-4074-4850-C36BB3B66E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6A0AE000-88AA-702A-4DE6-00EC94E48D7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7F516651-48C7-4D7D-71F1-91248F3860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1AEDB760-1533-4D35-A2FD-987E2376B0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7B460B37-DF7E-1E28-C30A-6CAE4FD601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E6CBC44C-35B1-D7FF-41E9-BB3683E29A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68A24CF-F4B6-73E4-8A1E-053D59182CFB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3A668C22-2E25-F2C6-6425-8107A5F009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4E840D59-A685-F270-2968-D80512EAD4E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7CCE6DC7-1FC9-E038-13D2-BDD7CE6F53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43429D4A-F094-D737-03B5-07FCE78BE4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62F26FB9-FD4B-58C8-20D8-BE7BD13AB8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FA3378C7-32EF-23E1-F004-CF6814733E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2B243-C09C-6DE1-1725-E03C9A07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33" y="202423"/>
            <a:ext cx="11096134" cy="1500342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#6 – Inserting Artist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F68BD1-6A5B-AE38-A5BA-7857B0F2E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234" y="1569402"/>
            <a:ext cx="6611532" cy="5011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04770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7E51D2-0DE1-53EB-8EF0-F528F4ABBEE4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7F9041-C307-439C-0582-3E2C4285AF3E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9F0BA2D-123C-01DE-2E56-44AAD74631FC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F6EE1B2-BEB4-0E15-2FA3-D3517C721561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C9630C25-057D-D593-7368-2B0BC7BA78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8FC3C85A-BF98-3082-B379-299B71202FC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03A6C45C-27BD-B363-7EAA-D4CEA238DC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CCDF245D-43E8-D499-469B-941D81A703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D7ED0DC7-014D-F629-450B-81EBA8570B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867959C6-73AB-D0B3-0C6D-D8B78B6833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86B2741-C4C9-7C54-DE10-95E8D2B9A2E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BC486269-4B44-294C-1A8F-1873BB38A3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DD9EF33C-18AB-9EFE-B8B5-EAA3DCD3186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DAAFAC2F-5647-1742-0968-CBD1EEFD84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D5F6353A-87E1-74C9-3DE7-C5DF6EE752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5E60D968-4B4F-6B5A-2518-33F5958DB5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DEFB75CC-E6AE-8BDA-A0F9-DF575234F3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476C7994-B392-EA2F-278C-03DB0C98B9C7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AE0519E3-9AF2-09C1-DC49-1578255440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062E59CE-DD78-331D-791D-C94A3C19445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2E122724-4B3B-C332-6333-2B9E78F438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F3F9689F-6101-248A-63C3-68C1F9EC72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266E6CF9-841A-0020-D54B-EBAFC638D1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05B8417A-0CBF-5114-C9B3-7A25888352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D80BEB1-91EB-BB7A-0126-7C99B487678D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CB0C1DAC-4192-AE79-42EC-E51DB9D2F6D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CB5D762F-BE00-4CED-6382-4E95412417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6B7A7464-8EC0-5626-D6D0-5D2B4023B15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DED5A2B6-32B4-E856-6B4B-D503C74DD3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491BB307-0CAC-2F4A-87EB-641F2C7359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8F78B1A0-1EB3-D119-D2E2-E83FA2F23A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2D0957E7-EF59-AF22-B459-5EA7547B3C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E833C049-A043-BAA7-E70D-33D13900A38D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3AF66EA4-CB56-D2E5-E71A-3260938450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AF1EB120-8353-68B3-8AC9-2752774BBDA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D90F06A0-6EFA-7C74-C334-BF273BB778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B9302AC5-20F0-3A23-C202-AF43E173E3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28210B50-F620-3A05-0DBB-56275CF97A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593B689A-CA79-D54C-C63C-76FAF33D3A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EC2065D7-4672-FB72-7812-373BEE83FB7B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330EE49F-F1AF-BF6E-E1BE-1659C2916F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6856ED17-8830-2375-B5D3-4504AF5E9A9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7936A0EA-28DE-4679-74F5-62AB7782EC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B1699A13-8320-6475-1438-3F051F3B34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5DBDDE84-6A72-55CA-C7F3-CFC600C66F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DB5A4CDA-2D75-8080-DF74-418B24FB3A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C75C453-0A9A-B39C-F89E-24BA833ABA0F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FC60EF72-D294-7E11-4600-62C12E60CC83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F3260AE3-5455-3A94-2A7D-7B15F4D82A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CDE15653-B9D2-D001-B7F1-5DE5B2D3A76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0AC6E257-91A3-DF87-23CA-5A9085668D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62D5DADB-CEB6-F547-837A-FA7D5516A7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30541244-FF8B-CDDD-E1B7-15F3208B5E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9F68E557-8DB6-50D8-4C62-E85E779119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63F544C3-6DFD-46B9-B8F1-E697A78CB530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663C5718-D8CB-BE57-C5D5-CE87E9F553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5F17C6A-80B7-DC15-7786-4556B96B963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EDB4D486-D8DF-98A4-93A3-D25D889DE6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E5B8A40A-BC2F-EF74-C932-6EBFA1C42D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7B626DD2-B544-6E85-BDB3-A16B508615A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D2CA0E1E-3415-B2BD-F136-C8DFD2D3E1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8AFCCE1C-701F-5B82-066E-0513836779DF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020709DB-7C76-0C42-1D88-516CE75909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ABF318B8-1FE8-D30D-DCA6-2E84AB68BB8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431E8339-7984-590A-9ECF-28197C9E2B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1935749D-DBCF-4F10-335B-4F01E76978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486E50E7-9AE0-2ED7-5EF1-C10C606E8E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5821F23D-32E6-8ED0-E983-4C178A6BA6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A6F4CB-4E90-25D7-0C39-B9DBFC1C7B65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705B4F-FE26-CB5C-9E2D-A15D49A93ECF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BAE3725D-FD9A-B22F-E399-09EC517643D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7C8AE5C4-D1D4-B137-9D8A-026904DE5B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3127C762-C928-8DE4-272F-E8A10A91129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759BE6CD-4C81-35D2-2FED-A663A18642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61C9FB81-36C2-0020-DEE2-49BC20C17A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934CCD22-E7FA-BB6F-A7F3-BAA42F418C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57A61E12-154F-08B3-802D-200305130A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425F543D-9F1C-8590-EC5D-26C165400AC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DA11003A-994C-3D75-B23D-4276370469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6A426A77-C848-AB62-2F6D-7ECB3E0B221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125F1882-E77B-9778-D373-9A72291F51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103B44CA-3B79-D777-00AD-8298EE8F62E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14ECCAD6-53A8-ADC5-094F-6EC5B18067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3EA001A7-DE1A-6D8E-F931-86C051D61D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D8C5F4A-A4A9-C72E-039B-604C83ADEC0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46F4A2D5-5987-697A-FB1E-050C388448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F7F6B1B7-CB63-F4E8-4A25-EDE2B6D9313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7775BE37-A500-F3BE-502C-2FEC703FFE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6B5D8C71-1324-FDDF-F8D4-DADDDE0505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21D2BAD9-B2F5-DF7B-5555-1342C09BB4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F70ECA60-7DBA-4E20-5876-5DE235671E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43FE927-81CE-E369-7D2A-3563CCD9C36A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109A9E1-353C-55F3-B8DC-9DD338CBBD2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514FDF4B-9AD9-7B7C-9494-A89C32DD15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46A0795E-3B78-766F-16A9-0BA7D43CEB8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4F292A4A-3752-71D2-816E-931B3C4C6C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17AF7037-E1C9-769B-6478-0524A32B58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F196886B-2CAF-0984-6122-65156F4D4A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9D3873F5-E671-897D-B63D-A636E54193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84071D23-577E-F025-F057-7003E98C7173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E5D88AD6-AAC5-E993-D966-B74A91CCF4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C366D415-279E-5C10-83CD-9CBF3F4C972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5C322B1D-7EAB-79D2-0FC8-E8DFB50187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C4C3B0DA-EFBD-C7AD-DF44-11B699DBBE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F43AAF8D-CFB2-187B-C43C-E75595AF38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029897E0-BB60-A8D1-FD55-3396DB2147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6565807-3D3A-76C1-E9FC-386A433230B5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75F14FCB-F1CD-CCD4-48C7-3B47FA864A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3AF305B9-5DF2-1FFE-A92D-DAC9A9D05EC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73151B4B-7167-2602-5FE1-B797772451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3EE57D78-9A5E-7341-D56C-0475641C28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FD16F5D6-05C6-6902-D004-9AEE442A2E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6210EA53-D2F5-E456-3BF6-ED2DE3C289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8F92547-7913-45BB-C603-2D7ECFB7D4C6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D4E458F-623F-1AD1-8305-BA8C1A5ACC7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9C8EFD27-C5DB-0DA3-AB31-00AEE3591E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3E365ABD-6FB4-07E4-1D6A-AE7B97F93F1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F8C13930-5FF5-484C-2B24-11D9567466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6A7E8E74-1E49-0EE2-42BD-1323F26598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F3CF053E-5148-7F12-49AC-017E695F36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C6C81D28-5CA2-D339-7975-BFBDF4DDFA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C0BD1C4-3C5C-F508-54B8-8BDFCEC14E57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AAA22B26-DE40-1DF1-190E-81F02CDE2F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74C33D66-0B06-6620-1AA0-27066D52F50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7431E736-8603-BAB4-930F-A2F055CA313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54FBBDB3-8382-883F-734B-6F24FE2E2D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8B01DC57-5B12-F1AD-51A7-2194AD2127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34C20451-8FCE-D73D-5A71-1AC2953B93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CE58768-4A41-DDD8-E841-59E4F647600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59529138-068F-D89A-6F08-ED124F4FF7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4F1C10CC-1A63-2FEF-D4FC-FE388D41FF2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EEAD773D-98BE-B3AA-4FC9-0CF0E26920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500C73BB-7F47-DCA3-4DC6-0399F0097C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5C113D6E-FDF6-02DE-44DD-1379A64001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C618A720-6B4B-0390-73F6-2309796CBC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0E8319-C082-556C-5B3E-B047DF8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52" y="270680"/>
            <a:ext cx="11112366" cy="1393835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#7 – Deleting Artist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41E0E7-C3B5-FB80-4A20-ABAE1F364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84" y="1648154"/>
            <a:ext cx="7505955" cy="471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19271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2E30B6A-7D84-0A12-D370-5EA516291101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34CB19-3F9D-8890-ABD3-4AED4622396E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4BE35C4-564C-211D-F788-29AA1DC3FAEB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9F0F707C-7989-5D37-3AAB-7F5AEE809801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8595216A-0740-C078-7053-1472CBA94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8BA7B4AB-AA5D-912E-EA93-49B44A2A5DC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8FE88CEA-C411-5B26-D0B8-47ABAE0BFA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4A861A34-76DA-BE78-075D-C3C5818709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0834894C-4C6A-D7BA-45BA-AD17022B2F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0B2168BF-3D65-2ECE-F699-A4002CF4AB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C1C78DCF-3F89-BB39-5F68-2BD0399D10C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9BC853C1-967C-DE09-C7CA-3CF7D85C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76337CE1-7A67-74C5-B36C-5811D613748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1F76462B-7805-A1B8-A8E1-96605FF56A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C471F255-7019-9C41-BAA3-84E8C7B3EC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0CC7D75A-2E1F-2CE7-1594-EDCE8B7BF9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06873F5A-87B4-771B-F9B0-5BA6F03865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A3922FE-EFAD-B57D-DDF5-75625247BC6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36AE6CC9-8C78-1FFA-9CA4-695E60EE30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CBB2C9DE-6313-1A98-A294-23EC31D2011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FCC40C80-0EB8-2E42-885D-5997BEC3278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3283DCB0-5081-4ADB-7A77-8BF03E44E0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E9F10220-AAB3-DA51-4711-1CFB9D09E4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B5759CBD-6349-F4D1-32E9-4C3F0B08DF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AFB5E72-EB96-1E7E-7F78-484DF82F0156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2042BDD5-7A19-73A3-05FE-CD79D55A47A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643090CE-1CD5-BCEB-A733-624FDCE0B8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B128848B-36E7-F804-87CB-F3AE6601A99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53625B70-D34D-F8AB-F0BA-9784C61F0D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33997F0A-C430-15BA-63CA-2173341FA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3BB8C973-9574-CD54-A0EC-61F9E0AE4F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EF5A2379-7146-46E0-A836-35118CE909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6E5454F1-1326-F458-33C9-C23BE55C8EE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E493E63D-EBEB-30AB-6B7E-CA7DA41FAC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C01642AA-F61F-44A5-51D5-9F22A09336D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A3E31D15-8334-6512-5E90-AF9C4E3345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7A2EE521-C8C0-A09C-397B-B9B5B385D3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08BF04AF-3BD2-12BF-5E89-A68275FA9D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1744CF45-1773-35D2-33F5-068E8C9781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2A6A7A2F-DADB-F7EB-FA36-BEDBB91103AB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B183C7C6-5935-53E7-3A35-A942F6F268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F83C7671-8A0C-C5A3-0494-398575C120E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D32145A5-2310-AAA2-62DD-148825EC7B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E258596E-9FFF-43FB-3A1C-A6B62446A9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F71E7D1A-3BB2-D8AA-DAC0-8B3DE65A17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3527E3C4-0B9B-FA36-B44C-E5909EEABF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6DD3EC-03D7-9C9D-0DA9-47DD3AE81B16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B7177AF-F4CF-D80C-DB9C-903EFA3123B0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36467FEC-33A8-8FD1-AFDA-2CA0BD84DA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5B9E14AE-40BD-7854-C15B-358F70DEB46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3C5C2E9E-1DCA-3846-BD5B-6CBA644837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08DF138F-D6A4-40B1-FDC3-282577C666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6CD27E5E-939F-FE02-4C05-F76E40F052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8BE3684C-15D6-C8AE-1E13-649D862420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DFCB753-1480-F779-5AFD-C4E6B0158C40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E6F5A941-8BA4-BA12-D299-ABB2A5F07E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E093342-EEAE-E9E1-E45B-44875BDEE61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9A97C097-980E-C53B-C2FD-1E114D8139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59A5185F-87FD-AAEA-F5E5-DB729CF69D0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289693B7-7D5C-DDE5-B10A-BACEF6F2C1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56B0180B-05E5-B3EC-3ACB-645B14C0C3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4F76B33-1761-A6A3-1ADE-7F043D591859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7324AEBD-036D-ECD0-8DE4-54C16440B9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7A5F4F0F-D152-C82D-34A7-AE7121DDE8C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D665103A-1830-08D2-D25B-0DAB92CEE5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792C1483-1FAF-BA62-8462-DAA525C882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0B2B729D-F9A4-4F88-C147-E977F187CE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B345CA18-B143-5A72-29BE-E2B4957728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E843B6-9B66-66B7-9D97-CB685927BB5F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A4C44A5-7F97-F33F-3B74-98F0A7B3F312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43C489F0-3014-9B03-4824-D7E4BFDE8D4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C52B1F1F-4753-14D9-3D1F-9838FFDF56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F58782F8-002C-A514-29C7-11378E1C007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B3848924-4F17-B8A4-8CF1-26338F1B54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0AFAA6C5-8E08-F531-30A1-AFE96C6C5B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8208B237-3D8C-25B9-E431-382D1377E3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E830121F-C0B6-E917-16E1-84F77C23E5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8EFB806-FA44-D66C-58CC-D30D51201F40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E06AE90E-CFE5-7A13-D10C-14BC9C041C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24122C15-E8DD-DFDD-507B-78D2BF9436C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998D9B18-B152-81A6-CDE6-461BC1A04B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8DB62403-21B1-8E16-2D21-77AFA65B90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29DD6BE1-63E5-4F99-1642-441C44C5F6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BDC40136-2E35-B79E-C67C-DB90D3233D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37FE4B2-46B0-EC28-43A4-36336F654850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71DD6E09-8034-14CD-4374-C5E27A11A0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83176021-A473-6D50-5576-3C7EB75E68D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5793F01F-A68A-17A1-564B-4BF1B941D3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A1CBAA44-110E-C895-7DBD-37D2BD35D1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B6D02A5D-507C-7401-B43B-85D1F9A473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DE3616E3-DBFF-53DA-969A-AD72BD4927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DD58E17-A9AC-9303-A17A-71B9AE53A6BF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75644C1-A54A-DC95-7428-A1F1F6E0FFC0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57FA5E47-7C4C-C0E8-A4D2-70915A68A9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6D71AA3E-211A-5473-6BC0-7A502078628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A75D8091-D170-A0DC-D9CB-60F00EC03A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49E162BD-976D-192D-11BF-06608BE382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C5D5C3C8-FF90-0ABF-451C-615D93B334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6EA32A29-AF98-6447-E8F9-1B2D2AD838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0B2621A-7607-FDF4-2FDA-2D8DE95C830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22588F10-884A-BDA0-B323-BFF82C5D2A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89A362C6-7DA6-1F09-6E89-A83D15FDEC1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E9159B0E-10BB-561B-ED4A-BB1211899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3C05D3EB-A4AB-9963-D9DC-0BFB5FFF4F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C6F01AF4-7C42-0F05-2EFA-6ECC483BC7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9B485610-1BB7-99DF-D58A-816F3DB644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C82CFE6-C345-C63E-D660-83F997A8C135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7F4C6AA9-88E6-B974-423F-4DC4C9499D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F9CCAFE1-3BAE-EF1C-E93E-921B01389C4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71F456D1-FF84-5786-47A2-453B1A00A9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54EEC8CD-AC7D-ECBA-C937-C6329EB614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2A14BBBB-E810-E43A-295C-AE7B83459B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0668EFE1-190C-F046-004B-0881803B3C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C54DB84-D518-4CCF-F41F-28A3F97EE9AE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605FD41-3B8D-25EF-32DD-D692AE3A2439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1022F01C-9223-DFE5-D093-A25FA83C2F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25FF917B-0D93-5253-D5EC-F70674FE697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99A35929-DD59-C5AC-7B10-8A0A6B4C97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7CE71230-6197-77CE-D203-20A7019B76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F4457D5C-A293-B4C8-8E62-31E139238E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3981E6E9-D93E-ED5A-57EE-77CCA3F137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668B9C5-5DFA-3146-3361-75352F0D82C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D3C48C3A-1A60-A03F-80BD-BB27950AE5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343022DD-A04F-4575-74A3-B0DC871C7A3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B73E0AE3-DED0-FAA3-6554-E306495A5A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EC58915B-E948-5750-E656-A92A3496C3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84C11BD7-4B8A-83D7-5105-A8DD8F420C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21432C32-2690-6011-3C52-491C47671F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09AD7FC-60D6-C535-F510-C41F09D1B842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E3F98E36-32A6-3C66-B230-681D7F7237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7E83A7A-D528-9664-F138-050FEF0C7C2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A34C2AA6-4599-4874-3FCF-72BB8A5CD5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C19E7C65-BAA9-B96D-0AAE-DF3A235F1D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920A68F0-0526-6A0A-154D-E1C7447573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E38C6391-93D9-0D81-62A5-E6995CC9D2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B93677-085E-FBA9-5D1F-CE6AE55E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95" y="248904"/>
            <a:ext cx="11647222" cy="1759761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#8 – Inserting a Playlist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55625D-3887-2F6C-F7C2-CED2ABA4E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19" y="1978990"/>
            <a:ext cx="7683367" cy="4512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3185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ED81CBE-465E-5B06-6467-1AAADFF9F2BE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0D14CA-BA05-1FB6-EB27-7EDCBB43ADAF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6643736-336E-A8B7-4BE5-5C83E9099425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824093E2-6269-03EC-CA4E-C04133009C6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7CB7C8DD-CBF8-1B44-81F6-D3555FCCB1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A027C46A-5250-D96E-58B8-3C607E02190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C34CD1A7-B418-A860-9034-9DFD3EAA8B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A513937B-D967-444A-C85C-F54A55C3B1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0AA35DF1-5988-851F-0D6D-D28B3B7F20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CD329D28-0659-5FEA-FC3A-4604DBFDC5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82461A0A-E97B-516F-DE00-AC64981C7D62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D0FCA131-D713-18EA-283A-32F1074884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857C1BE1-13EE-DA41-C1F7-41508EE4C8A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0072D59B-4B21-6566-95BF-F3E9A9EA80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5C5D6E48-5A9C-3E25-F384-B8317E02F00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0BD5F7BD-35A9-B90A-4A41-E08DC4E2EC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E8828EA5-B02B-A868-D3B7-C849000AC0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B3BAD049-4C0C-725B-AA5E-50E3D8E8E787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0A916F8A-8F0A-3AE6-D5D0-642EB0CE3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F059B803-8E2A-6FB7-E501-8EE020DFA67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C317A710-F26E-8AB9-4025-BDA0C1BA6F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9FA27A35-08A3-BB97-C350-B52952239A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91F77A9B-A68A-AF1D-4069-77BF83FCFF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8586AD21-CADC-59D2-35BB-B3B12D51C6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F9AFDC3-7A69-E57D-A3DD-2466E28EAC4C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FFEA0DBF-B688-F398-8531-B77D7A628D2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6E4675D0-856A-6D0B-94BF-5F1D49B306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9CAE66A0-35B6-8F94-4ED2-A29DA59CC0E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94693AD3-8DF8-B3B1-151D-8A925ED338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E7E62F05-56A0-529E-7BFA-1ADB9DE08C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93BF08EE-5713-4296-6DBC-61F66C8BAF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889B0B9B-C209-AFC3-6A5B-DCED05958A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90C13B6E-0A7A-0F39-87BE-1B3E51C37626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759F9415-4CDF-C9D4-57A4-64685E9EC4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78A7C88C-3892-158F-F5E8-270BCEDBF51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B7307FBB-0BD7-400C-11F4-A439B249E6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5DBB368F-2216-1B4B-D644-C432BC0631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6F552F6F-0659-5EE5-33D1-7D71DED0EF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19651DBF-590D-9082-1141-2C6D5320D0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462EB36-9CA1-C1B8-A80A-8BB6E04BA780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11384609-04C1-8BC7-AC97-5ED5DC31F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5F456DB9-5273-58A1-C972-7C2292C3987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30F7B2AF-BBB6-1C12-2620-109BC9DF58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3CC691C9-C182-D8A6-3518-1D0AC2F8E7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77192D8D-B955-9D99-063E-E71369E352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DEC4FA01-FAA8-F78B-5E33-7EEB1040A1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3228E76-C77E-4D11-E3E4-B7AB42E55DF8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057B066-2DA0-26B9-10A7-47623C1F2A59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FBD44F59-2125-90B9-DB66-84A4DD2882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EC41D1E7-EB55-60DA-971C-74724063138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5BD28BED-5D31-327A-E5E7-F9F5BAF7ED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386ECBF9-C975-1B62-8646-30461149EA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BEEB3F14-3F5F-7C5F-82F1-B251A8BD0C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0C98CDC8-7E2E-D45E-3B3B-1E4CD2349B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61DF133D-3A2B-C009-AEF4-66D309DDB573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A61ECDF0-E5B8-50B0-F169-905834C39A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92E55BB7-A674-6433-D619-C8DB922E001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151FA86F-0464-AE05-D1BF-027632D026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AE8463C6-649E-63A6-DD17-A0F464191B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CB3DC471-159B-4D5D-C9E7-E9F764E138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58C9E39F-6193-4484-1E25-DC7FB48E4E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CD38D8D7-AFF3-A1AC-3C3B-B309959073D5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64988E3D-668E-D140-0407-9E730B971F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4AECC825-9BDF-56C3-5715-3DC32739846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D6BEAB7F-D495-6EAD-EC81-A6F33A8087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6905010E-7B9C-2D71-BD81-ECA0FAD193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EB528455-BF19-6D95-CC65-4D831436E1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E24D796D-4AB8-1A9E-AF52-A5CA555F7A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6E94CD-9EA3-0696-EDC4-58CA7124FE96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9918B0A-B778-D878-1EE1-F3BA4357DCA0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6DC02AB3-4F0C-697D-E2AD-A74B8C52D5EE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A6BEFE35-74C7-E8EE-5733-658BEA317E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8F5DDD7D-C5EB-A9AA-7D40-9B71C731B8C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5DA16A50-2B6E-7E64-F65C-4FA7CCC0B3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C876B81C-B9C6-0949-C91F-472AC35D62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D0B79F84-A365-2524-9F9A-96AF88CCD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0A7921A4-782C-F0AF-CD07-C70A1F497C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85F0ACA9-2AC3-16BF-FA42-4AEE3A7566CA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C784F410-F060-8BDD-D3D6-4147803D1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CF7BF932-C0DD-6E18-020D-BE773CF540C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714EAE7C-F62B-3110-8CB4-74CC36735A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205A361A-204D-6397-EFCD-59235F4496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6CB497BA-30B1-2A19-51D7-FEF6CD49F7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A61D517B-ECDC-3B24-EE19-6ECEADB91C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3F7F32A-E57F-EAC9-7633-D27FDCCDD2F8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62FF11CA-FDCC-C777-5B91-9BCA5A8C28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27F907F-E4CD-6DD3-10DF-4FBAF4D7108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25CD2856-F1DB-87E6-FD46-7C3453EB9D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024AEB2A-BB6E-8170-4A84-6F102A0172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E696C98E-73FE-31E7-6F66-8F5E8AD964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429F4B5C-53D2-B2A5-F694-B1C90E32AC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317E969-5A90-36E5-D68D-416673AFB1C7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9778BE8-EC80-087F-E0A5-B7546CFDC8F6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B5CFDE6E-665F-910D-8F04-8B1CF75A11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B52A07B9-6BDD-8641-6654-9FA895F1D5F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D3A8B376-6219-1F8A-9E50-CB9A100B1C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72E5133F-4EEE-39A2-29EA-EC8586321E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E23E26F1-DE3A-4E44-AA17-6C28FC5BA2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E2CD3DF4-2991-5B75-B83D-8CB818C5A8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EF561C4C-49F7-9C48-B426-C2C206420650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EB9EAF52-11A9-F84A-A57D-306F262A28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9B13F7F1-54DC-DD1D-5259-EF0A2B03182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1C63E26A-AA3C-4B8A-8C5D-41AAB98F4C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7F628CF7-E074-5F7C-1157-F997780D6D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3B31E7C6-5706-30C4-84B5-FB08983739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60FA9D58-2B43-9E09-84E7-6E199DCFB3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217EC6F-3D2D-D82D-2318-29A4C1FF81F0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588A5DA7-86A8-6AEF-2D85-F20B2F09D3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0625E628-3A2B-75D1-D428-D2A8BBFDB0B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BA43AF67-205B-706B-137D-5742ACB797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3158A2FC-F2B3-C4DC-4DB9-D0094A05CF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B89C8B17-8F11-DCBB-B9E5-1C87FEEA35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AAAA8E64-7CD1-7A14-8B42-8F56033429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E47B5E7-1224-7FD2-B878-1859CF4C2A97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1D5792B-F21D-240F-8D75-7F63513B7AA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C73B553B-C27B-7D02-40E2-8555FE6DFB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96D96D7-9BF5-CB2C-E3ED-5055176E54B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E316DD8C-6530-4A1A-2C17-5C8DFC9A50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5F307D10-8ADB-F69E-07AF-DFAF354989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8321A9E8-72BB-88DC-C7F7-08E3F29ADC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257466E6-8AF5-F554-9040-0F16D3CA8D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AC98485-4E9B-1E7D-71E2-9F2218C21483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CA77742E-8224-A94B-D479-F59AD43764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C13DF627-7C35-692E-33E9-12BECA856AE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E481918E-19ED-72D6-5A1B-CAEC7E8B1B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1922AC75-F812-C8C7-CA58-4E7C8D9DF5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31D2C433-7E7E-DEBC-41DE-D1F297EA8E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24C81CF3-87CE-C882-140F-E655666778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549C9FE-9196-43D0-1A1D-31C4BCE689E9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6CFB62E5-775B-CD18-97B1-AAC6D7EBB3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F57219F9-1307-BEFC-BD7D-933F6D8B90C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E0F43AC5-5256-3044-B671-C430FBC53E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5002F1CB-4227-E009-6A59-53E72FEBEF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1815DE0C-A20C-4615-1918-1FADED5ABD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C1EA4535-BFC2-2DB7-D79B-3E0DC87D0C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BAA78-E3C5-36D3-6F74-0A51D177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7050" cy="1558138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#9 – Deleting a playlist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DEC16A-C9FD-9084-A287-6A6381B7C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00" y="2256155"/>
            <a:ext cx="9009971" cy="4210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5463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07F59-2112-9DFA-BF65-7E669B39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9" y="2528737"/>
            <a:ext cx="3888526" cy="1800526"/>
          </a:xfrm>
        </p:spPr>
        <p:txBody>
          <a:bodyPr>
            <a:normAutofit/>
          </a:bodyPr>
          <a:lstStyle/>
          <a:p>
            <a:r>
              <a:rPr lang="en-CA" sz="4800" b="1" dirty="0"/>
              <a:t>ER Diagram</a:t>
            </a:r>
          </a:p>
        </p:txBody>
      </p:sp>
      <p:pic>
        <p:nvPicPr>
          <p:cNvPr id="5" name="Picture 4" descr="A diagram of a song&#10;&#10;Description automatically generated">
            <a:extLst>
              <a:ext uri="{FF2B5EF4-FFF2-40B4-BE49-F238E27FC236}">
                <a16:creationId xmlns:a16="http://schemas.microsoft.com/office/drawing/2014/main" id="{BE413C50-B1E9-05E2-09E2-DE83BE6FD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74" y="717715"/>
            <a:ext cx="7751727" cy="55592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343305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1FF78F1-840B-365B-C925-DB244191EB0C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5C14E1-0B24-C3D1-4E00-212233772E01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AEF954-3F2E-5FDC-A986-653A04ABEB6A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DCB2A54-0F5A-26D2-0CE5-034D9EB4E925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EB28B869-2358-5F76-BD83-242D38742F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3291EE59-A119-3085-E2C9-F02E7AB6AA9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353C80C2-500B-5ED4-FA21-4E61A687FA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3A402D62-C5B1-4FAE-92DA-1F4288C367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57BA67D5-CE18-782D-B44F-006907F683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CD3D4CF6-4602-EB08-293B-04CF898734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2D2005C6-538D-5A78-8361-C7B7C5E776E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0E4F4229-285E-EB90-3C5A-C425B450AC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FFCD77F7-E850-07FC-138A-0A1DEFE222D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67BB2566-AFEE-F743-621B-F6F9F9840C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CFD1F37E-F7B3-D265-3A0B-0FCFE95A78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D8DB36D8-EF15-7E30-053C-DB511C0371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E1210C2A-A859-5412-5996-AA6D268120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B50B58FA-A4D0-E158-DBC6-16E0D7A6407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35FADD92-7FE4-B75D-7428-6910FDBFC5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FDE85C85-B3B8-416B-9A10-345FA40D4F5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E6A3E507-833E-2DAE-DA81-2A175334EE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9307E198-EA04-E226-8D78-B07361C6BA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28725114-E700-8AF0-99B3-81D1FB5355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DA9E44E5-6DCF-154D-9E50-37447E6BF30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F8CC723-D0FD-313C-9CE7-8B6E58533BC6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554CA1F9-04B6-4FFF-CDD8-3979F46AA4E2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B8B808D2-79CE-E694-CEDF-5748B9ACF5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7D0019F7-5D38-1CA4-4E6C-0C3E69BA74F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F3CDFF9B-67EC-E8DC-7A83-F39553AF4D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9F07FAB8-3FAE-7B40-865C-5CDE63D40B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5F3D7389-696D-6D99-B0D7-A1910D2224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241223DA-2C41-AEB6-355B-BA5CA27C76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6F3F75E-4E4E-BB72-66BE-1E760025884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B0CCBD61-417A-302D-F330-1A24A194A5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9B56A5D6-1AF6-1821-FF4F-DC03D8A86DB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46810CF6-D261-4D04-C6CB-25429A7AA0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95B3693C-E771-AAD8-8FF3-7094E1B29C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CE1DEDD0-D339-F1BB-57BD-133B18C277E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FECB8BF5-AD9C-2E3B-3C2D-9FD5FEE9CD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FDB150D0-F682-C159-6FC7-55D0776DB9AC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DA902B0F-C028-9775-1051-9E3DA6EA15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A95FFF79-677C-3134-8F07-EA886A483B2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B5D674A3-60C8-899D-5715-250F5CEF1C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280BCC23-0BD0-671D-ED85-E9EED5190E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162A2659-E74F-C80C-FF85-B90DCAAEB3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B6603641-0203-09DC-34F4-08620497916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77FC0BB-83ED-90EB-15D8-2911D7D576D4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F832AD71-6FB8-8B4A-F089-07BC6421CA6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97CFB7B4-8390-42C1-CF70-B6FA4AD9CA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44E4C9D0-D44A-5E13-56EA-4BF17538E2A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5A07FD2E-93D9-1DE4-F9C8-F9E653B60EB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A88BD9C2-C8EB-3F18-1F24-066A00509E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D7F6EC0E-168D-DE1C-DF16-86189EA0A6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31ABC715-6017-1EE2-1B3D-05303EE327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CAEC72-C7F5-FFB3-776A-23653CA2734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9ED42D64-4B59-6A84-373F-F412DF5C04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DEEB0C09-0D5F-FBDF-BF29-4FCE618A37F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8EB87CB1-67B7-B9A0-0E69-33BC00456E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FE6C760F-03B7-8469-729C-4438C442EE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E5F708CE-D5B3-D99B-68A2-0CDC01427A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ED0F7CA7-EB90-31C1-12B4-BFE653A5C9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DB74C958-BEDF-3302-2FBA-7E5E6CDFD598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A2D6EFC7-0A85-FCF3-C8A8-34BD00D7A6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07A5C835-8DD5-B0CE-76A5-F1474C7CB25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DFBEE376-5101-5849-C9C5-E2F048B6F2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B2382F4C-8B3E-ED08-3734-46FF532659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3302EFB0-64BF-4345-8A68-022EE81915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F98DF258-6550-88CE-95BB-C77810976F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C9294F-9C7C-EF8D-9F11-5BB36432B247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F2A1777-4520-5932-68D8-204E7FBA93C3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7578C37-3CDD-E568-134E-04BD70380260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351F5679-0CA5-1F31-3183-5BBF5813F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EDE0D779-17CB-F573-E184-D37C898686A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8957550C-AB0A-C41D-9E60-6781B9C3E3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52FA32D3-FE0B-4499-3115-798B68A677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1037E0CC-92F4-9BA7-89DA-92EFAEFC32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2A1BE97B-D525-3D28-FD5B-3729D1CE14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329C94F-06AD-57B6-8662-388D652974A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F35AE88C-F2E1-AA82-AF97-47AC8C64BB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53BC99FE-59FF-644D-BF07-F70FAFB3802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54178E48-B611-48AE-E577-DE6B133BF4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41B69484-2A1B-60CC-26BF-9EAA79366C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1DFEEC1D-785A-82BC-2178-AD40B625AC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647DA92A-8731-DACC-20E5-42AB9CADB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DC6AEF5-C198-4131-E876-2768449E0813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6288A6EB-53D5-79C6-6EC3-F95304C27D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8E550A90-1A32-6C49-5681-302C1230A3C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22EE05F4-E600-930C-D32F-191B8246DD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C8FF789A-C854-F574-2F7F-86EB56881C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6FC6781A-FA35-90FD-1E90-A6E60E1008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04234665-002D-74D5-4924-097DEEC21A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FED39EA-1470-705C-FDD9-3A515D6C093F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C367DE0-B9B3-CD5D-5D37-6848A9CBE015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AE191D7B-7119-F8C5-122A-3B41421C50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47A2E688-DEC5-DFAB-D048-F39FC688183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4DCCABFB-81C6-91D1-C7CB-02F497477B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1FEAE485-9C5C-C07D-E4C6-39FC7C13F5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2993721D-26CD-3F4D-7FB0-8887D41FBE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882C1B11-B10A-1A74-0207-D0FF335F10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1114A28F-9C17-2B1A-F470-73AFA4EACEE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572E9234-F0D1-5BC0-146B-82908D6EE1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45AAFD89-E7A4-9A57-E10D-0F7B437D6D6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46DD58A8-302E-697B-C7F3-24867420D1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B0A71392-8812-040D-EC93-D674982184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1E4695D3-80CC-2186-7BA4-5387EE703F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43C250E7-BE84-6BF0-F810-D37C3C2D7E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45B96B8-D2F5-57C0-57FC-21AECB312358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8B039540-9EF5-E41D-943F-B11B83B6D3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ECAD6D5E-5842-BAC7-7A71-1935CDBC94C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A435E681-8231-8418-B381-EE29828E7E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11C0CB71-F898-458C-3D6C-0930AE19D5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1F935010-DE56-54DB-CCD0-80E4DCB290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FBE0373A-69F5-E64C-D1D6-3E9AEF2FC4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DF1F78C-2DF7-6A1E-6561-A07AEEB53594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D9F9EF5-BEE4-CFAF-18D6-F0A3D659371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CE3A0307-03BC-C5E5-F8D5-69A7505B18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14E696BC-DE6C-7F7C-4B52-9B62E4E947D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919E2829-C16B-9F6E-3DCF-BC6BBC19DA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BCB91144-4BC6-BA58-16A8-FDEE9F5905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509BCB53-46E5-D028-BF04-AED7A85FE7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00EC1BFD-D4CE-9880-CD07-44853452AA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7FFE43B-9BA0-E74D-064E-CB3C831576E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B824D8D2-BB52-F53B-DC65-696D39669A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52BE0770-F766-C406-6813-F4110FA976B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47BA2835-3BE7-C558-9CFD-51540791FC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ECD8F7C1-9071-86E8-CD1A-7B6EEC00D9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DF831428-4A82-ED9C-CB1D-534C38B1EA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A18E78D9-B73A-C022-5CE2-04E7157AB1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134F304-4951-B9D5-EEDA-B50C0BF9E17A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F1231F9E-E316-4F17-8C6D-8BDE5E333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3FBE4D7D-48A1-DE59-08D7-ABD23F18DB7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1BC6B613-FA78-36E1-6362-60301EC7E4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2A45EE85-B8DC-7E3B-4423-2CB5C4052A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D9E25B91-1E99-6D56-0B49-DE4E0C3ABF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B18C2AE1-F765-32AF-DAC9-9B701717AB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C882-659B-0851-A511-913600A4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05" y="313219"/>
            <a:ext cx="10585092" cy="1584621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#10 – Changing a songs playlist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CC69C6-6404-FCDD-4C55-EF7BB1047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60" y="2351713"/>
            <a:ext cx="10155686" cy="4160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59542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4662616-A7EC-3FEE-A268-53429E95F612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B994D1-F7B7-3BC1-24A8-96772E5B75A2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34B441D-E1B5-9AE9-56EB-83FC72FA80E4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D9127719-6860-4560-6666-ED50681290A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621AE578-B71E-22BF-87F1-739AA181E8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9EF8D7C6-2EAD-545D-916D-C2F1957940D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74014E40-5B19-CBB6-DCE3-78C4757380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59685E6C-B3F4-500F-45AC-E32770EE15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8CC0ADF0-B1DF-D78C-6268-495661FE1C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6A50DAA8-DD52-2B1F-BCEE-0C16C82B1A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D0C76F32-F8B4-814B-E047-707648C8272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FAFCD002-A6D9-4D74-E521-58AEA19ABA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6CEA48D1-5026-5061-EAA1-6868B64C93B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33DD0945-3490-2693-DE02-853F55BBC0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0D998D14-84FB-E90B-DCE0-88A9784B85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6F691696-AFB9-2794-6707-4FBE924810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671518AB-47C5-C376-4E44-CF95C1C99A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1244FA98-3B27-42C6-128E-645F465378B8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69C01006-CA47-9AB0-B5A4-273F577A78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E456F6A1-8B55-73C1-107A-938CDA1F9D5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A9D9A480-EA94-F6C2-D11C-9AE2124B24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0C7E8DED-13F4-DF6F-76EB-CCADBC66B3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BAEF4676-2082-8BBF-8983-90487B8A3B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DF6A7462-5572-6351-FE55-A2BA705467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C379196-789F-B2BA-1497-D07FB0A06CDF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E88EFA61-5C79-B819-92EB-CDD58AFF72A7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CF43A24F-5B56-5DAA-980C-7666432679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127B89C2-682B-1A2E-9956-98D20A950F8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F6CA55F3-4F50-0DE5-DC30-0C9C56C166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79A2267A-57F0-7488-8BE0-08511C9DAB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4EBDD74C-CEB1-B54E-A94F-36013A4DFA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0E777343-CBD2-DCEB-545C-F6B3D5BA28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898D769C-1BC9-140A-B9BF-A1CD8B0ACD1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8BF0FD80-3E59-E257-073A-51EEBD2061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2BC3D68A-A283-2A70-5188-689CC7E772E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A2A4F8C3-2137-09FE-FD0D-88F76BEA61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E4D5EBEC-0858-8EBA-B197-FB020A834A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8A715098-4146-7A4D-4660-045B2C8FD6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575E7D66-9390-6F9D-CBC4-5A0EF1019A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9A566405-6CA2-7DD4-AD13-5B2E9536C14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A3C04818-582B-7D02-BE99-F677CF4B84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B940AF53-F146-24CA-04BA-2596E091CBF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FCF3FDB8-90FD-6AC0-EA87-679320857C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3E5BBBE0-5A05-C891-F708-4BA28EF3B20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05CFDBC5-85E8-D099-5030-37A911AFD8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B5654342-C5FB-1278-EAB0-D46977BF8A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C48882D-7DE7-FEC9-DA49-C4A17B174C83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ED90FEA-EF9E-F9BC-4031-2CCDE9589FB8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496BE18D-0BD2-713E-43F0-FC514720E0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52F2920D-A67C-F539-8B42-2AD412FBEA9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1259B8DE-3512-61D4-B4B5-C4AA1D2ADE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7E45A417-39E1-5FAE-F66C-C1FE55AC43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A98AF58D-8E53-AD68-1350-787BFA4541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A40B077A-5C13-A90F-AAB1-9FFCAF686A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50214B4-FA28-6E91-3DAB-A5AD8C8D7CB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5FF92900-B2BC-5CDF-70F8-3C873875F0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CCA56AA4-473F-4CEC-7854-D6C829DC1AB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3D8AFEE4-C119-636B-E202-3F9135AD8F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A93F666A-D0ED-1679-C009-2CC1CCE068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BEE84E01-80D7-582A-5DD0-36B42B4A2D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F53A47D3-3920-142D-C962-C909928555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F4F49822-F832-02AA-7F3E-1A5E9D1A7A8F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486A35E8-F688-F1AF-D7E4-2F7839FEFF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2ECDD714-86A7-B2F7-A659-6A467B00218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57106851-6D74-9720-60EC-B09F3EBAB1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B5A7A227-9298-8DAC-5752-86A73D44B7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2F1B8643-37C2-FC65-9D17-8500E1A262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4ED89142-A3F6-82D5-E3F9-DB7E560A0F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27E96E-01F9-3AE5-2546-178EE8D2C7B5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8791BC-4D5B-95DD-0D38-0015B896DA41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616C6A09-47B0-0C97-3A27-BC588F86049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DC6C995C-80DB-625A-EAB3-0D634E1D34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8B9669D3-F455-59E2-0957-97104E82F65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4CEB89A6-CFF1-0A7E-8B8B-0A366D2D06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C61E5EEB-646D-383A-07D5-887C1756EC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2D73F6CB-43EE-3F1C-B27A-CA553BEC50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8BABB52F-9A5B-5E5B-797A-3E127D8FE1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71D739E-B0B9-F632-03DF-614E0B900DB3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ECC27C67-AF47-A78A-9A52-6821199606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352C0E3-319E-19B6-6090-E1B6E176663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EB3E0166-D87F-4F98-04ED-20638DC247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4606A6AC-2DF6-6E09-83A0-5C69938D17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F0491EED-3BB4-DE40-96DE-8A8308ABE5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A0AD260A-7688-3FD0-F304-2F7EDE8D0E3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0F9329F-111F-9389-6FB1-E57F416693BD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0DCB3F2F-5F3A-A3E9-502D-A25F001F38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1D37F568-AF67-EAE7-4EA0-8ADD6ADEE2A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1103B7D4-1425-AA27-97FF-EB692D9F74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17DD9B9E-D9F3-8B46-EA67-39B8895867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6128086C-E39F-E678-0B9F-7984DE2CBA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063F85EA-4B6C-EA5F-5926-A32D18B65C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F966F37-5E35-FFEE-05FF-EC5512ADDF33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D4BDA7E8-25B7-B0BA-6401-35B498D7E46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F51F924E-3445-1270-3664-E6D704C721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081925FE-FEF0-D909-2DF3-1CDB96FE97F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B4C108C8-E20A-51ED-A40B-4DDD97E38A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7FDF9640-3BC4-E950-EBEE-9683CBA3E2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9B28209A-530B-E1D2-EC82-6B0A6A0E17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41E72F65-D28C-04E0-4FF5-30CCE2196A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4451057-E14A-612D-EDD7-BED9E6F5B32A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99B5B751-1173-5C03-6E58-E7EAA1CB8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8A255C58-6FC5-BC17-5E11-699C4FDDAED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B63DFEF9-A49B-57C9-5E4C-F82EEC1C1FF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AE2508E8-67F3-EE0A-AE9F-148EE3E048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548828EE-4A01-C503-294D-A5F7892892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4442BB84-E5E6-506B-15B7-E73F6C8648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A2914AC-E62D-DDA1-2DBF-8373CCB16EC8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DCE69651-1A49-5FF9-6A2C-15EFCA4CD3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3BE56360-FC91-1B2F-5E54-9C56ED3304A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6C759971-9141-BBDB-E695-0442F1DD47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DA75336E-57D3-A14C-2916-6AF43082EC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B441F133-437C-1741-ACB1-6481B24C25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1992630E-DD69-2E2B-05B0-BA27510302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60CDB46-3B65-2376-C842-A5B2197F9F71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ED7EF84-A5BA-BE45-ADBE-D582EDB0D25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CB424190-B568-07A0-90DD-257060C1AB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D0ACFF8A-421C-4D95-FF0B-DACCE3311A1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CCE60C44-BF7A-85F1-B500-39872B04E5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3495DED9-4E20-A9BD-9338-E86E6E4C62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E367591A-16F3-1CAE-94DB-7B7B8B493F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2A6ADACF-23B0-F14A-019A-67D4A4BDDD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4381B58-E726-9226-D202-92ED47BB0CA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2451A9FC-299D-7D95-75FE-3DBD84D801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AF40DD9-7C29-10B0-EEDC-27F90D5B474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63C682D7-3AA9-4502-7E6E-2D563E22B0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519E0E27-02C8-CA49-BA93-EEABE90949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336E1EF8-7F1E-E16C-2F0F-D703142D65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61352B1E-6CC7-49E7-BF82-48E57949E1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1A6FD3-1AB1-B844-D969-D1CBEC7695C7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A9EC4A2A-C706-B481-8450-C7485BE8B7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F614A84D-FFC4-2AA1-4323-BAAF344BC6E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FAE67874-5644-A6F2-CFB7-7FEFA0C732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44F1EA8E-C744-7DD9-D833-23DC946E31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14BF5149-549E-6E96-19EA-A7920AF00A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CDF571E3-F18C-28D2-A0E9-4F6C4A7ADE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33C8E4-2C7A-F88E-455F-A8702091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05" y="332752"/>
            <a:ext cx="10934700" cy="1646238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#11 – Changing an Artists Net worth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711690-3116-25A4-29E5-A8587B178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08" y="1978990"/>
            <a:ext cx="6438484" cy="4667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36682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8EF18B-D932-61BF-DC22-AD3B805C5B3F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4CDC4F-A758-8A03-C083-049875E5A992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FE4FB79-0AFC-7927-2597-86C7988FB854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DBCAD7BD-20AD-0B5D-E0C1-B33633A32A55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B0036522-8157-05B2-29BD-32AC95C2B5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04C09230-5245-647B-1AB3-34218C11DEF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1A4E09D7-5EF1-36D8-7571-675F3473BF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6D9FEC8C-934E-D9E4-BEF2-10DB4BA735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0DC86987-BD8B-9F7C-D819-61C3AA663A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B04DA567-F856-75B7-2100-FEDFFC49DC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DFCB0502-2E76-3806-92A3-40E48BCCDB2F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F1A169B1-A7E3-E1F1-37D2-F82C2C814C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D4B0A69F-64F3-50E0-6479-F4D61D0BAB0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FEE0C5F6-57FF-01BD-D493-E19738D1E3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5DA3F056-8E31-8AC6-6B74-1DCDD6D45D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1E09D324-BF6F-DA04-8D94-0CF4060E2C7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559685E9-8857-E7F9-1CC8-E0A5060DFA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81C41223-9DE7-7220-623D-3D2EB814F353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17DA1A22-B427-0265-2CA1-BD220A6397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DE5ED998-DF86-BB8E-EFE8-5317526EAF8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D4D84216-A1E6-E780-0E39-84B56EB4B9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FE0297EB-F540-1B34-B99C-6A6588AB0C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30CB22DD-31CA-8535-52F5-CC858AFBA3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4ADC0DEC-0E63-5C5B-9438-23604934AD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F0DCB5C-C073-73ED-5F38-BD98E6BD4FFD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ED61D9BB-9E88-F770-A96A-619EDA3710F2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5D23C4C7-7374-ED93-8035-D9C2E4F995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A1F8329E-41D8-D9FA-4555-07FE5A692A0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96053BED-2B95-E79B-1593-1B0523A87E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CBCD46F9-5FAC-0C2B-EA0F-A8D47A140D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E21176C4-7CEC-C38D-56FE-CAD248F71E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28445E74-30BE-B6B8-1830-D99A7DE832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F8F3B176-158C-2E5A-E173-509C3E77A89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6EDA7A7E-1D59-93E5-5F5B-DA7EE224B8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E5780BB6-45DF-9BF0-EAB4-0D24832A938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9D24E8D2-9718-73E1-EE43-9EC750B25C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6FB277BA-61C4-1E25-D802-6154162223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69543B90-96B1-BFC6-31B3-8EAA9831809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96E0725D-D4AC-7FE9-AD98-B7B319D50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227D5B6C-E08C-4E87-3366-6BDE83360EEF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29ED984D-E1CD-5DC1-907B-7A6BA93BA3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1857579D-91A7-8DA2-0B71-2524084EDBF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6A5516C9-6CB0-59C7-1D0B-CDACE9C672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0D737D0C-1570-490D-D34C-73A5DB4FB0A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7FE4512A-F5AF-471D-E321-274A1A8C5E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6FD75BB6-FD26-52EA-B9A5-501919B3F2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5B5BC455-3A6B-010E-A17A-409117546356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9F480F5-F6CB-2683-06F8-ED989E72678D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B8E0231A-47BC-3915-473B-931AFF7A67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6EFC2A5A-E499-8A84-2017-559FC5DBA30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0A1F45AA-513B-5E56-7EAE-811F374CE8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8D01FFC9-6C93-2670-0772-730D5B9865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59635F77-0085-C17D-991F-7CA8512C3C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F0E744F9-1F20-FB2B-4C3B-DEE1754E53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5183C45B-0E2F-2859-68E0-DF1EDD37A74F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0EA2B18F-53C9-D879-B6D2-792FF27FAC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77DFBF46-F2CF-CA0A-16D9-49B0AA285CA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003E87C4-4E6C-0A3A-7560-0D271765D5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8399FE5E-4964-DE35-16CC-A064808382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F40A0296-61E7-EE1C-A05B-A6CF7C8A27E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20339D15-5155-4ED9-86EC-B26205A710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612959E7-0384-14B8-631B-917CD48D3C8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BB6541C8-A51F-EB13-2241-9933F8D750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897D713D-363B-4696-1DA3-4314ED5AC5B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676F914C-6341-70C7-FD0D-EFD4F57A39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C6B04232-5A1A-1240-B9D9-C249CA4428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297919ED-B76E-DF57-EA79-EA6FD54FEA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B9973B2E-B66B-2929-1289-9C52481E88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07F910-920B-0EC0-BC41-9AA30FCF3D62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A15C0CE-45AB-4BBE-5B99-845107CFC9C4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E72FDFF2-54E2-3A99-C46E-3B07E5B671DD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50E5368C-CC8A-F76C-9FC3-4D9CB1AF11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8E6C1120-E9E4-68F4-6633-3DE238AE65F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065DA1B5-03F9-B247-D68A-EF0CE08012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17FC9ED6-8B3B-8973-0F41-9B86BA3C84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BBA88FA1-261B-9E5A-EFAF-9759ED6C37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9082D491-8EAC-C612-CA86-B72AEDE6C2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02FEAD23-B8A1-88C1-AE8E-647C63721D6D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F263206F-3709-7E40-EC0B-7AF5A29FB0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51DAD211-1187-1CE2-25C7-1F6811D351F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4B9499F0-D1AF-C222-C2B5-04EB6D8604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7759B131-90E2-EAC7-A3CC-E9ABF0ECEE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F6679858-17E2-1485-5499-A8B3EB12B4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A5B46A65-E37E-3F41-DE8F-5F58CAA506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E68BF8A-2158-99D9-D805-563CB9271B0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A2778B52-7E06-C45A-3337-7F34AFAA8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2EB67411-D3DB-FFFC-62BD-05DB6F0C9B1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F8B0263F-84D9-B95B-DCDD-A0F724C118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06EF3225-39BF-D40D-9528-59AABDFB72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8004CAD1-2049-686C-DFA3-394B3372C6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3A722540-F1AB-FBC7-33DD-4497CAE3A0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B596C4B-F006-5E37-788E-424DB78681AC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681643A-9E00-1300-3482-DDA9C41B2DDD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D1878E5E-9C3B-585F-F19A-70D2205168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C887F0C9-BE8E-628E-5E1F-80F270A56C3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63D173D1-C501-ACFC-5C85-E85AFA2BB1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9EBC7411-C2E8-FE40-431F-1A30C44FCA6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F7A227F1-E98D-BDEC-74CC-D1A5D32F9B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22BD1DEE-497B-B86A-10F8-DCE9283661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793677C5-F337-5646-8282-2D5A48AD260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59027341-62A4-3196-D723-BEA84FF95E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3BD857BC-D30E-B523-0E3A-28C4C221D03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8DB97628-9366-C6DA-89D4-9BF171EDFE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4EA460FB-CD95-59EE-5548-10748004BFE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0C31CFA5-3A1A-87BA-7958-833602C9BB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6DA916C0-86A3-3892-584D-FEF291D2CC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BB6009F-C88D-8223-B907-EC216A8D5573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036CF89C-9729-86A3-F462-B26398BF85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236F286-56F0-B8CF-D5E6-2F29ECBF41C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1DA7ABF0-BA2A-B064-38CA-2EFCEC7593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EA6171B5-0185-0B47-384F-98EB178B47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43079812-3986-8D30-2DAC-CE7CA57A7C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2039BC38-BE43-C36D-9938-6581144537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40A3807-5197-6127-C108-9A47636C1CA3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92F4C26-7375-0EF2-2AFC-38F7CF3C55ED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FD6A370F-777F-8E04-02E0-87DFBDD8B0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9EDDF276-310A-E72E-6FB3-4CDA1042490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4AE7C956-C52E-D5BE-F79A-9BB764267E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60DA954B-E083-2973-C40A-C208BBE5CC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86C86CAE-7726-DA29-5AD8-DF15C4A996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3A3CB7BA-83D6-C431-C183-D36B63199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995455B-E570-2212-92C4-6C8600367EC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1D359363-0DFD-2981-A4DD-2325912FB8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9592C31D-B8A0-5267-59FA-813172C41FF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5B822A52-07CD-266F-C7AA-59621C67BFB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247C28EF-CC17-2DDA-1C8A-EE762A60C0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093D57BB-CC7C-F3BE-4E15-1874DCAF62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6536BABC-1CEF-050E-AAE9-37A4745946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23E6FEF-6394-4229-ACE4-017E7DFAE9C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C7EA37AE-4CD8-E399-F21E-37174A7A66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F35A577-D50F-3BC4-CED6-75A8964B196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47E5CF68-43A3-915A-9EE0-299A8B5DB57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35AF3739-1160-D53F-92E6-C6D8AF25C6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7AAD63D8-9FBB-3D9B-0FE5-CE38918794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305C9817-F76A-F506-4278-0283A86190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668639-088E-AA3C-D8CE-2497BA70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04" y="306206"/>
            <a:ext cx="10785049" cy="1702459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#12 – Changing a Playlists Number of Songs</a:t>
            </a:r>
          </a:p>
        </p:txBody>
      </p:sp>
      <p:pic>
        <p:nvPicPr>
          <p:cNvPr id="148" name="Content Placeholder 147" descr="A screenshot of a computer&#10;&#10;Description automatically generated">
            <a:extLst>
              <a:ext uri="{FF2B5EF4-FFF2-40B4-BE49-F238E27FC236}">
                <a16:creationId xmlns:a16="http://schemas.microsoft.com/office/drawing/2014/main" id="{D176ADA4-E3ED-6B54-3C70-9DD025905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1" y="2235325"/>
            <a:ext cx="7933198" cy="4316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38182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A8ACA2-BDA9-505E-B22B-F590B43D7337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A7ED77-26FA-9A00-8A62-6F4659E9973E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783175F-DDC6-F815-6291-1F3F76257632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CC35BD44-006E-3B0B-9ED0-40B7D4E349E8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28684169-B93C-D9CA-CDD7-6B8D295223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21C7E870-1E9E-D929-BB25-697E2D4AC4F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71D08EFB-0350-6304-C4BC-AA0BA716F2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43147C0D-8475-DE39-8827-DE4A3C25E8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4B2FFD95-D98B-C32C-587B-A799241A62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98C57598-FE91-F7DF-67D9-1ADD3661DC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23F5B722-9D94-9040-FD0D-69A3359C54DD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98F30800-3511-CFC6-465E-4E1F87D4AB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EFF26608-5365-2ADF-0CE5-81E35C76B9F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2B87B341-D60C-14D7-D815-A6C9CF9640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42CF48C3-81C7-C1A2-7DCF-DB8FDDE95E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78030821-502F-4FD6-C616-6359ACDCC7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16940F08-8181-1CD9-702D-AC35C5CD04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7FB563BD-4C7F-9CCF-6401-6377EAAD86F9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FA4293BB-3E77-7786-B97C-B00A451BDA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49D56E9E-206D-6944-95A3-B5D05236EE8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DC88E6D0-12A2-2622-3827-1DB6F00441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B6377505-5525-DD8A-6DB2-A690946AD8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2B915D5D-300D-E20B-D771-177F12F88A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FAB52B28-C4DD-A62D-5664-8ECD78FB7E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DA6A9E6-E2B1-CA9B-CE03-BF88EF9D4936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1D35B2E2-CEBF-F01B-BAAF-52FCCD8362E7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0F054D2A-D2AC-1FAE-E899-B3FAAA9055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C43708CF-F5FA-7D23-F6C7-1962088799D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D54ECB71-C331-DBF0-631F-CD7FEE1A54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7AFAAD82-FAAC-7C7D-3FF8-C3EF99D9AF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1AE181A5-6BF3-8B45-9B12-CB2AA75468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ED7F9AA0-B6CA-1600-733D-8DD20574CA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B9582657-3A20-79ED-D878-3E041F8E940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7B22DC7A-684D-05CC-C172-DAEC3BA360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E41ADFE2-0579-0687-1BE3-BDC2A8F67BA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8683B130-A03A-BD21-A421-4330A60A85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CCEC5A15-6FEE-071A-D5E3-FC596FBC9C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9403F5DC-72F1-B839-BF59-C85A80EE92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291DD9F7-73F5-F72F-51D2-064243FEB1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1A398E5-E379-8760-B74B-6B040E527A79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A36EA802-D08B-6519-7FD0-62DE9C8C80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A080DCE1-B3F5-362C-26F1-C269D3BCE5A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682473F0-8295-CAF1-BB01-54711718C0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7D9EB88F-6C32-A07B-C4A6-AA4258E704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6675B705-45D9-4297-99FF-44EA40E105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D1B5C6B2-E87D-33B1-9087-2CF56A12E7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EF34A8C-E695-11B0-1C39-C4C75F616579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BE8542EE-1048-7D67-5496-B5DB5F7DE45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F368218E-2815-AB6A-B8A8-24562B30A7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440C0F46-A028-7C8F-EA8A-2A3A5F6D578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112F1787-C4BF-BCB0-A580-DF31F50B5F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3B6D41BB-477F-842C-41E4-98642E3A3A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CB8003C0-B36A-BB58-39D1-329AD993B9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4763ADB1-0BE1-3D86-6069-EF68EC0869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1CBE64E-C359-4917-E68F-67933E02D641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FA4E53A3-AC16-2D77-E198-34F2EF3FA3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4316C4C3-CD06-F8E9-22C8-EF6D6717EF0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DFC775B9-A031-192B-F760-C981954BF8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D5A208E2-C614-140D-3180-F3180C0B07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369D9BFC-4243-6C40-0741-A73BC047F6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A35BBCE7-5F7D-CA8B-50B3-FDABFBFDD0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1BA0E26B-DB79-D205-982C-A3429DA175A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91F77534-067A-07FE-58A2-48AE597F87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AD28FB16-1170-F3C4-2CDF-428BD1DDE34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26F720C7-9B72-21F6-3E81-832830B813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8760F4D0-3BB8-6C9C-FEF6-C039560EF1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A18B76DE-FDA3-F7FB-306A-899BD3124C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803F3EE2-CD3E-805B-D170-FB4D693C68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43FD41-F4D3-6000-2574-3811D8D9948B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DC06FB2-B319-62DA-FDA2-982223221645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6B42C2B-2CC2-44C9-78FE-A899DCB75F0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CF328AD6-BD5D-4AF7-A53E-58E52490EC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99EA6BC0-A3FD-1260-993B-ED6097D5F01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85FCA3B9-E98A-F34C-5702-7E8032774D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EA3C8DE6-32E6-9406-46EF-3F68556194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DDB9C791-A24B-2BEB-D6C1-1DE66C31F9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53930618-93E4-D95E-44C4-2BED750C75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23E25B4-ABD9-CA61-7C43-78F43F49196F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40BB402C-92ED-0113-67A8-D1F78D3AA4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07E5E5A-8D6E-2CCC-D35E-F03D774788B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3D504A51-9792-2D5D-75CB-BB6B8D40FB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246B3669-6B8B-EC4F-D068-BFAC7EE87F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2210A211-AC1D-AC66-40D9-930B8B2F94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CA79F428-9510-4E2B-33E7-1B4E292179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0444F60C-0205-0D05-1947-543EAAF5F19C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DB6BD4E4-5ACA-CCFC-F0C5-F2B129A5B3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7D644486-7DA2-B919-7FB2-AC83414706C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A542F5A1-FC3F-8FF6-BB55-53C60A65B20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05B7A918-0BF1-94EB-AB0F-53992B6765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26FE7473-63DB-9AF3-92C6-1361D3E4D6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7D0B5866-772F-0EE6-73E1-C751E94F5E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B67A4AD-C1A9-E810-6D84-E8CFF1784475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7518AD4-F492-26A5-B642-55AB84709C4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293F2079-D228-37E7-B0EF-90372C3994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5EA787CA-E6E8-378E-5006-9F4F62497E9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192FD5B8-5357-40D0-DB0F-79E7128CCB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00B24219-6231-8232-C516-3C1CC01794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E074BE1C-B2B9-D39F-E1D3-D17F7A6AAE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6F7CB1A3-DC6A-9583-2DEB-658DBF18CF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38717B9-697B-6F6F-A00B-8215130BD8A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D25D510F-6525-1925-3B57-C88138DB65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BF9B1D70-718A-8AB1-9D1D-A277C303054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4F29434D-8463-33BE-BC05-22C2C422C27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A5C8A2C0-DF05-B60D-2940-A22B52299E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47A7F841-1715-FE5D-C154-C801EE5531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04BDAA9D-38EC-F969-18DF-EC9A96621E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56EE4B-F084-4FD5-B264-1F8652C60C75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3BD7AB42-695B-1FA6-AE56-77A1A393B2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2143B586-0FF6-467D-239C-01C2324457A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1B3EBD98-8214-1F1E-F538-C627EE8AFE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1162795F-A01C-C86F-7A65-B4E35114B3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04E9BF66-CEEC-6378-25C9-4222675EDC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684DFCCB-2667-B401-6130-CA0E079FE0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9E714AF-525F-BC19-1C46-615DB3E9C6F0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091F08B-0A77-F34C-8E6A-25D22054F3B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ABD1AABB-F6DB-8910-0C5C-6359AC06E5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2CBE708-4AD1-0CB0-F5C7-ACFC04C10CD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A9326793-B759-D8F9-D708-D275949DD1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FEB0D049-0FE8-7B79-ADA6-3EB0465B05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8833A8A4-2321-6908-6518-BB30A4E5C7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5B05DC31-2A37-CAA9-C034-00FFCFCF38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7E4E264-E662-EF1F-5551-CD14CD5445CD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59DD776F-D457-23AA-1A5A-DA1418F59C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63317CA1-8840-73F6-66B6-B21AEC5FB30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D4098DF3-152C-6599-DCEC-541D941F09A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43936C06-B7CB-65A5-E61A-DEAF8DB39C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7FBA113F-103A-64A6-5F6C-63972EF003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2374E5E2-C7A0-0584-346A-AD92759044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733E7EE-296A-E416-003E-7D4462D8FF9D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08CF70D8-FD10-4358-9495-9D91DCD0F6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DB5CB942-4D56-B221-32F4-7950376C825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450D3C6D-108A-CEE8-721C-527A91A8E0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B61F8B93-EB6A-CB8B-6758-34DBE41681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47D80640-0698-D8AD-870C-9C55C63E12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6023A9B0-1276-3E8B-982B-A8FB41A6B6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B503C4-135C-721B-8992-1AA72199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5092" cy="1445366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#13 – Finding the playlist with the most songs</a:t>
            </a:r>
          </a:p>
        </p:txBody>
      </p:sp>
      <p:pic>
        <p:nvPicPr>
          <p:cNvPr id="5" name="Content Placeholder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459CC28-2EF2-1859-71C4-E6B165D18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7" y="2893390"/>
            <a:ext cx="11305391" cy="2775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042983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E5B675-A6BF-51D9-7EC6-862E9CBC6202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00DA4B-4F02-4AB3-2CC3-679C9D661409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1857B51-C995-173E-C03E-CECFC98FD2FD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56E8EE2D-D9D4-1A02-9EE3-BF91AAFE8D6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6B4AF0D0-1478-61AA-5059-2EDBAAB67D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903780F9-76E8-6DF0-E31F-163D1F01910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CE5674C3-B9CD-D6EB-8771-0A4C07259A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47D821ED-2F51-33D5-A523-85FB9B2DB5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9D02D0A7-C050-004B-1A66-DF23093AB6E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DD407E75-8C57-6C55-34F3-43B6D51DCB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557B03B7-1465-0668-2604-6F1199BD30FB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DBA556D7-944F-5E29-D164-4A496E06F9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4C518DE0-6F85-CECA-4605-07E19A2B07D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6D5A650E-7E60-6372-7022-387D485DE0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40A1E9D8-82C9-4A0A-FD43-070165E7FC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BB7605CE-3E6A-5632-38B3-E64262F249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4F8C2A5B-8EE3-E1A5-0CB1-495ACBA9FF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F4810BB1-70F1-1D91-2BB5-B14FE57B317C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ECB55770-CA93-B685-426F-E4DF647171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C0CAD1CF-B019-6253-99E5-A3EB4811476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C25E4330-0A4B-151C-E055-80520216C4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E473821E-063F-72BD-8909-C2DBB381B4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BD208224-FF13-4F8B-EAE5-B5C2444728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FFFF371C-1191-A4BD-729C-D0919A3FC6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0198810-4A0C-155A-468B-6A4140B526A4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CE0B4962-54A9-7D33-F360-9E984E6BA903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B6C972EA-3428-F0C2-98E9-AB3856B308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FC79526-CDEF-220F-D312-29873CE666B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0B80D1A2-5F1C-6045-E37D-E7D0018A8D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A92F96FC-2F81-904D-D965-68330DBAB8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E9910541-74C2-058E-E258-8168CB5CCB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2D74C345-F2E2-FF60-7B4D-BEADAC80A7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6A0A0365-9489-84F7-9346-14F65C29250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9B210D61-41AA-7EB1-2E78-32AA738070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A33EDAA2-5B76-77F8-E06F-8521588B2FA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BB16FFD0-7D32-AA0C-AAD0-17ABB1717D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E96113B1-EC31-B2AF-73C8-A55639A2DC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0D9713C2-DC83-27FB-6157-B36B252E21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679A7AE6-7A7C-9F22-22E3-D95B9D690C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6A6A47A-60A4-A46B-649B-E4ABC5CF1F82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EA8F5762-3FC7-4736-27E1-1DFB431E8F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8172BDA9-FDB5-5CE8-9109-BBA25075195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C31C1F1E-4DB0-FCEF-FDC0-DC6225C23A0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B0FC42C3-8ECE-EBBD-A7B3-ACA29F2707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CE9B4BE5-1C4D-5CD3-EA4A-8424099848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422B66D3-CB4C-60BA-A0E4-106F3E14E8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67909D2-A1F3-A184-1993-F36AA786EA71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C837465-AFFB-7F8F-2A29-FF0AD8B97252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AC11C291-5FA8-93F8-7496-CCF5D022B7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379CB6FD-B162-E24E-8E12-2DB64DDCA17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C3FBE949-3995-3951-4035-C2C3C4A188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C31F63B7-7A5C-4DFB-C587-CEE9668FCF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282E8F49-2DC5-1A75-16AE-AB12D66334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9864A92A-B775-53BB-A367-EE0FA565F0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8AE3962C-EE06-FE2E-6B38-D71E17DEB657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D25464F3-E75D-9196-FE19-B451DE1C54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F8E806F9-98F7-44D9-11E7-C0B44C68764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4D76248C-217D-769F-57A1-53BE00EA2C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815A0B69-FDEF-41FC-0BBB-E26705F395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FAA97E25-0095-E156-3068-6EADA12471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438A1767-5D7C-E33D-952C-F70DD7279D6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436EE0F5-DF29-B410-D300-B08537262AD5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5EFE63CC-95B9-3046-3D1D-1766914F5D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89E0D06C-90AD-1DD2-8A56-8FE61A4E7EC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D2B40643-146B-30FF-B823-DFE7BFBAEC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ED369588-9420-0BC9-5EAE-96F2DAB8DD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E9BB7B84-279C-3058-5036-B3C5860227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9FA8DBC7-CCDB-C513-6E35-93A67002863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B25F70D-79C3-23D5-FC5F-1CFED3193709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5AFB785-C691-7B28-824E-4F051C259490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EB6141FA-AFB9-3E89-776E-D0DDC7347E46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8DEA1AD6-C324-027C-51C7-0B484E81B4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5B81C45A-1D8A-8F72-BD71-9EDEA098B60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2C889BE6-65D2-DD49-690E-B5801F9335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30E583F2-20F6-D822-307D-9B3D11D6F6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CC12A9B1-6EFA-E97E-FAB6-77109B4247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617140DB-2DFF-5734-DF12-EF507971C5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75CCD33C-CA7E-E69D-9482-B765D3C4EBEA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7EDF8D4B-0ED2-58C9-2BAD-D36A8B26CC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933D2BA5-E204-C189-BD08-84BE6F5CA56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E33643DA-9861-8252-1C33-EE01B2846E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176B216F-E4BB-A381-D3E0-D463D2E85E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00A89E74-3B50-C1FC-D079-1C30BA2C51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0E273817-98A1-4AF7-D349-4A31A85BC4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5A95A32C-3C99-2CCD-BC8C-648E977F0011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15BF4CD0-B6E9-5C40-DACF-18B2951CBF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B2CD2385-4A25-B88E-BA8A-0E47A56C937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E69237E6-B10E-8E1B-AD67-031BFF439B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C0105DC0-B91E-0E66-1ECF-EDC578C445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AA64E4B3-FED0-F389-1C9C-4C3485E8E0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B5E9F3C6-0DBE-A355-3D80-DB21E7EFFA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5C06D0F-CC02-D7EA-2C65-A67566F2BE86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93BA6F9-0912-C429-BA85-F3D502014270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21D859F5-82FC-EF50-89FC-5A8C4EE084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FED3E181-0B11-1522-49F4-9F77F308C51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0D0478C9-865A-F83E-05C3-FF150569DE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A79DDCAC-2ADB-8D6E-7149-FB0ACD611C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4ECAD37B-C084-46A6-5F67-1F87280091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2E807BFF-CAF6-7287-1B98-029B8C51A1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5C99709-CB85-5454-B2BF-9ED2F2F08775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A9EACC92-D76F-4304-930D-69CC8B488B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3F19F696-2C61-2918-85D7-950894DBC65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4410612F-903A-5EDE-9C4D-AABA9500EF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04E81B27-E5CF-B124-E803-604D4F233EE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D50B7F5F-E8DD-270F-50B1-F63E7CE9CB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6D019EAF-61C2-453B-5F2C-9D0675064D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954350D-12A1-95B3-0BAB-4F82FB8F3A38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62C24384-B116-ED62-A7EF-13B369B2F6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5C0DAD50-DA6F-18B2-C94D-BCF561FDE0B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461B0603-3ABC-8850-D6C2-6EBC0C4424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D77D318F-C4DF-84AB-2C69-B153696137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C2BF0924-181D-01AC-6895-8E6D49B891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73A34207-3BEA-CCA5-A255-CA81C47CBA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CF1336C-A30B-2F11-914A-ECBAC61DB583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2FEEE47-7C13-5188-DA3B-D4D10F9D9C99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1278E522-7A81-6CDE-362B-4511069248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A88726E-F77B-F98F-E7AE-EDA729195C6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1C35FBA0-0204-94CA-89AB-531C3D15E1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D69C3954-6C4C-1373-16EA-268FC2E084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0A51BD1F-BCFB-83F8-42A3-D79C3283AC3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9138F102-847F-0CB1-7C86-A5D366CAF6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4A0699E-2190-B9C6-3AF1-E6732894CAF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31B4BB66-ECB5-A525-C5F1-F900286E34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7482EC05-9E50-67BA-CA01-1E38FB243BC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17B7668D-B809-212E-7A10-A04F5D9543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9314C652-2B6D-B18C-679A-8FE39247AD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28E3F7DF-53D2-C292-24BE-A0E8B7F4AE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6695DA1B-4DB2-CE68-2CDA-4CF82E6848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BD890CE-78A1-3432-3682-69FE60AFC8FF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25803360-AA8E-E03A-9809-8573DA7898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3CE19F82-8A91-7107-CD8D-B6D3B875127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24A1CF00-63F7-4A37-5F5B-59634432D4A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B96C98EB-9F7F-D9F0-A3B6-42727EE6E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A6E592B3-4423-EAF5-F820-8F0C1B6399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966F6C0F-E79E-6C4E-5351-99F24CFBCB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EED9FE-988A-DA4E-8F46-292794C7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642" y="490402"/>
            <a:ext cx="10515600" cy="1325563"/>
          </a:xfrm>
        </p:spPr>
        <p:txBody>
          <a:bodyPr>
            <a:normAutofit/>
          </a:bodyPr>
          <a:lstStyle/>
          <a:p>
            <a:r>
              <a:rPr lang="en-CA" sz="4400" b="1" dirty="0"/>
              <a:t>Java Implementation #14 - Exit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EB347E-4299-66FE-4A28-F0BC18720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045252"/>
            <a:ext cx="10896600" cy="2035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72099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65E3B49-637B-758E-E205-FCBC1A413A1D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2ABFCE-BB2E-58B8-F476-A4C64958E89D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10902A1-8196-B151-F584-BD9A557EA6A5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E9F49488-1ADD-AF72-1D6B-148718C10B6B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7" name="Graphic 136" descr="Binary outline">
                    <a:extLst>
                      <a:ext uri="{FF2B5EF4-FFF2-40B4-BE49-F238E27FC236}">
                        <a16:creationId xmlns:a16="http://schemas.microsoft.com/office/drawing/2014/main" id="{93930F7C-28C0-407D-4EE0-0AB9E40906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AAE05AF5-41C2-BA32-D49D-209DA88C24F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63A44CA3-864E-655E-00F6-E01E95A9DA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4B9870FF-9F6F-1DE2-0544-08832B87D0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1" name="Graphic 140" descr="Binary outline">
                      <a:extLst>
                        <a:ext uri="{FF2B5EF4-FFF2-40B4-BE49-F238E27FC236}">
                          <a16:creationId xmlns:a16="http://schemas.microsoft.com/office/drawing/2014/main" id="{A59BDB81-3DDC-575E-8DCF-2B0B9476B2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2" name="Graphic 141" descr="Binary outline">
                      <a:extLst>
                        <a:ext uri="{FF2B5EF4-FFF2-40B4-BE49-F238E27FC236}">
                          <a16:creationId xmlns:a16="http://schemas.microsoft.com/office/drawing/2014/main" id="{066F0A00-7A1A-B2DD-003D-B5D399D82C5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A31CE756-78CD-F21C-C533-F232101575B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1" name="Graphic 130" descr="Binary outline">
                    <a:extLst>
                      <a:ext uri="{FF2B5EF4-FFF2-40B4-BE49-F238E27FC236}">
                        <a16:creationId xmlns:a16="http://schemas.microsoft.com/office/drawing/2014/main" id="{9E5E7851-4DCA-0CE5-12A5-D6F29BF91D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322DAF11-4A9D-BF8D-F3C9-AB91EA10295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9FFCAF3A-2421-38E9-4E2C-2DEBBA39D7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A776204D-480D-2EF1-C206-3B3969AE3F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5" name="Graphic 134" descr="Binary outline">
                      <a:extLst>
                        <a:ext uri="{FF2B5EF4-FFF2-40B4-BE49-F238E27FC236}">
                          <a16:creationId xmlns:a16="http://schemas.microsoft.com/office/drawing/2014/main" id="{0F16D20E-FB72-2A3A-0EBD-F90A49AF3A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6" name="Graphic 135" descr="Binary outline">
                      <a:extLst>
                        <a:ext uri="{FF2B5EF4-FFF2-40B4-BE49-F238E27FC236}">
                          <a16:creationId xmlns:a16="http://schemas.microsoft.com/office/drawing/2014/main" id="{0469D1A8-DA67-8456-6DA5-7C47A112B4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638CBF22-26DD-3DCB-98A7-1981723FCE69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5" name="Graphic 124" descr="Binary outline">
                    <a:extLst>
                      <a:ext uri="{FF2B5EF4-FFF2-40B4-BE49-F238E27FC236}">
                        <a16:creationId xmlns:a16="http://schemas.microsoft.com/office/drawing/2014/main" id="{94712BAB-68CC-063D-A46C-330DB23592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4CD24FBA-D784-2BE2-E721-8186A83B9A9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601A64A1-F2E6-9D32-8F74-C303C5615B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8F6F8234-CC86-B9E1-11BB-628F2BEEF0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9" name="Graphic 128" descr="Binary outline">
                      <a:extLst>
                        <a:ext uri="{FF2B5EF4-FFF2-40B4-BE49-F238E27FC236}">
                          <a16:creationId xmlns:a16="http://schemas.microsoft.com/office/drawing/2014/main" id="{CDE26359-D14A-C981-0B31-367ED57B1B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0" name="Graphic 129" descr="Binary outline">
                      <a:extLst>
                        <a:ext uri="{FF2B5EF4-FFF2-40B4-BE49-F238E27FC236}">
                          <a16:creationId xmlns:a16="http://schemas.microsoft.com/office/drawing/2014/main" id="{DBE7057E-8875-1B6F-1E4D-4013E01F70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F5A4EF7-1D85-95BB-019B-2D82655E77B2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8FBD10CA-22D1-38F0-B91E-1FF52506F37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6" name="Graphic 115" descr="Binary outline">
                    <a:extLst>
                      <a:ext uri="{FF2B5EF4-FFF2-40B4-BE49-F238E27FC236}">
                        <a16:creationId xmlns:a16="http://schemas.microsoft.com/office/drawing/2014/main" id="{F31B1223-A1A6-6311-959E-E1BDFB7A42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62A74068-D7FC-5AA1-C3FA-2A79D609471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7F815D0B-13CC-44D0-2B95-D0D9F51CCE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56A2CD65-305B-7260-025C-203AA12073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0" name="Graphic 119" descr="Binary outline">
                      <a:extLst>
                        <a:ext uri="{FF2B5EF4-FFF2-40B4-BE49-F238E27FC236}">
                          <a16:creationId xmlns:a16="http://schemas.microsoft.com/office/drawing/2014/main" id="{7E83F38B-B8F8-39AB-866E-046E62FF0F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1" name="Graphic 120" descr="Binary outline">
                      <a:extLst>
                        <a:ext uri="{FF2B5EF4-FFF2-40B4-BE49-F238E27FC236}">
                          <a16:creationId xmlns:a16="http://schemas.microsoft.com/office/drawing/2014/main" id="{2C934A70-D161-4BBE-3A3A-0E3123558F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0D696FC6-5CF9-F597-C581-43540E3BF8E7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0" name="Graphic 109" descr="Binary outline">
                    <a:extLst>
                      <a:ext uri="{FF2B5EF4-FFF2-40B4-BE49-F238E27FC236}">
                        <a16:creationId xmlns:a16="http://schemas.microsoft.com/office/drawing/2014/main" id="{62EE735E-6AE2-25FE-D17E-26488FE13C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8E63FA18-A7E9-A114-ABE9-8ACCA39977D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F0619F76-A60F-431C-904F-EB3DD41E52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F1125637-16D7-5ECA-D5CE-856A1A0728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Graphic 113" descr="Binary outline">
                      <a:extLst>
                        <a:ext uri="{FF2B5EF4-FFF2-40B4-BE49-F238E27FC236}">
                          <a16:creationId xmlns:a16="http://schemas.microsoft.com/office/drawing/2014/main" id="{395F64CF-19C4-7E6D-27A2-76687D7F07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Graphic 114" descr="Binary outline">
                      <a:extLst>
                        <a:ext uri="{FF2B5EF4-FFF2-40B4-BE49-F238E27FC236}">
                          <a16:creationId xmlns:a16="http://schemas.microsoft.com/office/drawing/2014/main" id="{9DEFC550-8389-7564-CC4C-BC9D72BF02A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FC131ADD-477F-5476-5F24-051B02DCD7CB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4" name="Graphic 103" descr="Binary outline">
                    <a:extLst>
                      <a:ext uri="{FF2B5EF4-FFF2-40B4-BE49-F238E27FC236}">
                        <a16:creationId xmlns:a16="http://schemas.microsoft.com/office/drawing/2014/main" id="{C2AA54B0-A04F-BA47-4AF5-0DE48A805E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BF88839B-EF8F-9B0F-8C54-0B8D3CEB8E3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EAF3B30B-2EFD-C496-002E-C5F6FCF12C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6D4DC82F-CDBB-A9E3-6C76-92EEE06B1BA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Graphic 107" descr="Binary outline">
                      <a:extLst>
                        <a:ext uri="{FF2B5EF4-FFF2-40B4-BE49-F238E27FC236}">
                          <a16:creationId xmlns:a16="http://schemas.microsoft.com/office/drawing/2014/main" id="{83CF9F60-A659-C2F6-6B96-88CA904663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9" name="Graphic 108" descr="Binary outline">
                      <a:extLst>
                        <a:ext uri="{FF2B5EF4-FFF2-40B4-BE49-F238E27FC236}">
                          <a16:creationId xmlns:a16="http://schemas.microsoft.com/office/drawing/2014/main" id="{14BD28F6-6C1F-05FD-E206-8B666C7C71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2834145-2753-8F34-04D4-14EBEB03F6A7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7211411-389C-CC9F-CA53-2A707572326D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5" name="Graphic 94" descr="Binary outline">
                    <a:extLst>
                      <a:ext uri="{FF2B5EF4-FFF2-40B4-BE49-F238E27FC236}">
                        <a16:creationId xmlns:a16="http://schemas.microsoft.com/office/drawing/2014/main" id="{C8B94FE2-FD00-54DF-9164-0DF3B55621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4C27927C-3F65-DB0C-A88C-0CC869F7111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98F8B4DB-4703-EDD8-A7FF-74687AB36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2F723BCA-7817-4B71-AB76-C258B9BED3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Graphic 98" descr="Binary outline">
                      <a:extLst>
                        <a:ext uri="{FF2B5EF4-FFF2-40B4-BE49-F238E27FC236}">
                          <a16:creationId xmlns:a16="http://schemas.microsoft.com/office/drawing/2014/main" id="{B4F1F1FC-8799-5418-043C-32580F5DD2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Graphic 99" descr="Binary outline">
                      <a:extLst>
                        <a:ext uri="{FF2B5EF4-FFF2-40B4-BE49-F238E27FC236}">
                          <a16:creationId xmlns:a16="http://schemas.microsoft.com/office/drawing/2014/main" id="{157232CE-4892-2AC1-2E28-CEAFF3DEEA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7ACE6083-A8B2-59D0-4C1F-B6191B25A8E3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9" name="Graphic 88" descr="Binary outline">
                    <a:extLst>
                      <a:ext uri="{FF2B5EF4-FFF2-40B4-BE49-F238E27FC236}">
                        <a16:creationId xmlns:a16="http://schemas.microsoft.com/office/drawing/2014/main" id="{C3728677-1790-438B-C941-020B258255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FB9DDCAE-6642-0E07-84C4-98DC4FCE8EB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B3FE5D69-06D0-B5B9-E761-16BB9C49FD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7A7CBA67-4001-8334-B5F5-3CC0B25779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3" name="Graphic 92" descr="Binary outline">
                      <a:extLst>
                        <a:ext uri="{FF2B5EF4-FFF2-40B4-BE49-F238E27FC236}">
                          <a16:creationId xmlns:a16="http://schemas.microsoft.com/office/drawing/2014/main" id="{580E45D4-A337-EF99-4789-AB0E5104A7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4" name="Graphic 93" descr="Binary outline">
                      <a:extLst>
                        <a:ext uri="{FF2B5EF4-FFF2-40B4-BE49-F238E27FC236}">
                          <a16:creationId xmlns:a16="http://schemas.microsoft.com/office/drawing/2014/main" id="{1FA4B807-4DF9-5F58-A7A2-7943160B54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C0EAF92E-9BA2-009E-EF11-AE19D2B7B03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3" name="Graphic 82" descr="Binary outline">
                    <a:extLst>
                      <a:ext uri="{FF2B5EF4-FFF2-40B4-BE49-F238E27FC236}">
                        <a16:creationId xmlns:a16="http://schemas.microsoft.com/office/drawing/2014/main" id="{4D4D42B9-9FD6-81E8-CECF-B7DDD23EB2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6D88968F-DC08-9D32-9BB0-3327141E23C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9BFB195F-A7EB-0F40-8CE3-92EC991F76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F32D0693-4C87-38AB-E33E-2F3F37E49D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7" name="Graphic 86" descr="Binary outline">
                      <a:extLst>
                        <a:ext uri="{FF2B5EF4-FFF2-40B4-BE49-F238E27FC236}">
                          <a16:creationId xmlns:a16="http://schemas.microsoft.com/office/drawing/2014/main" id="{BEF10B19-9FC6-0FF2-BF20-B0FDD4CFBA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 descr="Binary outline">
                      <a:extLst>
                        <a:ext uri="{FF2B5EF4-FFF2-40B4-BE49-F238E27FC236}">
                          <a16:creationId xmlns:a16="http://schemas.microsoft.com/office/drawing/2014/main" id="{B906D48B-6977-26FC-421E-DEC593AC1F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E3D3AC-0AD5-32AF-FC5C-AD56DB9C4FC8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512D08-1BA0-8A5B-1EB2-B137FCCEA60B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AFEF4775-6A38-37B2-5907-E4603166CAD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71" name="Graphic 70" descr="Binary outline">
                    <a:extLst>
                      <a:ext uri="{FF2B5EF4-FFF2-40B4-BE49-F238E27FC236}">
                        <a16:creationId xmlns:a16="http://schemas.microsoft.com/office/drawing/2014/main" id="{EEB2BA38-0D41-1E04-B4B4-9480E48FD4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24B50045-691D-DE0C-3953-6DF4C30EC70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05806B20-694E-028D-E4BB-6DBF440223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AE35B458-0BDE-19C8-2B37-46D882BFF8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" name="Graphic 74" descr="Binary outline">
                      <a:extLst>
                        <a:ext uri="{FF2B5EF4-FFF2-40B4-BE49-F238E27FC236}">
                          <a16:creationId xmlns:a16="http://schemas.microsoft.com/office/drawing/2014/main" id="{6AB3CD5A-506F-BB67-B71E-613FAC1C7A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Graphic 75" descr="Binary outline">
                      <a:extLst>
                        <a:ext uri="{FF2B5EF4-FFF2-40B4-BE49-F238E27FC236}">
                          <a16:creationId xmlns:a16="http://schemas.microsoft.com/office/drawing/2014/main" id="{063E2FA0-D596-7B72-AF4B-6A79AE9CE6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F904B52-ECF7-13BE-13D6-C33692EBA0E1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5" name="Graphic 64" descr="Binary outline">
                    <a:extLst>
                      <a:ext uri="{FF2B5EF4-FFF2-40B4-BE49-F238E27FC236}">
                        <a16:creationId xmlns:a16="http://schemas.microsoft.com/office/drawing/2014/main" id="{83721504-DA9D-32F6-79CE-56A2392307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DC3AC095-4AE1-A039-6EA6-C58995835D9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E2C40DAA-9178-905B-16E2-F02A716F54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B732A04D-0402-5678-C4A5-DA5514251D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9" name="Graphic 68" descr="Binary outline">
                      <a:extLst>
                        <a:ext uri="{FF2B5EF4-FFF2-40B4-BE49-F238E27FC236}">
                          <a16:creationId xmlns:a16="http://schemas.microsoft.com/office/drawing/2014/main" id="{1B778B28-301D-0961-1625-C2CCC927FD3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0" name="Graphic 69" descr="Binary outline">
                      <a:extLst>
                        <a:ext uri="{FF2B5EF4-FFF2-40B4-BE49-F238E27FC236}">
                          <a16:creationId xmlns:a16="http://schemas.microsoft.com/office/drawing/2014/main" id="{ED01DE67-9674-DC00-8C1F-F8D591707C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1B6FEF2E-71B7-98A0-6B86-F35DBABACAA9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9" name="Graphic 58" descr="Binary outline">
                    <a:extLst>
                      <a:ext uri="{FF2B5EF4-FFF2-40B4-BE49-F238E27FC236}">
                        <a16:creationId xmlns:a16="http://schemas.microsoft.com/office/drawing/2014/main" id="{886A7262-8EE5-B648-B12B-9ABEC228AC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7781DF4E-815E-8EA9-FD7E-CAC5B4EB32D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F93FBE42-D05F-E180-832E-D07A9F70FD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9692EB55-56DC-4D04-1DB4-12585D3188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3" name="Graphic 62" descr="Binary outline">
                      <a:extLst>
                        <a:ext uri="{FF2B5EF4-FFF2-40B4-BE49-F238E27FC236}">
                          <a16:creationId xmlns:a16="http://schemas.microsoft.com/office/drawing/2014/main" id="{81E3C27A-5BD0-7740-1399-14965133C3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4" name="Graphic 63" descr="Binary outline">
                      <a:extLst>
                        <a:ext uri="{FF2B5EF4-FFF2-40B4-BE49-F238E27FC236}">
                          <a16:creationId xmlns:a16="http://schemas.microsoft.com/office/drawing/2014/main" id="{0DD5D100-0CFD-2E6B-3197-0C38E876CB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7B41932-4403-0C83-E0BA-1D764FED301D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C60E6CE-C4FD-64C5-89B4-337793BABBB8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0" name="Graphic 49" descr="Binary outline">
                    <a:extLst>
                      <a:ext uri="{FF2B5EF4-FFF2-40B4-BE49-F238E27FC236}">
                        <a16:creationId xmlns:a16="http://schemas.microsoft.com/office/drawing/2014/main" id="{1FB310E9-37F0-72A2-905A-DC0C9CD97E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D7CB9F89-11B0-6DE4-9177-5C8B29DF9AB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F0CE3804-5CA2-4253-6469-68BAC36B8E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85CD4AFB-8FC5-466C-0874-56DED539742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Graphic 53" descr="Binary outline">
                      <a:extLst>
                        <a:ext uri="{FF2B5EF4-FFF2-40B4-BE49-F238E27FC236}">
                          <a16:creationId xmlns:a16="http://schemas.microsoft.com/office/drawing/2014/main" id="{7C89F256-152C-CCB2-FEA5-D8D41E9C32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5" name="Graphic 54" descr="Binary outline">
                      <a:extLst>
                        <a:ext uri="{FF2B5EF4-FFF2-40B4-BE49-F238E27FC236}">
                          <a16:creationId xmlns:a16="http://schemas.microsoft.com/office/drawing/2014/main" id="{EA5DD0AC-8B7F-BF03-4602-5EEB7466B2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EE4D5AA-6F02-ECAD-BF5B-99D83003CBF7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4" name="Graphic 43" descr="Binary outline">
                    <a:extLst>
                      <a:ext uri="{FF2B5EF4-FFF2-40B4-BE49-F238E27FC236}">
                        <a16:creationId xmlns:a16="http://schemas.microsoft.com/office/drawing/2014/main" id="{EA4C862E-7D8F-F63E-E63F-9AF8CF2F78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D5E2C31-B25C-F3FA-DC2B-16DCED9321A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FE6F5943-38A4-F8D0-B84E-8050DB020D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4B7A640E-318C-279F-EE41-0039020D8F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Graphic 47" descr="Binary outline">
                      <a:extLst>
                        <a:ext uri="{FF2B5EF4-FFF2-40B4-BE49-F238E27FC236}">
                          <a16:creationId xmlns:a16="http://schemas.microsoft.com/office/drawing/2014/main" id="{8572D6DC-FC30-5078-FCF2-2B34A61BDB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Graphic 48" descr="Binary outline">
                      <a:extLst>
                        <a:ext uri="{FF2B5EF4-FFF2-40B4-BE49-F238E27FC236}">
                          <a16:creationId xmlns:a16="http://schemas.microsoft.com/office/drawing/2014/main" id="{F9BEEFF4-F73A-EC6D-998B-AC381357F9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C34F61C7-FEE3-44C4-EA9B-6824423068DD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8" name="Graphic 37" descr="Binary outline">
                    <a:extLst>
                      <a:ext uri="{FF2B5EF4-FFF2-40B4-BE49-F238E27FC236}">
                        <a16:creationId xmlns:a16="http://schemas.microsoft.com/office/drawing/2014/main" id="{79143794-153B-764C-B0D6-67FD476094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B84C934C-1C5E-8635-DC87-1236A6CC3F1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1E260BF8-2A33-C757-8D2A-155D769444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A674264F-D377-19F8-81B0-5AE29D4F20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Graphic 41" descr="Binary outline">
                      <a:extLst>
                        <a:ext uri="{FF2B5EF4-FFF2-40B4-BE49-F238E27FC236}">
                          <a16:creationId xmlns:a16="http://schemas.microsoft.com/office/drawing/2014/main" id="{CC934EE2-C1C9-318F-C560-761271FB64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Graphic 42" descr="Binary outline">
                      <a:extLst>
                        <a:ext uri="{FF2B5EF4-FFF2-40B4-BE49-F238E27FC236}">
                          <a16:creationId xmlns:a16="http://schemas.microsoft.com/office/drawing/2014/main" id="{F31E9F0C-153A-7DF3-4A63-90F567C347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25FC110-C0C9-FC6B-9536-C1AF3D6ABC70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6ED118E-2D5B-14C4-3EE1-62AF3E1E85CA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9" name="Graphic 28" descr="Binary outline">
                    <a:extLst>
                      <a:ext uri="{FF2B5EF4-FFF2-40B4-BE49-F238E27FC236}">
                        <a16:creationId xmlns:a16="http://schemas.microsoft.com/office/drawing/2014/main" id="{83F3E872-1A81-F101-3BAD-08ACC96A38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0F2E88DF-CD61-A760-6A7B-2012FB62926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F3C310C7-EE74-D244-2B56-AF9C0188D6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3857AA7B-433B-1024-2180-FA048DA783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" name="Graphic 32" descr="Binary outline">
                      <a:extLst>
                        <a:ext uri="{FF2B5EF4-FFF2-40B4-BE49-F238E27FC236}">
                          <a16:creationId xmlns:a16="http://schemas.microsoft.com/office/drawing/2014/main" id="{67EC63AA-C515-F4E5-1791-2BAFB349D9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4" name="Graphic 33" descr="Binary outline">
                      <a:extLst>
                        <a:ext uri="{FF2B5EF4-FFF2-40B4-BE49-F238E27FC236}">
                          <a16:creationId xmlns:a16="http://schemas.microsoft.com/office/drawing/2014/main" id="{26FBA0A1-844D-DBEA-8703-A09D395F9F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CD5B0143-C9E7-1F37-23A6-30F791C2CEF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3" name="Graphic 22" descr="Binary outline">
                    <a:extLst>
                      <a:ext uri="{FF2B5EF4-FFF2-40B4-BE49-F238E27FC236}">
                        <a16:creationId xmlns:a16="http://schemas.microsoft.com/office/drawing/2014/main" id="{38FF3B9D-2748-4F9C-6935-73470E66F6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6896AFD2-1EBB-E665-8EF5-0D399703314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DE2AA29A-E791-23FF-A3C0-7F9547232B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C935C02F-9613-988A-5955-01A2B58DCA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 descr="Binary outline">
                      <a:extLst>
                        <a:ext uri="{FF2B5EF4-FFF2-40B4-BE49-F238E27FC236}">
                          <a16:creationId xmlns:a16="http://schemas.microsoft.com/office/drawing/2014/main" id="{DD23C965-B442-EC37-838F-615CE9B58A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8" name="Graphic 27" descr="Binary outline">
                      <a:extLst>
                        <a:ext uri="{FF2B5EF4-FFF2-40B4-BE49-F238E27FC236}">
                          <a16:creationId xmlns:a16="http://schemas.microsoft.com/office/drawing/2014/main" id="{34432F8D-D6A1-6269-83FA-D20508DE29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7A110F2-0AE9-FDA0-B386-FB268C67E04E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7" name="Graphic 16" descr="Binary outline">
                    <a:extLst>
                      <a:ext uri="{FF2B5EF4-FFF2-40B4-BE49-F238E27FC236}">
                        <a16:creationId xmlns:a16="http://schemas.microsoft.com/office/drawing/2014/main" id="{F8FB1788-B8B9-BCA9-22F3-B4DADCC3C5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9129DBFD-ADC2-4ABF-B1D5-6A86DF65C82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26775C4A-0FB3-0A21-5B2E-105A6FB466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1E33E558-C4D2-BDC6-B4CC-6526D802DE2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Graphic 20" descr="Binary outline">
                      <a:extLst>
                        <a:ext uri="{FF2B5EF4-FFF2-40B4-BE49-F238E27FC236}">
                          <a16:creationId xmlns:a16="http://schemas.microsoft.com/office/drawing/2014/main" id="{C52FC790-2EC5-7F16-4DC6-FA240BE00F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" name="Graphic 21" descr="Binary outline">
                      <a:extLst>
                        <a:ext uri="{FF2B5EF4-FFF2-40B4-BE49-F238E27FC236}">
                          <a16:creationId xmlns:a16="http://schemas.microsoft.com/office/drawing/2014/main" id="{38EDE458-E9CA-290D-C172-E801E7E699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AC69AAB-E5EC-6E79-1FEF-75CFC37C1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4" y="1710383"/>
            <a:ext cx="5305929" cy="4083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D5AB36-6394-6094-BF36-167E799B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5400" b="1" i="1" dirty="0"/>
              <a:t>Code Behind the Scenes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1269A9B-EB5A-A594-3E77-CA1704D6D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41" y="1831406"/>
            <a:ext cx="5657957" cy="3770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3E97F93B-7623-9996-B2DA-F14294DE2832}"/>
              </a:ext>
            </a:extLst>
          </p:cNvPr>
          <p:cNvSpPr txBox="1"/>
          <p:nvPr/>
        </p:nvSpPr>
        <p:spPr>
          <a:xfrm>
            <a:off x="416280" y="6149644"/>
            <a:ext cx="11436618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dirty="0"/>
              <a:t>I used Result Meta data to manipulate the database and retrieve the results for printing.</a:t>
            </a:r>
          </a:p>
        </p:txBody>
      </p:sp>
    </p:spTree>
    <p:extLst>
      <p:ext uri="{BB962C8B-B14F-4D97-AF65-F5344CB8AC3E}">
        <p14:creationId xmlns:p14="http://schemas.microsoft.com/office/powerpoint/2010/main" val="295424984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C70299-06FA-B017-9D64-E7248CA7464C}"/>
              </a:ext>
            </a:extLst>
          </p:cNvPr>
          <p:cNvGrpSpPr/>
          <p:nvPr/>
        </p:nvGrpSpPr>
        <p:grpSpPr>
          <a:xfrm>
            <a:off x="-40920" y="1978990"/>
            <a:ext cx="12273837" cy="4879010"/>
            <a:chOff x="0" y="1978990"/>
            <a:chExt cx="12273837" cy="48790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7F7ABC-96B4-7553-C723-264E022345BF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03CAE13-6FBF-E5A0-ED8D-04919295139C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43734C6C-1990-F7D6-AC40-AE3C5B0B0256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BE0A10A2-B712-95D5-C34F-A4B18A5C60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96B3B5D3-C6CC-5502-DC58-000544CB836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7" name="Graphic 136" descr="Binary outline">
                      <a:extLst>
                        <a:ext uri="{FF2B5EF4-FFF2-40B4-BE49-F238E27FC236}">
                          <a16:creationId xmlns:a16="http://schemas.microsoft.com/office/drawing/2014/main" id="{69FB367A-7FA9-3BD7-0097-6F06995228D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B744DEC4-524D-68C9-7836-407A4D5F9E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ABC1C233-6DAC-1CED-75B8-FCA9A01E5B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2365B1B0-5E4B-249A-2A90-EC67F08DD5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22964A2C-D66A-BF1F-57AE-C0D52E10D0A6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B1CF7BC8-70FE-2A63-114D-F5CB0F6185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4483E83A-B36C-2DC5-2BB2-1305DFFDFDF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1" name="Graphic 130" descr="Binary outline">
                      <a:extLst>
                        <a:ext uri="{FF2B5EF4-FFF2-40B4-BE49-F238E27FC236}">
                          <a16:creationId xmlns:a16="http://schemas.microsoft.com/office/drawing/2014/main" id="{5BCC3615-C8CC-C5C2-CBCA-03307460DB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CE53FA9A-5547-8BC8-EDDE-A64D928D80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DCA7ADC0-712A-6A97-D90B-25373CBC06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DF5FBB60-7EF0-6801-E732-03781CDB07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28A372B8-EE4C-8044-E466-3D8C672EF63F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3" name="Graphic 122" descr="Binary outline">
                    <a:extLst>
                      <a:ext uri="{FF2B5EF4-FFF2-40B4-BE49-F238E27FC236}">
                        <a16:creationId xmlns:a16="http://schemas.microsoft.com/office/drawing/2014/main" id="{9CCC6E12-0FBD-2D65-DFE2-01427C4194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BEE464A9-CBC1-6884-2785-56E7EDE73A1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5" name="Graphic 124" descr="Binary outline">
                      <a:extLst>
                        <a:ext uri="{FF2B5EF4-FFF2-40B4-BE49-F238E27FC236}">
                          <a16:creationId xmlns:a16="http://schemas.microsoft.com/office/drawing/2014/main" id="{DDB3E912-C6B5-CD98-E0AA-2775C47E98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E889FE7E-6852-154D-A907-57E0E4A81B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163345B2-F87A-D97B-8BA9-33B0D5EF86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8574F27A-95A0-D5E8-4FE2-9E4696AF2C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A0D40AE-8999-FF96-0B98-A27DA0A20609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9FD06A15-249C-73D8-D470-0B9A106ED557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88DA9B0A-6492-E0B5-0DBE-DB2E168753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57B7469E-ABC9-95E1-237A-ABF1066BB12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6" name="Graphic 115" descr="Binary outline">
                      <a:extLst>
                        <a:ext uri="{FF2B5EF4-FFF2-40B4-BE49-F238E27FC236}">
                          <a16:creationId xmlns:a16="http://schemas.microsoft.com/office/drawing/2014/main" id="{0EEF368A-D210-0BC9-5326-7874AD9D25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8B7C3C20-8021-8BB2-309C-78FA4A1C34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5EF8C9AA-51E3-BAFB-3F13-974F63E31D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A321680E-FBD9-F397-7EEB-B13B3A47D4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EC9D28D9-320E-08B0-C783-715A13A47E62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4C832227-5A7C-E087-DBBD-0EE57D0DCE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4F50B882-D4B8-6AEA-0733-08F07665E4D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0" name="Graphic 109" descr="Binary outline">
                      <a:extLst>
                        <a:ext uri="{FF2B5EF4-FFF2-40B4-BE49-F238E27FC236}">
                          <a16:creationId xmlns:a16="http://schemas.microsoft.com/office/drawing/2014/main" id="{4F107AE8-E501-BDB5-14F0-6235D45CF1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8E360D14-5571-3403-FAE5-0ED507BF8C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CD1BB2A3-45C5-4011-8025-4FD074112C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9F938ECF-1C13-4CCF-9CD1-C3BC2E4F9C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059C422B-2AF3-E847-EB24-411F841E9F69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2" name="Graphic 101" descr="Binary outline">
                    <a:extLst>
                      <a:ext uri="{FF2B5EF4-FFF2-40B4-BE49-F238E27FC236}">
                        <a16:creationId xmlns:a16="http://schemas.microsoft.com/office/drawing/2014/main" id="{7C057830-788C-30B3-2336-D43C87E2F1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C42B8109-935F-A680-00DF-54226C1431B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4" name="Graphic 103" descr="Binary outline">
                      <a:extLst>
                        <a:ext uri="{FF2B5EF4-FFF2-40B4-BE49-F238E27FC236}">
                          <a16:creationId xmlns:a16="http://schemas.microsoft.com/office/drawing/2014/main" id="{949963CE-01AB-FF20-095C-59E48AB344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829F59F1-CAF2-7552-6555-674700DD05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34FDD59E-D218-9176-242B-F94FB1E02D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F9B1815B-3475-C657-5929-9537E70D20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F2CA2D8-21E1-7085-EE8A-72221EF6D130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A408B0A-1901-E619-F83C-A29CACBA39D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8E463C62-42A4-4358-76B8-098D03C80C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32D92BDB-C10F-7B47-F90E-DBD31DB819E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5" name="Graphic 94" descr="Binary outline">
                      <a:extLst>
                        <a:ext uri="{FF2B5EF4-FFF2-40B4-BE49-F238E27FC236}">
                          <a16:creationId xmlns:a16="http://schemas.microsoft.com/office/drawing/2014/main" id="{44F32F21-8EA6-3978-18E7-3DE4FA8BA7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3FC696A5-D209-AC2D-3AE5-A13494958B7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46AA9E41-9922-7BB1-F7EB-3E2FDDC47D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43752E13-956B-50F1-CBE0-A92D647C28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FCD6C18-DA37-19B3-E522-95B3A76F684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317DEBAD-08FC-BB2A-1801-3C719709A5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1AA4615B-B1BF-634B-A088-CEE2FAD6C0B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9" name="Graphic 88" descr="Binary outline">
                      <a:extLst>
                        <a:ext uri="{FF2B5EF4-FFF2-40B4-BE49-F238E27FC236}">
                          <a16:creationId xmlns:a16="http://schemas.microsoft.com/office/drawing/2014/main" id="{41900A5C-2703-271E-ADD3-E71C0CB0AE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2421042E-0F69-45A5-0D65-EC30BCE4343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FD7F029C-7418-B9E7-91C9-B5E58A19BE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372BC46C-CBC6-6ECC-1BBF-FDFEE93887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AE60B6CC-AC56-C661-8AE6-B5B44ABBFB83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1" name="Graphic 80" descr="Binary outline">
                    <a:extLst>
                      <a:ext uri="{FF2B5EF4-FFF2-40B4-BE49-F238E27FC236}">
                        <a16:creationId xmlns:a16="http://schemas.microsoft.com/office/drawing/2014/main" id="{4EA90C40-241B-C338-3334-A8BFA3BDF0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E6EE4197-0F6A-7A3B-ACFA-448A877A81E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3" name="Graphic 82" descr="Binary outline">
                      <a:extLst>
                        <a:ext uri="{FF2B5EF4-FFF2-40B4-BE49-F238E27FC236}">
                          <a16:creationId xmlns:a16="http://schemas.microsoft.com/office/drawing/2014/main" id="{257095E0-2807-5257-CEBF-037DCDC2B3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96376FBE-971A-9339-EED5-DE7D55FD95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7EDD7B25-874D-EE4D-7836-57948F2984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A093F12B-49A7-2284-C3A9-01763DB5DD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E2EA752-FB44-5A45-A0E9-E5BA7BD51293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45D0600-CD8D-1795-1C80-573AE8E2F634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0B4ECA37-0B74-48C5-289B-9A4AB15226A6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6E3A0AC0-13CF-3A3B-2FF2-08740E212B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75E17D1E-BFD8-B3D5-6D62-D5EC0730188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1" name="Graphic 70" descr="Binary outline">
                      <a:extLst>
                        <a:ext uri="{FF2B5EF4-FFF2-40B4-BE49-F238E27FC236}">
                          <a16:creationId xmlns:a16="http://schemas.microsoft.com/office/drawing/2014/main" id="{1A6B80A4-B2A0-FB12-3378-D992BC7FCE8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AB0C854A-E36C-1CDD-B14D-035EB11691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EC186BE9-F60B-4F63-F80D-E47EA2752F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3DD49494-B6F7-D3C5-4224-C5E8EEA385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E766108-88FA-F82C-C0AA-19AE6149C296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DA093DF9-06DC-1A4B-29EE-32F64444BA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1AB26073-E0A5-3DBA-3024-CD1419A04B8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5" name="Graphic 64" descr="Binary outline">
                      <a:extLst>
                        <a:ext uri="{FF2B5EF4-FFF2-40B4-BE49-F238E27FC236}">
                          <a16:creationId xmlns:a16="http://schemas.microsoft.com/office/drawing/2014/main" id="{B6B7A818-28E3-B7EA-EBA9-25877A3DAF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1E728D6D-D08F-DF85-0C36-16A57CB689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483D7083-8751-5D79-F466-662DB1097B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718C69C9-77BF-A6D1-9D13-E9CE2B808C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C466A40-53AF-E199-577F-00F842B095A5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55ED4913-879D-73F6-0CA0-857FCBF7CC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9D62E1CA-B45F-8157-4779-111C9A29881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9" name="Graphic 58" descr="Binary outline">
                      <a:extLst>
                        <a:ext uri="{FF2B5EF4-FFF2-40B4-BE49-F238E27FC236}">
                          <a16:creationId xmlns:a16="http://schemas.microsoft.com/office/drawing/2014/main" id="{2C25A571-DB7F-F2A8-1AD6-F4036C4B46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386AB0AD-7EB4-5EB8-7C25-8FDB831280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C9C89F45-736F-79F6-3D4D-77BA151294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FC0A8EEB-D1AA-5E86-A886-908415899A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A8FE850-6FBE-7EBB-B116-BEB9AC223C71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147061D-7493-F36C-ECFC-3CC47BD1285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1160FFBA-D9FE-8C4C-FBE8-AD9B2995D9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AF64074E-5969-4BF0-5778-C92D96B4979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0" name="Graphic 49" descr="Binary outline">
                      <a:extLst>
                        <a:ext uri="{FF2B5EF4-FFF2-40B4-BE49-F238E27FC236}">
                          <a16:creationId xmlns:a16="http://schemas.microsoft.com/office/drawing/2014/main" id="{87C1AE52-EA09-A066-5CAB-01493ED9DC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39FEC80B-9769-D7CF-1A22-E43913069F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9904368D-DD85-CE4B-D824-BBA012F97B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5E33E549-C732-CA77-AF11-E0ADA012BC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754DC82-0207-5123-1148-9A9FBD25286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6C325771-C35F-5330-6844-043C2AD08F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98B999D-D2D0-633F-0F9E-825E3BDFEB1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4" name="Graphic 43" descr="Binary outline">
                      <a:extLst>
                        <a:ext uri="{FF2B5EF4-FFF2-40B4-BE49-F238E27FC236}">
                          <a16:creationId xmlns:a16="http://schemas.microsoft.com/office/drawing/2014/main" id="{F599DBD2-72C8-2B4E-FF31-A96E4061A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F884ECB5-D955-7455-609C-B440588E75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9EAD8F41-820B-0548-F9E1-44389B3847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4D3B4AEE-9442-6416-CE68-A35BB27927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8EA4083-8467-4ED9-400D-9CDC9C5226B3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01934D25-2031-8AEB-D3FC-74CC77D1A9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FF6E1223-8DD5-CF21-0C45-6F3D0AD3846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8" name="Graphic 37" descr="Binary outline">
                      <a:extLst>
                        <a:ext uri="{FF2B5EF4-FFF2-40B4-BE49-F238E27FC236}">
                          <a16:creationId xmlns:a16="http://schemas.microsoft.com/office/drawing/2014/main" id="{D65DF4D5-8D09-14ED-9308-BE6663BB12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7819B412-8DB0-69FC-ACF2-4F3CC0B24E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EDC86FC1-C465-CAF8-6D0E-ACC7839E61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8E7AFF90-37D4-F1B2-0488-C0DA53844E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E336C1A-B6F6-CA3F-7F19-42D0DAEAA17F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12753CE-A1C3-EEA1-0CB6-3E3DCC48F2F1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D4D6E11D-C353-6CAE-BE15-DAE2954218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32FED6C-A244-A63E-588E-A9C0BD546AF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9" name="Graphic 28" descr="Binary outline">
                      <a:extLst>
                        <a:ext uri="{FF2B5EF4-FFF2-40B4-BE49-F238E27FC236}">
                          <a16:creationId xmlns:a16="http://schemas.microsoft.com/office/drawing/2014/main" id="{79920C07-76D9-6328-5F81-E802E8F2B3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2D8C7BF3-551C-71A7-3BFD-68794E6227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271707D8-09EA-DFE1-048F-1DD4D34572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72E1039D-2D96-5CC2-D26C-E564C0309B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017B3D-2E84-3D33-278B-656BF113B21A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A58EC822-E86B-129C-3F20-2CA5DB0E79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12CC0A33-1879-BB30-6B6F-82B220EB3ED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" name="Graphic 22" descr="Binary outline">
                      <a:extLst>
                        <a:ext uri="{FF2B5EF4-FFF2-40B4-BE49-F238E27FC236}">
                          <a16:creationId xmlns:a16="http://schemas.microsoft.com/office/drawing/2014/main" id="{F6714776-C5A7-BECA-4946-3C96EFA8E5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774A69C4-6EA3-4F82-8C91-AAA30EC89F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7BDB9A64-4529-4BF2-08AA-7E785D9FD1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577E8940-2E7A-9E9C-CE7B-4D7CB1451E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23088D7-2C04-7197-DC29-E411480BD4B9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2F9207F1-CC67-5E3B-CFE3-71F25C2932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9A803B0-B79A-410F-CDB6-D4F340DDFE0B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" name="Graphic 16" descr="Binary outline">
                      <a:extLst>
                        <a:ext uri="{FF2B5EF4-FFF2-40B4-BE49-F238E27FC236}">
                          <a16:creationId xmlns:a16="http://schemas.microsoft.com/office/drawing/2014/main" id="{51AA2E9C-C0ED-B235-0F22-5F74D8C79D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24612802-282E-D55A-CCFC-54F19CD104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E250B656-420A-1381-AF13-883D651721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B16CF579-4015-B21A-65E7-2FC709FAAA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70AFF-6381-9ED9-FB10-16810610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30" y="3756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5400" b="1" i="1" dirty="0"/>
              <a:t>Code Behind the Scenes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5ACE4A-A553-1F3E-2AA7-9BC0732F3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80" y="1802725"/>
            <a:ext cx="7950594" cy="459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A50F90E0-0F35-349F-3F67-FA46682748A2}"/>
              </a:ext>
            </a:extLst>
          </p:cNvPr>
          <p:cNvSpPr txBox="1"/>
          <p:nvPr/>
        </p:nvSpPr>
        <p:spPr>
          <a:xfrm>
            <a:off x="8846926" y="2245816"/>
            <a:ext cx="2928791" cy="415498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 used a Prepared Statement to set up the SQL statement before retrieving the data from the user and executing the Prepared Statement with the inputted values.</a:t>
            </a:r>
          </a:p>
        </p:txBody>
      </p:sp>
    </p:spTree>
    <p:extLst>
      <p:ext uri="{BB962C8B-B14F-4D97-AF65-F5344CB8AC3E}">
        <p14:creationId xmlns:p14="http://schemas.microsoft.com/office/powerpoint/2010/main" val="269604075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888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CF61A-7F2B-29BB-2E2F-4671A266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1065749"/>
            <a:ext cx="5448301" cy="4726502"/>
          </a:xfrm>
        </p:spPr>
        <p:txBody>
          <a:bodyPr>
            <a:normAutofit/>
          </a:bodyPr>
          <a:lstStyle/>
          <a:p>
            <a:r>
              <a:rPr lang="en-CA" sz="72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2A2F-B844-BE88-840F-71E6E2F3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862" y="743877"/>
            <a:ext cx="4367839" cy="53702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dirty="0"/>
              <a:t>My knowledge on databases and implementing them into a JDBC has expanded tenfold. I now know how to link databases and </a:t>
            </a:r>
            <a:r>
              <a:rPr lang="en-CA" dirty="0" err="1"/>
              <a:t>BlueJ</a:t>
            </a:r>
            <a:r>
              <a:rPr lang="en-CA" dirty="0"/>
              <a:t> as well as use SQL statements in Java to create useful methods for manipulating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51767642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7D690C-28E6-0D5B-E73E-223438499E65}"/>
              </a:ext>
            </a:extLst>
          </p:cNvPr>
          <p:cNvGrpSpPr/>
          <p:nvPr/>
        </p:nvGrpSpPr>
        <p:grpSpPr>
          <a:xfrm>
            <a:off x="0" y="-2571414"/>
            <a:ext cx="12273837" cy="4879010"/>
            <a:chOff x="0" y="1978990"/>
            <a:chExt cx="12273837" cy="48790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12E380-713B-6C37-BA84-C723C29B3F82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A338EF7-5C91-F2DB-2E20-FF1EF6674C43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DBDB4D97-5901-10B5-7D85-80BF0E4B103D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6" name="Graphic 135" descr="Binary outline">
                    <a:extLst>
                      <a:ext uri="{FF2B5EF4-FFF2-40B4-BE49-F238E27FC236}">
                        <a16:creationId xmlns:a16="http://schemas.microsoft.com/office/drawing/2014/main" id="{6E4B37C9-6095-F31C-DF98-F7A87C553D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5F251185-0DC2-FD0E-9415-E7111680FDB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8" name="Graphic 137" descr="Binary outline">
                      <a:extLst>
                        <a:ext uri="{FF2B5EF4-FFF2-40B4-BE49-F238E27FC236}">
                          <a16:creationId xmlns:a16="http://schemas.microsoft.com/office/drawing/2014/main" id="{6B90E480-DF94-0887-9933-819B71A4D5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Binary outline">
                      <a:extLst>
                        <a:ext uri="{FF2B5EF4-FFF2-40B4-BE49-F238E27FC236}">
                          <a16:creationId xmlns:a16="http://schemas.microsoft.com/office/drawing/2014/main" id="{112B5895-0A01-8FB1-9F89-107DB77AE04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Binary outline">
                      <a:extLst>
                        <a:ext uri="{FF2B5EF4-FFF2-40B4-BE49-F238E27FC236}">
                          <a16:creationId xmlns:a16="http://schemas.microsoft.com/office/drawing/2014/main" id="{A825ACFB-896F-2DF5-D956-BE7C91FA7A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1" name="Graphic 140" descr="Binary outline">
                      <a:extLst>
                        <a:ext uri="{FF2B5EF4-FFF2-40B4-BE49-F238E27FC236}">
                          <a16:creationId xmlns:a16="http://schemas.microsoft.com/office/drawing/2014/main" id="{C58BCD73-13BD-23B3-D072-96ACB5ECCE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4C9E64C5-07B4-C2E2-045C-031ED7AF14FC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0" name="Graphic 129" descr="Binary outline">
                    <a:extLst>
                      <a:ext uri="{FF2B5EF4-FFF2-40B4-BE49-F238E27FC236}">
                        <a16:creationId xmlns:a16="http://schemas.microsoft.com/office/drawing/2014/main" id="{8D3A94F4-DA43-9D38-5B94-590DE384B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F571158F-CB42-2CF5-9854-797D1254DF2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32" name="Graphic 131" descr="Binary outline">
                      <a:extLst>
                        <a:ext uri="{FF2B5EF4-FFF2-40B4-BE49-F238E27FC236}">
                          <a16:creationId xmlns:a16="http://schemas.microsoft.com/office/drawing/2014/main" id="{18207E1E-2FFE-68F6-3457-ADF06349D2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Binary outline">
                      <a:extLst>
                        <a:ext uri="{FF2B5EF4-FFF2-40B4-BE49-F238E27FC236}">
                          <a16:creationId xmlns:a16="http://schemas.microsoft.com/office/drawing/2014/main" id="{6BCCF88E-53C1-A3C2-6712-0C1E506F62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Binary outline">
                      <a:extLst>
                        <a:ext uri="{FF2B5EF4-FFF2-40B4-BE49-F238E27FC236}">
                          <a16:creationId xmlns:a16="http://schemas.microsoft.com/office/drawing/2014/main" id="{DB918C7C-B20E-90CD-2133-8602D64F93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5" name="Graphic 134" descr="Binary outline">
                      <a:extLst>
                        <a:ext uri="{FF2B5EF4-FFF2-40B4-BE49-F238E27FC236}">
                          <a16:creationId xmlns:a16="http://schemas.microsoft.com/office/drawing/2014/main" id="{744B20A6-59E0-6B41-83B9-5231172C97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8DA018B1-38D8-0FB3-9F56-59E03F40828C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4" name="Graphic 123" descr="Binary outline">
                    <a:extLst>
                      <a:ext uri="{FF2B5EF4-FFF2-40B4-BE49-F238E27FC236}">
                        <a16:creationId xmlns:a16="http://schemas.microsoft.com/office/drawing/2014/main" id="{273B1E74-1CBB-15A2-2A30-9E63F639E6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DDAC246D-5263-23AF-2750-914B3D7E70B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26" name="Graphic 125" descr="Binary outline">
                      <a:extLst>
                        <a:ext uri="{FF2B5EF4-FFF2-40B4-BE49-F238E27FC236}">
                          <a16:creationId xmlns:a16="http://schemas.microsoft.com/office/drawing/2014/main" id="{48987B05-A2B3-2490-7ADB-D99F311E5C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Binary outline">
                      <a:extLst>
                        <a:ext uri="{FF2B5EF4-FFF2-40B4-BE49-F238E27FC236}">
                          <a16:creationId xmlns:a16="http://schemas.microsoft.com/office/drawing/2014/main" id="{80E8C37F-3AC4-B292-F8FE-FF6F5E4CDF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Binary outline">
                      <a:extLst>
                        <a:ext uri="{FF2B5EF4-FFF2-40B4-BE49-F238E27FC236}">
                          <a16:creationId xmlns:a16="http://schemas.microsoft.com/office/drawing/2014/main" id="{CC1EA983-9208-671B-6EF7-6A51E76C94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9" name="Graphic 128" descr="Binary outline">
                      <a:extLst>
                        <a:ext uri="{FF2B5EF4-FFF2-40B4-BE49-F238E27FC236}">
                          <a16:creationId xmlns:a16="http://schemas.microsoft.com/office/drawing/2014/main" id="{542A2EA7-30C2-6644-41A4-3C9F6C42D1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B3578-9297-ED85-6E48-619E35793761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1FC833DC-34EA-20C2-3A78-2FD4BB0FD07F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5" name="Graphic 114" descr="Binary outline">
                    <a:extLst>
                      <a:ext uri="{FF2B5EF4-FFF2-40B4-BE49-F238E27FC236}">
                        <a16:creationId xmlns:a16="http://schemas.microsoft.com/office/drawing/2014/main" id="{06DFCDDD-3420-D615-90C9-C13483725F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0E8BDFD4-C92F-2FA2-4905-23AF34335A7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7" name="Graphic 116" descr="Binary outline">
                      <a:extLst>
                        <a:ext uri="{FF2B5EF4-FFF2-40B4-BE49-F238E27FC236}">
                          <a16:creationId xmlns:a16="http://schemas.microsoft.com/office/drawing/2014/main" id="{6D256C30-162C-7856-4709-F802D24C03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Binary outline">
                      <a:extLst>
                        <a:ext uri="{FF2B5EF4-FFF2-40B4-BE49-F238E27FC236}">
                          <a16:creationId xmlns:a16="http://schemas.microsoft.com/office/drawing/2014/main" id="{7EEDBE6B-CD25-BAE1-7030-68BB5ECFA2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Binary outline">
                      <a:extLst>
                        <a:ext uri="{FF2B5EF4-FFF2-40B4-BE49-F238E27FC236}">
                          <a16:creationId xmlns:a16="http://schemas.microsoft.com/office/drawing/2014/main" id="{402224BF-7FC4-55B1-47DF-60340553D0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0" name="Graphic 119" descr="Binary outline">
                      <a:extLst>
                        <a:ext uri="{FF2B5EF4-FFF2-40B4-BE49-F238E27FC236}">
                          <a16:creationId xmlns:a16="http://schemas.microsoft.com/office/drawing/2014/main" id="{8E274363-18BE-8F32-9BA9-176BFCBAE7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47A5D268-D74C-BFF0-1F89-D2096BA587A2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9" name="Graphic 108" descr="Binary outline">
                    <a:extLst>
                      <a:ext uri="{FF2B5EF4-FFF2-40B4-BE49-F238E27FC236}">
                        <a16:creationId xmlns:a16="http://schemas.microsoft.com/office/drawing/2014/main" id="{ADC155A6-BF4E-C123-2B05-A3CC9A2C18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81DEC717-5C3F-5C41-EA90-7CCDF63BBA3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11" name="Graphic 110" descr="Binary outline">
                      <a:extLst>
                        <a:ext uri="{FF2B5EF4-FFF2-40B4-BE49-F238E27FC236}">
                          <a16:creationId xmlns:a16="http://schemas.microsoft.com/office/drawing/2014/main" id="{BDD673A6-E794-7135-073B-099ACDF481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" name="Graphic 111" descr="Binary outline">
                      <a:extLst>
                        <a:ext uri="{FF2B5EF4-FFF2-40B4-BE49-F238E27FC236}">
                          <a16:creationId xmlns:a16="http://schemas.microsoft.com/office/drawing/2014/main" id="{A9879335-B423-D459-A3C1-307FEE55EA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" name="Graphic 112" descr="Binary outline">
                      <a:extLst>
                        <a:ext uri="{FF2B5EF4-FFF2-40B4-BE49-F238E27FC236}">
                          <a16:creationId xmlns:a16="http://schemas.microsoft.com/office/drawing/2014/main" id="{2AE206E8-E244-8129-DE54-77DFB1ABD0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Graphic 113" descr="Binary outline">
                      <a:extLst>
                        <a:ext uri="{FF2B5EF4-FFF2-40B4-BE49-F238E27FC236}">
                          <a16:creationId xmlns:a16="http://schemas.microsoft.com/office/drawing/2014/main" id="{E41F29DF-1840-324B-62DC-F921DEAEC2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8392FEB5-CE7D-2C3E-6755-1B46E8EBB2E4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3" name="Graphic 102" descr="Binary outline">
                    <a:extLst>
                      <a:ext uri="{FF2B5EF4-FFF2-40B4-BE49-F238E27FC236}">
                        <a16:creationId xmlns:a16="http://schemas.microsoft.com/office/drawing/2014/main" id="{89ECC6DE-BEC2-D0C5-4FD6-2C121D9C7C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7ECF8921-5F10-F124-8A01-FC0712BC88B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05" name="Graphic 104" descr="Binary outline">
                      <a:extLst>
                        <a:ext uri="{FF2B5EF4-FFF2-40B4-BE49-F238E27FC236}">
                          <a16:creationId xmlns:a16="http://schemas.microsoft.com/office/drawing/2014/main" id="{4EDC2952-BBD5-882A-6EF0-60544F9240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6" name="Graphic 105" descr="Binary outline">
                      <a:extLst>
                        <a:ext uri="{FF2B5EF4-FFF2-40B4-BE49-F238E27FC236}">
                          <a16:creationId xmlns:a16="http://schemas.microsoft.com/office/drawing/2014/main" id="{5B6D374D-ED49-4C5E-45DD-14C8641AAE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Graphic 106" descr="Binary outline">
                      <a:extLst>
                        <a:ext uri="{FF2B5EF4-FFF2-40B4-BE49-F238E27FC236}">
                          <a16:creationId xmlns:a16="http://schemas.microsoft.com/office/drawing/2014/main" id="{C6932CA6-61E6-6637-66A8-0AE8E056D6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Graphic 107" descr="Binary outline">
                      <a:extLst>
                        <a:ext uri="{FF2B5EF4-FFF2-40B4-BE49-F238E27FC236}">
                          <a16:creationId xmlns:a16="http://schemas.microsoft.com/office/drawing/2014/main" id="{4AA0B23F-B7E9-C49B-8005-B21492C59F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D54DF56-15CD-00C3-DF10-7D678DD5232E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2F7601E1-0C15-6A5C-B2DA-BAFC373FD7E2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4" name="Graphic 93" descr="Binary outline">
                    <a:extLst>
                      <a:ext uri="{FF2B5EF4-FFF2-40B4-BE49-F238E27FC236}">
                        <a16:creationId xmlns:a16="http://schemas.microsoft.com/office/drawing/2014/main" id="{ED3B7677-FFF2-5314-FE66-BCB29B1693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8E21C002-E75A-B75C-D08D-11215E5F65E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6" name="Graphic 95" descr="Binary outline">
                      <a:extLst>
                        <a:ext uri="{FF2B5EF4-FFF2-40B4-BE49-F238E27FC236}">
                          <a16:creationId xmlns:a16="http://schemas.microsoft.com/office/drawing/2014/main" id="{2AB24562-444B-5838-D304-A317D1EB5C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7" name="Graphic 96" descr="Binary outline">
                      <a:extLst>
                        <a:ext uri="{FF2B5EF4-FFF2-40B4-BE49-F238E27FC236}">
                          <a16:creationId xmlns:a16="http://schemas.microsoft.com/office/drawing/2014/main" id="{3B2DA923-C602-A721-563F-C8DB644A09E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Binary outline">
                      <a:extLst>
                        <a:ext uri="{FF2B5EF4-FFF2-40B4-BE49-F238E27FC236}">
                          <a16:creationId xmlns:a16="http://schemas.microsoft.com/office/drawing/2014/main" id="{905A522B-99BD-1310-67A9-475EF6AED1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Graphic 98" descr="Binary outline">
                      <a:extLst>
                        <a:ext uri="{FF2B5EF4-FFF2-40B4-BE49-F238E27FC236}">
                          <a16:creationId xmlns:a16="http://schemas.microsoft.com/office/drawing/2014/main" id="{A13AC1ED-5BEF-815D-CEF9-4DDB7DB4F3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A283DAE-6667-7494-41DE-D61D0453ADBA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8" name="Graphic 87" descr="Binary outline">
                    <a:extLst>
                      <a:ext uri="{FF2B5EF4-FFF2-40B4-BE49-F238E27FC236}">
                        <a16:creationId xmlns:a16="http://schemas.microsoft.com/office/drawing/2014/main" id="{D0AF8DA8-A87C-64C5-BC5E-A4FE974349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D7FC3176-8424-160E-A055-8D8ED62ABDC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90" name="Graphic 89" descr="Binary outline">
                      <a:extLst>
                        <a:ext uri="{FF2B5EF4-FFF2-40B4-BE49-F238E27FC236}">
                          <a16:creationId xmlns:a16="http://schemas.microsoft.com/office/drawing/2014/main" id="{6E598EF0-7AAC-3739-2BC3-592D2805BC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Graphic 90" descr="Binary outline">
                      <a:extLst>
                        <a:ext uri="{FF2B5EF4-FFF2-40B4-BE49-F238E27FC236}">
                          <a16:creationId xmlns:a16="http://schemas.microsoft.com/office/drawing/2014/main" id="{E26EE193-59F7-B254-5B01-5891A3269C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Graphic 91" descr="Binary outline">
                      <a:extLst>
                        <a:ext uri="{FF2B5EF4-FFF2-40B4-BE49-F238E27FC236}">
                          <a16:creationId xmlns:a16="http://schemas.microsoft.com/office/drawing/2014/main" id="{1C1E3180-04F8-FED6-BFED-B4FA856C4F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3" name="Graphic 92" descr="Binary outline">
                      <a:extLst>
                        <a:ext uri="{FF2B5EF4-FFF2-40B4-BE49-F238E27FC236}">
                          <a16:creationId xmlns:a16="http://schemas.microsoft.com/office/drawing/2014/main" id="{747B7993-41C4-C53A-2C6B-47760A4646E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F798AB6-584F-D68C-A33A-BF1300896371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2" name="Graphic 81" descr="Binary outline">
                    <a:extLst>
                      <a:ext uri="{FF2B5EF4-FFF2-40B4-BE49-F238E27FC236}">
                        <a16:creationId xmlns:a16="http://schemas.microsoft.com/office/drawing/2014/main" id="{1E43A9DF-44FD-9F0D-78AA-8E325AE2C2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49D10FAE-5367-B7FE-0859-31DF9961D891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84" name="Graphic 83" descr="Binary outline">
                      <a:extLst>
                        <a:ext uri="{FF2B5EF4-FFF2-40B4-BE49-F238E27FC236}">
                          <a16:creationId xmlns:a16="http://schemas.microsoft.com/office/drawing/2014/main" id="{EF4BBAD5-7186-D1AD-0251-ABEA09C8A2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Graphic 84" descr="Binary outline">
                      <a:extLst>
                        <a:ext uri="{FF2B5EF4-FFF2-40B4-BE49-F238E27FC236}">
                          <a16:creationId xmlns:a16="http://schemas.microsoft.com/office/drawing/2014/main" id="{77B6A740-FAA1-8476-4671-F5FFC4382B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Binary outline">
                      <a:extLst>
                        <a:ext uri="{FF2B5EF4-FFF2-40B4-BE49-F238E27FC236}">
                          <a16:creationId xmlns:a16="http://schemas.microsoft.com/office/drawing/2014/main" id="{78C51DDF-C77F-059C-9A31-E58704A691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7" name="Graphic 86" descr="Binary outline">
                      <a:extLst>
                        <a:ext uri="{FF2B5EF4-FFF2-40B4-BE49-F238E27FC236}">
                          <a16:creationId xmlns:a16="http://schemas.microsoft.com/office/drawing/2014/main" id="{35220F37-F80F-D67C-899B-36045B6502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567D3E-EE85-26D6-A53D-A79301D7F193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18F064B-546B-FEC9-CE8B-30E5284D1AF7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11546D0-AACF-717F-4641-51E070C4FB95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70" name="Graphic 69" descr="Binary outline">
                    <a:extLst>
                      <a:ext uri="{FF2B5EF4-FFF2-40B4-BE49-F238E27FC236}">
                        <a16:creationId xmlns:a16="http://schemas.microsoft.com/office/drawing/2014/main" id="{EED3D5A6-D520-4A6C-9BD3-2F04789195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16173048-C43F-1FA6-1D18-9B37D9EECA3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72" name="Graphic 71" descr="Binary outline">
                      <a:extLst>
                        <a:ext uri="{FF2B5EF4-FFF2-40B4-BE49-F238E27FC236}">
                          <a16:creationId xmlns:a16="http://schemas.microsoft.com/office/drawing/2014/main" id="{036DC441-A4A3-54DB-9904-EF5BD2102C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Graphic 72" descr="Binary outline">
                      <a:extLst>
                        <a:ext uri="{FF2B5EF4-FFF2-40B4-BE49-F238E27FC236}">
                          <a16:creationId xmlns:a16="http://schemas.microsoft.com/office/drawing/2014/main" id="{21718F58-22DD-3742-E69D-7466E8AC6E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Graphic 73" descr="Binary outline">
                      <a:extLst>
                        <a:ext uri="{FF2B5EF4-FFF2-40B4-BE49-F238E27FC236}">
                          <a16:creationId xmlns:a16="http://schemas.microsoft.com/office/drawing/2014/main" id="{EEC32116-3114-B12F-D775-37CCE92829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" name="Graphic 74" descr="Binary outline">
                      <a:extLst>
                        <a:ext uri="{FF2B5EF4-FFF2-40B4-BE49-F238E27FC236}">
                          <a16:creationId xmlns:a16="http://schemas.microsoft.com/office/drawing/2014/main" id="{45A74AFA-266A-0732-55AF-DB6519BE993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D09B15B-CDB5-CE0A-6F3A-F3DE279C19C8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4" name="Graphic 63" descr="Binary outline">
                    <a:extLst>
                      <a:ext uri="{FF2B5EF4-FFF2-40B4-BE49-F238E27FC236}">
                        <a16:creationId xmlns:a16="http://schemas.microsoft.com/office/drawing/2014/main" id="{6BC7625B-837F-6534-EB22-BD9F336108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6760288D-1095-9896-8DEC-1F055F23F28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6" name="Graphic 65" descr="Binary outline">
                      <a:extLst>
                        <a:ext uri="{FF2B5EF4-FFF2-40B4-BE49-F238E27FC236}">
                          <a16:creationId xmlns:a16="http://schemas.microsoft.com/office/drawing/2014/main" id="{C8B313F5-01DD-3023-C132-FC7BD295BA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Binary outline">
                      <a:extLst>
                        <a:ext uri="{FF2B5EF4-FFF2-40B4-BE49-F238E27FC236}">
                          <a16:creationId xmlns:a16="http://schemas.microsoft.com/office/drawing/2014/main" id="{29674E62-52F2-4444-C51B-3971F9489C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8" name="Graphic 67" descr="Binary outline">
                      <a:extLst>
                        <a:ext uri="{FF2B5EF4-FFF2-40B4-BE49-F238E27FC236}">
                          <a16:creationId xmlns:a16="http://schemas.microsoft.com/office/drawing/2014/main" id="{3E911786-964E-DF87-DFE2-82635B46B9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9" name="Graphic 68" descr="Binary outline">
                      <a:extLst>
                        <a:ext uri="{FF2B5EF4-FFF2-40B4-BE49-F238E27FC236}">
                          <a16:creationId xmlns:a16="http://schemas.microsoft.com/office/drawing/2014/main" id="{F00BFAA2-B00B-A631-1FF6-1286C235F3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9C087DA-0EBF-54B5-211C-5834BAEC3F00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8" name="Graphic 57" descr="Binary outline">
                    <a:extLst>
                      <a:ext uri="{FF2B5EF4-FFF2-40B4-BE49-F238E27FC236}">
                        <a16:creationId xmlns:a16="http://schemas.microsoft.com/office/drawing/2014/main" id="{466D53F7-1560-63FA-1996-270BE9FB75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9B504B43-25CA-712C-738F-CC283871B51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60" name="Graphic 59" descr="Binary outline">
                      <a:extLst>
                        <a:ext uri="{FF2B5EF4-FFF2-40B4-BE49-F238E27FC236}">
                          <a16:creationId xmlns:a16="http://schemas.microsoft.com/office/drawing/2014/main" id="{6649F3F4-2546-2841-82B8-31C3B06FD3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1" name="Graphic 60" descr="Binary outline">
                      <a:extLst>
                        <a:ext uri="{FF2B5EF4-FFF2-40B4-BE49-F238E27FC236}">
                          <a16:creationId xmlns:a16="http://schemas.microsoft.com/office/drawing/2014/main" id="{AA486E86-6C48-3470-770C-9DA408A9C2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Binary outline">
                      <a:extLst>
                        <a:ext uri="{FF2B5EF4-FFF2-40B4-BE49-F238E27FC236}">
                          <a16:creationId xmlns:a16="http://schemas.microsoft.com/office/drawing/2014/main" id="{E3487222-EE7D-A0B8-6A97-901F5C37E3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3" name="Graphic 62" descr="Binary outline">
                      <a:extLst>
                        <a:ext uri="{FF2B5EF4-FFF2-40B4-BE49-F238E27FC236}">
                          <a16:creationId xmlns:a16="http://schemas.microsoft.com/office/drawing/2014/main" id="{9D2F9A6B-90F5-A4DC-FB25-B15B3114FC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7630892-442B-450A-15E9-43AFC3E7C011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388FC5D8-176B-A151-98A5-525495144E26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9" name="Graphic 48" descr="Binary outline">
                    <a:extLst>
                      <a:ext uri="{FF2B5EF4-FFF2-40B4-BE49-F238E27FC236}">
                        <a16:creationId xmlns:a16="http://schemas.microsoft.com/office/drawing/2014/main" id="{E4DDE804-FAF6-AEDB-09ED-73FB2AA9BC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59C3ECDD-F9DE-DAC7-83DB-97BA710598C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51" name="Graphic 50" descr="Binary outline">
                      <a:extLst>
                        <a:ext uri="{FF2B5EF4-FFF2-40B4-BE49-F238E27FC236}">
                          <a16:creationId xmlns:a16="http://schemas.microsoft.com/office/drawing/2014/main" id="{8439010C-2BE9-61D9-4E25-F0A5EC36E2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2" name="Graphic 51" descr="Binary outline">
                      <a:extLst>
                        <a:ext uri="{FF2B5EF4-FFF2-40B4-BE49-F238E27FC236}">
                          <a16:creationId xmlns:a16="http://schemas.microsoft.com/office/drawing/2014/main" id="{685EFB66-1ADB-C80F-0430-EFC79C1B62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Binary outline">
                      <a:extLst>
                        <a:ext uri="{FF2B5EF4-FFF2-40B4-BE49-F238E27FC236}">
                          <a16:creationId xmlns:a16="http://schemas.microsoft.com/office/drawing/2014/main" id="{A0622E31-A18A-8301-DF99-6D600CC2D5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" name="Graphic 53" descr="Binary outline">
                      <a:extLst>
                        <a:ext uri="{FF2B5EF4-FFF2-40B4-BE49-F238E27FC236}">
                          <a16:creationId xmlns:a16="http://schemas.microsoft.com/office/drawing/2014/main" id="{2E5A14FB-2674-F76C-45B6-40F26DC0C0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6EB08DA-EE69-52E4-E5E7-84BE80D1EEC6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3" name="Graphic 42" descr="Binary outline">
                    <a:extLst>
                      <a:ext uri="{FF2B5EF4-FFF2-40B4-BE49-F238E27FC236}">
                        <a16:creationId xmlns:a16="http://schemas.microsoft.com/office/drawing/2014/main" id="{3A420F5A-21C1-D8EF-F733-42CDD2CFA5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63A2571E-D4E5-08BB-2762-E272221FD3C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45" name="Graphic 44" descr="Binary outline">
                      <a:extLst>
                        <a:ext uri="{FF2B5EF4-FFF2-40B4-BE49-F238E27FC236}">
                          <a16:creationId xmlns:a16="http://schemas.microsoft.com/office/drawing/2014/main" id="{A1155876-B4FE-012E-F05A-CA910F3C7E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6" name="Graphic 45" descr="Binary outline">
                      <a:extLst>
                        <a:ext uri="{FF2B5EF4-FFF2-40B4-BE49-F238E27FC236}">
                          <a16:creationId xmlns:a16="http://schemas.microsoft.com/office/drawing/2014/main" id="{E96A1513-0258-1079-1B66-0CE7C225C3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Graphic 46" descr="Binary outline">
                      <a:extLst>
                        <a:ext uri="{FF2B5EF4-FFF2-40B4-BE49-F238E27FC236}">
                          <a16:creationId xmlns:a16="http://schemas.microsoft.com/office/drawing/2014/main" id="{CB569D57-B862-E052-6EDA-36D0C09686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Graphic 47" descr="Binary outline">
                      <a:extLst>
                        <a:ext uri="{FF2B5EF4-FFF2-40B4-BE49-F238E27FC236}">
                          <a16:creationId xmlns:a16="http://schemas.microsoft.com/office/drawing/2014/main" id="{FE7648AF-5497-859D-5529-A9F2B3FD78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B8D438F1-57EA-D490-6F6E-3D0971D70821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7" name="Graphic 36" descr="Binary outline">
                    <a:extLst>
                      <a:ext uri="{FF2B5EF4-FFF2-40B4-BE49-F238E27FC236}">
                        <a16:creationId xmlns:a16="http://schemas.microsoft.com/office/drawing/2014/main" id="{518E6E71-80AD-0E63-ECA5-E9A37F7D61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3A0E34BB-A6D8-A1F1-B669-8ED09850C53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9" name="Graphic 38" descr="Binary outline">
                      <a:extLst>
                        <a:ext uri="{FF2B5EF4-FFF2-40B4-BE49-F238E27FC236}">
                          <a16:creationId xmlns:a16="http://schemas.microsoft.com/office/drawing/2014/main" id="{02380CF5-98FB-556C-9BBD-8CB3C0E600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0" name="Graphic 39" descr="Binary outline">
                      <a:extLst>
                        <a:ext uri="{FF2B5EF4-FFF2-40B4-BE49-F238E27FC236}">
                          <a16:creationId xmlns:a16="http://schemas.microsoft.com/office/drawing/2014/main" id="{A47D8438-56C0-AA25-7F69-F5A46C695E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inary outline">
                      <a:extLst>
                        <a:ext uri="{FF2B5EF4-FFF2-40B4-BE49-F238E27FC236}">
                          <a16:creationId xmlns:a16="http://schemas.microsoft.com/office/drawing/2014/main" id="{A043FB2A-2DF5-FD6E-126F-712810C007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Graphic 41" descr="Binary outline">
                      <a:extLst>
                        <a:ext uri="{FF2B5EF4-FFF2-40B4-BE49-F238E27FC236}">
                          <a16:creationId xmlns:a16="http://schemas.microsoft.com/office/drawing/2014/main" id="{6E7EC19C-6ACE-C2BD-00A5-CA17AB15FC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8B2C71A-C8AA-E0D2-CE70-A69CD950890C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9AB1AF9A-0A43-F5ED-F282-6135F4DEF755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8" name="Graphic 27" descr="Binary outline">
                    <a:extLst>
                      <a:ext uri="{FF2B5EF4-FFF2-40B4-BE49-F238E27FC236}">
                        <a16:creationId xmlns:a16="http://schemas.microsoft.com/office/drawing/2014/main" id="{F1767C61-C82D-EE39-DBEB-799DF881E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FF31A690-4686-419A-AADF-F8521936940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30" name="Graphic 29" descr="Binary outline">
                      <a:extLst>
                        <a:ext uri="{FF2B5EF4-FFF2-40B4-BE49-F238E27FC236}">
                          <a16:creationId xmlns:a16="http://schemas.microsoft.com/office/drawing/2014/main" id="{3E13018F-1F26-CE0D-A156-87230A071B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Graphic 30" descr="Binary outline">
                      <a:extLst>
                        <a:ext uri="{FF2B5EF4-FFF2-40B4-BE49-F238E27FC236}">
                          <a16:creationId xmlns:a16="http://schemas.microsoft.com/office/drawing/2014/main" id="{A7492D52-936D-5320-28E1-35C88247C4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Graphic 31" descr="Binary outline">
                      <a:extLst>
                        <a:ext uri="{FF2B5EF4-FFF2-40B4-BE49-F238E27FC236}">
                          <a16:creationId xmlns:a16="http://schemas.microsoft.com/office/drawing/2014/main" id="{8749999B-D965-26BC-5D5C-2072E54350C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" name="Graphic 32" descr="Binary outline">
                      <a:extLst>
                        <a:ext uri="{FF2B5EF4-FFF2-40B4-BE49-F238E27FC236}">
                          <a16:creationId xmlns:a16="http://schemas.microsoft.com/office/drawing/2014/main" id="{18B584D8-FE2E-2D79-2FD4-22A928FCFA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3F0A705-4E3D-BC31-D170-B8C5076C1059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2" name="Graphic 21" descr="Binary outline">
                    <a:extLst>
                      <a:ext uri="{FF2B5EF4-FFF2-40B4-BE49-F238E27FC236}">
                        <a16:creationId xmlns:a16="http://schemas.microsoft.com/office/drawing/2014/main" id="{EA50557A-EAAA-0B6E-EF10-EA7D05805F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980FB7B0-ED7F-5CAF-3A94-FA4EFC34118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4" name="Graphic 23" descr="Binary outline">
                      <a:extLst>
                        <a:ext uri="{FF2B5EF4-FFF2-40B4-BE49-F238E27FC236}">
                          <a16:creationId xmlns:a16="http://schemas.microsoft.com/office/drawing/2014/main" id="{2414F9D5-0C63-A76B-62A6-170671E275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Graphic 24" descr="Binary outline">
                      <a:extLst>
                        <a:ext uri="{FF2B5EF4-FFF2-40B4-BE49-F238E27FC236}">
                          <a16:creationId xmlns:a16="http://schemas.microsoft.com/office/drawing/2014/main" id="{868C1E84-2EB7-15CE-BA3D-72610019AC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Graphic 25" descr="Binary outline">
                      <a:extLst>
                        <a:ext uri="{FF2B5EF4-FFF2-40B4-BE49-F238E27FC236}">
                          <a16:creationId xmlns:a16="http://schemas.microsoft.com/office/drawing/2014/main" id="{FCB04410-13D6-B296-B3CA-A53E85BC9A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 descr="Binary outline">
                      <a:extLst>
                        <a:ext uri="{FF2B5EF4-FFF2-40B4-BE49-F238E27FC236}">
                          <a16:creationId xmlns:a16="http://schemas.microsoft.com/office/drawing/2014/main" id="{E6BF8957-8D34-50B2-7514-E452596E33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7896687-B94C-E66A-4B02-E0DAFAC23D17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6" name="Graphic 15" descr="Binary outline">
                    <a:extLst>
                      <a:ext uri="{FF2B5EF4-FFF2-40B4-BE49-F238E27FC236}">
                        <a16:creationId xmlns:a16="http://schemas.microsoft.com/office/drawing/2014/main" id="{5D1ACC98-E893-E2BF-6E25-84E36F49A4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7AF498B6-3F96-5D0D-D548-CC68C8D06BB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8" name="Graphic 17" descr="Binary outline">
                      <a:extLst>
                        <a:ext uri="{FF2B5EF4-FFF2-40B4-BE49-F238E27FC236}">
                          <a16:creationId xmlns:a16="http://schemas.microsoft.com/office/drawing/2014/main" id="{4A5B77DB-870C-D8CD-BF4E-7FBFDA371D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" name="Graphic 18" descr="Binary outline">
                      <a:extLst>
                        <a:ext uri="{FF2B5EF4-FFF2-40B4-BE49-F238E27FC236}">
                          <a16:creationId xmlns:a16="http://schemas.microsoft.com/office/drawing/2014/main" id="{2ADF7F08-CDB8-13D1-E25F-046246D8DC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Graphic 19" descr="Binary outline">
                      <a:extLst>
                        <a:ext uri="{FF2B5EF4-FFF2-40B4-BE49-F238E27FC236}">
                          <a16:creationId xmlns:a16="http://schemas.microsoft.com/office/drawing/2014/main" id="{ADFA0D75-04E9-C272-F64D-9EA25CE13B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Graphic 20" descr="Binary outline">
                      <a:extLst>
                        <a:ext uri="{FF2B5EF4-FFF2-40B4-BE49-F238E27FC236}">
                          <a16:creationId xmlns:a16="http://schemas.microsoft.com/office/drawing/2014/main" id="{2DE39F25-5885-CA4D-0F94-816F52C366E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132B6A0-2D2C-EE5E-843F-864149942BAD}"/>
              </a:ext>
            </a:extLst>
          </p:cNvPr>
          <p:cNvGrpSpPr/>
          <p:nvPr/>
        </p:nvGrpSpPr>
        <p:grpSpPr>
          <a:xfrm>
            <a:off x="-15499" y="2143293"/>
            <a:ext cx="12273837" cy="4879010"/>
            <a:chOff x="0" y="1978990"/>
            <a:chExt cx="12273837" cy="4879010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F0A55E2-5201-112A-B9E7-6DD5DD16E31B}"/>
                </a:ext>
              </a:extLst>
            </p:cNvPr>
            <p:cNvGrpSpPr/>
            <p:nvPr/>
          </p:nvGrpSpPr>
          <p:grpSpPr>
            <a:xfrm>
              <a:off x="0" y="4374198"/>
              <a:ext cx="12258338" cy="2483802"/>
              <a:chOff x="0" y="4374198"/>
              <a:chExt cx="12258338" cy="2483802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126E5C4-2A98-453D-7826-7D8A98E7407A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0A4BE259-5A61-A402-CD05-C609A9510E2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1" name="Graphic 270" descr="Binary outline">
                    <a:extLst>
                      <a:ext uri="{FF2B5EF4-FFF2-40B4-BE49-F238E27FC236}">
                        <a16:creationId xmlns:a16="http://schemas.microsoft.com/office/drawing/2014/main" id="{0FDFE9C8-4886-655B-B28D-A9FC65EF39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EB35285A-7CF4-1497-D8E6-E31A3F9AE477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73" name="Graphic 272" descr="Binary outline">
                      <a:extLst>
                        <a:ext uri="{FF2B5EF4-FFF2-40B4-BE49-F238E27FC236}">
                          <a16:creationId xmlns:a16="http://schemas.microsoft.com/office/drawing/2014/main" id="{6F60B61E-74C4-8A76-2B06-51943E0B5A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4" name="Graphic 273" descr="Binary outline">
                      <a:extLst>
                        <a:ext uri="{FF2B5EF4-FFF2-40B4-BE49-F238E27FC236}">
                          <a16:creationId xmlns:a16="http://schemas.microsoft.com/office/drawing/2014/main" id="{64E3403B-B55E-CB49-9BC1-289E702A55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5" name="Graphic 274" descr="Binary outline">
                      <a:extLst>
                        <a:ext uri="{FF2B5EF4-FFF2-40B4-BE49-F238E27FC236}">
                          <a16:creationId xmlns:a16="http://schemas.microsoft.com/office/drawing/2014/main" id="{D33D9C4F-9DC7-850E-C180-43AB7E22177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6" name="Graphic 275" descr="Binary outline">
                      <a:extLst>
                        <a:ext uri="{FF2B5EF4-FFF2-40B4-BE49-F238E27FC236}">
                          <a16:creationId xmlns:a16="http://schemas.microsoft.com/office/drawing/2014/main" id="{EFC09947-568E-F9B4-678B-881527CF45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CFB087DA-AF79-59C1-3D14-F72CAE292FD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65" name="Graphic 264" descr="Binary outline">
                    <a:extLst>
                      <a:ext uri="{FF2B5EF4-FFF2-40B4-BE49-F238E27FC236}">
                        <a16:creationId xmlns:a16="http://schemas.microsoft.com/office/drawing/2014/main" id="{8E6BD782-748D-B072-123A-93216BBF6A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F3CC2321-CDAD-DC07-A441-C8E72AFFD64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67" name="Graphic 266" descr="Binary outline">
                      <a:extLst>
                        <a:ext uri="{FF2B5EF4-FFF2-40B4-BE49-F238E27FC236}">
                          <a16:creationId xmlns:a16="http://schemas.microsoft.com/office/drawing/2014/main" id="{775A60F9-D03B-67C0-AAED-32B9F73161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8" name="Graphic 267" descr="Binary outline">
                      <a:extLst>
                        <a:ext uri="{FF2B5EF4-FFF2-40B4-BE49-F238E27FC236}">
                          <a16:creationId xmlns:a16="http://schemas.microsoft.com/office/drawing/2014/main" id="{EB98F640-A83B-070B-31C2-BCE01D2BD4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9" name="Graphic 268" descr="Binary outline">
                      <a:extLst>
                        <a:ext uri="{FF2B5EF4-FFF2-40B4-BE49-F238E27FC236}">
                          <a16:creationId xmlns:a16="http://schemas.microsoft.com/office/drawing/2014/main" id="{CE7B6E44-9166-023F-CA0C-11E37B32BB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0" name="Graphic 269" descr="Binary outline">
                      <a:extLst>
                        <a:ext uri="{FF2B5EF4-FFF2-40B4-BE49-F238E27FC236}">
                          <a16:creationId xmlns:a16="http://schemas.microsoft.com/office/drawing/2014/main" id="{24191482-757B-06F1-D3A6-63A3F75B69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7382FABF-1800-4B04-53D3-D61D5988BE40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59" name="Graphic 258" descr="Binary outline">
                    <a:extLst>
                      <a:ext uri="{FF2B5EF4-FFF2-40B4-BE49-F238E27FC236}">
                        <a16:creationId xmlns:a16="http://schemas.microsoft.com/office/drawing/2014/main" id="{67E68D1A-B2A4-9E76-B4AB-57A01B881E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0E016178-3E50-B6CB-1218-89A547C848D0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61" name="Graphic 260" descr="Binary outline">
                      <a:extLst>
                        <a:ext uri="{FF2B5EF4-FFF2-40B4-BE49-F238E27FC236}">
                          <a16:creationId xmlns:a16="http://schemas.microsoft.com/office/drawing/2014/main" id="{C4BB81BB-8ECA-F164-2CB2-6A991B58F80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2" name="Graphic 261" descr="Binary outline">
                      <a:extLst>
                        <a:ext uri="{FF2B5EF4-FFF2-40B4-BE49-F238E27FC236}">
                          <a16:creationId xmlns:a16="http://schemas.microsoft.com/office/drawing/2014/main" id="{41F2A3E9-B3A8-B200-42C4-2BA32E577A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3" name="Graphic 262" descr="Binary outline">
                      <a:extLst>
                        <a:ext uri="{FF2B5EF4-FFF2-40B4-BE49-F238E27FC236}">
                          <a16:creationId xmlns:a16="http://schemas.microsoft.com/office/drawing/2014/main" id="{16F038BF-49FA-4528-8842-79A2EE51539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4" name="Graphic 263" descr="Binary outline">
                      <a:extLst>
                        <a:ext uri="{FF2B5EF4-FFF2-40B4-BE49-F238E27FC236}">
                          <a16:creationId xmlns:a16="http://schemas.microsoft.com/office/drawing/2014/main" id="{F21D77A9-7C80-37FE-91D1-7B327485E7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24BDF5A6-ABDA-2AC1-C132-7BDE911BD601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9905D091-DAC8-0E69-5D4D-659F087708FC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50" name="Graphic 249" descr="Binary outline">
                    <a:extLst>
                      <a:ext uri="{FF2B5EF4-FFF2-40B4-BE49-F238E27FC236}">
                        <a16:creationId xmlns:a16="http://schemas.microsoft.com/office/drawing/2014/main" id="{6F833767-9F15-5568-705B-9C313535B7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13F74D38-D0EB-F31D-14CB-1F360599659F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52" name="Graphic 251" descr="Binary outline">
                      <a:extLst>
                        <a:ext uri="{FF2B5EF4-FFF2-40B4-BE49-F238E27FC236}">
                          <a16:creationId xmlns:a16="http://schemas.microsoft.com/office/drawing/2014/main" id="{46AD8484-3698-22CC-9364-E0E9BFDDD13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3" name="Graphic 252" descr="Binary outline">
                      <a:extLst>
                        <a:ext uri="{FF2B5EF4-FFF2-40B4-BE49-F238E27FC236}">
                          <a16:creationId xmlns:a16="http://schemas.microsoft.com/office/drawing/2014/main" id="{93749FF6-FAC6-3AC8-2D0D-D5B6FBA15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4" name="Graphic 253" descr="Binary outline">
                      <a:extLst>
                        <a:ext uri="{FF2B5EF4-FFF2-40B4-BE49-F238E27FC236}">
                          <a16:creationId xmlns:a16="http://schemas.microsoft.com/office/drawing/2014/main" id="{52B1A72E-8C6B-74D0-8F38-AC2A9F5D52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5" name="Graphic 254" descr="Binary outline">
                      <a:extLst>
                        <a:ext uri="{FF2B5EF4-FFF2-40B4-BE49-F238E27FC236}">
                          <a16:creationId xmlns:a16="http://schemas.microsoft.com/office/drawing/2014/main" id="{FC9E3D7C-9638-7105-6A00-6B138C8137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87D20EA6-BBD7-EA7F-0EAC-148183C8D9AF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44" name="Graphic 243" descr="Binary outline">
                    <a:extLst>
                      <a:ext uri="{FF2B5EF4-FFF2-40B4-BE49-F238E27FC236}">
                        <a16:creationId xmlns:a16="http://schemas.microsoft.com/office/drawing/2014/main" id="{9FFED4A1-365A-041B-EAC6-0A3B39BD36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45" name="Group 244">
                    <a:extLst>
                      <a:ext uri="{FF2B5EF4-FFF2-40B4-BE49-F238E27FC236}">
                        <a16:creationId xmlns:a16="http://schemas.microsoft.com/office/drawing/2014/main" id="{AAA3C537-5F31-B91E-1D34-46FBE2C4522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46" name="Graphic 245" descr="Binary outline">
                      <a:extLst>
                        <a:ext uri="{FF2B5EF4-FFF2-40B4-BE49-F238E27FC236}">
                          <a16:creationId xmlns:a16="http://schemas.microsoft.com/office/drawing/2014/main" id="{622C58CD-FAA1-5997-78BA-16A5B32CB9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7" name="Graphic 246" descr="Binary outline">
                      <a:extLst>
                        <a:ext uri="{FF2B5EF4-FFF2-40B4-BE49-F238E27FC236}">
                          <a16:creationId xmlns:a16="http://schemas.microsoft.com/office/drawing/2014/main" id="{ED81DFEB-A35E-BEF3-CE94-7752AE51A1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8" name="Graphic 247" descr="Binary outline">
                      <a:extLst>
                        <a:ext uri="{FF2B5EF4-FFF2-40B4-BE49-F238E27FC236}">
                          <a16:creationId xmlns:a16="http://schemas.microsoft.com/office/drawing/2014/main" id="{4F8F4A3A-0832-76B2-0BCB-49305D0D5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9" name="Graphic 248" descr="Binary outline">
                      <a:extLst>
                        <a:ext uri="{FF2B5EF4-FFF2-40B4-BE49-F238E27FC236}">
                          <a16:creationId xmlns:a16="http://schemas.microsoft.com/office/drawing/2014/main" id="{3D4DC354-CEE8-4DFB-54E8-8BAD8082E4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F363C35B-EBD2-C6F6-0E82-0F40B58C3F63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38" name="Graphic 237" descr="Binary outline">
                    <a:extLst>
                      <a:ext uri="{FF2B5EF4-FFF2-40B4-BE49-F238E27FC236}">
                        <a16:creationId xmlns:a16="http://schemas.microsoft.com/office/drawing/2014/main" id="{A48F03DB-4EC7-0EB5-7FC8-2A95010AAF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39" name="Group 238">
                    <a:extLst>
                      <a:ext uri="{FF2B5EF4-FFF2-40B4-BE49-F238E27FC236}">
                        <a16:creationId xmlns:a16="http://schemas.microsoft.com/office/drawing/2014/main" id="{855FD8FA-271C-4FE5-6D80-5E830AEE7C1C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40" name="Graphic 239" descr="Binary outline">
                      <a:extLst>
                        <a:ext uri="{FF2B5EF4-FFF2-40B4-BE49-F238E27FC236}">
                          <a16:creationId xmlns:a16="http://schemas.microsoft.com/office/drawing/2014/main" id="{62944F03-5737-7E02-F883-015B1DE964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1" name="Graphic 240" descr="Binary outline">
                      <a:extLst>
                        <a:ext uri="{FF2B5EF4-FFF2-40B4-BE49-F238E27FC236}">
                          <a16:creationId xmlns:a16="http://schemas.microsoft.com/office/drawing/2014/main" id="{363F6B92-4C9F-D1C9-CD78-E74387AAAA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2" name="Graphic 241" descr="Binary outline">
                      <a:extLst>
                        <a:ext uri="{FF2B5EF4-FFF2-40B4-BE49-F238E27FC236}">
                          <a16:creationId xmlns:a16="http://schemas.microsoft.com/office/drawing/2014/main" id="{1400F9EB-F544-3E67-F442-A53063931E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3" name="Graphic 242" descr="Binary outline">
                      <a:extLst>
                        <a:ext uri="{FF2B5EF4-FFF2-40B4-BE49-F238E27FC236}">
                          <a16:creationId xmlns:a16="http://schemas.microsoft.com/office/drawing/2014/main" id="{A4319F3B-168F-514C-AA3A-856D3E845D6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4FF87F17-934C-D421-4EFA-EB9D05AE6210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755FC200-69D6-4C8D-6164-A1E105291BF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29" name="Graphic 228" descr="Binary outline">
                    <a:extLst>
                      <a:ext uri="{FF2B5EF4-FFF2-40B4-BE49-F238E27FC236}">
                        <a16:creationId xmlns:a16="http://schemas.microsoft.com/office/drawing/2014/main" id="{1C499908-8CB8-FF7A-5AFF-93922D33F9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5E018C84-41B3-1067-72F4-8F086B737C53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31" name="Graphic 230" descr="Binary outline">
                      <a:extLst>
                        <a:ext uri="{FF2B5EF4-FFF2-40B4-BE49-F238E27FC236}">
                          <a16:creationId xmlns:a16="http://schemas.microsoft.com/office/drawing/2014/main" id="{550B4999-2491-1015-C6D1-0A07EAA958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2" name="Graphic 231" descr="Binary outline">
                      <a:extLst>
                        <a:ext uri="{FF2B5EF4-FFF2-40B4-BE49-F238E27FC236}">
                          <a16:creationId xmlns:a16="http://schemas.microsoft.com/office/drawing/2014/main" id="{466EFD24-DD13-3515-3815-0AB734B743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3" name="Graphic 232" descr="Binary outline">
                      <a:extLst>
                        <a:ext uri="{FF2B5EF4-FFF2-40B4-BE49-F238E27FC236}">
                          <a16:creationId xmlns:a16="http://schemas.microsoft.com/office/drawing/2014/main" id="{7978F8B7-3AE8-D2EE-292B-970E755E46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4" name="Graphic 233" descr="Binary outline">
                      <a:extLst>
                        <a:ext uri="{FF2B5EF4-FFF2-40B4-BE49-F238E27FC236}">
                          <a16:creationId xmlns:a16="http://schemas.microsoft.com/office/drawing/2014/main" id="{06153496-6ED2-AFE4-3423-5F0301475E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21F1EDC1-C0DB-BCC2-2784-E63C0E791E61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23" name="Graphic 222" descr="Binary outline">
                    <a:extLst>
                      <a:ext uri="{FF2B5EF4-FFF2-40B4-BE49-F238E27FC236}">
                        <a16:creationId xmlns:a16="http://schemas.microsoft.com/office/drawing/2014/main" id="{3E3F4171-22D0-D5A0-207C-6F8BCFD88B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19633BC0-4AA8-1D36-A8AD-B93E744EB9B5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25" name="Graphic 224" descr="Binary outline">
                      <a:extLst>
                        <a:ext uri="{FF2B5EF4-FFF2-40B4-BE49-F238E27FC236}">
                          <a16:creationId xmlns:a16="http://schemas.microsoft.com/office/drawing/2014/main" id="{3F1C9594-A832-62B0-882C-BDF8DD45CA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6" name="Graphic 225" descr="Binary outline">
                      <a:extLst>
                        <a:ext uri="{FF2B5EF4-FFF2-40B4-BE49-F238E27FC236}">
                          <a16:creationId xmlns:a16="http://schemas.microsoft.com/office/drawing/2014/main" id="{9A5111CE-6375-4254-E743-7E44F78789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7" name="Graphic 226" descr="Binary outline">
                      <a:extLst>
                        <a:ext uri="{FF2B5EF4-FFF2-40B4-BE49-F238E27FC236}">
                          <a16:creationId xmlns:a16="http://schemas.microsoft.com/office/drawing/2014/main" id="{6A61E7F9-ECB9-FBCE-C1C2-798DB95414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8" name="Graphic 227" descr="Binary outline">
                      <a:extLst>
                        <a:ext uri="{FF2B5EF4-FFF2-40B4-BE49-F238E27FC236}">
                          <a16:creationId xmlns:a16="http://schemas.microsoft.com/office/drawing/2014/main" id="{FC214D27-47EB-EDB1-E536-223975A136F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CF73A4D1-DB4A-E6DD-BC85-58A179F9BBA0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7" name="Graphic 216" descr="Binary outline">
                    <a:extLst>
                      <a:ext uri="{FF2B5EF4-FFF2-40B4-BE49-F238E27FC236}">
                        <a16:creationId xmlns:a16="http://schemas.microsoft.com/office/drawing/2014/main" id="{8F656B7D-730E-9CC3-36C7-B247A8C640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1D8720F8-DE2D-5466-4103-0197B2D44D4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19" name="Graphic 218" descr="Binary outline">
                      <a:extLst>
                        <a:ext uri="{FF2B5EF4-FFF2-40B4-BE49-F238E27FC236}">
                          <a16:creationId xmlns:a16="http://schemas.microsoft.com/office/drawing/2014/main" id="{8A662CA8-9164-8ECB-75F0-E28DA74070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0" name="Graphic 219" descr="Binary outline">
                      <a:extLst>
                        <a:ext uri="{FF2B5EF4-FFF2-40B4-BE49-F238E27FC236}">
                          <a16:creationId xmlns:a16="http://schemas.microsoft.com/office/drawing/2014/main" id="{ADB63055-8452-5B64-4B6C-3A9CBCF849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1" name="Graphic 220" descr="Binary outline">
                      <a:extLst>
                        <a:ext uri="{FF2B5EF4-FFF2-40B4-BE49-F238E27FC236}">
                          <a16:creationId xmlns:a16="http://schemas.microsoft.com/office/drawing/2014/main" id="{3C964224-8815-4723-A721-8834B462A9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22" name="Graphic 221" descr="Binary outline">
                      <a:extLst>
                        <a:ext uri="{FF2B5EF4-FFF2-40B4-BE49-F238E27FC236}">
                          <a16:creationId xmlns:a16="http://schemas.microsoft.com/office/drawing/2014/main" id="{4ABD5730-9DDE-BDA9-83AE-2C23A8FBAF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CA8A5D5-7CC2-BC58-1321-633DF789438D}"/>
                </a:ext>
              </a:extLst>
            </p:cNvPr>
            <p:cNvGrpSpPr/>
            <p:nvPr/>
          </p:nvGrpSpPr>
          <p:grpSpPr>
            <a:xfrm>
              <a:off x="15499" y="1978990"/>
              <a:ext cx="12258338" cy="2483802"/>
              <a:chOff x="0" y="4374198"/>
              <a:chExt cx="12258338" cy="248380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01AA36A-F307-8DDE-AB7E-CD94A4F07D35}"/>
                  </a:ext>
                </a:extLst>
              </p:cNvPr>
              <p:cNvGrpSpPr/>
              <p:nvPr/>
            </p:nvGrpSpPr>
            <p:grpSpPr>
              <a:xfrm>
                <a:off x="0" y="5943600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7F2CCE9B-4C6F-9776-230D-3793B3DD990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05" name="Graphic 204" descr="Binary outline">
                    <a:extLst>
                      <a:ext uri="{FF2B5EF4-FFF2-40B4-BE49-F238E27FC236}">
                        <a16:creationId xmlns:a16="http://schemas.microsoft.com/office/drawing/2014/main" id="{D1F0A18E-7243-2AB6-3F73-F445014F5A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85875731-792A-B877-7BCE-5F5DB81BAAA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07" name="Graphic 206" descr="Binary outline">
                      <a:extLst>
                        <a:ext uri="{FF2B5EF4-FFF2-40B4-BE49-F238E27FC236}">
                          <a16:creationId xmlns:a16="http://schemas.microsoft.com/office/drawing/2014/main" id="{A7925DF1-B4E9-B5DE-B354-CE60CEB73F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8" name="Graphic 207" descr="Binary outline">
                      <a:extLst>
                        <a:ext uri="{FF2B5EF4-FFF2-40B4-BE49-F238E27FC236}">
                          <a16:creationId xmlns:a16="http://schemas.microsoft.com/office/drawing/2014/main" id="{292B2FF3-8440-6B10-6009-6F05BE02F1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9" name="Graphic 208" descr="Binary outline">
                      <a:extLst>
                        <a:ext uri="{FF2B5EF4-FFF2-40B4-BE49-F238E27FC236}">
                          <a16:creationId xmlns:a16="http://schemas.microsoft.com/office/drawing/2014/main" id="{C833E74A-48A2-CA4D-BBD8-7274BCCAA2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0" name="Graphic 209" descr="Binary outline">
                      <a:extLst>
                        <a:ext uri="{FF2B5EF4-FFF2-40B4-BE49-F238E27FC236}">
                          <a16:creationId xmlns:a16="http://schemas.microsoft.com/office/drawing/2014/main" id="{FDF86CA0-B248-BD62-58FA-D7B03B43A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2B0D96F5-13E1-DCAB-D2EE-58CE18CA351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99" name="Graphic 198" descr="Binary outline">
                    <a:extLst>
                      <a:ext uri="{FF2B5EF4-FFF2-40B4-BE49-F238E27FC236}">
                        <a16:creationId xmlns:a16="http://schemas.microsoft.com/office/drawing/2014/main" id="{99F5FEB8-0AB8-6528-068C-BC31B1F04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0C031523-3DC2-A558-6CD7-E60184C21406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201" name="Graphic 200" descr="Binary outline">
                      <a:extLst>
                        <a:ext uri="{FF2B5EF4-FFF2-40B4-BE49-F238E27FC236}">
                          <a16:creationId xmlns:a16="http://schemas.microsoft.com/office/drawing/2014/main" id="{97F2660F-AE63-3C06-63DE-FBE61F5375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2" name="Graphic 201" descr="Binary outline">
                      <a:extLst>
                        <a:ext uri="{FF2B5EF4-FFF2-40B4-BE49-F238E27FC236}">
                          <a16:creationId xmlns:a16="http://schemas.microsoft.com/office/drawing/2014/main" id="{DFABB9C8-2182-DA46-00C4-DEEACAAA09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3" name="Graphic 202" descr="Binary outline">
                      <a:extLst>
                        <a:ext uri="{FF2B5EF4-FFF2-40B4-BE49-F238E27FC236}">
                          <a16:creationId xmlns:a16="http://schemas.microsoft.com/office/drawing/2014/main" id="{869100E8-6559-9B99-F05C-8AB7E30593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4" name="Graphic 203" descr="Binary outline">
                      <a:extLst>
                        <a:ext uri="{FF2B5EF4-FFF2-40B4-BE49-F238E27FC236}">
                          <a16:creationId xmlns:a16="http://schemas.microsoft.com/office/drawing/2014/main" id="{D9A195E9-A0FD-1EF0-78CD-9064C5BE0A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4435EA6A-108D-BB54-7D24-B526384BCEFD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93" name="Graphic 192" descr="Binary outline">
                    <a:extLst>
                      <a:ext uri="{FF2B5EF4-FFF2-40B4-BE49-F238E27FC236}">
                        <a16:creationId xmlns:a16="http://schemas.microsoft.com/office/drawing/2014/main" id="{B958A3CF-EE75-D1FA-9AD3-4DA0360ED2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94" name="Group 193">
                    <a:extLst>
                      <a:ext uri="{FF2B5EF4-FFF2-40B4-BE49-F238E27FC236}">
                        <a16:creationId xmlns:a16="http://schemas.microsoft.com/office/drawing/2014/main" id="{E02DCA3F-0433-3ADF-C3A2-C9DF24966AE2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95" name="Graphic 194" descr="Binary outline">
                      <a:extLst>
                        <a:ext uri="{FF2B5EF4-FFF2-40B4-BE49-F238E27FC236}">
                          <a16:creationId xmlns:a16="http://schemas.microsoft.com/office/drawing/2014/main" id="{C03B7165-BC2F-A2AC-EA16-90B59636F0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6" name="Graphic 195" descr="Binary outline">
                      <a:extLst>
                        <a:ext uri="{FF2B5EF4-FFF2-40B4-BE49-F238E27FC236}">
                          <a16:creationId xmlns:a16="http://schemas.microsoft.com/office/drawing/2014/main" id="{F2B278C3-ADB6-E6ED-7FDD-A844996B3C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7" name="Graphic 196" descr="Binary outline">
                      <a:extLst>
                        <a:ext uri="{FF2B5EF4-FFF2-40B4-BE49-F238E27FC236}">
                          <a16:creationId xmlns:a16="http://schemas.microsoft.com/office/drawing/2014/main" id="{F03264C5-5F3D-A85B-6285-3F49CCD193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8" name="Graphic 197" descr="Binary outline">
                      <a:extLst>
                        <a:ext uri="{FF2B5EF4-FFF2-40B4-BE49-F238E27FC236}">
                          <a16:creationId xmlns:a16="http://schemas.microsoft.com/office/drawing/2014/main" id="{5194FC0F-DFD1-A84B-7FC4-880FAB1ACBA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C3FF4DC-8E50-C1DA-32D5-10ECB5EDE3B4}"/>
                  </a:ext>
                </a:extLst>
              </p:cNvPr>
              <p:cNvGrpSpPr/>
              <p:nvPr/>
            </p:nvGrpSpPr>
            <p:grpSpPr>
              <a:xfrm>
                <a:off x="0" y="5144277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AD804692-F934-E635-E1F4-6AA7756131A4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84" name="Graphic 183" descr="Binary outline">
                    <a:extLst>
                      <a:ext uri="{FF2B5EF4-FFF2-40B4-BE49-F238E27FC236}">
                        <a16:creationId xmlns:a16="http://schemas.microsoft.com/office/drawing/2014/main" id="{387380D1-8406-49B7-3F50-E034BF7298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69CA60F1-889D-E09B-113A-A60C532B52BA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86" name="Graphic 185" descr="Binary outline">
                      <a:extLst>
                        <a:ext uri="{FF2B5EF4-FFF2-40B4-BE49-F238E27FC236}">
                          <a16:creationId xmlns:a16="http://schemas.microsoft.com/office/drawing/2014/main" id="{11EF79B2-7936-FA53-66A9-2CD084B3FE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7" name="Graphic 186" descr="Binary outline">
                      <a:extLst>
                        <a:ext uri="{FF2B5EF4-FFF2-40B4-BE49-F238E27FC236}">
                          <a16:creationId xmlns:a16="http://schemas.microsoft.com/office/drawing/2014/main" id="{EFD6D977-765C-CF23-6401-BA7A53EFA2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8" name="Graphic 187" descr="Binary outline">
                      <a:extLst>
                        <a:ext uri="{FF2B5EF4-FFF2-40B4-BE49-F238E27FC236}">
                          <a16:creationId xmlns:a16="http://schemas.microsoft.com/office/drawing/2014/main" id="{4A93AFEB-DDD3-3AB6-E1EF-68F9979A84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9" name="Graphic 188" descr="Binary outline">
                      <a:extLst>
                        <a:ext uri="{FF2B5EF4-FFF2-40B4-BE49-F238E27FC236}">
                          <a16:creationId xmlns:a16="http://schemas.microsoft.com/office/drawing/2014/main" id="{F7533368-1FBE-27D2-6B9D-3D34C43857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899F0678-E617-25EC-1975-DE0249B2BF4E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78" name="Graphic 177" descr="Binary outline">
                    <a:extLst>
                      <a:ext uri="{FF2B5EF4-FFF2-40B4-BE49-F238E27FC236}">
                        <a16:creationId xmlns:a16="http://schemas.microsoft.com/office/drawing/2014/main" id="{4175757B-8300-F915-B983-E2B4C5E1B5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D9B277E1-54CD-6932-DBFD-7E6D9657BDDD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80" name="Graphic 179" descr="Binary outline">
                      <a:extLst>
                        <a:ext uri="{FF2B5EF4-FFF2-40B4-BE49-F238E27FC236}">
                          <a16:creationId xmlns:a16="http://schemas.microsoft.com/office/drawing/2014/main" id="{0A701322-20AC-7C71-5562-750F64E483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1" name="Graphic 180" descr="Binary outline">
                      <a:extLst>
                        <a:ext uri="{FF2B5EF4-FFF2-40B4-BE49-F238E27FC236}">
                          <a16:creationId xmlns:a16="http://schemas.microsoft.com/office/drawing/2014/main" id="{679A87A2-9D21-C285-3017-B0A4A120D63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2" name="Graphic 181" descr="Binary outline">
                      <a:extLst>
                        <a:ext uri="{FF2B5EF4-FFF2-40B4-BE49-F238E27FC236}">
                          <a16:creationId xmlns:a16="http://schemas.microsoft.com/office/drawing/2014/main" id="{EA5A29A1-309D-4F58-DE99-ABE7310C75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3" name="Graphic 182" descr="Binary outline">
                      <a:extLst>
                        <a:ext uri="{FF2B5EF4-FFF2-40B4-BE49-F238E27FC236}">
                          <a16:creationId xmlns:a16="http://schemas.microsoft.com/office/drawing/2014/main" id="{517FBD8B-43BB-6790-BE38-DC1CFA5915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8886F08B-E644-EB1E-F16F-2A1A3961E98E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72" name="Graphic 171" descr="Binary outline">
                    <a:extLst>
                      <a:ext uri="{FF2B5EF4-FFF2-40B4-BE49-F238E27FC236}">
                        <a16:creationId xmlns:a16="http://schemas.microsoft.com/office/drawing/2014/main" id="{8994864A-0A14-218D-E70C-6C4F1B5160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B664AB00-66BD-E34B-C424-5CC666D54CFE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74" name="Graphic 173" descr="Binary outline">
                      <a:extLst>
                        <a:ext uri="{FF2B5EF4-FFF2-40B4-BE49-F238E27FC236}">
                          <a16:creationId xmlns:a16="http://schemas.microsoft.com/office/drawing/2014/main" id="{B1EEF37D-9572-7BCA-24EF-1782A16807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5" name="Graphic 174" descr="Binary outline">
                      <a:extLst>
                        <a:ext uri="{FF2B5EF4-FFF2-40B4-BE49-F238E27FC236}">
                          <a16:creationId xmlns:a16="http://schemas.microsoft.com/office/drawing/2014/main" id="{E5BB5483-1F93-DC4E-A132-7576093FD4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6" name="Graphic 175" descr="Binary outline">
                      <a:extLst>
                        <a:ext uri="{FF2B5EF4-FFF2-40B4-BE49-F238E27FC236}">
                          <a16:creationId xmlns:a16="http://schemas.microsoft.com/office/drawing/2014/main" id="{339BAB95-D1E8-5991-E367-4ACD76ADA6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7" name="Graphic 176" descr="Binary outline">
                      <a:extLst>
                        <a:ext uri="{FF2B5EF4-FFF2-40B4-BE49-F238E27FC236}">
                          <a16:creationId xmlns:a16="http://schemas.microsoft.com/office/drawing/2014/main" id="{8993C6C5-0A21-3997-AED9-5C8F154AA8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0E0DBA0-261B-E4EE-F774-65D8A8B4781D}"/>
                  </a:ext>
                </a:extLst>
              </p:cNvPr>
              <p:cNvGrpSpPr/>
              <p:nvPr/>
            </p:nvGrpSpPr>
            <p:grpSpPr>
              <a:xfrm>
                <a:off x="0" y="4374198"/>
                <a:ext cx="12258338" cy="914400"/>
                <a:chOff x="-1024" y="5943600"/>
                <a:chExt cx="12258338" cy="914400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8140C735-0500-7A60-BC9E-74DF416783AB}"/>
                    </a:ext>
                  </a:extLst>
                </p:cNvPr>
                <p:cNvGrpSpPr/>
                <p:nvPr/>
              </p:nvGrpSpPr>
              <p:grpSpPr>
                <a:xfrm>
                  <a:off x="8061701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63" name="Graphic 162" descr="Binary outline">
                    <a:extLst>
                      <a:ext uri="{FF2B5EF4-FFF2-40B4-BE49-F238E27FC236}">
                        <a16:creationId xmlns:a16="http://schemas.microsoft.com/office/drawing/2014/main" id="{296DAD2D-8A43-CEEB-A7E8-9476230CE7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CA46ADB0-CDBC-0602-B5D3-3B40C21B5119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65" name="Graphic 164" descr="Binary outline">
                      <a:extLst>
                        <a:ext uri="{FF2B5EF4-FFF2-40B4-BE49-F238E27FC236}">
                          <a16:creationId xmlns:a16="http://schemas.microsoft.com/office/drawing/2014/main" id="{FB89394B-062B-7F1F-D6C1-FC122BC5E0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" name="Graphic 165" descr="Binary outline">
                      <a:extLst>
                        <a:ext uri="{FF2B5EF4-FFF2-40B4-BE49-F238E27FC236}">
                          <a16:creationId xmlns:a16="http://schemas.microsoft.com/office/drawing/2014/main" id="{23E23054-B81F-CEA2-82D8-1FC030CD05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" name="Graphic 166" descr="Binary outline">
                      <a:extLst>
                        <a:ext uri="{FF2B5EF4-FFF2-40B4-BE49-F238E27FC236}">
                          <a16:creationId xmlns:a16="http://schemas.microsoft.com/office/drawing/2014/main" id="{D7CEAFD3-0D02-020B-57FE-8CEC909FC5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" name="Graphic 167" descr="Binary outline">
                      <a:extLst>
                        <a:ext uri="{FF2B5EF4-FFF2-40B4-BE49-F238E27FC236}">
                          <a16:creationId xmlns:a16="http://schemas.microsoft.com/office/drawing/2014/main" id="{0F6D0B3D-FD7A-92A1-E0A7-F998DAC852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312649B-B3C7-2F98-B452-3265F54D3771}"/>
                    </a:ext>
                  </a:extLst>
                </p:cNvPr>
                <p:cNvGrpSpPr/>
                <p:nvPr/>
              </p:nvGrpSpPr>
              <p:grpSpPr>
                <a:xfrm>
                  <a:off x="-1024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7" name="Graphic 156" descr="Binary outline">
                    <a:extLst>
                      <a:ext uri="{FF2B5EF4-FFF2-40B4-BE49-F238E27FC236}">
                        <a16:creationId xmlns:a16="http://schemas.microsoft.com/office/drawing/2014/main" id="{1499F375-EED7-AB8E-4610-2D63D07F09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3234CF01-5292-6EBB-FA28-5966019988A4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59" name="Graphic 158" descr="Binary outline">
                      <a:extLst>
                        <a:ext uri="{FF2B5EF4-FFF2-40B4-BE49-F238E27FC236}">
                          <a16:creationId xmlns:a16="http://schemas.microsoft.com/office/drawing/2014/main" id="{8DABE689-0E74-11AB-FE2F-10238FEA298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0" name="Graphic 159" descr="Binary outline">
                      <a:extLst>
                        <a:ext uri="{FF2B5EF4-FFF2-40B4-BE49-F238E27FC236}">
                          <a16:creationId xmlns:a16="http://schemas.microsoft.com/office/drawing/2014/main" id="{C3625C37-FFBE-5500-5B47-10CD6357A80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" name="Graphic 160" descr="Binary outline">
                      <a:extLst>
                        <a:ext uri="{FF2B5EF4-FFF2-40B4-BE49-F238E27FC236}">
                          <a16:creationId xmlns:a16="http://schemas.microsoft.com/office/drawing/2014/main" id="{387DE738-9573-FFFB-ED2E-DC2F027187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" name="Graphic 161" descr="Binary outline">
                      <a:extLst>
                        <a:ext uri="{FF2B5EF4-FFF2-40B4-BE49-F238E27FC236}">
                          <a16:creationId xmlns:a16="http://schemas.microsoft.com/office/drawing/2014/main" id="{9760CE08-C2C8-2FDC-924D-FEEDD6B8E4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556638DF-043E-DA01-C15F-F9E678CB8FF6}"/>
                    </a:ext>
                  </a:extLst>
                </p:cNvPr>
                <p:cNvGrpSpPr/>
                <p:nvPr/>
              </p:nvGrpSpPr>
              <p:grpSpPr>
                <a:xfrm>
                  <a:off x="4026750" y="5943600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1" name="Graphic 150" descr="Binary outline">
                    <a:extLst>
                      <a:ext uri="{FF2B5EF4-FFF2-40B4-BE49-F238E27FC236}">
                        <a16:creationId xmlns:a16="http://schemas.microsoft.com/office/drawing/2014/main" id="{7CD7875C-4D07-C716-B0A1-ADC7405B33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2850" y="5701172"/>
                    <a:ext cx="914400" cy="914400"/>
                  </a:xfrm>
                  <a:prstGeom prst="rect">
                    <a:avLst/>
                  </a:prstGeom>
                </p:spPr>
              </p:pic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8804CAC-321E-0E41-02CC-793C6E9F3208}"/>
                      </a:ext>
                    </a:extLst>
                  </p:cNvPr>
                  <p:cNvGrpSpPr/>
                  <p:nvPr/>
                </p:nvGrpSpPr>
                <p:grpSpPr>
                  <a:xfrm>
                    <a:off x="333225" y="5701172"/>
                    <a:ext cx="4195613" cy="914400"/>
                    <a:chOff x="333225" y="5701172"/>
                    <a:chExt cx="4195613" cy="914400"/>
                  </a:xfrm>
                </p:grpSpPr>
                <p:pic>
                  <p:nvPicPr>
                    <p:cNvPr id="153" name="Graphic 152" descr="Binary outline">
                      <a:extLst>
                        <a:ext uri="{FF2B5EF4-FFF2-40B4-BE49-F238E27FC236}">
                          <a16:creationId xmlns:a16="http://schemas.microsoft.com/office/drawing/2014/main" id="{5CB6D601-8BC6-BA1C-3286-AD0E965D68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04813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4" name="Graphic 153" descr="Binary outline">
                      <a:extLst>
                        <a:ext uri="{FF2B5EF4-FFF2-40B4-BE49-F238E27FC236}">
                          <a16:creationId xmlns:a16="http://schemas.microsoft.com/office/drawing/2014/main" id="{86089757-E337-746C-2E2C-2CCFA81501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95247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5" name="Graphic 154" descr="Binary outline">
                      <a:extLst>
                        <a:ext uri="{FF2B5EF4-FFF2-40B4-BE49-F238E27FC236}">
                          <a16:creationId xmlns:a16="http://schemas.microsoft.com/office/drawing/2014/main" id="{10A4FC6C-D767-568A-3BD5-EE281C46EB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3225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6" name="Graphic 155" descr="Binary outline">
                      <a:extLst>
                        <a:ext uri="{FF2B5EF4-FFF2-40B4-BE49-F238E27FC236}">
                          <a16:creationId xmlns:a16="http://schemas.microsoft.com/office/drawing/2014/main" id="{0E1FD589-7202-C647-5986-79A8D48A63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614438" y="570117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rgbClr val="8885D7"/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67513-A014-8255-BE19-FFB798C5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600" y="1925615"/>
            <a:ext cx="6475752" cy="2306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 i="1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788565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BE7E-441E-922F-5830-E4154A3E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076"/>
            <a:ext cx="10515600" cy="1325563"/>
          </a:xfrm>
        </p:spPr>
        <p:txBody>
          <a:bodyPr>
            <a:normAutofit/>
          </a:bodyPr>
          <a:lstStyle/>
          <a:p>
            <a:r>
              <a:rPr lang="en-CA" sz="6000" b="1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9B7C-4281-8CCE-5F2B-CBAC0E8F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err="1">
                <a:effectLst/>
              </a:rPr>
              <a:t>DatabaseMetaData</a:t>
            </a:r>
            <a:r>
              <a:rPr lang="en-CA" dirty="0">
                <a:effectLst/>
              </a:rPr>
              <a:t> (Java Platform SE 8 ). (2024, January 8). </a:t>
            </a:r>
            <a:r>
              <a:rPr lang="en-CA" dirty="0">
                <a:effectLst/>
                <a:hlinkClick r:id="rId2"/>
              </a:rPr>
              <a:t>https://docs.oracle.com/javase/8/docs/api/java/sql/DatabaseMetaData.html</a:t>
            </a:r>
            <a:r>
              <a:rPr lang="en-CA" dirty="0">
                <a:effectLst/>
              </a:rPr>
              <a:t> </a:t>
            </a:r>
          </a:p>
          <a:p>
            <a:r>
              <a:rPr lang="en-CA" dirty="0" err="1">
                <a:effectLst/>
              </a:rPr>
              <a:t>Fadatare</a:t>
            </a:r>
            <a:r>
              <a:rPr lang="en-CA" dirty="0">
                <a:effectLst/>
              </a:rPr>
              <a:t>, R. (2020, December 12). </a:t>
            </a:r>
            <a:r>
              <a:rPr lang="en-CA" i="1" dirty="0">
                <a:effectLst/>
              </a:rPr>
              <a:t>Java JDBC </a:t>
            </a:r>
            <a:r>
              <a:rPr lang="en-CA" i="1" dirty="0" err="1">
                <a:effectLst/>
              </a:rPr>
              <a:t>preparedstatement</a:t>
            </a:r>
            <a:r>
              <a:rPr lang="en-CA" i="1" dirty="0">
                <a:effectLst/>
              </a:rPr>
              <a:t> interface example with </a:t>
            </a:r>
            <a:r>
              <a:rPr lang="en-CA" i="1" dirty="0" err="1">
                <a:effectLst/>
              </a:rPr>
              <a:t>mysql</a:t>
            </a:r>
            <a:r>
              <a:rPr lang="en-CA" i="1" dirty="0">
                <a:effectLst/>
              </a:rPr>
              <a:t> database</a:t>
            </a:r>
            <a:r>
              <a:rPr lang="en-CA" dirty="0">
                <a:effectLst/>
              </a:rPr>
              <a:t>. Java Guides. </a:t>
            </a:r>
            <a:r>
              <a:rPr lang="en-CA" dirty="0">
                <a:effectLst/>
                <a:hlinkClick r:id="rId3"/>
              </a:rPr>
              <a:t>https://www.javaguides.net/2018/10/jdbc-preparedstatement-interface.html</a:t>
            </a:r>
            <a:r>
              <a:rPr lang="en-CA" dirty="0">
                <a:effectLst/>
              </a:rPr>
              <a:t> </a:t>
            </a:r>
          </a:p>
          <a:p>
            <a:r>
              <a:rPr lang="en-CA" i="1" dirty="0">
                <a:effectLst/>
              </a:rPr>
              <a:t>Package </a:t>
            </a:r>
            <a:r>
              <a:rPr lang="en-CA" i="1" dirty="0" err="1">
                <a:effectLst/>
              </a:rPr>
              <a:t>java.sql</a:t>
            </a:r>
            <a:r>
              <a:rPr lang="en-CA" dirty="0">
                <a:effectLst/>
              </a:rPr>
              <a:t>. </a:t>
            </a:r>
            <a:r>
              <a:rPr lang="en-CA" dirty="0" err="1">
                <a:effectLst/>
              </a:rPr>
              <a:t>java.sql</a:t>
            </a:r>
            <a:r>
              <a:rPr lang="en-CA" dirty="0">
                <a:effectLst/>
              </a:rPr>
              <a:t> (Java Platform SE 8 ). (2024, January 8). </a:t>
            </a:r>
            <a:r>
              <a:rPr lang="en-CA" dirty="0">
                <a:effectLst/>
                <a:hlinkClick r:id="rId4"/>
              </a:rPr>
              <a:t>https://docs.oracle.com/javase/8/docs/api/java/sql/package-summary.html</a:t>
            </a:r>
            <a:r>
              <a:rPr lang="en-CA" dirty="0">
                <a:effectLst/>
              </a:rPr>
              <a:t> </a:t>
            </a:r>
          </a:p>
          <a:p>
            <a:r>
              <a:rPr lang="en-CA" i="1" dirty="0">
                <a:effectLst/>
              </a:rPr>
              <a:t>Using prepared statements</a:t>
            </a:r>
            <a:r>
              <a:rPr lang="en-CA" dirty="0">
                <a:effectLst/>
              </a:rPr>
              <a:t>. Using Prepared Statements (The </a:t>
            </a:r>
            <a:r>
              <a:rPr lang="en-CA" dirty="0" err="1">
                <a:effectLst/>
              </a:rPr>
              <a:t>JavaTM</a:t>
            </a:r>
            <a:r>
              <a:rPr lang="en-CA" dirty="0">
                <a:effectLst/>
              </a:rPr>
              <a:t> Tutorials &gt; JDBC Database Access &gt; JDBC Basics). (n.d.). </a:t>
            </a:r>
            <a:r>
              <a:rPr lang="en-CA" dirty="0">
                <a:effectLst/>
                <a:hlinkClick r:id="rId5"/>
              </a:rPr>
              <a:t>https://docs.oracle.com/javase/tutorial/jdbc/basics/prepared.html</a:t>
            </a:r>
            <a:r>
              <a:rPr lang="en-CA" dirty="0">
                <a:effectLst/>
              </a:rPr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64605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0A3F41-A1E9-E111-6CEC-489D453C51AC}"/>
              </a:ext>
            </a:extLst>
          </p:cNvPr>
          <p:cNvGrpSpPr/>
          <p:nvPr/>
        </p:nvGrpSpPr>
        <p:grpSpPr>
          <a:xfrm>
            <a:off x="0" y="4374198"/>
            <a:ext cx="12258338" cy="2483802"/>
            <a:chOff x="0" y="4374198"/>
            <a:chExt cx="12258338" cy="2483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FE3433-BA4B-03D3-A009-9B980D0D9AB1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74D018E-81FA-9CE2-5AED-534E126CDD70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72" name="Graphic 71" descr="Binary outline">
                  <a:extLst>
                    <a:ext uri="{FF2B5EF4-FFF2-40B4-BE49-F238E27FC236}">
                      <a16:creationId xmlns:a16="http://schemas.microsoft.com/office/drawing/2014/main" id="{CCB07769-E815-2C3B-E6ED-4625A03E2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95811F7-7822-F026-6631-1700F18A604C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74" name="Graphic 73" descr="Binary outline">
                    <a:extLst>
                      <a:ext uri="{FF2B5EF4-FFF2-40B4-BE49-F238E27FC236}">
                        <a16:creationId xmlns:a16="http://schemas.microsoft.com/office/drawing/2014/main" id="{F270165B-493E-5403-CE90-CEBD689B2D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5" name="Graphic 74" descr="Binary outline">
                    <a:extLst>
                      <a:ext uri="{FF2B5EF4-FFF2-40B4-BE49-F238E27FC236}">
                        <a16:creationId xmlns:a16="http://schemas.microsoft.com/office/drawing/2014/main" id="{61CB8065-FD27-0A2C-CF44-94BA296243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6" name="Graphic 75" descr="Binary outline">
                    <a:extLst>
                      <a:ext uri="{FF2B5EF4-FFF2-40B4-BE49-F238E27FC236}">
                        <a16:creationId xmlns:a16="http://schemas.microsoft.com/office/drawing/2014/main" id="{40C49E94-B4EF-84FD-8D75-F6EE49FF35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7" name="Graphic 76" descr="Binary outline">
                    <a:extLst>
                      <a:ext uri="{FF2B5EF4-FFF2-40B4-BE49-F238E27FC236}">
                        <a16:creationId xmlns:a16="http://schemas.microsoft.com/office/drawing/2014/main" id="{CCFD0D27-C719-A9A0-1037-6B1EBF1479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A85DF8A-AE36-973B-95A4-9A4E77D93855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6" name="Graphic 65" descr="Binary outline">
                  <a:extLst>
                    <a:ext uri="{FF2B5EF4-FFF2-40B4-BE49-F238E27FC236}">
                      <a16:creationId xmlns:a16="http://schemas.microsoft.com/office/drawing/2014/main" id="{600D1F73-E86D-0293-78B4-3C6B1EE9AF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DCB0EBC-4C48-4891-6E32-B4DCDF227F9C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8" name="Graphic 67" descr="Binary outline">
                    <a:extLst>
                      <a:ext uri="{FF2B5EF4-FFF2-40B4-BE49-F238E27FC236}">
                        <a16:creationId xmlns:a16="http://schemas.microsoft.com/office/drawing/2014/main" id="{68740942-7D28-EC4E-CD60-F59013B746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54E42936-F7F0-8028-C40E-096C0ECA69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0" name="Graphic 69" descr="Binary outline">
                    <a:extLst>
                      <a:ext uri="{FF2B5EF4-FFF2-40B4-BE49-F238E27FC236}">
                        <a16:creationId xmlns:a16="http://schemas.microsoft.com/office/drawing/2014/main" id="{45698D57-188B-2E49-3997-06EA5443E2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1" name="Graphic 70" descr="Binary outline">
                    <a:extLst>
                      <a:ext uri="{FF2B5EF4-FFF2-40B4-BE49-F238E27FC236}">
                        <a16:creationId xmlns:a16="http://schemas.microsoft.com/office/drawing/2014/main" id="{470EAB12-7804-32FD-50CB-8A662DDE1D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85D737B-FCE0-931B-F6BA-39C95B2E2C5C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0" name="Graphic 59" descr="Binary outline">
                  <a:extLst>
                    <a:ext uri="{FF2B5EF4-FFF2-40B4-BE49-F238E27FC236}">
                      <a16:creationId xmlns:a16="http://schemas.microsoft.com/office/drawing/2014/main" id="{C606815C-7A81-78AF-307E-67BF94BD8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646D4693-C7D0-5B4D-3B2C-BC1D184E5BE8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2" name="Graphic 61" descr="Binary outline">
                    <a:extLst>
                      <a:ext uri="{FF2B5EF4-FFF2-40B4-BE49-F238E27FC236}">
                        <a16:creationId xmlns:a16="http://schemas.microsoft.com/office/drawing/2014/main" id="{C595E89E-A9A9-A3F7-1180-FC99B76F64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42E53F58-4C3C-7FEA-85F0-57D47310DF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Binary outline">
                    <a:extLst>
                      <a:ext uri="{FF2B5EF4-FFF2-40B4-BE49-F238E27FC236}">
                        <a16:creationId xmlns:a16="http://schemas.microsoft.com/office/drawing/2014/main" id="{0C082A20-F1E9-912B-7110-3260232262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 descr="Binary outline">
                    <a:extLst>
                      <a:ext uri="{FF2B5EF4-FFF2-40B4-BE49-F238E27FC236}">
                        <a16:creationId xmlns:a16="http://schemas.microsoft.com/office/drawing/2014/main" id="{C2A67C03-3845-8FBF-34BC-510AFDE5E2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AC922-52E9-3FAE-5AF7-1B94519DA43D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D3B7E8C-B5E4-3A3C-C4B4-8C30790934BA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51" name="Graphic 50" descr="Binary outline">
                  <a:extLst>
                    <a:ext uri="{FF2B5EF4-FFF2-40B4-BE49-F238E27FC236}">
                      <a16:creationId xmlns:a16="http://schemas.microsoft.com/office/drawing/2014/main" id="{4FA1AAE8-4D4D-25B7-E7CF-FECF3AFFD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C948236-207E-1965-2AE8-E2F91BA5B4BE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3" name="Graphic 52" descr="Binary outline">
                    <a:extLst>
                      <a:ext uri="{FF2B5EF4-FFF2-40B4-BE49-F238E27FC236}">
                        <a16:creationId xmlns:a16="http://schemas.microsoft.com/office/drawing/2014/main" id="{ACD81739-44A8-2977-2FA7-233E1FAA03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 descr="Binary outline">
                    <a:extLst>
                      <a:ext uri="{FF2B5EF4-FFF2-40B4-BE49-F238E27FC236}">
                        <a16:creationId xmlns:a16="http://schemas.microsoft.com/office/drawing/2014/main" id="{88B109DA-973E-E8BB-A558-60B4E6DB2F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Binary outline">
                    <a:extLst>
                      <a:ext uri="{FF2B5EF4-FFF2-40B4-BE49-F238E27FC236}">
                        <a16:creationId xmlns:a16="http://schemas.microsoft.com/office/drawing/2014/main" id="{93E40135-F5D5-079C-F810-CE2BBCD2C1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Binary outline">
                    <a:extLst>
                      <a:ext uri="{FF2B5EF4-FFF2-40B4-BE49-F238E27FC236}">
                        <a16:creationId xmlns:a16="http://schemas.microsoft.com/office/drawing/2014/main" id="{780A28AB-9C5C-4A03-0DAA-D0CB126D93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B1751B7-2ADB-B9CF-4613-6AC040ED4DEA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5" name="Graphic 44" descr="Binary outline">
                  <a:extLst>
                    <a:ext uri="{FF2B5EF4-FFF2-40B4-BE49-F238E27FC236}">
                      <a16:creationId xmlns:a16="http://schemas.microsoft.com/office/drawing/2014/main" id="{B4D8616B-792C-ACFF-5D29-E1D36D49D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7D92ABE-5BC5-D73A-63F7-A8D025E5473D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7" name="Graphic 46" descr="Binary outline">
                    <a:extLst>
                      <a:ext uri="{FF2B5EF4-FFF2-40B4-BE49-F238E27FC236}">
                        <a16:creationId xmlns:a16="http://schemas.microsoft.com/office/drawing/2014/main" id="{D0D67393-A297-3CB4-851E-6B24AF51DE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DC265473-01FA-6BE9-1241-0632BEF899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Binary outline">
                    <a:extLst>
                      <a:ext uri="{FF2B5EF4-FFF2-40B4-BE49-F238E27FC236}">
                        <a16:creationId xmlns:a16="http://schemas.microsoft.com/office/drawing/2014/main" id="{5A5C7252-12DD-B615-77A2-DADD24724B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Binary outline">
                    <a:extLst>
                      <a:ext uri="{FF2B5EF4-FFF2-40B4-BE49-F238E27FC236}">
                        <a16:creationId xmlns:a16="http://schemas.microsoft.com/office/drawing/2014/main" id="{6B9E8424-4464-4728-DD0C-F31292CEEF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4907973-5A26-ED3B-C59D-AAF20651BF71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39" name="Graphic 38" descr="Binary outline">
                  <a:extLst>
                    <a:ext uri="{FF2B5EF4-FFF2-40B4-BE49-F238E27FC236}">
                      <a16:creationId xmlns:a16="http://schemas.microsoft.com/office/drawing/2014/main" id="{4A89D3E5-3FF8-9D44-C41C-703ECF51DF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82E6A61-E154-6308-B29D-4DC93841A927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1" name="Graphic 40" descr="Binary outline">
                    <a:extLst>
                      <a:ext uri="{FF2B5EF4-FFF2-40B4-BE49-F238E27FC236}">
                        <a16:creationId xmlns:a16="http://schemas.microsoft.com/office/drawing/2014/main" id="{D1B5C1BB-6B13-17CE-AC45-DEA3789F0F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A9676A5B-49DB-EADD-9571-5CEE61FC4D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Binary outline">
                    <a:extLst>
                      <a:ext uri="{FF2B5EF4-FFF2-40B4-BE49-F238E27FC236}">
                        <a16:creationId xmlns:a16="http://schemas.microsoft.com/office/drawing/2014/main" id="{1D63074D-AE57-C741-EFAE-B72FFB0164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Binary outline">
                    <a:extLst>
                      <a:ext uri="{FF2B5EF4-FFF2-40B4-BE49-F238E27FC236}">
                        <a16:creationId xmlns:a16="http://schemas.microsoft.com/office/drawing/2014/main" id="{DB5A64E2-2A18-752C-08C9-BCF9BFF279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F2A4D5-A419-F833-07EE-A6FB710C698D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632B76A-2086-69E1-5986-EE277FDAF236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30" name="Graphic 29" descr="Binary outline">
                  <a:extLst>
                    <a:ext uri="{FF2B5EF4-FFF2-40B4-BE49-F238E27FC236}">
                      <a16:creationId xmlns:a16="http://schemas.microsoft.com/office/drawing/2014/main" id="{28FCEE7F-0554-37C5-D31B-C230091B48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13DB1947-3D76-F098-A8E1-9F42893247D3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2" name="Graphic 31" descr="Binary outline">
                    <a:extLst>
                      <a:ext uri="{FF2B5EF4-FFF2-40B4-BE49-F238E27FC236}">
                        <a16:creationId xmlns:a16="http://schemas.microsoft.com/office/drawing/2014/main" id="{7ADE3AB4-0537-BBEF-8C65-1C84904F2A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Binary outline">
                    <a:extLst>
                      <a:ext uri="{FF2B5EF4-FFF2-40B4-BE49-F238E27FC236}">
                        <a16:creationId xmlns:a16="http://schemas.microsoft.com/office/drawing/2014/main" id="{A6E87C15-CBFE-D4D6-2D97-EAC69534AC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Binary outline">
                    <a:extLst>
                      <a:ext uri="{FF2B5EF4-FFF2-40B4-BE49-F238E27FC236}">
                        <a16:creationId xmlns:a16="http://schemas.microsoft.com/office/drawing/2014/main" id="{60347B0A-E780-ED1D-B019-185BD6A69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Binary outline">
                    <a:extLst>
                      <a:ext uri="{FF2B5EF4-FFF2-40B4-BE49-F238E27FC236}">
                        <a16:creationId xmlns:a16="http://schemas.microsoft.com/office/drawing/2014/main" id="{E007EA23-1DCE-AAD4-62D6-569B6ACE55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0B58974-B0C1-6813-E415-69F52406FF68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4" name="Graphic 23" descr="Binary outline">
                  <a:extLst>
                    <a:ext uri="{FF2B5EF4-FFF2-40B4-BE49-F238E27FC236}">
                      <a16:creationId xmlns:a16="http://schemas.microsoft.com/office/drawing/2014/main" id="{EE6DAEB7-89CF-5E2D-37B3-74396D616D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CD66FF9-1ED7-7898-9222-46FF9CFF04E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6" name="Graphic 25" descr="Binary outline">
                    <a:extLst>
                      <a:ext uri="{FF2B5EF4-FFF2-40B4-BE49-F238E27FC236}">
                        <a16:creationId xmlns:a16="http://schemas.microsoft.com/office/drawing/2014/main" id="{31E5E924-3F65-3ADC-1E85-8DE79B9E63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E9A1AF64-F777-1138-CCB5-EB1C7F2B13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Graphic 27" descr="Binary outline">
                    <a:extLst>
                      <a:ext uri="{FF2B5EF4-FFF2-40B4-BE49-F238E27FC236}">
                        <a16:creationId xmlns:a16="http://schemas.microsoft.com/office/drawing/2014/main" id="{E90A6200-E574-DCE5-5722-845C919404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9" name="Graphic 28" descr="Binary outline">
                    <a:extLst>
                      <a:ext uri="{FF2B5EF4-FFF2-40B4-BE49-F238E27FC236}">
                        <a16:creationId xmlns:a16="http://schemas.microsoft.com/office/drawing/2014/main" id="{839BA8C1-1154-7FDF-216C-D220D2BA36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8C3F7B6-7D85-FBD6-1596-8D076CDC0609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8" name="Graphic 17" descr="Binary outline">
                  <a:extLst>
                    <a:ext uri="{FF2B5EF4-FFF2-40B4-BE49-F238E27FC236}">
                      <a16:creationId xmlns:a16="http://schemas.microsoft.com/office/drawing/2014/main" id="{CAF23A7C-240D-A154-AA67-88C8E4A0BC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9D80D18-F4C4-A3E5-92BD-116A5EFD802D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0" name="Graphic 19" descr="Binary outline">
                    <a:extLst>
                      <a:ext uri="{FF2B5EF4-FFF2-40B4-BE49-F238E27FC236}">
                        <a16:creationId xmlns:a16="http://schemas.microsoft.com/office/drawing/2014/main" id="{600CAE41-7BB5-7ACB-49EC-7C340DC872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DEE6A580-7648-C92E-F769-792A2D43B6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2" name="Graphic 21" descr="Binary outline">
                    <a:extLst>
                      <a:ext uri="{FF2B5EF4-FFF2-40B4-BE49-F238E27FC236}">
                        <a16:creationId xmlns:a16="http://schemas.microsoft.com/office/drawing/2014/main" id="{6BEDA1C7-3E5F-4DD6-A3E7-653485BAE6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Graphic 22" descr="Binary outline">
                    <a:extLst>
                      <a:ext uri="{FF2B5EF4-FFF2-40B4-BE49-F238E27FC236}">
                        <a16:creationId xmlns:a16="http://schemas.microsoft.com/office/drawing/2014/main" id="{F6313D77-1892-D602-A8D6-67B5F3F795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04C1F-D48C-83D8-6ED3-0551CEEF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98" y="-700393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DDL - Entities</a:t>
            </a:r>
          </a:p>
        </p:txBody>
      </p:sp>
      <p:pic>
        <p:nvPicPr>
          <p:cNvPr id="5" name="Content Placeholder 4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2D8C56B6-1666-0CB8-F7FA-B11F2C6BE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30" y="438096"/>
            <a:ext cx="7344472" cy="57764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59705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A5001-F877-0C02-6E15-EAF5D098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06" y="124235"/>
            <a:ext cx="10954139" cy="1800526"/>
          </a:xfrm>
        </p:spPr>
        <p:txBody>
          <a:bodyPr>
            <a:normAutofit/>
          </a:bodyPr>
          <a:lstStyle/>
          <a:p>
            <a:r>
              <a:rPr lang="en-CA" sz="5400" b="1" dirty="0"/>
              <a:t>DDL – Entities Explanation - Artist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19F8D8C-0B47-850D-6433-70B876404556}"/>
              </a:ext>
            </a:extLst>
          </p:cNvPr>
          <p:cNvGrpSpPr/>
          <p:nvPr/>
        </p:nvGrpSpPr>
        <p:grpSpPr>
          <a:xfrm>
            <a:off x="4774231" y="3369810"/>
            <a:ext cx="4273034" cy="976248"/>
            <a:chOff x="333225" y="5701172"/>
            <a:chExt cx="4195613" cy="914400"/>
          </a:xfrm>
        </p:grpSpPr>
        <p:pic>
          <p:nvPicPr>
            <p:cNvPr id="138" name="Graphic 137" descr="Binary outline">
              <a:extLst>
                <a:ext uri="{FF2B5EF4-FFF2-40B4-BE49-F238E27FC236}">
                  <a16:creationId xmlns:a16="http://schemas.microsoft.com/office/drawing/2014/main" id="{6CD6BBF5-6EA1-A751-793A-6C6B12F6E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2850" y="5701172"/>
              <a:ext cx="914400" cy="914400"/>
            </a:xfrm>
            <a:prstGeom prst="rect">
              <a:avLst/>
            </a:prstGeom>
          </p:spPr>
        </p:pic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03EF2F1-9E94-CA12-B6B4-0DC8C42ABB34}"/>
                </a:ext>
              </a:extLst>
            </p:cNvPr>
            <p:cNvGrpSpPr/>
            <p:nvPr/>
          </p:nvGrpSpPr>
          <p:grpSpPr>
            <a:xfrm>
              <a:off x="333225" y="5701172"/>
              <a:ext cx="4195613" cy="914400"/>
              <a:chOff x="333225" y="5701172"/>
              <a:chExt cx="4195613" cy="914400"/>
            </a:xfrm>
          </p:grpSpPr>
          <p:pic>
            <p:nvPicPr>
              <p:cNvPr id="140" name="Graphic 139" descr="Binary outline">
                <a:extLst>
                  <a:ext uri="{FF2B5EF4-FFF2-40B4-BE49-F238E27FC236}">
                    <a16:creationId xmlns:a16="http://schemas.microsoft.com/office/drawing/2014/main" id="{CF2AC153-FB03-1512-665A-D15A2A40E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04813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1" name="Graphic 140" descr="Binary outline">
                <a:extLst>
                  <a:ext uri="{FF2B5EF4-FFF2-40B4-BE49-F238E27FC236}">
                    <a16:creationId xmlns:a16="http://schemas.microsoft.com/office/drawing/2014/main" id="{186D1743-49A7-F857-86E1-880FFDE89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5247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2" name="Graphic 141" descr="Binary outline">
                <a:extLst>
                  <a:ext uri="{FF2B5EF4-FFF2-40B4-BE49-F238E27FC236}">
                    <a16:creationId xmlns:a16="http://schemas.microsoft.com/office/drawing/2014/main" id="{699CA381-7555-4D94-1B4D-C5E59DB3E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322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3" name="Graphic 142" descr="Binary outline">
                <a:extLst>
                  <a:ext uri="{FF2B5EF4-FFF2-40B4-BE49-F238E27FC236}">
                    <a16:creationId xmlns:a16="http://schemas.microsoft.com/office/drawing/2014/main" id="{E18E6A96-18FB-471F-632C-DB9A75444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4438" y="5701172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32" name="Graphic 131" descr="Binary outline">
            <a:extLst>
              <a:ext uri="{FF2B5EF4-FFF2-40B4-BE49-F238E27FC236}">
                <a16:creationId xmlns:a16="http://schemas.microsoft.com/office/drawing/2014/main" id="{41D43A40-1D71-A016-17AA-1739110CC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894" y="3369810"/>
            <a:ext cx="931273" cy="976248"/>
          </a:xfrm>
          <a:prstGeom prst="rect">
            <a:avLst/>
          </a:prstGeom>
        </p:spPr>
      </p:pic>
      <p:pic>
        <p:nvPicPr>
          <p:cNvPr id="134" name="Graphic 133" descr="Binary outline">
            <a:extLst>
              <a:ext uri="{FF2B5EF4-FFF2-40B4-BE49-F238E27FC236}">
                <a16:creationId xmlns:a16="http://schemas.microsoft.com/office/drawing/2014/main" id="{A286AE03-10BD-9195-DB36-1B061A43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3525" y="3369810"/>
            <a:ext cx="931273" cy="976248"/>
          </a:xfrm>
          <a:prstGeom prst="rect">
            <a:avLst/>
          </a:prstGeom>
        </p:spPr>
      </p:pic>
      <p:pic>
        <p:nvPicPr>
          <p:cNvPr id="135" name="Graphic 134" descr="Binary outline">
            <a:extLst>
              <a:ext uri="{FF2B5EF4-FFF2-40B4-BE49-F238E27FC236}">
                <a16:creationId xmlns:a16="http://schemas.microsoft.com/office/drawing/2014/main" id="{69F0B33D-D9F1-1C2A-24B0-43A85B66D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459" y="3369810"/>
            <a:ext cx="931273" cy="976248"/>
          </a:xfrm>
          <a:prstGeom prst="rect">
            <a:avLst/>
          </a:prstGeom>
        </p:spPr>
      </p:pic>
      <p:pic>
        <p:nvPicPr>
          <p:cNvPr id="136" name="Graphic 135" descr="Binary outline">
            <a:extLst>
              <a:ext uri="{FF2B5EF4-FFF2-40B4-BE49-F238E27FC236}">
                <a16:creationId xmlns:a16="http://schemas.microsoft.com/office/drawing/2014/main" id="{DE38BD5B-CCAD-B0FD-8A52-9260324A3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329" y="3369810"/>
            <a:ext cx="931273" cy="97624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426F5B-47FE-50F0-26EE-487EC3658300}"/>
              </a:ext>
            </a:extLst>
          </p:cNvPr>
          <p:cNvGrpSpPr/>
          <p:nvPr/>
        </p:nvGrpSpPr>
        <p:grpSpPr>
          <a:xfrm>
            <a:off x="4774231" y="2516423"/>
            <a:ext cx="7550567" cy="976248"/>
            <a:chOff x="4774231" y="2516423"/>
            <a:chExt cx="7550567" cy="97624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DBA3E96-3558-90E3-0CD8-7F1FF2D7D890}"/>
                </a:ext>
              </a:extLst>
            </p:cNvPr>
            <p:cNvGrpSpPr/>
            <p:nvPr/>
          </p:nvGrpSpPr>
          <p:grpSpPr>
            <a:xfrm>
              <a:off x="4774231" y="2516423"/>
              <a:ext cx="4273034" cy="976248"/>
              <a:chOff x="333225" y="5701172"/>
              <a:chExt cx="4195613" cy="914400"/>
            </a:xfrm>
          </p:grpSpPr>
          <p:pic>
            <p:nvPicPr>
              <p:cNvPr id="117" name="Graphic 116" descr="Binary outline">
                <a:extLst>
                  <a:ext uri="{FF2B5EF4-FFF2-40B4-BE49-F238E27FC236}">
                    <a16:creationId xmlns:a16="http://schemas.microsoft.com/office/drawing/2014/main" id="{CA1FAB9C-6D9B-6D20-846F-4C34BF675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42850" y="5701172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8ACDBD07-F149-8EEC-1D78-D18FC46F7E94}"/>
                  </a:ext>
                </a:extLst>
              </p:cNvPr>
              <p:cNvGrpSpPr/>
              <p:nvPr/>
            </p:nvGrpSpPr>
            <p:grpSpPr>
              <a:xfrm>
                <a:off x="333225" y="5701172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19" name="Graphic 118" descr="Binary outline">
                  <a:extLst>
                    <a:ext uri="{FF2B5EF4-FFF2-40B4-BE49-F238E27FC236}">
                      <a16:creationId xmlns:a16="http://schemas.microsoft.com/office/drawing/2014/main" id="{4AEC960D-AF66-5B7D-01AE-1B56BEB52A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4813" y="570117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0" name="Graphic 119" descr="Binary outline">
                  <a:extLst>
                    <a:ext uri="{FF2B5EF4-FFF2-40B4-BE49-F238E27FC236}">
                      <a16:creationId xmlns:a16="http://schemas.microsoft.com/office/drawing/2014/main" id="{743F2586-9136-72DA-6F7A-C69D96C0E8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2475" y="570117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Binary outline">
                  <a:extLst>
                    <a:ext uri="{FF2B5EF4-FFF2-40B4-BE49-F238E27FC236}">
                      <a16:creationId xmlns:a16="http://schemas.microsoft.com/office/drawing/2014/main" id="{E3E23EB8-F398-3602-581D-51F4C97E73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225" y="570117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2" name="Graphic 121" descr="Binary outline">
                  <a:extLst>
                    <a:ext uri="{FF2B5EF4-FFF2-40B4-BE49-F238E27FC236}">
                      <a16:creationId xmlns:a16="http://schemas.microsoft.com/office/drawing/2014/main" id="{BD99522D-B3B0-A66B-226C-A9172B3EAE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4438" y="5701172"/>
                  <a:ext cx="914400" cy="914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1" name="Graphic 110" descr="Binary outline">
              <a:extLst>
                <a:ext uri="{FF2B5EF4-FFF2-40B4-BE49-F238E27FC236}">
                  <a16:creationId xmlns:a16="http://schemas.microsoft.com/office/drawing/2014/main" id="{89A5806B-8A2D-F5F9-B4E7-BFC3C63DD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0894" y="2516423"/>
              <a:ext cx="931273" cy="976248"/>
            </a:xfrm>
            <a:prstGeom prst="rect">
              <a:avLst/>
            </a:prstGeom>
          </p:spPr>
        </p:pic>
        <p:pic>
          <p:nvPicPr>
            <p:cNvPr id="113" name="Graphic 112" descr="Binary outline">
              <a:extLst>
                <a:ext uri="{FF2B5EF4-FFF2-40B4-BE49-F238E27FC236}">
                  <a16:creationId xmlns:a16="http://schemas.microsoft.com/office/drawing/2014/main" id="{F0CBE748-333F-1DAD-088E-31A691579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3525" y="2516423"/>
              <a:ext cx="931273" cy="976248"/>
            </a:xfrm>
            <a:prstGeom prst="rect">
              <a:avLst/>
            </a:prstGeom>
          </p:spPr>
        </p:pic>
        <p:pic>
          <p:nvPicPr>
            <p:cNvPr id="114" name="Graphic 113" descr="Binary outline">
              <a:extLst>
                <a:ext uri="{FF2B5EF4-FFF2-40B4-BE49-F238E27FC236}">
                  <a16:creationId xmlns:a16="http://schemas.microsoft.com/office/drawing/2014/main" id="{96CCB8A4-73A8-7EE4-BAEE-79A8A8CE7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459" y="2516423"/>
              <a:ext cx="931273" cy="976248"/>
            </a:xfrm>
            <a:prstGeom prst="rect">
              <a:avLst/>
            </a:prstGeom>
          </p:spPr>
        </p:pic>
        <p:pic>
          <p:nvPicPr>
            <p:cNvPr id="115" name="Graphic 114" descr="Binary outline">
              <a:extLst>
                <a:ext uri="{FF2B5EF4-FFF2-40B4-BE49-F238E27FC236}">
                  <a16:creationId xmlns:a16="http://schemas.microsoft.com/office/drawing/2014/main" id="{5BD4787D-F2CD-D918-9F20-B94CD0044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6329" y="2516423"/>
              <a:ext cx="931273" cy="97624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EA3F3F2-29CB-0D61-4DDE-1D8D8841E980}"/>
              </a:ext>
            </a:extLst>
          </p:cNvPr>
          <p:cNvGrpSpPr/>
          <p:nvPr/>
        </p:nvGrpSpPr>
        <p:grpSpPr>
          <a:xfrm>
            <a:off x="4774231" y="1694258"/>
            <a:ext cx="7550567" cy="976248"/>
            <a:chOff x="4774231" y="1694258"/>
            <a:chExt cx="7550567" cy="97624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3A8C65D-AA55-AE8C-F1AC-5687DED85B5B}"/>
                </a:ext>
              </a:extLst>
            </p:cNvPr>
            <p:cNvGrpSpPr/>
            <p:nvPr/>
          </p:nvGrpSpPr>
          <p:grpSpPr>
            <a:xfrm>
              <a:off x="4774231" y="1694258"/>
              <a:ext cx="4273034" cy="976248"/>
              <a:chOff x="333225" y="5701172"/>
              <a:chExt cx="4195613" cy="914400"/>
            </a:xfrm>
          </p:grpSpPr>
          <p:pic>
            <p:nvPicPr>
              <p:cNvPr id="96" name="Graphic 95" descr="Binary outline">
                <a:extLst>
                  <a:ext uri="{FF2B5EF4-FFF2-40B4-BE49-F238E27FC236}">
                    <a16:creationId xmlns:a16="http://schemas.microsoft.com/office/drawing/2014/main" id="{FC800DF2-87B1-C9D4-2B3A-1977B5B44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42850" y="5701172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CE0D80E-8E6D-C11E-0DE8-70EED41F91B7}"/>
                  </a:ext>
                </a:extLst>
              </p:cNvPr>
              <p:cNvGrpSpPr/>
              <p:nvPr/>
            </p:nvGrpSpPr>
            <p:grpSpPr>
              <a:xfrm>
                <a:off x="333225" y="5701172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98" name="Graphic 97" descr="Binary outline">
                  <a:extLst>
                    <a:ext uri="{FF2B5EF4-FFF2-40B4-BE49-F238E27FC236}">
                      <a16:creationId xmlns:a16="http://schemas.microsoft.com/office/drawing/2014/main" id="{25526AE8-92BC-C02F-B46D-4E28B3B85A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4813" y="570117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9" name="Graphic 98" descr="Binary outline">
                  <a:extLst>
                    <a:ext uri="{FF2B5EF4-FFF2-40B4-BE49-F238E27FC236}">
                      <a16:creationId xmlns:a16="http://schemas.microsoft.com/office/drawing/2014/main" id="{2C2DCF5E-7DE8-E5FE-258C-EA8F1839E1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2475" y="570117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0" name="Graphic 99" descr="Binary outline">
                  <a:extLst>
                    <a:ext uri="{FF2B5EF4-FFF2-40B4-BE49-F238E27FC236}">
                      <a16:creationId xmlns:a16="http://schemas.microsoft.com/office/drawing/2014/main" id="{539D1012-6D0E-4899-FB67-15CEDACCAE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225" y="570117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1" name="Graphic 100" descr="Binary outline">
                  <a:extLst>
                    <a:ext uri="{FF2B5EF4-FFF2-40B4-BE49-F238E27FC236}">
                      <a16:creationId xmlns:a16="http://schemas.microsoft.com/office/drawing/2014/main" id="{081752EA-7F72-6762-DC0C-B5D037E537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4438" y="5701172"/>
                  <a:ext cx="914400" cy="914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90" name="Graphic 89" descr="Binary outline">
              <a:extLst>
                <a:ext uri="{FF2B5EF4-FFF2-40B4-BE49-F238E27FC236}">
                  <a16:creationId xmlns:a16="http://schemas.microsoft.com/office/drawing/2014/main" id="{32C583A4-B8D7-9832-AE65-51F3AC9F3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00894" y="1694258"/>
              <a:ext cx="931273" cy="976248"/>
            </a:xfrm>
            <a:prstGeom prst="rect">
              <a:avLst/>
            </a:prstGeom>
          </p:spPr>
        </p:pic>
        <p:pic>
          <p:nvPicPr>
            <p:cNvPr id="92" name="Graphic 91" descr="Binary outline">
              <a:extLst>
                <a:ext uri="{FF2B5EF4-FFF2-40B4-BE49-F238E27FC236}">
                  <a16:creationId xmlns:a16="http://schemas.microsoft.com/office/drawing/2014/main" id="{6119EF64-09F1-2DCF-4493-FC807B3FA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3525" y="1694258"/>
              <a:ext cx="931273" cy="976248"/>
            </a:xfrm>
            <a:prstGeom prst="rect">
              <a:avLst/>
            </a:prstGeom>
          </p:spPr>
        </p:pic>
        <p:pic>
          <p:nvPicPr>
            <p:cNvPr id="93" name="Graphic 92" descr="Binary outline">
              <a:extLst>
                <a:ext uri="{FF2B5EF4-FFF2-40B4-BE49-F238E27FC236}">
                  <a16:creationId xmlns:a16="http://schemas.microsoft.com/office/drawing/2014/main" id="{1215D2F5-CBEB-B932-A636-E35EE151B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459" y="1694258"/>
              <a:ext cx="931273" cy="976248"/>
            </a:xfrm>
            <a:prstGeom prst="rect">
              <a:avLst/>
            </a:prstGeom>
          </p:spPr>
        </p:pic>
        <p:pic>
          <p:nvPicPr>
            <p:cNvPr id="94" name="Graphic 93" descr="Binary outline">
              <a:extLst>
                <a:ext uri="{FF2B5EF4-FFF2-40B4-BE49-F238E27FC236}">
                  <a16:creationId xmlns:a16="http://schemas.microsoft.com/office/drawing/2014/main" id="{6D89B3E8-90AB-A2F9-4EEB-F91D6E6C0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6329" y="1694258"/>
              <a:ext cx="931273" cy="976248"/>
            </a:xfrm>
            <a:prstGeom prst="rect">
              <a:avLst/>
            </a:prstGeom>
          </p:spPr>
        </p:pic>
      </p:grpSp>
      <p:pic>
        <p:nvPicPr>
          <p:cNvPr id="9" name="Content Placeholder 8" descr="A diagram of a song&#10;&#10;Description automatically generated">
            <a:extLst>
              <a:ext uri="{FF2B5EF4-FFF2-40B4-BE49-F238E27FC236}">
                <a16:creationId xmlns:a16="http://schemas.microsoft.com/office/drawing/2014/main" id="{F6C85C79-5C55-33F5-1A22-C9A4293CF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7" b="55439"/>
          <a:stretch/>
        </p:blipFill>
        <p:spPr>
          <a:xfrm>
            <a:off x="7287565" y="1964928"/>
            <a:ext cx="2234397" cy="2097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CBE5557-8020-FA96-3F3C-46671146F70F}"/>
              </a:ext>
            </a:extLst>
          </p:cNvPr>
          <p:cNvGrpSpPr/>
          <p:nvPr/>
        </p:nvGrpSpPr>
        <p:grpSpPr>
          <a:xfrm>
            <a:off x="4774231" y="5923641"/>
            <a:ext cx="4273034" cy="991898"/>
            <a:chOff x="333225" y="5701172"/>
            <a:chExt cx="4195613" cy="914400"/>
          </a:xfrm>
        </p:grpSpPr>
        <p:pic>
          <p:nvPicPr>
            <p:cNvPr id="71" name="Graphic 70" descr="Binary outline">
              <a:extLst>
                <a:ext uri="{FF2B5EF4-FFF2-40B4-BE49-F238E27FC236}">
                  <a16:creationId xmlns:a16="http://schemas.microsoft.com/office/drawing/2014/main" id="{B57E3111-6BBF-E4C2-8024-D69658246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2850" y="5701172"/>
              <a:ext cx="914400" cy="914400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019D0F3-E9B0-B7B6-3804-AC44B7C85787}"/>
                </a:ext>
              </a:extLst>
            </p:cNvPr>
            <p:cNvGrpSpPr/>
            <p:nvPr/>
          </p:nvGrpSpPr>
          <p:grpSpPr>
            <a:xfrm>
              <a:off x="333225" y="5701172"/>
              <a:ext cx="4195613" cy="914400"/>
              <a:chOff x="333225" y="5701172"/>
              <a:chExt cx="4195613" cy="914400"/>
            </a:xfrm>
          </p:grpSpPr>
          <p:pic>
            <p:nvPicPr>
              <p:cNvPr id="73" name="Graphic 72" descr="Binary outline">
                <a:extLst>
                  <a:ext uri="{FF2B5EF4-FFF2-40B4-BE49-F238E27FC236}">
                    <a16:creationId xmlns:a16="http://schemas.microsoft.com/office/drawing/2014/main" id="{EE2A7DDA-8B46-1B3A-10B1-0CE0166E1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04813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Graphic 73" descr="Binary outline">
                <a:extLst>
                  <a:ext uri="{FF2B5EF4-FFF2-40B4-BE49-F238E27FC236}">
                    <a16:creationId xmlns:a16="http://schemas.microsoft.com/office/drawing/2014/main" id="{92E3BD91-D43D-78F7-114B-1DFD7F6AB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5247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5" name="Graphic 74" descr="Binary outline">
                <a:extLst>
                  <a:ext uri="{FF2B5EF4-FFF2-40B4-BE49-F238E27FC236}">
                    <a16:creationId xmlns:a16="http://schemas.microsoft.com/office/drawing/2014/main" id="{B23BD43F-D1D5-59AE-8751-6F4AC4479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322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6" name="Graphic 75" descr="Binary outline">
                <a:extLst>
                  <a:ext uri="{FF2B5EF4-FFF2-40B4-BE49-F238E27FC236}">
                    <a16:creationId xmlns:a16="http://schemas.microsoft.com/office/drawing/2014/main" id="{A002D965-F01B-5EB9-B874-26AF8278D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4438" y="5701172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BF28F4F-3F4A-CDD6-3B3D-01739479236E}"/>
              </a:ext>
            </a:extLst>
          </p:cNvPr>
          <p:cNvGrpSpPr/>
          <p:nvPr/>
        </p:nvGrpSpPr>
        <p:grpSpPr>
          <a:xfrm>
            <a:off x="8876329" y="5923641"/>
            <a:ext cx="4273034" cy="991898"/>
            <a:chOff x="333225" y="5701172"/>
            <a:chExt cx="4195613" cy="914400"/>
          </a:xfrm>
        </p:grpSpPr>
        <p:pic>
          <p:nvPicPr>
            <p:cNvPr id="65" name="Graphic 64" descr="Binary outline">
              <a:extLst>
                <a:ext uri="{FF2B5EF4-FFF2-40B4-BE49-F238E27FC236}">
                  <a16:creationId xmlns:a16="http://schemas.microsoft.com/office/drawing/2014/main" id="{E950A77E-99B5-EF43-77C6-3D1AC308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2850" y="5701172"/>
              <a:ext cx="914400" cy="914400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5A587DF-F08B-8C3A-B7AD-F51E60A93E5A}"/>
                </a:ext>
              </a:extLst>
            </p:cNvPr>
            <p:cNvGrpSpPr/>
            <p:nvPr/>
          </p:nvGrpSpPr>
          <p:grpSpPr>
            <a:xfrm>
              <a:off x="333225" y="5701172"/>
              <a:ext cx="4195613" cy="914400"/>
              <a:chOff x="333225" y="5701172"/>
              <a:chExt cx="4195613" cy="914400"/>
            </a:xfrm>
          </p:grpSpPr>
          <p:pic>
            <p:nvPicPr>
              <p:cNvPr id="67" name="Graphic 66" descr="Binary outline">
                <a:extLst>
                  <a:ext uri="{FF2B5EF4-FFF2-40B4-BE49-F238E27FC236}">
                    <a16:creationId xmlns:a16="http://schemas.microsoft.com/office/drawing/2014/main" id="{891FCA11-7C57-15EB-AE3C-1FBBCC55C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04813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" name="Graphic 67" descr="Binary outline">
                <a:extLst>
                  <a:ext uri="{FF2B5EF4-FFF2-40B4-BE49-F238E27FC236}">
                    <a16:creationId xmlns:a16="http://schemas.microsoft.com/office/drawing/2014/main" id="{AADD8146-6EED-D2F1-2FC4-DF02F2F41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5247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9" name="Graphic 68" descr="Binary outline">
                <a:extLst>
                  <a:ext uri="{FF2B5EF4-FFF2-40B4-BE49-F238E27FC236}">
                    <a16:creationId xmlns:a16="http://schemas.microsoft.com/office/drawing/2014/main" id="{8C8D86EF-A6E5-7DF1-2A09-03C9DC03F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322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0" name="Graphic 69" descr="Binary outline">
                <a:extLst>
                  <a:ext uri="{FF2B5EF4-FFF2-40B4-BE49-F238E27FC236}">
                    <a16:creationId xmlns:a16="http://schemas.microsoft.com/office/drawing/2014/main" id="{997A48E8-8F65-0712-3982-55C21F40C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4438" y="5701172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0F083D-9FE8-EB48-C145-F4E05C9854C6}"/>
              </a:ext>
            </a:extLst>
          </p:cNvPr>
          <p:cNvGrpSpPr/>
          <p:nvPr/>
        </p:nvGrpSpPr>
        <p:grpSpPr>
          <a:xfrm>
            <a:off x="4774231" y="5056573"/>
            <a:ext cx="4273034" cy="991898"/>
            <a:chOff x="333225" y="5701172"/>
            <a:chExt cx="4195613" cy="914400"/>
          </a:xfrm>
        </p:grpSpPr>
        <p:pic>
          <p:nvPicPr>
            <p:cNvPr id="50" name="Graphic 49" descr="Binary outline">
              <a:extLst>
                <a:ext uri="{FF2B5EF4-FFF2-40B4-BE49-F238E27FC236}">
                  <a16:creationId xmlns:a16="http://schemas.microsoft.com/office/drawing/2014/main" id="{0C411955-2443-1083-8E34-D46C56E23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2850" y="5701172"/>
              <a:ext cx="914400" cy="91440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7D8D067-CA49-A39F-6745-98B80EB3311A}"/>
                </a:ext>
              </a:extLst>
            </p:cNvPr>
            <p:cNvGrpSpPr/>
            <p:nvPr/>
          </p:nvGrpSpPr>
          <p:grpSpPr>
            <a:xfrm>
              <a:off x="333225" y="5701172"/>
              <a:ext cx="4195613" cy="914400"/>
              <a:chOff x="333225" y="5701172"/>
              <a:chExt cx="4195613" cy="914400"/>
            </a:xfrm>
          </p:grpSpPr>
          <p:pic>
            <p:nvPicPr>
              <p:cNvPr id="52" name="Graphic 51" descr="Binary outline">
                <a:extLst>
                  <a:ext uri="{FF2B5EF4-FFF2-40B4-BE49-F238E27FC236}">
                    <a16:creationId xmlns:a16="http://schemas.microsoft.com/office/drawing/2014/main" id="{94087DD3-720B-F2EF-5A3D-14DBB9644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04813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Graphic 52" descr="Binary outline">
                <a:extLst>
                  <a:ext uri="{FF2B5EF4-FFF2-40B4-BE49-F238E27FC236}">
                    <a16:creationId xmlns:a16="http://schemas.microsoft.com/office/drawing/2014/main" id="{19150635-26FA-3937-137B-7C06487D1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5247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4" name="Graphic 53" descr="Binary outline">
                <a:extLst>
                  <a:ext uri="{FF2B5EF4-FFF2-40B4-BE49-F238E27FC236}">
                    <a16:creationId xmlns:a16="http://schemas.microsoft.com/office/drawing/2014/main" id="{9803024D-15CA-D99B-2DC5-A90519A94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322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5" name="Graphic 54" descr="Binary outline">
                <a:extLst>
                  <a:ext uri="{FF2B5EF4-FFF2-40B4-BE49-F238E27FC236}">
                    <a16:creationId xmlns:a16="http://schemas.microsoft.com/office/drawing/2014/main" id="{271FBA11-D94A-8EBE-CDE4-5D2529730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4438" y="5701172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FA888C-37BC-5611-1FEC-BF9DA53FABBC}"/>
              </a:ext>
            </a:extLst>
          </p:cNvPr>
          <p:cNvGrpSpPr/>
          <p:nvPr/>
        </p:nvGrpSpPr>
        <p:grpSpPr>
          <a:xfrm>
            <a:off x="8876329" y="5056573"/>
            <a:ext cx="4273034" cy="991898"/>
            <a:chOff x="333225" y="5701172"/>
            <a:chExt cx="4195613" cy="914400"/>
          </a:xfrm>
        </p:grpSpPr>
        <p:pic>
          <p:nvPicPr>
            <p:cNvPr id="44" name="Graphic 43" descr="Binary outline">
              <a:extLst>
                <a:ext uri="{FF2B5EF4-FFF2-40B4-BE49-F238E27FC236}">
                  <a16:creationId xmlns:a16="http://schemas.microsoft.com/office/drawing/2014/main" id="{53EEB191-6305-2E4B-A900-40FF7902C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2850" y="5701172"/>
              <a:ext cx="914400" cy="914400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7F68A9B-D646-006D-DDBB-9680B8BC43F6}"/>
                </a:ext>
              </a:extLst>
            </p:cNvPr>
            <p:cNvGrpSpPr/>
            <p:nvPr/>
          </p:nvGrpSpPr>
          <p:grpSpPr>
            <a:xfrm>
              <a:off x="333225" y="5701172"/>
              <a:ext cx="4195613" cy="914400"/>
              <a:chOff x="333225" y="5701172"/>
              <a:chExt cx="4195613" cy="914400"/>
            </a:xfrm>
          </p:grpSpPr>
          <p:pic>
            <p:nvPicPr>
              <p:cNvPr id="46" name="Graphic 45" descr="Binary outline">
                <a:extLst>
                  <a:ext uri="{FF2B5EF4-FFF2-40B4-BE49-F238E27FC236}">
                    <a16:creationId xmlns:a16="http://schemas.microsoft.com/office/drawing/2014/main" id="{7E4A238D-C1F8-58C2-9F39-F103C207F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04813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aphic 46" descr="Binary outline">
                <a:extLst>
                  <a:ext uri="{FF2B5EF4-FFF2-40B4-BE49-F238E27FC236}">
                    <a16:creationId xmlns:a16="http://schemas.microsoft.com/office/drawing/2014/main" id="{228234DD-2C44-2710-B36B-2DA2A8596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5247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phic 47" descr="Binary outline">
                <a:extLst>
                  <a:ext uri="{FF2B5EF4-FFF2-40B4-BE49-F238E27FC236}">
                    <a16:creationId xmlns:a16="http://schemas.microsoft.com/office/drawing/2014/main" id="{B130B956-F539-A56C-EF9A-8BA63033C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322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Graphic 48" descr="Binary outline">
                <a:extLst>
                  <a:ext uri="{FF2B5EF4-FFF2-40B4-BE49-F238E27FC236}">
                    <a16:creationId xmlns:a16="http://schemas.microsoft.com/office/drawing/2014/main" id="{CE652040-1BB3-1E76-BF66-5FD3630D0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4438" y="5701172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BCBAC-53A3-689C-FF1E-56D2388CE268}"/>
              </a:ext>
            </a:extLst>
          </p:cNvPr>
          <p:cNvGrpSpPr/>
          <p:nvPr/>
        </p:nvGrpSpPr>
        <p:grpSpPr>
          <a:xfrm>
            <a:off x="4774231" y="4221228"/>
            <a:ext cx="4273034" cy="991898"/>
            <a:chOff x="333225" y="5701172"/>
            <a:chExt cx="4195613" cy="914400"/>
          </a:xfrm>
        </p:grpSpPr>
        <p:pic>
          <p:nvPicPr>
            <p:cNvPr id="29" name="Graphic 28" descr="Binary outline">
              <a:extLst>
                <a:ext uri="{FF2B5EF4-FFF2-40B4-BE49-F238E27FC236}">
                  <a16:creationId xmlns:a16="http://schemas.microsoft.com/office/drawing/2014/main" id="{F12EE4EF-1FF0-09C4-F440-1CA341D16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2850" y="5701172"/>
              <a:ext cx="914400" cy="91440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16C154-9450-0BAA-1728-E619F81FCACF}"/>
                </a:ext>
              </a:extLst>
            </p:cNvPr>
            <p:cNvGrpSpPr/>
            <p:nvPr/>
          </p:nvGrpSpPr>
          <p:grpSpPr>
            <a:xfrm>
              <a:off x="333225" y="5701172"/>
              <a:ext cx="4195613" cy="914400"/>
              <a:chOff x="333225" y="5701172"/>
              <a:chExt cx="4195613" cy="914400"/>
            </a:xfrm>
          </p:grpSpPr>
          <p:pic>
            <p:nvPicPr>
              <p:cNvPr id="31" name="Graphic 30" descr="Binary outline">
                <a:extLst>
                  <a:ext uri="{FF2B5EF4-FFF2-40B4-BE49-F238E27FC236}">
                    <a16:creationId xmlns:a16="http://schemas.microsoft.com/office/drawing/2014/main" id="{8F679F5F-A298-FD42-1478-C63E99FBA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04813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Binary outline">
                <a:extLst>
                  <a:ext uri="{FF2B5EF4-FFF2-40B4-BE49-F238E27FC236}">
                    <a16:creationId xmlns:a16="http://schemas.microsoft.com/office/drawing/2014/main" id="{C152CC04-1E79-88AA-469D-B5C352806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5247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Binary outline">
                <a:extLst>
                  <a:ext uri="{FF2B5EF4-FFF2-40B4-BE49-F238E27FC236}">
                    <a16:creationId xmlns:a16="http://schemas.microsoft.com/office/drawing/2014/main" id="{B2553570-A349-8ECE-36C7-4E08AB1F7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3225" y="57011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Binary outline">
                <a:extLst>
                  <a:ext uri="{FF2B5EF4-FFF2-40B4-BE49-F238E27FC236}">
                    <a16:creationId xmlns:a16="http://schemas.microsoft.com/office/drawing/2014/main" id="{403DA1AA-F4C7-4947-7099-00B6C0850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4438" y="5701172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23" name="Graphic 22" descr="Binary outline">
            <a:extLst>
              <a:ext uri="{FF2B5EF4-FFF2-40B4-BE49-F238E27FC236}">
                <a16:creationId xmlns:a16="http://schemas.microsoft.com/office/drawing/2014/main" id="{DE0808C8-683B-EE02-EA01-D41BE1D12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894" y="4221228"/>
            <a:ext cx="931273" cy="991898"/>
          </a:xfrm>
          <a:prstGeom prst="rect">
            <a:avLst/>
          </a:prstGeom>
        </p:spPr>
      </p:pic>
      <p:pic>
        <p:nvPicPr>
          <p:cNvPr id="25" name="Graphic 24" descr="Binary outline">
            <a:extLst>
              <a:ext uri="{FF2B5EF4-FFF2-40B4-BE49-F238E27FC236}">
                <a16:creationId xmlns:a16="http://schemas.microsoft.com/office/drawing/2014/main" id="{A872719C-AC3D-5567-7C9D-9835E47E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3525" y="4221228"/>
            <a:ext cx="931273" cy="991898"/>
          </a:xfrm>
          <a:prstGeom prst="rect">
            <a:avLst/>
          </a:prstGeom>
        </p:spPr>
      </p:pic>
      <p:pic>
        <p:nvPicPr>
          <p:cNvPr id="26" name="Graphic 25" descr="Binary outline">
            <a:extLst>
              <a:ext uri="{FF2B5EF4-FFF2-40B4-BE49-F238E27FC236}">
                <a16:creationId xmlns:a16="http://schemas.microsoft.com/office/drawing/2014/main" id="{2F17D2ED-724D-1C9D-DA23-9914FB65B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459" y="4221228"/>
            <a:ext cx="931273" cy="991898"/>
          </a:xfrm>
          <a:prstGeom prst="rect">
            <a:avLst/>
          </a:prstGeom>
        </p:spPr>
      </p:pic>
      <p:pic>
        <p:nvPicPr>
          <p:cNvPr id="27" name="Graphic 26" descr="Binary outline">
            <a:extLst>
              <a:ext uri="{FF2B5EF4-FFF2-40B4-BE49-F238E27FC236}">
                <a16:creationId xmlns:a16="http://schemas.microsoft.com/office/drawing/2014/main" id="{13C1A725-F7F2-9D92-B741-7AC64A307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329" y="4221228"/>
            <a:ext cx="931273" cy="991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7EE769-709B-BE5C-D999-DDB7D0E0F09F}"/>
              </a:ext>
            </a:extLst>
          </p:cNvPr>
          <p:cNvSpPr txBox="1"/>
          <p:nvPr/>
        </p:nvSpPr>
        <p:spPr>
          <a:xfrm>
            <a:off x="334714" y="1839872"/>
            <a:ext cx="45027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700" dirty="0"/>
              <a:t>To identify each individual artist, I needed not only a name but ID in case there of duplicates.</a:t>
            </a:r>
          </a:p>
          <a:p>
            <a:endParaRPr lang="en-CA" sz="1700" dirty="0"/>
          </a:p>
          <a:p>
            <a:r>
              <a:rPr lang="en-CA" sz="1700" dirty="0"/>
              <a:t>The artist ID is a max of 5 characters long.</a:t>
            </a:r>
          </a:p>
          <a:p>
            <a:endParaRPr lang="en-CA" sz="1700" dirty="0"/>
          </a:p>
          <a:p>
            <a:r>
              <a:rPr lang="en-CA" sz="1700" dirty="0"/>
              <a:t>The artists name can be up to 50 characters and cannot be null, meaning every artist or band needs to have a name.</a:t>
            </a:r>
          </a:p>
          <a:p>
            <a:endParaRPr lang="en-CA" sz="1700" dirty="0"/>
          </a:p>
          <a:p>
            <a:r>
              <a:rPr lang="en-CA" sz="1700" dirty="0"/>
              <a:t>I added </a:t>
            </a:r>
            <a:r>
              <a:rPr lang="en-CA" sz="1700" dirty="0" err="1"/>
              <a:t>net_worth</a:t>
            </a:r>
            <a:r>
              <a:rPr lang="en-CA" sz="1700" dirty="0"/>
              <a:t> as an extra characteristic to give description to each artist.</a:t>
            </a:r>
          </a:p>
          <a:p>
            <a:endParaRPr lang="en-CA" sz="1700" dirty="0"/>
          </a:p>
          <a:p>
            <a:r>
              <a:rPr lang="en-CA" sz="1700" dirty="0"/>
              <a:t>The primary keys are </a:t>
            </a:r>
            <a:r>
              <a:rPr lang="en-CA" sz="1700" dirty="0" err="1"/>
              <a:t>artist_id</a:t>
            </a:r>
            <a:r>
              <a:rPr lang="en-CA" sz="1700" dirty="0"/>
              <a:t> and </a:t>
            </a:r>
            <a:r>
              <a:rPr lang="en-CA" sz="1700" dirty="0" err="1"/>
              <a:t>artist_name</a:t>
            </a:r>
            <a:r>
              <a:rPr lang="en-CA" sz="1700" dirty="0"/>
              <a:t> which can identify each individual artist safe of duplicates.</a:t>
            </a:r>
          </a:p>
        </p:txBody>
      </p:sp>
      <p:pic>
        <p:nvPicPr>
          <p:cNvPr id="5" name="Content Placeholder 4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7E8A2152-0182-4989-DA91-4A3A747C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70" b="69686"/>
          <a:stretch/>
        </p:blipFill>
        <p:spPr>
          <a:xfrm>
            <a:off x="5210830" y="4346058"/>
            <a:ext cx="6729542" cy="2258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04539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8EC7-BD54-52ED-3567-B351C0E7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65125"/>
            <a:ext cx="11068050" cy="1325563"/>
          </a:xfrm>
        </p:spPr>
        <p:txBody>
          <a:bodyPr>
            <a:normAutofit/>
          </a:bodyPr>
          <a:lstStyle/>
          <a:p>
            <a:r>
              <a:rPr lang="en-CA" sz="5400" b="1" dirty="0"/>
              <a:t>DDL – Entities Explanation - Song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6F427-059B-83FE-60E3-48DBA15F71F5}"/>
              </a:ext>
            </a:extLst>
          </p:cNvPr>
          <p:cNvSpPr txBox="1"/>
          <p:nvPr/>
        </p:nvSpPr>
        <p:spPr>
          <a:xfrm>
            <a:off x="7013501" y="1599660"/>
            <a:ext cx="5029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For the song entity, an ID column was needed in case of duplicates. The ID is three characters long.</a:t>
            </a:r>
          </a:p>
          <a:p>
            <a:endParaRPr lang="en-CA" sz="1600" dirty="0"/>
          </a:p>
          <a:p>
            <a:r>
              <a:rPr lang="en-CA" sz="1600" dirty="0"/>
              <a:t>The </a:t>
            </a:r>
            <a:r>
              <a:rPr lang="en-CA" sz="1600" dirty="0" err="1"/>
              <a:t>song_name</a:t>
            </a:r>
            <a:r>
              <a:rPr lang="en-CA" sz="1600" dirty="0"/>
              <a:t> can be up to 50 characters long and can not be null because every song needs a title.</a:t>
            </a:r>
          </a:p>
          <a:p>
            <a:endParaRPr lang="en-CA" sz="1600" dirty="0"/>
          </a:p>
          <a:p>
            <a:r>
              <a:rPr lang="en-CA" sz="1600" dirty="0"/>
              <a:t>The </a:t>
            </a:r>
            <a:r>
              <a:rPr lang="en-CA" sz="1600" dirty="0" err="1"/>
              <a:t>artist_name</a:t>
            </a:r>
            <a:r>
              <a:rPr lang="en-CA" sz="1600" dirty="0"/>
              <a:t> is also a given characteristic to link the artist or band with the song.</a:t>
            </a:r>
          </a:p>
          <a:p>
            <a:endParaRPr lang="en-CA" sz="1600" dirty="0"/>
          </a:p>
          <a:p>
            <a:r>
              <a:rPr lang="en-CA" sz="1600" dirty="0"/>
              <a:t>For added description the duration of the song and </a:t>
            </a:r>
            <a:r>
              <a:rPr lang="en-CA" sz="1600" dirty="0" err="1"/>
              <a:t>playlist_id</a:t>
            </a:r>
            <a:r>
              <a:rPr lang="en-CA" sz="1600" dirty="0"/>
              <a:t> is also given. </a:t>
            </a:r>
          </a:p>
          <a:p>
            <a:endParaRPr lang="en-CA" sz="1600" dirty="0"/>
          </a:p>
          <a:p>
            <a:r>
              <a:rPr lang="en-CA" sz="1600" dirty="0"/>
              <a:t>The primary keys are </a:t>
            </a:r>
            <a:r>
              <a:rPr lang="en-CA" sz="1600" dirty="0" err="1"/>
              <a:t>song_id</a:t>
            </a:r>
            <a:r>
              <a:rPr lang="en-CA" sz="1600" dirty="0"/>
              <a:t> and </a:t>
            </a:r>
            <a:r>
              <a:rPr lang="en-CA" sz="1600" dirty="0" err="1"/>
              <a:t>song_name</a:t>
            </a:r>
            <a:r>
              <a:rPr lang="en-CA" sz="1600" dirty="0"/>
              <a:t> which distinguishes each individual song.</a:t>
            </a:r>
          </a:p>
          <a:p>
            <a:endParaRPr lang="en-CA" sz="1600" dirty="0"/>
          </a:p>
          <a:p>
            <a:r>
              <a:rPr lang="en-CA" sz="1600" dirty="0"/>
              <a:t>The foreign keys are </a:t>
            </a:r>
            <a:r>
              <a:rPr lang="en-CA" sz="1600" dirty="0" err="1"/>
              <a:t>artist_name</a:t>
            </a:r>
            <a:r>
              <a:rPr lang="en-CA" sz="1600" dirty="0"/>
              <a:t> and playlist _id which connect the song to artist and playlist.</a:t>
            </a:r>
          </a:p>
          <a:p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49EC14-80EF-8F88-FAA1-EB183101016E}"/>
              </a:ext>
            </a:extLst>
          </p:cNvPr>
          <p:cNvGrpSpPr/>
          <p:nvPr/>
        </p:nvGrpSpPr>
        <p:grpSpPr>
          <a:xfrm>
            <a:off x="-5495589" y="4137701"/>
            <a:ext cx="12496463" cy="2773866"/>
            <a:chOff x="0" y="4374198"/>
            <a:chExt cx="12258338" cy="24838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9971E0E-3DC5-585D-6ACD-7B250F340142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893763E-40FC-6783-0EBF-7F95488EA958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70" name="Graphic 69" descr="Binary outline">
                  <a:extLst>
                    <a:ext uri="{FF2B5EF4-FFF2-40B4-BE49-F238E27FC236}">
                      <a16:creationId xmlns:a16="http://schemas.microsoft.com/office/drawing/2014/main" id="{01BF39AB-A3DD-C294-438B-4B8E7DD63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81AC473-7FFA-9BB6-E964-9FAFBAF4F8DB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72" name="Graphic 71" descr="Binary outline">
                    <a:extLst>
                      <a:ext uri="{FF2B5EF4-FFF2-40B4-BE49-F238E27FC236}">
                        <a16:creationId xmlns:a16="http://schemas.microsoft.com/office/drawing/2014/main" id="{AF3480CA-4A30-0037-F830-BF1E8681E0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 descr="Binary outline">
                    <a:extLst>
                      <a:ext uri="{FF2B5EF4-FFF2-40B4-BE49-F238E27FC236}">
                        <a16:creationId xmlns:a16="http://schemas.microsoft.com/office/drawing/2014/main" id="{B76D5D95-68AD-2715-8AAF-304731644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4" name="Graphic 73" descr="Binary outline">
                    <a:extLst>
                      <a:ext uri="{FF2B5EF4-FFF2-40B4-BE49-F238E27FC236}">
                        <a16:creationId xmlns:a16="http://schemas.microsoft.com/office/drawing/2014/main" id="{DF4E8D74-7CF9-B4C1-4510-EBCD8BBA40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5" name="Graphic 74" descr="Binary outline">
                    <a:extLst>
                      <a:ext uri="{FF2B5EF4-FFF2-40B4-BE49-F238E27FC236}">
                        <a16:creationId xmlns:a16="http://schemas.microsoft.com/office/drawing/2014/main" id="{CC3CA5C5-153F-01F8-E310-0950209563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7BCCA56-E43D-B323-2FF8-12F1DB8840CB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4" name="Graphic 63" descr="Binary outline">
                  <a:extLst>
                    <a:ext uri="{FF2B5EF4-FFF2-40B4-BE49-F238E27FC236}">
                      <a16:creationId xmlns:a16="http://schemas.microsoft.com/office/drawing/2014/main" id="{C4A54EA3-5E31-6098-5901-B1427745B3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DE222DA0-4736-86C3-0D0C-0C63B1B48D96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6" name="Graphic 65" descr="Binary outline">
                    <a:extLst>
                      <a:ext uri="{FF2B5EF4-FFF2-40B4-BE49-F238E27FC236}">
                        <a16:creationId xmlns:a16="http://schemas.microsoft.com/office/drawing/2014/main" id="{7DCE0CAF-A37A-F98D-7DF4-4DD867B68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7" name="Graphic 66" descr="Binary outline">
                    <a:extLst>
                      <a:ext uri="{FF2B5EF4-FFF2-40B4-BE49-F238E27FC236}">
                        <a16:creationId xmlns:a16="http://schemas.microsoft.com/office/drawing/2014/main" id="{3320A134-B7CB-ADE1-B5D9-317A9F749F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8" name="Graphic 67" descr="Binary outline">
                    <a:extLst>
                      <a:ext uri="{FF2B5EF4-FFF2-40B4-BE49-F238E27FC236}">
                        <a16:creationId xmlns:a16="http://schemas.microsoft.com/office/drawing/2014/main" id="{751A5F4F-9814-8937-01CB-80C1753FA0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227D1D0C-E38B-51CA-2D46-A0C0874825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537342D-716E-E576-919C-819F07D14416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58" name="Graphic 57" descr="Binary outline">
                  <a:extLst>
                    <a:ext uri="{FF2B5EF4-FFF2-40B4-BE49-F238E27FC236}">
                      <a16:creationId xmlns:a16="http://schemas.microsoft.com/office/drawing/2014/main" id="{B1D8481C-C4F7-8725-9ED4-3AA82F19B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C3AABD4-C70A-1D5E-CE73-7FF3B51AC9A2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0" name="Graphic 59" descr="Binary outline">
                    <a:extLst>
                      <a:ext uri="{FF2B5EF4-FFF2-40B4-BE49-F238E27FC236}">
                        <a16:creationId xmlns:a16="http://schemas.microsoft.com/office/drawing/2014/main" id="{76E5EB5F-D48D-59F4-9D17-93C0C845A6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Binary outline">
                    <a:extLst>
                      <a:ext uri="{FF2B5EF4-FFF2-40B4-BE49-F238E27FC236}">
                        <a16:creationId xmlns:a16="http://schemas.microsoft.com/office/drawing/2014/main" id="{E4CC9E07-211F-555D-CB7F-679E0136CB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Binary outline">
                    <a:extLst>
                      <a:ext uri="{FF2B5EF4-FFF2-40B4-BE49-F238E27FC236}">
                        <a16:creationId xmlns:a16="http://schemas.microsoft.com/office/drawing/2014/main" id="{7A741CAB-D977-0731-C930-3EA499AEDE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FA32193B-31FF-2D43-721B-52CE6D3940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C61E5D-2613-BCA7-F5BC-A3FD362C2D7E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27B0FB2-B38E-C02E-180C-0B70274B141C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9" name="Graphic 48" descr="Binary outline">
                  <a:extLst>
                    <a:ext uri="{FF2B5EF4-FFF2-40B4-BE49-F238E27FC236}">
                      <a16:creationId xmlns:a16="http://schemas.microsoft.com/office/drawing/2014/main" id="{A5E016E7-0D6F-DEAE-33F0-204B6A882A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86CF3F45-84EF-0577-FCDA-2EAE1C0C6DF9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1" name="Graphic 50" descr="Binary outline">
                    <a:extLst>
                      <a:ext uri="{FF2B5EF4-FFF2-40B4-BE49-F238E27FC236}">
                        <a16:creationId xmlns:a16="http://schemas.microsoft.com/office/drawing/2014/main" id="{7CABF7C0-BF0F-92DD-C907-0B9000B0E7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Binary outline">
                    <a:extLst>
                      <a:ext uri="{FF2B5EF4-FFF2-40B4-BE49-F238E27FC236}">
                        <a16:creationId xmlns:a16="http://schemas.microsoft.com/office/drawing/2014/main" id="{8294F2F1-9FF3-B73C-B75D-F4F5888C5F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Binary outline">
                    <a:extLst>
                      <a:ext uri="{FF2B5EF4-FFF2-40B4-BE49-F238E27FC236}">
                        <a16:creationId xmlns:a16="http://schemas.microsoft.com/office/drawing/2014/main" id="{1E1F530D-F26D-23ED-4D71-8C0B9387F3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 descr="Binary outline">
                    <a:extLst>
                      <a:ext uri="{FF2B5EF4-FFF2-40B4-BE49-F238E27FC236}">
                        <a16:creationId xmlns:a16="http://schemas.microsoft.com/office/drawing/2014/main" id="{7785562F-7D97-344F-8DF8-9BDF6DD8ED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3C19BB2-A8AF-10F4-5802-EEC55257E0FF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3" name="Graphic 42" descr="Binary outline">
                  <a:extLst>
                    <a:ext uri="{FF2B5EF4-FFF2-40B4-BE49-F238E27FC236}">
                      <a16:creationId xmlns:a16="http://schemas.microsoft.com/office/drawing/2014/main" id="{E2837A65-0405-4128-95CA-4D85FD7227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2E7709D-B27E-A886-6C58-BF0FB7FEFA5B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5" name="Graphic 44" descr="Binary outline">
                    <a:extLst>
                      <a:ext uri="{FF2B5EF4-FFF2-40B4-BE49-F238E27FC236}">
                        <a16:creationId xmlns:a16="http://schemas.microsoft.com/office/drawing/2014/main" id="{88D0045B-24BB-F981-6D95-4F38AA8FDB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Binary outline">
                    <a:extLst>
                      <a:ext uri="{FF2B5EF4-FFF2-40B4-BE49-F238E27FC236}">
                        <a16:creationId xmlns:a16="http://schemas.microsoft.com/office/drawing/2014/main" id="{C1DDF78F-D38B-6078-F681-1FAAEE7A9A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Binary outline">
                    <a:extLst>
                      <a:ext uri="{FF2B5EF4-FFF2-40B4-BE49-F238E27FC236}">
                        <a16:creationId xmlns:a16="http://schemas.microsoft.com/office/drawing/2014/main" id="{42CCCD0C-E963-69D7-39A3-778769E6F8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0C4EAA2B-161A-26CA-95BB-067AD7C6BC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C8518AF-48FC-F5CD-E3A1-7660F069495A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37" name="Graphic 36" descr="Binary outline">
                  <a:extLst>
                    <a:ext uri="{FF2B5EF4-FFF2-40B4-BE49-F238E27FC236}">
                      <a16:creationId xmlns:a16="http://schemas.microsoft.com/office/drawing/2014/main" id="{3F655779-BC4B-6CEA-D07F-2768014392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FED214D-1D05-BF46-F999-EEF5932FA448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9" name="Graphic 38" descr="Binary outline">
                    <a:extLst>
                      <a:ext uri="{FF2B5EF4-FFF2-40B4-BE49-F238E27FC236}">
                        <a16:creationId xmlns:a16="http://schemas.microsoft.com/office/drawing/2014/main" id="{5976FDCD-1AAD-6CF4-BFF7-842BCCC4AC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Binary outline">
                    <a:extLst>
                      <a:ext uri="{FF2B5EF4-FFF2-40B4-BE49-F238E27FC236}">
                        <a16:creationId xmlns:a16="http://schemas.microsoft.com/office/drawing/2014/main" id="{2623123F-0D0B-D44A-1F3F-002D1A5A62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Binary outline">
                    <a:extLst>
                      <a:ext uri="{FF2B5EF4-FFF2-40B4-BE49-F238E27FC236}">
                        <a16:creationId xmlns:a16="http://schemas.microsoft.com/office/drawing/2014/main" id="{110414EB-7EFA-0080-022A-62363E8771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C23DC9F1-BCE2-D216-EB03-D325E31375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6FB031-6F5C-B705-D227-99543C521853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51A39B0-B931-5322-A614-4CCD6402D63A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8" name="Graphic 27" descr="Binary outline">
                  <a:extLst>
                    <a:ext uri="{FF2B5EF4-FFF2-40B4-BE49-F238E27FC236}">
                      <a16:creationId xmlns:a16="http://schemas.microsoft.com/office/drawing/2014/main" id="{23DE07E8-23A8-8D73-FEF4-7AF386718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2C2CE8-D357-574F-2D4C-8E3059B269DD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0" name="Graphic 29" descr="Binary outline">
                    <a:extLst>
                      <a:ext uri="{FF2B5EF4-FFF2-40B4-BE49-F238E27FC236}">
                        <a16:creationId xmlns:a16="http://schemas.microsoft.com/office/drawing/2014/main" id="{8F129C0A-8FCB-0F8A-5FDE-0669E34161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1" name="Graphic 30" descr="Binary outline">
                    <a:extLst>
                      <a:ext uri="{FF2B5EF4-FFF2-40B4-BE49-F238E27FC236}">
                        <a16:creationId xmlns:a16="http://schemas.microsoft.com/office/drawing/2014/main" id="{41EAB84E-F680-390E-ADCB-74508C0167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Graphic 31" descr="Binary outline">
                    <a:extLst>
                      <a:ext uri="{FF2B5EF4-FFF2-40B4-BE49-F238E27FC236}">
                        <a16:creationId xmlns:a16="http://schemas.microsoft.com/office/drawing/2014/main" id="{226C8B79-722F-70DF-0671-A79C6AE285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Binary outline">
                    <a:extLst>
                      <a:ext uri="{FF2B5EF4-FFF2-40B4-BE49-F238E27FC236}">
                        <a16:creationId xmlns:a16="http://schemas.microsoft.com/office/drawing/2014/main" id="{F109538D-77F6-4933-4644-8ACBF50CD7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433DECA-8A22-2A48-9E80-A9C243C02A29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2" name="Graphic 21" descr="Binary outline">
                  <a:extLst>
                    <a:ext uri="{FF2B5EF4-FFF2-40B4-BE49-F238E27FC236}">
                      <a16:creationId xmlns:a16="http://schemas.microsoft.com/office/drawing/2014/main" id="{B77D748C-1E6D-C9CC-D78D-1E9C5CC6C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14DE34C-DB07-9EC0-DCA0-81E6199C3D2F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4" name="Graphic 23" descr="Binary outline">
                    <a:extLst>
                      <a:ext uri="{FF2B5EF4-FFF2-40B4-BE49-F238E27FC236}">
                        <a16:creationId xmlns:a16="http://schemas.microsoft.com/office/drawing/2014/main" id="{0E87DA63-AE69-20D1-3515-D47C8E4540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Graphic 24" descr="Binary outline">
                    <a:extLst>
                      <a:ext uri="{FF2B5EF4-FFF2-40B4-BE49-F238E27FC236}">
                        <a16:creationId xmlns:a16="http://schemas.microsoft.com/office/drawing/2014/main" id="{60925FAE-0273-8BF2-17EF-7AC7AA207C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 descr="Binary outline">
                    <a:extLst>
                      <a:ext uri="{FF2B5EF4-FFF2-40B4-BE49-F238E27FC236}">
                        <a16:creationId xmlns:a16="http://schemas.microsoft.com/office/drawing/2014/main" id="{157F2712-376C-CF46-DBB0-D1707EE4CB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83A0B39A-A0FE-7080-E743-49B5E2C01A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469E9F-A7A5-6EF6-CC58-BFBFE4EED4B0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6" name="Graphic 15" descr="Binary outline">
                  <a:extLst>
                    <a:ext uri="{FF2B5EF4-FFF2-40B4-BE49-F238E27FC236}">
                      <a16:creationId xmlns:a16="http://schemas.microsoft.com/office/drawing/2014/main" id="{58D5BB05-2B30-BC38-8905-91BD40CE81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EB9AF32F-5BF3-C27E-55CB-337D47A7A26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8" name="Graphic 17" descr="Binary outline">
                    <a:extLst>
                      <a:ext uri="{FF2B5EF4-FFF2-40B4-BE49-F238E27FC236}">
                        <a16:creationId xmlns:a16="http://schemas.microsoft.com/office/drawing/2014/main" id="{79CCEA7C-3E87-9F17-D38D-F8C82C34B6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9" name="Graphic 18" descr="Binary outline">
                    <a:extLst>
                      <a:ext uri="{FF2B5EF4-FFF2-40B4-BE49-F238E27FC236}">
                        <a16:creationId xmlns:a16="http://schemas.microsoft.com/office/drawing/2014/main" id="{8E706E5A-EB2B-9BE7-706C-99A5F264DB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0" name="Graphic 19" descr="Binary outline">
                    <a:extLst>
                      <a:ext uri="{FF2B5EF4-FFF2-40B4-BE49-F238E27FC236}">
                        <a16:creationId xmlns:a16="http://schemas.microsoft.com/office/drawing/2014/main" id="{D26F485F-8601-270D-5255-E64B1804E4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39B13BE9-A525-A332-AE66-D95869B685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E9A52A3-45A8-882C-1C69-3A2AA5629D7A}"/>
              </a:ext>
            </a:extLst>
          </p:cNvPr>
          <p:cNvGrpSpPr/>
          <p:nvPr/>
        </p:nvGrpSpPr>
        <p:grpSpPr>
          <a:xfrm>
            <a:off x="-5495589" y="1553277"/>
            <a:ext cx="12496463" cy="2773866"/>
            <a:chOff x="0" y="4374198"/>
            <a:chExt cx="12258338" cy="248380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D8FC7DA-63BE-0344-0CDB-960361CA7A00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54B5D3BF-AFCD-A6A4-AF75-FDE151C22FB1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37" name="Graphic 136" descr="Binary outline">
                  <a:extLst>
                    <a:ext uri="{FF2B5EF4-FFF2-40B4-BE49-F238E27FC236}">
                      <a16:creationId xmlns:a16="http://schemas.microsoft.com/office/drawing/2014/main" id="{8C61FA09-9E1C-61DE-1819-F88E8CD7E9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F3F6EC25-593D-49EC-E887-2932A1954E2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9" name="Graphic 138" descr="Binary outline">
                    <a:extLst>
                      <a:ext uri="{FF2B5EF4-FFF2-40B4-BE49-F238E27FC236}">
                        <a16:creationId xmlns:a16="http://schemas.microsoft.com/office/drawing/2014/main" id="{2EDB3C97-D9B2-C0C3-8E9D-6FB86A4B11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0" name="Graphic 139" descr="Binary outline">
                    <a:extLst>
                      <a:ext uri="{FF2B5EF4-FFF2-40B4-BE49-F238E27FC236}">
                        <a16:creationId xmlns:a16="http://schemas.microsoft.com/office/drawing/2014/main" id="{4EE7CB0F-31DE-AB28-974D-60472E0DE2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Graphic 140" descr="Binary outline">
                    <a:extLst>
                      <a:ext uri="{FF2B5EF4-FFF2-40B4-BE49-F238E27FC236}">
                        <a16:creationId xmlns:a16="http://schemas.microsoft.com/office/drawing/2014/main" id="{02D08F99-D3E7-C694-0392-68AE7B8972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2" name="Graphic 141" descr="Binary outline">
                    <a:extLst>
                      <a:ext uri="{FF2B5EF4-FFF2-40B4-BE49-F238E27FC236}">
                        <a16:creationId xmlns:a16="http://schemas.microsoft.com/office/drawing/2014/main" id="{A6CCF973-3A59-83C8-FABF-147809959B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D13606C1-BBDB-8A3B-6403-587B8C4D9E05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31" name="Graphic 130" descr="Binary outline">
                  <a:extLst>
                    <a:ext uri="{FF2B5EF4-FFF2-40B4-BE49-F238E27FC236}">
                      <a16:creationId xmlns:a16="http://schemas.microsoft.com/office/drawing/2014/main" id="{13AD3D96-4864-9075-F43B-337A089757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4A5DDCB4-F140-53C1-59AD-B30B331CCEB0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3" name="Graphic 132" descr="Binary outline">
                    <a:extLst>
                      <a:ext uri="{FF2B5EF4-FFF2-40B4-BE49-F238E27FC236}">
                        <a16:creationId xmlns:a16="http://schemas.microsoft.com/office/drawing/2014/main" id="{B97787C3-E734-FB48-7413-D39C1236A5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4" name="Graphic 133" descr="Binary outline">
                    <a:extLst>
                      <a:ext uri="{FF2B5EF4-FFF2-40B4-BE49-F238E27FC236}">
                        <a16:creationId xmlns:a16="http://schemas.microsoft.com/office/drawing/2014/main" id="{04A33DF3-8FEC-36BC-A48A-21183EB56C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E3418D14-9CB2-AC25-32D0-6FEE89F39C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Graphic 135" descr="Binary outline">
                    <a:extLst>
                      <a:ext uri="{FF2B5EF4-FFF2-40B4-BE49-F238E27FC236}">
                        <a16:creationId xmlns:a16="http://schemas.microsoft.com/office/drawing/2014/main" id="{B66FCAB7-4FB4-49D7-02BF-AEAA21C1D4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A6EA178A-1B5A-493C-F626-57FC0148A064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25" name="Graphic 124" descr="Binary outline">
                  <a:extLst>
                    <a:ext uri="{FF2B5EF4-FFF2-40B4-BE49-F238E27FC236}">
                      <a16:creationId xmlns:a16="http://schemas.microsoft.com/office/drawing/2014/main" id="{22759DED-D3AF-4150-B09C-D525916CCA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537B993-FCD5-E2F0-2553-3497DD7C4BA9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7" name="Graphic 126" descr="Binary outline">
                    <a:extLst>
                      <a:ext uri="{FF2B5EF4-FFF2-40B4-BE49-F238E27FC236}">
                        <a16:creationId xmlns:a16="http://schemas.microsoft.com/office/drawing/2014/main" id="{E5261C84-3CB8-C4B0-D7A1-31D0674CB5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8" name="Graphic 127" descr="Binary outline">
                    <a:extLst>
                      <a:ext uri="{FF2B5EF4-FFF2-40B4-BE49-F238E27FC236}">
                        <a16:creationId xmlns:a16="http://schemas.microsoft.com/office/drawing/2014/main" id="{D56EE799-562A-15DB-37CE-1D600F918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B20BB39C-122A-C74E-D9A9-EF1E446DAA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0" name="Graphic 129" descr="Binary outline">
                    <a:extLst>
                      <a:ext uri="{FF2B5EF4-FFF2-40B4-BE49-F238E27FC236}">
                        <a16:creationId xmlns:a16="http://schemas.microsoft.com/office/drawing/2014/main" id="{5647A9E6-896A-2631-2AA0-03713AB033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AEF80C3-FDE8-84E7-93EF-222865C2A4B3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A884370-9187-AD03-B8E2-FB0C22667563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16" name="Graphic 115" descr="Binary outline">
                  <a:extLst>
                    <a:ext uri="{FF2B5EF4-FFF2-40B4-BE49-F238E27FC236}">
                      <a16:creationId xmlns:a16="http://schemas.microsoft.com/office/drawing/2014/main" id="{28CE07CE-3068-2776-DF3C-A54555D20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03C2FE27-65E2-4B47-1053-AE8D69E5BB1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8" name="Graphic 117" descr="Binary outline">
                    <a:extLst>
                      <a:ext uri="{FF2B5EF4-FFF2-40B4-BE49-F238E27FC236}">
                        <a16:creationId xmlns:a16="http://schemas.microsoft.com/office/drawing/2014/main" id="{55F912E6-CE5B-BF2F-AD7F-445428286B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9" name="Graphic 118" descr="Binary outline">
                    <a:extLst>
                      <a:ext uri="{FF2B5EF4-FFF2-40B4-BE49-F238E27FC236}">
                        <a16:creationId xmlns:a16="http://schemas.microsoft.com/office/drawing/2014/main" id="{23473F87-611E-BD5A-9966-514C0DADFE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0" name="Graphic 119" descr="Binary outline">
                    <a:extLst>
                      <a:ext uri="{FF2B5EF4-FFF2-40B4-BE49-F238E27FC236}">
                        <a16:creationId xmlns:a16="http://schemas.microsoft.com/office/drawing/2014/main" id="{2C05176C-FEF5-C6A7-DD2A-90FC7F3641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1" name="Graphic 120" descr="Binary outline">
                    <a:extLst>
                      <a:ext uri="{FF2B5EF4-FFF2-40B4-BE49-F238E27FC236}">
                        <a16:creationId xmlns:a16="http://schemas.microsoft.com/office/drawing/2014/main" id="{F65DA72B-8F47-548F-0FB9-3CFE9965BC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87A8A02-0B9B-7C55-E8C0-D11B1A473382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10" name="Graphic 109" descr="Binary outline">
                  <a:extLst>
                    <a:ext uri="{FF2B5EF4-FFF2-40B4-BE49-F238E27FC236}">
                      <a16:creationId xmlns:a16="http://schemas.microsoft.com/office/drawing/2014/main" id="{E04BAAD5-88A7-EB5A-BB9E-7DA0D64625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AC2AD8A8-69F0-E56D-94FE-0897A04315F2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2" name="Graphic 111" descr="Binary outline">
                    <a:extLst>
                      <a:ext uri="{FF2B5EF4-FFF2-40B4-BE49-F238E27FC236}">
                        <a16:creationId xmlns:a16="http://schemas.microsoft.com/office/drawing/2014/main" id="{C62B9312-9C8E-A569-7980-00A70314B7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3" name="Graphic 112" descr="Binary outline">
                    <a:extLst>
                      <a:ext uri="{FF2B5EF4-FFF2-40B4-BE49-F238E27FC236}">
                        <a16:creationId xmlns:a16="http://schemas.microsoft.com/office/drawing/2014/main" id="{5DA6E4A4-C303-F893-BFBE-4613562EAF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855BDC04-C382-F8B5-A502-0C61BF8E8D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5" name="Graphic 114" descr="Binary outline">
                    <a:extLst>
                      <a:ext uri="{FF2B5EF4-FFF2-40B4-BE49-F238E27FC236}">
                        <a16:creationId xmlns:a16="http://schemas.microsoft.com/office/drawing/2014/main" id="{90434B7D-A634-66DD-6E92-41E78599E7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AC1AA941-E4EA-FF46-2CB8-91E467AC2CC1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04" name="Graphic 103" descr="Binary outline">
                  <a:extLst>
                    <a:ext uri="{FF2B5EF4-FFF2-40B4-BE49-F238E27FC236}">
                      <a16:creationId xmlns:a16="http://schemas.microsoft.com/office/drawing/2014/main" id="{A26797BD-9DD9-9844-5F08-ACAF2CBB10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10A4AFFB-6FA4-974B-8A68-0F7394B7AFBF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6" name="Graphic 105" descr="Binary outline">
                    <a:extLst>
                      <a:ext uri="{FF2B5EF4-FFF2-40B4-BE49-F238E27FC236}">
                        <a16:creationId xmlns:a16="http://schemas.microsoft.com/office/drawing/2014/main" id="{0AEC53F3-6584-9924-C557-454015BA12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Graphic 106" descr="Binary outline">
                    <a:extLst>
                      <a:ext uri="{FF2B5EF4-FFF2-40B4-BE49-F238E27FC236}">
                        <a16:creationId xmlns:a16="http://schemas.microsoft.com/office/drawing/2014/main" id="{78BA5259-A288-12FA-ED50-CA90C6078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0663921E-4B20-63D7-9DF9-87752932F1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Graphic 108" descr="Binary outline">
                    <a:extLst>
                      <a:ext uri="{FF2B5EF4-FFF2-40B4-BE49-F238E27FC236}">
                        <a16:creationId xmlns:a16="http://schemas.microsoft.com/office/drawing/2014/main" id="{A1E925B5-1841-769A-5C59-DCCF821D7D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E55FFCC-5D9B-3E84-317E-C6BE8365BD3B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14545E04-5794-3333-C51E-CC8B49CF1D5B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95" name="Graphic 94" descr="Binary outline">
                  <a:extLst>
                    <a:ext uri="{FF2B5EF4-FFF2-40B4-BE49-F238E27FC236}">
                      <a16:creationId xmlns:a16="http://schemas.microsoft.com/office/drawing/2014/main" id="{F201A6F4-CC35-31B4-AFBC-6D92B2A36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7363236-FF46-C2B9-603B-96C98AB9632C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7" name="Graphic 96" descr="Binary outline">
                    <a:extLst>
                      <a:ext uri="{FF2B5EF4-FFF2-40B4-BE49-F238E27FC236}">
                        <a16:creationId xmlns:a16="http://schemas.microsoft.com/office/drawing/2014/main" id="{49332B30-6DDF-F18A-A299-BAF1D97234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8" name="Graphic 97" descr="Binary outline">
                    <a:extLst>
                      <a:ext uri="{FF2B5EF4-FFF2-40B4-BE49-F238E27FC236}">
                        <a16:creationId xmlns:a16="http://schemas.microsoft.com/office/drawing/2014/main" id="{74952A94-B43F-A0AD-005B-3C3B063E5E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9" name="Graphic 98" descr="Binary outline">
                    <a:extLst>
                      <a:ext uri="{FF2B5EF4-FFF2-40B4-BE49-F238E27FC236}">
                        <a16:creationId xmlns:a16="http://schemas.microsoft.com/office/drawing/2014/main" id="{01D78E27-7264-6292-5E2A-FC078F6BE7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0" name="Graphic 99" descr="Binary outline">
                    <a:extLst>
                      <a:ext uri="{FF2B5EF4-FFF2-40B4-BE49-F238E27FC236}">
                        <a16:creationId xmlns:a16="http://schemas.microsoft.com/office/drawing/2014/main" id="{B6C4B7DD-147D-EBBE-7A61-87961AC03A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5C6373E-7DDC-8DEE-BD34-50FBC867188C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9" name="Graphic 88" descr="Binary outline">
                  <a:extLst>
                    <a:ext uri="{FF2B5EF4-FFF2-40B4-BE49-F238E27FC236}">
                      <a16:creationId xmlns:a16="http://schemas.microsoft.com/office/drawing/2014/main" id="{BE0A08EF-A57B-DCA9-7EF4-71B38AB7B4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B31A5126-AE31-EFAF-A296-E5542C4888A0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1" name="Graphic 90" descr="Binary outline">
                    <a:extLst>
                      <a:ext uri="{FF2B5EF4-FFF2-40B4-BE49-F238E27FC236}">
                        <a16:creationId xmlns:a16="http://schemas.microsoft.com/office/drawing/2014/main" id="{E7B7FADF-D126-8C5A-BB8F-DDE3B5DE6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2" name="Graphic 91" descr="Binary outline">
                    <a:extLst>
                      <a:ext uri="{FF2B5EF4-FFF2-40B4-BE49-F238E27FC236}">
                        <a16:creationId xmlns:a16="http://schemas.microsoft.com/office/drawing/2014/main" id="{57B92246-BF61-B7AC-1720-38621A5447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7570A31C-6B35-44C7-36C0-76436B7343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4" name="Graphic 93" descr="Binary outline">
                    <a:extLst>
                      <a:ext uri="{FF2B5EF4-FFF2-40B4-BE49-F238E27FC236}">
                        <a16:creationId xmlns:a16="http://schemas.microsoft.com/office/drawing/2014/main" id="{75152941-B0C0-7ED2-9126-E9695ADF41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30D48AD-94DD-DB80-0CDC-5CC1BE6F9AED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3" name="Graphic 82" descr="Binary outline">
                  <a:extLst>
                    <a:ext uri="{FF2B5EF4-FFF2-40B4-BE49-F238E27FC236}">
                      <a16:creationId xmlns:a16="http://schemas.microsoft.com/office/drawing/2014/main" id="{0CC85131-FD3B-AB2E-A0D9-D7ABAFC53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F6578C5D-A48B-B7A2-CA54-ECDE95FC393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5" name="Graphic 84" descr="Binary outline">
                    <a:extLst>
                      <a:ext uri="{FF2B5EF4-FFF2-40B4-BE49-F238E27FC236}">
                        <a16:creationId xmlns:a16="http://schemas.microsoft.com/office/drawing/2014/main" id="{BE3BC80C-F52A-0371-8AFC-D28C73CEFD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6" name="Graphic 85" descr="Binary outline">
                    <a:extLst>
                      <a:ext uri="{FF2B5EF4-FFF2-40B4-BE49-F238E27FC236}">
                        <a16:creationId xmlns:a16="http://schemas.microsoft.com/office/drawing/2014/main" id="{B51497A3-B84C-FE90-12EF-B23B49C226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0FEF8D63-CF86-9B65-B652-33EFF2920C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8" name="Graphic 87" descr="Binary outline">
                    <a:extLst>
                      <a:ext uri="{FF2B5EF4-FFF2-40B4-BE49-F238E27FC236}">
                        <a16:creationId xmlns:a16="http://schemas.microsoft.com/office/drawing/2014/main" id="{C81B118C-A3EC-E6BD-18CD-16DE883552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pic>
        <p:nvPicPr>
          <p:cNvPr id="7" name="Picture 6" descr="A diagram of a song&#10;&#10;Description automatically generated">
            <a:extLst>
              <a:ext uri="{FF2B5EF4-FFF2-40B4-BE49-F238E27FC236}">
                <a16:creationId xmlns:a16="http://schemas.microsoft.com/office/drawing/2014/main" id="{A244E884-F0DC-0B49-E895-E21BB5236B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14" b="63788"/>
          <a:stretch/>
        </p:blipFill>
        <p:spPr>
          <a:xfrm>
            <a:off x="1987026" y="1989903"/>
            <a:ext cx="2788267" cy="2187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Content Placeholder 4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C8850682-CFB6-07C6-50C6-2204AC91D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7" r="2108" b="28844"/>
          <a:stretch/>
        </p:blipFill>
        <p:spPr>
          <a:xfrm>
            <a:off x="183770" y="4476750"/>
            <a:ext cx="6394781" cy="2187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99574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C0FE-C55D-E5C0-D9E7-20FEEF6B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91" y="393700"/>
            <a:ext cx="11102218" cy="1397000"/>
          </a:xfrm>
        </p:spPr>
        <p:txBody>
          <a:bodyPr>
            <a:normAutofit fontScale="90000"/>
          </a:bodyPr>
          <a:lstStyle/>
          <a:p>
            <a:r>
              <a:rPr lang="en-CA" sz="5400" b="1" dirty="0"/>
              <a:t>DDL – Entities Explanation - Playlist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57F17C-A73F-8369-91B5-377A6A396A7E}"/>
              </a:ext>
            </a:extLst>
          </p:cNvPr>
          <p:cNvGrpSpPr/>
          <p:nvPr/>
        </p:nvGrpSpPr>
        <p:grpSpPr>
          <a:xfrm>
            <a:off x="4635737" y="4131760"/>
            <a:ext cx="12496463" cy="2773866"/>
            <a:chOff x="0" y="4374198"/>
            <a:chExt cx="12258338" cy="24838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AE0F49-C780-0098-2D07-3F3E2AD18562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3927BA2-0EC5-AD67-99E2-EAD5D3F88763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9" name="Graphic 68" descr="Binary outline">
                  <a:extLst>
                    <a:ext uri="{FF2B5EF4-FFF2-40B4-BE49-F238E27FC236}">
                      <a16:creationId xmlns:a16="http://schemas.microsoft.com/office/drawing/2014/main" id="{2062DAFD-F555-FDEC-A316-C3F224F440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2606379-E1E3-AB46-4BB4-C4CF043FCDBD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71" name="Graphic 70" descr="Binary outline">
                    <a:extLst>
                      <a:ext uri="{FF2B5EF4-FFF2-40B4-BE49-F238E27FC236}">
                        <a16:creationId xmlns:a16="http://schemas.microsoft.com/office/drawing/2014/main" id="{B9784455-6FE4-D026-D4D9-C19E1838D7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Graphic 71" descr="Binary outline">
                    <a:extLst>
                      <a:ext uri="{FF2B5EF4-FFF2-40B4-BE49-F238E27FC236}">
                        <a16:creationId xmlns:a16="http://schemas.microsoft.com/office/drawing/2014/main" id="{35E8ADFF-2056-2B81-615C-6FA0967B9D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 descr="Binary outline">
                    <a:extLst>
                      <a:ext uri="{FF2B5EF4-FFF2-40B4-BE49-F238E27FC236}">
                        <a16:creationId xmlns:a16="http://schemas.microsoft.com/office/drawing/2014/main" id="{7E61F4B4-E615-5ACA-9D39-CF5190290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4" name="Graphic 73" descr="Binary outline">
                    <a:extLst>
                      <a:ext uri="{FF2B5EF4-FFF2-40B4-BE49-F238E27FC236}">
                        <a16:creationId xmlns:a16="http://schemas.microsoft.com/office/drawing/2014/main" id="{0BDAF39F-291D-5C2F-A21E-9E1EF55C82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A099FAD-4E54-6815-480A-6DBE351A348E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3" name="Graphic 62" descr="Binary outline">
                  <a:extLst>
                    <a:ext uri="{FF2B5EF4-FFF2-40B4-BE49-F238E27FC236}">
                      <a16:creationId xmlns:a16="http://schemas.microsoft.com/office/drawing/2014/main" id="{EE09B743-3AF0-7E73-1659-1CB3CC7CCE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4856D448-D17C-4637-28EC-F10C1B476D3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5" name="Graphic 64" descr="Binary outline">
                    <a:extLst>
                      <a:ext uri="{FF2B5EF4-FFF2-40B4-BE49-F238E27FC236}">
                        <a16:creationId xmlns:a16="http://schemas.microsoft.com/office/drawing/2014/main" id="{E29E9B2B-EBA1-43BB-4625-58B307E04D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6" name="Graphic 65" descr="Binary outline">
                    <a:extLst>
                      <a:ext uri="{FF2B5EF4-FFF2-40B4-BE49-F238E27FC236}">
                        <a16:creationId xmlns:a16="http://schemas.microsoft.com/office/drawing/2014/main" id="{CA981F6A-B854-ACF9-1953-87DB575978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7" name="Graphic 66" descr="Binary outline">
                    <a:extLst>
                      <a:ext uri="{FF2B5EF4-FFF2-40B4-BE49-F238E27FC236}">
                        <a16:creationId xmlns:a16="http://schemas.microsoft.com/office/drawing/2014/main" id="{3F2E4FC6-8B8F-AA16-874C-99D44CBF05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8" name="Graphic 67" descr="Binary outline">
                    <a:extLst>
                      <a:ext uri="{FF2B5EF4-FFF2-40B4-BE49-F238E27FC236}">
                        <a16:creationId xmlns:a16="http://schemas.microsoft.com/office/drawing/2014/main" id="{2781BA44-7E64-AF31-D584-B4FB429B88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2C71A36-E608-E9C6-81F8-AB9982B5F6A9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57" name="Graphic 56" descr="Binary outline">
                  <a:extLst>
                    <a:ext uri="{FF2B5EF4-FFF2-40B4-BE49-F238E27FC236}">
                      <a16:creationId xmlns:a16="http://schemas.microsoft.com/office/drawing/2014/main" id="{B6674620-8F92-7CDA-05D2-9B3FA0F75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B2A866C7-CE60-7260-7EA1-C070EDA7AC13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9" name="Graphic 58" descr="Binary outline">
                    <a:extLst>
                      <a:ext uri="{FF2B5EF4-FFF2-40B4-BE49-F238E27FC236}">
                        <a16:creationId xmlns:a16="http://schemas.microsoft.com/office/drawing/2014/main" id="{52616DBD-75F6-FE9A-CDF2-E02900177F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Binary outline">
                    <a:extLst>
                      <a:ext uri="{FF2B5EF4-FFF2-40B4-BE49-F238E27FC236}">
                        <a16:creationId xmlns:a16="http://schemas.microsoft.com/office/drawing/2014/main" id="{2178893B-8BB5-1609-1324-8D112BA632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Binary outline">
                    <a:extLst>
                      <a:ext uri="{FF2B5EF4-FFF2-40B4-BE49-F238E27FC236}">
                        <a16:creationId xmlns:a16="http://schemas.microsoft.com/office/drawing/2014/main" id="{408801B1-4722-78E9-E976-198158C778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Binary outline">
                    <a:extLst>
                      <a:ext uri="{FF2B5EF4-FFF2-40B4-BE49-F238E27FC236}">
                        <a16:creationId xmlns:a16="http://schemas.microsoft.com/office/drawing/2014/main" id="{4F9C9561-BD6F-8250-3D31-A3402F50B8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AC71AD-1A7C-4AB6-C29B-D33C0D50B54D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559F5B5-BABE-635C-B5BD-2DFBF49687E6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8" name="Graphic 47" descr="Binary outline">
                  <a:extLst>
                    <a:ext uri="{FF2B5EF4-FFF2-40B4-BE49-F238E27FC236}">
                      <a16:creationId xmlns:a16="http://schemas.microsoft.com/office/drawing/2014/main" id="{F2E5ABA0-7BAB-82FC-10B0-B02DFE67B4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FD526E83-A3AE-0A90-848B-ADEC36E9A134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0" name="Graphic 49" descr="Binary outline">
                    <a:extLst>
                      <a:ext uri="{FF2B5EF4-FFF2-40B4-BE49-F238E27FC236}">
                        <a16:creationId xmlns:a16="http://schemas.microsoft.com/office/drawing/2014/main" id="{4A02B307-6747-FEFC-E1D6-8A2A9B253D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Binary outline">
                    <a:extLst>
                      <a:ext uri="{FF2B5EF4-FFF2-40B4-BE49-F238E27FC236}">
                        <a16:creationId xmlns:a16="http://schemas.microsoft.com/office/drawing/2014/main" id="{962CE07F-0956-E796-7978-57330FF955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Binary outline">
                    <a:extLst>
                      <a:ext uri="{FF2B5EF4-FFF2-40B4-BE49-F238E27FC236}">
                        <a16:creationId xmlns:a16="http://schemas.microsoft.com/office/drawing/2014/main" id="{1ADFE859-9475-6791-0C71-9EBE80ECA9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Binary outline">
                    <a:extLst>
                      <a:ext uri="{FF2B5EF4-FFF2-40B4-BE49-F238E27FC236}">
                        <a16:creationId xmlns:a16="http://schemas.microsoft.com/office/drawing/2014/main" id="{8188B09E-6265-3E96-A8B0-9D52872D9E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EBBFE5C-AECD-225D-6FB1-7B0833D7704B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2" name="Graphic 41" descr="Binary outline">
                  <a:extLst>
                    <a:ext uri="{FF2B5EF4-FFF2-40B4-BE49-F238E27FC236}">
                      <a16:creationId xmlns:a16="http://schemas.microsoft.com/office/drawing/2014/main" id="{6D3DEFCC-B445-12C5-B828-631FCD0CA6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6E43ED52-27C5-AEB1-1F49-C8BCF3B98FEB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4" name="Graphic 43" descr="Binary outline">
                    <a:extLst>
                      <a:ext uri="{FF2B5EF4-FFF2-40B4-BE49-F238E27FC236}">
                        <a16:creationId xmlns:a16="http://schemas.microsoft.com/office/drawing/2014/main" id="{49E034C4-580E-4E3E-5B78-127BF52292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Binary outline">
                    <a:extLst>
                      <a:ext uri="{FF2B5EF4-FFF2-40B4-BE49-F238E27FC236}">
                        <a16:creationId xmlns:a16="http://schemas.microsoft.com/office/drawing/2014/main" id="{FDBAD091-7F0D-8137-5316-930C6D16F6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Binary outline">
                    <a:extLst>
                      <a:ext uri="{FF2B5EF4-FFF2-40B4-BE49-F238E27FC236}">
                        <a16:creationId xmlns:a16="http://schemas.microsoft.com/office/drawing/2014/main" id="{127897D2-5037-7660-59B7-8216070CF8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Binary outline">
                    <a:extLst>
                      <a:ext uri="{FF2B5EF4-FFF2-40B4-BE49-F238E27FC236}">
                        <a16:creationId xmlns:a16="http://schemas.microsoft.com/office/drawing/2014/main" id="{3AF9FC18-8EE9-AFF4-7BB0-E8C3E565AD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61A5808-2645-9CD6-C1EB-8410CEB3CC99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36" name="Graphic 35" descr="Binary outline">
                  <a:extLst>
                    <a:ext uri="{FF2B5EF4-FFF2-40B4-BE49-F238E27FC236}">
                      <a16:creationId xmlns:a16="http://schemas.microsoft.com/office/drawing/2014/main" id="{52CDBF00-3EFB-EA3B-F9D1-8F7863E6D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1DB7DDD2-DE6D-121B-A1EA-33EDB86ABFA4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8" name="Graphic 37" descr="Binary outline">
                    <a:extLst>
                      <a:ext uri="{FF2B5EF4-FFF2-40B4-BE49-F238E27FC236}">
                        <a16:creationId xmlns:a16="http://schemas.microsoft.com/office/drawing/2014/main" id="{580C98C0-D75E-02C0-C7FE-6C3C2ACA58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Binary outline">
                    <a:extLst>
                      <a:ext uri="{FF2B5EF4-FFF2-40B4-BE49-F238E27FC236}">
                        <a16:creationId xmlns:a16="http://schemas.microsoft.com/office/drawing/2014/main" id="{76D0F16D-8733-8A92-D969-B104BD39E4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Binary outline">
                    <a:extLst>
                      <a:ext uri="{FF2B5EF4-FFF2-40B4-BE49-F238E27FC236}">
                        <a16:creationId xmlns:a16="http://schemas.microsoft.com/office/drawing/2014/main" id="{94A18CF3-A45D-9BF9-4131-62DCBCA99A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Binary outline">
                    <a:extLst>
                      <a:ext uri="{FF2B5EF4-FFF2-40B4-BE49-F238E27FC236}">
                        <a16:creationId xmlns:a16="http://schemas.microsoft.com/office/drawing/2014/main" id="{B9ACA768-9DB4-D23F-AD95-03A521D3EB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1B302D-F5EB-9482-F37A-9E472B363E4F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824481F-F74D-24C7-31A9-D340A779176C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7" name="Graphic 26" descr="Binary outline">
                  <a:extLst>
                    <a:ext uri="{FF2B5EF4-FFF2-40B4-BE49-F238E27FC236}">
                      <a16:creationId xmlns:a16="http://schemas.microsoft.com/office/drawing/2014/main" id="{173AB86A-DB0F-ADCA-F41A-2B034FBC67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F65F12A-AEEC-9E80-DD35-486253BA805E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9" name="Graphic 28" descr="Binary outline">
                    <a:extLst>
                      <a:ext uri="{FF2B5EF4-FFF2-40B4-BE49-F238E27FC236}">
                        <a16:creationId xmlns:a16="http://schemas.microsoft.com/office/drawing/2014/main" id="{AE38D7E8-BEBB-9102-E745-60F18337EC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 descr="Binary outline">
                    <a:extLst>
                      <a:ext uri="{FF2B5EF4-FFF2-40B4-BE49-F238E27FC236}">
                        <a16:creationId xmlns:a16="http://schemas.microsoft.com/office/drawing/2014/main" id="{AC6027EC-A3EA-ED0E-7DAD-A116AED4AC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1" name="Graphic 30" descr="Binary outline">
                    <a:extLst>
                      <a:ext uri="{FF2B5EF4-FFF2-40B4-BE49-F238E27FC236}">
                        <a16:creationId xmlns:a16="http://schemas.microsoft.com/office/drawing/2014/main" id="{3546C541-19B9-63CF-79BF-0FE312EB92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Graphic 31" descr="Binary outline">
                    <a:extLst>
                      <a:ext uri="{FF2B5EF4-FFF2-40B4-BE49-F238E27FC236}">
                        <a16:creationId xmlns:a16="http://schemas.microsoft.com/office/drawing/2014/main" id="{24C98FDC-F882-C46C-E091-127D40534B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A97A2A6-C895-D0BB-EB3B-CA0D0AC26A7E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1" name="Graphic 20" descr="Binary outline">
                  <a:extLst>
                    <a:ext uri="{FF2B5EF4-FFF2-40B4-BE49-F238E27FC236}">
                      <a16:creationId xmlns:a16="http://schemas.microsoft.com/office/drawing/2014/main" id="{7DF83245-F515-4F7E-1866-0C5B5A997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95BD4DD-6117-818C-8F6D-D4C51E36998B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3" name="Graphic 22" descr="Binary outline">
                    <a:extLst>
                      <a:ext uri="{FF2B5EF4-FFF2-40B4-BE49-F238E27FC236}">
                        <a16:creationId xmlns:a16="http://schemas.microsoft.com/office/drawing/2014/main" id="{25D894B4-B525-7D22-C92E-0B63C623D2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Graphic 23" descr="Binary outline">
                    <a:extLst>
                      <a:ext uri="{FF2B5EF4-FFF2-40B4-BE49-F238E27FC236}">
                        <a16:creationId xmlns:a16="http://schemas.microsoft.com/office/drawing/2014/main" id="{27A21D1F-F66A-189C-3B31-51902880A1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Graphic 24" descr="Binary outline">
                    <a:extLst>
                      <a:ext uri="{FF2B5EF4-FFF2-40B4-BE49-F238E27FC236}">
                        <a16:creationId xmlns:a16="http://schemas.microsoft.com/office/drawing/2014/main" id="{1BB65260-9D96-A345-AF2A-EFCEF26428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 descr="Binary outline">
                    <a:extLst>
                      <a:ext uri="{FF2B5EF4-FFF2-40B4-BE49-F238E27FC236}">
                        <a16:creationId xmlns:a16="http://schemas.microsoft.com/office/drawing/2014/main" id="{9BC14B82-F5E8-7868-9949-84AD572993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8FB2813-3AD4-8B16-0405-ED7416E602D8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5" name="Graphic 14" descr="Binary outline">
                  <a:extLst>
                    <a:ext uri="{FF2B5EF4-FFF2-40B4-BE49-F238E27FC236}">
                      <a16:creationId xmlns:a16="http://schemas.microsoft.com/office/drawing/2014/main" id="{9B08EFEB-0073-DBE7-4992-E63EDE0F6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39393D63-64B5-59B2-3A29-541CE579539F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7" name="Graphic 16" descr="Binary outline">
                    <a:extLst>
                      <a:ext uri="{FF2B5EF4-FFF2-40B4-BE49-F238E27FC236}">
                        <a16:creationId xmlns:a16="http://schemas.microsoft.com/office/drawing/2014/main" id="{7EB79E34-6F19-16AF-07D8-B86749907A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Binary outline">
                    <a:extLst>
                      <a:ext uri="{FF2B5EF4-FFF2-40B4-BE49-F238E27FC236}">
                        <a16:creationId xmlns:a16="http://schemas.microsoft.com/office/drawing/2014/main" id="{319B2AC8-8F47-6D2F-75A0-E1180614A6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9" name="Graphic 18" descr="Binary outline">
                    <a:extLst>
                      <a:ext uri="{FF2B5EF4-FFF2-40B4-BE49-F238E27FC236}">
                        <a16:creationId xmlns:a16="http://schemas.microsoft.com/office/drawing/2014/main" id="{B9F0F483-9D92-3642-40A2-E1B49594CB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0" name="Graphic 19" descr="Binary outline">
                    <a:extLst>
                      <a:ext uri="{FF2B5EF4-FFF2-40B4-BE49-F238E27FC236}">
                        <a16:creationId xmlns:a16="http://schemas.microsoft.com/office/drawing/2014/main" id="{D0825052-EC0C-6ADE-5E4E-0DD7F128E1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C6954DF-D1BE-1753-1351-211D597EC032}"/>
              </a:ext>
            </a:extLst>
          </p:cNvPr>
          <p:cNvGrpSpPr/>
          <p:nvPr/>
        </p:nvGrpSpPr>
        <p:grpSpPr>
          <a:xfrm>
            <a:off x="4635737" y="1560007"/>
            <a:ext cx="12496463" cy="2773866"/>
            <a:chOff x="0" y="4374198"/>
            <a:chExt cx="12258338" cy="248380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EF1FCE-2020-07CF-9086-263FCDFCCC4D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CE0F43B-2C29-37E5-2E76-4956AA64A1DD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36" name="Graphic 135" descr="Binary outline">
                  <a:extLst>
                    <a:ext uri="{FF2B5EF4-FFF2-40B4-BE49-F238E27FC236}">
                      <a16:creationId xmlns:a16="http://schemas.microsoft.com/office/drawing/2014/main" id="{073D4256-78EE-5439-644F-1E68988075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8A6A87F7-B715-30E4-EE75-737E2CA08C6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8" name="Graphic 137" descr="Binary outline">
                    <a:extLst>
                      <a:ext uri="{FF2B5EF4-FFF2-40B4-BE49-F238E27FC236}">
                        <a16:creationId xmlns:a16="http://schemas.microsoft.com/office/drawing/2014/main" id="{D4C5A84B-2837-44BF-5B79-57B45C2220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Graphic 138" descr="Binary outline">
                    <a:extLst>
                      <a:ext uri="{FF2B5EF4-FFF2-40B4-BE49-F238E27FC236}">
                        <a16:creationId xmlns:a16="http://schemas.microsoft.com/office/drawing/2014/main" id="{58A299D5-16F2-2F1E-F731-D51248DE4F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0" name="Graphic 139" descr="Binary outline">
                    <a:extLst>
                      <a:ext uri="{FF2B5EF4-FFF2-40B4-BE49-F238E27FC236}">
                        <a16:creationId xmlns:a16="http://schemas.microsoft.com/office/drawing/2014/main" id="{6694C235-CCCE-CDB6-425D-8797357022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Graphic 140" descr="Binary outline">
                    <a:extLst>
                      <a:ext uri="{FF2B5EF4-FFF2-40B4-BE49-F238E27FC236}">
                        <a16:creationId xmlns:a16="http://schemas.microsoft.com/office/drawing/2014/main" id="{3B217916-55C2-12B2-983E-8B5715800B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6DB5F47-AF53-B885-19DC-0E3C74F90891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30" name="Graphic 129" descr="Binary outline">
                  <a:extLst>
                    <a:ext uri="{FF2B5EF4-FFF2-40B4-BE49-F238E27FC236}">
                      <a16:creationId xmlns:a16="http://schemas.microsoft.com/office/drawing/2014/main" id="{83FF34D3-B1A9-C192-058B-780FB77347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BCBD880B-3D48-6895-82AE-F0270B849973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2" name="Graphic 131" descr="Binary outline">
                    <a:extLst>
                      <a:ext uri="{FF2B5EF4-FFF2-40B4-BE49-F238E27FC236}">
                        <a16:creationId xmlns:a16="http://schemas.microsoft.com/office/drawing/2014/main" id="{184F315B-4768-BE75-69BF-16586C85E8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phic 132" descr="Binary outline">
                    <a:extLst>
                      <a:ext uri="{FF2B5EF4-FFF2-40B4-BE49-F238E27FC236}">
                        <a16:creationId xmlns:a16="http://schemas.microsoft.com/office/drawing/2014/main" id="{D021201E-D7D4-5C4B-2A68-DDEA749454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4" name="Graphic 133" descr="Binary outline">
                    <a:extLst>
                      <a:ext uri="{FF2B5EF4-FFF2-40B4-BE49-F238E27FC236}">
                        <a16:creationId xmlns:a16="http://schemas.microsoft.com/office/drawing/2014/main" id="{39F0371B-C2A9-92B5-3CD0-D68B409853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53851346-0F0F-360E-04D3-11550FC91B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F04E517-BD49-A3FB-3D91-35DD8B90DB17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24" name="Graphic 123" descr="Binary outline">
                  <a:extLst>
                    <a:ext uri="{FF2B5EF4-FFF2-40B4-BE49-F238E27FC236}">
                      <a16:creationId xmlns:a16="http://schemas.microsoft.com/office/drawing/2014/main" id="{3F4331E5-16A1-7EE0-67EF-4B8844AEE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5543624B-48D1-513F-F6C8-9C5AAF2FDC89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6" name="Graphic 125" descr="Binary outline">
                    <a:extLst>
                      <a:ext uri="{FF2B5EF4-FFF2-40B4-BE49-F238E27FC236}">
                        <a16:creationId xmlns:a16="http://schemas.microsoft.com/office/drawing/2014/main" id="{A1C71255-3595-C003-B6C3-031326149B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7" name="Graphic 126" descr="Binary outline">
                    <a:extLst>
                      <a:ext uri="{FF2B5EF4-FFF2-40B4-BE49-F238E27FC236}">
                        <a16:creationId xmlns:a16="http://schemas.microsoft.com/office/drawing/2014/main" id="{E8A73612-BDAE-C14E-DDBE-8BA16913B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8" name="Graphic 127" descr="Binary outline">
                    <a:extLst>
                      <a:ext uri="{FF2B5EF4-FFF2-40B4-BE49-F238E27FC236}">
                        <a16:creationId xmlns:a16="http://schemas.microsoft.com/office/drawing/2014/main" id="{76688BBE-1F09-C31B-9D46-DBAB36B68E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7351024C-6445-C6C7-805F-197EAF2F8B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B3AF6E8-85ED-918F-B8A2-B51AA5B0E467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F772A62-68AE-FF8D-0F4E-A29BDFAE85AE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15" name="Graphic 114" descr="Binary outline">
                  <a:extLst>
                    <a:ext uri="{FF2B5EF4-FFF2-40B4-BE49-F238E27FC236}">
                      <a16:creationId xmlns:a16="http://schemas.microsoft.com/office/drawing/2014/main" id="{E5B178B3-74ED-DCEE-F80C-8E3DC874B4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A3B06680-9CFA-A78E-D8DC-2CF40ED75B18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7" name="Graphic 116" descr="Binary outline">
                    <a:extLst>
                      <a:ext uri="{FF2B5EF4-FFF2-40B4-BE49-F238E27FC236}">
                        <a16:creationId xmlns:a16="http://schemas.microsoft.com/office/drawing/2014/main" id="{3721C08F-B6FA-7FB4-10BA-076F982D8F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8" name="Graphic 117" descr="Binary outline">
                    <a:extLst>
                      <a:ext uri="{FF2B5EF4-FFF2-40B4-BE49-F238E27FC236}">
                        <a16:creationId xmlns:a16="http://schemas.microsoft.com/office/drawing/2014/main" id="{31550553-115E-9AFD-48E3-5B8CBDFC90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9" name="Graphic 118" descr="Binary outline">
                    <a:extLst>
                      <a:ext uri="{FF2B5EF4-FFF2-40B4-BE49-F238E27FC236}">
                        <a16:creationId xmlns:a16="http://schemas.microsoft.com/office/drawing/2014/main" id="{4B42A6AD-C4B0-1A93-298B-BFC7F0FFEA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0" name="Graphic 119" descr="Binary outline">
                    <a:extLst>
                      <a:ext uri="{FF2B5EF4-FFF2-40B4-BE49-F238E27FC236}">
                        <a16:creationId xmlns:a16="http://schemas.microsoft.com/office/drawing/2014/main" id="{06EE54DF-49AA-FD5D-E47E-A73DC4B9E0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B9DB57B-5CB2-B261-1EC1-88D6E516E15C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09" name="Graphic 108" descr="Binary outline">
                  <a:extLst>
                    <a:ext uri="{FF2B5EF4-FFF2-40B4-BE49-F238E27FC236}">
                      <a16:creationId xmlns:a16="http://schemas.microsoft.com/office/drawing/2014/main" id="{2F4A1EEE-7D73-D2B7-E773-359EADF179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029D65EE-1059-48E6-BCC7-EB37E8293A60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1" name="Graphic 110" descr="Binary outline">
                    <a:extLst>
                      <a:ext uri="{FF2B5EF4-FFF2-40B4-BE49-F238E27FC236}">
                        <a16:creationId xmlns:a16="http://schemas.microsoft.com/office/drawing/2014/main" id="{7DCB3B22-E59A-03F6-1876-0A8E990C75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Graphic 111" descr="Binary outline">
                    <a:extLst>
                      <a:ext uri="{FF2B5EF4-FFF2-40B4-BE49-F238E27FC236}">
                        <a16:creationId xmlns:a16="http://schemas.microsoft.com/office/drawing/2014/main" id="{95DFB021-CB44-53B5-D4C7-415A9E5DE4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3" name="Graphic 112" descr="Binary outline">
                    <a:extLst>
                      <a:ext uri="{FF2B5EF4-FFF2-40B4-BE49-F238E27FC236}">
                        <a16:creationId xmlns:a16="http://schemas.microsoft.com/office/drawing/2014/main" id="{1D29DBFC-F74D-C3B7-5DC5-62A2EC051E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9BC146C1-D800-A383-FB58-FFA8ED54E8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5436B10-02CE-89DC-A246-B9A4E04FE8E4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03" name="Graphic 102" descr="Binary outline">
                  <a:extLst>
                    <a:ext uri="{FF2B5EF4-FFF2-40B4-BE49-F238E27FC236}">
                      <a16:creationId xmlns:a16="http://schemas.microsoft.com/office/drawing/2014/main" id="{16974C63-CB8A-CADD-C58F-DF1A21776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0804BEAA-D368-522C-D039-66373A8F3C42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5" name="Graphic 104" descr="Binary outline">
                    <a:extLst>
                      <a:ext uri="{FF2B5EF4-FFF2-40B4-BE49-F238E27FC236}">
                        <a16:creationId xmlns:a16="http://schemas.microsoft.com/office/drawing/2014/main" id="{6EF5BAD3-A205-4684-371F-230019D44E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Graphic 105" descr="Binary outline">
                    <a:extLst>
                      <a:ext uri="{FF2B5EF4-FFF2-40B4-BE49-F238E27FC236}">
                        <a16:creationId xmlns:a16="http://schemas.microsoft.com/office/drawing/2014/main" id="{B8FE1C4D-E37D-8954-5A4F-2FE29847CC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Graphic 106" descr="Binary outline">
                    <a:extLst>
                      <a:ext uri="{FF2B5EF4-FFF2-40B4-BE49-F238E27FC236}">
                        <a16:creationId xmlns:a16="http://schemas.microsoft.com/office/drawing/2014/main" id="{9D4ABDA2-B5D0-2CD2-1398-92F98AE4E3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D697DF3A-E865-5E59-AF53-1B7A657A81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5B8053E-8C10-9E21-2151-FBB53E0A3F23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B21E389-850F-AE0B-0514-50B0F8E82C1D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94" name="Graphic 93" descr="Binary outline">
                  <a:extLst>
                    <a:ext uri="{FF2B5EF4-FFF2-40B4-BE49-F238E27FC236}">
                      <a16:creationId xmlns:a16="http://schemas.microsoft.com/office/drawing/2014/main" id="{AF781A81-17CB-86E1-4A2A-A0BFA2F3D8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4B8C43D-225D-C8A0-3E66-5BCB8108447F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6" name="Graphic 95" descr="Binary outline">
                    <a:extLst>
                      <a:ext uri="{FF2B5EF4-FFF2-40B4-BE49-F238E27FC236}">
                        <a16:creationId xmlns:a16="http://schemas.microsoft.com/office/drawing/2014/main" id="{0F01A3DE-C0E3-A93A-5C28-02078A49D0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7" name="Graphic 96" descr="Binary outline">
                    <a:extLst>
                      <a:ext uri="{FF2B5EF4-FFF2-40B4-BE49-F238E27FC236}">
                        <a16:creationId xmlns:a16="http://schemas.microsoft.com/office/drawing/2014/main" id="{A47FA154-3324-EF17-C049-DC870B99B5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8" name="Graphic 97" descr="Binary outline">
                    <a:extLst>
                      <a:ext uri="{FF2B5EF4-FFF2-40B4-BE49-F238E27FC236}">
                        <a16:creationId xmlns:a16="http://schemas.microsoft.com/office/drawing/2014/main" id="{B5A6C287-0C45-71BF-48CA-E572C7AC94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9" name="Graphic 98" descr="Binary outline">
                    <a:extLst>
                      <a:ext uri="{FF2B5EF4-FFF2-40B4-BE49-F238E27FC236}">
                        <a16:creationId xmlns:a16="http://schemas.microsoft.com/office/drawing/2014/main" id="{8FFA0C51-EA27-D3D9-3188-DDED2AC6BC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B0C77E1-19BF-DEB0-FA1C-E4FE012FC8B9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8" name="Graphic 87" descr="Binary outline">
                  <a:extLst>
                    <a:ext uri="{FF2B5EF4-FFF2-40B4-BE49-F238E27FC236}">
                      <a16:creationId xmlns:a16="http://schemas.microsoft.com/office/drawing/2014/main" id="{C77F6F4B-BCF2-8E1F-B491-AB79A33CAD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1A880F64-7976-8A71-EB15-25C13CE2E80E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0" name="Graphic 89" descr="Binary outline">
                    <a:extLst>
                      <a:ext uri="{FF2B5EF4-FFF2-40B4-BE49-F238E27FC236}">
                        <a16:creationId xmlns:a16="http://schemas.microsoft.com/office/drawing/2014/main" id="{6F2EEFED-FC12-0C23-A07D-8A80BFEF9F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1" name="Graphic 90" descr="Binary outline">
                    <a:extLst>
                      <a:ext uri="{FF2B5EF4-FFF2-40B4-BE49-F238E27FC236}">
                        <a16:creationId xmlns:a16="http://schemas.microsoft.com/office/drawing/2014/main" id="{FDED1802-E73E-0F7B-49F0-4AAC8C1227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2" name="Graphic 91" descr="Binary outline">
                    <a:extLst>
                      <a:ext uri="{FF2B5EF4-FFF2-40B4-BE49-F238E27FC236}">
                        <a16:creationId xmlns:a16="http://schemas.microsoft.com/office/drawing/2014/main" id="{03B627ED-BAF4-4E8A-C6DC-DA7A01CD30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C03E4766-D695-F5BB-E073-5A04BC1B10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60EF6B5-FF88-C378-4647-C8321673B4AD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2" name="Graphic 81" descr="Binary outline">
                  <a:extLst>
                    <a:ext uri="{FF2B5EF4-FFF2-40B4-BE49-F238E27FC236}">
                      <a16:creationId xmlns:a16="http://schemas.microsoft.com/office/drawing/2014/main" id="{670CF27F-5919-31B5-016E-CA99CCBD7B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F4862976-CECD-74AF-C1E4-9EE9D206D0B8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4" name="Graphic 83" descr="Binary outline">
                    <a:extLst>
                      <a:ext uri="{FF2B5EF4-FFF2-40B4-BE49-F238E27FC236}">
                        <a16:creationId xmlns:a16="http://schemas.microsoft.com/office/drawing/2014/main" id="{3933822D-9B3F-ABBB-2FA3-F5A08A202A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5" name="Graphic 84" descr="Binary outline">
                    <a:extLst>
                      <a:ext uri="{FF2B5EF4-FFF2-40B4-BE49-F238E27FC236}">
                        <a16:creationId xmlns:a16="http://schemas.microsoft.com/office/drawing/2014/main" id="{4C6C52A9-307C-0878-141C-D0E17C7599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6" name="Graphic 85" descr="Binary outline">
                    <a:extLst>
                      <a:ext uri="{FF2B5EF4-FFF2-40B4-BE49-F238E27FC236}">
                        <a16:creationId xmlns:a16="http://schemas.microsoft.com/office/drawing/2014/main" id="{0F2AD339-42CB-84C7-C484-9DB728462E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8C2755AE-6426-A32C-2A11-2099EF931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pic>
        <p:nvPicPr>
          <p:cNvPr id="7" name="Picture 6" descr="A diagram of a song&#10;&#10;Description automatically generated">
            <a:extLst>
              <a:ext uri="{FF2B5EF4-FFF2-40B4-BE49-F238E27FC236}">
                <a16:creationId xmlns:a16="http://schemas.microsoft.com/office/drawing/2014/main" id="{340C26B8-4B6D-CB01-9C30-76D40C883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70815" r="69620"/>
          <a:stretch/>
        </p:blipFill>
        <p:spPr>
          <a:xfrm>
            <a:off x="6851582" y="1995091"/>
            <a:ext cx="3412123" cy="2339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Content Placeholder 4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87C031F8-6F23-E6CA-8776-EF557D280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36" r="27314" b="2062"/>
          <a:stretch/>
        </p:blipFill>
        <p:spPr>
          <a:xfrm>
            <a:off x="5174870" y="4638675"/>
            <a:ext cx="6765548" cy="1962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7417514B-FF99-386F-2B98-7A7ED027CF5E}"/>
              </a:ext>
            </a:extLst>
          </p:cNvPr>
          <p:cNvSpPr txBox="1"/>
          <p:nvPr/>
        </p:nvSpPr>
        <p:spPr>
          <a:xfrm>
            <a:off x="323850" y="1731103"/>
            <a:ext cx="416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distinguish playlists that might have the same name a </a:t>
            </a:r>
            <a:r>
              <a:rPr lang="en-CA" dirty="0" err="1"/>
              <a:t>playlist_id</a:t>
            </a:r>
            <a:r>
              <a:rPr lang="en-CA" dirty="0"/>
              <a:t> was implemented which is three characters long.</a:t>
            </a:r>
          </a:p>
          <a:p>
            <a:endParaRPr lang="en-CA" dirty="0"/>
          </a:p>
          <a:p>
            <a:r>
              <a:rPr lang="en-CA" dirty="0"/>
              <a:t>The playlist can be given a name up to 50 characters long and cannot be null.</a:t>
            </a:r>
          </a:p>
          <a:p>
            <a:endParaRPr lang="en-CA" dirty="0"/>
          </a:p>
          <a:p>
            <a:r>
              <a:rPr lang="en-CA" dirty="0"/>
              <a:t>The playlist also has a </a:t>
            </a:r>
            <a:r>
              <a:rPr lang="en-CA" dirty="0" err="1"/>
              <a:t>num_songs</a:t>
            </a:r>
            <a:r>
              <a:rPr lang="en-CA" dirty="0"/>
              <a:t> column that indicates the number of songs.</a:t>
            </a:r>
          </a:p>
          <a:p>
            <a:endParaRPr lang="en-CA" dirty="0"/>
          </a:p>
          <a:p>
            <a:r>
              <a:rPr lang="en-CA" dirty="0"/>
              <a:t>The primary keys are the </a:t>
            </a:r>
            <a:r>
              <a:rPr lang="en-CA" dirty="0" err="1"/>
              <a:t>playlist_id</a:t>
            </a:r>
            <a:r>
              <a:rPr lang="en-CA" dirty="0"/>
              <a:t> and </a:t>
            </a:r>
            <a:r>
              <a:rPr lang="en-CA" dirty="0" err="1"/>
              <a:t>playlist_name</a:t>
            </a:r>
            <a:r>
              <a:rPr lang="en-CA" dirty="0"/>
              <a:t> because they distinguish each individual playlist without duplicates.</a:t>
            </a:r>
          </a:p>
        </p:txBody>
      </p:sp>
    </p:spTree>
    <p:extLst>
      <p:ext uri="{BB962C8B-B14F-4D97-AF65-F5344CB8AC3E}">
        <p14:creationId xmlns:p14="http://schemas.microsoft.com/office/powerpoint/2010/main" val="19558148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7C32-D605-16B2-EAE8-B6B8421B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8000"/>
            <a:ext cx="10515600" cy="1325563"/>
          </a:xfrm>
        </p:spPr>
        <p:txBody>
          <a:bodyPr>
            <a:normAutofit/>
          </a:bodyPr>
          <a:lstStyle/>
          <a:p>
            <a:r>
              <a:rPr lang="en-CA" sz="6000" b="1" dirty="0"/>
              <a:t>DDL - Relationships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40D441-0DF4-3522-CBB5-DD5B39AFEAB6}"/>
              </a:ext>
            </a:extLst>
          </p:cNvPr>
          <p:cNvGrpSpPr/>
          <p:nvPr/>
        </p:nvGrpSpPr>
        <p:grpSpPr>
          <a:xfrm>
            <a:off x="0" y="4374198"/>
            <a:ext cx="12258338" cy="2483802"/>
            <a:chOff x="0" y="4374198"/>
            <a:chExt cx="12258338" cy="2483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032623-52FD-5DBF-D8BA-7F012AC52CB8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5EBD816-48A7-A39F-CD42-631137448C38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7" name="Graphic 66" descr="Binary outline">
                  <a:extLst>
                    <a:ext uri="{FF2B5EF4-FFF2-40B4-BE49-F238E27FC236}">
                      <a16:creationId xmlns:a16="http://schemas.microsoft.com/office/drawing/2014/main" id="{CB97676E-532B-B06C-C494-CB19B67CAE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A45AA232-D989-ADBF-4596-B66B216A4B28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9" name="Graphic 68" descr="Binary outline">
                    <a:extLst>
                      <a:ext uri="{FF2B5EF4-FFF2-40B4-BE49-F238E27FC236}">
                        <a16:creationId xmlns:a16="http://schemas.microsoft.com/office/drawing/2014/main" id="{273C74A1-AB39-8B88-A112-3E3E12FC1E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0" name="Graphic 69" descr="Binary outline">
                    <a:extLst>
                      <a:ext uri="{FF2B5EF4-FFF2-40B4-BE49-F238E27FC236}">
                        <a16:creationId xmlns:a16="http://schemas.microsoft.com/office/drawing/2014/main" id="{2168B454-D9C6-F08D-5D95-916C270ED6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1" name="Graphic 70" descr="Binary outline">
                    <a:extLst>
                      <a:ext uri="{FF2B5EF4-FFF2-40B4-BE49-F238E27FC236}">
                        <a16:creationId xmlns:a16="http://schemas.microsoft.com/office/drawing/2014/main" id="{436C7E2E-5A79-7AA7-33D3-BB8BD69709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Graphic 71" descr="Binary outline">
                    <a:extLst>
                      <a:ext uri="{FF2B5EF4-FFF2-40B4-BE49-F238E27FC236}">
                        <a16:creationId xmlns:a16="http://schemas.microsoft.com/office/drawing/2014/main" id="{3B6C75D3-9D2A-813D-96CB-00811F11E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495F9A-B4DA-A421-495B-8E5E63264302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1" name="Graphic 60" descr="Binary outline">
                  <a:extLst>
                    <a:ext uri="{FF2B5EF4-FFF2-40B4-BE49-F238E27FC236}">
                      <a16:creationId xmlns:a16="http://schemas.microsoft.com/office/drawing/2014/main" id="{C4E9A7B8-99F7-565C-97E8-43ABAA98E0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A8CD6BE-E0CB-2BB2-B9B8-B91A149A1E48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3" name="Graphic 62" descr="Binary outline">
                    <a:extLst>
                      <a:ext uri="{FF2B5EF4-FFF2-40B4-BE49-F238E27FC236}">
                        <a16:creationId xmlns:a16="http://schemas.microsoft.com/office/drawing/2014/main" id="{B8D6BDC3-DD40-33EF-68BB-0971EA9ECF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Binary outline">
                    <a:extLst>
                      <a:ext uri="{FF2B5EF4-FFF2-40B4-BE49-F238E27FC236}">
                        <a16:creationId xmlns:a16="http://schemas.microsoft.com/office/drawing/2014/main" id="{99FC68FA-B7E2-D31E-B94A-A2550D7563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 descr="Binary outline">
                    <a:extLst>
                      <a:ext uri="{FF2B5EF4-FFF2-40B4-BE49-F238E27FC236}">
                        <a16:creationId xmlns:a16="http://schemas.microsoft.com/office/drawing/2014/main" id="{DBD0E17E-B014-F2BD-5800-B269E36167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6" name="Graphic 65" descr="Binary outline">
                    <a:extLst>
                      <a:ext uri="{FF2B5EF4-FFF2-40B4-BE49-F238E27FC236}">
                        <a16:creationId xmlns:a16="http://schemas.microsoft.com/office/drawing/2014/main" id="{12F72947-96F0-AFE8-7A50-644BB4AF8E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A860DA8-8383-4E93-4E31-CC4B0873EF8C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55" name="Graphic 54" descr="Binary outline">
                  <a:extLst>
                    <a:ext uri="{FF2B5EF4-FFF2-40B4-BE49-F238E27FC236}">
                      <a16:creationId xmlns:a16="http://schemas.microsoft.com/office/drawing/2014/main" id="{275F8C8F-69BB-61F1-5543-6005EC8421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714E64C-5CF7-07B9-50A6-FDC72EC9723F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7" name="Graphic 56" descr="Binary outline">
                    <a:extLst>
                      <a:ext uri="{FF2B5EF4-FFF2-40B4-BE49-F238E27FC236}">
                        <a16:creationId xmlns:a16="http://schemas.microsoft.com/office/drawing/2014/main" id="{0FD0A148-6D87-A5FC-6812-7273063FCF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Binary outline">
                    <a:extLst>
                      <a:ext uri="{FF2B5EF4-FFF2-40B4-BE49-F238E27FC236}">
                        <a16:creationId xmlns:a16="http://schemas.microsoft.com/office/drawing/2014/main" id="{A9EEC2D3-630B-A2C5-75A3-0161706590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Binary outline">
                    <a:extLst>
                      <a:ext uri="{FF2B5EF4-FFF2-40B4-BE49-F238E27FC236}">
                        <a16:creationId xmlns:a16="http://schemas.microsoft.com/office/drawing/2014/main" id="{3014A60F-1804-8FB5-F8FA-06A326C334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Binary outline">
                    <a:extLst>
                      <a:ext uri="{FF2B5EF4-FFF2-40B4-BE49-F238E27FC236}">
                        <a16:creationId xmlns:a16="http://schemas.microsoft.com/office/drawing/2014/main" id="{5A21A7BF-CAFD-6B36-B800-CF22DEB83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0EDDAE-1B10-752C-5F0D-F8362229E64F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471AF6E-1A13-3FAC-360E-8CBF330E3396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6" name="Graphic 45" descr="Binary outline">
                  <a:extLst>
                    <a:ext uri="{FF2B5EF4-FFF2-40B4-BE49-F238E27FC236}">
                      <a16:creationId xmlns:a16="http://schemas.microsoft.com/office/drawing/2014/main" id="{8EDBD2F8-209D-2B10-5D74-D303F54AD4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0741C62-FFCE-20B1-3780-147C51D431A6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8" name="Graphic 47" descr="Binary outline">
                    <a:extLst>
                      <a:ext uri="{FF2B5EF4-FFF2-40B4-BE49-F238E27FC236}">
                        <a16:creationId xmlns:a16="http://schemas.microsoft.com/office/drawing/2014/main" id="{829CE19E-7D9A-8551-6E27-5C5E1C6A56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Binary outline">
                    <a:extLst>
                      <a:ext uri="{FF2B5EF4-FFF2-40B4-BE49-F238E27FC236}">
                        <a16:creationId xmlns:a16="http://schemas.microsoft.com/office/drawing/2014/main" id="{A34561BB-1890-A61D-7716-EFE2C134E3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Binary outline">
                    <a:extLst>
                      <a:ext uri="{FF2B5EF4-FFF2-40B4-BE49-F238E27FC236}">
                        <a16:creationId xmlns:a16="http://schemas.microsoft.com/office/drawing/2014/main" id="{09C7F9C6-63A7-1776-7E6B-AD60625F25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Binary outline">
                    <a:extLst>
                      <a:ext uri="{FF2B5EF4-FFF2-40B4-BE49-F238E27FC236}">
                        <a16:creationId xmlns:a16="http://schemas.microsoft.com/office/drawing/2014/main" id="{5009219D-86ED-E7F7-B82B-3F390A86CC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A0B08E0-7AD0-C018-8482-6B762F14946E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0" name="Graphic 39" descr="Binary outline">
                  <a:extLst>
                    <a:ext uri="{FF2B5EF4-FFF2-40B4-BE49-F238E27FC236}">
                      <a16:creationId xmlns:a16="http://schemas.microsoft.com/office/drawing/2014/main" id="{865A48DE-8B39-AAC4-B6A4-C866C85FF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7926FD1D-C906-1CAE-2ED2-92B9D3E60A90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2" name="Graphic 41" descr="Binary outline">
                    <a:extLst>
                      <a:ext uri="{FF2B5EF4-FFF2-40B4-BE49-F238E27FC236}">
                        <a16:creationId xmlns:a16="http://schemas.microsoft.com/office/drawing/2014/main" id="{886F19BD-A33D-8A21-6F98-608B0338EF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Binary outline">
                    <a:extLst>
                      <a:ext uri="{FF2B5EF4-FFF2-40B4-BE49-F238E27FC236}">
                        <a16:creationId xmlns:a16="http://schemas.microsoft.com/office/drawing/2014/main" id="{2670353D-4084-B0EE-0283-BD48768C19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Binary outline">
                    <a:extLst>
                      <a:ext uri="{FF2B5EF4-FFF2-40B4-BE49-F238E27FC236}">
                        <a16:creationId xmlns:a16="http://schemas.microsoft.com/office/drawing/2014/main" id="{41123A67-EC58-1639-4DF8-063FEED4BD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Binary outline">
                    <a:extLst>
                      <a:ext uri="{FF2B5EF4-FFF2-40B4-BE49-F238E27FC236}">
                        <a16:creationId xmlns:a16="http://schemas.microsoft.com/office/drawing/2014/main" id="{BAB75524-AC93-0E63-3163-C6FD025C46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A1337F8-5748-A6A0-A296-AB858B6ABCB3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34" name="Graphic 33" descr="Binary outline">
                  <a:extLst>
                    <a:ext uri="{FF2B5EF4-FFF2-40B4-BE49-F238E27FC236}">
                      <a16:creationId xmlns:a16="http://schemas.microsoft.com/office/drawing/2014/main" id="{38168565-0BCE-F307-EE51-C0E8789AB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C4585AF-FD79-C47A-7240-9F13C97FC447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6" name="Graphic 35" descr="Binary outline">
                    <a:extLst>
                      <a:ext uri="{FF2B5EF4-FFF2-40B4-BE49-F238E27FC236}">
                        <a16:creationId xmlns:a16="http://schemas.microsoft.com/office/drawing/2014/main" id="{505289CD-804D-5597-EDE3-E69B13AC41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Binary outline">
                    <a:extLst>
                      <a:ext uri="{FF2B5EF4-FFF2-40B4-BE49-F238E27FC236}">
                        <a16:creationId xmlns:a16="http://schemas.microsoft.com/office/drawing/2014/main" id="{843C23C7-4319-D2DF-43BE-A26AD2F4EE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Binary outline">
                    <a:extLst>
                      <a:ext uri="{FF2B5EF4-FFF2-40B4-BE49-F238E27FC236}">
                        <a16:creationId xmlns:a16="http://schemas.microsoft.com/office/drawing/2014/main" id="{7E1E66A3-4F95-EA4D-CD00-CB075779E7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Binary outline">
                    <a:extLst>
                      <a:ext uri="{FF2B5EF4-FFF2-40B4-BE49-F238E27FC236}">
                        <a16:creationId xmlns:a16="http://schemas.microsoft.com/office/drawing/2014/main" id="{209E4573-98A1-352E-375C-5B1148A3AE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61606F-C5AB-8F56-1CF9-EE0713234F8E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21E48DC-1E6E-9D42-3AF3-3D1CB516E318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5" name="Graphic 24" descr="Binary outline">
                  <a:extLst>
                    <a:ext uri="{FF2B5EF4-FFF2-40B4-BE49-F238E27FC236}">
                      <a16:creationId xmlns:a16="http://schemas.microsoft.com/office/drawing/2014/main" id="{F570BEBE-4317-E496-15AF-67E60D7B08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1D01F89-EE8E-97D0-EF2E-ECF61B807DCA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7" name="Graphic 26" descr="Binary outline">
                    <a:extLst>
                      <a:ext uri="{FF2B5EF4-FFF2-40B4-BE49-F238E27FC236}">
                        <a16:creationId xmlns:a16="http://schemas.microsoft.com/office/drawing/2014/main" id="{2536891F-B7AD-1D51-E3ED-2F7D2BC1A8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Graphic 27" descr="Binary outline">
                    <a:extLst>
                      <a:ext uri="{FF2B5EF4-FFF2-40B4-BE49-F238E27FC236}">
                        <a16:creationId xmlns:a16="http://schemas.microsoft.com/office/drawing/2014/main" id="{78B4CBD4-FEC4-5DCF-98C5-1B94453757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9" name="Graphic 28" descr="Binary outline">
                    <a:extLst>
                      <a:ext uri="{FF2B5EF4-FFF2-40B4-BE49-F238E27FC236}">
                        <a16:creationId xmlns:a16="http://schemas.microsoft.com/office/drawing/2014/main" id="{5D28F332-2FF1-CC14-B7B5-707130E5C4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 descr="Binary outline">
                    <a:extLst>
                      <a:ext uri="{FF2B5EF4-FFF2-40B4-BE49-F238E27FC236}">
                        <a16:creationId xmlns:a16="http://schemas.microsoft.com/office/drawing/2014/main" id="{FC3E3D8C-64F1-1D8E-D303-83F1746B0C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EBA980C-A7F3-7FDC-0C5F-DAFA6E1B97AC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9" name="Graphic 18" descr="Binary outline">
                  <a:extLst>
                    <a:ext uri="{FF2B5EF4-FFF2-40B4-BE49-F238E27FC236}">
                      <a16:creationId xmlns:a16="http://schemas.microsoft.com/office/drawing/2014/main" id="{D632528A-A9F5-E7E7-F4F2-6D22634CF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1E782236-6484-40EB-A92D-1BC5FF18579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1" name="Graphic 20" descr="Binary outline">
                    <a:extLst>
                      <a:ext uri="{FF2B5EF4-FFF2-40B4-BE49-F238E27FC236}">
                        <a16:creationId xmlns:a16="http://schemas.microsoft.com/office/drawing/2014/main" id="{51C3F40F-11BD-F351-3994-195590565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2" name="Graphic 21" descr="Binary outline">
                    <a:extLst>
                      <a:ext uri="{FF2B5EF4-FFF2-40B4-BE49-F238E27FC236}">
                        <a16:creationId xmlns:a16="http://schemas.microsoft.com/office/drawing/2014/main" id="{B991F7C8-E70C-AFE0-4235-3914AA7280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Graphic 22" descr="Binary outline">
                    <a:extLst>
                      <a:ext uri="{FF2B5EF4-FFF2-40B4-BE49-F238E27FC236}">
                        <a16:creationId xmlns:a16="http://schemas.microsoft.com/office/drawing/2014/main" id="{95E8FCEA-5557-420E-F366-83109AFEEE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Graphic 23" descr="Binary outline">
                    <a:extLst>
                      <a:ext uri="{FF2B5EF4-FFF2-40B4-BE49-F238E27FC236}">
                        <a16:creationId xmlns:a16="http://schemas.microsoft.com/office/drawing/2014/main" id="{AC08049D-6943-72F7-7DF8-21C5FB0EE6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8FE70A0-5ADE-2600-3451-11C9CF61FA0B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3" name="Graphic 12" descr="Binary outline">
                  <a:extLst>
                    <a:ext uri="{FF2B5EF4-FFF2-40B4-BE49-F238E27FC236}">
                      <a16:creationId xmlns:a16="http://schemas.microsoft.com/office/drawing/2014/main" id="{11B1D12B-FDE2-3C17-1A94-7BDAC707CE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DEF18035-7F3F-95DC-8CE8-8EA53D6386FD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5" name="Graphic 14" descr="Binary outline">
                    <a:extLst>
                      <a:ext uri="{FF2B5EF4-FFF2-40B4-BE49-F238E27FC236}">
                        <a16:creationId xmlns:a16="http://schemas.microsoft.com/office/drawing/2014/main" id="{3C17FD53-37F5-1ABD-F837-6620F34754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Graphic 15" descr="Binary outline">
                    <a:extLst>
                      <a:ext uri="{FF2B5EF4-FFF2-40B4-BE49-F238E27FC236}">
                        <a16:creationId xmlns:a16="http://schemas.microsoft.com/office/drawing/2014/main" id="{F8AEA663-07DD-0169-07D6-B0460DF43D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 descr="Binary outline">
                    <a:extLst>
                      <a:ext uri="{FF2B5EF4-FFF2-40B4-BE49-F238E27FC236}">
                        <a16:creationId xmlns:a16="http://schemas.microsoft.com/office/drawing/2014/main" id="{78B79ED8-3AE7-50CE-308B-6A0A323D69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Binary outline">
                    <a:extLst>
                      <a:ext uri="{FF2B5EF4-FFF2-40B4-BE49-F238E27FC236}">
                        <a16:creationId xmlns:a16="http://schemas.microsoft.com/office/drawing/2014/main" id="{EFCC07CE-90F6-6832-5A42-5116E23BFA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9F45542-81DB-764C-401E-941AEFC7831E}"/>
              </a:ext>
            </a:extLst>
          </p:cNvPr>
          <p:cNvGrpSpPr/>
          <p:nvPr/>
        </p:nvGrpSpPr>
        <p:grpSpPr>
          <a:xfrm>
            <a:off x="0" y="2005473"/>
            <a:ext cx="12258338" cy="2483802"/>
            <a:chOff x="0" y="4374198"/>
            <a:chExt cx="12258338" cy="248380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922669B-0383-8751-2429-561A1B77BDF2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DDD71D68-6E9B-A4B7-6B57-CC566CAF0B99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34" name="Graphic 133" descr="Binary outline">
                  <a:extLst>
                    <a:ext uri="{FF2B5EF4-FFF2-40B4-BE49-F238E27FC236}">
                      <a16:creationId xmlns:a16="http://schemas.microsoft.com/office/drawing/2014/main" id="{C40EE654-F858-80F0-1039-DED592333D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A203DF18-DC53-1994-B77B-B4EF3005B3B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6" name="Graphic 135" descr="Binary outline">
                    <a:extLst>
                      <a:ext uri="{FF2B5EF4-FFF2-40B4-BE49-F238E27FC236}">
                        <a16:creationId xmlns:a16="http://schemas.microsoft.com/office/drawing/2014/main" id="{1DD412D9-0D68-DF3C-1589-F0150B77CD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Graphic 136" descr="Binary outline">
                    <a:extLst>
                      <a:ext uri="{FF2B5EF4-FFF2-40B4-BE49-F238E27FC236}">
                        <a16:creationId xmlns:a16="http://schemas.microsoft.com/office/drawing/2014/main" id="{E4D2FD4B-0B35-9A5A-B4F5-E4E47D6220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8" name="Graphic 137" descr="Binary outline">
                    <a:extLst>
                      <a:ext uri="{FF2B5EF4-FFF2-40B4-BE49-F238E27FC236}">
                        <a16:creationId xmlns:a16="http://schemas.microsoft.com/office/drawing/2014/main" id="{D2CCB049-CB8E-D125-92BE-C332814DA3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Graphic 138" descr="Binary outline">
                    <a:extLst>
                      <a:ext uri="{FF2B5EF4-FFF2-40B4-BE49-F238E27FC236}">
                        <a16:creationId xmlns:a16="http://schemas.microsoft.com/office/drawing/2014/main" id="{50EDCDDC-4B63-C451-7CAF-BE0FEE463E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9050570-2C9A-C41D-206D-0DA23BAAC27D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28" name="Graphic 127" descr="Binary outline">
                  <a:extLst>
                    <a:ext uri="{FF2B5EF4-FFF2-40B4-BE49-F238E27FC236}">
                      <a16:creationId xmlns:a16="http://schemas.microsoft.com/office/drawing/2014/main" id="{920A2F15-602E-78F5-00E5-DE71A9E62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3AC053B1-7720-3CF1-5FF0-ED9D97B4BC2E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0" name="Graphic 129" descr="Binary outline">
                    <a:extLst>
                      <a:ext uri="{FF2B5EF4-FFF2-40B4-BE49-F238E27FC236}">
                        <a16:creationId xmlns:a16="http://schemas.microsoft.com/office/drawing/2014/main" id="{7076360C-C3D9-16A2-C7D7-AF146EFAC1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1" name="Graphic 130" descr="Binary outline">
                    <a:extLst>
                      <a:ext uri="{FF2B5EF4-FFF2-40B4-BE49-F238E27FC236}">
                        <a16:creationId xmlns:a16="http://schemas.microsoft.com/office/drawing/2014/main" id="{3F7D8F15-B197-D3BA-6A7A-1948E375BC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2" name="Graphic 131" descr="Binary outline">
                    <a:extLst>
                      <a:ext uri="{FF2B5EF4-FFF2-40B4-BE49-F238E27FC236}">
                        <a16:creationId xmlns:a16="http://schemas.microsoft.com/office/drawing/2014/main" id="{3913E6BF-079A-2846-F7B4-22B179B3E6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phic 132" descr="Binary outline">
                    <a:extLst>
                      <a:ext uri="{FF2B5EF4-FFF2-40B4-BE49-F238E27FC236}">
                        <a16:creationId xmlns:a16="http://schemas.microsoft.com/office/drawing/2014/main" id="{D972545D-55C0-F8A0-1C74-C5AE75C7BF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B84C912-FBDA-DC8E-BADD-8524839E270F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22" name="Graphic 121" descr="Binary outline">
                  <a:extLst>
                    <a:ext uri="{FF2B5EF4-FFF2-40B4-BE49-F238E27FC236}">
                      <a16:creationId xmlns:a16="http://schemas.microsoft.com/office/drawing/2014/main" id="{B81388D4-2D7F-A63A-0EE6-269C9E635F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591F449-7BDE-684A-2B73-0CE920E9B050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4" name="Graphic 123" descr="Binary outline">
                    <a:extLst>
                      <a:ext uri="{FF2B5EF4-FFF2-40B4-BE49-F238E27FC236}">
                        <a16:creationId xmlns:a16="http://schemas.microsoft.com/office/drawing/2014/main" id="{D73BCA1F-F0AA-BA0E-CA42-E707FD4045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5" name="Graphic 124" descr="Binary outline">
                    <a:extLst>
                      <a:ext uri="{FF2B5EF4-FFF2-40B4-BE49-F238E27FC236}">
                        <a16:creationId xmlns:a16="http://schemas.microsoft.com/office/drawing/2014/main" id="{D87C6A63-9457-7F64-444A-99ACB45378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Graphic 125" descr="Binary outline">
                    <a:extLst>
                      <a:ext uri="{FF2B5EF4-FFF2-40B4-BE49-F238E27FC236}">
                        <a16:creationId xmlns:a16="http://schemas.microsoft.com/office/drawing/2014/main" id="{90A429B2-4D9E-D60F-B2CF-7362B22273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7" name="Graphic 126" descr="Binary outline">
                    <a:extLst>
                      <a:ext uri="{FF2B5EF4-FFF2-40B4-BE49-F238E27FC236}">
                        <a16:creationId xmlns:a16="http://schemas.microsoft.com/office/drawing/2014/main" id="{6E749E1C-8068-B013-B50C-27DBF580EA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88425A3-A2F2-1647-EE2E-7019843CFAA2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29FCD08-70F8-9F37-9C11-69C5391A4CA5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13" name="Graphic 112" descr="Binary outline">
                  <a:extLst>
                    <a:ext uri="{FF2B5EF4-FFF2-40B4-BE49-F238E27FC236}">
                      <a16:creationId xmlns:a16="http://schemas.microsoft.com/office/drawing/2014/main" id="{843BF90F-BB3C-5265-C768-3CA206D5AE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5A9215F7-5C54-B1E1-D11B-6D996D18EA2A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5" name="Graphic 114" descr="Binary outline">
                    <a:extLst>
                      <a:ext uri="{FF2B5EF4-FFF2-40B4-BE49-F238E27FC236}">
                        <a16:creationId xmlns:a16="http://schemas.microsoft.com/office/drawing/2014/main" id="{42ED4CCB-6D4B-B8DF-1235-EE658A603A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Graphic 115" descr="Binary outline">
                    <a:extLst>
                      <a:ext uri="{FF2B5EF4-FFF2-40B4-BE49-F238E27FC236}">
                        <a16:creationId xmlns:a16="http://schemas.microsoft.com/office/drawing/2014/main" id="{0D7EEF05-2295-32F4-9483-DE361E1CC0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Graphic 116" descr="Binary outline">
                    <a:extLst>
                      <a:ext uri="{FF2B5EF4-FFF2-40B4-BE49-F238E27FC236}">
                        <a16:creationId xmlns:a16="http://schemas.microsoft.com/office/drawing/2014/main" id="{4EA2E33D-E63D-CD1F-1E38-389E0733E5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8" name="Graphic 117" descr="Binary outline">
                    <a:extLst>
                      <a:ext uri="{FF2B5EF4-FFF2-40B4-BE49-F238E27FC236}">
                        <a16:creationId xmlns:a16="http://schemas.microsoft.com/office/drawing/2014/main" id="{2DE73EF4-208B-C2F6-38B6-E09AF12788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CAF29B0-3868-A03F-C12A-1BA8F6E53B35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07" name="Graphic 106" descr="Binary outline">
                  <a:extLst>
                    <a:ext uri="{FF2B5EF4-FFF2-40B4-BE49-F238E27FC236}">
                      <a16:creationId xmlns:a16="http://schemas.microsoft.com/office/drawing/2014/main" id="{D69891A8-EF2B-2EF2-7FCD-9C7B1900D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82DA4B8A-32EA-9225-6C93-23EC5468911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9" name="Graphic 108" descr="Binary outline">
                    <a:extLst>
                      <a:ext uri="{FF2B5EF4-FFF2-40B4-BE49-F238E27FC236}">
                        <a16:creationId xmlns:a16="http://schemas.microsoft.com/office/drawing/2014/main" id="{0F1080D9-ED2E-1900-93D5-29A4A66E0C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0" name="Graphic 109" descr="Binary outline">
                    <a:extLst>
                      <a:ext uri="{FF2B5EF4-FFF2-40B4-BE49-F238E27FC236}">
                        <a16:creationId xmlns:a16="http://schemas.microsoft.com/office/drawing/2014/main" id="{064A3611-5EA2-AF70-B031-F7EBB79AA4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1" name="Graphic 110" descr="Binary outline">
                    <a:extLst>
                      <a:ext uri="{FF2B5EF4-FFF2-40B4-BE49-F238E27FC236}">
                        <a16:creationId xmlns:a16="http://schemas.microsoft.com/office/drawing/2014/main" id="{94D0EE15-EADF-AD24-0F59-92BEAAA130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Graphic 111" descr="Binary outline">
                    <a:extLst>
                      <a:ext uri="{FF2B5EF4-FFF2-40B4-BE49-F238E27FC236}">
                        <a16:creationId xmlns:a16="http://schemas.microsoft.com/office/drawing/2014/main" id="{73B6B362-D579-3ED1-3A7E-21E1097EAD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C58DE52-F382-BC68-E0B3-90C232C4B429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01" name="Graphic 100" descr="Binary outline">
                  <a:extLst>
                    <a:ext uri="{FF2B5EF4-FFF2-40B4-BE49-F238E27FC236}">
                      <a16:creationId xmlns:a16="http://schemas.microsoft.com/office/drawing/2014/main" id="{4467CE50-62DA-D677-5441-D946DEDB48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1F83C49-197E-DF74-DAEF-938610171324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3" name="Graphic 102" descr="Binary outline">
                    <a:extLst>
                      <a:ext uri="{FF2B5EF4-FFF2-40B4-BE49-F238E27FC236}">
                        <a16:creationId xmlns:a16="http://schemas.microsoft.com/office/drawing/2014/main" id="{26F95068-A5DB-D705-F132-D198246BE9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4" name="Graphic 103" descr="Binary outline">
                    <a:extLst>
                      <a:ext uri="{FF2B5EF4-FFF2-40B4-BE49-F238E27FC236}">
                        <a16:creationId xmlns:a16="http://schemas.microsoft.com/office/drawing/2014/main" id="{A2E6B00B-D624-F40E-4F96-E10E5E5842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Graphic 104" descr="Binary outline">
                    <a:extLst>
                      <a:ext uri="{FF2B5EF4-FFF2-40B4-BE49-F238E27FC236}">
                        <a16:creationId xmlns:a16="http://schemas.microsoft.com/office/drawing/2014/main" id="{1EB2F8B1-0DF7-5D65-4B93-0B6DEBB301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Graphic 105" descr="Binary outline">
                    <a:extLst>
                      <a:ext uri="{FF2B5EF4-FFF2-40B4-BE49-F238E27FC236}">
                        <a16:creationId xmlns:a16="http://schemas.microsoft.com/office/drawing/2014/main" id="{7DFC8267-1F85-1BC1-C068-F616AED8B0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89C44B4-23B2-3E8F-3BA4-B841C56D34D9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9F407C8-24F9-5D86-53A8-D201679E95C0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92" name="Graphic 91" descr="Binary outline">
                  <a:extLst>
                    <a:ext uri="{FF2B5EF4-FFF2-40B4-BE49-F238E27FC236}">
                      <a16:creationId xmlns:a16="http://schemas.microsoft.com/office/drawing/2014/main" id="{539D1420-F2FA-236C-D9AA-FFCD4195CA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14982751-C9FC-27D6-8162-7B005E291F5C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4" name="Graphic 93" descr="Binary outline">
                    <a:extLst>
                      <a:ext uri="{FF2B5EF4-FFF2-40B4-BE49-F238E27FC236}">
                        <a16:creationId xmlns:a16="http://schemas.microsoft.com/office/drawing/2014/main" id="{A157B33E-A1C2-55D7-C171-629F439303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5" name="Graphic 94" descr="Binary outline">
                    <a:extLst>
                      <a:ext uri="{FF2B5EF4-FFF2-40B4-BE49-F238E27FC236}">
                        <a16:creationId xmlns:a16="http://schemas.microsoft.com/office/drawing/2014/main" id="{61A441C1-5194-0B61-3834-38C835B543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6" name="Graphic 95" descr="Binary outline">
                    <a:extLst>
                      <a:ext uri="{FF2B5EF4-FFF2-40B4-BE49-F238E27FC236}">
                        <a16:creationId xmlns:a16="http://schemas.microsoft.com/office/drawing/2014/main" id="{95A6C2BD-E8FF-F29F-7BF2-37D583D14F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7" name="Graphic 96" descr="Binary outline">
                    <a:extLst>
                      <a:ext uri="{FF2B5EF4-FFF2-40B4-BE49-F238E27FC236}">
                        <a16:creationId xmlns:a16="http://schemas.microsoft.com/office/drawing/2014/main" id="{26161E86-2434-F034-6C09-C6E7D43732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FEA7F92-BA98-EBC9-3888-E16A6CBFC5BE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6" name="Graphic 85" descr="Binary outline">
                  <a:extLst>
                    <a:ext uri="{FF2B5EF4-FFF2-40B4-BE49-F238E27FC236}">
                      <a16:creationId xmlns:a16="http://schemas.microsoft.com/office/drawing/2014/main" id="{2E73F152-5904-786C-F9B4-6FFF08A62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ADB62B68-82A9-EC7E-EDA8-32DA30F1A67B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8" name="Graphic 87" descr="Binary outline">
                    <a:extLst>
                      <a:ext uri="{FF2B5EF4-FFF2-40B4-BE49-F238E27FC236}">
                        <a16:creationId xmlns:a16="http://schemas.microsoft.com/office/drawing/2014/main" id="{2E750736-E3E2-E74C-36CB-750E0B3290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9" name="Graphic 88" descr="Binary outline">
                    <a:extLst>
                      <a:ext uri="{FF2B5EF4-FFF2-40B4-BE49-F238E27FC236}">
                        <a16:creationId xmlns:a16="http://schemas.microsoft.com/office/drawing/2014/main" id="{96391120-73E5-A386-7D9C-653C8FD9C7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0" name="Graphic 89" descr="Binary outline">
                    <a:extLst>
                      <a:ext uri="{FF2B5EF4-FFF2-40B4-BE49-F238E27FC236}">
                        <a16:creationId xmlns:a16="http://schemas.microsoft.com/office/drawing/2014/main" id="{2F25A91F-3377-865D-89A1-C14B973B68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1" name="Graphic 90" descr="Binary outline">
                    <a:extLst>
                      <a:ext uri="{FF2B5EF4-FFF2-40B4-BE49-F238E27FC236}">
                        <a16:creationId xmlns:a16="http://schemas.microsoft.com/office/drawing/2014/main" id="{CA1B4CA1-67B5-0043-E5E5-861E6FC0E8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91263D6-2DF7-48C1-27C9-BCCC8F8E35A5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0" name="Graphic 79" descr="Binary outline">
                  <a:extLst>
                    <a:ext uri="{FF2B5EF4-FFF2-40B4-BE49-F238E27FC236}">
                      <a16:creationId xmlns:a16="http://schemas.microsoft.com/office/drawing/2014/main" id="{9BFCD408-1B99-9872-3FCE-2C5AA3FDD9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C7BB49B0-DCA3-0314-B13B-B5E6F10B6745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2" name="Graphic 81" descr="Binary outline">
                    <a:extLst>
                      <a:ext uri="{FF2B5EF4-FFF2-40B4-BE49-F238E27FC236}">
                        <a16:creationId xmlns:a16="http://schemas.microsoft.com/office/drawing/2014/main" id="{27B2C76B-19BB-0921-E392-618469AC68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3" name="Graphic 82" descr="Binary outline">
                    <a:extLst>
                      <a:ext uri="{FF2B5EF4-FFF2-40B4-BE49-F238E27FC236}">
                        <a16:creationId xmlns:a16="http://schemas.microsoft.com/office/drawing/2014/main" id="{2A40911A-D033-F1BE-8257-6E494F1ACD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4" name="Graphic 83" descr="Binary outline">
                    <a:extLst>
                      <a:ext uri="{FF2B5EF4-FFF2-40B4-BE49-F238E27FC236}">
                        <a16:creationId xmlns:a16="http://schemas.microsoft.com/office/drawing/2014/main" id="{1B3F540B-01A2-924A-CB19-3705CF80CB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5" name="Graphic 84" descr="Binary outline">
                    <a:extLst>
                      <a:ext uri="{FF2B5EF4-FFF2-40B4-BE49-F238E27FC236}">
                        <a16:creationId xmlns:a16="http://schemas.microsoft.com/office/drawing/2014/main" id="{E384DF6C-CDE4-9D27-01FE-7909B45AB8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F83A2D-D9CF-8876-2864-F9D831047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41" y="1833563"/>
            <a:ext cx="9801650" cy="46910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013263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717B-031D-7210-2378-EE636657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3" y="121575"/>
            <a:ext cx="11949113" cy="1773698"/>
          </a:xfrm>
        </p:spPr>
        <p:txBody>
          <a:bodyPr>
            <a:normAutofit/>
          </a:bodyPr>
          <a:lstStyle/>
          <a:p>
            <a:r>
              <a:rPr lang="en-CA" sz="4400" b="1" dirty="0"/>
              <a:t>DDL – Relationship Explanation – </a:t>
            </a:r>
            <a:r>
              <a:rPr lang="en-CA" sz="4400" b="1" dirty="0" err="1"/>
              <a:t>sings_song</a:t>
            </a:r>
            <a:endParaRPr lang="en-CA" sz="4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E36C4A-0742-A063-6B60-461CF36875B6}"/>
              </a:ext>
            </a:extLst>
          </p:cNvPr>
          <p:cNvGrpSpPr/>
          <p:nvPr/>
        </p:nvGrpSpPr>
        <p:grpSpPr>
          <a:xfrm>
            <a:off x="-4949519" y="4165654"/>
            <a:ext cx="12496463" cy="2773866"/>
            <a:chOff x="0" y="4374198"/>
            <a:chExt cx="12258338" cy="248380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64AF2F3-E806-FE8A-367B-AE82CE38D8D2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C95ECC8-5700-6E19-1E81-1B1D9B47EBC0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9" name="Graphic 68" descr="Binary outline">
                  <a:extLst>
                    <a:ext uri="{FF2B5EF4-FFF2-40B4-BE49-F238E27FC236}">
                      <a16:creationId xmlns:a16="http://schemas.microsoft.com/office/drawing/2014/main" id="{9E9AC98C-5211-63E8-72AA-F6C313EA74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DF54CDC-B6E3-4F04-5591-5CFFCF5F76D2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71" name="Graphic 70" descr="Binary outline">
                    <a:extLst>
                      <a:ext uri="{FF2B5EF4-FFF2-40B4-BE49-F238E27FC236}">
                        <a16:creationId xmlns:a16="http://schemas.microsoft.com/office/drawing/2014/main" id="{91B34E0F-E1B5-E9FF-A916-06014F9728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Graphic 71" descr="Binary outline">
                    <a:extLst>
                      <a:ext uri="{FF2B5EF4-FFF2-40B4-BE49-F238E27FC236}">
                        <a16:creationId xmlns:a16="http://schemas.microsoft.com/office/drawing/2014/main" id="{6A5473BD-C129-67AC-4C60-3FD02F8D54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 descr="Binary outline">
                    <a:extLst>
                      <a:ext uri="{FF2B5EF4-FFF2-40B4-BE49-F238E27FC236}">
                        <a16:creationId xmlns:a16="http://schemas.microsoft.com/office/drawing/2014/main" id="{FAEEBDCF-D494-E88E-2B91-AC504A99F3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4" name="Graphic 73" descr="Binary outline">
                    <a:extLst>
                      <a:ext uri="{FF2B5EF4-FFF2-40B4-BE49-F238E27FC236}">
                        <a16:creationId xmlns:a16="http://schemas.microsoft.com/office/drawing/2014/main" id="{4B9D7C16-6176-DCAC-6A50-45A4C40E8A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C98E581-0D0F-CFB3-96CF-5B50F2D3048A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63" name="Graphic 62" descr="Binary outline">
                  <a:extLst>
                    <a:ext uri="{FF2B5EF4-FFF2-40B4-BE49-F238E27FC236}">
                      <a16:creationId xmlns:a16="http://schemas.microsoft.com/office/drawing/2014/main" id="{236B473C-E3DC-F5C1-942E-10C5337CB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449ED117-3671-0106-03C0-D65200B24CFB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65" name="Graphic 64" descr="Binary outline">
                    <a:extLst>
                      <a:ext uri="{FF2B5EF4-FFF2-40B4-BE49-F238E27FC236}">
                        <a16:creationId xmlns:a16="http://schemas.microsoft.com/office/drawing/2014/main" id="{F18DCB6C-626E-BD06-FF80-61CC136599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6" name="Graphic 65" descr="Binary outline">
                    <a:extLst>
                      <a:ext uri="{FF2B5EF4-FFF2-40B4-BE49-F238E27FC236}">
                        <a16:creationId xmlns:a16="http://schemas.microsoft.com/office/drawing/2014/main" id="{9D91084C-3EE7-A951-97F3-CBBB538CFD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7" name="Graphic 66" descr="Binary outline">
                    <a:extLst>
                      <a:ext uri="{FF2B5EF4-FFF2-40B4-BE49-F238E27FC236}">
                        <a16:creationId xmlns:a16="http://schemas.microsoft.com/office/drawing/2014/main" id="{0516E870-6100-DE28-A33E-1C181AC283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8" name="Graphic 67" descr="Binary outline">
                    <a:extLst>
                      <a:ext uri="{FF2B5EF4-FFF2-40B4-BE49-F238E27FC236}">
                        <a16:creationId xmlns:a16="http://schemas.microsoft.com/office/drawing/2014/main" id="{AD0F96AE-5931-241D-0A26-B9B1CEDDA6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E9A8F54-5E2B-146F-EB57-A06A96927FBF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57" name="Graphic 56" descr="Binary outline">
                  <a:extLst>
                    <a:ext uri="{FF2B5EF4-FFF2-40B4-BE49-F238E27FC236}">
                      <a16:creationId xmlns:a16="http://schemas.microsoft.com/office/drawing/2014/main" id="{7AD001E2-6EB1-2885-9906-A90F0ED8BB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19BBA91E-7EA5-8E33-A822-79ECB62B44B7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9" name="Graphic 58" descr="Binary outline">
                    <a:extLst>
                      <a:ext uri="{FF2B5EF4-FFF2-40B4-BE49-F238E27FC236}">
                        <a16:creationId xmlns:a16="http://schemas.microsoft.com/office/drawing/2014/main" id="{CEC461C4-88BF-458A-ADB0-49B531B887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Binary outline">
                    <a:extLst>
                      <a:ext uri="{FF2B5EF4-FFF2-40B4-BE49-F238E27FC236}">
                        <a16:creationId xmlns:a16="http://schemas.microsoft.com/office/drawing/2014/main" id="{66080E4B-528F-18DC-F0B6-F6511A908A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Binary outline">
                    <a:extLst>
                      <a:ext uri="{FF2B5EF4-FFF2-40B4-BE49-F238E27FC236}">
                        <a16:creationId xmlns:a16="http://schemas.microsoft.com/office/drawing/2014/main" id="{A0DD8EA6-3D7B-AD99-133F-0B0903F2B0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Binary outline">
                    <a:extLst>
                      <a:ext uri="{FF2B5EF4-FFF2-40B4-BE49-F238E27FC236}">
                        <a16:creationId xmlns:a16="http://schemas.microsoft.com/office/drawing/2014/main" id="{F942AB3F-FA2F-C116-D4D5-DD9AD6F985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01D2FF-B73A-9278-11DC-D12D4E4CDABB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5F4EE7F-06E4-BB60-13FE-34AFCA8576A0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8" name="Graphic 47" descr="Binary outline">
                  <a:extLst>
                    <a:ext uri="{FF2B5EF4-FFF2-40B4-BE49-F238E27FC236}">
                      <a16:creationId xmlns:a16="http://schemas.microsoft.com/office/drawing/2014/main" id="{F64119B6-BA2F-C6DD-98E4-34BA627595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373D667E-59DE-1ED0-A0FA-A18540C11CEC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50" name="Graphic 49" descr="Binary outline">
                    <a:extLst>
                      <a:ext uri="{FF2B5EF4-FFF2-40B4-BE49-F238E27FC236}">
                        <a16:creationId xmlns:a16="http://schemas.microsoft.com/office/drawing/2014/main" id="{DB06E61C-0C69-071F-927F-F47678BC3B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Binary outline">
                    <a:extLst>
                      <a:ext uri="{FF2B5EF4-FFF2-40B4-BE49-F238E27FC236}">
                        <a16:creationId xmlns:a16="http://schemas.microsoft.com/office/drawing/2014/main" id="{31524919-752D-F54A-D9D1-8A8DC166E3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Binary outline">
                    <a:extLst>
                      <a:ext uri="{FF2B5EF4-FFF2-40B4-BE49-F238E27FC236}">
                        <a16:creationId xmlns:a16="http://schemas.microsoft.com/office/drawing/2014/main" id="{C8DEE804-6611-CA5D-3713-1E83C9A468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Binary outline">
                    <a:extLst>
                      <a:ext uri="{FF2B5EF4-FFF2-40B4-BE49-F238E27FC236}">
                        <a16:creationId xmlns:a16="http://schemas.microsoft.com/office/drawing/2014/main" id="{0896E5FC-B4A8-BE41-FFC4-5C2F5F39F1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33C6720-DEF3-52DC-A86C-5201CDD9C56C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42" name="Graphic 41" descr="Binary outline">
                  <a:extLst>
                    <a:ext uri="{FF2B5EF4-FFF2-40B4-BE49-F238E27FC236}">
                      <a16:creationId xmlns:a16="http://schemas.microsoft.com/office/drawing/2014/main" id="{5BE45271-B530-E146-7183-1C4DEE16BC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D0DE519-9064-856E-EAD9-48F891C56A4B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44" name="Graphic 43" descr="Binary outline">
                    <a:extLst>
                      <a:ext uri="{FF2B5EF4-FFF2-40B4-BE49-F238E27FC236}">
                        <a16:creationId xmlns:a16="http://schemas.microsoft.com/office/drawing/2014/main" id="{887C402A-B92E-C6A8-5459-869F5AD32E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Binary outline">
                    <a:extLst>
                      <a:ext uri="{FF2B5EF4-FFF2-40B4-BE49-F238E27FC236}">
                        <a16:creationId xmlns:a16="http://schemas.microsoft.com/office/drawing/2014/main" id="{BBF100A6-FB51-2EA3-49F1-9091E8F38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Binary outline">
                    <a:extLst>
                      <a:ext uri="{FF2B5EF4-FFF2-40B4-BE49-F238E27FC236}">
                        <a16:creationId xmlns:a16="http://schemas.microsoft.com/office/drawing/2014/main" id="{F9F997A5-7A1F-2685-1EA2-F6E4B751AB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Binary outline">
                    <a:extLst>
                      <a:ext uri="{FF2B5EF4-FFF2-40B4-BE49-F238E27FC236}">
                        <a16:creationId xmlns:a16="http://schemas.microsoft.com/office/drawing/2014/main" id="{6C66C853-B6B6-5026-7D07-0906A43DD9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0D7466B-7CD8-1ACD-F65F-DE9A03EC7AE1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36" name="Graphic 35" descr="Binary outline">
                  <a:extLst>
                    <a:ext uri="{FF2B5EF4-FFF2-40B4-BE49-F238E27FC236}">
                      <a16:creationId xmlns:a16="http://schemas.microsoft.com/office/drawing/2014/main" id="{01FC3546-A709-24DC-53F5-74C76E93B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05ED3416-D934-3387-8EB1-1C8E89B4A6C9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38" name="Graphic 37" descr="Binary outline">
                    <a:extLst>
                      <a:ext uri="{FF2B5EF4-FFF2-40B4-BE49-F238E27FC236}">
                        <a16:creationId xmlns:a16="http://schemas.microsoft.com/office/drawing/2014/main" id="{CFA777CA-D7E0-3869-EFEE-29E88389A7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Binary outline">
                    <a:extLst>
                      <a:ext uri="{FF2B5EF4-FFF2-40B4-BE49-F238E27FC236}">
                        <a16:creationId xmlns:a16="http://schemas.microsoft.com/office/drawing/2014/main" id="{9B57F814-F8FA-E43C-927D-5914A36FF6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Binary outline">
                    <a:extLst>
                      <a:ext uri="{FF2B5EF4-FFF2-40B4-BE49-F238E27FC236}">
                        <a16:creationId xmlns:a16="http://schemas.microsoft.com/office/drawing/2014/main" id="{8792D414-DFB9-53B0-2463-C7FB543738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Binary outline">
                    <a:extLst>
                      <a:ext uri="{FF2B5EF4-FFF2-40B4-BE49-F238E27FC236}">
                        <a16:creationId xmlns:a16="http://schemas.microsoft.com/office/drawing/2014/main" id="{A78AFBA1-21D8-1335-329B-20A3A88DDB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A8941A0-27FE-A286-2BDE-E981ADEA8AE4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FE5CA4A-63E8-9EA1-0CB5-C8B00E92C7F2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7" name="Graphic 26" descr="Binary outline">
                  <a:extLst>
                    <a:ext uri="{FF2B5EF4-FFF2-40B4-BE49-F238E27FC236}">
                      <a16:creationId xmlns:a16="http://schemas.microsoft.com/office/drawing/2014/main" id="{0A616064-1BB7-64D1-7762-9B3B1ACBA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17E94297-4DEF-2CA2-0071-681B092AED54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9" name="Graphic 28" descr="Binary outline">
                    <a:extLst>
                      <a:ext uri="{FF2B5EF4-FFF2-40B4-BE49-F238E27FC236}">
                        <a16:creationId xmlns:a16="http://schemas.microsoft.com/office/drawing/2014/main" id="{8DED1AF6-6D24-37DA-5F56-36999C6286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 descr="Binary outline">
                    <a:extLst>
                      <a:ext uri="{FF2B5EF4-FFF2-40B4-BE49-F238E27FC236}">
                        <a16:creationId xmlns:a16="http://schemas.microsoft.com/office/drawing/2014/main" id="{6F28CD82-C499-82F6-5D15-D2B86BE854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1" name="Graphic 30" descr="Binary outline">
                    <a:extLst>
                      <a:ext uri="{FF2B5EF4-FFF2-40B4-BE49-F238E27FC236}">
                        <a16:creationId xmlns:a16="http://schemas.microsoft.com/office/drawing/2014/main" id="{61A207CA-CDA6-A1F4-6F25-6305FD4F1F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Graphic 31" descr="Binary outline">
                    <a:extLst>
                      <a:ext uri="{FF2B5EF4-FFF2-40B4-BE49-F238E27FC236}">
                        <a16:creationId xmlns:a16="http://schemas.microsoft.com/office/drawing/2014/main" id="{9D90502F-A23C-1787-0DC2-C8D4232BB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3161353-BE2E-04E0-D11F-8381EFB73929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21" name="Graphic 20" descr="Binary outline">
                  <a:extLst>
                    <a:ext uri="{FF2B5EF4-FFF2-40B4-BE49-F238E27FC236}">
                      <a16:creationId xmlns:a16="http://schemas.microsoft.com/office/drawing/2014/main" id="{C53767CB-3383-907B-51F3-ED9A60165C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20E9E6A-03ED-03F6-3EBD-D24369FD0FEA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23" name="Graphic 22" descr="Binary outline">
                    <a:extLst>
                      <a:ext uri="{FF2B5EF4-FFF2-40B4-BE49-F238E27FC236}">
                        <a16:creationId xmlns:a16="http://schemas.microsoft.com/office/drawing/2014/main" id="{06A0DC9E-C11A-8DC0-8021-403FD8C79F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Graphic 23" descr="Binary outline">
                    <a:extLst>
                      <a:ext uri="{FF2B5EF4-FFF2-40B4-BE49-F238E27FC236}">
                        <a16:creationId xmlns:a16="http://schemas.microsoft.com/office/drawing/2014/main" id="{8FA29741-8F22-7DAF-6857-CD3D642C67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Graphic 24" descr="Binary outline">
                    <a:extLst>
                      <a:ext uri="{FF2B5EF4-FFF2-40B4-BE49-F238E27FC236}">
                        <a16:creationId xmlns:a16="http://schemas.microsoft.com/office/drawing/2014/main" id="{DB4E7E96-498F-BB6D-F985-17BD026C20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c 25" descr="Binary outline">
                    <a:extLst>
                      <a:ext uri="{FF2B5EF4-FFF2-40B4-BE49-F238E27FC236}">
                        <a16:creationId xmlns:a16="http://schemas.microsoft.com/office/drawing/2014/main" id="{47211C58-16A1-AC5B-8464-AB9D97ABAF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383D7AB-A6A4-C167-B8FB-583CCBFF395A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5" name="Graphic 14" descr="Binary outline">
                  <a:extLst>
                    <a:ext uri="{FF2B5EF4-FFF2-40B4-BE49-F238E27FC236}">
                      <a16:creationId xmlns:a16="http://schemas.microsoft.com/office/drawing/2014/main" id="{867BC01B-BB48-E0B7-595F-0FE59261B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B8BD1BD-C3C1-621F-CD86-BEE3AD9D9986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7" name="Graphic 16" descr="Binary outline">
                    <a:extLst>
                      <a:ext uri="{FF2B5EF4-FFF2-40B4-BE49-F238E27FC236}">
                        <a16:creationId xmlns:a16="http://schemas.microsoft.com/office/drawing/2014/main" id="{A1491F96-E2AD-64E2-A993-BF3BB870EB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c 17" descr="Binary outline">
                    <a:extLst>
                      <a:ext uri="{FF2B5EF4-FFF2-40B4-BE49-F238E27FC236}">
                        <a16:creationId xmlns:a16="http://schemas.microsoft.com/office/drawing/2014/main" id="{D39B6FDA-4FE1-3312-17BE-B2B8E31418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9" name="Graphic 18" descr="Binary outline">
                    <a:extLst>
                      <a:ext uri="{FF2B5EF4-FFF2-40B4-BE49-F238E27FC236}">
                        <a16:creationId xmlns:a16="http://schemas.microsoft.com/office/drawing/2014/main" id="{4E96459D-AF0F-4C1D-8E40-9031A0D61F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0" name="Graphic 19" descr="Binary outline">
                    <a:extLst>
                      <a:ext uri="{FF2B5EF4-FFF2-40B4-BE49-F238E27FC236}">
                        <a16:creationId xmlns:a16="http://schemas.microsoft.com/office/drawing/2014/main" id="{AB1B2554-54B8-F847-E24D-AB4546D094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7ECBDC-4983-E5F7-E944-C9773983217A}"/>
              </a:ext>
            </a:extLst>
          </p:cNvPr>
          <p:cNvGrpSpPr/>
          <p:nvPr/>
        </p:nvGrpSpPr>
        <p:grpSpPr>
          <a:xfrm>
            <a:off x="-4949519" y="1577914"/>
            <a:ext cx="12496463" cy="2773866"/>
            <a:chOff x="0" y="4374198"/>
            <a:chExt cx="12258338" cy="248380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8FEF3A4-594E-BACA-9D3F-F0C16B113B41}"/>
                </a:ext>
              </a:extLst>
            </p:cNvPr>
            <p:cNvGrpSpPr/>
            <p:nvPr/>
          </p:nvGrpSpPr>
          <p:grpSpPr>
            <a:xfrm>
              <a:off x="0" y="5943600"/>
              <a:ext cx="12258338" cy="914400"/>
              <a:chOff x="-1024" y="5943600"/>
              <a:chExt cx="12258338" cy="91440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238F6E4A-A3FB-ED41-83DE-77AABDE7C3D4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36" name="Graphic 135" descr="Binary outline">
                  <a:extLst>
                    <a:ext uri="{FF2B5EF4-FFF2-40B4-BE49-F238E27FC236}">
                      <a16:creationId xmlns:a16="http://schemas.microsoft.com/office/drawing/2014/main" id="{9C85D119-8C4F-981E-FE7D-3921887ED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1B2F3F3-6026-26B5-2234-762C4082B1B2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8" name="Graphic 137" descr="Binary outline">
                    <a:extLst>
                      <a:ext uri="{FF2B5EF4-FFF2-40B4-BE49-F238E27FC236}">
                        <a16:creationId xmlns:a16="http://schemas.microsoft.com/office/drawing/2014/main" id="{CC8CCE0F-E8DF-39C0-B672-0B7A095E9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Graphic 138" descr="Binary outline">
                    <a:extLst>
                      <a:ext uri="{FF2B5EF4-FFF2-40B4-BE49-F238E27FC236}">
                        <a16:creationId xmlns:a16="http://schemas.microsoft.com/office/drawing/2014/main" id="{E5793147-86F0-7F32-D033-FCFCA23DB0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0" name="Graphic 139" descr="Binary outline">
                    <a:extLst>
                      <a:ext uri="{FF2B5EF4-FFF2-40B4-BE49-F238E27FC236}">
                        <a16:creationId xmlns:a16="http://schemas.microsoft.com/office/drawing/2014/main" id="{ACDA146C-5D11-45B6-7864-2156E92723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Graphic 140" descr="Binary outline">
                    <a:extLst>
                      <a:ext uri="{FF2B5EF4-FFF2-40B4-BE49-F238E27FC236}">
                        <a16:creationId xmlns:a16="http://schemas.microsoft.com/office/drawing/2014/main" id="{BFF07D6D-0839-A830-6D1E-3C08ADEBB7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E1F58546-9369-8BBB-D632-E8015F9A942C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30" name="Graphic 129" descr="Binary outline">
                  <a:extLst>
                    <a:ext uri="{FF2B5EF4-FFF2-40B4-BE49-F238E27FC236}">
                      <a16:creationId xmlns:a16="http://schemas.microsoft.com/office/drawing/2014/main" id="{6B8E5758-977D-43B5-EFA2-9597DF5E9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2E0FAB6C-8DCC-3771-589A-7BEF82D22E06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32" name="Graphic 131" descr="Binary outline">
                    <a:extLst>
                      <a:ext uri="{FF2B5EF4-FFF2-40B4-BE49-F238E27FC236}">
                        <a16:creationId xmlns:a16="http://schemas.microsoft.com/office/drawing/2014/main" id="{C3E22FC0-B6EA-508F-0EC1-2D85DE4F2C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Graphic 132" descr="Binary outline">
                    <a:extLst>
                      <a:ext uri="{FF2B5EF4-FFF2-40B4-BE49-F238E27FC236}">
                        <a16:creationId xmlns:a16="http://schemas.microsoft.com/office/drawing/2014/main" id="{7BE3E037-50EC-087C-EF11-0D2E20B59C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4" name="Graphic 133" descr="Binary outline">
                    <a:extLst>
                      <a:ext uri="{FF2B5EF4-FFF2-40B4-BE49-F238E27FC236}">
                        <a16:creationId xmlns:a16="http://schemas.microsoft.com/office/drawing/2014/main" id="{D0515453-B188-2A6E-041D-41139990C1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35" name="Graphic 134" descr="Binary outline">
                    <a:extLst>
                      <a:ext uri="{FF2B5EF4-FFF2-40B4-BE49-F238E27FC236}">
                        <a16:creationId xmlns:a16="http://schemas.microsoft.com/office/drawing/2014/main" id="{D9A1A7F9-F982-ED17-5CCB-F29863C7EF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8142068-6E18-B8FD-524A-A7C5C4FBAA3F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24" name="Graphic 123" descr="Binary outline">
                  <a:extLst>
                    <a:ext uri="{FF2B5EF4-FFF2-40B4-BE49-F238E27FC236}">
                      <a16:creationId xmlns:a16="http://schemas.microsoft.com/office/drawing/2014/main" id="{2B921104-602C-79B1-D17C-C242BE279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E80DCEC5-C640-6C8E-C3B4-FE975C6A2AA2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26" name="Graphic 125" descr="Binary outline">
                    <a:extLst>
                      <a:ext uri="{FF2B5EF4-FFF2-40B4-BE49-F238E27FC236}">
                        <a16:creationId xmlns:a16="http://schemas.microsoft.com/office/drawing/2014/main" id="{A058C3EF-295E-A629-1383-D9A9B1E683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7" name="Graphic 126" descr="Binary outline">
                    <a:extLst>
                      <a:ext uri="{FF2B5EF4-FFF2-40B4-BE49-F238E27FC236}">
                        <a16:creationId xmlns:a16="http://schemas.microsoft.com/office/drawing/2014/main" id="{851A888C-0FE9-B41C-D4EE-4032F6AE43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8" name="Graphic 127" descr="Binary outline">
                    <a:extLst>
                      <a:ext uri="{FF2B5EF4-FFF2-40B4-BE49-F238E27FC236}">
                        <a16:creationId xmlns:a16="http://schemas.microsoft.com/office/drawing/2014/main" id="{8AA3EB52-C50A-D8DD-02A4-C799C6F20E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9" name="Graphic 128" descr="Binary outline">
                    <a:extLst>
                      <a:ext uri="{FF2B5EF4-FFF2-40B4-BE49-F238E27FC236}">
                        <a16:creationId xmlns:a16="http://schemas.microsoft.com/office/drawing/2014/main" id="{CF1222DD-D02A-32FA-5B6B-8BE840C71D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4FD87E6-20EF-C80A-146C-7E175A341169}"/>
                </a:ext>
              </a:extLst>
            </p:cNvPr>
            <p:cNvGrpSpPr/>
            <p:nvPr/>
          </p:nvGrpSpPr>
          <p:grpSpPr>
            <a:xfrm>
              <a:off x="0" y="5144277"/>
              <a:ext cx="12258338" cy="914400"/>
              <a:chOff x="-1024" y="5943600"/>
              <a:chExt cx="12258338" cy="91440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D57A8063-2C19-E850-8D2A-C4FC25F48B0E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15" name="Graphic 114" descr="Binary outline">
                  <a:extLst>
                    <a:ext uri="{FF2B5EF4-FFF2-40B4-BE49-F238E27FC236}">
                      <a16:creationId xmlns:a16="http://schemas.microsoft.com/office/drawing/2014/main" id="{C33B2A8E-171B-A0F0-A8BA-AF510D29B3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2A2A1AB-AF91-12CF-C669-CE81298D6C04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7" name="Graphic 116" descr="Binary outline">
                    <a:extLst>
                      <a:ext uri="{FF2B5EF4-FFF2-40B4-BE49-F238E27FC236}">
                        <a16:creationId xmlns:a16="http://schemas.microsoft.com/office/drawing/2014/main" id="{7221C614-8E84-4DAA-2A25-BBF7F3D883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8" name="Graphic 117" descr="Binary outline">
                    <a:extLst>
                      <a:ext uri="{FF2B5EF4-FFF2-40B4-BE49-F238E27FC236}">
                        <a16:creationId xmlns:a16="http://schemas.microsoft.com/office/drawing/2014/main" id="{FCD9F6ED-BE6D-6364-EAB3-D3339962F4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9" name="Graphic 118" descr="Binary outline">
                    <a:extLst>
                      <a:ext uri="{FF2B5EF4-FFF2-40B4-BE49-F238E27FC236}">
                        <a16:creationId xmlns:a16="http://schemas.microsoft.com/office/drawing/2014/main" id="{A5E9D532-7756-C710-CF30-20B1192473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0" name="Graphic 119" descr="Binary outline">
                    <a:extLst>
                      <a:ext uri="{FF2B5EF4-FFF2-40B4-BE49-F238E27FC236}">
                        <a16:creationId xmlns:a16="http://schemas.microsoft.com/office/drawing/2014/main" id="{1D6E7EC4-BBE5-2545-E4C3-2762BC7B3D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88A791B-F904-3D9C-B0CA-047BE2178EEE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09" name="Graphic 108" descr="Binary outline">
                  <a:extLst>
                    <a:ext uri="{FF2B5EF4-FFF2-40B4-BE49-F238E27FC236}">
                      <a16:creationId xmlns:a16="http://schemas.microsoft.com/office/drawing/2014/main" id="{BC404C3D-102D-B61F-6110-C6E766016C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DB471E4A-92C2-376C-7538-A45EFC44DF71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11" name="Graphic 110" descr="Binary outline">
                    <a:extLst>
                      <a:ext uri="{FF2B5EF4-FFF2-40B4-BE49-F238E27FC236}">
                        <a16:creationId xmlns:a16="http://schemas.microsoft.com/office/drawing/2014/main" id="{AE18EC3E-70C9-519A-1B1C-BD8D4F5843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Graphic 111" descr="Binary outline">
                    <a:extLst>
                      <a:ext uri="{FF2B5EF4-FFF2-40B4-BE49-F238E27FC236}">
                        <a16:creationId xmlns:a16="http://schemas.microsoft.com/office/drawing/2014/main" id="{E847D80A-9AF1-073E-9CC0-C48CB4DDAC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3" name="Graphic 112" descr="Binary outline">
                    <a:extLst>
                      <a:ext uri="{FF2B5EF4-FFF2-40B4-BE49-F238E27FC236}">
                        <a16:creationId xmlns:a16="http://schemas.microsoft.com/office/drawing/2014/main" id="{13BFCF8A-7903-B894-71F3-923E986D5D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4" name="Graphic 113" descr="Binary outline">
                    <a:extLst>
                      <a:ext uri="{FF2B5EF4-FFF2-40B4-BE49-F238E27FC236}">
                        <a16:creationId xmlns:a16="http://schemas.microsoft.com/office/drawing/2014/main" id="{8135B813-AB52-060B-D89A-AF0044CEE8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A405F95-5937-52C5-594A-242B1E13EAA9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103" name="Graphic 102" descr="Binary outline">
                  <a:extLst>
                    <a:ext uri="{FF2B5EF4-FFF2-40B4-BE49-F238E27FC236}">
                      <a16:creationId xmlns:a16="http://schemas.microsoft.com/office/drawing/2014/main" id="{04CEB6BE-54F9-62B7-6664-F3C212FBE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BCD8BDAB-8D25-A1E3-DDD4-A917D0B14C8F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105" name="Graphic 104" descr="Binary outline">
                    <a:extLst>
                      <a:ext uri="{FF2B5EF4-FFF2-40B4-BE49-F238E27FC236}">
                        <a16:creationId xmlns:a16="http://schemas.microsoft.com/office/drawing/2014/main" id="{5A4AB220-C356-092E-8B7C-17A41503C4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Graphic 105" descr="Binary outline">
                    <a:extLst>
                      <a:ext uri="{FF2B5EF4-FFF2-40B4-BE49-F238E27FC236}">
                        <a16:creationId xmlns:a16="http://schemas.microsoft.com/office/drawing/2014/main" id="{4A2E3A7B-6491-4907-481D-52BA62435C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Graphic 106" descr="Binary outline">
                    <a:extLst>
                      <a:ext uri="{FF2B5EF4-FFF2-40B4-BE49-F238E27FC236}">
                        <a16:creationId xmlns:a16="http://schemas.microsoft.com/office/drawing/2014/main" id="{49938AEC-8174-9BE1-A47A-C03B15F930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Graphic 107" descr="Binary outline">
                    <a:extLst>
                      <a:ext uri="{FF2B5EF4-FFF2-40B4-BE49-F238E27FC236}">
                        <a16:creationId xmlns:a16="http://schemas.microsoft.com/office/drawing/2014/main" id="{FE8BE03C-F51B-9971-E9A9-6336087099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0804A30-2F2A-61D0-C52F-D616AC9C1D6D}"/>
                </a:ext>
              </a:extLst>
            </p:cNvPr>
            <p:cNvGrpSpPr/>
            <p:nvPr/>
          </p:nvGrpSpPr>
          <p:grpSpPr>
            <a:xfrm>
              <a:off x="0" y="4374198"/>
              <a:ext cx="12258338" cy="914400"/>
              <a:chOff x="-1024" y="5943600"/>
              <a:chExt cx="12258338" cy="91440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FA0B48EA-1097-73C3-B03C-FBFC392F0D40}"/>
                  </a:ext>
                </a:extLst>
              </p:cNvPr>
              <p:cNvGrpSpPr/>
              <p:nvPr/>
            </p:nvGrpSpPr>
            <p:grpSpPr>
              <a:xfrm>
                <a:off x="8061701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94" name="Graphic 93" descr="Binary outline">
                  <a:extLst>
                    <a:ext uri="{FF2B5EF4-FFF2-40B4-BE49-F238E27FC236}">
                      <a16:creationId xmlns:a16="http://schemas.microsoft.com/office/drawing/2014/main" id="{54882019-BC64-41C5-0423-6AEA6A8EBD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0B631782-ADDC-EB57-A528-AAEDC3B61282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6" name="Graphic 95" descr="Binary outline">
                    <a:extLst>
                      <a:ext uri="{FF2B5EF4-FFF2-40B4-BE49-F238E27FC236}">
                        <a16:creationId xmlns:a16="http://schemas.microsoft.com/office/drawing/2014/main" id="{55353588-9B0A-BE6F-2FFF-874A87728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7" name="Graphic 96" descr="Binary outline">
                    <a:extLst>
                      <a:ext uri="{FF2B5EF4-FFF2-40B4-BE49-F238E27FC236}">
                        <a16:creationId xmlns:a16="http://schemas.microsoft.com/office/drawing/2014/main" id="{3C708347-5432-5451-F03A-F1E6B0C772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8" name="Graphic 97" descr="Binary outline">
                    <a:extLst>
                      <a:ext uri="{FF2B5EF4-FFF2-40B4-BE49-F238E27FC236}">
                        <a16:creationId xmlns:a16="http://schemas.microsoft.com/office/drawing/2014/main" id="{7012A3CB-A9CB-2115-7182-5FB62315F1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9" name="Graphic 98" descr="Binary outline">
                    <a:extLst>
                      <a:ext uri="{FF2B5EF4-FFF2-40B4-BE49-F238E27FC236}">
                        <a16:creationId xmlns:a16="http://schemas.microsoft.com/office/drawing/2014/main" id="{49E19A32-61C4-674A-3D13-28B0D040FA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059D754D-5108-02DB-C864-0FE906858735}"/>
                  </a:ext>
                </a:extLst>
              </p:cNvPr>
              <p:cNvGrpSpPr/>
              <p:nvPr/>
            </p:nvGrpSpPr>
            <p:grpSpPr>
              <a:xfrm>
                <a:off x="-1024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8" name="Graphic 87" descr="Binary outline">
                  <a:extLst>
                    <a:ext uri="{FF2B5EF4-FFF2-40B4-BE49-F238E27FC236}">
                      <a16:creationId xmlns:a16="http://schemas.microsoft.com/office/drawing/2014/main" id="{A47045BD-877C-38D8-CF3A-65E4BF4188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0E778B4-46D0-A4F9-4CE2-65E82D5F4451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90" name="Graphic 89" descr="Binary outline">
                    <a:extLst>
                      <a:ext uri="{FF2B5EF4-FFF2-40B4-BE49-F238E27FC236}">
                        <a16:creationId xmlns:a16="http://schemas.microsoft.com/office/drawing/2014/main" id="{33CD5773-06BA-280C-51FD-B67EADCB06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1" name="Graphic 90" descr="Binary outline">
                    <a:extLst>
                      <a:ext uri="{FF2B5EF4-FFF2-40B4-BE49-F238E27FC236}">
                        <a16:creationId xmlns:a16="http://schemas.microsoft.com/office/drawing/2014/main" id="{953AA6C0-0E79-5B2F-6327-59968A77A1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2" name="Graphic 91" descr="Binary outline">
                    <a:extLst>
                      <a:ext uri="{FF2B5EF4-FFF2-40B4-BE49-F238E27FC236}">
                        <a16:creationId xmlns:a16="http://schemas.microsoft.com/office/drawing/2014/main" id="{158B72C5-EF93-8766-2F4D-BBF169CDFA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93" name="Graphic 92" descr="Binary outline">
                    <a:extLst>
                      <a:ext uri="{FF2B5EF4-FFF2-40B4-BE49-F238E27FC236}">
                        <a16:creationId xmlns:a16="http://schemas.microsoft.com/office/drawing/2014/main" id="{A0721BF5-2E2D-1696-B3A7-9DBBEB718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5C8748B-D7E3-32D8-38C8-8F3C228093C8}"/>
                  </a:ext>
                </a:extLst>
              </p:cNvPr>
              <p:cNvGrpSpPr/>
              <p:nvPr/>
            </p:nvGrpSpPr>
            <p:grpSpPr>
              <a:xfrm>
                <a:off x="4026750" y="5943600"/>
                <a:ext cx="4195613" cy="914400"/>
                <a:chOff x="333225" y="5701172"/>
                <a:chExt cx="4195613" cy="914400"/>
              </a:xfrm>
            </p:grpSpPr>
            <p:pic>
              <p:nvPicPr>
                <p:cNvPr id="82" name="Graphic 81" descr="Binary outline">
                  <a:extLst>
                    <a:ext uri="{FF2B5EF4-FFF2-40B4-BE49-F238E27FC236}">
                      <a16:creationId xmlns:a16="http://schemas.microsoft.com/office/drawing/2014/main" id="{2AD5BBCB-0817-06BD-A61D-96EFE9DBF7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850" y="570117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9413F62-1FD6-560F-E21F-CA21673EA917}"/>
                    </a:ext>
                  </a:extLst>
                </p:cNvPr>
                <p:cNvGrpSpPr/>
                <p:nvPr/>
              </p:nvGrpSpPr>
              <p:grpSpPr>
                <a:xfrm>
                  <a:off x="333225" y="5701172"/>
                  <a:ext cx="4195613" cy="914400"/>
                  <a:chOff x="333225" y="5701172"/>
                  <a:chExt cx="4195613" cy="914400"/>
                </a:xfrm>
              </p:grpSpPr>
              <p:pic>
                <p:nvPicPr>
                  <p:cNvPr id="84" name="Graphic 83" descr="Binary outline">
                    <a:extLst>
                      <a:ext uri="{FF2B5EF4-FFF2-40B4-BE49-F238E27FC236}">
                        <a16:creationId xmlns:a16="http://schemas.microsoft.com/office/drawing/2014/main" id="{77B1F20A-8157-4456-FD7B-0AAE77C39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4813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5" name="Graphic 84" descr="Binary outline">
                    <a:extLst>
                      <a:ext uri="{FF2B5EF4-FFF2-40B4-BE49-F238E27FC236}">
                        <a16:creationId xmlns:a16="http://schemas.microsoft.com/office/drawing/2014/main" id="{49FA453A-1222-6F2B-AD43-4FDB2A1F7A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5247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6" name="Graphic 85" descr="Binary outline">
                    <a:extLst>
                      <a:ext uri="{FF2B5EF4-FFF2-40B4-BE49-F238E27FC236}">
                        <a16:creationId xmlns:a16="http://schemas.microsoft.com/office/drawing/2014/main" id="{E4AF5DAD-9AC6-0A18-BB9F-046386ABDE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225" y="57011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7" name="Graphic 86" descr="Binary outline">
                    <a:extLst>
                      <a:ext uri="{FF2B5EF4-FFF2-40B4-BE49-F238E27FC236}">
                        <a16:creationId xmlns:a16="http://schemas.microsoft.com/office/drawing/2014/main" id="{587B8801-873C-3EC0-29E3-CCC6D33C03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4438" y="5701172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</p:grpSp>
      <p:pic>
        <p:nvPicPr>
          <p:cNvPr id="5" name="Content Placeholder 4" descr="A diagram of a song&#10;&#10;Description automatically generated">
            <a:extLst>
              <a:ext uri="{FF2B5EF4-FFF2-40B4-BE49-F238E27FC236}">
                <a16:creationId xmlns:a16="http://schemas.microsoft.com/office/drawing/2014/main" id="{E4573F29-29E7-0E56-E186-770FC8FDC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28"/>
          <a:stretch/>
        </p:blipFill>
        <p:spPr>
          <a:xfrm>
            <a:off x="681900" y="2483076"/>
            <a:ext cx="5948041" cy="1846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BF8BD8-FD27-630D-E4B2-F98D5B9C10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64" r="10211" b="3446"/>
          <a:stretch/>
        </p:blipFill>
        <p:spPr>
          <a:xfrm>
            <a:off x="138872" y="4794024"/>
            <a:ext cx="703409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D1BE3C1C-606F-F544-1A5B-100175A4628A}"/>
              </a:ext>
            </a:extLst>
          </p:cNvPr>
          <p:cNvSpPr txBox="1"/>
          <p:nvPr/>
        </p:nvSpPr>
        <p:spPr>
          <a:xfrm>
            <a:off x="7715250" y="1671160"/>
            <a:ext cx="431443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300" dirty="0"/>
              <a:t>The </a:t>
            </a:r>
            <a:r>
              <a:rPr lang="en-CA" sz="2300" dirty="0" err="1"/>
              <a:t>sings_song</a:t>
            </a:r>
            <a:r>
              <a:rPr lang="en-CA" sz="2300" dirty="0"/>
              <a:t> relationship connects the song and artist entities through the </a:t>
            </a:r>
            <a:r>
              <a:rPr lang="en-CA" sz="2300" dirty="0" err="1"/>
              <a:t>song_id</a:t>
            </a:r>
            <a:r>
              <a:rPr lang="en-CA" sz="2300" dirty="0"/>
              <a:t>, </a:t>
            </a:r>
            <a:r>
              <a:rPr lang="en-CA" sz="2300" dirty="0" err="1"/>
              <a:t>song_name</a:t>
            </a:r>
            <a:r>
              <a:rPr lang="en-CA" sz="2300" dirty="0"/>
              <a:t>, </a:t>
            </a:r>
            <a:r>
              <a:rPr lang="en-CA" sz="2300" dirty="0" err="1"/>
              <a:t>artisti_id</a:t>
            </a:r>
            <a:r>
              <a:rPr lang="en-CA" sz="2300" dirty="0"/>
              <a:t> and </a:t>
            </a:r>
            <a:r>
              <a:rPr lang="en-CA" sz="2300" dirty="0" err="1"/>
              <a:t>artist_name</a:t>
            </a:r>
            <a:r>
              <a:rPr lang="en-CA" sz="2300" dirty="0"/>
              <a:t>.</a:t>
            </a:r>
          </a:p>
          <a:p>
            <a:endParaRPr lang="en-CA" sz="2300" dirty="0"/>
          </a:p>
          <a:p>
            <a:r>
              <a:rPr lang="en-CA" sz="2300" dirty="0"/>
              <a:t>The primary keys are the </a:t>
            </a:r>
            <a:r>
              <a:rPr lang="en-CA" sz="2300" dirty="0" err="1"/>
              <a:t>song_id</a:t>
            </a:r>
            <a:r>
              <a:rPr lang="en-CA" sz="2300" dirty="0"/>
              <a:t> and </a:t>
            </a:r>
            <a:r>
              <a:rPr lang="en-CA" sz="2300" dirty="0" err="1"/>
              <a:t>artist_id</a:t>
            </a:r>
            <a:r>
              <a:rPr lang="en-CA" sz="2300" dirty="0"/>
              <a:t> because they will identify any song without duplicates.</a:t>
            </a:r>
          </a:p>
          <a:p>
            <a:endParaRPr lang="en-CA" sz="2300" dirty="0"/>
          </a:p>
          <a:p>
            <a:r>
              <a:rPr lang="en-CA" sz="2300" dirty="0"/>
              <a:t>All of the attributes are foreign keys.</a:t>
            </a:r>
          </a:p>
        </p:txBody>
      </p:sp>
    </p:spTree>
    <p:extLst>
      <p:ext uri="{BB962C8B-B14F-4D97-AF65-F5344CB8AC3E}">
        <p14:creationId xmlns:p14="http://schemas.microsoft.com/office/powerpoint/2010/main" val="16327387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1010</Words>
  <Application>Microsoft Office PowerPoint</Application>
  <PresentationFormat>Widescreen</PresentationFormat>
  <Paragraphs>92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Century Gothic</vt:lpstr>
      <vt:lpstr>BrushVTI</vt:lpstr>
      <vt:lpstr>1103 Database Project</vt:lpstr>
      <vt:lpstr>Introduction</vt:lpstr>
      <vt:lpstr>ER Diagram</vt:lpstr>
      <vt:lpstr>DDL - Entities</vt:lpstr>
      <vt:lpstr>DDL – Entities Explanation - Artist</vt:lpstr>
      <vt:lpstr>DDL – Entities Explanation - Song</vt:lpstr>
      <vt:lpstr>DDL – Entities Explanation - Playlist</vt:lpstr>
      <vt:lpstr>DDL - Relationships</vt:lpstr>
      <vt:lpstr>DDL – Relationship Explanation – sings_song</vt:lpstr>
      <vt:lpstr>DDL – Relationship Explanation – has_song</vt:lpstr>
      <vt:lpstr>Sample Inserts - Song</vt:lpstr>
      <vt:lpstr>Sample Inserts - Artist</vt:lpstr>
      <vt:lpstr>Sample Inserts - Playlist</vt:lpstr>
      <vt:lpstr>Sample Inserts – has_song</vt:lpstr>
      <vt:lpstr>Sample Inserts – sings_song</vt:lpstr>
      <vt:lpstr>Java Implementation – Initial Look</vt:lpstr>
      <vt:lpstr>Code Behind the Scenes</vt:lpstr>
      <vt:lpstr>In Between Each Selection</vt:lpstr>
      <vt:lpstr>Code Behind the Scenes</vt:lpstr>
      <vt:lpstr>Code Behind the Scenes</vt:lpstr>
      <vt:lpstr>Java Implementation #1 – Printing Song</vt:lpstr>
      <vt:lpstr>Java Implementation #2 – Printing Playlist</vt:lpstr>
      <vt:lpstr>Java Implementation #3 – Printing Artist</vt:lpstr>
      <vt:lpstr>Java Implementation #4 – Inserting Song</vt:lpstr>
      <vt:lpstr>Java Implementation #5 – Deleting Song</vt:lpstr>
      <vt:lpstr>Java Implementation #6 – Inserting Artist</vt:lpstr>
      <vt:lpstr>Java Implementation #7 – Deleting Artist</vt:lpstr>
      <vt:lpstr>Java Implementation #8 – Inserting a Playlist</vt:lpstr>
      <vt:lpstr>Java Implementation #9 – Deleting a playlist</vt:lpstr>
      <vt:lpstr>Java Implementation #10 – Changing a songs playlist </vt:lpstr>
      <vt:lpstr>Java Implementation #11 – Changing an Artists Net worth</vt:lpstr>
      <vt:lpstr>Java Implementation #12 – Changing a Playlists Number of Songs</vt:lpstr>
      <vt:lpstr>Java Implementation #13 – Finding the playlist with the most songs</vt:lpstr>
      <vt:lpstr>Java Implementation #14 - Exit</vt:lpstr>
      <vt:lpstr>Code Behind the Scenes</vt:lpstr>
      <vt:lpstr>Code Behind the Scenes</vt:lpstr>
      <vt:lpstr>Conclusion</vt:lpstr>
      <vt:lpstr>Questions?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1103 Database Project</dc:title>
  <dc:creator>Taryn Cail</dc:creator>
  <cp:lastModifiedBy>Taryn Cail</cp:lastModifiedBy>
  <cp:revision>16</cp:revision>
  <dcterms:created xsi:type="dcterms:W3CDTF">2024-03-28T12:12:35Z</dcterms:created>
  <dcterms:modified xsi:type="dcterms:W3CDTF">2024-03-30T18:29:01Z</dcterms:modified>
</cp:coreProperties>
</file>