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4" r:id="rId5"/>
    <p:sldId id="265" r:id="rId6"/>
    <p:sldId id="268" r:id="rId7"/>
    <p:sldId id="266" r:id="rId8"/>
    <p:sldId id="267" r:id="rId9"/>
    <p:sldId id="259" r:id="rId10"/>
    <p:sldId id="260" r:id="rId11"/>
    <p:sldId id="26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8F9076-EBBD-48F7-8FB3-F627C198012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A05BBD73-A6FA-4FB5-8372-ABEFF92C7EB8}">
      <dgm:prSet phldrT="[Szöveg]"/>
      <dgm:spPr/>
      <dgm:t>
        <a:bodyPr/>
        <a:lstStyle/>
        <a:p>
          <a:r>
            <a:rPr lang="hu-HU" dirty="0" smtClean="0"/>
            <a:t>Szükséges műveletek</a:t>
          </a:r>
          <a:endParaRPr lang="hu-HU" dirty="0"/>
        </a:p>
      </dgm:t>
    </dgm:pt>
    <dgm:pt modelId="{D4C9F46A-6A7D-4872-AF18-3FE1ADCC9BCD}" type="parTrans" cxnId="{A8FB585C-538F-4EDB-84CF-BC2AEE0F1DCD}">
      <dgm:prSet/>
      <dgm:spPr/>
      <dgm:t>
        <a:bodyPr/>
        <a:lstStyle/>
        <a:p>
          <a:endParaRPr lang="hu-HU"/>
        </a:p>
      </dgm:t>
    </dgm:pt>
    <dgm:pt modelId="{6422D449-6AE5-487F-BA03-BDFD1058D4C3}" type="sibTrans" cxnId="{A8FB585C-538F-4EDB-84CF-BC2AEE0F1DCD}">
      <dgm:prSet/>
      <dgm:spPr/>
      <dgm:t>
        <a:bodyPr/>
        <a:lstStyle/>
        <a:p>
          <a:endParaRPr lang="hu-HU"/>
        </a:p>
      </dgm:t>
    </dgm:pt>
    <dgm:pt modelId="{5BFDC65E-5C9F-4874-809B-B6C958AC2FE5}">
      <dgm:prSet phldrT="[Szöveg]"/>
      <dgm:spPr/>
      <dgm:t>
        <a:bodyPr/>
        <a:lstStyle/>
        <a:p>
          <a:r>
            <a:rPr lang="hu-HU" dirty="0" smtClean="0"/>
            <a:t>Inicializálás/felszabadítás</a:t>
          </a:r>
          <a:endParaRPr lang="hu-HU" dirty="0"/>
        </a:p>
      </dgm:t>
    </dgm:pt>
    <dgm:pt modelId="{6AF9D952-2BC0-4F44-AC2C-2C69AC6165D5}" type="sibTrans" cxnId="{549CB603-FC49-4166-8DF0-9C075AC65864}">
      <dgm:prSet/>
      <dgm:spPr/>
      <dgm:t>
        <a:bodyPr/>
        <a:lstStyle/>
        <a:p>
          <a:endParaRPr lang="hu-HU"/>
        </a:p>
      </dgm:t>
    </dgm:pt>
    <dgm:pt modelId="{BEACB5A7-8A33-42CB-9842-5084EE5C7E4A}" type="parTrans" cxnId="{549CB603-FC49-4166-8DF0-9C075AC65864}">
      <dgm:prSet/>
      <dgm:spPr/>
      <dgm:t>
        <a:bodyPr/>
        <a:lstStyle/>
        <a:p>
          <a:endParaRPr lang="hu-HU"/>
        </a:p>
      </dgm:t>
    </dgm:pt>
    <dgm:pt modelId="{E1A48F3E-D3DF-4476-9BF1-D347E8F6515B}">
      <dgm:prSet phldrT="[Szöveg]"/>
      <dgm:spPr/>
      <dgm:t>
        <a:bodyPr/>
        <a:lstStyle/>
        <a:p>
          <a:r>
            <a:rPr lang="hu-HU" dirty="0" smtClean="0"/>
            <a:t>Beolvasás/</a:t>
          </a:r>
          <a:r>
            <a:rPr lang="hu-HU" dirty="0" err="1" smtClean="0"/>
            <a:t>kiirás</a:t>
          </a:r>
          <a:endParaRPr lang="hu-HU" dirty="0"/>
        </a:p>
      </dgm:t>
    </dgm:pt>
    <dgm:pt modelId="{2ED93DA4-296D-4EFF-BF8B-60D1E49FBCCC}" type="sibTrans" cxnId="{5B5E9FF1-1CAF-4CF1-8295-1002098AD1CC}">
      <dgm:prSet/>
      <dgm:spPr/>
      <dgm:t>
        <a:bodyPr/>
        <a:lstStyle/>
        <a:p>
          <a:endParaRPr lang="hu-HU"/>
        </a:p>
      </dgm:t>
    </dgm:pt>
    <dgm:pt modelId="{DBFF2578-C547-4E44-B1F7-364CC9C6F524}" type="parTrans" cxnId="{5B5E9FF1-1CAF-4CF1-8295-1002098AD1CC}">
      <dgm:prSet/>
      <dgm:spPr/>
      <dgm:t>
        <a:bodyPr/>
        <a:lstStyle/>
        <a:p>
          <a:endParaRPr lang="hu-HU"/>
        </a:p>
      </dgm:t>
    </dgm:pt>
    <dgm:pt modelId="{5DE601B1-A5C6-40F7-B454-40F0980946B6}" type="pres">
      <dgm:prSet presAssocID="{A68F9076-EBBD-48F7-8FB3-F627C198012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hu-HU"/>
        </a:p>
      </dgm:t>
    </dgm:pt>
    <dgm:pt modelId="{F72C34B0-8BA0-4EEA-A254-D1B718E46991}" type="pres">
      <dgm:prSet presAssocID="{A68F9076-EBBD-48F7-8FB3-F627C1980127}" presName="Name1" presStyleCnt="0"/>
      <dgm:spPr/>
    </dgm:pt>
    <dgm:pt modelId="{71F1551A-BEC5-4A68-BE0A-C090BDAE9EC5}" type="pres">
      <dgm:prSet presAssocID="{A68F9076-EBBD-48F7-8FB3-F627C1980127}" presName="cycle" presStyleCnt="0"/>
      <dgm:spPr/>
    </dgm:pt>
    <dgm:pt modelId="{4398A392-55BB-431F-AC6C-10750CA94BDB}" type="pres">
      <dgm:prSet presAssocID="{A68F9076-EBBD-48F7-8FB3-F627C1980127}" presName="srcNode" presStyleLbl="node1" presStyleIdx="0" presStyleCnt="3"/>
      <dgm:spPr/>
    </dgm:pt>
    <dgm:pt modelId="{A9BE1B61-2787-45DE-8A02-8D7F838D7456}" type="pres">
      <dgm:prSet presAssocID="{A68F9076-EBBD-48F7-8FB3-F627C1980127}" presName="conn" presStyleLbl="parChTrans1D2" presStyleIdx="0" presStyleCnt="1"/>
      <dgm:spPr/>
      <dgm:t>
        <a:bodyPr/>
        <a:lstStyle/>
        <a:p>
          <a:endParaRPr lang="hu-HU"/>
        </a:p>
      </dgm:t>
    </dgm:pt>
    <dgm:pt modelId="{059A2303-11A9-4ED5-B4A2-4C2616E17D86}" type="pres">
      <dgm:prSet presAssocID="{A68F9076-EBBD-48F7-8FB3-F627C1980127}" presName="extraNode" presStyleLbl="node1" presStyleIdx="0" presStyleCnt="3"/>
      <dgm:spPr/>
    </dgm:pt>
    <dgm:pt modelId="{879B5C75-C53A-4C25-A1ED-1588A5BD6307}" type="pres">
      <dgm:prSet presAssocID="{A68F9076-EBBD-48F7-8FB3-F627C1980127}" presName="dstNode" presStyleLbl="node1" presStyleIdx="0" presStyleCnt="3"/>
      <dgm:spPr/>
    </dgm:pt>
    <dgm:pt modelId="{B4299BFF-2393-4F11-87EB-009E163F5A75}" type="pres">
      <dgm:prSet presAssocID="{E1A48F3E-D3DF-4476-9BF1-D347E8F6515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878F3D06-7B8A-40F0-9F7C-EDC5335D839A}" type="pres">
      <dgm:prSet presAssocID="{E1A48F3E-D3DF-4476-9BF1-D347E8F6515B}" presName="accent_1" presStyleCnt="0"/>
      <dgm:spPr/>
    </dgm:pt>
    <dgm:pt modelId="{1EF59B1F-837D-4F66-920C-4C266B4DF5C3}" type="pres">
      <dgm:prSet presAssocID="{E1A48F3E-D3DF-4476-9BF1-D347E8F6515B}" presName="accentRepeatNode" presStyleLbl="solidFgAcc1" presStyleIdx="0" presStyleCnt="3"/>
      <dgm:spPr/>
    </dgm:pt>
    <dgm:pt modelId="{6C2EF5F3-012D-4180-A5CE-18E40D6633F0}" type="pres">
      <dgm:prSet presAssocID="{5BFDC65E-5C9F-4874-809B-B6C958AC2FE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A38A976E-9CFD-4C02-9C67-4AF86CE310EB}" type="pres">
      <dgm:prSet presAssocID="{5BFDC65E-5C9F-4874-809B-B6C958AC2FE5}" presName="accent_2" presStyleCnt="0"/>
      <dgm:spPr/>
    </dgm:pt>
    <dgm:pt modelId="{C9DB3B1B-B74C-48E2-9BF3-FF880C50640A}" type="pres">
      <dgm:prSet presAssocID="{5BFDC65E-5C9F-4874-809B-B6C958AC2FE5}" presName="accentRepeatNode" presStyleLbl="solidFgAcc1" presStyleIdx="1" presStyleCnt="3"/>
      <dgm:spPr/>
    </dgm:pt>
    <dgm:pt modelId="{DE90B105-9E29-4718-B4AA-FA6D86D94BBC}" type="pres">
      <dgm:prSet presAssocID="{A05BBD73-A6FA-4FB5-8372-ABEFF92C7EB8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6594DAF1-48A5-4E73-B994-26C725CB1A7B}" type="pres">
      <dgm:prSet presAssocID="{A05BBD73-A6FA-4FB5-8372-ABEFF92C7EB8}" presName="accent_3" presStyleCnt="0"/>
      <dgm:spPr/>
    </dgm:pt>
    <dgm:pt modelId="{B664A047-C65E-494C-95B8-0F7311532611}" type="pres">
      <dgm:prSet presAssocID="{A05BBD73-A6FA-4FB5-8372-ABEFF92C7EB8}" presName="accentRepeatNode" presStyleLbl="solidFgAcc1" presStyleIdx="2" presStyleCnt="3"/>
      <dgm:spPr/>
    </dgm:pt>
  </dgm:ptLst>
  <dgm:cxnLst>
    <dgm:cxn modelId="{5B5E9FF1-1CAF-4CF1-8295-1002098AD1CC}" srcId="{A68F9076-EBBD-48F7-8FB3-F627C1980127}" destId="{E1A48F3E-D3DF-4476-9BF1-D347E8F6515B}" srcOrd="0" destOrd="0" parTransId="{DBFF2578-C547-4E44-B1F7-364CC9C6F524}" sibTransId="{2ED93DA4-296D-4EFF-BF8B-60D1E49FBCCC}"/>
    <dgm:cxn modelId="{993E3A69-5FFC-4171-B959-153DB765C328}" type="presOf" srcId="{2ED93DA4-296D-4EFF-BF8B-60D1E49FBCCC}" destId="{A9BE1B61-2787-45DE-8A02-8D7F838D7456}" srcOrd="0" destOrd="0" presId="urn:microsoft.com/office/officeart/2008/layout/VerticalCurvedList"/>
    <dgm:cxn modelId="{B6E7B173-2937-4C4A-99BC-F3D7CFDEE6C6}" type="presOf" srcId="{A68F9076-EBBD-48F7-8FB3-F627C1980127}" destId="{5DE601B1-A5C6-40F7-B454-40F0980946B6}" srcOrd="0" destOrd="0" presId="urn:microsoft.com/office/officeart/2008/layout/VerticalCurvedList"/>
    <dgm:cxn modelId="{A8FB585C-538F-4EDB-84CF-BC2AEE0F1DCD}" srcId="{A68F9076-EBBD-48F7-8FB3-F627C1980127}" destId="{A05BBD73-A6FA-4FB5-8372-ABEFF92C7EB8}" srcOrd="2" destOrd="0" parTransId="{D4C9F46A-6A7D-4872-AF18-3FE1ADCC9BCD}" sibTransId="{6422D449-6AE5-487F-BA03-BDFD1058D4C3}"/>
    <dgm:cxn modelId="{F46FD7B6-7AEF-478C-8AF0-35F47C885D52}" type="presOf" srcId="{5BFDC65E-5C9F-4874-809B-B6C958AC2FE5}" destId="{6C2EF5F3-012D-4180-A5CE-18E40D6633F0}" srcOrd="0" destOrd="0" presId="urn:microsoft.com/office/officeart/2008/layout/VerticalCurvedList"/>
    <dgm:cxn modelId="{5D30E5CD-6859-4503-ADEC-35311B77FB81}" type="presOf" srcId="{A05BBD73-A6FA-4FB5-8372-ABEFF92C7EB8}" destId="{DE90B105-9E29-4718-B4AA-FA6D86D94BBC}" srcOrd="0" destOrd="0" presId="urn:microsoft.com/office/officeart/2008/layout/VerticalCurvedList"/>
    <dgm:cxn modelId="{549CB603-FC49-4166-8DF0-9C075AC65864}" srcId="{A68F9076-EBBD-48F7-8FB3-F627C1980127}" destId="{5BFDC65E-5C9F-4874-809B-B6C958AC2FE5}" srcOrd="1" destOrd="0" parTransId="{BEACB5A7-8A33-42CB-9842-5084EE5C7E4A}" sibTransId="{6AF9D952-2BC0-4F44-AC2C-2C69AC6165D5}"/>
    <dgm:cxn modelId="{9560C316-6A29-4467-8936-31139F9E3DA6}" type="presOf" srcId="{E1A48F3E-D3DF-4476-9BF1-D347E8F6515B}" destId="{B4299BFF-2393-4F11-87EB-009E163F5A75}" srcOrd="0" destOrd="0" presId="urn:microsoft.com/office/officeart/2008/layout/VerticalCurvedList"/>
    <dgm:cxn modelId="{AA20702C-1865-4B77-9BC6-09C53F635AFA}" type="presParOf" srcId="{5DE601B1-A5C6-40F7-B454-40F0980946B6}" destId="{F72C34B0-8BA0-4EEA-A254-D1B718E46991}" srcOrd="0" destOrd="0" presId="urn:microsoft.com/office/officeart/2008/layout/VerticalCurvedList"/>
    <dgm:cxn modelId="{9CA72A40-D392-43A3-A93A-2C1D74D77FCC}" type="presParOf" srcId="{F72C34B0-8BA0-4EEA-A254-D1B718E46991}" destId="{71F1551A-BEC5-4A68-BE0A-C090BDAE9EC5}" srcOrd="0" destOrd="0" presId="urn:microsoft.com/office/officeart/2008/layout/VerticalCurvedList"/>
    <dgm:cxn modelId="{2638375D-D148-422A-B60C-B48BB4DABCAB}" type="presParOf" srcId="{71F1551A-BEC5-4A68-BE0A-C090BDAE9EC5}" destId="{4398A392-55BB-431F-AC6C-10750CA94BDB}" srcOrd="0" destOrd="0" presId="urn:microsoft.com/office/officeart/2008/layout/VerticalCurvedList"/>
    <dgm:cxn modelId="{798827C9-5244-4ABC-AA42-5927567E948C}" type="presParOf" srcId="{71F1551A-BEC5-4A68-BE0A-C090BDAE9EC5}" destId="{A9BE1B61-2787-45DE-8A02-8D7F838D7456}" srcOrd="1" destOrd="0" presId="urn:microsoft.com/office/officeart/2008/layout/VerticalCurvedList"/>
    <dgm:cxn modelId="{D4FFFCD1-E7AC-4C0F-A8E7-07728B504D95}" type="presParOf" srcId="{71F1551A-BEC5-4A68-BE0A-C090BDAE9EC5}" destId="{059A2303-11A9-4ED5-B4A2-4C2616E17D86}" srcOrd="2" destOrd="0" presId="urn:microsoft.com/office/officeart/2008/layout/VerticalCurvedList"/>
    <dgm:cxn modelId="{142A774F-B822-4EB6-97E5-014EC2EA9080}" type="presParOf" srcId="{71F1551A-BEC5-4A68-BE0A-C090BDAE9EC5}" destId="{879B5C75-C53A-4C25-A1ED-1588A5BD6307}" srcOrd="3" destOrd="0" presId="urn:microsoft.com/office/officeart/2008/layout/VerticalCurvedList"/>
    <dgm:cxn modelId="{2AD85C18-2737-4CF5-961A-BB0F27D71B0D}" type="presParOf" srcId="{F72C34B0-8BA0-4EEA-A254-D1B718E46991}" destId="{B4299BFF-2393-4F11-87EB-009E163F5A75}" srcOrd="1" destOrd="0" presId="urn:microsoft.com/office/officeart/2008/layout/VerticalCurvedList"/>
    <dgm:cxn modelId="{6A443699-B6A1-4361-B541-9EEBB1951798}" type="presParOf" srcId="{F72C34B0-8BA0-4EEA-A254-D1B718E46991}" destId="{878F3D06-7B8A-40F0-9F7C-EDC5335D839A}" srcOrd="2" destOrd="0" presId="urn:microsoft.com/office/officeart/2008/layout/VerticalCurvedList"/>
    <dgm:cxn modelId="{3C439718-5403-4EA2-9D11-B95694E72324}" type="presParOf" srcId="{878F3D06-7B8A-40F0-9F7C-EDC5335D839A}" destId="{1EF59B1F-837D-4F66-920C-4C266B4DF5C3}" srcOrd="0" destOrd="0" presId="urn:microsoft.com/office/officeart/2008/layout/VerticalCurvedList"/>
    <dgm:cxn modelId="{1ECBBEF4-DCF7-4D67-96D9-A36BAF657AAE}" type="presParOf" srcId="{F72C34B0-8BA0-4EEA-A254-D1B718E46991}" destId="{6C2EF5F3-012D-4180-A5CE-18E40D6633F0}" srcOrd="3" destOrd="0" presId="urn:microsoft.com/office/officeart/2008/layout/VerticalCurvedList"/>
    <dgm:cxn modelId="{4DA30F13-CA06-4F6A-BAB1-1C7447729B83}" type="presParOf" srcId="{F72C34B0-8BA0-4EEA-A254-D1B718E46991}" destId="{A38A976E-9CFD-4C02-9C67-4AF86CE310EB}" srcOrd="4" destOrd="0" presId="urn:microsoft.com/office/officeart/2008/layout/VerticalCurvedList"/>
    <dgm:cxn modelId="{47145862-3680-4150-BC94-9CB5841C3AD7}" type="presParOf" srcId="{A38A976E-9CFD-4C02-9C67-4AF86CE310EB}" destId="{C9DB3B1B-B74C-48E2-9BF3-FF880C50640A}" srcOrd="0" destOrd="0" presId="urn:microsoft.com/office/officeart/2008/layout/VerticalCurvedList"/>
    <dgm:cxn modelId="{72CB9F37-1041-46A0-8BF7-D2E0C478FC63}" type="presParOf" srcId="{F72C34B0-8BA0-4EEA-A254-D1B718E46991}" destId="{DE90B105-9E29-4718-B4AA-FA6D86D94BBC}" srcOrd="5" destOrd="0" presId="urn:microsoft.com/office/officeart/2008/layout/VerticalCurvedList"/>
    <dgm:cxn modelId="{C713BBC6-38A8-4419-8464-A18300FCBA01}" type="presParOf" srcId="{F72C34B0-8BA0-4EEA-A254-D1B718E46991}" destId="{6594DAF1-48A5-4E73-B994-26C725CB1A7B}" srcOrd="6" destOrd="0" presId="urn:microsoft.com/office/officeart/2008/layout/VerticalCurvedList"/>
    <dgm:cxn modelId="{476AB5D2-E550-449E-9156-61AE13E44AC8}" type="presParOf" srcId="{6594DAF1-48A5-4E73-B994-26C725CB1A7B}" destId="{B664A047-C65E-494C-95B8-0F731153261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7B7D57-E4F3-4670-996B-BF17FC5860EF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2322AB22-6F4A-4268-B79C-F7629C8756F1}">
      <dgm:prSet phldrT="[Szöveg]"/>
      <dgm:spPr/>
      <dgm:t>
        <a:bodyPr/>
        <a:lstStyle/>
        <a:p>
          <a:r>
            <a:rPr lang="hu-HU" dirty="0" smtClean="0"/>
            <a:t>Létezés</a:t>
          </a:r>
          <a:endParaRPr lang="hu-HU" dirty="0"/>
        </a:p>
      </dgm:t>
    </dgm:pt>
    <dgm:pt modelId="{2949AE1F-25DB-42EF-8C0B-4CCA290A2464}" type="parTrans" cxnId="{2F87EE40-F263-4AFA-8D25-178F13CA217D}">
      <dgm:prSet/>
      <dgm:spPr/>
      <dgm:t>
        <a:bodyPr/>
        <a:lstStyle/>
        <a:p>
          <a:endParaRPr lang="hu-HU"/>
        </a:p>
      </dgm:t>
    </dgm:pt>
    <dgm:pt modelId="{FE714C5A-D767-4BB9-9BEC-1BBBAD9BD353}" type="sibTrans" cxnId="{2F87EE40-F263-4AFA-8D25-178F13CA217D}">
      <dgm:prSet/>
      <dgm:spPr/>
      <dgm:t>
        <a:bodyPr/>
        <a:lstStyle/>
        <a:p>
          <a:endParaRPr lang="hu-HU"/>
        </a:p>
      </dgm:t>
    </dgm:pt>
    <dgm:pt modelId="{7921120D-68F3-4F35-ACD8-6F5FD11CBC36}">
      <dgm:prSet phldrT="[Szöveg]"/>
      <dgm:spPr/>
      <dgm:t>
        <a:bodyPr/>
        <a:lstStyle/>
        <a:p>
          <a:r>
            <a:rPr lang="hu-HU" dirty="0" smtClean="0"/>
            <a:t>Ha a </a:t>
          </a:r>
          <a:r>
            <a:rPr lang="hu-HU" dirty="0" err="1" smtClean="0"/>
            <a:t>főátlón</a:t>
          </a:r>
          <a:r>
            <a:rPr lang="hu-HU" dirty="0" smtClean="0"/>
            <a:t> létezik 0 vagy sem</a:t>
          </a:r>
          <a:endParaRPr lang="hu-HU" dirty="0"/>
        </a:p>
      </dgm:t>
    </dgm:pt>
    <dgm:pt modelId="{DF795D71-5135-480D-BBC1-28BC95A9693D}" type="parTrans" cxnId="{441D6A6C-1939-4671-8B9D-B2875DCF850B}">
      <dgm:prSet/>
      <dgm:spPr/>
      <dgm:t>
        <a:bodyPr/>
        <a:lstStyle/>
        <a:p>
          <a:endParaRPr lang="hu-HU"/>
        </a:p>
      </dgm:t>
    </dgm:pt>
    <dgm:pt modelId="{1F6419F4-D8DC-467B-80DE-6ACF65B72C25}" type="sibTrans" cxnId="{441D6A6C-1939-4671-8B9D-B2875DCF850B}">
      <dgm:prSet/>
      <dgm:spPr/>
      <dgm:t>
        <a:bodyPr/>
        <a:lstStyle/>
        <a:p>
          <a:endParaRPr lang="hu-HU"/>
        </a:p>
      </dgm:t>
    </dgm:pt>
    <dgm:pt modelId="{DAFDE649-E3B4-4717-B89B-98374A9B733F}">
      <dgm:prSet phldrT="[Szöveg]"/>
      <dgm:spPr/>
      <dgm:t>
        <a:bodyPr/>
        <a:lstStyle/>
        <a:p>
          <a:r>
            <a:rPr lang="hu-HU" dirty="0" smtClean="0"/>
            <a:t>Ha kisebb a méret mint 2 </a:t>
          </a:r>
          <a:endParaRPr lang="hu-HU" dirty="0"/>
        </a:p>
      </dgm:t>
    </dgm:pt>
    <dgm:pt modelId="{852A158D-C8A2-4559-8E4B-C85093E819F7}" type="parTrans" cxnId="{B4CBC210-49D2-4D79-8054-6B924B459E87}">
      <dgm:prSet/>
      <dgm:spPr/>
      <dgm:t>
        <a:bodyPr/>
        <a:lstStyle/>
        <a:p>
          <a:endParaRPr lang="hu-HU"/>
        </a:p>
      </dgm:t>
    </dgm:pt>
    <dgm:pt modelId="{8CF623F7-0D02-429F-9EF8-0546583562D0}" type="sibTrans" cxnId="{B4CBC210-49D2-4D79-8054-6B924B459E87}">
      <dgm:prSet/>
      <dgm:spPr/>
      <dgm:t>
        <a:bodyPr/>
        <a:lstStyle/>
        <a:p>
          <a:endParaRPr lang="hu-HU"/>
        </a:p>
      </dgm:t>
    </dgm:pt>
    <dgm:pt modelId="{5A241A9A-2E79-4D77-A2D2-3E31655156C4}">
      <dgm:prSet phldrT="[Szöveg]"/>
      <dgm:spPr/>
      <dgm:t>
        <a:bodyPr/>
        <a:lstStyle/>
        <a:p>
          <a:r>
            <a:rPr lang="hu-HU" dirty="0" smtClean="0"/>
            <a:t>Felbontás</a:t>
          </a:r>
          <a:endParaRPr lang="hu-HU" dirty="0"/>
        </a:p>
      </dgm:t>
    </dgm:pt>
    <dgm:pt modelId="{52F4B8EE-AC02-4D36-8512-A8FE1D56D4AC}" type="parTrans" cxnId="{EF5C0D9B-788B-4243-A44D-070D73BCDC99}">
      <dgm:prSet/>
      <dgm:spPr/>
      <dgm:t>
        <a:bodyPr/>
        <a:lstStyle/>
        <a:p>
          <a:endParaRPr lang="hu-HU"/>
        </a:p>
      </dgm:t>
    </dgm:pt>
    <dgm:pt modelId="{43C0B6E4-DFA6-4F2A-9AA3-0A842FEEF6D0}" type="sibTrans" cxnId="{EF5C0D9B-788B-4243-A44D-070D73BCDC99}">
      <dgm:prSet/>
      <dgm:spPr/>
      <dgm:t>
        <a:bodyPr/>
        <a:lstStyle/>
        <a:p>
          <a:endParaRPr lang="hu-HU"/>
        </a:p>
      </dgm:t>
    </dgm:pt>
    <dgm:pt modelId="{E7F3C74B-737B-4410-BBBC-91899CD28F6B}">
      <dgm:prSet phldrT="[Szöveg]"/>
      <dgm:spPr/>
      <dgm:t>
        <a:bodyPr/>
        <a:lstStyle/>
        <a:p>
          <a:r>
            <a:rPr lang="hu-HU" dirty="0" smtClean="0"/>
            <a:t>Helyes a felbontás</a:t>
          </a:r>
          <a:endParaRPr lang="hu-HU" dirty="0"/>
        </a:p>
      </dgm:t>
    </dgm:pt>
    <dgm:pt modelId="{82075CCB-CCCB-44BA-8E1A-9CDBF900B106}" type="parTrans" cxnId="{38F7AF53-BD7E-4096-8727-9DE2BC455BC0}">
      <dgm:prSet/>
      <dgm:spPr/>
      <dgm:t>
        <a:bodyPr/>
        <a:lstStyle/>
        <a:p>
          <a:endParaRPr lang="hu-HU"/>
        </a:p>
      </dgm:t>
    </dgm:pt>
    <dgm:pt modelId="{F8D23CFD-1E45-4F54-8B58-8084D9606840}" type="sibTrans" cxnId="{38F7AF53-BD7E-4096-8727-9DE2BC455BC0}">
      <dgm:prSet/>
      <dgm:spPr/>
      <dgm:t>
        <a:bodyPr/>
        <a:lstStyle/>
        <a:p>
          <a:endParaRPr lang="hu-HU"/>
        </a:p>
      </dgm:t>
    </dgm:pt>
    <dgm:pt modelId="{1A2428A6-7A42-44ED-9F2A-F288ABDED664}">
      <dgm:prSet phldrT="[Szöveg]"/>
      <dgm:spPr/>
      <dgm:t>
        <a:bodyPr/>
        <a:lstStyle/>
        <a:p>
          <a:r>
            <a:rPr lang="hu-HU" dirty="0" smtClean="0"/>
            <a:t>Mátrix</a:t>
          </a:r>
          <a:endParaRPr lang="hu-HU" dirty="0"/>
        </a:p>
      </dgm:t>
    </dgm:pt>
    <dgm:pt modelId="{70BB742D-FB85-49B3-A47D-A6C28542B085}" type="sibTrans" cxnId="{0679E069-2450-471F-BF8A-2D84358B9A3E}">
      <dgm:prSet/>
      <dgm:spPr/>
      <dgm:t>
        <a:bodyPr/>
        <a:lstStyle/>
        <a:p>
          <a:endParaRPr lang="hu-HU"/>
        </a:p>
      </dgm:t>
    </dgm:pt>
    <dgm:pt modelId="{686F033F-757D-4BBC-B211-B399BA438C6A}" type="parTrans" cxnId="{0679E069-2450-471F-BF8A-2D84358B9A3E}">
      <dgm:prSet/>
      <dgm:spPr/>
      <dgm:t>
        <a:bodyPr/>
        <a:lstStyle/>
        <a:p>
          <a:endParaRPr lang="hu-HU"/>
        </a:p>
      </dgm:t>
    </dgm:pt>
    <dgm:pt modelId="{D7580BC9-7564-4BB7-B867-200DF6F2A619}" type="pres">
      <dgm:prSet presAssocID="{AB7B7D57-E4F3-4670-996B-BF17FC5860EF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hu-HU"/>
        </a:p>
      </dgm:t>
    </dgm:pt>
    <dgm:pt modelId="{B00E03B0-CB07-4591-83AE-1C517A1F657E}" type="pres">
      <dgm:prSet presAssocID="{2322AB22-6F4A-4268-B79C-F7629C8756F1}" presName="parenttextcomposite" presStyleCnt="0"/>
      <dgm:spPr/>
    </dgm:pt>
    <dgm:pt modelId="{0F013A54-19FA-4023-AF64-E48A4EB06972}" type="pres">
      <dgm:prSet presAssocID="{2322AB22-6F4A-4268-B79C-F7629C8756F1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3CB273FB-E08E-495C-9A0E-900021E3673C}" type="pres">
      <dgm:prSet presAssocID="{2322AB22-6F4A-4268-B79C-F7629C8756F1}" presName="composite" presStyleCnt="0"/>
      <dgm:spPr/>
    </dgm:pt>
    <dgm:pt modelId="{DE4A452F-4591-4698-B977-7D380E256482}" type="pres">
      <dgm:prSet presAssocID="{2322AB22-6F4A-4268-B79C-F7629C8756F1}" presName="chevron1" presStyleLbl="alignNode1" presStyleIdx="0" presStyleCnt="21"/>
      <dgm:spPr/>
    </dgm:pt>
    <dgm:pt modelId="{D5BD7626-4169-4D1F-94B7-6173330CC62F}" type="pres">
      <dgm:prSet presAssocID="{2322AB22-6F4A-4268-B79C-F7629C8756F1}" presName="chevron2" presStyleLbl="alignNode1" presStyleIdx="1" presStyleCnt="21"/>
      <dgm:spPr/>
    </dgm:pt>
    <dgm:pt modelId="{EC5B41BD-1094-4363-B194-74CBE7C66A8B}" type="pres">
      <dgm:prSet presAssocID="{2322AB22-6F4A-4268-B79C-F7629C8756F1}" presName="chevron3" presStyleLbl="alignNode1" presStyleIdx="2" presStyleCnt="21"/>
      <dgm:spPr/>
    </dgm:pt>
    <dgm:pt modelId="{9603965F-1616-4A77-8503-617DAEB378F2}" type="pres">
      <dgm:prSet presAssocID="{2322AB22-6F4A-4268-B79C-F7629C8756F1}" presName="chevron4" presStyleLbl="alignNode1" presStyleIdx="3" presStyleCnt="21"/>
      <dgm:spPr/>
    </dgm:pt>
    <dgm:pt modelId="{B64194E6-324F-4B93-9AC3-63ED14C4DED8}" type="pres">
      <dgm:prSet presAssocID="{2322AB22-6F4A-4268-B79C-F7629C8756F1}" presName="chevron5" presStyleLbl="alignNode1" presStyleIdx="4" presStyleCnt="21"/>
      <dgm:spPr/>
    </dgm:pt>
    <dgm:pt modelId="{952902C1-DF81-49F2-A82B-6E89E453B2C3}" type="pres">
      <dgm:prSet presAssocID="{2322AB22-6F4A-4268-B79C-F7629C8756F1}" presName="chevron6" presStyleLbl="alignNode1" presStyleIdx="5" presStyleCnt="21"/>
      <dgm:spPr/>
    </dgm:pt>
    <dgm:pt modelId="{E14BCFA6-051D-409E-BBC7-B103FDB2FFCE}" type="pres">
      <dgm:prSet presAssocID="{2322AB22-6F4A-4268-B79C-F7629C8756F1}" presName="chevron7" presStyleLbl="alignNode1" presStyleIdx="6" presStyleCnt="21"/>
      <dgm:spPr/>
    </dgm:pt>
    <dgm:pt modelId="{25714C1D-5F36-4011-ABA0-FCBF1442FC79}" type="pres">
      <dgm:prSet presAssocID="{2322AB22-6F4A-4268-B79C-F7629C8756F1}" presName="childtext" presStyleLbl="solidFgAcc1" presStyleIdx="0" presStyleCnt="3" custLinFactNeighborX="-1345" custLinFactNeighborY="69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4CAFB10D-BC20-4325-8353-D6B469ECF087}" type="pres">
      <dgm:prSet presAssocID="{FE714C5A-D767-4BB9-9BEC-1BBBAD9BD353}" presName="sibTrans" presStyleCnt="0"/>
      <dgm:spPr/>
    </dgm:pt>
    <dgm:pt modelId="{35A2A8A0-07F7-42B0-A57F-0BC2AC0AA0C9}" type="pres">
      <dgm:prSet presAssocID="{1A2428A6-7A42-44ED-9F2A-F288ABDED664}" presName="parenttextcomposite" presStyleCnt="0"/>
      <dgm:spPr/>
    </dgm:pt>
    <dgm:pt modelId="{FE9A6AE6-C1C1-4629-A567-6E8C2EE7BB80}" type="pres">
      <dgm:prSet presAssocID="{1A2428A6-7A42-44ED-9F2A-F288ABDED664}" presName="parenttext" presStyleLbl="revTx" presStyleIdx="1" presStyleCnt="3" custScaleX="6673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39AC715-EA64-4DEF-AC24-7AF879531940}" type="pres">
      <dgm:prSet presAssocID="{1A2428A6-7A42-44ED-9F2A-F288ABDED664}" presName="composite" presStyleCnt="0"/>
      <dgm:spPr/>
    </dgm:pt>
    <dgm:pt modelId="{8B82BAC5-2776-420A-8FA2-8C74CD1C77A0}" type="pres">
      <dgm:prSet presAssocID="{1A2428A6-7A42-44ED-9F2A-F288ABDED664}" presName="chevron1" presStyleLbl="alignNode1" presStyleIdx="7" presStyleCnt="21"/>
      <dgm:spPr/>
    </dgm:pt>
    <dgm:pt modelId="{650A51B5-0061-4DFA-A010-64F710ED79C9}" type="pres">
      <dgm:prSet presAssocID="{1A2428A6-7A42-44ED-9F2A-F288ABDED664}" presName="chevron2" presStyleLbl="alignNode1" presStyleIdx="8" presStyleCnt="21"/>
      <dgm:spPr/>
    </dgm:pt>
    <dgm:pt modelId="{2494875E-796B-445C-A377-53E3326D64F6}" type="pres">
      <dgm:prSet presAssocID="{1A2428A6-7A42-44ED-9F2A-F288ABDED664}" presName="chevron3" presStyleLbl="alignNode1" presStyleIdx="9" presStyleCnt="21"/>
      <dgm:spPr/>
    </dgm:pt>
    <dgm:pt modelId="{FE90AB19-420E-40B7-8CED-756EECB63F54}" type="pres">
      <dgm:prSet presAssocID="{1A2428A6-7A42-44ED-9F2A-F288ABDED664}" presName="chevron4" presStyleLbl="alignNode1" presStyleIdx="10" presStyleCnt="21"/>
      <dgm:spPr/>
    </dgm:pt>
    <dgm:pt modelId="{79A40B58-4DCC-4A10-B112-0428DF09CA4B}" type="pres">
      <dgm:prSet presAssocID="{1A2428A6-7A42-44ED-9F2A-F288ABDED664}" presName="chevron5" presStyleLbl="alignNode1" presStyleIdx="11" presStyleCnt="21"/>
      <dgm:spPr/>
    </dgm:pt>
    <dgm:pt modelId="{0C4268CC-2B50-4A10-9BAA-220AA342EAFF}" type="pres">
      <dgm:prSet presAssocID="{1A2428A6-7A42-44ED-9F2A-F288ABDED664}" presName="chevron6" presStyleLbl="alignNode1" presStyleIdx="12" presStyleCnt="21"/>
      <dgm:spPr/>
    </dgm:pt>
    <dgm:pt modelId="{0DD0B81D-7657-40B5-B6A3-82B518F4D395}" type="pres">
      <dgm:prSet presAssocID="{1A2428A6-7A42-44ED-9F2A-F288ABDED664}" presName="chevron7" presStyleLbl="alignNode1" presStyleIdx="13" presStyleCnt="21"/>
      <dgm:spPr/>
    </dgm:pt>
    <dgm:pt modelId="{1D24B59F-731C-47AB-BA09-7DCDC67BD2B3}" type="pres">
      <dgm:prSet presAssocID="{1A2428A6-7A42-44ED-9F2A-F288ABDED664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09586937-1935-472F-BF90-BD67BBA6C7CA}" type="pres">
      <dgm:prSet presAssocID="{70BB742D-FB85-49B3-A47D-A6C28542B085}" presName="sibTrans" presStyleCnt="0"/>
      <dgm:spPr/>
    </dgm:pt>
    <dgm:pt modelId="{CB109F88-68F7-4EF6-8C4D-FA0AB7F07B8E}" type="pres">
      <dgm:prSet presAssocID="{5A241A9A-2E79-4D77-A2D2-3E31655156C4}" presName="parenttextcomposite" presStyleCnt="0"/>
      <dgm:spPr/>
    </dgm:pt>
    <dgm:pt modelId="{83111CEA-9FB0-4B36-A510-03EC34549B96}" type="pres">
      <dgm:prSet presAssocID="{5A241A9A-2E79-4D77-A2D2-3E31655156C4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B135C9BC-B8B1-4F41-9A38-5C66A98B0FDE}" type="pres">
      <dgm:prSet presAssocID="{5A241A9A-2E79-4D77-A2D2-3E31655156C4}" presName="composite" presStyleCnt="0"/>
      <dgm:spPr/>
    </dgm:pt>
    <dgm:pt modelId="{59F093AD-6C4E-4160-A014-1B191948EA4A}" type="pres">
      <dgm:prSet presAssocID="{5A241A9A-2E79-4D77-A2D2-3E31655156C4}" presName="chevron1" presStyleLbl="alignNode1" presStyleIdx="14" presStyleCnt="21"/>
      <dgm:spPr/>
    </dgm:pt>
    <dgm:pt modelId="{68DD08CF-7E83-4C1B-834B-53E890223C69}" type="pres">
      <dgm:prSet presAssocID="{5A241A9A-2E79-4D77-A2D2-3E31655156C4}" presName="chevron2" presStyleLbl="alignNode1" presStyleIdx="15" presStyleCnt="21"/>
      <dgm:spPr/>
    </dgm:pt>
    <dgm:pt modelId="{6FBC1CF7-D54E-476D-A855-4DCE34DB1547}" type="pres">
      <dgm:prSet presAssocID="{5A241A9A-2E79-4D77-A2D2-3E31655156C4}" presName="chevron3" presStyleLbl="alignNode1" presStyleIdx="16" presStyleCnt="21"/>
      <dgm:spPr/>
    </dgm:pt>
    <dgm:pt modelId="{783278D9-07B4-46B7-8D52-9CB6C652EBAB}" type="pres">
      <dgm:prSet presAssocID="{5A241A9A-2E79-4D77-A2D2-3E31655156C4}" presName="chevron4" presStyleLbl="alignNode1" presStyleIdx="17" presStyleCnt="21"/>
      <dgm:spPr/>
    </dgm:pt>
    <dgm:pt modelId="{66B66AD8-30EE-4930-A25E-B18C8EBE643A}" type="pres">
      <dgm:prSet presAssocID="{5A241A9A-2E79-4D77-A2D2-3E31655156C4}" presName="chevron5" presStyleLbl="alignNode1" presStyleIdx="18" presStyleCnt="21"/>
      <dgm:spPr/>
    </dgm:pt>
    <dgm:pt modelId="{733ACF14-D9DF-4863-99F1-70A6481B4AD3}" type="pres">
      <dgm:prSet presAssocID="{5A241A9A-2E79-4D77-A2D2-3E31655156C4}" presName="chevron6" presStyleLbl="alignNode1" presStyleIdx="19" presStyleCnt="21"/>
      <dgm:spPr/>
    </dgm:pt>
    <dgm:pt modelId="{FBA1DFEF-7B81-41D0-B736-47FBEE1CBF1D}" type="pres">
      <dgm:prSet presAssocID="{5A241A9A-2E79-4D77-A2D2-3E31655156C4}" presName="chevron7" presStyleLbl="alignNode1" presStyleIdx="20" presStyleCnt="21"/>
      <dgm:spPr/>
    </dgm:pt>
    <dgm:pt modelId="{36039B92-5E81-4635-BA74-44B99ABACF84}" type="pres">
      <dgm:prSet presAssocID="{5A241A9A-2E79-4D77-A2D2-3E31655156C4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2F87EE40-F263-4AFA-8D25-178F13CA217D}" srcId="{AB7B7D57-E4F3-4670-996B-BF17FC5860EF}" destId="{2322AB22-6F4A-4268-B79C-F7629C8756F1}" srcOrd="0" destOrd="0" parTransId="{2949AE1F-25DB-42EF-8C0B-4CCA290A2464}" sibTransId="{FE714C5A-D767-4BB9-9BEC-1BBBAD9BD353}"/>
    <dgm:cxn modelId="{0679E069-2450-471F-BF8A-2D84358B9A3E}" srcId="{AB7B7D57-E4F3-4670-996B-BF17FC5860EF}" destId="{1A2428A6-7A42-44ED-9F2A-F288ABDED664}" srcOrd="1" destOrd="0" parTransId="{686F033F-757D-4BBC-B211-B399BA438C6A}" sibTransId="{70BB742D-FB85-49B3-A47D-A6C28542B085}"/>
    <dgm:cxn modelId="{EF5C0D9B-788B-4243-A44D-070D73BCDC99}" srcId="{AB7B7D57-E4F3-4670-996B-BF17FC5860EF}" destId="{5A241A9A-2E79-4D77-A2D2-3E31655156C4}" srcOrd="2" destOrd="0" parTransId="{52F4B8EE-AC02-4D36-8512-A8FE1D56D4AC}" sibTransId="{43C0B6E4-DFA6-4F2A-9AA3-0A842FEEF6D0}"/>
    <dgm:cxn modelId="{38F7AF53-BD7E-4096-8727-9DE2BC455BC0}" srcId="{5A241A9A-2E79-4D77-A2D2-3E31655156C4}" destId="{E7F3C74B-737B-4410-BBBC-91899CD28F6B}" srcOrd="0" destOrd="0" parTransId="{82075CCB-CCCB-44BA-8E1A-9CDBF900B106}" sibTransId="{F8D23CFD-1E45-4F54-8B58-8084D9606840}"/>
    <dgm:cxn modelId="{40068D1D-E928-4181-BF33-1F560A33270D}" type="presOf" srcId="{7921120D-68F3-4F35-ACD8-6F5FD11CBC36}" destId="{25714C1D-5F36-4011-ABA0-FCBF1442FC79}" srcOrd="0" destOrd="0" presId="urn:microsoft.com/office/officeart/2008/layout/VerticalAccentList"/>
    <dgm:cxn modelId="{B4CBC210-49D2-4D79-8054-6B924B459E87}" srcId="{1A2428A6-7A42-44ED-9F2A-F288ABDED664}" destId="{DAFDE649-E3B4-4717-B89B-98374A9B733F}" srcOrd="0" destOrd="0" parTransId="{852A158D-C8A2-4559-8E4B-C85093E819F7}" sibTransId="{8CF623F7-0D02-429F-9EF8-0546583562D0}"/>
    <dgm:cxn modelId="{0AC3F0B7-EB14-43BD-B12F-C8E7452B9B2E}" type="presOf" srcId="{AB7B7D57-E4F3-4670-996B-BF17FC5860EF}" destId="{D7580BC9-7564-4BB7-B867-200DF6F2A619}" srcOrd="0" destOrd="0" presId="urn:microsoft.com/office/officeart/2008/layout/VerticalAccentList"/>
    <dgm:cxn modelId="{441D6A6C-1939-4671-8B9D-B2875DCF850B}" srcId="{2322AB22-6F4A-4268-B79C-F7629C8756F1}" destId="{7921120D-68F3-4F35-ACD8-6F5FD11CBC36}" srcOrd="0" destOrd="0" parTransId="{DF795D71-5135-480D-BBC1-28BC95A9693D}" sibTransId="{1F6419F4-D8DC-467B-80DE-6ACF65B72C25}"/>
    <dgm:cxn modelId="{349FAA63-5DAA-42AD-B3B1-20D1CA6BC703}" type="presOf" srcId="{1A2428A6-7A42-44ED-9F2A-F288ABDED664}" destId="{FE9A6AE6-C1C1-4629-A567-6E8C2EE7BB80}" srcOrd="0" destOrd="0" presId="urn:microsoft.com/office/officeart/2008/layout/VerticalAccentList"/>
    <dgm:cxn modelId="{D4FCD53B-EDD5-4F37-A758-9037B98BADA7}" type="presOf" srcId="{5A241A9A-2E79-4D77-A2D2-3E31655156C4}" destId="{83111CEA-9FB0-4B36-A510-03EC34549B96}" srcOrd="0" destOrd="0" presId="urn:microsoft.com/office/officeart/2008/layout/VerticalAccentList"/>
    <dgm:cxn modelId="{D7571FBC-0362-4FF0-BD79-13F73C53C450}" type="presOf" srcId="{2322AB22-6F4A-4268-B79C-F7629C8756F1}" destId="{0F013A54-19FA-4023-AF64-E48A4EB06972}" srcOrd="0" destOrd="0" presId="urn:microsoft.com/office/officeart/2008/layout/VerticalAccentList"/>
    <dgm:cxn modelId="{A4949C95-AC34-41ED-9EAF-1814373A79AC}" type="presOf" srcId="{E7F3C74B-737B-4410-BBBC-91899CD28F6B}" destId="{36039B92-5E81-4635-BA74-44B99ABACF84}" srcOrd="0" destOrd="0" presId="urn:microsoft.com/office/officeart/2008/layout/VerticalAccentList"/>
    <dgm:cxn modelId="{1093CC4F-F85E-4E99-8266-F1EAB0AB2FA0}" type="presOf" srcId="{DAFDE649-E3B4-4717-B89B-98374A9B733F}" destId="{1D24B59F-731C-47AB-BA09-7DCDC67BD2B3}" srcOrd="0" destOrd="0" presId="urn:microsoft.com/office/officeart/2008/layout/VerticalAccentList"/>
    <dgm:cxn modelId="{6DA7D0F6-38DF-452A-9E97-BB89CC8AA879}" type="presParOf" srcId="{D7580BC9-7564-4BB7-B867-200DF6F2A619}" destId="{B00E03B0-CB07-4591-83AE-1C517A1F657E}" srcOrd="0" destOrd="0" presId="urn:microsoft.com/office/officeart/2008/layout/VerticalAccentList"/>
    <dgm:cxn modelId="{AAD0462F-D256-48C2-A848-FFE73F644F1A}" type="presParOf" srcId="{B00E03B0-CB07-4591-83AE-1C517A1F657E}" destId="{0F013A54-19FA-4023-AF64-E48A4EB06972}" srcOrd="0" destOrd="0" presId="urn:microsoft.com/office/officeart/2008/layout/VerticalAccentList"/>
    <dgm:cxn modelId="{636BBBDB-AFF5-4A9C-8C01-E77BFE970E12}" type="presParOf" srcId="{D7580BC9-7564-4BB7-B867-200DF6F2A619}" destId="{3CB273FB-E08E-495C-9A0E-900021E3673C}" srcOrd="1" destOrd="0" presId="urn:microsoft.com/office/officeart/2008/layout/VerticalAccentList"/>
    <dgm:cxn modelId="{BBD9815E-123E-4300-A024-ECAB1E7B69F8}" type="presParOf" srcId="{3CB273FB-E08E-495C-9A0E-900021E3673C}" destId="{DE4A452F-4591-4698-B977-7D380E256482}" srcOrd="0" destOrd="0" presId="urn:microsoft.com/office/officeart/2008/layout/VerticalAccentList"/>
    <dgm:cxn modelId="{812CD6F5-67B5-484D-B163-4DBAA9A06BB9}" type="presParOf" srcId="{3CB273FB-E08E-495C-9A0E-900021E3673C}" destId="{D5BD7626-4169-4D1F-94B7-6173330CC62F}" srcOrd="1" destOrd="0" presId="urn:microsoft.com/office/officeart/2008/layout/VerticalAccentList"/>
    <dgm:cxn modelId="{0B52C3CC-523E-4C21-A708-BFB9995989C8}" type="presParOf" srcId="{3CB273FB-E08E-495C-9A0E-900021E3673C}" destId="{EC5B41BD-1094-4363-B194-74CBE7C66A8B}" srcOrd="2" destOrd="0" presId="urn:microsoft.com/office/officeart/2008/layout/VerticalAccentList"/>
    <dgm:cxn modelId="{8E030325-ECC8-41A3-A9C5-D272FE76A446}" type="presParOf" srcId="{3CB273FB-E08E-495C-9A0E-900021E3673C}" destId="{9603965F-1616-4A77-8503-617DAEB378F2}" srcOrd="3" destOrd="0" presId="urn:microsoft.com/office/officeart/2008/layout/VerticalAccentList"/>
    <dgm:cxn modelId="{7007A9B8-6892-4DB6-8733-A4B03788A43C}" type="presParOf" srcId="{3CB273FB-E08E-495C-9A0E-900021E3673C}" destId="{B64194E6-324F-4B93-9AC3-63ED14C4DED8}" srcOrd="4" destOrd="0" presId="urn:microsoft.com/office/officeart/2008/layout/VerticalAccentList"/>
    <dgm:cxn modelId="{478EA684-A84F-40EF-A700-5376EC00BC38}" type="presParOf" srcId="{3CB273FB-E08E-495C-9A0E-900021E3673C}" destId="{952902C1-DF81-49F2-A82B-6E89E453B2C3}" srcOrd="5" destOrd="0" presId="urn:microsoft.com/office/officeart/2008/layout/VerticalAccentList"/>
    <dgm:cxn modelId="{9CB9F52C-A2DD-43C1-ADB5-3339559FDCFA}" type="presParOf" srcId="{3CB273FB-E08E-495C-9A0E-900021E3673C}" destId="{E14BCFA6-051D-409E-BBC7-B103FDB2FFCE}" srcOrd="6" destOrd="0" presId="urn:microsoft.com/office/officeart/2008/layout/VerticalAccentList"/>
    <dgm:cxn modelId="{490C6E67-8F80-44E0-9D9F-07369C246D44}" type="presParOf" srcId="{3CB273FB-E08E-495C-9A0E-900021E3673C}" destId="{25714C1D-5F36-4011-ABA0-FCBF1442FC79}" srcOrd="7" destOrd="0" presId="urn:microsoft.com/office/officeart/2008/layout/VerticalAccentList"/>
    <dgm:cxn modelId="{D8142AD3-EA1C-4DBA-9E05-B41701B9D6D1}" type="presParOf" srcId="{D7580BC9-7564-4BB7-B867-200DF6F2A619}" destId="{4CAFB10D-BC20-4325-8353-D6B469ECF087}" srcOrd="2" destOrd="0" presId="urn:microsoft.com/office/officeart/2008/layout/VerticalAccentList"/>
    <dgm:cxn modelId="{4C55C8EA-E120-4DA5-BD03-996BCC41FAD2}" type="presParOf" srcId="{D7580BC9-7564-4BB7-B867-200DF6F2A619}" destId="{35A2A8A0-07F7-42B0-A57F-0BC2AC0AA0C9}" srcOrd="3" destOrd="0" presId="urn:microsoft.com/office/officeart/2008/layout/VerticalAccentList"/>
    <dgm:cxn modelId="{52CE1E46-CB7C-4DA1-BE76-898F80AE4356}" type="presParOf" srcId="{35A2A8A0-07F7-42B0-A57F-0BC2AC0AA0C9}" destId="{FE9A6AE6-C1C1-4629-A567-6E8C2EE7BB80}" srcOrd="0" destOrd="0" presId="urn:microsoft.com/office/officeart/2008/layout/VerticalAccentList"/>
    <dgm:cxn modelId="{DE758D56-14C2-421C-B888-FEF17E89CCD6}" type="presParOf" srcId="{D7580BC9-7564-4BB7-B867-200DF6F2A619}" destId="{239AC715-EA64-4DEF-AC24-7AF879531940}" srcOrd="4" destOrd="0" presId="urn:microsoft.com/office/officeart/2008/layout/VerticalAccentList"/>
    <dgm:cxn modelId="{E0916CC2-E78B-416B-8BDC-BA3484438CB6}" type="presParOf" srcId="{239AC715-EA64-4DEF-AC24-7AF879531940}" destId="{8B82BAC5-2776-420A-8FA2-8C74CD1C77A0}" srcOrd="0" destOrd="0" presId="urn:microsoft.com/office/officeart/2008/layout/VerticalAccentList"/>
    <dgm:cxn modelId="{ED573BD2-8A79-4900-8AF4-F6D44077FAFC}" type="presParOf" srcId="{239AC715-EA64-4DEF-AC24-7AF879531940}" destId="{650A51B5-0061-4DFA-A010-64F710ED79C9}" srcOrd="1" destOrd="0" presId="urn:microsoft.com/office/officeart/2008/layout/VerticalAccentList"/>
    <dgm:cxn modelId="{9C533C78-3D8D-4A63-818A-13CE6DA52544}" type="presParOf" srcId="{239AC715-EA64-4DEF-AC24-7AF879531940}" destId="{2494875E-796B-445C-A377-53E3326D64F6}" srcOrd="2" destOrd="0" presId="urn:microsoft.com/office/officeart/2008/layout/VerticalAccentList"/>
    <dgm:cxn modelId="{CBCD7A34-4010-44CE-8DBB-69067D18293D}" type="presParOf" srcId="{239AC715-EA64-4DEF-AC24-7AF879531940}" destId="{FE90AB19-420E-40B7-8CED-756EECB63F54}" srcOrd="3" destOrd="0" presId="urn:microsoft.com/office/officeart/2008/layout/VerticalAccentList"/>
    <dgm:cxn modelId="{55AA254F-5A93-4FEB-B459-0B283B1AE1E3}" type="presParOf" srcId="{239AC715-EA64-4DEF-AC24-7AF879531940}" destId="{79A40B58-4DCC-4A10-B112-0428DF09CA4B}" srcOrd="4" destOrd="0" presId="urn:microsoft.com/office/officeart/2008/layout/VerticalAccentList"/>
    <dgm:cxn modelId="{809DFE64-27E0-473B-A8B9-768D49CEE5C8}" type="presParOf" srcId="{239AC715-EA64-4DEF-AC24-7AF879531940}" destId="{0C4268CC-2B50-4A10-9BAA-220AA342EAFF}" srcOrd="5" destOrd="0" presId="urn:microsoft.com/office/officeart/2008/layout/VerticalAccentList"/>
    <dgm:cxn modelId="{CCEB3C0A-6A62-4325-83C2-6EA8988CC0AA}" type="presParOf" srcId="{239AC715-EA64-4DEF-AC24-7AF879531940}" destId="{0DD0B81D-7657-40B5-B6A3-82B518F4D395}" srcOrd="6" destOrd="0" presId="urn:microsoft.com/office/officeart/2008/layout/VerticalAccentList"/>
    <dgm:cxn modelId="{2D15B244-8F47-4005-A21D-6088435798BF}" type="presParOf" srcId="{239AC715-EA64-4DEF-AC24-7AF879531940}" destId="{1D24B59F-731C-47AB-BA09-7DCDC67BD2B3}" srcOrd="7" destOrd="0" presId="urn:microsoft.com/office/officeart/2008/layout/VerticalAccentList"/>
    <dgm:cxn modelId="{CA225B8D-6AAC-451B-882D-9117C33E0CBD}" type="presParOf" srcId="{D7580BC9-7564-4BB7-B867-200DF6F2A619}" destId="{09586937-1935-472F-BF90-BD67BBA6C7CA}" srcOrd="5" destOrd="0" presId="urn:microsoft.com/office/officeart/2008/layout/VerticalAccentList"/>
    <dgm:cxn modelId="{3122BB86-D75D-4A84-A0BD-0620879344A1}" type="presParOf" srcId="{D7580BC9-7564-4BB7-B867-200DF6F2A619}" destId="{CB109F88-68F7-4EF6-8C4D-FA0AB7F07B8E}" srcOrd="6" destOrd="0" presId="urn:microsoft.com/office/officeart/2008/layout/VerticalAccentList"/>
    <dgm:cxn modelId="{486C6CD7-68C8-492E-803A-C7BB51E3B903}" type="presParOf" srcId="{CB109F88-68F7-4EF6-8C4D-FA0AB7F07B8E}" destId="{83111CEA-9FB0-4B36-A510-03EC34549B96}" srcOrd="0" destOrd="0" presId="urn:microsoft.com/office/officeart/2008/layout/VerticalAccentList"/>
    <dgm:cxn modelId="{E2B9DC18-ED1D-472E-9AD0-8099AD36EC96}" type="presParOf" srcId="{D7580BC9-7564-4BB7-B867-200DF6F2A619}" destId="{B135C9BC-B8B1-4F41-9A38-5C66A98B0FDE}" srcOrd="7" destOrd="0" presId="urn:microsoft.com/office/officeart/2008/layout/VerticalAccentList"/>
    <dgm:cxn modelId="{BF194EC0-C24E-4E6E-8CB6-E7175DDEABA5}" type="presParOf" srcId="{B135C9BC-B8B1-4F41-9A38-5C66A98B0FDE}" destId="{59F093AD-6C4E-4160-A014-1B191948EA4A}" srcOrd="0" destOrd="0" presId="urn:microsoft.com/office/officeart/2008/layout/VerticalAccentList"/>
    <dgm:cxn modelId="{39EDF228-8841-403A-BAFE-0540AA0AB1D9}" type="presParOf" srcId="{B135C9BC-B8B1-4F41-9A38-5C66A98B0FDE}" destId="{68DD08CF-7E83-4C1B-834B-53E890223C69}" srcOrd="1" destOrd="0" presId="urn:microsoft.com/office/officeart/2008/layout/VerticalAccentList"/>
    <dgm:cxn modelId="{164B926A-F7AB-408D-BC83-7F91864DEECA}" type="presParOf" srcId="{B135C9BC-B8B1-4F41-9A38-5C66A98B0FDE}" destId="{6FBC1CF7-D54E-476D-A855-4DCE34DB1547}" srcOrd="2" destOrd="0" presId="urn:microsoft.com/office/officeart/2008/layout/VerticalAccentList"/>
    <dgm:cxn modelId="{FE898588-237E-4403-8370-E7A26B0C06A4}" type="presParOf" srcId="{B135C9BC-B8B1-4F41-9A38-5C66A98B0FDE}" destId="{783278D9-07B4-46B7-8D52-9CB6C652EBAB}" srcOrd="3" destOrd="0" presId="urn:microsoft.com/office/officeart/2008/layout/VerticalAccentList"/>
    <dgm:cxn modelId="{FA15107A-B0DD-42A7-AE53-5389697AD9A2}" type="presParOf" srcId="{B135C9BC-B8B1-4F41-9A38-5C66A98B0FDE}" destId="{66B66AD8-30EE-4930-A25E-B18C8EBE643A}" srcOrd="4" destOrd="0" presId="urn:microsoft.com/office/officeart/2008/layout/VerticalAccentList"/>
    <dgm:cxn modelId="{0751C37A-4A78-405A-AD69-6AA21AE2EEA6}" type="presParOf" srcId="{B135C9BC-B8B1-4F41-9A38-5C66A98B0FDE}" destId="{733ACF14-D9DF-4863-99F1-70A6481B4AD3}" srcOrd="5" destOrd="0" presId="urn:microsoft.com/office/officeart/2008/layout/VerticalAccentList"/>
    <dgm:cxn modelId="{B6B0D3FA-FD0B-468D-A64D-09FCF92F9436}" type="presParOf" srcId="{B135C9BC-B8B1-4F41-9A38-5C66A98B0FDE}" destId="{FBA1DFEF-7B81-41D0-B736-47FBEE1CBF1D}" srcOrd="6" destOrd="0" presId="urn:microsoft.com/office/officeart/2008/layout/VerticalAccentList"/>
    <dgm:cxn modelId="{BDDEA333-5470-4657-83C2-881C66871D52}" type="presParOf" srcId="{B135C9BC-B8B1-4F41-9A38-5C66A98B0FDE}" destId="{36039B92-5E81-4635-BA74-44B99ABACF84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0DB009-F80D-4FC4-86A8-C8B98A56418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F65DEC9-E2BD-4C1E-870A-0CEDA0063A98}">
      <dgm:prSet phldrT="[Szöveg]"/>
      <dgm:spPr/>
      <dgm:t>
        <a:bodyPr/>
        <a:lstStyle/>
        <a:p>
          <a:r>
            <a:rPr lang="hu-HU" dirty="0" smtClean="0"/>
            <a:t>A</a:t>
          </a:r>
          <a:r>
            <a:rPr lang="en-US" dirty="0" smtClean="0"/>
            <a:t>^</a:t>
          </a:r>
          <a:r>
            <a:rPr lang="hu-HU" dirty="0" smtClean="0"/>
            <a:t>(-1)</a:t>
          </a:r>
          <a:r>
            <a:rPr lang="en-US" dirty="0" smtClean="0"/>
            <a:t>=</a:t>
          </a:r>
          <a:r>
            <a:rPr lang="hu-HU" dirty="0" smtClean="0"/>
            <a:t> </a:t>
          </a:r>
          <a:endParaRPr lang="hu-HU" dirty="0"/>
        </a:p>
      </dgm:t>
    </dgm:pt>
    <dgm:pt modelId="{3373CBF9-04CF-4A86-B366-692B4075125C}" type="parTrans" cxnId="{D0E99567-331B-4D7A-95D3-FAFC6CDA1A64}">
      <dgm:prSet/>
      <dgm:spPr/>
      <dgm:t>
        <a:bodyPr/>
        <a:lstStyle/>
        <a:p>
          <a:endParaRPr lang="hu-HU"/>
        </a:p>
      </dgm:t>
    </dgm:pt>
    <dgm:pt modelId="{BED51660-2942-4B98-9BC2-D53AD4BD6B98}" type="sibTrans" cxnId="{D0E99567-331B-4D7A-95D3-FAFC6CDA1A64}">
      <dgm:prSet/>
      <dgm:spPr/>
      <dgm:t>
        <a:bodyPr/>
        <a:lstStyle/>
        <a:p>
          <a:endParaRPr lang="hu-HU"/>
        </a:p>
      </dgm:t>
    </dgm:pt>
    <dgm:pt modelId="{A6A175AD-2EFB-4BB3-8AE2-7C9815AF2E66}">
      <dgm:prSet phldrT="[Szöveg]"/>
      <dgm:spPr/>
      <dgm:t>
        <a:bodyPr/>
        <a:lstStyle/>
        <a:p>
          <a:r>
            <a:rPr lang="en-US" dirty="0" smtClean="0"/>
            <a:t>U^(-1) </a:t>
          </a:r>
          <a:endParaRPr lang="hu-HU" dirty="0"/>
        </a:p>
      </dgm:t>
    </dgm:pt>
    <dgm:pt modelId="{1F6650A2-A287-4271-9CF1-131B853A5C8A}" type="parTrans" cxnId="{B08FF246-368E-44DF-804B-8A2DC9B27F9A}">
      <dgm:prSet/>
      <dgm:spPr/>
      <dgm:t>
        <a:bodyPr/>
        <a:lstStyle/>
        <a:p>
          <a:endParaRPr lang="hu-HU"/>
        </a:p>
      </dgm:t>
    </dgm:pt>
    <dgm:pt modelId="{42105E91-F64E-41A8-AEDC-E85A45300FEB}" type="sibTrans" cxnId="{B08FF246-368E-44DF-804B-8A2DC9B27F9A}">
      <dgm:prSet/>
      <dgm:spPr/>
      <dgm:t>
        <a:bodyPr/>
        <a:lstStyle/>
        <a:p>
          <a:endParaRPr lang="hu-HU"/>
        </a:p>
      </dgm:t>
    </dgm:pt>
    <dgm:pt modelId="{8C494CCC-2ACE-4D1A-BA5C-5261E297E788}">
      <dgm:prSet phldrT="[Szöveg]"/>
      <dgm:spPr/>
      <dgm:t>
        <a:bodyPr/>
        <a:lstStyle/>
        <a:p>
          <a:r>
            <a:rPr lang="en-US" dirty="0" smtClean="0"/>
            <a:t>L^(-1)</a:t>
          </a:r>
          <a:endParaRPr lang="hu-HU" dirty="0"/>
        </a:p>
      </dgm:t>
    </dgm:pt>
    <dgm:pt modelId="{0DD38A5F-73CC-49CC-8B0A-22D48705A9C1}" type="parTrans" cxnId="{CFBF0AE9-9E0D-4CCE-84C7-7B5D1D01B586}">
      <dgm:prSet/>
      <dgm:spPr/>
      <dgm:t>
        <a:bodyPr/>
        <a:lstStyle/>
        <a:p>
          <a:endParaRPr lang="hu-HU"/>
        </a:p>
      </dgm:t>
    </dgm:pt>
    <dgm:pt modelId="{28764776-C960-4762-B3D0-AB6CE0594EF0}" type="sibTrans" cxnId="{CFBF0AE9-9E0D-4CCE-84C7-7B5D1D01B586}">
      <dgm:prSet/>
      <dgm:spPr/>
      <dgm:t>
        <a:bodyPr/>
        <a:lstStyle/>
        <a:p>
          <a:endParaRPr lang="hu-HU"/>
        </a:p>
      </dgm:t>
    </dgm:pt>
    <dgm:pt modelId="{FA5DD368-E538-4AB3-A7CC-C44368CD7A4B}" type="pres">
      <dgm:prSet presAssocID="{FC0DB009-F80D-4FC4-86A8-C8B98A564180}" presName="Name0" presStyleCnt="0">
        <dgm:presLayoutVars>
          <dgm:dir/>
          <dgm:resizeHandles val="exact"/>
        </dgm:presLayoutVars>
      </dgm:prSet>
      <dgm:spPr/>
    </dgm:pt>
    <dgm:pt modelId="{CF774CA4-5271-4447-B38A-2264280280EC}" type="pres">
      <dgm:prSet presAssocID="{FF65DEC9-E2BD-4C1E-870A-0CEDA0063A98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CFA5AF74-6215-40CE-A684-C5B72D38CB30}" type="pres">
      <dgm:prSet presAssocID="{BED51660-2942-4B98-9BC2-D53AD4BD6B98}" presName="parSpace" presStyleCnt="0"/>
      <dgm:spPr/>
    </dgm:pt>
    <dgm:pt modelId="{E0151C75-766F-45F8-B370-C7210EEDAE06}" type="pres">
      <dgm:prSet presAssocID="{A6A175AD-2EFB-4BB3-8AE2-7C9815AF2E66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501A93F4-664C-45C7-9143-9C3EC39BC310}" type="pres">
      <dgm:prSet presAssocID="{42105E91-F64E-41A8-AEDC-E85A45300FEB}" presName="parSpace" presStyleCnt="0"/>
      <dgm:spPr/>
    </dgm:pt>
    <dgm:pt modelId="{9C94E50B-5A64-4AAE-A86C-66A23F6098A7}" type="pres">
      <dgm:prSet presAssocID="{8C494CCC-2ACE-4D1A-BA5C-5261E297E788}" presName="parTxOnly" presStyleLbl="node1" presStyleIdx="2" presStyleCnt="3" custLinFactNeighborX="6364" custLinFactNeighborY="-1052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521F1A08-CDF2-4131-AFFC-CD1E4A19F0C1}" type="presOf" srcId="{A6A175AD-2EFB-4BB3-8AE2-7C9815AF2E66}" destId="{E0151C75-766F-45F8-B370-C7210EEDAE06}" srcOrd="0" destOrd="0" presId="urn:microsoft.com/office/officeart/2005/8/layout/hChevron3"/>
    <dgm:cxn modelId="{D0E99567-331B-4D7A-95D3-FAFC6CDA1A64}" srcId="{FC0DB009-F80D-4FC4-86A8-C8B98A564180}" destId="{FF65DEC9-E2BD-4C1E-870A-0CEDA0063A98}" srcOrd="0" destOrd="0" parTransId="{3373CBF9-04CF-4A86-B366-692B4075125C}" sibTransId="{BED51660-2942-4B98-9BC2-D53AD4BD6B98}"/>
    <dgm:cxn modelId="{7FF87264-B8E9-43DC-BB65-7C9F4F07AAA0}" type="presOf" srcId="{FF65DEC9-E2BD-4C1E-870A-0CEDA0063A98}" destId="{CF774CA4-5271-4447-B38A-2264280280EC}" srcOrd="0" destOrd="0" presId="urn:microsoft.com/office/officeart/2005/8/layout/hChevron3"/>
    <dgm:cxn modelId="{94A435CA-5B14-4CE5-899F-3A27EC25DE61}" type="presOf" srcId="{8C494CCC-2ACE-4D1A-BA5C-5261E297E788}" destId="{9C94E50B-5A64-4AAE-A86C-66A23F6098A7}" srcOrd="0" destOrd="0" presId="urn:microsoft.com/office/officeart/2005/8/layout/hChevron3"/>
    <dgm:cxn modelId="{B08FF246-368E-44DF-804B-8A2DC9B27F9A}" srcId="{FC0DB009-F80D-4FC4-86A8-C8B98A564180}" destId="{A6A175AD-2EFB-4BB3-8AE2-7C9815AF2E66}" srcOrd="1" destOrd="0" parTransId="{1F6650A2-A287-4271-9CF1-131B853A5C8A}" sibTransId="{42105E91-F64E-41A8-AEDC-E85A45300FEB}"/>
    <dgm:cxn modelId="{CFBF0AE9-9E0D-4CCE-84C7-7B5D1D01B586}" srcId="{FC0DB009-F80D-4FC4-86A8-C8B98A564180}" destId="{8C494CCC-2ACE-4D1A-BA5C-5261E297E788}" srcOrd="2" destOrd="0" parTransId="{0DD38A5F-73CC-49CC-8B0A-22D48705A9C1}" sibTransId="{28764776-C960-4762-B3D0-AB6CE0594EF0}"/>
    <dgm:cxn modelId="{56E25FAD-2C87-40B5-BC6D-E9B20BD4F41A}" type="presOf" srcId="{FC0DB009-F80D-4FC4-86A8-C8B98A564180}" destId="{FA5DD368-E538-4AB3-A7CC-C44368CD7A4B}" srcOrd="0" destOrd="0" presId="urn:microsoft.com/office/officeart/2005/8/layout/hChevron3"/>
    <dgm:cxn modelId="{2C4FE88D-CE9E-4F09-89EF-6A940D95A1F4}" type="presParOf" srcId="{FA5DD368-E538-4AB3-A7CC-C44368CD7A4B}" destId="{CF774CA4-5271-4447-B38A-2264280280EC}" srcOrd="0" destOrd="0" presId="urn:microsoft.com/office/officeart/2005/8/layout/hChevron3"/>
    <dgm:cxn modelId="{11AEE48D-37B1-4978-B1D5-C5C69E52F235}" type="presParOf" srcId="{FA5DD368-E538-4AB3-A7CC-C44368CD7A4B}" destId="{CFA5AF74-6215-40CE-A684-C5B72D38CB30}" srcOrd="1" destOrd="0" presId="urn:microsoft.com/office/officeart/2005/8/layout/hChevron3"/>
    <dgm:cxn modelId="{6A07A55A-347A-4DC1-AB7A-DF498F2A9169}" type="presParOf" srcId="{FA5DD368-E538-4AB3-A7CC-C44368CD7A4B}" destId="{E0151C75-766F-45F8-B370-C7210EEDAE06}" srcOrd="2" destOrd="0" presId="urn:microsoft.com/office/officeart/2005/8/layout/hChevron3"/>
    <dgm:cxn modelId="{F0D92266-D293-413D-A31C-4567A66D6FE6}" type="presParOf" srcId="{FA5DD368-E538-4AB3-A7CC-C44368CD7A4B}" destId="{501A93F4-664C-45C7-9143-9C3EC39BC310}" srcOrd="3" destOrd="0" presId="urn:microsoft.com/office/officeart/2005/8/layout/hChevron3"/>
    <dgm:cxn modelId="{19D0C678-13DE-4DA7-A72B-47397EA86BC1}" type="presParOf" srcId="{FA5DD368-E538-4AB3-A7CC-C44368CD7A4B}" destId="{9C94E50B-5A64-4AAE-A86C-66A23F6098A7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2AD353-B910-497E-9E0C-594AD7C86AF4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EF9D6CE2-DA9E-4546-A429-FD680DE6F94B}">
      <dgm:prSet phldrT="[Szöveg]"/>
      <dgm:spPr/>
      <dgm:t>
        <a:bodyPr/>
        <a:lstStyle/>
        <a:p>
          <a:r>
            <a:rPr lang="hu-HU" dirty="0" err="1" smtClean="0"/>
            <a:t>det</a:t>
          </a:r>
          <a:r>
            <a:rPr lang="hu-HU" dirty="0" smtClean="0"/>
            <a:t>(A) </a:t>
          </a:r>
          <a:r>
            <a:rPr lang="en-US" dirty="0" smtClean="0"/>
            <a:t>= </a:t>
          </a:r>
          <a:r>
            <a:rPr lang="en-US" dirty="0" err="1" smtClean="0"/>
            <a:t>Det</a:t>
          </a:r>
          <a:r>
            <a:rPr lang="en-US" dirty="0" smtClean="0"/>
            <a:t>(L) * </a:t>
          </a:r>
          <a:r>
            <a:rPr lang="en-US" dirty="0" err="1" smtClean="0"/>
            <a:t>Det</a:t>
          </a:r>
          <a:r>
            <a:rPr lang="en-US" dirty="0" smtClean="0"/>
            <a:t>(U)</a:t>
          </a:r>
          <a:endParaRPr lang="hu-HU" dirty="0"/>
        </a:p>
      </dgm:t>
    </dgm:pt>
    <dgm:pt modelId="{E0A03A2C-A28F-4C61-BDED-B78C8DBD3631}" type="parTrans" cxnId="{D11EF0D1-7AE3-422B-AD85-F1B47780D0BC}">
      <dgm:prSet/>
      <dgm:spPr/>
      <dgm:t>
        <a:bodyPr/>
        <a:lstStyle/>
        <a:p>
          <a:endParaRPr lang="hu-HU"/>
        </a:p>
      </dgm:t>
    </dgm:pt>
    <dgm:pt modelId="{8BC213CD-C0C8-42F4-856F-0B9F63D3B3A4}" type="sibTrans" cxnId="{D11EF0D1-7AE3-422B-AD85-F1B47780D0BC}">
      <dgm:prSet/>
      <dgm:spPr/>
      <dgm:t>
        <a:bodyPr/>
        <a:lstStyle/>
        <a:p>
          <a:endParaRPr lang="hu-HU"/>
        </a:p>
      </dgm:t>
    </dgm:pt>
    <dgm:pt modelId="{7E4D8D27-4E14-4485-A293-9A33CF9A3971}" type="pres">
      <dgm:prSet presAssocID="{C12AD353-B910-497E-9E0C-594AD7C86AF4}" presName="Name0" presStyleCnt="0">
        <dgm:presLayoutVars>
          <dgm:dir/>
          <dgm:animLvl val="lvl"/>
          <dgm:resizeHandles val="exact"/>
        </dgm:presLayoutVars>
      </dgm:prSet>
      <dgm:spPr/>
    </dgm:pt>
    <dgm:pt modelId="{A8E985CC-F3FA-469C-9854-D40D77602043}" type="pres">
      <dgm:prSet presAssocID="{C12AD353-B910-497E-9E0C-594AD7C86AF4}" presName="dummy" presStyleCnt="0"/>
      <dgm:spPr/>
    </dgm:pt>
    <dgm:pt modelId="{9EDAF9E4-71D4-41EF-8A8C-BD67CCCFE466}" type="pres">
      <dgm:prSet presAssocID="{C12AD353-B910-497E-9E0C-594AD7C86AF4}" presName="linH" presStyleCnt="0"/>
      <dgm:spPr/>
    </dgm:pt>
    <dgm:pt modelId="{97A9165D-FC88-4DBE-ADC0-2D27A7B3FB8A}" type="pres">
      <dgm:prSet presAssocID="{C12AD353-B910-497E-9E0C-594AD7C86AF4}" presName="padding1" presStyleCnt="0"/>
      <dgm:spPr/>
    </dgm:pt>
    <dgm:pt modelId="{007FFD21-932C-4E0C-B50C-6C04599BB127}" type="pres">
      <dgm:prSet presAssocID="{EF9D6CE2-DA9E-4546-A429-FD680DE6F94B}" presName="linV" presStyleCnt="0"/>
      <dgm:spPr/>
    </dgm:pt>
    <dgm:pt modelId="{87923F70-EEFA-480E-9D81-9B1B8D2F7F3A}" type="pres">
      <dgm:prSet presAssocID="{EF9D6CE2-DA9E-4546-A429-FD680DE6F94B}" presName="spVertical1" presStyleCnt="0"/>
      <dgm:spPr/>
    </dgm:pt>
    <dgm:pt modelId="{F2ED8127-3E4C-4751-ACBA-2564A07037EC}" type="pres">
      <dgm:prSet presAssocID="{EF9D6CE2-DA9E-4546-A429-FD680DE6F94B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66469876-241F-4DC3-B505-195A893AF2D6}" type="pres">
      <dgm:prSet presAssocID="{EF9D6CE2-DA9E-4546-A429-FD680DE6F94B}" presName="spVertical2" presStyleCnt="0"/>
      <dgm:spPr/>
    </dgm:pt>
    <dgm:pt modelId="{7F63137D-31EF-49D5-8901-054A6C1B239D}" type="pres">
      <dgm:prSet presAssocID="{EF9D6CE2-DA9E-4546-A429-FD680DE6F94B}" presName="spVertical3" presStyleCnt="0"/>
      <dgm:spPr/>
    </dgm:pt>
    <dgm:pt modelId="{A9DEAEAD-CEC9-4CDF-B19D-C207E97BE467}" type="pres">
      <dgm:prSet presAssocID="{C12AD353-B910-497E-9E0C-594AD7C86AF4}" presName="padding2" presStyleCnt="0"/>
      <dgm:spPr/>
    </dgm:pt>
    <dgm:pt modelId="{834B23B3-982C-425C-B24E-344749454E85}" type="pres">
      <dgm:prSet presAssocID="{C12AD353-B910-497E-9E0C-594AD7C86AF4}" presName="negArrow" presStyleCnt="0"/>
      <dgm:spPr/>
    </dgm:pt>
    <dgm:pt modelId="{854604E1-B4DB-4FC7-8371-DBF201725213}" type="pres">
      <dgm:prSet presAssocID="{C12AD353-B910-497E-9E0C-594AD7C86AF4}" presName="backgroundArrow" presStyleLbl="node1" presStyleIdx="0" presStyleCnt="1" custScaleX="68017" custScaleY="52650" custLinFactNeighborX="16917" custLinFactNeighborY="24153"/>
      <dgm:spPr/>
    </dgm:pt>
  </dgm:ptLst>
  <dgm:cxnLst>
    <dgm:cxn modelId="{4DCE8227-6F1E-4247-B1DE-2434FB9E2730}" type="presOf" srcId="{EF9D6CE2-DA9E-4546-A429-FD680DE6F94B}" destId="{F2ED8127-3E4C-4751-ACBA-2564A07037EC}" srcOrd="0" destOrd="0" presId="urn:microsoft.com/office/officeart/2005/8/layout/hProcess3"/>
    <dgm:cxn modelId="{311FDEF7-017C-4FC2-BB22-451491F7E94C}" type="presOf" srcId="{C12AD353-B910-497E-9E0C-594AD7C86AF4}" destId="{7E4D8D27-4E14-4485-A293-9A33CF9A3971}" srcOrd="0" destOrd="0" presId="urn:microsoft.com/office/officeart/2005/8/layout/hProcess3"/>
    <dgm:cxn modelId="{D11EF0D1-7AE3-422B-AD85-F1B47780D0BC}" srcId="{C12AD353-B910-497E-9E0C-594AD7C86AF4}" destId="{EF9D6CE2-DA9E-4546-A429-FD680DE6F94B}" srcOrd="0" destOrd="0" parTransId="{E0A03A2C-A28F-4C61-BDED-B78C8DBD3631}" sibTransId="{8BC213CD-C0C8-42F4-856F-0B9F63D3B3A4}"/>
    <dgm:cxn modelId="{5FFDA468-276B-4E70-91BD-DA0695F5CEDE}" type="presParOf" srcId="{7E4D8D27-4E14-4485-A293-9A33CF9A3971}" destId="{A8E985CC-F3FA-469C-9854-D40D77602043}" srcOrd="0" destOrd="0" presId="urn:microsoft.com/office/officeart/2005/8/layout/hProcess3"/>
    <dgm:cxn modelId="{E361B864-EC86-4EDE-963C-F0C627AEC5CF}" type="presParOf" srcId="{7E4D8D27-4E14-4485-A293-9A33CF9A3971}" destId="{9EDAF9E4-71D4-41EF-8A8C-BD67CCCFE466}" srcOrd="1" destOrd="0" presId="urn:microsoft.com/office/officeart/2005/8/layout/hProcess3"/>
    <dgm:cxn modelId="{8995E08D-504F-4734-AB31-37C62A85A09D}" type="presParOf" srcId="{9EDAF9E4-71D4-41EF-8A8C-BD67CCCFE466}" destId="{97A9165D-FC88-4DBE-ADC0-2D27A7B3FB8A}" srcOrd="0" destOrd="0" presId="urn:microsoft.com/office/officeart/2005/8/layout/hProcess3"/>
    <dgm:cxn modelId="{661B6797-8E1E-449C-A909-01717206E4C2}" type="presParOf" srcId="{9EDAF9E4-71D4-41EF-8A8C-BD67CCCFE466}" destId="{007FFD21-932C-4E0C-B50C-6C04599BB127}" srcOrd="1" destOrd="0" presId="urn:microsoft.com/office/officeart/2005/8/layout/hProcess3"/>
    <dgm:cxn modelId="{B50AAB88-7C5E-42C1-9474-D828A07B8CF7}" type="presParOf" srcId="{007FFD21-932C-4E0C-B50C-6C04599BB127}" destId="{87923F70-EEFA-480E-9D81-9B1B8D2F7F3A}" srcOrd="0" destOrd="0" presId="urn:microsoft.com/office/officeart/2005/8/layout/hProcess3"/>
    <dgm:cxn modelId="{6D900891-5E00-4182-B28F-E2E34741F056}" type="presParOf" srcId="{007FFD21-932C-4E0C-B50C-6C04599BB127}" destId="{F2ED8127-3E4C-4751-ACBA-2564A07037EC}" srcOrd="1" destOrd="0" presId="urn:microsoft.com/office/officeart/2005/8/layout/hProcess3"/>
    <dgm:cxn modelId="{32F5083C-1DDC-40D6-BBCD-C01B0E07F750}" type="presParOf" srcId="{007FFD21-932C-4E0C-B50C-6C04599BB127}" destId="{66469876-241F-4DC3-B505-195A893AF2D6}" srcOrd="2" destOrd="0" presId="urn:microsoft.com/office/officeart/2005/8/layout/hProcess3"/>
    <dgm:cxn modelId="{9F2CD3E0-9726-45D0-ABE5-A94EBEB045E5}" type="presParOf" srcId="{007FFD21-932C-4E0C-B50C-6C04599BB127}" destId="{7F63137D-31EF-49D5-8901-054A6C1B239D}" srcOrd="3" destOrd="0" presId="urn:microsoft.com/office/officeart/2005/8/layout/hProcess3"/>
    <dgm:cxn modelId="{53F1C008-7DA2-4EBC-AB0E-3EF140B5D25C}" type="presParOf" srcId="{9EDAF9E4-71D4-41EF-8A8C-BD67CCCFE466}" destId="{A9DEAEAD-CEC9-4CDF-B19D-C207E97BE467}" srcOrd="2" destOrd="0" presId="urn:microsoft.com/office/officeart/2005/8/layout/hProcess3"/>
    <dgm:cxn modelId="{A037CD77-FB37-4183-A546-FBA9990507F5}" type="presParOf" srcId="{9EDAF9E4-71D4-41EF-8A8C-BD67CCCFE466}" destId="{834B23B3-982C-425C-B24E-344749454E85}" srcOrd="3" destOrd="0" presId="urn:microsoft.com/office/officeart/2005/8/layout/hProcess3"/>
    <dgm:cxn modelId="{907303C1-69A9-493D-BB18-2DBE614E6753}" type="presParOf" srcId="{9EDAF9E4-71D4-41EF-8A8C-BD67CCCFE466}" destId="{854604E1-B4DB-4FC7-8371-DBF201725213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E1B61-2787-45DE-8A02-8D7F838D7456}">
      <dsp:nvSpPr>
        <dsp:cNvPr id="0" name=""/>
        <dsp:cNvSpPr/>
      </dsp:nvSpPr>
      <dsp:spPr>
        <a:xfrm>
          <a:off x="-2133650" y="-330318"/>
          <a:ext cx="2549699" cy="2549699"/>
        </a:xfrm>
        <a:prstGeom prst="blockArc">
          <a:avLst>
            <a:gd name="adj1" fmla="val 18900000"/>
            <a:gd name="adj2" fmla="val 2700000"/>
            <a:gd name="adj3" fmla="val 847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99BFF-2393-4F11-87EB-009E163F5A75}">
      <dsp:nvSpPr>
        <dsp:cNvPr id="0" name=""/>
        <dsp:cNvSpPr/>
      </dsp:nvSpPr>
      <dsp:spPr>
        <a:xfrm>
          <a:off x="267435" y="188906"/>
          <a:ext cx="3014327" cy="377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889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600" kern="1200" dirty="0" smtClean="0"/>
            <a:t>Beolvasás/</a:t>
          </a:r>
          <a:r>
            <a:rPr lang="hu-HU" sz="1600" kern="1200" dirty="0" err="1" smtClean="0"/>
            <a:t>kiirás</a:t>
          </a:r>
          <a:endParaRPr lang="hu-HU" sz="1600" kern="1200" dirty="0"/>
        </a:p>
      </dsp:txBody>
      <dsp:txXfrm>
        <a:off x="267435" y="188906"/>
        <a:ext cx="3014327" cy="377812"/>
      </dsp:txXfrm>
    </dsp:sp>
    <dsp:sp modelId="{1EF59B1F-837D-4F66-920C-4C266B4DF5C3}">
      <dsp:nvSpPr>
        <dsp:cNvPr id="0" name=""/>
        <dsp:cNvSpPr/>
      </dsp:nvSpPr>
      <dsp:spPr>
        <a:xfrm>
          <a:off x="31302" y="141679"/>
          <a:ext cx="472265" cy="4722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2EF5F3-012D-4180-A5CE-18E40D6633F0}">
      <dsp:nvSpPr>
        <dsp:cNvPr id="0" name=""/>
        <dsp:cNvSpPr/>
      </dsp:nvSpPr>
      <dsp:spPr>
        <a:xfrm>
          <a:off x="404769" y="755624"/>
          <a:ext cx="2876992" cy="377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889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600" kern="1200" dirty="0" smtClean="0"/>
            <a:t>Inicializálás/felszabadítás</a:t>
          </a:r>
          <a:endParaRPr lang="hu-HU" sz="1600" kern="1200" dirty="0"/>
        </a:p>
      </dsp:txBody>
      <dsp:txXfrm>
        <a:off x="404769" y="755624"/>
        <a:ext cx="2876992" cy="377812"/>
      </dsp:txXfrm>
    </dsp:sp>
    <dsp:sp modelId="{C9DB3B1B-B74C-48E2-9BF3-FF880C50640A}">
      <dsp:nvSpPr>
        <dsp:cNvPr id="0" name=""/>
        <dsp:cNvSpPr/>
      </dsp:nvSpPr>
      <dsp:spPr>
        <a:xfrm>
          <a:off x="168637" y="708398"/>
          <a:ext cx="472265" cy="4722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90B105-9E29-4718-B4AA-FA6D86D94BBC}">
      <dsp:nvSpPr>
        <dsp:cNvPr id="0" name=""/>
        <dsp:cNvSpPr/>
      </dsp:nvSpPr>
      <dsp:spPr>
        <a:xfrm>
          <a:off x="267435" y="1322343"/>
          <a:ext cx="3014327" cy="377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889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600" kern="1200" dirty="0" smtClean="0"/>
            <a:t>Szükséges műveletek</a:t>
          </a:r>
          <a:endParaRPr lang="hu-HU" sz="1600" kern="1200" dirty="0"/>
        </a:p>
      </dsp:txBody>
      <dsp:txXfrm>
        <a:off x="267435" y="1322343"/>
        <a:ext cx="3014327" cy="377812"/>
      </dsp:txXfrm>
    </dsp:sp>
    <dsp:sp modelId="{B664A047-C65E-494C-95B8-0F7311532611}">
      <dsp:nvSpPr>
        <dsp:cNvPr id="0" name=""/>
        <dsp:cNvSpPr/>
      </dsp:nvSpPr>
      <dsp:spPr>
        <a:xfrm>
          <a:off x="31302" y="1275116"/>
          <a:ext cx="472265" cy="4722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13A54-19FA-4023-AF64-E48A4EB06972}">
      <dsp:nvSpPr>
        <dsp:cNvPr id="0" name=""/>
        <dsp:cNvSpPr/>
      </dsp:nvSpPr>
      <dsp:spPr>
        <a:xfrm>
          <a:off x="381893" y="833"/>
          <a:ext cx="3385132" cy="307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dirty="0" smtClean="0"/>
            <a:t>Létezés</a:t>
          </a:r>
          <a:endParaRPr lang="hu-HU" sz="1400" kern="1200" dirty="0"/>
        </a:p>
      </dsp:txBody>
      <dsp:txXfrm>
        <a:off x="381893" y="833"/>
        <a:ext cx="3385132" cy="307739"/>
      </dsp:txXfrm>
    </dsp:sp>
    <dsp:sp modelId="{DE4A452F-4591-4698-B977-7D380E256482}">
      <dsp:nvSpPr>
        <dsp:cNvPr id="0" name=""/>
        <dsp:cNvSpPr/>
      </dsp:nvSpPr>
      <dsp:spPr>
        <a:xfrm>
          <a:off x="381893" y="308573"/>
          <a:ext cx="792120" cy="626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D7626-4169-4D1F-94B7-6173330CC62F}">
      <dsp:nvSpPr>
        <dsp:cNvPr id="0" name=""/>
        <dsp:cNvSpPr/>
      </dsp:nvSpPr>
      <dsp:spPr>
        <a:xfrm>
          <a:off x="857692" y="308573"/>
          <a:ext cx="792120" cy="626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B41BD-1094-4363-B194-74CBE7C66A8B}">
      <dsp:nvSpPr>
        <dsp:cNvPr id="0" name=""/>
        <dsp:cNvSpPr/>
      </dsp:nvSpPr>
      <dsp:spPr>
        <a:xfrm>
          <a:off x="1333867" y="308573"/>
          <a:ext cx="792120" cy="626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3965F-1616-4A77-8503-617DAEB378F2}">
      <dsp:nvSpPr>
        <dsp:cNvPr id="0" name=""/>
        <dsp:cNvSpPr/>
      </dsp:nvSpPr>
      <dsp:spPr>
        <a:xfrm>
          <a:off x="1809666" y="308573"/>
          <a:ext cx="792120" cy="626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194E6-324F-4B93-9AC3-63ED14C4DED8}">
      <dsp:nvSpPr>
        <dsp:cNvPr id="0" name=""/>
        <dsp:cNvSpPr/>
      </dsp:nvSpPr>
      <dsp:spPr>
        <a:xfrm>
          <a:off x="2285842" y="308573"/>
          <a:ext cx="792120" cy="626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902C1-DF81-49F2-A82B-6E89E453B2C3}">
      <dsp:nvSpPr>
        <dsp:cNvPr id="0" name=""/>
        <dsp:cNvSpPr/>
      </dsp:nvSpPr>
      <dsp:spPr>
        <a:xfrm>
          <a:off x="2761641" y="308573"/>
          <a:ext cx="792120" cy="626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BCFA6-051D-409E-BBC7-B103FDB2FFCE}">
      <dsp:nvSpPr>
        <dsp:cNvPr id="0" name=""/>
        <dsp:cNvSpPr/>
      </dsp:nvSpPr>
      <dsp:spPr>
        <a:xfrm>
          <a:off x="3237816" y="308573"/>
          <a:ext cx="792120" cy="626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714C1D-5F36-4011-ABA0-FCBF1442FC79}">
      <dsp:nvSpPr>
        <dsp:cNvPr id="0" name=""/>
        <dsp:cNvSpPr/>
      </dsp:nvSpPr>
      <dsp:spPr>
        <a:xfrm>
          <a:off x="335771" y="374736"/>
          <a:ext cx="3429139" cy="501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dirty="0" smtClean="0"/>
            <a:t>Ha a </a:t>
          </a:r>
          <a:r>
            <a:rPr lang="hu-HU" sz="1400" kern="1200" dirty="0" err="1" smtClean="0"/>
            <a:t>főátlón</a:t>
          </a:r>
          <a:r>
            <a:rPr lang="hu-HU" sz="1400" kern="1200" dirty="0" smtClean="0"/>
            <a:t> létezik 0 vagy sem</a:t>
          </a:r>
          <a:endParaRPr lang="hu-HU" sz="1400" kern="1200" dirty="0"/>
        </a:p>
      </dsp:txBody>
      <dsp:txXfrm>
        <a:off x="335771" y="374736"/>
        <a:ext cx="3429139" cy="501501"/>
      </dsp:txXfrm>
    </dsp:sp>
    <dsp:sp modelId="{FE9A6AE6-C1C1-4629-A567-6E8C2EE7BB80}">
      <dsp:nvSpPr>
        <dsp:cNvPr id="0" name=""/>
        <dsp:cNvSpPr/>
      </dsp:nvSpPr>
      <dsp:spPr>
        <a:xfrm>
          <a:off x="381893" y="984974"/>
          <a:ext cx="2258966" cy="307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dirty="0" smtClean="0"/>
            <a:t>Mátrix</a:t>
          </a:r>
          <a:endParaRPr lang="hu-HU" sz="1400" kern="1200" dirty="0"/>
        </a:p>
      </dsp:txBody>
      <dsp:txXfrm>
        <a:off x="381893" y="984974"/>
        <a:ext cx="2258966" cy="307739"/>
      </dsp:txXfrm>
    </dsp:sp>
    <dsp:sp modelId="{8B82BAC5-2776-420A-8FA2-8C74CD1C77A0}">
      <dsp:nvSpPr>
        <dsp:cNvPr id="0" name=""/>
        <dsp:cNvSpPr/>
      </dsp:nvSpPr>
      <dsp:spPr>
        <a:xfrm>
          <a:off x="381893" y="1292713"/>
          <a:ext cx="792120" cy="626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A51B5-0061-4DFA-A010-64F710ED79C9}">
      <dsp:nvSpPr>
        <dsp:cNvPr id="0" name=""/>
        <dsp:cNvSpPr/>
      </dsp:nvSpPr>
      <dsp:spPr>
        <a:xfrm>
          <a:off x="857692" y="1292713"/>
          <a:ext cx="792120" cy="626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4875E-796B-445C-A377-53E3326D64F6}">
      <dsp:nvSpPr>
        <dsp:cNvPr id="0" name=""/>
        <dsp:cNvSpPr/>
      </dsp:nvSpPr>
      <dsp:spPr>
        <a:xfrm>
          <a:off x="1333867" y="1292713"/>
          <a:ext cx="792120" cy="626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0AB19-420E-40B7-8CED-756EECB63F54}">
      <dsp:nvSpPr>
        <dsp:cNvPr id="0" name=""/>
        <dsp:cNvSpPr/>
      </dsp:nvSpPr>
      <dsp:spPr>
        <a:xfrm>
          <a:off x="1809666" y="1292713"/>
          <a:ext cx="792120" cy="626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40B58-4DCC-4A10-B112-0428DF09CA4B}">
      <dsp:nvSpPr>
        <dsp:cNvPr id="0" name=""/>
        <dsp:cNvSpPr/>
      </dsp:nvSpPr>
      <dsp:spPr>
        <a:xfrm>
          <a:off x="2285842" y="1292713"/>
          <a:ext cx="792120" cy="626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268CC-2B50-4A10-9BAA-220AA342EAFF}">
      <dsp:nvSpPr>
        <dsp:cNvPr id="0" name=""/>
        <dsp:cNvSpPr/>
      </dsp:nvSpPr>
      <dsp:spPr>
        <a:xfrm>
          <a:off x="2761641" y="1292713"/>
          <a:ext cx="792120" cy="626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D0B81D-7657-40B5-B6A3-82B518F4D395}">
      <dsp:nvSpPr>
        <dsp:cNvPr id="0" name=""/>
        <dsp:cNvSpPr/>
      </dsp:nvSpPr>
      <dsp:spPr>
        <a:xfrm>
          <a:off x="3237816" y="1292713"/>
          <a:ext cx="792120" cy="626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4B59F-731C-47AB-BA09-7DCDC67BD2B3}">
      <dsp:nvSpPr>
        <dsp:cNvPr id="0" name=""/>
        <dsp:cNvSpPr/>
      </dsp:nvSpPr>
      <dsp:spPr>
        <a:xfrm>
          <a:off x="381893" y="1355401"/>
          <a:ext cx="3429139" cy="501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dirty="0" smtClean="0"/>
            <a:t>Ha kisebb a méret mint 2 </a:t>
          </a:r>
          <a:endParaRPr lang="hu-HU" sz="1400" kern="1200" dirty="0"/>
        </a:p>
      </dsp:txBody>
      <dsp:txXfrm>
        <a:off x="381893" y="1355401"/>
        <a:ext cx="3429139" cy="501501"/>
      </dsp:txXfrm>
    </dsp:sp>
    <dsp:sp modelId="{83111CEA-9FB0-4B36-A510-03EC34549B96}">
      <dsp:nvSpPr>
        <dsp:cNvPr id="0" name=""/>
        <dsp:cNvSpPr/>
      </dsp:nvSpPr>
      <dsp:spPr>
        <a:xfrm>
          <a:off x="381893" y="1969115"/>
          <a:ext cx="3385132" cy="307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dirty="0" smtClean="0"/>
            <a:t>Felbontás</a:t>
          </a:r>
          <a:endParaRPr lang="hu-HU" sz="1400" kern="1200" dirty="0"/>
        </a:p>
      </dsp:txBody>
      <dsp:txXfrm>
        <a:off x="381893" y="1969115"/>
        <a:ext cx="3385132" cy="307739"/>
      </dsp:txXfrm>
    </dsp:sp>
    <dsp:sp modelId="{59F093AD-6C4E-4160-A014-1B191948EA4A}">
      <dsp:nvSpPr>
        <dsp:cNvPr id="0" name=""/>
        <dsp:cNvSpPr/>
      </dsp:nvSpPr>
      <dsp:spPr>
        <a:xfrm>
          <a:off x="381893" y="2276854"/>
          <a:ext cx="792120" cy="626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D08CF-7E83-4C1B-834B-53E890223C69}">
      <dsp:nvSpPr>
        <dsp:cNvPr id="0" name=""/>
        <dsp:cNvSpPr/>
      </dsp:nvSpPr>
      <dsp:spPr>
        <a:xfrm>
          <a:off x="857692" y="2276854"/>
          <a:ext cx="792120" cy="626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C1CF7-D54E-476D-A855-4DCE34DB1547}">
      <dsp:nvSpPr>
        <dsp:cNvPr id="0" name=""/>
        <dsp:cNvSpPr/>
      </dsp:nvSpPr>
      <dsp:spPr>
        <a:xfrm>
          <a:off x="1333867" y="2276854"/>
          <a:ext cx="792120" cy="626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278D9-07B4-46B7-8D52-9CB6C652EBAB}">
      <dsp:nvSpPr>
        <dsp:cNvPr id="0" name=""/>
        <dsp:cNvSpPr/>
      </dsp:nvSpPr>
      <dsp:spPr>
        <a:xfrm>
          <a:off x="1809666" y="2276854"/>
          <a:ext cx="792120" cy="626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66AD8-30EE-4930-A25E-B18C8EBE643A}">
      <dsp:nvSpPr>
        <dsp:cNvPr id="0" name=""/>
        <dsp:cNvSpPr/>
      </dsp:nvSpPr>
      <dsp:spPr>
        <a:xfrm>
          <a:off x="2285842" y="2276854"/>
          <a:ext cx="792120" cy="626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ACF14-D9DF-4863-99F1-70A6481B4AD3}">
      <dsp:nvSpPr>
        <dsp:cNvPr id="0" name=""/>
        <dsp:cNvSpPr/>
      </dsp:nvSpPr>
      <dsp:spPr>
        <a:xfrm>
          <a:off x="2761641" y="2276854"/>
          <a:ext cx="792120" cy="626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1DFEF-7B81-41D0-B736-47FBEE1CBF1D}">
      <dsp:nvSpPr>
        <dsp:cNvPr id="0" name=""/>
        <dsp:cNvSpPr/>
      </dsp:nvSpPr>
      <dsp:spPr>
        <a:xfrm>
          <a:off x="3237816" y="2276854"/>
          <a:ext cx="792120" cy="62687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039B92-5E81-4635-BA74-44B99ABACF84}">
      <dsp:nvSpPr>
        <dsp:cNvPr id="0" name=""/>
        <dsp:cNvSpPr/>
      </dsp:nvSpPr>
      <dsp:spPr>
        <a:xfrm>
          <a:off x="381893" y="2339542"/>
          <a:ext cx="3429139" cy="501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dirty="0" smtClean="0"/>
            <a:t>Helyes a felbontás</a:t>
          </a:r>
          <a:endParaRPr lang="hu-HU" sz="1400" kern="1200" dirty="0"/>
        </a:p>
      </dsp:txBody>
      <dsp:txXfrm>
        <a:off x="381893" y="2339542"/>
        <a:ext cx="3429139" cy="5015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74CA4-5271-4447-B38A-2264280280EC}">
      <dsp:nvSpPr>
        <dsp:cNvPr id="0" name=""/>
        <dsp:cNvSpPr/>
      </dsp:nvSpPr>
      <dsp:spPr>
        <a:xfrm>
          <a:off x="1554" y="461796"/>
          <a:ext cx="1359077" cy="5436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900" kern="1200" dirty="0" smtClean="0"/>
            <a:t>A</a:t>
          </a:r>
          <a:r>
            <a:rPr lang="en-US" sz="1900" kern="1200" dirty="0" smtClean="0"/>
            <a:t>^</a:t>
          </a:r>
          <a:r>
            <a:rPr lang="hu-HU" sz="1900" kern="1200" dirty="0" smtClean="0"/>
            <a:t>(-1)</a:t>
          </a:r>
          <a:r>
            <a:rPr lang="en-US" sz="1900" kern="1200" dirty="0" smtClean="0"/>
            <a:t>=</a:t>
          </a:r>
          <a:r>
            <a:rPr lang="hu-HU" sz="1900" kern="1200" dirty="0" smtClean="0"/>
            <a:t> </a:t>
          </a:r>
          <a:endParaRPr lang="hu-HU" sz="1900" kern="1200" dirty="0"/>
        </a:p>
      </dsp:txBody>
      <dsp:txXfrm>
        <a:off x="1554" y="461796"/>
        <a:ext cx="1223169" cy="543631"/>
      </dsp:txXfrm>
    </dsp:sp>
    <dsp:sp modelId="{E0151C75-766F-45F8-B370-C7210EEDAE06}">
      <dsp:nvSpPr>
        <dsp:cNvPr id="0" name=""/>
        <dsp:cNvSpPr/>
      </dsp:nvSpPr>
      <dsp:spPr>
        <a:xfrm>
          <a:off x="1088816" y="461796"/>
          <a:ext cx="1359077" cy="5436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U^(-1) </a:t>
          </a:r>
          <a:endParaRPr lang="hu-HU" sz="1900" kern="1200" dirty="0"/>
        </a:p>
      </dsp:txBody>
      <dsp:txXfrm>
        <a:off x="1360632" y="461796"/>
        <a:ext cx="815446" cy="543631"/>
      </dsp:txXfrm>
    </dsp:sp>
    <dsp:sp modelId="{9C94E50B-5A64-4AAE-A86C-66A23F6098A7}">
      <dsp:nvSpPr>
        <dsp:cNvPr id="0" name=""/>
        <dsp:cNvSpPr/>
      </dsp:nvSpPr>
      <dsp:spPr>
        <a:xfrm>
          <a:off x="2177633" y="456077"/>
          <a:ext cx="1359077" cy="5436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L^(-1)</a:t>
          </a:r>
          <a:endParaRPr lang="hu-HU" sz="1900" kern="1200" dirty="0"/>
        </a:p>
      </dsp:txBody>
      <dsp:txXfrm>
        <a:off x="2449449" y="456077"/>
        <a:ext cx="815446" cy="5436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604E1-B4DB-4FC7-8371-DBF201725213}">
      <dsp:nvSpPr>
        <dsp:cNvPr id="0" name=""/>
        <dsp:cNvSpPr/>
      </dsp:nvSpPr>
      <dsp:spPr>
        <a:xfrm>
          <a:off x="995390" y="388402"/>
          <a:ext cx="4002096" cy="796068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D8127-3E4C-4751-ACBA-2564A07037EC}">
      <dsp:nvSpPr>
        <dsp:cNvPr id="0" name=""/>
        <dsp:cNvSpPr/>
      </dsp:nvSpPr>
      <dsp:spPr>
        <a:xfrm>
          <a:off x="472304" y="401209"/>
          <a:ext cx="5022056" cy="75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13360" rIns="0" bIns="21336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 err="1" smtClean="0"/>
            <a:t>det</a:t>
          </a:r>
          <a:r>
            <a:rPr lang="hu-HU" sz="2100" kern="1200" dirty="0" smtClean="0"/>
            <a:t>(A) </a:t>
          </a:r>
          <a:r>
            <a:rPr lang="en-US" sz="2100" kern="1200" dirty="0" smtClean="0"/>
            <a:t>= </a:t>
          </a:r>
          <a:r>
            <a:rPr lang="en-US" sz="2100" kern="1200" dirty="0" err="1" smtClean="0"/>
            <a:t>Det</a:t>
          </a:r>
          <a:r>
            <a:rPr lang="en-US" sz="2100" kern="1200" dirty="0" smtClean="0"/>
            <a:t>(L) * </a:t>
          </a:r>
          <a:r>
            <a:rPr lang="en-US" sz="2100" kern="1200" dirty="0" err="1" smtClean="0"/>
            <a:t>Det</a:t>
          </a:r>
          <a:r>
            <a:rPr lang="en-US" sz="2100" kern="1200" dirty="0" smtClean="0"/>
            <a:t>(U)</a:t>
          </a:r>
          <a:endParaRPr lang="hu-HU" sz="2100" kern="1200" dirty="0"/>
        </a:p>
      </dsp:txBody>
      <dsp:txXfrm>
        <a:off x="472304" y="401209"/>
        <a:ext cx="5022056" cy="75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FE54-1273-47B6-9995-81AA9FAFEBD7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FA77-0371-4C50-814C-B1F4D4860D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84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FE54-1273-47B6-9995-81AA9FAFEBD7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FA77-0371-4C50-814C-B1F4D4860D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97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FE54-1273-47B6-9995-81AA9FAFEBD7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FA77-0371-4C50-814C-B1F4D4860D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236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FE54-1273-47B6-9995-81AA9FAFEBD7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FA77-0371-4C50-814C-B1F4D4860D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788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FE54-1273-47B6-9995-81AA9FAFEBD7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FA77-0371-4C50-814C-B1F4D4860D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438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FE54-1273-47B6-9995-81AA9FAFEBD7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FA77-0371-4C50-814C-B1F4D4860D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30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FE54-1273-47B6-9995-81AA9FAFEBD7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FA77-0371-4C50-814C-B1F4D4860D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74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FE54-1273-47B6-9995-81AA9FAFEBD7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FA77-0371-4C50-814C-B1F4D4860D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75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FE54-1273-47B6-9995-81AA9FAFEBD7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FA77-0371-4C50-814C-B1F4D4860D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02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FE54-1273-47B6-9995-81AA9FAFEBD7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FA77-0371-4C50-814C-B1F4D4860D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02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FE54-1273-47B6-9995-81AA9FAFEBD7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FA77-0371-4C50-814C-B1F4D4860D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63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FE54-1273-47B6-9995-81AA9FAFEBD7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FA77-0371-4C50-814C-B1F4D4860D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15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FE54-1273-47B6-9995-81AA9FAFEBD7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FA77-0371-4C50-814C-B1F4D4860D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06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4C7FE54-1273-47B6-9995-81AA9FAFEBD7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F07FA77-0371-4C50-814C-B1F4D4860D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51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4C7FE54-1273-47B6-9995-81AA9FAFEBD7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F07FA77-0371-4C50-814C-B1F4D4860D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84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 Háromszögmátrix</a:t>
            </a:r>
            <a:endParaRPr lang="en-GB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hu-HU" dirty="0" smtClean="0"/>
              <a:t>														</a:t>
            </a:r>
            <a:r>
              <a:rPr lang="en-US" dirty="0" smtClean="0"/>
              <a:t>               </a:t>
            </a:r>
            <a:r>
              <a:rPr lang="hu-HU" dirty="0" smtClean="0"/>
              <a:t>	Tasnádi Róbert Márton  514</a:t>
            </a:r>
            <a:r>
              <a:rPr lang="en-US" dirty="0" smtClean="0"/>
              <a:t>/2</a:t>
            </a:r>
            <a:endParaRPr lang="en-GB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646" y="1081454"/>
            <a:ext cx="3429000" cy="3429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églalap 7"/>
          <p:cNvSpPr/>
          <p:nvPr/>
        </p:nvSpPr>
        <p:spPr>
          <a:xfrm>
            <a:off x="10673862" y="2646485"/>
            <a:ext cx="307730" cy="167053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710" y="738554"/>
            <a:ext cx="4766574" cy="2196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826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ALKALMAZÁS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LU felbontás egy olyan mátrixfelbontás, amely egy mátrixot egy alsó és egy felső </a:t>
            </a:r>
            <a:r>
              <a:rPr lang="hu-HU" dirty="0" err="1" smtClean="0"/>
              <a:t>háromsögmátrix</a:t>
            </a:r>
            <a:r>
              <a:rPr lang="hu-HU" dirty="0" smtClean="0"/>
              <a:t> szorzatára bontja. Ezt a felbontást a numerikus </a:t>
            </a:r>
            <a:r>
              <a:rPr lang="hu-HU" dirty="0" err="1" smtClean="0"/>
              <a:t>analizís</a:t>
            </a:r>
            <a:r>
              <a:rPr lang="hu-HU" dirty="0" smtClean="0"/>
              <a:t> során, lineáris egyenletrendszerek megoldására és a determináns számolására használhatjuk.</a:t>
            </a:r>
          </a:p>
          <a:p>
            <a:endParaRPr lang="en-US" dirty="0" smtClean="0"/>
          </a:p>
          <a:p>
            <a:r>
              <a:rPr lang="en-US" dirty="0" err="1" smtClean="0"/>
              <a:t>Determin</a:t>
            </a:r>
            <a:r>
              <a:rPr lang="hu-HU" dirty="0" err="1" smtClean="0"/>
              <a:t>áns</a:t>
            </a:r>
            <a:r>
              <a:rPr lang="hu-HU" dirty="0" smtClean="0"/>
              <a:t> :</a:t>
            </a:r>
            <a:endParaRPr lang="en-US" dirty="0"/>
          </a:p>
          <a:p>
            <a:endParaRPr lang="hu-HU" dirty="0" smtClean="0"/>
          </a:p>
          <a:p>
            <a:r>
              <a:rPr lang="hu-HU" dirty="0" smtClean="0"/>
              <a:t>A LU </a:t>
            </a:r>
            <a:r>
              <a:rPr lang="hu-HU" dirty="0" err="1" smtClean="0"/>
              <a:t>dekomponzicióval</a:t>
            </a:r>
            <a:r>
              <a:rPr lang="hu-HU" dirty="0" smtClean="0"/>
              <a:t> kiszámolható a mátrix inverze is :</a:t>
            </a:r>
            <a:br>
              <a:rPr lang="hu-HU" dirty="0" smtClean="0"/>
            </a:b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0888217"/>
              </p:ext>
            </p:extLst>
          </p:nvPr>
        </p:nvGraphicFramePr>
        <p:xfrm>
          <a:off x="7836575" y="4264158"/>
          <a:ext cx="3536711" cy="1467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39899559"/>
              </p:ext>
            </p:extLst>
          </p:nvPr>
        </p:nvGraphicFramePr>
        <p:xfrm>
          <a:off x="1952610" y="3357532"/>
          <a:ext cx="5883965" cy="1558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38639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Graphic spid="7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INDOKLÁS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adatszerkezet nélkül nem lehet a feladatot megoldani, mivel az adatszerkezetben szükséges műveletek implementálva vannak , melyek elengedhetetlenek, hogy a programunk életre keljen és gondok nélkül teljesítsen. </a:t>
            </a:r>
          </a:p>
          <a:p>
            <a:pPr algn="just"/>
            <a:r>
              <a:rPr lang="en-US" dirty="0" err="1" smtClean="0"/>
              <a:t>Mivel</a:t>
            </a:r>
            <a:r>
              <a:rPr lang="en-US" dirty="0" smtClean="0"/>
              <a:t> a </a:t>
            </a:r>
            <a:r>
              <a:rPr lang="en-US" dirty="0" err="1" smtClean="0"/>
              <a:t>feladatban</a:t>
            </a:r>
            <a:r>
              <a:rPr lang="hu-HU" dirty="0" smtClean="0"/>
              <a:t> egy mátrixot kell felbontanunk két háromszögmátrix szorzatára , majd meghatározni ezek által a beolvasott mátrix determinánsát, ezért az adatszerkezetünk a megfelelő opció. Ahogyan az alkalmazásnál is megjelenítve volt, az adatszerkezetünket felhasználva könnyen kiszámolható a determináns.</a:t>
            </a:r>
          </a:p>
          <a:p>
            <a:pPr algn="just"/>
            <a:r>
              <a:rPr lang="hu-HU" dirty="0" smtClean="0"/>
              <a:t>Megoldható adatszerkezet nélkül is a feladat, de ha ezt hanyagoljuk akkor egy hosszú spagetti kódunk lesz , így sokkal átláthatóbb, érthetőbb és tisztább.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1957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73688" y="2584938"/>
            <a:ext cx="10118919" cy="2834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6000" i="1" dirty="0" smtClean="0"/>
              <a:t>KÖSZÖNÖM A FIGYELMET!</a:t>
            </a:r>
            <a:endParaRPr lang="en-GB" sz="6000" i="1" dirty="0"/>
          </a:p>
        </p:txBody>
      </p:sp>
    </p:spTree>
    <p:extLst>
      <p:ext uri="{BB962C8B-B14F-4D97-AF65-F5344CB8AC3E}">
        <p14:creationId xmlns:p14="http://schemas.microsoft.com/office/powerpoint/2010/main" val="30155731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AAT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10000" y="708820"/>
            <a:ext cx="10554574" cy="3496234"/>
          </a:xfrm>
        </p:spPr>
        <p:txBody>
          <a:bodyPr>
            <a:normAutofit/>
          </a:bodyPr>
          <a:lstStyle/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A lényeg a </a:t>
            </a:r>
            <a:r>
              <a:rPr lang="hu-HU" dirty="0" err="1" smtClean="0"/>
              <a:t>strukturára</a:t>
            </a:r>
            <a:r>
              <a:rPr lang="hu-HU" dirty="0" smtClean="0"/>
              <a:t> esik , amiben tároljuk a háromszögmátrix méretét, azt hogy alsó vagy felső, és ennek értékeit</a:t>
            </a:r>
          </a:p>
          <a:p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adats</a:t>
            </a:r>
            <a:r>
              <a:rPr lang="hu-HU" dirty="0" err="1"/>
              <a:t>zerkezetben</a:t>
            </a:r>
            <a:r>
              <a:rPr lang="hu-HU" dirty="0"/>
              <a:t> különböző függvények </a:t>
            </a:r>
            <a:r>
              <a:rPr lang="hu-HU" dirty="0" err="1"/>
              <a:t>incializálása</a:t>
            </a:r>
            <a:r>
              <a:rPr lang="hu-HU" dirty="0"/>
              <a:t> </a:t>
            </a:r>
            <a:r>
              <a:rPr lang="hu-HU" dirty="0" smtClean="0"/>
              <a:t>található , mint például :</a:t>
            </a:r>
          </a:p>
          <a:p>
            <a:pPr marL="457200" lvl="1" indent="0">
              <a:buNone/>
            </a:pPr>
            <a:endParaRPr lang="hu-HU" dirty="0"/>
          </a:p>
          <a:p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07050838"/>
              </p:ext>
            </p:extLst>
          </p:nvPr>
        </p:nvGraphicFramePr>
        <p:xfrm>
          <a:off x="1194100" y="3496235"/>
          <a:ext cx="3302598" cy="1889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4496698" y="3702102"/>
            <a:ext cx="64761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hu-HU" dirty="0" smtClean="0"/>
              <a:t>-&gt; e függvények segítségével tudjuk </a:t>
            </a:r>
            <a:r>
              <a:rPr lang="hu-HU" dirty="0" err="1" smtClean="0"/>
              <a:t>megvalósítaní</a:t>
            </a:r>
            <a:r>
              <a:rPr lang="hu-HU" dirty="0" smtClean="0"/>
              <a:t> kívánt feladatunkat. </a:t>
            </a:r>
          </a:p>
          <a:p>
            <a:pPr lvl="1" algn="just"/>
            <a:r>
              <a:rPr lang="hu-HU" dirty="0" smtClean="0"/>
              <a:t>-&gt; </a:t>
            </a:r>
            <a:r>
              <a:rPr lang="hu-HU" dirty="0" err="1" smtClean="0"/>
              <a:t>includeolva</a:t>
            </a:r>
            <a:r>
              <a:rPr lang="hu-HU" dirty="0" smtClean="0"/>
              <a:t> a </a:t>
            </a:r>
            <a:r>
              <a:rPr lang="hu-HU" dirty="0" err="1" smtClean="0"/>
              <a:t>header</a:t>
            </a:r>
            <a:r>
              <a:rPr lang="hu-HU" dirty="0" smtClean="0"/>
              <a:t> </a:t>
            </a:r>
            <a:r>
              <a:rPr lang="hu-HU" dirty="0" err="1" smtClean="0"/>
              <a:t>filet</a:t>
            </a:r>
            <a:r>
              <a:rPr lang="hu-HU" dirty="0" smtClean="0"/>
              <a:t> a programunkban , használhatóvá válik minden megírt függvény ami az adatszerkezetünkben található.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0448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</a:t>
            </a:r>
            <a:r>
              <a:rPr lang="hu-HU" dirty="0" smtClean="0"/>
              <a:t>ÁCIÓ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10000" y="2029327"/>
            <a:ext cx="10554574" cy="5197642"/>
          </a:xfrm>
        </p:spPr>
        <p:txBody>
          <a:bodyPr/>
          <a:lstStyle/>
          <a:p>
            <a:r>
              <a:rPr lang="en-US" sz="2000" dirty="0" err="1" smtClean="0"/>
              <a:t>Nagyon</a:t>
            </a:r>
            <a:r>
              <a:rPr lang="en-US" sz="2000" dirty="0" smtClean="0"/>
              <a:t> </a:t>
            </a:r>
            <a:r>
              <a:rPr lang="en-US" sz="2000" dirty="0" err="1" smtClean="0"/>
              <a:t>fontos</a:t>
            </a:r>
            <a:r>
              <a:rPr lang="en-US" sz="2000" dirty="0" smtClean="0"/>
              <a:t> </a:t>
            </a:r>
            <a:r>
              <a:rPr lang="en-US" sz="2000" dirty="0" err="1" smtClean="0"/>
              <a:t>hogy</a:t>
            </a:r>
            <a:r>
              <a:rPr lang="hu-HU" sz="2000" dirty="0" smtClean="0"/>
              <a:t> hogyan implementáljuk függvényeinket, mivel </a:t>
            </a:r>
            <a:r>
              <a:rPr lang="hu-HU" sz="2000" dirty="0"/>
              <a:t>oda kell figyelni a hatékonyságra , fontos szerepet játszik a paraméterezés </a:t>
            </a:r>
            <a:r>
              <a:rPr lang="hu-HU" dirty="0"/>
              <a:t>:</a:t>
            </a:r>
          </a:p>
          <a:p>
            <a:pPr marL="457200" lvl="1" indent="0">
              <a:buNone/>
            </a:pPr>
            <a:r>
              <a:rPr lang="hu-HU" i="1" dirty="0" smtClean="0"/>
              <a:t>            </a:t>
            </a:r>
            <a:r>
              <a:rPr lang="hu-HU" i="1" dirty="0"/>
              <a:t>Ha nem referenciaként adjuk át akkor másolatokat készítünk , ami terheli a </a:t>
            </a:r>
            <a:r>
              <a:rPr lang="hu-HU" i="1" dirty="0" err="1" smtClean="0"/>
              <a:t>memoriát</a:t>
            </a:r>
            <a:r>
              <a:rPr lang="hu-HU" i="1" dirty="0" smtClean="0"/>
              <a:t>.</a:t>
            </a:r>
            <a:endParaRPr lang="hu-HU" i="1" dirty="0"/>
          </a:p>
          <a:p>
            <a:pPr marL="457200" lvl="1" indent="0">
              <a:buNone/>
            </a:pPr>
            <a:r>
              <a:rPr lang="hu-HU" i="1" dirty="0"/>
              <a:t> </a:t>
            </a:r>
            <a:r>
              <a:rPr lang="hu-HU" i="1" dirty="0" smtClean="0"/>
              <a:t>	    </a:t>
            </a:r>
            <a:r>
              <a:rPr lang="hu-HU" i="1" dirty="0"/>
              <a:t>Ha </a:t>
            </a:r>
            <a:r>
              <a:rPr lang="hu-HU" i="1" dirty="0" err="1"/>
              <a:t>refernciaként</a:t>
            </a:r>
            <a:r>
              <a:rPr lang="hu-HU" i="1" dirty="0"/>
              <a:t> adjuk át , akkor nem készít másolatot, Így hatékonyabb.  </a:t>
            </a:r>
            <a:r>
              <a:rPr lang="hu-HU" dirty="0"/>
              <a:t>  </a:t>
            </a:r>
          </a:p>
          <a:p>
            <a:r>
              <a:rPr lang="hu-HU" dirty="0" smtClean="0"/>
              <a:t>A függvények sorrendje is </a:t>
            </a:r>
            <a:r>
              <a:rPr lang="hu-HU" dirty="0" err="1" smtClean="0"/>
              <a:t>szamít</a:t>
            </a:r>
            <a:r>
              <a:rPr lang="hu-HU" dirty="0" smtClean="0"/>
              <a:t> , mivel sokkal érthetőbb és átláthatóbb, ennek köszönhetően könnyebben is </a:t>
            </a:r>
            <a:r>
              <a:rPr lang="hu-HU" dirty="0" err="1" smtClean="0"/>
              <a:t>modósítható</a:t>
            </a:r>
            <a:r>
              <a:rPr lang="hu-HU" dirty="0" smtClean="0"/>
              <a:t> a program , szükség esetén.</a:t>
            </a:r>
          </a:p>
          <a:p>
            <a:r>
              <a:rPr lang="hu-HU" dirty="0" smtClean="0"/>
              <a:t>Ha helyesen osszuk be a függvényeinket akkor könnyen átlátható, lekövetkeztethető hogy mit is </a:t>
            </a:r>
            <a:r>
              <a:rPr lang="hu-HU" dirty="0" err="1" smtClean="0"/>
              <a:t>csinal</a:t>
            </a:r>
            <a:r>
              <a:rPr lang="hu-HU" dirty="0" smtClean="0"/>
              <a:t> az adott függvény és melyik </a:t>
            </a:r>
            <a:r>
              <a:rPr lang="hu-HU" dirty="0" err="1" smtClean="0"/>
              <a:t>kategoriába</a:t>
            </a:r>
            <a:r>
              <a:rPr lang="hu-HU" dirty="0" smtClean="0"/>
              <a:t> is tartozik.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tabolás</a:t>
            </a:r>
            <a:r>
              <a:rPr lang="hu-HU" dirty="0" smtClean="0"/>
              <a:t> az az </a:t>
            </a:r>
            <a:r>
              <a:rPr lang="hu-HU" dirty="0" err="1" smtClean="0"/>
              <a:t>indentálás</a:t>
            </a:r>
            <a:r>
              <a:rPr lang="hu-HU" dirty="0" smtClean="0"/>
              <a:t>, amelynek szerepe, hogy átláthatóvá, olvashatóvá teszi a kódot.</a:t>
            </a:r>
            <a:endParaRPr lang="en-US" dirty="0" smtClean="0"/>
          </a:p>
          <a:p>
            <a:r>
              <a:rPr lang="hu-HU" dirty="0" smtClean="0"/>
              <a:t>Ügyelnünk kell a ciklusokra , minél kevesebb , annál hatékonyabb idő szempontjából.</a:t>
            </a:r>
          </a:p>
          <a:p>
            <a:pPr marL="457200" lvl="1" indent="0">
              <a:buNone/>
            </a:pPr>
            <a:endParaRPr lang="hu-HU" dirty="0" smtClean="0"/>
          </a:p>
          <a:p>
            <a:pPr marL="457200" lvl="1" indent="0">
              <a:buNone/>
            </a:pPr>
            <a:endParaRPr lang="en-GB" dirty="0"/>
          </a:p>
        </p:txBody>
      </p:sp>
      <p:cxnSp>
        <p:nvCxnSpPr>
          <p:cNvPr id="7" name="Egyenes összekötő nyíllal 6"/>
          <p:cNvCxnSpPr/>
          <p:nvPr/>
        </p:nvCxnSpPr>
        <p:spPr>
          <a:xfrm flipV="1">
            <a:off x="1257300" y="3217985"/>
            <a:ext cx="685800" cy="8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nyíllal 8"/>
          <p:cNvCxnSpPr/>
          <p:nvPr/>
        </p:nvCxnSpPr>
        <p:spPr>
          <a:xfrm>
            <a:off x="1248508" y="3244362"/>
            <a:ext cx="685800" cy="3429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476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IMPLIMENTÁCIÓ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6003" y="1757242"/>
            <a:ext cx="6232719" cy="4618741"/>
          </a:xfrm>
        </p:spPr>
        <p:txBody>
          <a:bodyPr>
            <a:normAutofit/>
          </a:bodyPr>
          <a:lstStyle/>
          <a:p>
            <a:r>
              <a:rPr lang="hu-HU" dirty="0" smtClean="0"/>
              <a:t>A háromszögmátrix két </a:t>
            </a:r>
            <a:r>
              <a:rPr lang="hu-HU" dirty="0" err="1" smtClean="0"/>
              <a:t>típusu</a:t>
            </a:r>
            <a:r>
              <a:rPr lang="hu-HU" dirty="0" smtClean="0"/>
              <a:t> lehet, alsó és felső , ezeket </a:t>
            </a:r>
            <a:r>
              <a:rPr lang="hu-HU" dirty="0" err="1" smtClean="0"/>
              <a:t>structként</a:t>
            </a:r>
            <a:r>
              <a:rPr lang="hu-HU" dirty="0" smtClean="0"/>
              <a:t> kezeljük.</a:t>
            </a:r>
          </a:p>
          <a:p>
            <a:pPr algn="just"/>
            <a:r>
              <a:rPr lang="hu-HU" dirty="0" smtClean="0"/>
              <a:t>A </a:t>
            </a:r>
            <a:r>
              <a:rPr lang="hu-HU" dirty="0" err="1" smtClean="0"/>
              <a:t>structban</a:t>
            </a:r>
            <a:r>
              <a:rPr lang="hu-HU" dirty="0" smtClean="0"/>
              <a:t> különböző változó típusok találhatóak, 	amelyek 	segítségével meghatározzuk , hogy alsó vagy felső háromszögmátrix, </a:t>
            </a:r>
            <a:r>
              <a:rPr lang="hu-HU" dirty="0" err="1" smtClean="0"/>
              <a:t>mekorra</a:t>
            </a:r>
            <a:r>
              <a:rPr lang="hu-HU" dirty="0" smtClean="0"/>
              <a:t> a mérete, és ennek értékéit.</a:t>
            </a:r>
          </a:p>
          <a:p>
            <a:pPr algn="just"/>
            <a:r>
              <a:rPr lang="hu-HU" dirty="0" smtClean="0"/>
              <a:t>A háromszögmátrixok szükségesek hogy a LU </a:t>
            </a:r>
            <a:r>
              <a:rPr lang="hu-HU" dirty="0" err="1" smtClean="0"/>
              <a:t>dekompozicíót</a:t>
            </a:r>
            <a:r>
              <a:rPr lang="hu-HU" dirty="0" smtClean="0"/>
              <a:t> megvalósítsuk</a:t>
            </a:r>
            <a:endParaRPr lang="hu-HU" dirty="0"/>
          </a:p>
          <a:p>
            <a:endParaRPr lang="hu-HU" dirty="0" smtClean="0"/>
          </a:p>
          <a:p>
            <a:endParaRPr lang="hu-HU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197" y="2615881"/>
            <a:ext cx="5116389" cy="1943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0686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IMPLEMENTÁCIÓ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2912" y="765789"/>
            <a:ext cx="6663542" cy="5670610"/>
          </a:xfrm>
        </p:spPr>
        <p:txBody>
          <a:bodyPr/>
          <a:lstStyle/>
          <a:p>
            <a:r>
              <a:rPr lang="hu-HU" dirty="0" smtClean="0"/>
              <a:t>A kódban különböző beolvasások/kiírások találhatóak, melyek vagy a standard bemenetet és kimenetet használják , vagy pedig </a:t>
            </a:r>
            <a:r>
              <a:rPr lang="hu-HU" dirty="0" err="1" smtClean="0"/>
              <a:t>fileból</a:t>
            </a:r>
            <a:r>
              <a:rPr lang="hu-HU" dirty="0" smtClean="0"/>
              <a:t> olvasnak és </a:t>
            </a:r>
            <a:r>
              <a:rPr lang="hu-HU" dirty="0" err="1" smtClean="0"/>
              <a:t>fileba</a:t>
            </a:r>
            <a:r>
              <a:rPr lang="hu-HU" dirty="0" smtClean="0"/>
              <a:t> írnak ki.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 smtClean="0"/>
              <a:t> </a:t>
            </a:r>
            <a:endParaRPr lang="en-GB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4098349"/>
            <a:ext cx="5226997" cy="23552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54" y="2233247"/>
            <a:ext cx="4816795" cy="42203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9442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IMPLEMENTÁCIÓ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18712" y="2222287"/>
            <a:ext cx="3674157" cy="3636511"/>
          </a:xfrm>
        </p:spPr>
        <p:txBody>
          <a:bodyPr/>
          <a:lstStyle/>
          <a:p>
            <a:r>
              <a:rPr lang="hu-HU" dirty="0" smtClean="0"/>
              <a:t>Megjelennek inicializáló/felszabadító függvények melyeknek szerepük a szükséges adatok lefoglalása és felszabadítása.</a:t>
            </a:r>
            <a:endParaRPr lang="en-GB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138" y="2066193"/>
            <a:ext cx="3378646" cy="45108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Egyenes összekötő nyíllal 6"/>
          <p:cNvCxnSpPr/>
          <p:nvPr/>
        </p:nvCxnSpPr>
        <p:spPr>
          <a:xfrm>
            <a:off x="7792183" y="4040542"/>
            <a:ext cx="8440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/>
          <p:cNvSpPr txBox="1"/>
          <p:nvPr/>
        </p:nvSpPr>
        <p:spPr>
          <a:xfrm>
            <a:off x="8934450" y="3301878"/>
            <a:ext cx="2800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Mivel dinamikusan vannak lefoglalva </a:t>
            </a:r>
            <a:r>
              <a:rPr lang="hu-HU" dirty="0"/>
              <a:t>í</a:t>
            </a:r>
            <a:r>
              <a:rPr lang="hu-HU" dirty="0" smtClean="0"/>
              <a:t>gy sokkal hatékonyabb memória </a:t>
            </a:r>
            <a:r>
              <a:rPr lang="hu-HU" dirty="0" err="1" smtClean="0"/>
              <a:t>szempontjábol</a:t>
            </a:r>
            <a:r>
              <a:rPr lang="hu-HU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337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IMPLEMENTÁCIÓ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34073" y="2515561"/>
            <a:ext cx="5151265" cy="3636511"/>
          </a:xfrm>
        </p:spPr>
        <p:txBody>
          <a:bodyPr/>
          <a:lstStyle/>
          <a:p>
            <a:r>
              <a:rPr lang="hu-HU" dirty="0" smtClean="0"/>
              <a:t>A legfontosabb rész a LU </a:t>
            </a:r>
            <a:r>
              <a:rPr lang="hu-HU" dirty="0" err="1" smtClean="0"/>
              <a:t>dekompozicíót</a:t>
            </a:r>
            <a:r>
              <a:rPr lang="hu-HU" dirty="0" smtClean="0"/>
              <a:t> megvalósító függvény.</a:t>
            </a:r>
          </a:p>
          <a:p>
            <a:r>
              <a:rPr lang="hu-HU" dirty="0" err="1" smtClean="0"/>
              <a:t>Enélkül</a:t>
            </a:r>
            <a:r>
              <a:rPr lang="hu-HU" dirty="0" smtClean="0"/>
              <a:t> nem tudnánk teljesíteni a feladatot.</a:t>
            </a:r>
          </a:p>
          <a:p>
            <a:r>
              <a:rPr lang="hu-HU" dirty="0" smtClean="0"/>
              <a:t>Lényege az, hogy a teljes mátrixot felbontja két háromszögmátrix szorzatára, és ebből a két mátrixból gyorsabban számolunk determinánst, </a:t>
            </a:r>
            <a:r>
              <a:rPr lang="hu-HU" dirty="0" err="1" smtClean="0"/>
              <a:t>inverzet</a:t>
            </a:r>
            <a:r>
              <a:rPr lang="hu-HU" dirty="0" smtClean="0"/>
              <a:t>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554" y="2205650"/>
            <a:ext cx="4480117" cy="42563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26770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IMPLEMENTÁCIÓ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29628" y="859479"/>
            <a:ext cx="8061518" cy="4741221"/>
          </a:xfrm>
        </p:spPr>
        <p:txBody>
          <a:bodyPr/>
          <a:lstStyle/>
          <a:p>
            <a:r>
              <a:rPr lang="hu-HU" dirty="0" err="1" smtClean="0"/>
              <a:t>Emelett</a:t>
            </a:r>
            <a:r>
              <a:rPr lang="hu-HU" dirty="0" smtClean="0"/>
              <a:t> léteznek más függvények is melyek közrejátszanak a működésben, ezeknek kisegítő szerepük van, például: </a:t>
            </a:r>
          </a:p>
          <a:p>
            <a:pPr lvl="1"/>
            <a:r>
              <a:rPr lang="hu-HU" dirty="0" smtClean="0"/>
              <a:t>Szorzat (ellenőrzés esetén hasznos) </a:t>
            </a:r>
          </a:p>
          <a:p>
            <a:pPr lvl="1"/>
            <a:r>
              <a:rPr lang="hu-HU" dirty="0" smtClean="0"/>
              <a:t>Determináns </a:t>
            </a:r>
          </a:p>
          <a:p>
            <a:pPr lvl="1"/>
            <a:r>
              <a:rPr lang="hu-HU" dirty="0" smtClean="0"/>
              <a:t>Más ellenőrző függvények</a:t>
            </a:r>
            <a:endParaRPr lang="en-GB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605" y="2792442"/>
            <a:ext cx="4844355" cy="3220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46" y="4258724"/>
            <a:ext cx="6542942" cy="17542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8318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 BEMUTATÁSA 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10000" y="-677731"/>
            <a:ext cx="10554574" cy="7347472"/>
          </a:xfrm>
        </p:spPr>
        <p:txBody>
          <a:bodyPr/>
          <a:lstStyle/>
          <a:p>
            <a:pPr marL="0" indent="0">
              <a:buNone/>
            </a:pPr>
            <a:endParaRPr lang="hu-HU" dirty="0" smtClean="0"/>
          </a:p>
          <a:p>
            <a:r>
              <a:rPr lang="hu-HU" dirty="0"/>
              <a:t>A feladat fő teendője, hogy egy mátrixot </a:t>
            </a:r>
            <a:r>
              <a:rPr lang="hu-HU" dirty="0" err="1"/>
              <a:t>bontson</a:t>
            </a:r>
            <a:r>
              <a:rPr lang="hu-HU" dirty="0"/>
              <a:t> fel két háromszögmátrix (egy alsó és egy felső) </a:t>
            </a:r>
            <a:r>
              <a:rPr lang="hu-HU" dirty="0" smtClean="0"/>
              <a:t>szorzatára , emellett kiszámolja a beolvasott mátrix determinánsát is. </a:t>
            </a:r>
            <a:endParaRPr lang="hu-HU" dirty="0"/>
          </a:p>
          <a:p>
            <a:r>
              <a:rPr lang="hu-HU" dirty="0" smtClean="0"/>
              <a:t>Továbbá ellenőrzéseket </a:t>
            </a:r>
            <a:r>
              <a:rPr lang="hu-HU" dirty="0"/>
              <a:t>kell végrehajtani, mivel nem minden esetben lehet felbontani a mátrixot LU </a:t>
            </a:r>
            <a:r>
              <a:rPr lang="hu-HU" dirty="0" err="1"/>
              <a:t>dekompozicióval</a:t>
            </a:r>
            <a:r>
              <a:rPr lang="hu-HU" dirty="0"/>
              <a:t>, például :</a:t>
            </a:r>
            <a:br>
              <a:rPr lang="hu-HU" dirty="0"/>
            </a:br>
            <a:endParaRPr lang="en-GB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48990263"/>
              </p:ext>
            </p:extLst>
          </p:nvPr>
        </p:nvGraphicFramePr>
        <p:xfrm>
          <a:off x="792576" y="3765176"/>
          <a:ext cx="4411831" cy="2904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5204407" y="3866278"/>
            <a:ext cx="61211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 smtClean="0"/>
          </a:p>
          <a:p>
            <a:r>
              <a:rPr lang="hu-HU" dirty="0" smtClean="0"/>
              <a:t>&gt;&gt; Ha létezik akkor nem használható a LU , máskülönben igen.</a:t>
            </a:r>
          </a:p>
          <a:p>
            <a:endParaRPr lang="hu-HU" dirty="0" smtClean="0"/>
          </a:p>
          <a:p>
            <a:r>
              <a:rPr lang="hu-HU" dirty="0" smtClean="0"/>
              <a:t>&gt;&gt; Ha kisebb mint 2, akkor nem létezik LU , máskepp igen</a:t>
            </a:r>
          </a:p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&gt;&gt; Ha helyes a felbontás , akkor tudjuk hogy helyesen </a:t>
            </a:r>
            <a:r>
              <a:rPr lang="hu-HU" dirty="0" err="1" smtClean="0"/>
              <a:t>műkődik</a:t>
            </a:r>
            <a:r>
              <a:rPr lang="hu-HU" dirty="0" smtClean="0"/>
              <a:t> a program.</a:t>
            </a:r>
          </a:p>
        </p:txBody>
      </p:sp>
    </p:spTree>
    <p:extLst>
      <p:ext uri="{BB962C8B-B14F-4D97-AF65-F5344CB8AC3E}">
        <p14:creationId xmlns:p14="http://schemas.microsoft.com/office/powerpoint/2010/main" val="2560539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Jegyezhető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Jegyezhető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Jegyezhető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Jegyezhető</Template>
  <TotalTime>1316</TotalTime>
  <Words>524</Words>
  <Application>Microsoft Office PowerPoint</Application>
  <PresentationFormat>Szélesvásznú</PresentationFormat>
  <Paragraphs>76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Jegyezhető</vt:lpstr>
      <vt:lpstr>A Háromszögmátrix</vt:lpstr>
      <vt:lpstr>AAT</vt:lpstr>
      <vt:lpstr>IMPLEMENTÁCIÓ</vt:lpstr>
      <vt:lpstr>IMPLIMENTÁCIÓ</vt:lpstr>
      <vt:lpstr>IMPLEMENTÁCIÓ</vt:lpstr>
      <vt:lpstr>IMPLEMENTÁCIÓ</vt:lpstr>
      <vt:lpstr>IMPLEMENTÁCIÓ</vt:lpstr>
      <vt:lpstr>IMPLEMENTÁCIÓ</vt:lpstr>
      <vt:lpstr>FELADAT BEMUTATÁSA </vt:lpstr>
      <vt:lpstr>ALKALMAZÁS</vt:lpstr>
      <vt:lpstr>INDOKLÁS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 dekompozició</dc:title>
  <dc:creator>Tasnadi Robert</dc:creator>
  <cp:lastModifiedBy>Tasnadi Robert</cp:lastModifiedBy>
  <cp:revision>65</cp:revision>
  <dcterms:created xsi:type="dcterms:W3CDTF">2021-03-29T13:56:04Z</dcterms:created>
  <dcterms:modified xsi:type="dcterms:W3CDTF">2021-03-31T17:49:50Z</dcterms:modified>
</cp:coreProperties>
</file>