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 Sullock Enzlin" userId="e9eb4acdf8367c4e" providerId="LiveId" clId="{35145A44-4BBE-4D55-A273-A67DA10898DA}"/>
    <pc:docChg chg="custSel addSld modSld">
      <pc:chgData name="Luk Sullock Enzlin" userId="e9eb4acdf8367c4e" providerId="LiveId" clId="{35145A44-4BBE-4D55-A273-A67DA10898DA}" dt="2025-03-18T15:34:42.341" v="257" actId="20577"/>
      <pc:docMkLst>
        <pc:docMk/>
      </pc:docMkLst>
      <pc:sldChg chg="modSp new mod">
        <pc:chgData name="Luk Sullock Enzlin" userId="e9eb4acdf8367c4e" providerId="LiveId" clId="{35145A44-4BBE-4D55-A273-A67DA10898DA}" dt="2025-03-18T15:34:42.341" v="257" actId="20577"/>
        <pc:sldMkLst>
          <pc:docMk/>
          <pc:sldMk cId="3116760643" sldId="261"/>
        </pc:sldMkLst>
        <pc:spChg chg="mod">
          <ac:chgData name="Luk Sullock Enzlin" userId="e9eb4acdf8367c4e" providerId="LiveId" clId="{35145A44-4BBE-4D55-A273-A67DA10898DA}" dt="2025-03-18T15:27:21.715" v="37" actId="20577"/>
          <ac:spMkLst>
            <pc:docMk/>
            <pc:sldMk cId="3116760643" sldId="261"/>
            <ac:spMk id="2" creationId="{E84113F4-4CED-4AA7-0288-9FC5198126F2}"/>
          </ac:spMkLst>
        </pc:spChg>
        <pc:spChg chg="mod">
          <ac:chgData name="Luk Sullock Enzlin" userId="e9eb4acdf8367c4e" providerId="LiveId" clId="{35145A44-4BBE-4D55-A273-A67DA10898DA}" dt="2025-03-18T15:34:42.341" v="257" actId="20577"/>
          <ac:spMkLst>
            <pc:docMk/>
            <pc:sldMk cId="3116760643" sldId="261"/>
            <ac:spMk id="3" creationId="{F0007061-D6BD-98AC-E00F-28D564B07E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6EE6-FF8C-EABC-20DC-933906692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BE7B-87DD-CEF7-3C39-03C6D86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3391-D103-54F9-AD59-ABB9069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0BDF-D7E0-502B-C9FF-3BAF961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50F2-4D09-E79C-AA82-0B3DAE76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06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145C-2030-BADA-8E67-A387A0A5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3E92D-6F2D-D541-F8DC-62803C34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CFB9-B708-2335-E13B-3782D637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649C-B63E-27C3-69AE-28E51C8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41C7-2ABE-4136-9812-0DE7AA60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2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C2695-91BF-2A7F-81E8-0DBF7C8D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DE3D6-13EF-049B-5C32-BDA9231F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8D70-B093-B49A-84DE-B7BDDF06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F935-BF0C-0B50-1448-D1449B93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26DB-2BCA-04D1-03E5-EA43D5C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3FB4-927B-64DA-C906-FE6BB8A5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3E75-E0F7-204F-0908-B25407C4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322-D273-260C-DD5D-8B922AE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E93-980E-B337-A4A6-91F820C7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26B1-E050-D6FF-63C5-E48F6CC2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3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000-13BB-8889-9603-E25CC94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855E8-D236-BA02-084A-BAD22080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4B07-6A1A-4CD7-0587-6BFA40A6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5932-C6FA-86C5-5FB0-F076FD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8F1-702F-DECC-CA1F-CDA4B9B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12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C50-255B-D07A-099D-3D47F5A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AEF7-8AEF-B937-C8BC-E3182782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B313-C6FB-02EC-48F6-91D0FCB1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E5CB-FC8B-6B46-3C63-70AFB8A0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F88C-8586-242E-71AB-3B681FE9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8B4E1-C46A-AB60-3F18-023443E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4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A26B-699F-FFA8-F66F-A8651B14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EE04-A8DC-7C32-5534-9E8DF78B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1DA6-3276-F1EC-01C8-C6E2A427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CBF53-8F6A-BC83-9065-51CAB296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D07C-BADC-6F5D-A63D-6E75AF94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8B202-44E3-0D7A-1256-6B9E6B4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2DFB8-8342-E705-B6CF-6F385B2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D161E-8BB9-FBAE-90B3-717C69F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72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6979-A8AC-A4AB-7E16-234EF8C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603B-51CC-C32B-3F0C-CCEF1823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D5BC-9890-6D14-B58F-AFB3D7A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893D-F163-1D37-5255-4922D82C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6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08402-51EE-A962-F063-DDE44F9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7E39E-CF6C-3D1A-2C5F-4E4DEB54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F3E5-232D-BEC8-6636-9FC11C9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57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7C4-A736-F222-93C2-25113D01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C172-5D73-AE78-9708-C64E51DF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7D47-9904-C0AC-3FC6-3CF5FB8C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0C22A-02FD-FA57-64E3-A720841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033E-D641-E0B7-4143-709C6063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B26A-9288-AA48-4BFC-A0A7B849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3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7054-DCA6-D8E2-D48F-DF22512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8BCB2-AC81-571E-F733-29FF60413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AC99-9ACF-D489-3845-F37E3591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FDC4-8CEB-1190-2EA1-48267A5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A13F-E998-46DE-3BF9-179E83B7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A021-52FD-4654-513F-55953F8A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670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04118-101D-EC5C-C37B-390F17CB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1366-B2E1-51D8-8633-3A8730C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CBEF-7759-5499-0E44-24BD99D2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9257D-0CA9-4326-A230-4265EA945919}" type="datetimeFigureOut">
              <a:rPr lang="en-NL" smtClean="0"/>
              <a:t>18/03/2025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A87A-78E7-DEF0-A5E6-C88EEA5FC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0C27-CBFD-DF8E-5FD5-FD370886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053B0-5C5B-4828-A30B-89108EAC90B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1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ADE0-E478-1AD0-4304-0D18FDB3C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9: Drunk driving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965A-D796-D48C-3221-177E088D3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Group 4</a:t>
            </a:r>
          </a:p>
          <a:p>
            <a:r>
              <a:rPr lang="en-GB" dirty="0"/>
              <a:t>Artjom </a:t>
            </a:r>
            <a:r>
              <a:rPr lang="en-GB" dirty="0" err="1"/>
              <a:t>Hulsbergen</a:t>
            </a:r>
            <a:endParaRPr lang="en-GB" dirty="0"/>
          </a:p>
          <a:p>
            <a:r>
              <a:rPr lang="en-GB" dirty="0"/>
              <a:t>Ties </a:t>
            </a:r>
            <a:r>
              <a:rPr lang="en-GB" dirty="0" err="1"/>
              <a:t>Blokker</a:t>
            </a:r>
            <a:endParaRPr lang="en-GB" dirty="0"/>
          </a:p>
          <a:p>
            <a:r>
              <a:rPr lang="en-GB" dirty="0"/>
              <a:t>Luk Sullock Enzlin</a:t>
            </a:r>
          </a:p>
        </p:txBody>
      </p:sp>
    </p:spTree>
    <p:extLst>
      <p:ext uri="{BB962C8B-B14F-4D97-AF65-F5344CB8AC3E}">
        <p14:creationId xmlns:p14="http://schemas.microsoft.com/office/powerpoint/2010/main" val="20221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3F4-4CED-4AA7-0288-9FC51981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self propelling particles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7061-D6BD-98AC-E00F-28D564B0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Bacteria and cells can create complex systems</a:t>
            </a:r>
          </a:p>
          <a:p>
            <a:pPr lvl="1"/>
            <a:r>
              <a:rPr lang="en-GB" dirty="0"/>
              <a:t>Hard to predict</a:t>
            </a:r>
          </a:p>
          <a:p>
            <a:pPr lvl="1"/>
            <a:r>
              <a:rPr lang="en-GB" dirty="0"/>
              <a:t>Minimum requirements for </a:t>
            </a:r>
            <a:r>
              <a:rPr lang="en-GB"/>
              <a:t>a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7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C803-473E-A827-73A5-151C6B35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Marangoni-effect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9511D-C654-C976-56A5-12E6E34D5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80690" cy="1936227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24ABAF4-BB40-216A-BA85-C2AB6843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4" y="6488668"/>
            <a:ext cx="10013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Wilt, J. K.,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Schramma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Bottermans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Jalaal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</a:t>
            </a:r>
            <a:r>
              <a:rPr kumimoji="0" lang="en-NL" altLang="en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ActiveCheerios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3D-Printed Marangoni-Driven active particles at an interface. </a:t>
            </a:r>
            <a:r>
              <a:rPr kumimoji="0" lang="en-NL" altLang="en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NL" altLang="en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(Cornell University)</a:t>
            </a: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https://doi.org/10.48550/arxiv.2411.16011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1E526-5118-A7C8-A400-2A1C046DC9F1}"/>
              </a:ext>
            </a:extLst>
          </p:cNvPr>
          <p:cNvSpPr txBox="1"/>
          <p:nvPr/>
        </p:nvSpPr>
        <p:spPr>
          <a:xfrm>
            <a:off x="5119815" y="1458472"/>
            <a:ext cx="6322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Lowering the surface tension with the fuel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Ethanol, soap,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Lower surface tension causes a force outward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outward results in the boat moving forward</a:t>
            </a:r>
            <a:endParaRPr lang="en-NL" sz="2400" dirty="0"/>
          </a:p>
        </p:txBody>
      </p:sp>
      <p:pic>
        <p:nvPicPr>
          <p:cNvPr id="13" name="Picture 12" descr="A person holding a stick with a blue substance in a glass bowl&#10;&#10;AI-generated content may be incorrect.">
            <a:extLst>
              <a:ext uri="{FF2B5EF4-FFF2-40B4-BE49-F238E27FC236}">
                <a16:creationId xmlns:a16="http://schemas.microsoft.com/office/drawing/2014/main" id="{90EC9BC5-D8AC-158B-4DC4-7A9E83FE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" y="362691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B927-41B3-13AB-61E4-6C311E1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617-90E8-2403-CCA4-D4FEE898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Primary: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Steering mechanism</a:t>
            </a:r>
          </a:p>
          <a:p>
            <a:pPr marL="0" indent="0">
              <a:buNone/>
            </a:pPr>
            <a:r>
              <a:rPr lang="en-GB" dirty="0"/>
              <a:t>Secondary: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Controllable fuel dispensation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 on solar panels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Backup plan: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Sail straight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17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2879-02B0-F180-6AA2-56877C62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5F69-94E6-9D39-7DB9-6392F463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Electronics need to be lightweight</a:t>
            </a:r>
          </a:p>
          <a:p>
            <a:r>
              <a:rPr lang="en-GB" dirty="0"/>
              <a:t>Upscaling of the boat can lower the thrust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22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9760-E283-2996-B71D-F723C5B9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test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25B3-0F47-05D3-11E7-3E1D9CA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materials</a:t>
            </a:r>
          </a:p>
          <a:p>
            <a:r>
              <a:rPr lang="en-GB" dirty="0"/>
              <a:t>Different infill percentages</a:t>
            </a:r>
          </a:p>
          <a:p>
            <a:r>
              <a:rPr lang="en-GB" dirty="0"/>
              <a:t>Carriable weight to size ratio</a:t>
            </a:r>
          </a:p>
          <a:p>
            <a:r>
              <a:rPr lang="en-GB" dirty="0"/>
              <a:t>How straight the boat sails</a:t>
            </a:r>
          </a:p>
          <a:p>
            <a:r>
              <a:rPr lang="en-GB" dirty="0"/>
              <a:t>Lifespan of the boats per size</a:t>
            </a:r>
          </a:p>
          <a:p>
            <a:r>
              <a:rPr lang="en-GB" dirty="0"/>
              <a:t>Speed of the boats per size</a:t>
            </a:r>
          </a:p>
        </p:txBody>
      </p:sp>
    </p:spTree>
    <p:extLst>
      <p:ext uri="{BB962C8B-B14F-4D97-AF65-F5344CB8AC3E}">
        <p14:creationId xmlns:p14="http://schemas.microsoft.com/office/powerpoint/2010/main" val="116587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Project 9: Drunk driving</vt:lpstr>
      <vt:lpstr>Small self propelling particles</vt:lpstr>
      <vt:lpstr>Marangoni-effect</vt:lpstr>
      <vt:lpstr>Goals</vt:lpstr>
      <vt:lpstr>Challenges</vt:lpstr>
      <vt:lpstr>Things to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Sullock Enzlin</dc:creator>
  <cp:lastModifiedBy>Luk Sullock Enzlin</cp:lastModifiedBy>
  <cp:revision>4</cp:revision>
  <dcterms:created xsi:type="dcterms:W3CDTF">2025-03-11T16:06:21Z</dcterms:created>
  <dcterms:modified xsi:type="dcterms:W3CDTF">2025-03-18T15:34:49Z</dcterms:modified>
</cp:coreProperties>
</file>