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FC41-13F2-B0C7-DF72-EDB6A0FD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DAF95-836E-7B4F-9D9D-647A77C2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D5BA-83D5-69C2-A7DD-B895DB3A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3E68-FD06-FE10-567D-FEE65B32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EC85-9217-5D43-6233-9C4FBD63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BE62-6BBC-962F-9381-CCE83EF1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41A2-EF8B-1539-D939-5252D3C3E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0383-D5EC-D7E1-A029-D4B747DE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40E6-C49A-A1F3-C8C9-99267C20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E2D8-A678-0F00-FDDD-F2AA0924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B6E1A-90FB-0433-4ABF-59ABF016E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6F11-7AD7-7D56-BD81-FAF08C18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5D17-1494-03D7-7992-6837B13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C492-8E1F-75D2-148B-A4FBAF4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7452-B9F8-9669-8B2D-50FF837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F81-1A3C-A43B-08FA-3412C7D6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53BD-1AC9-759F-D051-372AB744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3D37-63BF-FA44-ADD4-45D91FA0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0E66-91C7-B8CF-CD35-A73018EB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146-F994-E338-C52D-DB6E2888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EAD-DC89-2787-EC58-09FE77E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DC6F-C19F-026C-7724-6A6C621C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3193-9577-C0E5-1C76-C0C877D9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C3C9-A09C-4F6D-C79F-A9CD69ED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E8C0-EDA1-A275-BF75-B38769FE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834E-C25B-9C6C-624F-7CA0B286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D044-6CEC-4DC3-C003-967D20F07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BCB9-7CA2-176B-3388-F03B05385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CCC65-5667-D99C-347A-C67E63B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6430D-31AA-013B-A1BF-E875AA0F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DD47-9901-53A2-3FBE-D2B0112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F43D-D1DB-79A5-1153-BC2A0EB6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9783-37F7-A0B5-5104-8857F291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5C206-F3B3-6B3E-54AC-86BEC58E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0D4E1-8B3B-A7F3-2EDD-1CDC3B032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CE2B3-D13C-3253-0800-D1BCEF1E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133B5-9DC2-2F32-DF22-F4363996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CC75-1F57-3F18-CFC1-DEA473A2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639FC-43A6-2782-76DE-0787963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8D66-AC75-F27E-ACCD-5D00632B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66269-4933-BF42-548F-81BB422F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CB46D-7E37-4BE3-44CC-055B4BCB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319F4-F9F9-BFEE-2352-D9CA0631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A3F5B-3E6E-98F2-00DB-53513CE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D521C-39AA-79C7-37EC-80D31B27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07777-0B8A-8E67-D352-8572011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7E6C-C8FA-ADEA-0F85-AB40228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016E-7846-8C86-0C87-A0C38AD7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B0A09-0128-E9A3-ED1E-DBC3229AA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A168-BA24-7D1F-E8E2-FC7A11C9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9004-8D31-9BB9-C235-D022312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E4105-6F69-82DF-BFE3-C922999A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347E-D013-EB9E-6561-B4478DA5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47DA-22C0-800F-6396-7C1C55104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6545-E8AE-4E74-E952-A986C5B7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0AF0-E2D3-E33D-81F8-345F1C18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B4DA-CBF6-EC73-1F8B-09AE5E02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D9187-4C62-E6C0-1672-463A5C0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70C59-D54A-C95E-7226-C988F42D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05FA-21F6-E9A0-055A-EE16884B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0679-6241-F5FD-E13D-BB7D1742F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D2B8-07D1-43B2-AEA5-5409E7A9EFB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6466-234E-D5F6-BAEC-BA5C1E1C8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52DF-4381-AF2B-9FD8-8BF949038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0E7C-8DF8-4D88-84AC-F60F33669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3E31-B0F5-41C4-DAD1-DAA96BAE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40" y="1978397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How to clone Git</a:t>
            </a:r>
          </a:p>
        </p:txBody>
      </p:sp>
    </p:spTree>
    <p:extLst>
      <p:ext uri="{BB962C8B-B14F-4D97-AF65-F5344CB8AC3E}">
        <p14:creationId xmlns:p14="http://schemas.microsoft.com/office/powerpoint/2010/main" val="1185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880620-7677-3CEF-AEB5-BB5A10FCE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t="-1316" r="47975" b="27280"/>
          <a:stretch/>
        </p:blipFill>
        <p:spPr>
          <a:xfrm>
            <a:off x="529648" y="1791338"/>
            <a:ext cx="3619565" cy="1659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F2B86-9BEC-0C35-D4BB-DA58BD79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5" y="3726426"/>
            <a:ext cx="2937363" cy="2888702"/>
          </a:xfrm>
          <a:prstGeom prst="rect">
            <a:avLst/>
          </a:prstGeom>
        </p:spPr>
      </p:pic>
      <p:pic>
        <p:nvPicPr>
          <p:cNvPr id="1026" name="Picture 2" descr="What About GitHub Desktop?. “GitHub Desktop” is an application that… | by  Adam Reed | Medium">
            <a:extLst>
              <a:ext uri="{FF2B5EF4-FFF2-40B4-BE49-F238E27FC236}">
                <a16:creationId xmlns:a16="http://schemas.microsoft.com/office/drawing/2014/main" id="{26CA88B7-62D1-2A4D-5CA6-6EC5F0E9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2" y="-136475"/>
            <a:ext cx="1618919" cy="17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19DC4-A2F4-3B6F-1D4B-2971FD4E1801}"/>
              </a:ext>
            </a:extLst>
          </p:cNvPr>
          <p:cNvSpPr txBox="1"/>
          <p:nvPr/>
        </p:nvSpPr>
        <p:spPr>
          <a:xfrm>
            <a:off x="2389666" y="640167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Install Git Desktop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8F70-C758-A2C2-6638-015A403E018E}"/>
              </a:ext>
            </a:extLst>
          </p:cNvPr>
          <p:cNvSpPr txBox="1"/>
          <p:nvPr/>
        </p:nvSpPr>
        <p:spPr>
          <a:xfrm>
            <a:off x="4628430" y="2435835"/>
            <a:ext cx="373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Go to file -&gt; Select Clone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5D177F-1DE5-1018-D77A-1161B72B8A7C}"/>
              </a:ext>
            </a:extLst>
          </p:cNvPr>
          <p:cNvSpPr txBox="1"/>
          <p:nvPr/>
        </p:nvSpPr>
        <p:spPr>
          <a:xfrm>
            <a:off x="4603849" y="4888984"/>
            <a:ext cx="622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Select the repository that you want to clone to your local path</a:t>
            </a:r>
          </a:p>
          <a:p>
            <a:r>
              <a:rPr lang="en-US" dirty="0"/>
              <a:t>4. Select the proper local path</a:t>
            </a:r>
          </a:p>
          <a:p>
            <a:r>
              <a:rPr lang="en-US" dirty="0"/>
              <a:t>5. Click Clone</a:t>
            </a:r>
          </a:p>
        </p:txBody>
      </p:sp>
    </p:spTree>
    <p:extLst>
      <p:ext uri="{BB962C8B-B14F-4D97-AF65-F5344CB8AC3E}">
        <p14:creationId xmlns:p14="http://schemas.microsoft.com/office/powerpoint/2010/main" val="6191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6925A-2F49-249B-9A7B-C0A8A18E0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" t="2226" r="22020" b="-2226"/>
          <a:stretch/>
        </p:blipFill>
        <p:spPr>
          <a:xfrm>
            <a:off x="676469" y="494962"/>
            <a:ext cx="7901641" cy="3741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FA2D7-FC1C-CC40-F7F9-7956B65BEE6B}"/>
              </a:ext>
            </a:extLst>
          </p:cNvPr>
          <p:cNvSpPr txBox="1"/>
          <p:nvPr/>
        </p:nvSpPr>
        <p:spPr>
          <a:xfrm>
            <a:off x="936308" y="4461601"/>
            <a:ext cx="637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successfully clone, open the folder directory in your local computer. You should see the folder from git repository generated there.</a:t>
            </a:r>
          </a:p>
        </p:txBody>
      </p:sp>
    </p:spTree>
    <p:extLst>
      <p:ext uri="{BB962C8B-B14F-4D97-AF65-F5344CB8AC3E}">
        <p14:creationId xmlns:p14="http://schemas.microsoft.com/office/powerpoint/2010/main" val="120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3E31-B0F5-41C4-DAD1-DAA96BAE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540" y="1978397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How to update on Git</a:t>
            </a:r>
          </a:p>
        </p:txBody>
      </p:sp>
    </p:spTree>
    <p:extLst>
      <p:ext uri="{BB962C8B-B14F-4D97-AF65-F5344CB8AC3E}">
        <p14:creationId xmlns:p14="http://schemas.microsoft.com/office/powerpoint/2010/main" val="16201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BC33D-38FC-9996-B160-4640468E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2" y="641150"/>
            <a:ext cx="9566787" cy="5381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D931F-9F04-154B-5332-C505BB04CBB9}"/>
              </a:ext>
            </a:extLst>
          </p:cNvPr>
          <p:cNvSpPr txBox="1"/>
          <p:nvPr/>
        </p:nvSpPr>
        <p:spPr>
          <a:xfrm>
            <a:off x="3031692" y="182967"/>
            <a:ext cx="463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Ensure that you are on the correct 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18793F-405D-B069-F2B0-5084DDDD2416}"/>
              </a:ext>
            </a:extLst>
          </p:cNvPr>
          <p:cNvCxnSpPr/>
          <p:nvPr/>
        </p:nvCxnSpPr>
        <p:spPr>
          <a:xfrm flipH="1">
            <a:off x="1614792" y="350196"/>
            <a:ext cx="1254868" cy="5933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45B10F-B111-576B-2228-DC4920867F93}"/>
              </a:ext>
            </a:extLst>
          </p:cNvPr>
          <p:cNvCxnSpPr>
            <a:cxnSpLocks/>
          </p:cNvCxnSpPr>
          <p:nvPr/>
        </p:nvCxnSpPr>
        <p:spPr>
          <a:xfrm flipH="1" flipV="1">
            <a:off x="5473430" y="1134894"/>
            <a:ext cx="1345661" cy="14818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A719CC-BD0F-C812-740A-ED0F5587F446}"/>
              </a:ext>
            </a:extLst>
          </p:cNvPr>
          <p:cNvSpPr txBox="1"/>
          <p:nvPr/>
        </p:nvSpPr>
        <p:spPr>
          <a:xfrm>
            <a:off x="4137403" y="2825648"/>
            <a:ext cx="588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Always fetch origin before you start working to ensure that you will be working on the latest version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C925E-5B42-A9CE-867E-709F921C8573}"/>
              </a:ext>
            </a:extLst>
          </p:cNvPr>
          <p:cNvCxnSpPr>
            <a:cxnSpLocks/>
          </p:cNvCxnSpPr>
          <p:nvPr/>
        </p:nvCxnSpPr>
        <p:spPr>
          <a:xfrm flipH="1" flipV="1">
            <a:off x="2610256" y="2298970"/>
            <a:ext cx="1345661" cy="14818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0158E4-7F6E-3B25-0C43-3719F79711C6}"/>
              </a:ext>
            </a:extLst>
          </p:cNvPr>
          <p:cNvSpPr txBox="1"/>
          <p:nvPr/>
        </p:nvSpPr>
        <p:spPr>
          <a:xfrm>
            <a:off x="3540773" y="3834082"/>
            <a:ext cx="65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Any changes that you’ve made will reflect here automatically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11986-A760-D1F9-A214-74D484563034}"/>
              </a:ext>
            </a:extLst>
          </p:cNvPr>
          <p:cNvCxnSpPr>
            <a:cxnSpLocks/>
          </p:cNvCxnSpPr>
          <p:nvPr/>
        </p:nvCxnSpPr>
        <p:spPr>
          <a:xfrm flipH="1" flipV="1">
            <a:off x="2354094" y="4630367"/>
            <a:ext cx="1355389" cy="3923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261662-ED81-55B8-7031-D9FA919FF6D5}"/>
              </a:ext>
            </a:extLst>
          </p:cNvPr>
          <p:cNvSpPr txBox="1"/>
          <p:nvPr/>
        </p:nvSpPr>
        <p:spPr>
          <a:xfrm>
            <a:off x="3294339" y="5075980"/>
            <a:ext cx="653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Type the summary of what change you have done in this update and click commit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D5961E-BCBC-5BED-3777-69E6B8DF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62" y="5575520"/>
            <a:ext cx="6045023" cy="94201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6107BF-6674-2BA4-3664-F19EF78B03B3}"/>
              </a:ext>
            </a:extLst>
          </p:cNvPr>
          <p:cNvSpPr/>
          <p:nvPr/>
        </p:nvSpPr>
        <p:spPr>
          <a:xfrm>
            <a:off x="9503923" y="5525311"/>
            <a:ext cx="1994171" cy="904672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EAD7D-6904-1731-E136-4E6183304242}"/>
              </a:ext>
            </a:extLst>
          </p:cNvPr>
          <p:cNvCxnSpPr>
            <a:cxnSpLocks/>
          </p:cNvCxnSpPr>
          <p:nvPr/>
        </p:nvCxnSpPr>
        <p:spPr>
          <a:xfrm flipV="1">
            <a:off x="7918315" y="6076546"/>
            <a:ext cx="1339174" cy="2853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8CD1ED-F5DA-77A1-6389-F85DB103028C}"/>
              </a:ext>
            </a:extLst>
          </p:cNvPr>
          <p:cNvSpPr txBox="1"/>
          <p:nvPr/>
        </p:nvSpPr>
        <p:spPr>
          <a:xfrm>
            <a:off x="1498061" y="6366516"/>
            <a:ext cx="72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Once you commit, this will change to “push origin”. Click push origin</a:t>
            </a:r>
          </a:p>
        </p:txBody>
      </p:sp>
    </p:spTree>
    <p:extLst>
      <p:ext uri="{BB962C8B-B14F-4D97-AF65-F5344CB8AC3E}">
        <p14:creationId xmlns:p14="http://schemas.microsoft.com/office/powerpoint/2010/main" val="1134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3E31-B0F5-41C4-DAD1-DAA96BAE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485" y="1978397"/>
            <a:ext cx="1099225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How to work on </a:t>
            </a:r>
            <a:r>
              <a:rPr lang="en-US" sz="7200" dirty="0" err="1"/>
              <a:t>Rstudio</a:t>
            </a:r>
            <a:r>
              <a:rPr lang="en-US" sz="72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1138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EC3-E1EA-5349-B3EE-36108750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942E-2D9F-ACA5-5F1F-72EA7CAA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B8CFD-B8A2-4D68-2830-BC84F3D3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9" y="171167"/>
            <a:ext cx="10859441" cy="65156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D57834-DE06-07E4-7AC6-8F7B1AD3D5FF}"/>
              </a:ext>
            </a:extLst>
          </p:cNvPr>
          <p:cNvSpPr/>
          <p:nvPr/>
        </p:nvSpPr>
        <p:spPr>
          <a:xfrm>
            <a:off x="3516078" y="5168347"/>
            <a:ext cx="6224270" cy="42738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A46981-8356-60A1-83B3-FA0DDDD24446}"/>
              </a:ext>
            </a:extLst>
          </p:cNvPr>
          <p:cNvCxnSpPr>
            <a:cxnSpLocks/>
          </p:cNvCxnSpPr>
          <p:nvPr/>
        </p:nvCxnSpPr>
        <p:spPr>
          <a:xfrm flipH="1">
            <a:off x="6470374" y="4161921"/>
            <a:ext cx="1214852" cy="897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DD873B-ED00-3618-DF2D-DB1E4A1481BD}"/>
              </a:ext>
            </a:extLst>
          </p:cNvPr>
          <p:cNvSpPr txBox="1"/>
          <p:nvPr/>
        </p:nvSpPr>
        <p:spPr>
          <a:xfrm>
            <a:off x="5439408" y="3381357"/>
            <a:ext cx="59030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Remember, always start working by opening the project file.</a:t>
            </a:r>
          </a:p>
        </p:txBody>
      </p:sp>
    </p:spTree>
    <p:extLst>
      <p:ext uri="{BB962C8B-B14F-4D97-AF65-F5344CB8AC3E}">
        <p14:creationId xmlns:p14="http://schemas.microsoft.com/office/powerpoint/2010/main" val="152933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FF18-A4E9-943A-2A5F-50687BD2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C571-5193-2AED-4D89-749CD372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91FE5-F252-648D-93C5-34513A97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06"/>
            <a:ext cx="12192000" cy="64632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2C9C42-6151-4A94-A883-9E96020222E5}"/>
              </a:ext>
            </a:extLst>
          </p:cNvPr>
          <p:cNvSpPr/>
          <p:nvPr/>
        </p:nvSpPr>
        <p:spPr>
          <a:xfrm>
            <a:off x="6568440" y="3613867"/>
            <a:ext cx="5259788" cy="266501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358790-31AE-C354-ABEB-7BBB409D15E3}"/>
              </a:ext>
            </a:extLst>
          </p:cNvPr>
          <p:cNvCxnSpPr>
            <a:cxnSpLocks/>
          </p:cNvCxnSpPr>
          <p:nvPr/>
        </p:nvCxnSpPr>
        <p:spPr>
          <a:xfrm>
            <a:off x="8244840" y="2072640"/>
            <a:ext cx="609600" cy="14020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5E6D65-4677-673A-9395-8E30F377804F}"/>
              </a:ext>
            </a:extLst>
          </p:cNvPr>
          <p:cNvSpPr txBox="1"/>
          <p:nvPr/>
        </p:nvSpPr>
        <p:spPr>
          <a:xfrm>
            <a:off x="5728968" y="1262997"/>
            <a:ext cx="59030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 opening the project file, it will automatically create an environment and set the directory to be relative with the project we are working on.</a:t>
            </a:r>
          </a:p>
        </p:txBody>
      </p:sp>
    </p:spTree>
    <p:extLst>
      <p:ext uri="{BB962C8B-B14F-4D97-AF65-F5344CB8AC3E}">
        <p14:creationId xmlns:p14="http://schemas.microsoft.com/office/powerpoint/2010/main" val="151407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clone Git</vt:lpstr>
      <vt:lpstr>PowerPoint Presentation</vt:lpstr>
      <vt:lpstr>PowerPoint Presentation</vt:lpstr>
      <vt:lpstr>How to update on Git</vt:lpstr>
      <vt:lpstr>PowerPoint Presentation</vt:lpstr>
      <vt:lpstr>How to work on Rstudio files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clone Git</dc:title>
  <dc:creator>TASAPORN VISAWAMETEEKUL</dc:creator>
  <cp:lastModifiedBy>TASAPORN VISAWAMETEEKUL</cp:lastModifiedBy>
  <cp:revision>1</cp:revision>
  <dcterms:created xsi:type="dcterms:W3CDTF">2023-02-04T04:15:47Z</dcterms:created>
  <dcterms:modified xsi:type="dcterms:W3CDTF">2023-02-04T06:26:45Z</dcterms:modified>
</cp:coreProperties>
</file>